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bookmarkIdSeed="5">
  <p:sldMasterIdLst>
    <p:sldMasterId id="2147483669" r:id="rId1"/>
  </p:sldMasterIdLst>
  <p:notesMasterIdLst>
    <p:notesMasterId r:id="rId53"/>
  </p:notesMasterIdLst>
  <p:sldIdLst>
    <p:sldId id="256" r:id="rId2"/>
    <p:sldId id="257" r:id="rId3"/>
    <p:sldId id="258" r:id="rId4"/>
    <p:sldId id="269" r:id="rId5"/>
    <p:sldId id="259" r:id="rId6"/>
    <p:sldId id="261" r:id="rId7"/>
    <p:sldId id="262" r:id="rId8"/>
    <p:sldId id="263" r:id="rId9"/>
    <p:sldId id="314" r:id="rId10"/>
    <p:sldId id="264" r:id="rId11"/>
    <p:sldId id="265" r:id="rId12"/>
    <p:sldId id="310" r:id="rId13"/>
    <p:sldId id="266" r:id="rId14"/>
    <p:sldId id="268" r:id="rId15"/>
    <p:sldId id="270" r:id="rId16"/>
    <p:sldId id="271" r:id="rId17"/>
    <p:sldId id="317" r:id="rId18"/>
    <p:sldId id="272" r:id="rId19"/>
    <p:sldId id="273" r:id="rId20"/>
    <p:sldId id="275" r:id="rId21"/>
    <p:sldId id="276" r:id="rId22"/>
    <p:sldId id="277" r:id="rId23"/>
    <p:sldId id="278" r:id="rId24"/>
    <p:sldId id="279" r:id="rId25"/>
    <p:sldId id="311" r:id="rId26"/>
    <p:sldId id="312" r:id="rId27"/>
    <p:sldId id="280" r:id="rId28"/>
    <p:sldId id="281" r:id="rId29"/>
    <p:sldId id="274" r:id="rId30"/>
    <p:sldId id="285" r:id="rId31"/>
    <p:sldId id="315" r:id="rId32"/>
    <p:sldId id="288" r:id="rId33"/>
    <p:sldId id="289" r:id="rId34"/>
    <p:sldId id="291" r:id="rId35"/>
    <p:sldId id="292" r:id="rId36"/>
    <p:sldId id="290" r:id="rId37"/>
    <p:sldId id="284" r:id="rId38"/>
    <p:sldId id="296" r:id="rId39"/>
    <p:sldId id="300" r:id="rId40"/>
    <p:sldId id="301" r:id="rId41"/>
    <p:sldId id="302" r:id="rId42"/>
    <p:sldId id="304" r:id="rId43"/>
    <p:sldId id="303" r:id="rId44"/>
    <p:sldId id="313" r:id="rId45"/>
    <p:sldId id="297" r:id="rId46"/>
    <p:sldId id="305" r:id="rId47"/>
    <p:sldId id="306" r:id="rId48"/>
    <p:sldId id="316" r:id="rId49"/>
    <p:sldId id="308" r:id="rId50"/>
    <p:sldId id="318" r:id="rId51"/>
    <p:sldId id="309"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0F6"/>
    <a:srgbClr val="575C61"/>
    <a:srgbClr val="D3DF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Ventas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1041-4E4A-8E87-207522CDEE34}"/>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1041-4E4A-8E87-207522CDEE34}"/>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1041-4E4A-8E87-207522CDEE34}"/>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1041-4E4A-8E87-207522CDEE34}"/>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1041-4E4A-8E87-207522CDEE34}"/>
              </c:ext>
            </c:extLst>
          </c:dPt>
          <c:dLbls>
            <c:dLbl>
              <c:idx val="3"/>
              <c:delete val="1"/>
              <c:extLst>
                <c:ext xmlns:c15="http://schemas.microsoft.com/office/drawing/2012/chart" uri="{CE6537A1-D6FC-4f65-9D91-7224C49458BB}"/>
                <c:ext xmlns:c16="http://schemas.microsoft.com/office/drawing/2014/chart" uri="{C3380CC4-5D6E-409C-BE32-E72D297353CC}">
                  <c16:uniqueId val="{00000007-1041-4E4A-8E87-207522CDEE34}"/>
                </c:ext>
              </c:extLst>
            </c:dLbl>
            <c:dLbl>
              <c:idx val="4"/>
              <c:delete val="1"/>
              <c:extLst>
                <c:ext xmlns:c15="http://schemas.microsoft.com/office/drawing/2012/chart" uri="{CE6537A1-D6FC-4f65-9D91-7224C49458BB}"/>
                <c:ext xmlns:c16="http://schemas.microsoft.com/office/drawing/2014/chart" uri="{C3380CC4-5D6E-409C-BE32-E72D297353CC}">
                  <c16:uniqueId val="{00000009-1041-4E4A-8E87-207522CDEE34}"/>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Hoja1!$A$2:$A$6</c:f>
              <c:strCache>
                <c:ptCount val="5"/>
                <c:pt idx="0">
                  <c:v>Totalmente de acuerdo</c:v>
                </c:pt>
                <c:pt idx="1">
                  <c:v>De acuerdo</c:v>
                </c:pt>
                <c:pt idx="2">
                  <c:v>Neutral</c:v>
                </c:pt>
                <c:pt idx="3">
                  <c:v>En desacuerdo</c:v>
                </c:pt>
                <c:pt idx="4">
                  <c:v>Totalmente en desacuerdo</c:v>
                </c:pt>
              </c:strCache>
            </c:strRef>
          </c:cat>
          <c:val>
            <c:numRef>
              <c:f>Hoja1!$B$2:$B$6</c:f>
              <c:numCache>
                <c:formatCode>General</c:formatCode>
                <c:ptCount val="5"/>
                <c:pt idx="0">
                  <c:v>58.3</c:v>
                </c:pt>
                <c:pt idx="1">
                  <c:v>33.299999999999997</c:v>
                </c:pt>
                <c:pt idx="2">
                  <c:v>8.3000000000000007</c:v>
                </c:pt>
                <c:pt idx="3">
                  <c:v>0</c:v>
                </c:pt>
                <c:pt idx="4">
                  <c:v>0</c:v>
                </c:pt>
              </c:numCache>
            </c:numRef>
          </c:val>
          <c:extLst>
            <c:ext xmlns:c16="http://schemas.microsoft.com/office/drawing/2014/chart" uri="{C3380CC4-5D6E-409C-BE32-E72D297353CC}">
              <c16:uniqueId val="{0000000A-1041-4E4A-8E87-207522CDEE34}"/>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8138665610541216"/>
          <c:y val="0.19001867015748539"/>
          <c:w val="0.30576349631488342"/>
          <c:h val="0.5865902458828645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Ventas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85E4-4A81-9903-4501BA48BB77}"/>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85E4-4A81-9903-4501BA48BB77}"/>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85E4-4A81-9903-4501BA48BB77}"/>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85E4-4A81-9903-4501BA48BB77}"/>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85E4-4A81-9903-4501BA48BB77}"/>
              </c:ext>
            </c:extLst>
          </c:dPt>
          <c:dLbls>
            <c:dLbl>
              <c:idx val="0"/>
              <c:layout>
                <c:manualLayout>
                  <c:x val="-4.6634506655047564E-2"/>
                  <c:y val="0.14683517060367454"/>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5E4-4A81-9903-4501BA48BB77}"/>
                </c:ext>
              </c:extLst>
            </c:dLbl>
            <c:dLbl>
              <c:idx val="2"/>
              <c:delete val="1"/>
              <c:extLst>
                <c:ext xmlns:c15="http://schemas.microsoft.com/office/drawing/2012/chart" uri="{CE6537A1-D6FC-4f65-9D91-7224C49458BB}"/>
                <c:ext xmlns:c16="http://schemas.microsoft.com/office/drawing/2014/chart" uri="{C3380CC4-5D6E-409C-BE32-E72D297353CC}">
                  <c16:uniqueId val="{00000005-85E4-4A81-9903-4501BA48BB77}"/>
                </c:ext>
              </c:extLst>
            </c:dLbl>
            <c:dLbl>
              <c:idx val="3"/>
              <c:delete val="1"/>
              <c:extLst>
                <c:ext xmlns:c15="http://schemas.microsoft.com/office/drawing/2012/chart" uri="{CE6537A1-D6FC-4f65-9D91-7224C49458BB}"/>
                <c:ext xmlns:c16="http://schemas.microsoft.com/office/drawing/2014/chart" uri="{C3380CC4-5D6E-409C-BE32-E72D297353CC}">
                  <c16:uniqueId val="{00000007-85E4-4A81-9903-4501BA48BB77}"/>
                </c:ext>
              </c:extLst>
            </c:dLbl>
            <c:dLbl>
              <c:idx val="4"/>
              <c:delete val="1"/>
              <c:extLst>
                <c:ext xmlns:c15="http://schemas.microsoft.com/office/drawing/2012/chart" uri="{CE6537A1-D6FC-4f65-9D91-7224C49458BB}"/>
                <c:ext xmlns:c16="http://schemas.microsoft.com/office/drawing/2014/chart" uri="{C3380CC4-5D6E-409C-BE32-E72D297353CC}">
                  <c16:uniqueId val="{00000009-85E4-4A81-9903-4501BA48BB77}"/>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Hoja1!$A$2:$A$6</c:f>
              <c:strCache>
                <c:ptCount val="5"/>
                <c:pt idx="0">
                  <c:v>Totalmente de acuerdo</c:v>
                </c:pt>
                <c:pt idx="1">
                  <c:v>De acuerdo</c:v>
                </c:pt>
                <c:pt idx="2">
                  <c:v>Neutral</c:v>
                </c:pt>
                <c:pt idx="3">
                  <c:v>En desacuerdo</c:v>
                </c:pt>
                <c:pt idx="4">
                  <c:v>Totalmente en desacuerdo</c:v>
                </c:pt>
              </c:strCache>
            </c:strRef>
          </c:cat>
          <c:val>
            <c:numRef>
              <c:f>Hoja1!$B$2:$B$6</c:f>
              <c:numCache>
                <c:formatCode>General</c:formatCode>
                <c:ptCount val="5"/>
                <c:pt idx="0">
                  <c:v>16.7</c:v>
                </c:pt>
                <c:pt idx="1">
                  <c:v>83.3</c:v>
                </c:pt>
                <c:pt idx="2">
                  <c:v>0</c:v>
                </c:pt>
                <c:pt idx="3">
                  <c:v>0</c:v>
                </c:pt>
                <c:pt idx="4">
                  <c:v>0</c:v>
                </c:pt>
              </c:numCache>
            </c:numRef>
          </c:val>
          <c:extLst>
            <c:ext xmlns:c16="http://schemas.microsoft.com/office/drawing/2014/chart" uri="{C3380CC4-5D6E-409C-BE32-E72D297353CC}">
              <c16:uniqueId val="{0000000A-85E4-4A81-9903-4501BA48BB77}"/>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Ventas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E272-44A9-A467-620D8E6C9FEE}"/>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E272-44A9-A467-620D8E6C9FEE}"/>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E272-44A9-A467-620D8E6C9FEE}"/>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E272-44A9-A467-620D8E6C9FEE}"/>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E272-44A9-A467-620D8E6C9FEE}"/>
              </c:ext>
            </c:extLst>
          </c:dPt>
          <c:dLbls>
            <c:dLbl>
              <c:idx val="0"/>
              <c:layout>
                <c:manualLayout>
                  <c:x val="-3.117541251399519E-2"/>
                  <c:y val="9.9214370355604278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272-44A9-A467-620D8E6C9FEE}"/>
                </c:ext>
              </c:extLst>
            </c:dLbl>
            <c:dLbl>
              <c:idx val="2"/>
              <c:layout>
                <c:manualLayout>
                  <c:x val="4.5305664916885348E-2"/>
                  <c:y val="0.11905543057117857"/>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E272-44A9-A467-620D8E6C9FEE}"/>
                </c:ext>
              </c:extLst>
            </c:dLbl>
            <c:dLbl>
              <c:idx val="3"/>
              <c:delete val="1"/>
              <c:extLst>
                <c:ext xmlns:c15="http://schemas.microsoft.com/office/drawing/2012/chart" uri="{CE6537A1-D6FC-4f65-9D91-7224C49458BB}"/>
                <c:ext xmlns:c16="http://schemas.microsoft.com/office/drawing/2014/chart" uri="{C3380CC4-5D6E-409C-BE32-E72D297353CC}">
                  <c16:uniqueId val="{00000007-E272-44A9-A467-620D8E6C9FEE}"/>
                </c:ext>
              </c:extLst>
            </c:dLbl>
            <c:dLbl>
              <c:idx val="4"/>
              <c:delete val="1"/>
              <c:extLst>
                <c:ext xmlns:c15="http://schemas.microsoft.com/office/drawing/2012/chart" uri="{CE6537A1-D6FC-4f65-9D91-7224C49458BB}"/>
                <c:ext xmlns:c16="http://schemas.microsoft.com/office/drawing/2014/chart" uri="{C3380CC4-5D6E-409C-BE32-E72D297353CC}">
                  <c16:uniqueId val="{00000009-E272-44A9-A467-620D8E6C9FE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Hoja1!$A$2:$A$6</c:f>
              <c:strCache>
                <c:ptCount val="5"/>
                <c:pt idx="0">
                  <c:v>Totalmente de acuerdo</c:v>
                </c:pt>
                <c:pt idx="1">
                  <c:v>De acuerdo</c:v>
                </c:pt>
                <c:pt idx="2">
                  <c:v>Neutral</c:v>
                </c:pt>
                <c:pt idx="3">
                  <c:v>En desacuerdo</c:v>
                </c:pt>
                <c:pt idx="4">
                  <c:v>Totalmente en desacuerdo</c:v>
                </c:pt>
              </c:strCache>
            </c:strRef>
          </c:cat>
          <c:val>
            <c:numRef>
              <c:f>Hoja1!$B$2:$B$6</c:f>
              <c:numCache>
                <c:formatCode>General</c:formatCode>
                <c:ptCount val="5"/>
                <c:pt idx="0">
                  <c:v>8.3000000000000007</c:v>
                </c:pt>
                <c:pt idx="1">
                  <c:v>83.3</c:v>
                </c:pt>
                <c:pt idx="2">
                  <c:v>8.3000000000000007</c:v>
                </c:pt>
                <c:pt idx="3">
                  <c:v>0</c:v>
                </c:pt>
                <c:pt idx="4">
                  <c:v>0</c:v>
                </c:pt>
              </c:numCache>
            </c:numRef>
          </c:val>
          <c:extLst>
            <c:ext xmlns:c16="http://schemas.microsoft.com/office/drawing/2014/chart" uri="{C3380CC4-5D6E-409C-BE32-E72D297353CC}">
              <c16:uniqueId val="{0000000A-E272-44A9-A467-620D8E6C9FEE}"/>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Ventas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8B76-4774-8359-0AE3C5203C5F}"/>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8B76-4774-8359-0AE3C5203C5F}"/>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8B76-4774-8359-0AE3C5203C5F}"/>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8B76-4774-8359-0AE3C5203C5F}"/>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8B76-4774-8359-0AE3C5203C5F}"/>
              </c:ext>
            </c:extLst>
          </c:dPt>
          <c:dLbls>
            <c:dLbl>
              <c:idx val="3"/>
              <c:delete val="1"/>
              <c:extLst>
                <c:ext xmlns:c15="http://schemas.microsoft.com/office/drawing/2012/chart" uri="{CE6537A1-D6FC-4f65-9D91-7224C49458BB}"/>
                <c:ext xmlns:c16="http://schemas.microsoft.com/office/drawing/2014/chart" uri="{C3380CC4-5D6E-409C-BE32-E72D297353CC}">
                  <c16:uniqueId val="{00000007-8B76-4774-8359-0AE3C5203C5F}"/>
                </c:ext>
              </c:extLst>
            </c:dLbl>
            <c:dLbl>
              <c:idx val="4"/>
              <c:delete val="1"/>
              <c:extLst>
                <c:ext xmlns:c15="http://schemas.microsoft.com/office/drawing/2012/chart" uri="{CE6537A1-D6FC-4f65-9D91-7224C49458BB}"/>
                <c:ext xmlns:c16="http://schemas.microsoft.com/office/drawing/2014/chart" uri="{C3380CC4-5D6E-409C-BE32-E72D297353CC}">
                  <c16:uniqueId val="{00000009-8B76-4774-8359-0AE3C5203C5F}"/>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Hoja1!$A$2:$A$6</c:f>
              <c:strCache>
                <c:ptCount val="5"/>
                <c:pt idx="0">
                  <c:v>Totalmente de acuerdo</c:v>
                </c:pt>
                <c:pt idx="1">
                  <c:v>De acuerdo</c:v>
                </c:pt>
                <c:pt idx="2">
                  <c:v>Neutral</c:v>
                </c:pt>
                <c:pt idx="3">
                  <c:v>En desacuerdo</c:v>
                </c:pt>
                <c:pt idx="4">
                  <c:v>Totalmente en desacuerdo</c:v>
                </c:pt>
              </c:strCache>
            </c:strRef>
          </c:cat>
          <c:val>
            <c:numRef>
              <c:f>Hoja1!$B$2:$B$6</c:f>
              <c:numCache>
                <c:formatCode>General</c:formatCode>
                <c:ptCount val="5"/>
                <c:pt idx="0">
                  <c:v>41.7</c:v>
                </c:pt>
                <c:pt idx="1">
                  <c:v>25</c:v>
                </c:pt>
                <c:pt idx="2">
                  <c:v>33</c:v>
                </c:pt>
                <c:pt idx="3">
                  <c:v>0</c:v>
                </c:pt>
                <c:pt idx="4">
                  <c:v>0</c:v>
                </c:pt>
              </c:numCache>
            </c:numRef>
          </c:val>
          <c:extLst>
            <c:ext xmlns:c16="http://schemas.microsoft.com/office/drawing/2014/chart" uri="{C3380CC4-5D6E-409C-BE32-E72D297353CC}">
              <c16:uniqueId val="{0000000A-8B76-4774-8359-0AE3C5203C5F}"/>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Ventas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3165-4953-B1FF-673E2E5BAB5F}"/>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3165-4953-B1FF-673E2E5BAB5F}"/>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3165-4953-B1FF-673E2E5BAB5F}"/>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3165-4953-B1FF-673E2E5BAB5F}"/>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3165-4953-B1FF-673E2E5BAB5F}"/>
              </c:ext>
            </c:extLst>
          </c:dPt>
          <c:dLbls>
            <c:dLbl>
              <c:idx val="2"/>
              <c:layout>
                <c:manualLayout>
                  <c:x val="6.6432381415885242E-2"/>
                  <c:y val="9.9622248650261799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3165-4953-B1FF-673E2E5BAB5F}"/>
                </c:ext>
              </c:extLst>
            </c:dLbl>
            <c:dLbl>
              <c:idx val="3"/>
              <c:delete val="1"/>
              <c:extLst>
                <c:ext xmlns:c15="http://schemas.microsoft.com/office/drawing/2012/chart" uri="{CE6537A1-D6FC-4f65-9D91-7224C49458BB}"/>
                <c:ext xmlns:c16="http://schemas.microsoft.com/office/drawing/2014/chart" uri="{C3380CC4-5D6E-409C-BE32-E72D297353CC}">
                  <c16:uniqueId val="{00000007-3165-4953-B1FF-673E2E5BAB5F}"/>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Hoja1!$A$2:$A$6</c:f>
              <c:strCache>
                <c:ptCount val="5"/>
                <c:pt idx="0">
                  <c:v>Totalmente de acuerdo</c:v>
                </c:pt>
                <c:pt idx="1">
                  <c:v>De acuerdo</c:v>
                </c:pt>
                <c:pt idx="2">
                  <c:v>Neutral</c:v>
                </c:pt>
                <c:pt idx="3">
                  <c:v>En desacuerdo</c:v>
                </c:pt>
                <c:pt idx="4">
                  <c:v>Totalmente en desacuerdo</c:v>
                </c:pt>
              </c:strCache>
            </c:strRef>
          </c:cat>
          <c:val>
            <c:numRef>
              <c:f>Hoja1!$B$2:$B$6</c:f>
              <c:numCache>
                <c:formatCode>General</c:formatCode>
                <c:ptCount val="5"/>
                <c:pt idx="0">
                  <c:v>33.299999999999997</c:v>
                </c:pt>
                <c:pt idx="1">
                  <c:v>50</c:v>
                </c:pt>
                <c:pt idx="2">
                  <c:v>8.3000000000000007</c:v>
                </c:pt>
                <c:pt idx="3">
                  <c:v>0</c:v>
                </c:pt>
                <c:pt idx="4">
                  <c:v>8.3000000000000007</c:v>
                </c:pt>
              </c:numCache>
            </c:numRef>
          </c:val>
          <c:extLst>
            <c:ext xmlns:c16="http://schemas.microsoft.com/office/drawing/2014/chart" uri="{C3380CC4-5D6E-409C-BE32-E72D297353CC}">
              <c16:uniqueId val="{0000000A-3165-4953-B1FF-673E2E5BAB5F}"/>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DD75FC-F96F-4F0F-A589-49DF17B8D1F1}" type="doc">
      <dgm:prSet loTypeId="urn:microsoft.com/office/officeart/2005/8/layout/radial4" loCatId="relationship" qsTypeId="urn:microsoft.com/office/officeart/2005/8/quickstyle/simple1" qsCatId="simple" csTypeId="urn:microsoft.com/office/officeart/2005/8/colors/accent5_2" csCatId="accent5" phldr="1"/>
      <dgm:spPr/>
      <dgm:t>
        <a:bodyPr/>
        <a:lstStyle/>
        <a:p>
          <a:endParaRPr lang="es-ES"/>
        </a:p>
      </dgm:t>
    </dgm:pt>
    <dgm:pt modelId="{74728FE3-BB6D-4953-B783-BA464B856233}">
      <dgm:prSet phldrT="[Texto]" custT="1"/>
      <dgm:spPr>
        <a:solidFill>
          <a:schemeClr val="tx1"/>
        </a:solidFill>
      </dgm:spPr>
      <dgm:t>
        <a:bodyPr/>
        <a:lstStyle/>
        <a:p>
          <a:r>
            <a:rPr lang="es-ES" sz="2800" dirty="0" smtClean="0">
              <a:solidFill>
                <a:schemeClr val="bg1"/>
              </a:solidFill>
            </a:rPr>
            <a:t>USABILIDAD</a:t>
          </a:r>
          <a:endParaRPr lang="es-ES" sz="2800" dirty="0">
            <a:solidFill>
              <a:schemeClr val="bg1"/>
            </a:solidFill>
          </a:endParaRPr>
        </a:p>
      </dgm:t>
    </dgm:pt>
    <dgm:pt modelId="{192B5B7A-8BCD-4717-9CE1-091033613BCF}" type="parTrans" cxnId="{5E13F444-7639-46AA-B85A-D1BCD4289096}">
      <dgm:prSet/>
      <dgm:spPr/>
      <dgm:t>
        <a:bodyPr/>
        <a:lstStyle/>
        <a:p>
          <a:endParaRPr lang="es-ES" sz="2800">
            <a:solidFill>
              <a:schemeClr val="bg1"/>
            </a:solidFill>
          </a:endParaRPr>
        </a:p>
      </dgm:t>
    </dgm:pt>
    <dgm:pt modelId="{89810F80-BEA9-4819-9DC9-3281FDB8B8C8}" type="sibTrans" cxnId="{5E13F444-7639-46AA-B85A-D1BCD4289096}">
      <dgm:prSet/>
      <dgm:spPr/>
      <dgm:t>
        <a:bodyPr/>
        <a:lstStyle/>
        <a:p>
          <a:endParaRPr lang="es-ES" sz="2800">
            <a:solidFill>
              <a:schemeClr val="bg1"/>
            </a:solidFill>
          </a:endParaRPr>
        </a:p>
      </dgm:t>
    </dgm:pt>
    <dgm:pt modelId="{F94F0F8A-3825-414A-A5EE-FF1F0E8BAA57}">
      <dgm:prSet phldrT="[Texto]" custT="1"/>
      <dgm:spPr/>
      <dgm:t>
        <a:bodyPr/>
        <a:lstStyle/>
        <a:p>
          <a:r>
            <a:rPr lang="es-ES" sz="2000" b="1" dirty="0" smtClean="0">
              <a:solidFill>
                <a:schemeClr val="bg1"/>
              </a:solidFill>
            </a:rPr>
            <a:t>Capacidad para reconocer su adecuación</a:t>
          </a:r>
          <a:endParaRPr lang="es-ES" sz="2000" dirty="0">
            <a:solidFill>
              <a:schemeClr val="bg1"/>
            </a:solidFill>
          </a:endParaRPr>
        </a:p>
      </dgm:t>
    </dgm:pt>
    <dgm:pt modelId="{6D901B1C-C0A4-4074-BF32-20C40138B53D}" type="parTrans" cxnId="{BD95D788-25B1-45D4-9514-2D70DBDFD302}">
      <dgm:prSet/>
      <dgm:spPr/>
      <dgm:t>
        <a:bodyPr/>
        <a:lstStyle/>
        <a:p>
          <a:endParaRPr lang="es-ES" sz="2800">
            <a:solidFill>
              <a:schemeClr val="bg1"/>
            </a:solidFill>
          </a:endParaRPr>
        </a:p>
      </dgm:t>
    </dgm:pt>
    <dgm:pt modelId="{B58C7BF3-1A97-4BE2-997F-DB00576214E3}" type="sibTrans" cxnId="{BD95D788-25B1-45D4-9514-2D70DBDFD302}">
      <dgm:prSet/>
      <dgm:spPr/>
      <dgm:t>
        <a:bodyPr/>
        <a:lstStyle/>
        <a:p>
          <a:endParaRPr lang="es-ES" sz="2800">
            <a:solidFill>
              <a:schemeClr val="bg1"/>
            </a:solidFill>
          </a:endParaRPr>
        </a:p>
      </dgm:t>
    </dgm:pt>
    <dgm:pt modelId="{565ACC05-49FB-44EB-BE65-E5E24A440544}">
      <dgm:prSet phldrT="[Texto]" custT="1"/>
      <dgm:spPr/>
      <dgm:t>
        <a:bodyPr/>
        <a:lstStyle/>
        <a:p>
          <a:r>
            <a:rPr lang="en-US" sz="2000" b="1" dirty="0" smtClean="0">
              <a:solidFill>
                <a:schemeClr val="bg1"/>
              </a:solidFill>
            </a:rPr>
            <a:t>Capacidad de aprendizaje</a:t>
          </a:r>
          <a:endParaRPr lang="es-ES" sz="2000" dirty="0">
            <a:solidFill>
              <a:schemeClr val="bg1"/>
            </a:solidFill>
          </a:endParaRPr>
        </a:p>
      </dgm:t>
    </dgm:pt>
    <dgm:pt modelId="{406F2787-5C14-4DD3-8291-AD1F5F035B18}" type="parTrans" cxnId="{961FC41F-5AC5-4548-B90E-A1CA020A9865}">
      <dgm:prSet/>
      <dgm:spPr/>
      <dgm:t>
        <a:bodyPr/>
        <a:lstStyle/>
        <a:p>
          <a:endParaRPr lang="es-ES" sz="2800">
            <a:solidFill>
              <a:schemeClr val="bg1"/>
            </a:solidFill>
          </a:endParaRPr>
        </a:p>
      </dgm:t>
    </dgm:pt>
    <dgm:pt modelId="{69A0DC57-E28B-4CC4-BF56-378F884A1C17}" type="sibTrans" cxnId="{961FC41F-5AC5-4548-B90E-A1CA020A9865}">
      <dgm:prSet/>
      <dgm:spPr/>
      <dgm:t>
        <a:bodyPr/>
        <a:lstStyle/>
        <a:p>
          <a:endParaRPr lang="es-ES" sz="2800">
            <a:solidFill>
              <a:schemeClr val="bg1"/>
            </a:solidFill>
          </a:endParaRPr>
        </a:p>
      </dgm:t>
    </dgm:pt>
    <dgm:pt modelId="{9BE24D6E-EC21-4D4F-A28D-4EE3CD28B6EB}">
      <dgm:prSet phldrT="[Texto]" custT="1"/>
      <dgm:spPr/>
      <dgm:t>
        <a:bodyPr/>
        <a:lstStyle/>
        <a:p>
          <a:r>
            <a:rPr lang="en-US" sz="2000" b="1" dirty="0" smtClean="0">
              <a:solidFill>
                <a:schemeClr val="bg1"/>
              </a:solidFill>
            </a:rPr>
            <a:t>Capacidad para ser usado</a:t>
          </a:r>
          <a:endParaRPr lang="es-ES" sz="2000" dirty="0">
            <a:solidFill>
              <a:schemeClr val="bg1"/>
            </a:solidFill>
          </a:endParaRPr>
        </a:p>
      </dgm:t>
    </dgm:pt>
    <dgm:pt modelId="{8A920AF5-05DF-462C-B60E-A084D977B459}" type="parTrans" cxnId="{F5E91EAB-2C59-494E-B609-89B5501DEEE1}">
      <dgm:prSet/>
      <dgm:spPr/>
      <dgm:t>
        <a:bodyPr/>
        <a:lstStyle/>
        <a:p>
          <a:endParaRPr lang="es-ES" sz="2800">
            <a:solidFill>
              <a:schemeClr val="bg1"/>
            </a:solidFill>
          </a:endParaRPr>
        </a:p>
      </dgm:t>
    </dgm:pt>
    <dgm:pt modelId="{E27154EB-82FD-4CA1-BEF3-7B17AFEE0D7C}" type="sibTrans" cxnId="{F5E91EAB-2C59-494E-B609-89B5501DEEE1}">
      <dgm:prSet/>
      <dgm:spPr/>
      <dgm:t>
        <a:bodyPr/>
        <a:lstStyle/>
        <a:p>
          <a:endParaRPr lang="es-ES" sz="2800">
            <a:solidFill>
              <a:schemeClr val="bg1"/>
            </a:solidFill>
          </a:endParaRPr>
        </a:p>
      </dgm:t>
    </dgm:pt>
    <dgm:pt modelId="{245EF399-37DA-4D2D-BADA-8DE6F21DE98D}">
      <dgm:prSet phldrT="[Texto]" custT="1"/>
      <dgm:spPr/>
      <dgm:t>
        <a:bodyPr/>
        <a:lstStyle/>
        <a:p>
          <a:r>
            <a:rPr lang="es-ES" sz="2000" b="1" dirty="0" smtClean="0">
              <a:solidFill>
                <a:schemeClr val="bg1"/>
              </a:solidFill>
            </a:rPr>
            <a:t>Protección contra errores de usuario</a:t>
          </a:r>
          <a:endParaRPr lang="es-ES" sz="2000" dirty="0">
            <a:solidFill>
              <a:schemeClr val="bg1"/>
            </a:solidFill>
          </a:endParaRPr>
        </a:p>
      </dgm:t>
    </dgm:pt>
    <dgm:pt modelId="{568D5F1F-FA8A-4168-A7AE-A8B3A25F32E0}" type="parTrans" cxnId="{CE1F36C3-587C-4389-B8A1-1F50CA34CD21}">
      <dgm:prSet/>
      <dgm:spPr/>
      <dgm:t>
        <a:bodyPr/>
        <a:lstStyle/>
        <a:p>
          <a:endParaRPr lang="es-ES" sz="2800">
            <a:solidFill>
              <a:schemeClr val="bg1"/>
            </a:solidFill>
          </a:endParaRPr>
        </a:p>
      </dgm:t>
    </dgm:pt>
    <dgm:pt modelId="{C911735E-8928-4BC1-AFCD-3132169CC241}" type="sibTrans" cxnId="{CE1F36C3-587C-4389-B8A1-1F50CA34CD21}">
      <dgm:prSet/>
      <dgm:spPr/>
      <dgm:t>
        <a:bodyPr/>
        <a:lstStyle/>
        <a:p>
          <a:endParaRPr lang="es-ES" sz="2800">
            <a:solidFill>
              <a:schemeClr val="bg1"/>
            </a:solidFill>
          </a:endParaRPr>
        </a:p>
      </dgm:t>
    </dgm:pt>
    <dgm:pt modelId="{16F89D59-27BE-4FE5-8101-33AF7B9978F7}">
      <dgm:prSet phldrT="[Texto]" custT="1"/>
      <dgm:spPr/>
      <dgm:t>
        <a:bodyPr/>
        <a:lstStyle/>
        <a:p>
          <a:r>
            <a:rPr lang="es-ES" sz="2000" b="1" dirty="0" smtClean="0">
              <a:solidFill>
                <a:schemeClr val="bg1"/>
              </a:solidFill>
            </a:rPr>
            <a:t>Estética de la interfaz de usuario</a:t>
          </a:r>
          <a:endParaRPr lang="es-ES" sz="2000" dirty="0">
            <a:solidFill>
              <a:schemeClr val="bg1"/>
            </a:solidFill>
          </a:endParaRPr>
        </a:p>
      </dgm:t>
    </dgm:pt>
    <dgm:pt modelId="{D4A332B0-379D-41C5-943E-7D4205C7E2DC}" type="parTrans" cxnId="{A0A2375E-3AED-415A-BF09-EDF54A4E8D06}">
      <dgm:prSet/>
      <dgm:spPr/>
      <dgm:t>
        <a:bodyPr/>
        <a:lstStyle/>
        <a:p>
          <a:endParaRPr lang="es-ES" sz="2800">
            <a:solidFill>
              <a:schemeClr val="bg1"/>
            </a:solidFill>
          </a:endParaRPr>
        </a:p>
      </dgm:t>
    </dgm:pt>
    <dgm:pt modelId="{62E8FD62-7BCE-4D29-8FD5-E43FC8B4E867}" type="sibTrans" cxnId="{A0A2375E-3AED-415A-BF09-EDF54A4E8D06}">
      <dgm:prSet/>
      <dgm:spPr/>
      <dgm:t>
        <a:bodyPr/>
        <a:lstStyle/>
        <a:p>
          <a:endParaRPr lang="es-ES" sz="2800">
            <a:solidFill>
              <a:schemeClr val="bg1"/>
            </a:solidFill>
          </a:endParaRPr>
        </a:p>
      </dgm:t>
    </dgm:pt>
    <dgm:pt modelId="{22E7A26E-44BD-463F-917E-4AC5ADB9AC53}">
      <dgm:prSet phldrT="[Texto]" custT="1"/>
      <dgm:spPr/>
      <dgm:t>
        <a:bodyPr/>
        <a:lstStyle/>
        <a:p>
          <a:r>
            <a:rPr lang="en-US" sz="2000" b="1" smtClean="0">
              <a:solidFill>
                <a:srgbClr val="FF0000"/>
              </a:solidFill>
            </a:rPr>
            <a:t>Accesibilidad</a:t>
          </a:r>
          <a:endParaRPr lang="es-ES" sz="2000" dirty="0">
            <a:solidFill>
              <a:srgbClr val="FF0000"/>
            </a:solidFill>
          </a:endParaRPr>
        </a:p>
      </dgm:t>
    </dgm:pt>
    <dgm:pt modelId="{11463750-34AE-4EB1-82D0-8995738F674F}" type="parTrans" cxnId="{730F673D-1D85-48AD-A1D6-A8A5ED983AE5}">
      <dgm:prSet/>
      <dgm:spPr/>
      <dgm:t>
        <a:bodyPr/>
        <a:lstStyle/>
        <a:p>
          <a:endParaRPr lang="es-ES" sz="2800">
            <a:solidFill>
              <a:schemeClr val="bg1"/>
            </a:solidFill>
          </a:endParaRPr>
        </a:p>
      </dgm:t>
    </dgm:pt>
    <dgm:pt modelId="{F5FA96D9-7762-4E99-9707-9C98C121DEAD}" type="sibTrans" cxnId="{730F673D-1D85-48AD-A1D6-A8A5ED983AE5}">
      <dgm:prSet/>
      <dgm:spPr/>
      <dgm:t>
        <a:bodyPr/>
        <a:lstStyle/>
        <a:p>
          <a:endParaRPr lang="es-ES" sz="2800">
            <a:solidFill>
              <a:schemeClr val="bg1"/>
            </a:solidFill>
          </a:endParaRPr>
        </a:p>
      </dgm:t>
    </dgm:pt>
    <dgm:pt modelId="{26A09687-80EA-43D9-962D-1EE49F2A59C5}" type="pres">
      <dgm:prSet presAssocID="{47DD75FC-F96F-4F0F-A589-49DF17B8D1F1}" presName="cycle" presStyleCnt="0">
        <dgm:presLayoutVars>
          <dgm:chMax val="1"/>
          <dgm:dir/>
          <dgm:animLvl val="ctr"/>
          <dgm:resizeHandles val="exact"/>
        </dgm:presLayoutVars>
      </dgm:prSet>
      <dgm:spPr/>
      <dgm:t>
        <a:bodyPr/>
        <a:lstStyle/>
        <a:p>
          <a:endParaRPr lang="es-ES"/>
        </a:p>
      </dgm:t>
    </dgm:pt>
    <dgm:pt modelId="{FC43A12C-9D33-4868-8E13-8803F4569327}" type="pres">
      <dgm:prSet presAssocID="{74728FE3-BB6D-4953-B783-BA464B856233}" presName="centerShape" presStyleLbl="node0" presStyleIdx="0" presStyleCnt="1" custScaleX="161495"/>
      <dgm:spPr/>
      <dgm:t>
        <a:bodyPr/>
        <a:lstStyle/>
        <a:p>
          <a:endParaRPr lang="es-ES"/>
        </a:p>
      </dgm:t>
    </dgm:pt>
    <dgm:pt modelId="{BACE8290-25F8-4F0E-84F1-F655D65897DF}" type="pres">
      <dgm:prSet presAssocID="{6D901B1C-C0A4-4074-BF32-20C40138B53D}" presName="parTrans" presStyleLbl="bgSibTrans2D1" presStyleIdx="0" presStyleCnt="6"/>
      <dgm:spPr/>
      <dgm:t>
        <a:bodyPr/>
        <a:lstStyle/>
        <a:p>
          <a:endParaRPr lang="es-ES"/>
        </a:p>
      </dgm:t>
    </dgm:pt>
    <dgm:pt modelId="{1CB25E6D-D64F-4292-9086-9740C4106AE4}" type="pres">
      <dgm:prSet presAssocID="{F94F0F8A-3825-414A-A5EE-FF1F0E8BAA57}" presName="node" presStyleLbl="node1" presStyleIdx="0" presStyleCnt="6" custScaleX="180875" custRadScaleRad="119739">
        <dgm:presLayoutVars>
          <dgm:bulletEnabled val="1"/>
        </dgm:presLayoutVars>
      </dgm:prSet>
      <dgm:spPr/>
      <dgm:t>
        <a:bodyPr/>
        <a:lstStyle/>
        <a:p>
          <a:endParaRPr lang="es-ES"/>
        </a:p>
      </dgm:t>
    </dgm:pt>
    <dgm:pt modelId="{F3E3C813-BA2E-4F39-9B11-752C41909D96}" type="pres">
      <dgm:prSet presAssocID="{406F2787-5C14-4DD3-8291-AD1F5F035B18}" presName="parTrans" presStyleLbl="bgSibTrans2D1" presStyleIdx="1" presStyleCnt="6"/>
      <dgm:spPr/>
      <dgm:t>
        <a:bodyPr/>
        <a:lstStyle/>
        <a:p>
          <a:endParaRPr lang="es-ES"/>
        </a:p>
      </dgm:t>
    </dgm:pt>
    <dgm:pt modelId="{2C713B24-8AE1-4AD5-B521-6857D99FF303}" type="pres">
      <dgm:prSet presAssocID="{565ACC05-49FB-44EB-BE65-E5E24A440544}" presName="node" presStyleLbl="node1" presStyleIdx="1" presStyleCnt="6" custScaleX="165046" custRadScaleRad="135668" custRadScaleInc="-32424">
        <dgm:presLayoutVars>
          <dgm:bulletEnabled val="1"/>
        </dgm:presLayoutVars>
      </dgm:prSet>
      <dgm:spPr/>
      <dgm:t>
        <a:bodyPr/>
        <a:lstStyle/>
        <a:p>
          <a:endParaRPr lang="es-ES"/>
        </a:p>
      </dgm:t>
    </dgm:pt>
    <dgm:pt modelId="{602271D9-DC20-4445-94CB-D99256CAD6D5}" type="pres">
      <dgm:prSet presAssocID="{8A920AF5-05DF-462C-B60E-A084D977B459}" presName="parTrans" presStyleLbl="bgSibTrans2D1" presStyleIdx="2" presStyleCnt="6"/>
      <dgm:spPr/>
      <dgm:t>
        <a:bodyPr/>
        <a:lstStyle/>
        <a:p>
          <a:endParaRPr lang="es-ES"/>
        </a:p>
      </dgm:t>
    </dgm:pt>
    <dgm:pt modelId="{A9DD29EF-20C1-4805-92E6-F8B67B58EDD6}" type="pres">
      <dgm:prSet presAssocID="{9BE24D6E-EC21-4D4F-A28D-4EE3CD28B6EB}" presName="node" presStyleLbl="node1" presStyleIdx="2" presStyleCnt="6" custScaleX="166692">
        <dgm:presLayoutVars>
          <dgm:bulletEnabled val="1"/>
        </dgm:presLayoutVars>
      </dgm:prSet>
      <dgm:spPr/>
      <dgm:t>
        <a:bodyPr/>
        <a:lstStyle/>
        <a:p>
          <a:endParaRPr lang="es-ES"/>
        </a:p>
      </dgm:t>
    </dgm:pt>
    <dgm:pt modelId="{C1189127-BDE8-4302-8952-A82AEB9CB066}" type="pres">
      <dgm:prSet presAssocID="{568D5F1F-FA8A-4168-A7AE-A8B3A25F32E0}" presName="parTrans" presStyleLbl="bgSibTrans2D1" presStyleIdx="3" presStyleCnt="6"/>
      <dgm:spPr/>
      <dgm:t>
        <a:bodyPr/>
        <a:lstStyle/>
        <a:p>
          <a:endParaRPr lang="es-ES"/>
        </a:p>
      </dgm:t>
    </dgm:pt>
    <dgm:pt modelId="{C8650D13-5F6D-4244-85C8-CC1C6CCE2788}" type="pres">
      <dgm:prSet presAssocID="{245EF399-37DA-4D2D-BADA-8DE6F21DE98D}" presName="node" presStyleLbl="node1" presStyleIdx="3" presStyleCnt="6" custScaleX="174717" custRadScaleRad="115731" custRadScaleInc="55744">
        <dgm:presLayoutVars>
          <dgm:bulletEnabled val="1"/>
        </dgm:presLayoutVars>
      </dgm:prSet>
      <dgm:spPr/>
      <dgm:t>
        <a:bodyPr/>
        <a:lstStyle/>
        <a:p>
          <a:endParaRPr lang="es-ES"/>
        </a:p>
      </dgm:t>
    </dgm:pt>
    <dgm:pt modelId="{F21ACB22-5F2E-4E7A-85DE-C811E77EE1C0}" type="pres">
      <dgm:prSet presAssocID="{D4A332B0-379D-41C5-943E-7D4205C7E2DC}" presName="parTrans" presStyleLbl="bgSibTrans2D1" presStyleIdx="4" presStyleCnt="6"/>
      <dgm:spPr/>
      <dgm:t>
        <a:bodyPr/>
        <a:lstStyle/>
        <a:p>
          <a:endParaRPr lang="es-ES"/>
        </a:p>
      </dgm:t>
    </dgm:pt>
    <dgm:pt modelId="{38D6B2B5-49C0-4078-9029-C2701ED5E233}" type="pres">
      <dgm:prSet presAssocID="{16F89D59-27BE-4FE5-8101-33AF7B9978F7}" presName="node" presStyleLbl="node1" presStyleIdx="4" presStyleCnt="6" custScaleX="202645" custRadScaleRad="132209" custRadScaleInc="38591">
        <dgm:presLayoutVars>
          <dgm:bulletEnabled val="1"/>
        </dgm:presLayoutVars>
      </dgm:prSet>
      <dgm:spPr/>
      <dgm:t>
        <a:bodyPr/>
        <a:lstStyle/>
        <a:p>
          <a:endParaRPr lang="es-ES"/>
        </a:p>
      </dgm:t>
    </dgm:pt>
    <dgm:pt modelId="{4C2A6892-0A56-49E0-ADD6-63EE81FB6918}" type="pres">
      <dgm:prSet presAssocID="{11463750-34AE-4EB1-82D0-8995738F674F}" presName="parTrans" presStyleLbl="bgSibTrans2D1" presStyleIdx="5" presStyleCnt="6"/>
      <dgm:spPr/>
      <dgm:t>
        <a:bodyPr/>
        <a:lstStyle/>
        <a:p>
          <a:endParaRPr lang="es-ES"/>
        </a:p>
      </dgm:t>
    </dgm:pt>
    <dgm:pt modelId="{F444DB00-3088-4363-AADA-AC1244DD5E1B}" type="pres">
      <dgm:prSet presAssocID="{22E7A26E-44BD-463F-917E-4AC5ADB9AC53}" presName="node" presStyleLbl="node1" presStyleIdx="5" presStyleCnt="6" custScaleX="173956" custRadScaleRad="118467">
        <dgm:presLayoutVars>
          <dgm:bulletEnabled val="1"/>
        </dgm:presLayoutVars>
      </dgm:prSet>
      <dgm:spPr/>
      <dgm:t>
        <a:bodyPr/>
        <a:lstStyle/>
        <a:p>
          <a:endParaRPr lang="es-ES"/>
        </a:p>
      </dgm:t>
    </dgm:pt>
  </dgm:ptLst>
  <dgm:cxnLst>
    <dgm:cxn modelId="{D92C93EF-28B8-4680-B1DE-D190DDE829B1}" type="presOf" srcId="{74728FE3-BB6D-4953-B783-BA464B856233}" destId="{FC43A12C-9D33-4868-8E13-8803F4569327}" srcOrd="0" destOrd="0" presId="urn:microsoft.com/office/officeart/2005/8/layout/radial4"/>
    <dgm:cxn modelId="{C342D373-98FB-48B7-8BE2-B3ED2313F67C}" type="presOf" srcId="{F94F0F8A-3825-414A-A5EE-FF1F0E8BAA57}" destId="{1CB25E6D-D64F-4292-9086-9740C4106AE4}" srcOrd="0" destOrd="0" presId="urn:microsoft.com/office/officeart/2005/8/layout/radial4"/>
    <dgm:cxn modelId="{023FC20F-EAF5-4F38-8ED0-1676C7D2FA2A}" type="presOf" srcId="{16F89D59-27BE-4FE5-8101-33AF7B9978F7}" destId="{38D6B2B5-49C0-4078-9029-C2701ED5E233}" srcOrd="0" destOrd="0" presId="urn:microsoft.com/office/officeart/2005/8/layout/radial4"/>
    <dgm:cxn modelId="{BD95D788-25B1-45D4-9514-2D70DBDFD302}" srcId="{74728FE3-BB6D-4953-B783-BA464B856233}" destId="{F94F0F8A-3825-414A-A5EE-FF1F0E8BAA57}" srcOrd="0" destOrd="0" parTransId="{6D901B1C-C0A4-4074-BF32-20C40138B53D}" sibTransId="{B58C7BF3-1A97-4BE2-997F-DB00576214E3}"/>
    <dgm:cxn modelId="{13ADBD09-AEB7-413C-AA99-C6B6BB227DE8}" type="presOf" srcId="{245EF399-37DA-4D2D-BADA-8DE6F21DE98D}" destId="{C8650D13-5F6D-4244-85C8-CC1C6CCE2788}" srcOrd="0" destOrd="0" presId="urn:microsoft.com/office/officeart/2005/8/layout/radial4"/>
    <dgm:cxn modelId="{3277B27C-5633-4599-A49D-12C8C29D2890}" type="presOf" srcId="{565ACC05-49FB-44EB-BE65-E5E24A440544}" destId="{2C713B24-8AE1-4AD5-B521-6857D99FF303}" srcOrd="0" destOrd="0" presId="urn:microsoft.com/office/officeart/2005/8/layout/radial4"/>
    <dgm:cxn modelId="{A0A2375E-3AED-415A-BF09-EDF54A4E8D06}" srcId="{74728FE3-BB6D-4953-B783-BA464B856233}" destId="{16F89D59-27BE-4FE5-8101-33AF7B9978F7}" srcOrd="4" destOrd="0" parTransId="{D4A332B0-379D-41C5-943E-7D4205C7E2DC}" sibTransId="{62E8FD62-7BCE-4D29-8FD5-E43FC8B4E867}"/>
    <dgm:cxn modelId="{F5E91EAB-2C59-494E-B609-89B5501DEEE1}" srcId="{74728FE3-BB6D-4953-B783-BA464B856233}" destId="{9BE24D6E-EC21-4D4F-A28D-4EE3CD28B6EB}" srcOrd="2" destOrd="0" parTransId="{8A920AF5-05DF-462C-B60E-A084D977B459}" sibTransId="{E27154EB-82FD-4CA1-BEF3-7B17AFEE0D7C}"/>
    <dgm:cxn modelId="{C65E4A58-C4B3-40CB-8BC7-BB6A40CF6D5E}" type="presOf" srcId="{568D5F1F-FA8A-4168-A7AE-A8B3A25F32E0}" destId="{C1189127-BDE8-4302-8952-A82AEB9CB066}" srcOrd="0" destOrd="0" presId="urn:microsoft.com/office/officeart/2005/8/layout/radial4"/>
    <dgm:cxn modelId="{51073845-D04D-45F6-989B-026E49DFF1F3}" type="presOf" srcId="{47DD75FC-F96F-4F0F-A589-49DF17B8D1F1}" destId="{26A09687-80EA-43D9-962D-1EE49F2A59C5}" srcOrd="0" destOrd="0" presId="urn:microsoft.com/office/officeart/2005/8/layout/radial4"/>
    <dgm:cxn modelId="{A5327A41-2E60-4BB9-A142-9FDCE204CF4A}" type="presOf" srcId="{406F2787-5C14-4DD3-8291-AD1F5F035B18}" destId="{F3E3C813-BA2E-4F39-9B11-752C41909D96}" srcOrd="0" destOrd="0" presId="urn:microsoft.com/office/officeart/2005/8/layout/radial4"/>
    <dgm:cxn modelId="{CE1F36C3-587C-4389-B8A1-1F50CA34CD21}" srcId="{74728FE3-BB6D-4953-B783-BA464B856233}" destId="{245EF399-37DA-4D2D-BADA-8DE6F21DE98D}" srcOrd="3" destOrd="0" parTransId="{568D5F1F-FA8A-4168-A7AE-A8B3A25F32E0}" sibTransId="{C911735E-8928-4BC1-AFCD-3132169CC241}"/>
    <dgm:cxn modelId="{A79502DA-FE48-4381-89F5-CC766E49511F}" type="presOf" srcId="{8A920AF5-05DF-462C-B60E-A084D977B459}" destId="{602271D9-DC20-4445-94CB-D99256CAD6D5}" srcOrd="0" destOrd="0" presId="urn:microsoft.com/office/officeart/2005/8/layout/radial4"/>
    <dgm:cxn modelId="{3B02B7D5-2710-492A-A061-83D0F3B101F4}" type="presOf" srcId="{D4A332B0-379D-41C5-943E-7D4205C7E2DC}" destId="{F21ACB22-5F2E-4E7A-85DE-C811E77EE1C0}" srcOrd="0" destOrd="0" presId="urn:microsoft.com/office/officeart/2005/8/layout/radial4"/>
    <dgm:cxn modelId="{961FC41F-5AC5-4548-B90E-A1CA020A9865}" srcId="{74728FE3-BB6D-4953-B783-BA464B856233}" destId="{565ACC05-49FB-44EB-BE65-E5E24A440544}" srcOrd="1" destOrd="0" parTransId="{406F2787-5C14-4DD3-8291-AD1F5F035B18}" sibTransId="{69A0DC57-E28B-4CC4-BF56-378F884A1C17}"/>
    <dgm:cxn modelId="{E6D4A903-4483-4689-A8F7-DCB2E9CB35E1}" type="presOf" srcId="{6D901B1C-C0A4-4074-BF32-20C40138B53D}" destId="{BACE8290-25F8-4F0E-84F1-F655D65897DF}" srcOrd="0" destOrd="0" presId="urn:microsoft.com/office/officeart/2005/8/layout/radial4"/>
    <dgm:cxn modelId="{D50A4883-84D8-4CE2-B358-136DCFEB0402}" type="presOf" srcId="{11463750-34AE-4EB1-82D0-8995738F674F}" destId="{4C2A6892-0A56-49E0-ADD6-63EE81FB6918}" srcOrd="0" destOrd="0" presId="urn:microsoft.com/office/officeart/2005/8/layout/radial4"/>
    <dgm:cxn modelId="{730F673D-1D85-48AD-A1D6-A8A5ED983AE5}" srcId="{74728FE3-BB6D-4953-B783-BA464B856233}" destId="{22E7A26E-44BD-463F-917E-4AC5ADB9AC53}" srcOrd="5" destOrd="0" parTransId="{11463750-34AE-4EB1-82D0-8995738F674F}" sibTransId="{F5FA96D9-7762-4E99-9707-9C98C121DEAD}"/>
    <dgm:cxn modelId="{AD65E4C9-DA07-40C6-8D0F-3789CC845626}" type="presOf" srcId="{22E7A26E-44BD-463F-917E-4AC5ADB9AC53}" destId="{F444DB00-3088-4363-AADA-AC1244DD5E1B}" srcOrd="0" destOrd="0" presId="urn:microsoft.com/office/officeart/2005/8/layout/radial4"/>
    <dgm:cxn modelId="{5E13F444-7639-46AA-B85A-D1BCD4289096}" srcId="{47DD75FC-F96F-4F0F-A589-49DF17B8D1F1}" destId="{74728FE3-BB6D-4953-B783-BA464B856233}" srcOrd="0" destOrd="0" parTransId="{192B5B7A-8BCD-4717-9CE1-091033613BCF}" sibTransId="{89810F80-BEA9-4819-9DC9-3281FDB8B8C8}"/>
    <dgm:cxn modelId="{C94A7794-A1A6-462C-B573-B9201CB27B15}" type="presOf" srcId="{9BE24D6E-EC21-4D4F-A28D-4EE3CD28B6EB}" destId="{A9DD29EF-20C1-4805-92E6-F8B67B58EDD6}" srcOrd="0" destOrd="0" presId="urn:microsoft.com/office/officeart/2005/8/layout/radial4"/>
    <dgm:cxn modelId="{62D47E0F-5C3E-4DF9-BBB8-464C4CF6A5B8}" type="presParOf" srcId="{26A09687-80EA-43D9-962D-1EE49F2A59C5}" destId="{FC43A12C-9D33-4868-8E13-8803F4569327}" srcOrd="0" destOrd="0" presId="urn:microsoft.com/office/officeart/2005/8/layout/radial4"/>
    <dgm:cxn modelId="{76B0C01F-9068-48A6-A142-F07DB989AC97}" type="presParOf" srcId="{26A09687-80EA-43D9-962D-1EE49F2A59C5}" destId="{BACE8290-25F8-4F0E-84F1-F655D65897DF}" srcOrd="1" destOrd="0" presId="urn:microsoft.com/office/officeart/2005/8/layout/radial4"/>
    <dgm:cxn modelId="{37F0E3CE-112B-4D20-B4B7-34987BEF271A}" type="presParOf" srcId="{26A09687-80EA-43D9-962D-1EE49F2A59C5}" destId="{1CB25E6D-D64F-4292-9086-9740C4106AE4}" srcOrd="2" destOrd="0" presId="urn:microsoft.com/office/officeart/2005/8/layout/radial4"/>
    <dgm:cxn modelId="{44FC76CE-E7D5-4851-BCA4-A7132D113AFF}" type="presParOf" srcId="{26A09687-80EA-43D9-962D-1EE49F2A59C5}" destId="{F3E3C813-BA2E-4F39-9B11-752C41909D96}" srcOrd="3" destOrd="0" presId="urn:microsoft.com/office/officeart/2005/8/layout/radial4"/>
    <dgm:cxn modelId="{9E02A33B-C6C5-4031-B870-2498FCFD495F}" type="presParOf" srcId="{26A09687-80EA-43D9-962D-1EE49F2A59C5}" destId="{2C713B24-8AE1-4AD5-B521-6857D99FF303}" srcOrd="4" destOrd="0" presId="urn:microsoft.com/office/officeart/2005/8/layout/radial4"/>
    <dgm:cxn modelId="{D4A185A3-3B27-4C64-9549-4D862F00685D}" type="presParOf" srcId="{26A09687-80EA-43D9-962D-1EE49F2A59C5}" destId="{602271D9-DC20-4445-94CB-D99256CAD6D5}" srcOrd="5" destOrd="0" presId="urn:microsoft.com/office/officeart/2005/8/layout/radial4"/>
    <dgm:cxn modelId="{C47919CA-4CE1-4A86-95F1-C20436ABE97A}" type="presParOf" srcId="{26A09687-80EA-43D9-962D-1EE49F2A59C5}" destId="{A9DD29EF-20C1-4805-92E6-F8B67B58EDD6}" srcOrd="6" destOrd="0" presId="urn:microsoft.com/office/officeart/2005/8/layout/radial4"/>
    <dgm:cxn modelId="{2BF9572A-CA0C-4EFE-B65E-27C6B54E65EB}" type="presParOf" srcId="{26A09687-80EA-43D9-962D-1EE49F2A59C5}" destId="{C1189127-BDE8-4302-8952-A82AEB9CB066}" srcOrd="7" destOrd="0" presId="urn:microsoft.com/office/officeart/2005/8/layout/radial4"/>
    <dgm:cxn modelId="{EDA4EEB7-A1F0-4A8E-AB43-BB2EDCA30B06}" type="presParOf" srcId="{26A09687-80EA-43D9-962D-1EE49F2A59C5}" destId="{C8650D13-5F6D-4244-85C8-CC1C6CCE2788}" srcOrd="8" destOrd="0" presId="urn:microsoft.com/office/officeart/2005/8/layout/radial4"/>
    <dgm:cxn modelId="{3E760FAC-4686-4A42-9E61-16C4A7A4279D}" type="presParOf" srcId="{26A09687-80EA-43D9-962D-1EE49F2A59C5}" destId="{F21ACB22-5F2E-4E7A-85DE-C811E77EE1C0}" srcOrd="9" destOrd="0" presId="urn:microsoft.com/office/officeart/2005/8/layout/radial4"/>
    <dgm:cxn modelId="{7540AC19-E6D0-4599-9692-8F22EE88D1C0}" type="presParOf" srcId="{26A09687-80EA-43D9-962D-1EE49F2A59C5}" destId="{38D6B2B5-49C0-4078-9029-C2701ED5E233}" srcOrd="10" destOrd="0" presId="urn:microsoft.com/office/officeart/2005/8/layout/radial4"/>
    <dgm:cxn modelId="{2A27A5D7-DFE4-41D1-9F47-BB85140E7BD9}" type="presParOf" srcId="{26A09687-80EA-43D9-962D-1EE49F2A59C5}" destId="{4C2A6892-0A56-49E0-ADD6-63EE81FB6918}" srcOrd="11" destOrd="0" presId="urn:microsoft.com/office/officeart/2005/8/layout/radial4"/>
    <dgm:cxn modelId="{9867517F-C638-4742-9530-D5380B11F7BA}" type="presParOf" srcId="{26A09687-80EA-43D9-962D-1EE49F2A59C5}" destId="{F444DB00-3088-4363-AADA-AC1244DD5E1B}"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D0F6EC4-801A-449D-AFA6-827B7278577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DA3374FB-2C41-41EA-B158-DBAC0A6CD510}">
      <dgm:prSet custT="1"/>
      <dgm:spPr/>
      <dgm:t>
        <a:bodyPr/>
        <a:lstStyle/>
        <a:p>
          <a:pPr rtl="0"/>
          <a:r>
            <a:rPr lang="es-ES" sz="1600" b="1" dirty="0" smtClean="0"/>
            <a:t>En el contexto Contenido visual</a:t>
          </a:r>
          <a:endParaRPr lang="en-US" sz="1600" dirty="0"/>
        </a:p>
      </dgm:t>
    </dgm:pt>
    <dgm:pt modelId="{7F723C1A-A929-407F-BB54-05A632B46FBE}" type="parTrans" cxnId="{370AB5A9-3B10-4B83-A379-BD1807D6D0F3}">
      <dgm:prSet/>
      <dgm:spPr/>
      <dgm:t>
        <a:bodyPr/>
        <a:lstStyle/>
        <a:p>
          <a:endParaRPr lang="es-ES" sz="2400"/>
        </a:p>
      </dgm:t>
    </dgm:pt>
    <dgm:pt modelId="{FC957D74-04A0-416D-BD5D-92F559FF8CC9}" type="sibTrans" cxnId="{370AB5A9-3B10-4B83-A379-BD1807D6D0F3}">
      <dgm:prSet/>
      <dgm:spPr/>
      <dgm:t>
        <a:bodyPr/>
        <a:lstStyle/>
        <a:p>
          <a:endParaRPr lang="es-ES" sz="2400"/>
        </a:p>
      </dgm:t>
    </dgm:pt>
    <dgm:pt modelId="{F2E8F37B-0B51-410B-BAFE-56DC8C4DE428}">
      <dgm:prSet custT="1"/>
      <dgm:spPr/>
      <dgm:t>
        <a:bodyPr/>
        <a:lstStyle/>
        <a:p>
          <a:pPr rtl="0"/>
          <a:r>
            <a:rPr lang="es-ES" sz="1600" b="1" dirty="0" smtClean="0"/>
            <a:t>En el contexto de Eficacia</a:t>
          </a:r>
          <a:endParaRPr lang="en-US" sz="1600" dirty="0"/>
        </a:p>
      </dgm:t>
    </dgm:pt>
    <dgm:pt modelId="{03FC39E4-916E-4820-A6C3-186C73703B52}" type="parTrans" cxnId="{62D2F03A-7C2E-4131-86FF-ACA23C44502D}">
      <dgm:prSet/>
      <dgm:spPr/>
      <dgm:t>
        <a:bodyPr/>
        <a:lstStyle/>
        <a:p>
          <a:endParaRPr lang="es-ES" sz="2400"/>
        </a:p>
      </dgm:t>
    </dgm:pt>
    <dgm:pt modelId="{CEA4D7FB-122D-4328-877B-EB3B38E26DBA}" type="sibTrans" cxnId="{62D2F03A-7C2E-4131-86FF-ACA23C44502D}">
      <dgm:prSet/>
      <dgm:spPr/>
      <dgm:t>
        <a:bodyPr/>
        <a:lstStyle/>
        <a:p>
          <a:endParaRPr lang="es-ES" sz="2400"/>
        </a:p>
      </dgm:t>
    </dgm:pt>
    <dgm:pt modelId="{15C58738-9866-41C2-9678-F3F691C59E03}">
      <dgm:prSet custT="1"/>
      <dgm:spPr/>
      <dgm:t>
        <a:bodyPr/>
        <a:lstStyle/>
        <a:p>
          <a:pPr rtl="0"/>
          <a:r>
            <a:rPr lang="es-ES" sz="1600" b="1" dirty="0" smtClean="0"/>
            <a:t>Goal achieve </a:t>
          </a:r>
          <a:r>
            <a:rPr lang="es-ES" sz="1600" b="1" dirty="0" smtClean="0"/>
            <a:t>correctly</a:t>
          </a:r>
          <a:endParaRPr lang="en-US" sz="1600" dirty="0"/>
        </a:p>
      </dgm:t>
    </dgm:pt>
    <dgm:pt modelId="{F9CAF5A6-1C87-46DA-9C37-48292124EF7E}" type="parTrans" cxnId="{11A111BB-E2FB-43D0-AECD-1958D867EC68}">
      <dgm:prSet/>
      <dgm:spPr/>
      <dgm:t>
        <a:bodyPr/>
        <a:lstStyle/>
        <a:p>
          <a:endParaRPr lang="es-ES" sz="2400"/>
        </a:p>
      </dgm:t>
    </dgm:pt>
    <dgm:pt modelId="{273073D5-3B8B-4B98-AFE1-12E77E56888F}" type="sibTrans" cxnId="{11A111BB-E2FB-43D0-AECD-1958D867EC68}">
      <dgm:prSet/>
      <dgm:spPr/>
      <dgm:t>
        <a:bodyPr/>
        <a:lstStyle/>
        <a:p>
          <a:endParaRPr lang="es-ES" sz="2400"/>
        </a:p>
      </dgm:t>
    </dgm:pt>
    <dgm:pt modelId="{6A66ED73-ACF0-495E-B241-36403F990851}">
      <dgm:prSet custT="1"/>
      <dgm:spPr/>
      <dgm:t>
        <a:bodyPr/>
        <a:lstStyle/>
        <a:p>
          <a:pPr rtl="0"/>
          <a:r>
            <a:rPr lang="es-ES" sz="1600" b="1" dirty="0" smtClean="0"/>
            <a:t>En el contexto de Navegabilidad</a:t>
          </a:r>
          <a:endParaRPr lang="en-US" sz="1600" dirty="0"/>
        </a:p>
      </dgm:t>
    </dgm:pt>
    <dgm:pt modelId="{A5B82A04-9785-452A-9057-98EEC67645FF}" type="parTrans" cxnId="{ADA8FA97-8C5E-49AD-B416-3AFDA640CC21}">
      <dgm:prSet/>
      <dgm:spPr/>
      <dgm:t>
        <a:bodyPr/>
        <a:lstStyle/>
        <a:p>
          <a:endParaRPr lang="es-ES" sz="2400"/>
        </a:p>
      </dgm:t>
    </dgm:pt>
    <dgm:pt modelId="{DD6AFD49-4DD5-4F75-BD1A-D0935DF26E43}" type="sibTrans" cxnId="{ADA8FA97-8C5E-49AD-B416-3AFDA640CC21}">
      <dgm:prSet/>
      <dgm:spPr/>
      <dgm:t>
        <a:bodyPr/>
        <a:lstStyle/>
        <a:p>
          <a:endParaRPr lang="es-ES" sz="2400"/>
        </a:p>
      </dgm:t>
    </dgm:pt>
    <dgm:pt modelId="{F5C15595-7D96-48E7-8079-263F0DDF419A}">
      <dgm:prSet custT="1"/>
      <dgm:spPr/>
      <dgm:t>
        <a:bodyPr/>
        <a:lstStyle/>
        <a:p>
          <a:pPr rtl="0"/>
          <a:r>
            <a:rPr lang="es-ES" sz="1600" b="1" dirty="0" smtClean="0"/>
            <a:t>Navigation</a:t>
          </a:r>
          <a:endParaRPr lang="en-US" sz="1600" dirty="0"/>
        </a:p>
      </dgm:t>
    </dgm:pt>
    <dgm:pt modelId="{D7EE5874-61BB-42F7-85B2-974AC55991E9}" type="parTrans" cxnId="{AD6B29B0-1A38-494F-8E91-5A26D0DEFC50}">
      <dgm:prSet/>
      <dgm:spPr/>
      <dgm:t>
        <a:bodyPr/>
        <a:lstStyle/>
        <a:p>
          <a:endParaRPr lang="es-ES" sz="2400"/>
        </a:p>
      </dgm:t>
    </dgm:pt>
    <dgm:pt modelId="{C4B193BB-C47C-4CC0-871C-83656EE48FAC}" type="sibTrans" cxnId="{AD6B29B0-1A38-494F-8E91-5A26D0DEFC50}">
      <dgm:prSet/>
      <dgm:spPr/>
      <dgm:t>
        <a:bodyPr/>
        <a:lstStyle/>
        <a:p>
          <a:endParaRPr lang="es-ES" sz="2400"/>
        </a:p>
      </dgm:t>
    </dgm:pt>
    <dgm:pt modelId="{E9B891AD-56F8-476E-AF26-F8C9D3C5EAAC}">
      <dgm:prSet custT="1"/>
      <dgm:spPr/>
      <dgm:t>
        <a:bodyPr/>
        <a:lstStyle/>
        <a:p>
          <a:pPr rtl="0"/>
          <a:r>
            <a:rPr lang="es-ES" sz="1600" b="1" dirty="0" smtClean="0"/>
            <a:t>En el contexto de Aprendizaje</a:t>
          </a:r>
          <a:endParaRPr lang="en-US" sz="1600" dirty="0"/>
        </a:p>
      </dgm:t>
    </dgm:pt>
    <dgm:pt modelId="{D2E6CD67-786A-4061-9775-B8D185623FBB}" type="parTrans" cxnId="{3756FC82-80D4-48A5-9D69-D32E98B32DEC}">
      <dgm:prSet/>
      <dgm:spPr/>
      <dgm:t>
        <a:bodyPr/>
        <a:lstStyle/>
        <a:p>
          <a:endParaRPr lang="es-ES" sz="2400"/>
        </a:p>
      </dgm:t>
    </dgm:pt>
    <dgm:pt modelId="{0E24BD42-D23C-41BE-88D3-3B40A64CD8AF}" type="sibTrans" cxnId="{3756FC82-80D4-48A5-9D69-D32E98B32DEC}">
      <dgm:prSet/>
      <dgm:spPr/>
      <dgm:t>
        <a:bodyPr/>
        <a:lstStyle/>
        <a:p>
          <a:endParaRPr lang="es-ES" sz="2400"/>
        </a:p>
      </dgm:t>
    </dgm:pt>
    <dgm:pt modelId="{E381678B-4C77-4576-A360-1B0AE11C8478}">
      <dgm:prSet custT="1"/>
      <dgm:spPr/>
      <dgm:t>
        <a:bodyPr/>
        <a:lstStyle/>
        <a:p>
          <a:pPr rtl="0"/>
          <a:r>
            <a:rPr lang="en-US" sz="1600" b="1" dirty="0" smtClean="0"/>
            <a:t>Learning to operate </a:t>
          </a:r>
          <a:r>
            <a:rPr lang="en-US" sz="1600" b="1" dirty="0" smtClean="0"/>
            <a:t>easily</a:t>
          </a:r>
          <a:endParaRPr lang="en-US" sz="1600" dirty="0"/>
        </a:p>
      </dgm:t>
    </dgm:pt>
    <dgm:pt modelId="{FFF79DAA-32FB-40D6-98E0-90E9BC11263E}" type="parTrans" cxnId="{2EAB76D5-19D4-4044-A709-0B49DB02630A}">
      <dgm:prSet/>
      <dgm:spPr/>
      <dgm:t>
        <a:bodyPr/>
        <a:lstStyle/>
        <a:p>
          <a:endParaRPr lang="es-ES" sz="2400"/>
        </a:p>
      </dgm:t>
    </dgm:pt>
    <dgm:pt modelId="{5C5B8620-6607-4221-B6DE-C1547DDDCBDB}" type="sibTrans" cxnId="{2EAB76D5-19D4-4044-A709-0B49DB02630A}">
      <dgm:prSet/>
      <dgm:spPr/>
      <dgm:t>
        <a:bodyPr/>
        <a:lstStyle/>
        <a:p>
          <a:endParaRPr lang="es-ES" sz="2400"/>
        </a:p>
      </dgm:t>
    </dgm:pt>
    <dgm:pt modelId="{A11A3E2E-CE16-48C7-ADCD-E00DB66CC5B4}">
      <dgm:prSet custT="1"/>
      <dgm:spPr/>
      <dgm:t>
        <a:bodyPr/>
        <a:lstStyle/>
        <a:p>
          <a:pPr rtl="0"/>
          <a:r>
            <a:rPr lang="es-ES" sz="1600" b="1" dirty="0" smtClean="0"/>
            <a:t>En el contexto de Comprensión</a:t>
          </a:r>
          <a:endParaRPr lang="en-US" sz="1600" dirty="0"/>
        </a:p>
      </dgm:t>
    </dgm:pt>
    <dgm:pt modelId="{84325C48-9A47-4A56-A8CB-14398E8AF644}" type="parTrans" cxnId="{043B7167-2164-4C4A-B478-D53BC4B3E4AF}">
      <dgm:prSet/>
      <dgm:spPr/>
      <dgm:t>
        <a:bodyPr/>
        <a:lstStyle/>
        <a:p>
          <a:endParaRPr lang="es-ES" sz="2400"/>
        </a:p>
      </dgm:t>
    </dgm:pt>
    <dgm:pt modelId="{7BB4B341-E6BE-4FE1-9C2F-C3CB1882D721}" type="sibTrans" cxnId="{043B7167-2164-4C4A-B478-D53BC4B3E4AF}">
      <dgm:prSet/>
      <dgm:spPr/>
      <dgm:t>
        <a:bodyPr/>
        <a:lstStyle/>
        <a:p>
          <a:endParaRPr lang="es-ES" sz="2400"/>
        </a:p>
      </dgm:t>
    </dgm:pt>
    <dgm:pt modelId="{3229EF5C-2658-47C7-BBDD-839B3C2C38A1}">
      <dgm:prSet custT="1"/>
      <dgm:spPr/>
      <dgm:t>
        <a:bodyPr/>
        <a:lstStyle/>
        <a:p>
          <a:pPr rtl="0"/>
          <a:r>
            <a:rPr lang="es-ES" sz="1600" b="1" dirty="0" smtClean="0"/>
            <a:t>Display </a:t>
          </a:r>
          <a:r>
            <a:rPr lang="es-ES" sz="1600" b="1" dirty="0" smtClean="0"/>
            <a:t>load </a:t>
          </a:r>
          <a:endParaRPr lang="en-US" sz="1600" dirty="0"/>
        </a:p>
      </dgm:t>
    </dgm:pt>
    <dgm:pt modelId="{7D6B3CE6-C074-476B-B5A4-B1E51C40FB79}" type="parTrans" cxnId="{21E59A14-508F-4A09-9AB2-976914CE8E36}">
      <dgm:prSet/>
      <dgm:spPr/>
      <dgm:t>
        <a:bodyPr/>
        <a:lstStyle/>
        <a:p>
          <a:endParaRPr lang="es-ES" sz="2400"/>
        </a:p>
      </dgm:t>
    </dgm:pt>
    <dgm:pt modelId="{E8FF1E87-2CBF-4D44-93D2-18E22933884A}" type="sibTrans" cxnId="{21E59A14-508F-4A09-9AB2-976914CE8E36}">
      <dgm:prSet/>
      <dgm:spPr/>
      <dgm:t>
        <a:bodyPr/>
        <a:lstStyle/>
        <a:p>
          <a:endParaRPr lang="es-ES" sz="2400"/>
        </a:p>
      </dgm:t>
    </dgm:pt>
    <dgm:pt modelId="{02BAA1B8-4C9E-4CE9-9E3F-F4BBD0B85955}">
      <dgm:prSet custT="1"/>
      <dgm:spPr/>
      <dgm:t>
        <a:bodyPr/>
        <a:lstStyle/>
        <a:p>
          <a:pPr rtl="0"/>
          <a:r>
            <a:rPr lang="es-EC" sz="1600" dirty="0" smtClean="0"/>
            <a:t>Esta métrica se refiere </a:t>
          </a:r>
          <a:r>
            <a:rPr lang="es-ES" sz="1600" dirty="0" smtClean="0"/>
            <a:t>a como el usuario entiende o comprende la aplicación móvil. </a:t>
          </a:r>
          <a:endParaRPr lang="en-US" sz="1600" dirty="0"/>
        </a:p>
      </dgm:t>
    </dgm:pt>
    <dgm:pt modelId="{F534BE3B-2129-4333-A13E-F4B779326FF3}" type="parTrans" cxnId="{C35A712F-B940-4085-93E2-2459A7F98E02}">
      <dgm:prSet/>
      <dgm:spPr/>
      <dgm:t>
        <a:bodyPr/>
        <a:lstStyle/>
        <a:p>
          <a:endParaRPr lang="es-ES" sz="2400"/>
        </a:p>
      </dgm:t>
    </dgm:pt>
    <dgm:pt modelId="{718D4B7B-1564-4C2D-97BF-F40CE7B2DDE4}" type="sibTrans" cxnId="{C35A712F-B940-4085-93E2-2459A7F98E02}">
      <dgm:prSet/>
      <dgm:spPr/>
      <dgm:t>
        <a:bodyPr/>
        <a:lstStyle/>
        <a:p>
          <a:endParaRPr lang="es-ES" sz="2400"/>
        </a:p>
      </dgm:t>
    </dgm:pt>
    <dgm:pt modelId="{6F731EF6-E443-484D-8F3B-8D7ED4314126}">
      <dgm:prSet custT="1"/>
      <dgm:spPr/>
      <dgm:t>
        <a:bodyPr/>
        <a:lstStyle/>
        <a:p>
          <a:pPr rtl="0"/>
          <a:r>
            <a:rPr lang="es-ES" sz="1600" b="1" dirty="0" smtClean="0"/>
            <a:t>Icons located </a:t>
          </a:r>
          <a:r>
            <a:rPr lang="es-ES" sz="1600" b="1" dirty="0" smtClean="0"/>
            <a:t>correctly</a:t>
          </a:r>
          <a:endParaRPr lang="en-US" sz="1600" dirty="0"/>
        </a:p>
      </dgm:t>
    </dgm:pt>
    <dgm:pt modelId="{FE9D91FF-3030-4877-B93A-F0511433B605}" type="sibTrans" cxnId="{42F7AF36-A255-4C8A-B23E-1D25892FC1F6}">
      <dgm:prSet/>
      <dgm:spPr/>
      <dgm:t>
        <a:bodyPr/>
        <a:lstStyle/>
        <a:p>
          <a:endParaRPr lang="es-ES" sz="2400"/>
        </a:p>
      </dgm:t>
    </dgm:pt>
    <dgm:pt modelId="{72F85190-B13E-416C-8257-7EDCB84F25E4}" type="parTrans" cxnId="{42F7AF36-A255-4C8A-B23E-1D25892FC1F6}">
      <dgm:prSet/>
      <dgm:spPr/>
      <dgm:t>
        <a:bodyPr/>
        <a:lstStyle/>
        <a:p>
          <a:endParaRPr lang="es-ES" sz="2400"/>
        </a:p>
      </dgm:t>
    </dgm:pt>
    <dgm:pt modelId="{B0C1208D-3368-4272-89F8-4009EDC3187A}">
      <dgm:prSet custT="1"/>
      <dgm:spPr/>
      <dgm:t>
        <a:bodyPr/>
        <a:lstStyle/>
        <a:p>
          <a:pPr rtl="0"/>
          <a:r>
            <a:rPr lang="es-EC" sz="1600" dirty="0" smtClean="0"/>
            <a:t>Esta métrica se refiere al contenido visual de la interfaz, la cual debe ser fácil, intuitiva y emocionante. </a:t>
          </a:r>
          <a:endParaRPr lang="en-US" sz="1600" dirty="0"/>
        </a:p>
      </dgm:t>
    </dgm:pt>
    <dgm:pt modelId="{C7948AA4-4BD1-4BDA-B8CB-0B290A552A65}" type="parTrans" cxnId="{8B7BC749-531E-4196-AB46-405934426AD1}">
      <dgm:prSet/>
      <dgm:spPr/>
    </dgm:pt>
    <dgm:pt modelId="{4E7F7AAB-6E19-41DA-B35F-5E58CDA2B1A7}" type="sibTrans" cxnId="{8B7BC749-531E-4196-AB46-405934426AD1}">
      <dgm:prSet/>
      <dgm:spPr/>
    </dgm:pt>
    <dgm:pt modelId="{C4571725-4DC2-4568-A4AB-AE995C2B25B6}">
      <dgm:prSet custT="1"/>
      <dgm:spPr/>
      <dgm:t>
        <a:bodyPr/>
        <a:lstStyle/>
        <a:p>
          <a:pPr rtl="0"/>
          <a:r>
            <a:rPr lang="es-EC" sz="1600" dirty="0" smtClean="0"/>
            <a:t>Esta métrica se orienta a la capacidad en la cual el usuario complete una tarea específica. </a:t>
          </a:r>
          <a:endParaRPr lang="en-US" sz="1600" dirty="0"/>
        </a:p>
      </dgm:t>
    </dgm:pt>
    <dgm:pt modelId="{1D1E7713-7674-4C53-ADDD-A5F5D236309B}" type="parTrans" cxnId="{50CEE43F-C3E1-4AC5-8558-06EED46CBBCA}">
      <dgm:prSet/>
      <dgm:spPr/>
    </dgm:pt>
    <dgm:pt modelId="{19790DE8-D9E9-44E3-96A3-0408D592ED62}" type="sibTrans" cxnId="{50CEE43F-C3E1-4AC5-8558-06EED46CBBCA}">
      <dgm:prSet/>
      <dgm:spPr/>
    </dgm:pt>
    <dgm:pt modelId="{E2E7CAB5-9F46-4CF6-88F0-10B24620A303}">
      <dgm:prSet custT="1"/>
      <dgm:spPr/>
      <dgm:t>
        <a:bodyPr/>
        <a:lstStyle/>
        <a:p>
          <a:pPr rtl="0"/>
          <a:r>
            <a:rPr lang="es-EC" sz="1600" dirty="0" smtClean="0"/>
            <a:t>Esta métrica es  importante pues contempla la navegación que manejará el usuario dentro de la aplicación. </a:t>
          </a:r>
          <a:endParaRPr lang="en-US" sz="1600" dirty="0"/>
        </a:p>
      </dgm:t>
    </dgm:pt>
    <dgm:pt modelId="{186D6B0A-8BB0-469B-868C-6CC7C1171CE3}" type="parTrans" cxnId="{5355F31D-B9B3-4FC0-B517-5D8553B79D25}">
      <dgm:prSet/>
      <dgm:spPr/>
    </dgm:pt>
    <dgm:pt modelId="{6B4DA920-FE7C-4A63-AE64-4FE69F142A75}" type="sibTrans" cxnId="{5355F31D-B9B3-4FC0-B517-5D8553B79D25}">
      <dgm:prSet/>
      <dgm:spPr/>
    </dgm:pt>
    <dgm:pt modelId="{D6BA91FE-7630-4260-97E3-46F6F713B031}">
      <dgm:prSet custT="1"/>
      <dgm:spPr/>
      <dgm:t>
        <a:bodyPr/>
        <a:lstStyle/>
        <a:p>
          <a:pPr rtl="0"/>
          <a:r>
            <a:rPr lang="es-EC" sz="1600" dirty="0" smtClean="0"/>
            <a:t>Esta métrica se refiere a la capacidad de la aplicación para ser fácilmente aprendida por todos los usuarios. </a:t>
          </a:r>
          <a:endParaRPr lang="en-US" sz="1600" dirty="0"/>
        </a:p>
      </dgm:t>
    </dgm:pt>
    <dgm:pt modelId="{8CE65555-B481-4E04-8548-C8259573DF0C}" type="parTrans" cxnId="{5A0B8945-2D53-41C6-A8AE-20906BBBB003}">
      <dgm:prSet/>
      <dgm:spPr/>
    </dgm:pt>
    <dgm:pt modelId="{2FE4E0C5-6577-4969-A38E-4F448B68E7C6}" type="sibTrans" cxnId="{5A0B8945-2D53-41C6-A8AE-20906BBBB003}">
      <dgm:prSet/>
      <dgm:spPr/>
    </dgm:pt>
    <dgm:pt modelId="{A631BE8A-D103-4DA4-9198-B312A8DA0B4F}" type="pres">
      <dgm:prSet presAssocID="{9D0F6EC4-801A-449D-AFA6-827B72785774}" presName="Name0" presStyleCnt="0">
        <dgm:presLayoutVars>
          <dgm:dir/>
          <dgm:animLvl val="lvl"/>
          <dgm:resizeHandles val="exact"/>
        </dgm:presLayoutVars>
      </dgm:prSet>
      <dgm:spPr/>
      <dgm:t>
        <a:bodyPr/>
        <a:lstStyle/>
        <a:p>
          <a:endParaRPr lang="es-ES"/>
        </a:p>
      </dgm:t>
    </dgm:pt>
    <dgm:pt modelId="{AB26176D-71F7-43A4-BAF0-F6A7A2493464}" type="pres">
      <dgm:prSet presAssocID="{DA3374FB-2C41-41EA-B158-DBAC0A6CD510}" presName="composite" presStyleCnt="0"/>
      <dgm:spPr/>
    </dgm:pt>
    <dgm:pt modelId="{C032DB91-DFEB-49AE-B891-EA5998F23BA6}" type="pres">
      <dgm:prSet presAssocID="{DA3374FB-2C41-41EA-B158-DBAC0A6CD510}" presName="parTx" presStyleLbl="alignNode1" presStyleIdx="0" presStyleCnt="5">
        <dgm:presLayoutVars>
          <dgm:chMax val="0"/>
          <dgm:chPref val="0"/>
          <dgm:bulletEnabled val="1"/>
        </dgm:presLayoutVars>
      </dgm:prSet>
      <dgm:spPr/>
      <dgm:t>
        <a:bodyPr/>
        <a:lstStyle/>
        <a:p>
          <a:endParaRPr lang="es-ES"/>
        </a:p>
      </dgm:t>
    </dgm:pt>
    <dgm:pt modelId="{22307DA3-289F-4E34-A744-903C578CA062}" type="pres">
      <dgm:prSet presAssocID="{DA3374FB-2C41-41EA-B158-DBAC0A6CD510}" presName="desTx" presStyleLbl="alignAccFollowNode1" presStyleIdx="0" presStyleCnt="5">
        <dgm:presLayoutVars>
          <dgm:bulletEnabled val="1"/>
        </dgm:presLayoutVars>
      </dgm:prSet>
      <dgm:spPr/>
      <dgm:t>
        <a:bodyPr/>
        <a:lstStyle/>
        <a:p>
          <a:endParaRPr lang="es-ES"/>
        </a:p>
      </dgm:t>
    </dgm:pt>
    <dgm:pt modelId="{BB17E08B-481F-42B4-A0F6-11DBBE82EEB5}" type="pres">
      <dgm:prSet presAssocID="{FC957D74-04A0-416D-BD5D-92F559FF8CC9}" presName="space" presStyleCnt="0"/>
      <dgm:spPr/>
    </dgm:pt>
    <dgm:pt modelId="{5A849ADA-0858-44E5-8D95-4C042C08A084}" type="pres">
      <dgm:prSet presAssocID="{F2E8F37B-0B51-410B-BAFE-56DC8C4DE428}" presName="composite" presStyleCnt="0"/>
      <dgm:spPr/>
    </dgm:pt>
    <dgm:pt modelId="{E1B5BDEF-EAC9-40FF-9A8E-A60440FD3DD1}" type="pres">
      <dgm:prSet presAssocID="{F2E8F37B-0B51-410B-BAFE-56DC8C4DE428}" presName="parTx" presStyleLbl="alignNode1" presStyleIdx="1" presStyleCnt="5">
        <dgm:presLayoutVars>
          <dgm:chMax val="0"/>
          <dgm:chPref val="0"/>
          <dgm:bulletEnabled val="1"/>
        </dgm:presLayoutVars>
      </dgm:prSet>
      <dgm:spPr/>
      <dgm:t>
        <a:bodyPr/>
        <a:lstStyle/>
        <a:p>
          <a:endParaRPr lang="es-ES"/>
        </a:p>
      </dgm:t>
    </dgm:pt>
    <dgm:pt modelId="{70B4F234-B17C-43E4-99B6-11967C9A7C9A}" type="pres">
      <dgm:prSet presAssocID="{F2E8F37B-0B51-410B-BAFE-56DC8C4DE428}" presName="desTx" presStyleLbl="alignAccFollowNode1" presStyleIdx="1" presStyleCnt="5">
        <dgm:presLayoutVars>
          <dgm:bulletEnabled val="1"/>
        </dgm:presLayoutVars>
      </dgm:prSet>
      <dgm:spPr/>
      <dgm:t>
        <a:bodyPr/>
        <a:lstStyle/>
        <a:p>
          <a:endParaRPr lang="es-ES"/>
        </a:p>
      </dgm:t>
    </dgm:pt>
    <dgm:pt modelId="{64A8E23A-5214-4F75-B760-6D5021EF9558}" type="pres">
      <dgm:prSet presAssocID="{CEA4D7FB-122D-4328-877B-EB3B38E26DBA}" presName="space" presStyleCnt="0"/>
      <dgm:spPr/>
    </dgm:pt>
    <dgm:pt modelId="{8F3F3CB1-571A-4B0F-8AC3-6B9A952F28C7}" type="pres">
      <dgm:prSet presAssocID="{6A66ED73-ACF0-495E-B241-36403F990851}" presName="composite" presStyleCnt="0"/>
      <dgm:spPr/>
    </dgm:pt>
    <dgm:pt modelId="{26D9CEEC-A529-4C08-B0A7-74D170F770BB}" type="pres">
      <dgm:prSet presAssocID="{6A66ED73-ACF0-495E-B241-36403F990851}" presName="parTx" presStyleLbl="alignNode1" presStyleIdx="2" presStyleCnt="5">
        <dgm:presLayoutVars>
          <dgm:chMax val="0"/>
          <dgm:chPref val="0"/>
          <dgm:bulletEnabled val="1"/>
        </dgm:presLayoutVars>
      </dgm:prSet>
      <dgm:spPr/>
      <dgm:t>
        <a:bodyPr/>
        <a:lstStyle/>
        <a:p>
          <a:endParaRPr lang="es-ES"/>
        </a:p>
      </dgm:t>
    </dgm:pt>
    <dgm:pt modelId="{3966E07A-83CD-4BF8-B780-E4F29F662DE9}" type="pres">
      <dgm:prSet presAssocID="{6A66ED73-ACF0-495E-B241-36403F990851}" presName="desTx" presStyleLbl="alignAccFollowNode1" presStyleIdx="2" presStyleCnt="5">
        <dgm:presLayoutVars>
          <dgm:bulletEnabled val="1"/>
        </dgm:presLayoutVars>
      </dgm:prSet>
      <dgm:spPr/>
      <dgm:t>
        <a:bodyPr/>
        <a:lstStyle/>
        <a:p>
          <a:endParaRPr lang="es-ES"/>
        </a:p>
      </dgm:t>
    </dgm:pt>
    <dgm:pt modelId="{C05DA3FB-1913-45FF-8B50-665C45EFB28F}" type="pres">
      <dgm:prSet presAssocID="{DD6AFD49-4DD5-4F75-BD1A-D0935DF26E43}" presName="space" presStyleCnt="0"/>
      <dgm:spPr/>
    </dgm:pt>
    <dgm:pt modelId="{828B774D-2BFA-474A-BCBF-34CB7DEDE6E8}" type="pres">
      <dgm:prSet presAssocID="{E9B891AD-56F8-476E-AF26-F8C9D3C5EAAC}" presName="composite" presStyleCnt="0"/>
      <dgm:spPr/>
    </dgm:pt>
    <dgm:pt modelId="{AA060BAD-DC62-4122-BF46-731C7AB04DE3}" type="pres">
      <dgm:prSet presAssocID="{E9B891AD-56F8-476E-AF26-F8C9D3C5EAAC}" presName="parTx" presStyleLbl="alignNode1" presStyleIdx="3" presStyleCnt="5">
        <dgm:presLayoutVars>
          <dgm:chMax val="0"/>
          <dgm:chPref val="0"/>
          <dgm:bulletEnabled val="1"/>
        </dgm:presLayoutVars>
      </dgm:prSet>
      <dgm:spPr/>
      <dgm:t>
        <a:bodyPr/>
        <a:lstStyle/>
        <a:p>
          <a:endParaRPr lang="es-ES"/>
        </a:p>
      </dgm:t>
    </dgm:pt>
    <dgm:pt modelId="{58FE3CA7-43E5-43F8-AEC9-D87C6BE803FA}" type="pres">
      <dgm:prSet presAssocID="{E9B891AD-56F8-476E-AF26-F8C9D3C5EAAC}" presName="desTx" presStyleLbl="alignAccFollowNode1" presStyleIdx="3" presStyleCnt="5">
        <dgm:presLayoutVars>
          <dgm:bulletEnabled val="1"/>
        </dgm:presLayoutVars>
      </dgm:prSet>
      <dgm:spPr/>
      <dgm:t>
        <a:bodyPr/>
        <a:lstStyle/>
        <a:p>
          <a:endParaRPr lang="es-ES"/>
        </a:p>
      </dgm:t>
    </dgm:pt>
    <dgm:pt modelId="{74A94DA4-B862-4747-B671-30AC81A6A779}" type="pres">
      <dgm:prSet presAssocID="{0E24BD42-D23C-41BE-88D3-3B40A64CD8AF}" presName="space" presStyleCnt="0"/>
      <dgm:spPr/>
    </dgm:pt>
    <dgm:pt modelId="{1DCF2D28-5A68-4720-B1A6-E615F6459BC5}" type="pres">
      <dgm:prSet presAssocID="{A11A3E2E-CE16-48C7-ADCD-E00DB66CC5B4}" presName="composite" presStyleCnt="0"/>
      <dgm:spPr/>
    </dgm:pt>
    <dgm:pt modelId="{EC65A35F-D7E8-4DE4-8C3C-545E8D5FBC80}" type="pres">
      <dgm:prSet presAssocID="{A11A3E2E-CE16-48C7-ADCD-E00DB66CC5B4}" presName="parTx" presStyleLbl="alignNode1" presStyleIdx="4" presStyleCnt="5">
        <dgm:presLayoutVars>
          <dgm:chMax val="0"/>
          <dgm:chPref val="0"/>
          <dgm:bulletEnabled val="1"/>
        </dgm:presLayoutVars>
      </dgm:prSet>
      <dgm:spPr/>
      <dgm:t>
        <a:bodyPr/>
        <a:lstStyle/>
        <a:p>
          <a:endParaRPr lang="es-ES"/>
        </a:p>
      </dgm:t>
    </dgm:pt>
    <dgm:pt modelId="{1A35CE82-31EF-43F4-942F-4B96CAB779D2}" type="pres">
      <dgm:prSet presAssocID="{A11A3E2E-CE16-48C7-ADCD-E00DB66CC5B4}" presName="desTx" presStyleLbl="alignAccFollowNode1" presStyleIdx="4" presStyleCnt="5">
        <dgm:presLayoutVars>
          <dgm:bulletEnabled val="1"/>
        </dgm:presLayoutVars>
      </dgm:prSet>
      <dgm:spPr/>
      <dgm:t>
        <a:bodyPr/>
        <a:lstStyle/>
        <a:p>
          <a:endParaRPr lang="es-ES"/>
        </a:p>
      </dgm:t>
    </dgm:pt>
  </dgm:ptLst>
  <dgm:cxnLst>
    <dgm:cxn modelId="{3756FC82-80D4-48A5-9D69-D32E98B32DEC}" srcId="{9D0F6EC4-801A-449D-AFA6-827B72785774}" destId="{E9B891AD-56F8-476E-AF26-F8C9D3C5EAAC}" srcOrd="3" destOrd="0" parTransId="{D2E6CD67-786A-4061-9775-B8D185623FBB}" sibTransId="{0E24BD42-D23C-41BE-88D3-3B40A64CD8AF}"/>
    <dgm:cxn modelId="{50CEE43F-C3E1-4AC5-8558-06EED46CBBCA}" srcId="{F2E8F37B-0B51-410B-BAFE-56DC8C4DE428}" destId="{C4571725-4DC2-4568-A4AB-AE995C2B25B6}" srcOrd="1" destOrd="0" parTransId="{1D1E7713-7674-4C53-ADDD-A5F5D236309B}" sibTransId="{19790DE8-D9E9-44E3-96A3-0408D592ED62}"/>
    <dgm:cxn modelId="{62D2F03A-7C2E-4131-86FF-ACA23C44502D}" srcId="{9D0F6EC4-801A-449D-AFA6-827B72785774}" destId="{F2E8F37B-0B51-410B-BAFE-56DC8C4DE428}" srcOrd="1" destOrd="0" parTransId="{03FC39E4-916E-4820-A6C3-186C73703B52}" sibTransId="{CEA4D7FB-122D-4328-877B-EB3B38E26DBA}"/>
    <dgm:cxn modelId="{42F7AF36-A255-4C8A-B23E-1D25892FC1F6}" srcId="{DA3374FB-2C41-41EA-B158-DBAC0A6CD510}" destId="{6F731EF6-E443-484D-8F3B-8D7ED4314126}" srcOrd="0" destOrd="0" parTransId="{72F85190-B13E-416C-8257-7EDCB84F25E4}" sibTransId="{FE9D91FF-3030-4877-B93A-F0511433B605}"/>
    <dgm:cxn modelId="{24BDA273-FAB0-4152-895C-B371F014EA26}" type="presOf" srcId="{6A66ED73-ACF0-495E-B241-36403F990851}" destId="{26D9CEEC-A529-4C08-B0A7-74D170F770BB}" srcOrd="0" destOrd="0" presId="urn:microsoft.com/office/officeart/2005/8/layout/hList1"/>
    <dgm:cxn modelId="{31AA3FC5-AB0D-489E-A739-F3FD95247047}" type="presOf" srcId="{15C58738-9866-41C2-9678-F3F691C59E03}" destId="{70B4F234-B17C-43E4-99B6-11967C9A7C9A}" srcOrd="0" destOrd="0" presId="urn:microsoft.com/office/officeart/2005/8/layout/hList1"/>
    <dgm:cxn modelId="{AD6B29B0-1A38-494F-8E91-5A26D0DEFC50}" srcId="{6A66ED73-ACF0-495E-B241-36403F990851}" destId="{F5C15595-7D96-48E7-8079-263F0DDF419A}" srcOrd="0" destOrd="0" parTransId="{D7EE5874-61BB-42F7-85B2-974AC55991E9}" sibTransId="{C4B193BB-C47C-4CC0-871C-83656EE48FAC}"/>
    <dgm:cxn modelId="{21E59A14-508F-4A09-9AB2-976914CE8E36}" srcId="{A11A3E2E-CE16-48C7-ADCD-E00DB66CC5B4}" destId="{3229EF5C-2658-47C7-BBDD-839B3C2C38A1}" srcOrd="0" destOrd="0" parTransId="{7D6B3CE6-C074-476B-B5A4-B1E51C40FB79}" sibTransId="{E8FF1E87-2CBF-4D44-93D2-18E22933884A}"/>
    <dgm:cxn modelId="{C35A712F-B940-4085-93E2-2459A7F98E02}" srcId="{A11A3E2E-CE16-48C7-ADCD-E00DB66CC5B4}" destId="{02BAA1B8-4C9E-4CE9-9E3F-F4BBD0B85955}" srcOrd="1" destOrd="0" parTransId="{F534BE3B-2129-4333-A13E-F4B779326FF3}" sibTransId="{718D4B7B-1564-4C2D-97BF-F40CE7B2DDE4}"/>
    <dgm:cxn modelId="{2EAB76D5-19D4-4044-A709-0B49DB02630A}" srcId="{E9B891AD-56F8-476E-AF26-F8C9D3C5EAAC}" destId="{E381678B-4C77-4576-A360-1B0AE11C8478}" srcOrd="0" destOrd="0" parTransId="{FFF79DAA-32FB-40D6-98E0-90E9BC11263E}" sibTransId="{5C5B8620-6607-4221-B6DE-C1547DDDCBDB}"/>
    <dgm:cxn modelId="{F466FD1F-D8F4-4F7F-AC72-20259891C729}" type="presOf" srcId="{A11A3E2E-CE16-48C7-ADCD-E00DB66CC5B4}" destId="{EC65A35F-D7E8-4DE4-8C3C-545E8D5FBC80}" srcOrd="0" destOrd="0" presId="urn:microsoft.com/office/officeart/2005/8/layout/hList1"/>
    <dgm:cxn modelId="{8B7BC749-531E-4196-AB46-405934426AD1}" srcId="{DA3374FB-2C41-41EA-B158-DBAC0A6CD510}" destId="{B0C1208D-3368-4272-89F8-4009EDC3187A}" srcOrd="1" destOrd="0" parTransId="{C7948AA4-4BD1-4BDA-B8CB-0B290A552A65}" sibTransId="{4E7F7AAB-6E19-41DA-B35F-5E58CDA2B1A7}"/>
    <dgm:cxn modelId="{370AB5A9-3B10-4B83-A379-BD1807D6D0F3}" srcId="{9D0F6EC4-801A-449D-AFA6-827B72785774}" destId="{DA3374FB-2C41-41EA-B158-DBAC0A6CD510}" srcOrd="0" destOrd="0" parTransId="{7F723C1A-A929-407F-BB54-05A632B46FBE}" sibTransId="{FC957D74-04A0-416D-BD5D-92F559FF8CC9}"/>
    <dgm:cxn modelId="{B72E0731-58C3-4666-B80E-D6864D4ABBB6}" type="presOf" srcId="{B0C1208D-3368-4272-89F8-4009EDC3187A}" destId="{22307DA3-289F-4E34-A744-903C578CA062}" srcOrd="0" destOrd="1" presId="urn:microsoft.com/office/officeart/2005/8/layout/hList1"/>
    <dgm:cxn modelId="{A5481C74-6DDB-4461-84BF-EE1FDFB9E5D5}" type="presOf" srcId="{D6BA91FE-7630-4260-97E3-46F6F713B031}" destId="{58FE3CA7-43E5-43F8-AEC9-D87C6BE803FA}" srcOrd="0" destOrd="1" presId="urn:microsoft.com/office/officeart/2005/8/layout/hList1"/>
    <dgm:cxn modelId="{8586C087-2C6A-487B-B53F-83CA8D7BCBCA}" type="presOf" srcId="{DA3374FB-2C41-41EA-B158-DBAC0A6CD510}" destId="{C032DB91-DFEB-49AE-B891-EA5998F23BA6}" srcOrd="0" destOrd="0" presId="urn:microsoft.com/office/officeart/2005/8/layout/hList1"/>
    <dgm:cxn modelId="{169831AF-6581-490D-9A11-8C3EF5AEE0C8}" type="presOf" srcId="{E9B891AD-56F8-476E-AF26-F8C9D3C5EAAC}" destId="{AA060BAD-DC62-4122-BF46-731C7AB04DE3}" srcOrd="0" destOrd="0" presId="urn:microsoft.com/office/officeart/2005/8/layout/hList1"/>
    <dgm:cxn modelId="{7F6ADFA2-8DBC-4FAF-B936-823CB16109B8}" type="presOf" srcId="{3229EF5C-2658-47C7-BBDD-839B3C2C38A1}" destId="{1A35CE82-31EF-43F4-942F-4B96CAB779D2}" srcOrd="0" destOrd="0" presId="urn:microsoft.com/office/officeart/2005/8/layout/hList1"/>
    <dgm:cxn modelId="{DFFF6877-5CAE-404F-A0CA-59B7CAA247D6}" type="presOf" srcId="{9D0F6EC4-801A-449D-AFA6-827B72785774}" destId="{A631BE8A-D103-4DA4-9198-B312A8DA0B4F}" srcOrd="0" destOrd="0" presId="urn:microsoft.com/office/officeart/2005/8/layout/hList1"/>
    <dgm:cxn modelId="{11A111BB-E2FB-43D0-AECD-1958D867EC68}" srcId="{F2E8F37B-0B51-410B-BAFE-56DC8C4DE428}" destId="{15C58738-9866-41C2-9678-F3F691C59E03}" srcOrd="0" destOrd="0" parTransId="{F9CAF5A6-1C87-46DA-9C37-48292124EF7E}" sibTransId="{273073D5-3B8B-4B98-AFE1-12E77E56888F}"/>
    <dgm:cxn modelId="{C6A241BF-8C8B-4C0E-8613-39847F18DB2C}" type="presOf" srcId="{F2E8F37B-0B51-410B-BAFE-56DC8C4DE428}" destId="{E1B5BDEF-EAC9-40FF-9A8E-A60440FD3DD1}" srcOrd="0" destOrd="0" presId="urn:microsoft.com/office/officeart/2005/8/layout/hList1"/>
    <dgm:cxn modelId="{043B7167-2164-4C4A-B478-D53BC4B3E4AF}" srcId="{9D0F6EC4-801A-449D-AFA6-827B72785774}" destId="{A11A3E2E-CE16-48C7-ADCD-E00DB66CC5B4}" srcOrd="4" destOrd="0" parTransId="{84325C48-9A47-4A56-A8CB-14398E8AF644}" sibTransId="{7BB4B341-E6BE-4FE1-9C2F-C3CB1882D721}"/>
    <dgm:cxn modelId="{3832DDD6-E596-4289-B4DD-59CF29908053}" type="presOf" srcId="{E2E7CAB5-9F46-4CF6-88F0-10B24620A303}" destId="{3966E07A-83CD-4BF8-B780-E4F29F662DE9}" srcOrd="0" destOrd="1" presId="urn:microsoft.com/office/officeart/2005/8/layout/hList1"/>
    <dgm:cxn modelId="{4E37108E-3350-473A-B499-15EE719457AE}" type="presOf" srcId="{C4571725-4DC2-4568-A4AB-AE995C2B25B6}" destId="{70B4F234-B17C-43E4-99B6-11967C9A7C9A}" srcOrd="0" destOrd="1" presId="urn:microsoft.com/office/officeart/2005/8/layout/hList1"/>
    <dgm:cxn modelId="{213C1ABA-08E6-4135-B262-4E0C9136BFE8}" type="presOf" srcId="{E381678B-4C77-4576-A360-1B0AE11C8478}" destId="{58FE3CA7-43E5-43F8-AEC9-D87C6BE803FA}" srcOrd="0" destOrd="0" presId="urn:microsoft.com/office/officeart/2005/8/layout/hList1"/>
    <dgm:cxn modelId="{00745C5C-42BA-43C3-9C84-EC0BFD23D5DC}" type="presOf" srcId="{F5C15595-7D96-48E7-8079-263F0DDF419A}" destId="{3966E07A-83CD-4BF8-B780-E4F29F662DE9}" srcOrd="0" destOrd="0" presId="urn:microsoft.com/office/officeart/2005/8/layout/hList1"/>
    <dgm:cxn modelId="{102D3B9E-BBAE-45F4-9F01-CA8A8A1D8033}" type="presOf" srcId="{02BAA1B8-4C9E-4CE9-9E3F-F4BBD0B85955}" destId="{1A35CE82-31EF-43F4-942F-4B96CAB779D2}" srcOrd="0" destOrd="1" presId="urn:microsoft.com/office/officeart/2005/8/layout/hList1"/>
    <dgm:cxn modelId="{5A0B8945-2D53-41C6-A8AE-20906BBBB003}" srcId="{E9B891AD-56F8-476E-AF26-F8C9D3C5EAAC}" destId="{D6BA91FE-7630-4260-97E3-46F6F713B031}" srcOrd="1" destOrd="0" parTransId="{8CE65555-B481-4E04-8548-C8259573DF0C}" sibTransId="{2FE4E0C5-6577-4969-A38E-4F448B68E7C6}"/>
    <dgm:cxn modelId="{6E4E3F75-3920-461E-A39D-194DBB30892F}" type="presOf" srcId="{6F731EF6-E443-484D-8F3B-8D7ED4314126}" destId="{22307DA3-289F-4E34-A744-903C578CA062}" srcOrd="0" destOrd="0" presId="urn:microsoft.com/office/officeart/2005/8/layout/hList1"/>
    <dgm:cxn modelId="{ADA8FA97-8C5E-49AD-B416-3AFDA640CC21}" srcId="{9D0F6EC4-801A-449D-AFA6-827B72785774}" destId="{6A66ED73-ACF0-495E-B241-36403F990851}" srcOrd="2" destOrd="0" parTransId="{A5B82A04-9785-452A-9057-98EEC67645FF}" sibTransId="{DD6AFD49-4DD5-4F75-BD1A-D0935DF26E43}"/>
    <dgm:cxn modelId="{5355F31D-B9B3-4FC0-B517-5D8553B79D25}" srcId="{6A66ED73-ACF0-495E-B241-36403F990851}" destId="{E2E7CAB5-9F46-4CF6-88F0-10B24620A303}" srcOrd="1" destOrd="0" parTransId="{186D6B0A-8BB0-469B-868C-6CC7C1171CE3}" sibTransId="{6B4DA920-FE7C-4A63-AE64-4FE69F142A75}"/>
    <dgm:cxn modelId="{3B420F82-AD4E-4F82-A837-F6EC858AF215}" type="presParOf" srcId="{A631BE8A-D103-4DA4-9198-B312A8DA0B4F}" destId="{AB26176D-71F7-43A4-BAF0-F6A7A2493464}" srcOrd="0" destOrd="0" presId="urn:microsoft.com/office/officeart/2005/8/layout/hList1"/>
    <dgm:cxn modelId="{78BFA197-D6A8-4F58-B32F-647BD81006EB}" type="presParOf" srcId="{AB26176D-71F7-43A4-BAF0-F6A7A2493464}" destId="{C032DB91-DFEB-49AE-B891-EA5998F23BA6}" srcOrd="0" destOrd="0" presId="urn:microsoft.com/office/officeart/2005/8/layout/hList1"/>
    <dgm:cxn modelId="{E4DAE4D3-BC03-4262-8975-D37AA776DEB3}" type="presParOf" srcId="{AB26176D-71F7-43A4-BAF0-F6A7A2493464}" destId="{22307DA3-289F-4E34-A744-903C578CA062}" srcOrd="1" destOrd="0" presId="urn:microsoft.com/office/officeart/2005/8/layout/hList1"/>
    <dgm:cxn modelId="{2A81462F-09D0-4D68-8462-2EB8463F6C8E}" type="presParOf" srcId="{A631BE8A-D103-4DA4-9198-B312A8DA0B4F}" destId="{BB17E08B-481F-42B4-A0F6-11DBBE82EEB5}" srcOrd="1" destOrd="0" presId="urn:microsoft.com/office/officeart/2005/8/layout/hList1"/>
    <dgm:cxn modelId="{6ACC4F93-31A7-442F-A13A-A7FBA94B63C2}" type="presParOf" srcId="{A631BE8A-D103-4DA4-9198-B312A8DA0B4F}" destId="{5A849ADA-0858-44E5-8D95-4C042C08A084}" srcOrd="2" destOrd="0" presId="urn:microsoft.com/office/officeart/2005/8/layout/hList1"/>
    <dgm:cxn modelId="{975B4001-7EA2-4C6A-B633-0ADC9491D18F}" type="presParOf" srcId="{5A849ADA-0858-44E5-8D95-4C042C08A084}" destId="{E1B5BDEF-EAC9-40FF-9A8E-A60440FD3DD1}" srcOrd="0" destOrd="0" presId="urn:microsoft.com/office/officeart/2005/8/layout/hList1"/>
    <dgm:cxn modelId="{30779855-8099-4D1D-A100-3DB6E0A79ABD}" type="presParOf" srcId="{5A849ADA-0858-44E5-8D95-4C042C08A084}" destId="{70B4F234-B17C-43E4-99B6-11967C9A7C9A}" srcOrd="1" destOrd="0" presId="urn:microsoft.com/office/officeart/2005/8/layout/hList1"/>
    <dgm:cxn modelId="{2B9C3BC7-E2AA-4FA0-95A4-003628233EB9}" type="presParOf" srcId="{A631BE8A-D103-4DA4-9198-B312A8DA0B4F}" destId="{64A8E23A-5214-4F75-B760-6D5021EF9558}" srcOrd="3" destOrd="0" presId="urn:microsoft.com/office/officeart/2005/8/layout/hList1"/>
    <dgm:cxn modelId="{9E495F56-03DF-4D5A-BF74-7CE2654B98DC}" type="presParOf" srcId="{A631BE8A-D103-4DA4-9198-B312A8DA0B4F}" destId="{8F3F3CB1-571A-4B0F-8AC3-6B9A952F28C7}" srcOrd="4" destOrd="0" presId="urn:microsoft.com/office/officeart/2005/8/layout/hList1"/>
    <dgm:cxn modelId="{638D1FA2-A3FD-4C6B-B839-2B6E31324AAA}" type="presParOf" srcId="{8F3F3CB1-571A-4B0F-8AC3-6B9A952F28C7}" destId="{26D9CEEC-A529-4C08-B0A7-74D170F770BB}" srcOrd="0" destOrd="0" presId="urn:microsoft.com/office/officeart/2005/8/layout/hList1"/>
    <dgm:cxn modelId="{D8D6F139-8BB8-48D4-9959-D5CABE2F1FA6}" type="presParOf" srcId="{8F3F3CB1-571A-4B0F-8AC3-6B9A952F28C7}" destId="{3966E07A-83CD-4BF8-B780-E4F29F662DE9}" srcOrd="1" destOrd="0" presId="urn:microsoft.com/office/officeart/2005/8/layout/hList1"/>
    <dgm:cxn modelId="{8C5992BB-9A88-4B0F-BEB0-55FDCE589CAC}" type="presParOf" srcId="{A631BE8A-D103-4DA4-9198-B312A8DA0B4F}" destId="{C05DA3FB-1913-45FF-8B50-665C45EFB28F}" srcOrd="5" destOrd="0" presId="urn:microsoft.com/office/officeart/2005/8/layout/hList1"/>
    <dgm:cxn modelId="{97AA30A5-BE9F-40C8-A363-BCD4AB9AC64A}" type="presParOf" srcId="{A631BE8A-D103-4DA4-9198-B312A8DA0B4F}" destId="{828B774D-2BFA-474A-BCBF-34CB7DEDE6E8}" srcOrd="6" destOrd="0" presId="urn:microsoft.com/office/officeart/2005/8/layout/hList1"/>
    <dgm:cxn modelId="{C73CFAD7-82D7-44FE-914F-9CAC41D60CA0}" type="presParOf" srcId="{828B774D-2BFA-474A-BCBF-34CB7DEDE6E8}" destId="{AA060BAD-DC62-4122-BF46-731C7AB04DE3}" srcOrd="0" destOrd="0" presId="urn:microsoft.com/office/officeart/2005/8/layout/hList1"/>
    <dgm:cxn modelId="{A8EDB078-0B07-49BB-8E2C-BCF1A9428DC4}" type="presParOf" srcId="{828B774D-2BFA-474A-BCBF-34CB7DEDE6E8}" destId="{58FE3CA7-43E5-43F8-AEC9-D87C6BE803FA}" srcOrd="1" destOrd="0" presId="urn:microsoft.com/office/officeart/2005/8/layout/hList1"/>
    <dgm:cxn modelId="{7F47A02A-F179-48A6-8290-3A99FE4B63F7}" type="presParOf" srcId="{A631BE8A-D103-4DA4-9198-B312A8DA0B4F}" destId="{74A94DA4-B862-4747-B671-30AC81A6A779}" srcOrd="7" destOrd="0" presId="urn:microsoft.com/office/officeart/2005/8/layout/hList1"/>
    <dgm:cxn modelId="{232475EC-3B8A-4077-9A75-E5EC2F5C94FE}" type="presParOf" srcId="{A631BE8A-D103-4DA4-9198-B312A8DA0B4F}" destId="{1DCF2D28-5A68-4720-B1A6-E615F6459BC5}" srcOrd="8" destOrd="0" presId="urn:microsoft.com/office/officeart/2005/8/layout/hList1"/>
    <dgm:cxn modelId="{568A0035-EAAB-4293-BE22-889AD1E713B9}" type="presParOf" srcId="{1DCF2D28-5A68-4720-B1A6-E615F6459BC5}" destId="{EC65A35F-D7E8-4DE4-8C3C-545E8D5FBC80}" srcOrd="0" destOrd="0" presId="urn:microsoft.com/office/officeart/2005/8/layout/hList1"/>
    <dgm:cxn modelId="{C6DCECD5-507C-4CB0-81E9-8F1B16ABF87D}" type="presParOf" srcId="{1DCF2D28-5A68-4720-B1A6-E615F6459BC5}" destId="{1A35CE82-31EF-43F4-942F-4B96CAB779D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CF4D9FC-928F-4B3A-8C5A-29E0E8F809F5}"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S"/>
        </a:p>
      </dgm:t>
    </dgm:pt>
    <dgm:pt modelId="{AC62A947-1065-4019-A0B8-F9B8789AFBF9}">
      <dgm:prSet phldrT="[Texto]"/>
      <dgm:spPr/>
      <dgm:t>
        <a:bodyPr/>
        <a:lstStyle/>
        <a:p>
          <a:r>
            <a:rPr lang="es-EC" dirty="0" smtClean="0">
              <a:solidFill>
                <a:schemeClr val="bg1"/>
              </a:solidFill>
            </a:rPr>
            <a:t>Observación Directa</a:t>
          </a:r>
          <a:endParaRPr lang="es-ES" dirty="0">
            <a:solidFill>
              <a:schemeClr val="bg1"/>
            </a:solidFill>
          </a:endParaRPr>
        </a:p>
      </dgm:t>
    </dgm:pt>
    <dgm:pt modelId="{4FDEC081-90E5-4B68-AC14-A5F8B2134845}" type="parTrans" cxnId="{ADD07E9C-622F-4784-BBB3-3C61052B14A8}">
      <dgm:prSet/>
      <dgm:spPr/>
      <dgm:t>
        <a:bodyPr/>
        <a:lstStyle/>
        <a:p>
          <a:endParaRPr lang="es-ES"/>
        </a:p>
      </dgm:t>
    </dgm:pt>
    <dgm:pt modelId="{E6C5DD52-E61E-4F9E-B672-48E144D25C2D}" type="sibTrans" cxnId="{ADD07E9C-622F-4784-BBB3-3C61052B14A8}">
      <dgm:prSet/>
      <dgm:spPr/>
      <dgm:t>
        <a:bodyPr/>
        <a:lstStyle/>
        <a:p>
          <a:endParaRPr lang="es-ES"/>
        </a:p>
      </dgm:t>
    </dgm:pt>
    <dgm:pt modelId="{C7D008C3-BC1A-451D-A387-52E9C74736B3}">
      <dgm:prSet phldrT="[Texto]"/>
      <dgm:spPr/>
      <dgm:t>
        <a:bodyPr/>
        <a:lstStyle/>
        <a:p>
          <a:r>
            <a:rPr lang="es-EC" dirty="0" smtClean="0">
              <a:solidFill>
                <a:schemeClr val="bg1"/>
              </a:solidFill>
            </a:rPr>
            <a:t>Cuestionario Post-Test</a:t>
          </a:r>
          <a:endParaRPr lang="es-ES" dirty="0">
            <a:solidFill>
              <a:schemeClr val="bg1"/>
            </a:solidFill>
          </a:endParaRPr>
        </a:p>
      </dgm:t>
    </dgm:pt>
    <dgm:pt modelId="{C295D2B0-CF19-4BA1-B99F-E9ED6DE35D20}" type="parTrans" cxnId="{A3D2AE0A-D82C-41D3-8C08-901CE4D05768}">
      <dgm:prSet/>
      <dgm:spPr/>
      <dgm:t>
        <a:bodyPr/>
        <a:lstStyle/>
        <a:p>
          <a:endParaRPr lang="es-ES"/>
        </a:p>
      </dgm:t>
    </dgm:pt>
    <dgm:pt modelId="{75A09E45-ACCC-482C-B2CA-67E2C1153BE6}" type="sibTrans" cxnId="{A3D2AE0A-D82C-41D3-8C08-901CE4D05768}">
      <dgm:prSet/>
      <dgm:spPr/>
      <dgm:t>
        <a:bodyPr/>
        <a:lstStyle/>
        <a:p>
          <a:endParaRPr lang="es-ES"/>
        </a:p>
      </dgm:t>
    </dgm:pt>
    <dgm:pt modelId="{3954B03D-1A80-4C67-A71F-DE7DB8ACBCCA}">
      <dgm:prSet phldrT="[Texto]"/>
      <dgm:spPr/>
      <dgm:t>
        <a:bodyPr/>
        <a:lstStyle/>
        <a:p>
          <a:r>
            <a:rPr lang="es-EC" dirty="0" smtClean="0">
              <a:solidFill>
                <a:schemeClr val="bg1"/>
              </a:solidFill>
            </a:rPr>
            <a:t>Encuesta SUS</a:t>
          </a:r>
          <a:endParaRPr lang="es-ES" dirty="0">
            <a:solidFill>
              <a:schemeClr val="bg1"/>
            </a:solidFill>
          </a:endParaRPr>
        </a:p>
      </dgm:t>
    </dgm:pt>
    <dgm:pt modelId="{C2CFC9E7-30E2-4743-9D35-C4048EC49C81}" type="parTrans" cxnId="{A8C663E6-2319-4004-947E-E28AE4ED20CC}">
      <dgm:prSet/>
      <dgm:spPr/>
      <dgm:t>
        <a:bodyPr/>
        <a:lstStyle/>
        <a:p>
          <a:endParaRPr lang="es-ES"/>
        </a:p>
      </dgm:t>
    </dgm:pt>
    <dgm:pt modelId="{28011AA2-2F2B-4F71-98F4-4455F62431C1}" type="sibTrans" cxnId="{A8C663E6-2319-4004-947E-E28AE4ED20CC}">
      <dgm:prSet/>
      <dgm:spPr/>
      <dgm:t>
        <a:bodyPr/>
        <a:lstStyle/>
        <a:p>
          <a:endParaRPr lang="es-ES"/>
        </a:p>
      </dgm:t>
    </dgm:pt>
    <dgm:pt modelId="{48E64940-BB40-4E32-96ED-09E564522EFB}" type="pres">
      <dgm:prSet presAssocID="{5CF4D9FC-928F-4B3A-8C5A-29E0E8F809F5}" presName="linear" presStyleCnt="0">
        <dgm:presLayoutVars>
          <dgm:dir/>
          <dgm:animLvl val="lvl"/>
          <dgm:resizeHandles val="exact"/>
        </dgm:presLayoutVars>
      </dgm:prSet>
      <dgm:spPr/>
      <dgm:t>
        <a:bodyPr/>
        <a:lstStyle/>
        <a:p>
          <a:endParaRPr lang="es-ES"/>
        </a:p>
      </dgm:t>
    </dgm:pt>
    <dgm:pt modelId="{6A982C4A-3B26-481C-9DD1-F1FF4508D1CE}" type="pres">
      <dgm:prSet presAssocID="{AC62A947-1065-4019-A0B8-F9B8789AFBF9}" presName="parentLin" presStyleCnt="0"/>
      <dgm:spPr/>
    </dgm:pt>
    <dgm:pt modelId="{5970498B-683C-4876-9706-772AEEF2B439}" type="pres">
      <dgm:prSet presAssocID="{AC62A947-1065-4019-A0B8-F9B8789AFBF9}" presName="parentLeftMargin" presStyleLbl="node1" presStyleIdx="0" presStyleCnt="3"/>
      <dgm:spPr/>
      <dgm:t>
        <a:bodyPr/>
        <a:lstStyle/>
        <a:p>
          <a:endParaRPr lang="es-ES"/>
        </a:p>
      </dgm:t>
    </dgm:pt>
    <dgm:pt modelId="{D9F9C538-4BE1-4117-A4A1-8A3C4B2E0CA9}" type="pres">
      <dgm:prSet presAssocID="{AC62A947-1065-4019-A0B8-F9B8789AFBF9}" presName="parentText" presStyleLbl="node1" presStyleIdx="0" presStyleCnt="3">
        <dgm:presLayoutVars>
          <dgm:chMax val="0"/>
          <dgm:bulletEnabled val="1"/>
        </dgm:presLayoutVars>
      </dgm:prSet>
      <dgm:spPr/>
      <dgm:t>
        <a:bodyPr/>
        <a:lstStyle/>
        <a:p>
          <a:endParaRPr lang="es-ES"/>
        </a:p>
      </dgm:t>
    </dgm:pt>
    <dgm:pt modelId="{546E5C38-C38D-4EE9-83C8-38C1C18052B4}" type="pres">
      <dgm:prSet presAssocID="{AC62A947-1065-4019-A0B8-F9B8789AFBF9}" presName="negativeSpace" presStyleCnt="0"/>
      <dgm:spPr/>
    </dgm:pt>
    <dgm:pt modelId="{C90A3EA7-BB87-4861-A086-0071D7D665A0}" type="pres">
      <dgm:prSet presAssocID="{AC62A947-1065-4019-A0B8-F9B8789AFBF9}" presName="childText" presStyleLbl="conFgAcc1" presStyleIdx="0" presStyleCnt="3">
        <dgm:presLayoutVars>
          <dgm:bulletEnabled val="1"/>
        </dgm:presLayoutVars>
      </dgm:prSet>
      <dgm:spPr/>
    </dgm:pt>
    <dgm:pt modelId="{0B539B8C-70E6-4EDE-BF24-BBCBD4CEFF4C}" type="pres">
      <dgm:prSet presAssocID="{E6C5DD52-E61E-4F9E-B672-48E144D25C2D}" presName="spaceBetweenRectangles" presStyleCnt="0"/>
      <dgm:spPr/>
    </dgm:pt>
    <dgm:pt modelId="{85080A7F-AB0C-4847-897D-82F28336160D}" type="pres">
      <dgm:prSet presAssocID="{C7D008C3-BC1A-451D-A387-52E9C74736B3}" presName="parentLin" presStyleCnt="0"/>
      <dgm:spPr/>
    </dgm:pt>
    <dgm:pt modelId="{9AEA1520-A4DB-4975-AAB7-A678A09C73D6}" type="pres">
      <dgm:prSet presAssocID="{C7D008C3-BC1A-451D-A387-52E9C74736B3}" presName="parentLeftMargin" presStyleLbl="node1" presStyleIdx="0" presStyleCnt="3"/>
      <dgm:spPr/>
      <dgm:t>
        <a:bodyPr/>
        <a:lstStyle/>
        <a:p>
          <a:endParaRPr lang="es-ES"/>
        </a:p>
      </dgm:t>
    </dgm:pt>
    <dgm:pt modelId="{2ECA99B7-8742-42CE-A9B9-7306532FB913}" type="pres">
      <dgm:prSet presAssocID="{C7D008C3-BC1A-451D-A387-52E9C74736B3}" presName="parentText" presStyleLbl="node1" presStyleIdx="1" presStyleCnt="3">
        <dgm:presLayoutVars>
          <dgm:chMax val="0"/>
          <dgm:bulletEnabled val="1"/>
        </dgm:presLayoutVars>
      </dgm:prSet>
      <dgm:spPr/>
      <dgm:t>
        <a:bodyPr/>
        <a:lstStyle/>
        <a:p>
          <a:endParaRPr lang="es-ES"/>
        </a:p>
      </dgm:t>
    </dgm:pt>
    <dgm:pt modelId="{75AE52F3-6432-44B2-9B1A-3B236B2168B1}" type="pres">
      <dgm:prSet presAssocID="{C7D008C3-BC1A-451D-A387-52E9C74736B3}" presName="negativeSpace" presStyleCnt="0"/>
      <dgm:spPr/>
    </dgm:pt>
    <dgm:pt modelId="{CD109180-A7E2-4354-9C80-6C137C871BD8}" type="pres">
      <dgm:prSet presAssocID="{C7D008C3-BC1A-451D-A387-52E9C74736B3}" presName="childText" presStyleLbl="conFgAcc1" presStyleIdx="1" presStyleCnt="3">
        <dgm:presLayoutVars>
          <dgm:bulletEnabled val="1"/>
        </dgm:presLayoutVars>
      </dgm:prSet>
      <dgm:spPr/>
    </dgm:pt>
    <dgm:pt modelId="{CD178AF1-88F1-46F4-BFB2-A3C8BCE32BC5}" type="pres">
      <dgm:prSet presAssocID="{75A09E45-ACCC-482C-B2CA-67E2C1153BE6}" presName="spaceBetweenRectangles" presStyleCnt="0"/>
      <dgm:spPr/>
    </dgm:pt>
    <dgm:pt modelId="{6A72851E-01B6-4A48-A975-50116C51BD6E}" type="pres">
      <dgm:prSet presAssocID="{3954B03D-1A80-4C67-A71F-DE7DB8ACBCCA}" presName="parentLin" presStyleCnt="0"/>
      <dgm:spPr/>
    </dgm:pt>
    <dgm:pt modelId="{4FDC3382-DA8E-4FFC-97FC-2657870A78BB}" type="pres">
      <dgm:prSet presAssocID="{3954B03D-1A80-4C67-A71F-DE7DB8ACBCCA}" presName="parentLeftMargin" presStyleLbl="node1" presStyleIdx="1" presStyleCnt="3"/>
      <dgm:spPr/>
      <dgm:t>
        <a:bodyPr/>
        <a:lstStyle/>
        <a:p>
          <a:endParaRPr lang="es-ES"/>
        </a:p>
      </dgm:t>
    </dgm:pt>
    <dgm:pt modelId="{4B73B711-5257-4829-8D3E-5A3F8EFEB644}" type="pres">
      <dgm:prSet presAssocID="{3954B03D-1A80-4C67-A71F-DE7DB8ACBCCA}" presName="parentText" presStyleLbl="node1" presStyleIdx="2" presStyleCnt="3">
        <dgm:presLayoutVars>
          <dgm:chMax val="0"/>
          <dgm:bulletEnabled val="1"/>
        </dgm:presLayoutVars>
      </dgm:prSet>
      <dgm:spPr/>
      <dgm:t>
        <a:bodyPr/>
        <a:lstStyle/>
        <a:p>
          <a:endParaRPr lang="es-ES"/>
        </a:p>
      </dgm:t>
    </dgm:pt>
    <dgm:pt modelId="{6DB9E354-AA41-4DEF-8161-E23F7AB0B223}" type="pres">
      <dgm:prSet presAssocID="{3954B03D-1A80-4C67-A71F-DE7DB8ACBCCA}" presName="negativeSpace" presStyleCnt="0"/>
      <dgm:spPr/>
    </dgm:pt>
    <dgm:pt modelId="{5FFEBD56-CBB0-4BF3-BBB0-C2DE6213F5F0}" type="pres">
      <dgm:prSet presAssocID="{3954B03D-1A80-4C67-A71F-DE7DB8ACBCCA}" presName="childText" presStyleLbl="conFgAcc1" presStyleIdx="2" presStyleCnt="3">
        <dgm:presLayoutVars>
          <dgm:bulletEnabled val="1"/>
        </dgm:presLayoutVars>
      </dgm:prSet>
      <dgm:spPr/>
    </dgm:pt>
  </dgm:ptLst>
  <dgm:cxnLst>
    <dgm:cxn modelId="{A3D2AE0A-D82C-41D3-8C08-901CE4D05768}" srcId="{5CF4D9FC-928F-4B3A-8C5A-29E0E8F809F5}" destId="{C7D008C3-BC1A-451D-A387-52E9C74736B3}" srcOrd="1" destOrd="0" parTransId="{C295D2B0-CF19-4BA1-B99F-E9ED6DE35D20}" sibTransId="{75A09E45-ACCC-482C-B2CA-67E2C1153BE6}"/>
    <dgm:cxn modelId="{FB38B0DA-E25F-4754-97A7-C088F72D302C}" type="presOf" srcId="{3954B03D-1A80-4C67-A71F-DE7DB8ACBCCA}" destId="{4FDC3382-DA8E-4FFC-97FC-2657870A78BB}" srcOrd="0" destOrd="0" presId="urn:microsoft.com/office/officeart/2005/8/layout/list1"/>
    <dgm:cxn modelId="{271A3423-51A9-488A-9E5C-BEDBBAD40778}" type="presOf" srcId="{C7D008C3-BC1A-451D-A387-52E9C74736B3}" destId="{9AEA1520-A4DB-4975-AAB7-A678A09C73D6}" srcOrd="0" destOrd="0" presId="urn:microsoft.com/office/officeart/2005/8/layout/list1"/>
    <dgm:cxn modelId="{883CBD89-F1CC-44B5-9E72-9DE665D65BE3}" type="presOf" srcId="{5CF4D9FC-928F-4B3A-8C5A-29E0E8F809F5}" destId="{48E64940-BB40-4E32-96ED-09E564522EFB}" srcOrd="0" destOrd="0" presId="urn:microsoft.com/office/officeart/2005/8/layout/list1"/>
    <dgm:cxn modelId="{DB7D38C6-52BA-4444-83A0-25244934FCE3}" type="presOf" srcId="{3954B03D-1A80-4C67-A71F-DE7DB8ACBCCA}" destId="{4B73B711-5257-4829-8D3E-5A3F8EFEB644}" srcOrd="1" destOrd="0" presId="urn:microsoft.com/office/officeart/2005/8/layout/list1"/>
    <dgm:cxn modelId="{A8C663E6-2319-4004-947E-E28AE4ED20CC}" srcId="{5CF4D9FC-928F-4B3A-8C5A-29E0E8F809F5}" destId="{3954B03D-1A80-4C67-A71F-DE7DB8ACBCCA}" srcOrd="2" destOrd="0" parTransId="{C2CFC9E7-30E2-4743-9D35-C4048EC49C81}" sibTransId="{28011AA2-2F2B-4F71-98F4-4455F62431C1}"/>
    <dgm:cxn modelId="{0A1BCE24-C45A-4BC8-A430-B50FAE774B52}" type="presOf" srcId="{AC62A947-1065-4019-A0B8-F9B8789AFBF9}" destId="{5970498B-683C-4876-9706-772AEEF2B439}" srcOrd="0" destOrd="0" presId="urn:microsoft.com/office/officeart/2005/8/layout/list1"/>
    <dgm:cxn modelId="{DB26DA61-DBBC-44A3-8D9E-1969184F99A5}" type="presOf" srcId="{AC62A947-1065-4019-A0B8-F9B8789AFBF9}" destId="{D9F9C538-4BE1-4117-A4A1-8A3C4B2E0CA9}" srcOrd="1" destOrd="0" presId="urn:microsoft.com/office/officeart/2005/8/layout/list1"/>
    <dgm:cxn modelId="{ADD07E9C-622F-4784-BBB3-3C61052B14A8}" srcId="{5CF4D9FC-928F-4B3A-8C5A-29E0E8F809F5}" destId="{AC62A947-1065-4019-A0B8-F9B8789AFBF9}" srcOrd="0" destOrd="0" parTransId="{4FDEC081-90E5-4B68-AC14-A5F8B2134845}" sibTransId="{E6C5DD52-E61E-4F9E-B672-48E144D25C2D}"/>
    <dgm:cxn modelId="{96CD200C-CBD7-4253-8821-37C49A9C5BB7}" type="presOf" srcId="{C7D008C3-BC1A-451D-A387-52E9C74736B3}" destId="{2ECA99B7-8742-42CE-A9B9-7306532FB913}" srcOrd="1" destOrd="0" presId="urn:microsoft.com/office/officeart/2005/8/layout/list1"/>
    <dgm:cxn modelId="{2D151822-9DF2-46FD-B122-DCECDFF960BE}" type="presParOf" srcId="{48E64940-BB40-4E32-96ED-09E564522EFB}" destId="{6A982C4A-3B26-481C-9DD1-F1FF4508D1CE}" srcOrd="0" destOrd="0" presId="urn:microsoft.com/office/officeart/2005/8/layout/list1"/>
    <dgm:cxn modelId="{53F551C3-8C12-4A5F-90E9-14F209ACBF85}" type="presParOf" srcId="{6A982C4A-3B26-481C-9DD1-F1FF4508D1CE}" destId="{5970498B-683C-4876-9706-772AEEF2B439}" srcOrd="0" destOrd="0" presId="urn:microsoft.com/office/officeart/2005/8/layout/list1"/>
    <dgm:cxn modelId="{854EA431-081B-4998-8813-2C09ADB31064}" type="presParOf" srcId="{6A982C4A-3B26-481C-9DD1-F1FF4508D1CE}" destId="{D9F9C538-4BE1-4117-A4A1-8A3C4B2E0CA9}" srcOrd="1" destOrd="0" presId="urn:microsoft.com/office/officeart/2005/8/layout/list1"/>
    <dgm:cxn modelId="{5FCE6EE5-55F8-455C-AF48-315873F03C76}" type="presParOf" srcId="{48E64940-BB40-4E32-96ED-09E564522EFB}" destId="{546E5C38-C38D-4EE9-83C8-38C1C18052B4}" srcOrd="1" destOrd="0" presId="urn:microsoft.com/office/officeart/2005/8/layout/list1"/>
    <dgm:cxn modelId="{5B862D81-370B-40C4-9A46-0E02321B9798}" type="presParOf" srcId="{48E64940-BB40-4E32-96ED-09E564522EFB}" destId="{C90A3EA7-BB87-4861-A086-0071D7D665A0}" srcOrd="2" destOrd="0" presId="urn:microsoft.com/office/officeart/2005/8/layout/list1"/>
    <dgm:cxn modelId="{E26C8048-B454-4463-BE7C-27AD109157C7}" type="presParOf" srcId="{48E64940-BB40-4E32-96ED-09E564522EFB}" destId="{0B539B8C-70E6-4EDE-BF24-BBCBD4CEFF4C}" srcOrd="3" destOrd="0" presId="urn:microsoft.com/office/officeart/2005/8/layout/list1"/>
    <dgm:cxn modelId="{56CB5271-9861-4363-868C-DE7477CC0238}" type="presParOf" srcId="{48E64940-BB40-4E32-96ED-09E564522EFB}" destId="{85080A7F-AB0C-4847-897D-82F28336160D}" srcOrd="4" destOrd="0" presId="urn:microsoft.com/office/officeart/2005/8/layout/list1"/>
    <dgm:cxn modelId="{406327C3-3B7A-466D-97B2-B01BC49251BE}" type="presParOf" srcId="{85080A7F-AB0C-4847-897D-82F28336160D}" destId="{9AEA1520-A4DB-4975-AAB7-A678A09C73D6}" srcOrd="0" destOrd="0" presId="urn:microsoft.com/office/officeart/2005/8/layout/list1"/>
    <dgm:cxn modelId="{1E740D1D-3B73-41E5-8717-A21E02BE858C}" type="presParOf" srcId="{85080A7F-AB0C-4847-897D-82F28336160D}" destId="{2ECA99B7-8742-42CE-A9B9-7306532FB913}" srcOrd="1" destOrd="0" presId="urn:microsoft.com/office/officeart/2005/8/layout/list1"/>
    <dgm:cxn modelId="{D6EC9DB6-1972-4720-8167-AC1A7DBF6BFB}" type="presParOf" srcId="{48E64940-BB40-4E32-96ED-09E564522EFB}" destId="{75AE52F3-6432-44B2-9B1A-3B236B2168B1}" srcOrd="5" destOrd="0" presId="urn:microsoft.com/office/officeart/2005/8/layout/list1"/>
    <dgm:cxn modelId="{E4C905CB-6585-4D3A-9288-B2862383C11F}" type="presParOf" srcId="{48E64940-BB40-4E32-96ED-09E564522EFB}" destId="{CD109180-A7E2-4354-9C80-6C137C871BD8}" srcOrd="6" destOrd="0" presId="urn:microsoft.com/office/officeart/2005/8/layout/list1"/>
    <dgm:cxn modelId="{F1ABAD93-B623-49ED-AB2B-867831CFD130}" type="presParOf" srcId="{48E64940-BB40-4E32-96ED-09E564522EFB}" destId="{CD178AF1-88F1-46F4-BFB2-A3C8BCE32BC5}" srcOrd="7" destOrd="0" presId="urn:microsoft.com/office/officeart/2005/8/layout/list1"/>
    <dgm:cxn modelId="{2BC7EFE1-50AB-46D2-A23D-4095211A7088}" type="presParOf" srcId="{48E64940-BB40-4E32-96ED-09E564522EFB}" destId="{6A72851E-01B6-4A48-A975-50116C51BD6E}" srcOrd="8" destOrd="0" presId="urn:microsoft.com/office/officeart/2005/8/layout/list1"/>
    <dgm:cxn modelId="{A053CF21-0280-4987-9423-921F14503E4F}" type="presParOf" srcId="{6A72851E-01B6-4A48-A975-50116C51BD6E}" destId="{4FDC3382-DA8E-4FFC-97FC-2657870A78BB}" srcOrd="0" destOrd="0" presId="urn:microsoft.com/office/officeart/2005/8/layout/list1"/>
    <dgm:cxn modelId="{E25A6C74-251B-4083-8ED0-8F877981F694}" type="presParOf" srcId="{6A72851E-01B6-4A48-A975-50116C51BD6E}" destId="{4B73B711-5257-4829-8D3E-5A3F8EFEB644}" srcOrd="1" destOrd="0" presId="urn:microsoft.com/office/officeart/2005/8/layout/list1"/>
    <dgm:cxn modelId="{A812BB1A-64A8-4B9A-A85F-F58981E8760F}" type="presParOf" srcId="{48E64940-BB40-4E32-96ED-09E564522EFB}" destId="{6DB9E354-AA41-4DEF-8161-E23F7AB0B223}" srcOrd="9" destOrd="0" presId="urn:microsoft.com/office/officeart/2005/8/layout/list1"/>
    <dgm:cxn modelId="{75857755-E712-4B3C-98C9-006591CD1E7F}" type="presParOf" srcId="{48E64940-BB40-4E32-96ED-09E564522EFB}" destId="{5FFEBD56-CBB0-4BF3-BBB0-C2DE6213F5F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A767C2D-8B8A-4498-92C4-60945B1C0AC6}" type="doc">
      <dgm:prSet loTypeId="urn:microsoft.com/office/officeart/2005/8/layout/default" loCatId="list" qsTypeId="urn:microsoft.com/office/officeart/2005/8/quickstyle/simple3" qsCatId="simple" csTypeId="urn:microsoft.com/office/officeart/2005/8/colors/accent5_2" csCatId="accent5" phldr="1"/>
      <dgm:spPr/>
      <dgm:t>
        <a:bodyPr/>
        <a:lstStyle/>
        <a:p>
          <a:endParaRPr lang="es-ES"/>
        </a:p>
      </dgm:t>
    </dgm:pt>
    <dgm:pt modelId="{FB2455CD-02CE-4B90-8E8E-48911692AA8E}">
      <dgm:prSet phldrT="[Texto]" custT="1"/>
      <dgm:spPr/>
      <dgm:t>
        <a:bodyPr/>
        <a:lstStyle/>
        <a:p>
          <a:r>
            <a:rPr lang="es-EC" sz="1800" dirty="0" smtClean="0"/>
            <a:t>El presente estudio se originó en busca del desarrollo de un prototipo considerando a las PDVM. Para cumplir con este objetivo identificamos un total de 73 métricas de usabilidad reportadas en la literatura, de las cuales pudimos agrupar 40 en 8 contextos de usabilidad diferentes: contenido visual, eficacia, navegabilidad, eficiencia, aprendizaje, satisfacción, comprensión y accesibilidad. </a:t>
          </a:r>
          <a:endParaRPr lang="es-ES" sz="1800" dirty="0"/>
        </a:p>
      </dgm:t>
    </dgm:pt>
    <dgm:pt modelId="{EDCC221B-85E9-4FBC-AD57-049E10BDDC5D}" type="parTrans" cxnId="{0388D4A4-7C48-4155-9AB7-6D13FA565BC3}">
      <dgm:prSet/>
      <dgm:spPr/>
      <dgm:t>
        <a:bodyPr/>
        <a:lstStyle/>
        <a:p>
          <a:endParaRPr lang="es-ES" sz="2400">
            <a:solidFill>
              <a:schemeClr val="bg1"/>
            </a:solidFill>
          </a:endParaRPr>
        </a:p>
      </dgm:t>
    </dgm:pt>
    <dgm:pt modelId="{65B3AC1F-4395-4D23-8E41-2207E6A4028D}" type="sibTrans" cxnId="{0388D4A4-7C48-4155-9AB7-6D13FA565BC3}">
      <dgm:prSet/>
      <dgm:spPr/>
      <dgm:t>
        <a:bodyPr/>
        <a:lstStyle/>
        <a:p>
          <a:endParaRPr lang="es-ES" sz="2400">
            <a:solidFill>
              <a:schemeClr val="bg1"/>
            </a:solidFill>
          </a:endParaRPr>
        </a:p>
      </dgm:t>
    </dgm:pt>
    <dgm:pt modelId="{A153A39E-7813-4F56-BE68-D25759C5F02E}">
      <dgm:prSet phldrT="[Texto]" custT="1"/>
      <dgm:spPr/>
      <dgm:t>
        <a:bodyPr/>
        <a:lstStyle/>
        <a:p>
          <a:r>
            <a:rPr lang="es-ES" sz="1800" dirty="0" smtClean="0"/>
            <a:t>Las métricas identificadas, seleccionadas e implementadas en el prototipo de la aplicación móvil Hunter- Cicte </a:t>
          </a:r>
          <a:r>
            <a:rPr lang="es-ES" sz="1800" dirty="0" smtClean="0"/>
            <a:t>corresponden a un </a:t>
          </a:r>
          <a:r>
            <a:rPr lang="es-ES" sz="1800" dirty="0" smtClean="0"/>
            <a:t>promedio aceptable de acuerdo a la encuesta-SUS aplicada a varias </a:t>
          </a:r>
          <a:r>
            <a:rPr lang="es-ES" sz="1800" dirty="0" smtClean="0"/>
            <a:t>PDVM..</a:t>
          </a:r>
          <a:endParaRPr lang="es-ES" sz="1800" dirty="0"/>
        </a:p>
      </dgm:t>
    </dgm:pt>
    <dgm:pt modelId="{D253F0B1-A971-489A-A4D2-B18B6F1A251E}" type="parTrans" cxnId="{DF4D76C6-4E79-4DCD-A8E3-869AE3E8C87B}">
      <dgm:prSet/>
      <dgm:spPr/>
      <dgm:t>
        <a:bodyPr/>
        <a:lstStyle/>
        <a:p>
          <a:endParaRPr lang="es-ES" sz="2400">
            <a:solidFill>
              <a:schemeClr val="bg1"/>
            </a:solidFill>
          </a:endParaRPr>
        </a:p>
      </dgm:t>
    </dgm:pt>
    <dgm:pt modelId="{3C8A0861-DE49-42E3-AE1E-504B9A3E19C6}" type="sibTrans" cxnId="{DF4D76C6-4E79-4DCD-A8E3-869AE3E8C87B}">
      <dgm:prSet/>
      <dgm:spPr/>
      <dgm:t>
        <a:bodyPr/>
        <a:lstStyle/>
        <a:p>
          <a:endParaRPr lang="es-ES" sz="2400">
            <a:solidFill>
              <a:schemeClr val="bg1"/>
            </a:solidFill>
          </a:endParaRPr>
        </a:p>
      </dgm:t>
    </dgm:pt>
    <dgm:pt modelId="{9AF1E8A9-D614-4B94-86D8-D5DC39C16CDA}" type="pres">
      <dgm:prSet presAssocID="{BA767C2D-8B8A-4498-92C4-60945B1C0AC6}" presName="diagram" presStyleCnt="0">
        <dgm:presLayoutVars>
          <dgm:dir/>
          <dgm:resizeHandles val="exact"/>
        </dgm:presLayoutVars>
      </dgm:prSet>
      <dgm:spPr/>
      <dgm:t>
        <a:bodyPr/>
        <a:lstStyle/>
        <a:p>
          <a:endParaRPr lang="es-ES"/>
        </a:p>
      </dgm:t>
    </dgm:pt>
    <dgm:pt modelId="{9280A059-49DA-4AE7-B821-E8BC5B67EAC3}" type="pres">
      <dgm:prSet presAssocID="{FB2455CD-02CE-4B90-8E8E-48911692AA8E}" presName="node" presStyleLbl="node1" presStyleIdx="0" presStyleCnt="2" custScaleX="76382" custScaleY="21002" custLinFactNeighborX="-3506" custLinFactNeighborY="682">
        <dgm:presLayoutVars>
          <dgm:bulletEnabled val="1"/>
        </dgm:presLayoutVars>
      </dgm:prSet>
      <dgm:spPr/>
      <dgm:t>
        <a:bodyPr/>
        <a:lstStyle/>
        <a:p>
          <a:endParaRPr lang="es-ES"/>
        </a:p>
      </dgm:t>
    </dgm:pt>
    <dgm:pt modelId="{0928118F-0124-4A81-AE63-5799BDD3D166}" type="pres">
      <dgm:prSet presAssocID="{65B3AC1F-4395-4D23-8E41-2207E6A4028D}" presName="sibTrans" presStyleCnt="0"/>
      <dgm:spPr/>
    </dgm:pt>
    <dgm:pt modelId="{3CBB095B-B92C-4170-84C3-8E3B4CD4D1C9}" type="pres">
      <dgm:prSet presAssocID="{A153A39E-7813-4F56-BE68-D25759C5F02E}" presName="node" presStyleLbl="node1" presStyleIdx="1" presStyleCnt="2" custScaleX="76128" custScaleY="18314" custLinFactNeighborX="-3633" custLinFactNeighborY="-11236">
        <dgm:presLayoutVars>
          <dgm:bulletEnabled val="1"/>
        </dgm:presLayoutVars>
      </dgm:prSet>
      <dgm:spPr/>
      <dgm:t>
        <a:bodyPr/>
        <a:lstStyle/>
        <a:p>
          <a:endParaRPr lang="es-ES"/>
        </a:p>
      </dgm:t>
    </dgm:pt>
  </dgm:ptLst>
  <dgm:cxnLst>
    <dgm:cxn modelId="{A20EA108-27C5-43F7-B272-C76546AD5EB8}" type="presOf" srcId="{A153A39E-7813-4F56-BE68-D25759C5F02E}" destId="{3CBB095B-B92C-4170-84C3-8E3B4CD4D1C9}" srcOrd="0" destOrd="0" presId="urn:microsoft.com/office/officeart/2005/8/layout/default"/>
    <dgm:cxn modelId="{F5BE412A-E0B2-49A5-82D3-00E6EB4E6591}" type="presOf" srcId="{FB2455CD-02CE-4B90-8E8E-48911692AA8E}" destId="{9280A059-49DA-4AE7-B821-E8BC5B67EAC3}" srcOrd="0" destOrd="0" presId="urn:microsoft.com/office/officeart/2005/8/layout/default"/>
    <dgm:cxn modelId="{DF4D76C6-4E79-4DCD-A8E3-869AE3E8C87B}" srcId="{BA767C2D-8B8A-4498-92C4-60945B1C0AC6}" destId="{A153A39E-7813-4F56-BE68-D25759C5F02E}" srcOrd="1" destOrd="0" parTransId="{D253F0B1-A971-489A-A4D2-B18B6F1A251E}" sibTransId="{3C8A0861-DE49-42E3-AE1E-504B9A3E19C6}"/>
    <dgm:cxn modelId="{0388D4A4-7C48-4155-9AB7-6D13FA565BC3}" srcId="{BA767C2D-8B8A-4498-92C4-60945B1C0AC6}" destId="{FB2455CD-02CE-4B90-8E8E-48911692AA8E}" srcOrd="0" destOrd="0" parTransId="{EDCC221B-85E9-4FBC-AD57-049E10BDDC5D}" sibTransId="{65B3AC1F-4395-4D23-8E41-2207E6A4028D}"/>
    <dgm:cxn modelId="{3165D889-8B25-44AF-9308-70CC81B181A6}" type="presOf" srcId="{BA767C2D-8B8A-4498-92C4-60945B1C0AC6}" destId="{9AF1E8A9-D614-4B94-86D8-D5DC39C16CDA}" srcOrd="0" destOrd="0" presId="urn:microsoft.com/office/officeart/2005/8/layout/default"/>
    <dgm:cxn modelId="{6984171E-159A-47FA-A0DF-649355260283}" type="presParOf" srcId="{9AF1E8A9-D614-4B94-86D8-D5DC39C16CDA}" destId="{9280A059-49DA-4AE7-B821-E8BC5B67EAC3}" srcOrd="0" destOrd="0" presId="urn:microsoft.com/office/officeart/2005/8/layout/default"/>
    <dgm:cxn modelId="{27C36AE8-75F1-4A89-A646-560B3781D36C}" type="presParOf" srcId="{9AF1E8A9-D614-4B94-86D8-D5DC39C16CDA}" destId="{0928118F-0124-4A81-AE63-5799BDD3D166}" srcOrd="1" destOrd="0" presId="urn:microsoft.com/office/officeart/2005/8/layout/default"/>
    <dgm:cxn modelId="{4B77E8A5-21CB-406E-9363-589ADFF36B8F}" type="presParOf" srcId="{9AF1E8A9-D614-4B94-86D8-D5DC39C16CDA}" destId="{3CBB095B-B92C-4170-84C3-8E3B4CD4D1C9}"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BEC78BA-4B2A-4AC6-A047-89DD154CC0A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48A04562-D174-4CF1-B46E-35389FB05705}">
      <dgm:prSet custT="1"/>
      <dgm:spPr/>
      <dgm:t>
        <a:bodyPr/>
        <a:lstStyle/>
        <a:p>
          <a:pPr rtl="0"/>
          <a:r>
            <a:rPr lang="es-ES" sz="2000" dirty="0" smtClean="0">
              <a:solidFill>
                <a:schemeClr val="bg1"/>
              </a:solidFill>
            </a:rPr>
            <a:t>Las métricas identificadas </a:t>
          </a:r>
          <a:r>
            <a:rPr lang="es-ES" sz="2000" dirty="0" smtClean="0">
              <a:solidFill>
                <a:schemeClr val="bg1"/>
              </a:solidFill>
            </a:rPr>
            <a:t>permitirán </a:t>
          </a:r>
          <a:r>
            <a:rPr lang="es-ES" sz="2000" dirty="0" smtClean="0">
              <a:solidFill>
                <a:schemeClr val="bg1"/>
              </a:solidFill>
            </a:rPr>
            <a:t>a los ingenieros de software implementar estas métricas para obtener </a:t>
          </a:r>
          <a:r>
            <a:rPr lang="es-ES" sz="2000" dirty="0" smtClean="0">
              <a:solidFill>
                <a:schemeClr val="bg1"/>
              </a:solidFill>
            </a:rPr>
            <a:t>resultados aceptables </a:t>
          </a:r>
          <a:r>
            <a:rPr lang="es-ES" sz="2000" dirty="0" smtClean="0">
              <a:solidFill>
                <a:schemeClr val="bg1"/>
              </a:solidFill>
            </a:rPr>
            <a:t>en el uso de aplicativos móviles, </a:t>
          </a:r>
          <a:r>
            <a:rPr lang="es-ES" sz="2000" dirty="0" smtClean="0">
              <a:solidFill>
                <a:schemeClr val="bg1"/>
              </a:solidFill>
            </a:rPr>
            <a:t>además </a:t>
          </a:r>
          <a:r>
            <a:rPr lang="es-ES" sz="2000" dirty="0" smtClean="0">
              <a:solidFill>
                <a:schemeClr val="bg1"/>
              </a:solidFill>
            </a:rPr>
            <a:t>se pueden detectar defectos en un menor tiempo o evaluar el grado de usabilidad en las diferentes aplicaciones.</a:t>
          </a:r>
          <a:endParaRPr lang="en-US" sz="2000" dirty="0">
            <a:solidFill>
              <a:schemeClr val="bg1"/>
            </a:solidFill>
          </a:endParaRPr>
        </a:p>
      </dgm:t>
    </dgm:pt>
    <dgm:pt modelId="{98DFA2B2-A767-4CEB-BEAE-6AD9A1967A7A}" type="parTrans" cxnId="{88DE9B15-E7DE-48AC-8153-25FBB94CD4B2}">
      <dgm:prSet/>
      <dgm:spPr/>
      <dgm:t>
        <a:bodyPr/>
        <a:lstStyle/>
        <a:p>
          <a:endParaRPr lang="es-ES" sz="2400">
            <a:solidFill>
              <a:schemeClr val="bg1"/>
            </a:solidFill>
          </a:endParaRPr>
        </a:p>
      </dgm:t>
    </dgm:pt>
    <dgm:pt modelId="{1169BE96-4D46-4731-B78D-D4902382881F}" type="sibTrans" cxnId="{88DE9B15-E7DE-48AC-8153-25FBB94CD4B2}">
      <dgm:prSet/>
      <dgm:spPr/>
      <dgm:t>
        <a:bodyPr/>
        <a:lstStyle/>
        <a:p>
          <a:endParaRPr lang="es-ES" sz="2400">
            <a:solidFill>
              <a:schemeClr val="bg1"/>
            </a:solidFill>
          </a:endParaRPr>
        </a:p>
      </dgm:t>
    </dgm:pt>
    <dgm:pt modelId="{18855C9F-1942-4979-A920-0EDA9F6B76E9}">
      <dgm:prSet custT="1"/>
      <dgm:spPr/>
      <dgm:t>
        <a:bodyPr/>
        <a:lstStyle/>
        <a:p>
          <a:pPr rtl="0"/>
          <a:r>
            <a:rPr lang="es-ES" sz="2000" dirty="0" smtClean="0">
              <a:solidFill>
                <a:schemeClr val="bg1"/>
              </a:solidFill>
            </a:rPr>
            <a:t>La aplicación de las técnicas de evaluación, ha descubierto que el número de usuarios con interés en participar es mayor cuando </a:t>
          </a:r>
          <a:r>
            <a:rPr lang="es-ES" sz="2000" dirty="0" smtClean="0">
              <a:solidFill>
                <a:schemeClr val="bg1"/>
              </a:solidFill>
            </a:rPr>
            <a:t>no </a:t>
          </a:r>
          <a:r>
            <a:rPr lang="es-ES" sz="2000" dirty="0" smtClean="0">
              <a:solidFill>
                <a:schemeClr val="bg1"/>
              </a:solidFill>
            </a:rPr>
            <a:t>requiere una gran inversión de tiempo. No obstante, es importante destacar que siempre se encontraron usuarios comprometidos para los que el tiempo no supuso impedimento alguno.</a:t>
          </a:r>
          <a:endParaRPr lang="en-US" sz="2000" dirty="0">
            <a:solidFill>
              <a:schemeClr val="bg1"/>
            </a:solidFill>
          </a:endParaRPr>
        </a:p>
      </dgm:t>
    </dgm:pt>
    <dgm:pt modelId="{46970534-0416-400E-B6D6-D8439737C9CB}" type="parTrans" cxnId="{4BF1E6AF-F25A-480D-9156-A33C23445110}">
      <dgm:prSet/>
      <dgm:spPr/>
      <dgm:t>
        <a:bodyPr/>
        <a:lstStyle/>
        <a:p>
          <a:endParaRPr lang="es-ES" sz="2400">
            <a:solidFill>
              <a:schemeClr val="bg1"/>
            </a:solidFill>
          </a:endParaRPr>
        </a:p>
      </dgm:t>
    </dgm:pt>
    <dgm:pt modelId="{114823FE-F08B-4F42-8B53-757F54AC2CA4}" type="sibTrans" cxnId="{4BF1E6AF-F25A-480D-9156-A33C23445110}">
      <dgm:prSet/>
      <dgm:spPr/>
      <dgm:t>
        <a:bodyPr/>
        <a:lstStyle/>
        <a:p>
          <a:endParaRPr lang="es-ES" sz="2400">
            <a:solidFill>
              <a:schemeClr val="bg1"/>
            </a:solidFill>
          </a:endParaRPr>
        </a:p>
      </dgm:t>
    </dgm:pt>
    <dgm:pt modelId="{FDDA97BA-BCBA-42E3-BCFD-FE23E9E6EC49}">
      <dgm:prSet custT="1"/>
      <dgm:spPr/>
      <dgm:t>
        <a:bodyPr/>
        <a:lstStyle/>
        <a:p>
          <a:pPr rtl="0"/>
          <a:r>
            <a:rPr lang="es-ES" sz="2000" dirty="0" smtClean="0">
              <a:solidFill>
                <a:schemeClr val="bg1"/>
              </a:solidFill>
            </a:rPr>
            <a:t>A pesar de que </a:t>
          </a:r>
          <a:r>
            <a:rPr lang="es-ES" sz="2000" dirty="0" smtClean="0">
              <a:solidFill>
                <a:schemeClr val="bg1"/>
              </a:solidFill>
            </a:rPr>
            <a:t>el número de militares encuestados (12 PDVM) no </a:t>
          </a:r>
          <a:r>
            <a:rPr lang="es-ES" sz="2000" dirty="0" smtClean="0">
              <a:solidFill>
                <a:schemeClr val="bg1"/>
              </a:solidFill>
            </a:rPr>
            <a:t>son suficientes </a:t>
          </a:r>
          <a:r>
            <a:rPr lang="es-ES" sz="2000" dirty="0" smtClean="0">
              <a:solidFill>
                <a:schemeClr val="bg1"/>
              </a:solidFill>
            </a:rPr>
            <a:t>para un resultado estadístico, </a:t>
          </a:r>
          <a:r>
            <a:rPr lang="es-ES" sz="2000" dirty="0" smtClean="0">
              <a:solidFill>
                <a:schemeClr val="bg1"/>
              </a:solidFill>
            </a:rPr>
            <a:t>se considera que este número es aceptable para este tipo de proyectos.</a:t>
          </a:r>
          <a:endParaRPr lang="en-US" sz="2000" dirty="0">
            <a:solidFill>
              <a:schemeClr val="bg1"/>
            </a:solidFill>
          </a:endParaRPr>
        </a:p>
      </dgm:t>
    </dgm:pt>
    <dgm:pt modelId="{2F3E8627-1CD7-4735-8190-B5951B07F144}" type="parTrans" cxnId="{EFFFF717-F8AA-4044-89A0-7056036118DD}">
      <dgm:prSet/>
      <dgm:spPr/>
      <dgm:t>
        <a:bodyPr/>
        <a:lstStyle/>
        <a:p>
          <a:endParaRPr lang="es-ES" sz="2400">
            <a:solidFill>
              <a:schemeClr val="bg1"/>
            </a:solidFill>
          </a:endParaRPr>
        </a:p>
      </dgm:t>
    </dgm:pt>
    <dgm:pt modelId="{0ADDF795-CFBF-486D-860E-90D4CCEFF924}" type="sibTrans" cxnId="{EFFFF717-F8AA-4044-89A0-7056036118DD}">
      <dgm:prSet/>
      <dgm:spPr/>
      <dgm:t>
        <a:bodyPr/>
        <a:lstStyle/>
        <a:p>
          <a:endParaRPr lang="es-ES" sz="2400">
            <a:solidFill>
              <a:schemeClr val="bg1"/>
            </a:solidFill>
          </a:endParaRPr>
        </a:p>
      </dgm:t>
    </dgm:pt>
    <dgm:pt modelId="{BD388440-3D60-4814-A2EE-722DCC76D8B7}" type="pres">
      <dgm:prSet presAssocID="{1BEC78BA-4B2A-4AC6-A047-89DD154CC0A4}" presName="linear" presStyleCnt="0">
        <dgm:presLayoutVars>
          <dgm:animLvl val="lvl"/>
          <dgm:resizeHandles val="exact"/>
        </dgm:presLayoutVars>
      </dgm:prSet>
      <dgm:spPr/>
      <dgm:t>
        <a:bodyPr/>
        <a:lstStyle/>
        <a:p>
          <a:endParaRPr lang="es-ES"/>
        </a:p>
      </dgm:t>
    </dgm:pt>
    <dgm:pt modelId="{2A69A619-1AD4-4264-885C-C021CAD46022}" type="pres">
      <dgm:prSet presAssocID="{48A04562-D174-4CF1-B46E-35389FB05705}" presName="parentText" presStyleLbl="node1" presStyleIdx="0" presStyleCnt="3" custScaleY="94010" custLinFactY="-49943" custLinFactNeighborX="0" custLinFactNeighborY="-100000">
        <dgm:presLayoutVars>
          <dgm:chMax val="0"/>
          <dgm:bulletEnabled val="1"/>
        </dgm:presLayoutVars>
      </dgm:prSet>
      <dgm:spPr/>
      <dgm:t>
        <a:bodyPr/>
        <a:lstStyle/>
        <a:p>
          <a:endParaRPr lang="es-ES"/>
        </a:p>
      </dgm:t>
    </dgm:pt>
    <dgm:pt modelId="{D1C98E2C-4BB6-4FD1-9A73-66EB233F4876}" type="pres">
      <dgm:prSet presAssocID="{1169BE96-4D46-4731-B78D-D4902382881F}" presName="spacer" presStyleCnt="0"/>
      <dgm:spPr/>
    </dgm:pt>
    <dgm:pt modelId="{5317FC4E-18FB-424F-B85F-C51BAB684544}" type="pres">
      <dgm:prSet presAssocID="{18855C9F-1942-4979-A920-0EDA9F6B76E9}" presName="parentText" presStyleLbl="node1" presStyleIdx="1" presStyleCnt="3" custScaleY="106791" custLinFactY="-15924" custLinFactNeighborX="0" custLinFactNeighborY="-100000">
        <dgm:presLayoutVars>
          <dgm:chMax val="0"/>
          <dgm:bulletEnabled val="1"/>
        </dgm:presLayoutVars>
      </dgm:prSet>
      <dgm:spPr/>
      <dgm:t>
        <a:bodyPr/>
        <a:lstStyle/>
        <a:p>
          <a:endParaRPr lang="es-ES"/>
        </a:p>
      </dgm:t>
    </dgm:pt>
    <dgm:pt modelId="{E9485970-421C-44A9-89E0-C66F0598D3EC}" type="pres">
      <dgm:prSet presAssocID="{114823FE-F08B-4F42-8B53-757F54AC2CA4}" presName="spacer" presStyleCnt="0"/>
      <dgm:spPr/>
    </dgm:pt>
    <dgm:pt modelId="{E4445D15-4262-48D0-A9DE-D8DECBB9FFB4}" type="pres">
      <dgm:prSet presAssocID="{FDDA97BA-BCBA-42E3-BCFD-FE23E9E6EC49}" presName="parentText" presStyleLbl="node1" presStyleIdx="2" presStyleCnt="3" custScaleY="76042" custLinFactNeighborX="0" custLinFactNeighborY="-75147">
        <dgm:presLayoutVars>
          <dgm:chMax val="0"/>
          <dgm:bulletEnabled val="1"/>
        </dgm:presLayoutVars>
      </dgm:prSet>
      <dgm:spPr/>
      <dgm:t>
        <a:bodyPr/>
        <a:lstStyle/>
        <a:p>
          <a:endParaRPr lang="es-ES"/>
        </a:p>
      </dgm:t>
    </dgm:pt>
  </dgm:ptLst>
  <dgm:cxnLst>
    <dgm:cxn modelId="{EFFFF717-F8AA-4044-89A0-7056036118DD}" srcId="{1BEC78BA-4B2A-4AC6-A047-89DD154CC0A4}" destId="{FDDA97BA-BCBA-42E3-BCFD-FE23E9E6EC49}" srcOrd="2" destOrd="0" parTransId="{2F3E8627-1CD7-4735-8190-B5951B07F144}" sibTransId="{0ADDF795-CFBF-486D-860E-90D4CCEFF924}"/>
    <dgm:cxn modelId="{4BF1E6AF-F25A-480D-9156-A33C23445110}" srcId="{1BEC78BA-4B2A-4AC6-A047-89DD154CC0A4}" destId="{18855C9F-1942-4979-A920-0EDA9F6B76E9}" srcOrd="1" destOrd="0" parTransId="{46970534-0416-400E-B6D6-D8439737C9CB}" sibTransId="{114823FE-F08B-4F42-8B53-757F54AC2CA4}"/>
    <dgm:cxn modelId="{3B1B1E8B-1119-4FAA-B5BE-23F905BA5448}" type="presOf" srcId="{48A04562-D174-4CF1-B46E-35389FB05705}" destId="{2A69A619-1AD4-4264-885C-C021CAD46022}" srcOrd="0" destOrd="0" presId="urn:microsoft.com/office/officeart/2005/8/layout/vList2"/>
    <dgm:cxn modelId="{BF3E5786-AF64-4968-849C-A85AF151AFF3}" type="presOf" srcId="{FDDA97BA-BCBA-42E3-BCFD-FE23E9E6EC49}" destId="{E4445D15-4262-48D0-A9DE-D8DECBB9FFB4}" srcOrd="0" destOrd="0" presId="urn:microsoft.com/office/officeart/2005/8/layout/vList2"/>
    <dgm:cxn modelId="{88DE9B15-E7DE-48AC-8153-25FBB94CD4B2}" srcId="{1BEC78BA-4B2A-4AC6-A047-89DD154CC0A4}" destId="{48A04562-D174-4CF1-B46E-35389FB05705}" srcOrd="0" destOrd="0" parTransId="{98DFA2B2-A767-4CEB-BEAE-6AD9A1967A7A}" sibTransId="{1169BE96-4D46-4731-B78D-D4902382881F}"/>
    <dgm:cxn modelId="{447C141D-E3C7-4C83-BECD-CAE3BE62C935}" type="presOf" srcId="{18855C9F-1942-4979-A920-0EDA9F6B76E9}" destId="{5317FC4E-18FB-424F-B85F-C51BAB684544}" srcOrd="0" destOrd="0" presId="urn:microsoft.com/office/officeart/2005/8/layout/vList2"/>
    <dgm:cxn modelId="{46E104B4-5AEE-4686-A34B-F5362A7C113F}" type="presOf" srcId="{1BEC78BA-4B2A-4AC6-A047-89DD154CC0A4}" destId="{BD388440-3D60-4814-A2EE-722DCC76D8B7}" srcOrd="0" destOrd="0" presId="urn:microsoft.com/office/officeart/2005/8/layout/vList2"/>
    <dgm:cxn modelId="{CDF75198-C307-426B-A4F7-307A15529AA4}" type="presParOf" srcId="{BD388440-3D60-4814-A2EE-722DCC76D8B7}" destId="{2A69A619-1AD4-4264-885C-C021CAD46022}" srcOrd="0" destOrd="0" presId="urn:microsoft.com/office/officeart/2005/8/layout/vList2"/>
    <dgm:cxn modelId="{331604FB-69D1-47F8-B7E1-35230D4452A5}" type="presParOf" srcId="{BD388440-3D60-4814-A2EE-722DCC76D8B7}" destId="{D1C98E2C-4BB6-4FD1-9A73-66EB233F4876}" srcOrd="1" destOrd="0" presId="urn:microsoft.com/office/officeart/2005/8/layout/vList2"/>
    <dgm:cxn modelId="{A2E0392D-3A62-4D8D-8153-48C0F29C207B}" type="presParOf" srcId="{BD388440-3D60-4814-A2EE-722DCC76D8B7}" destId="{5317FC4E-18FB-424F-B85F-C51BAB684544}" srcOrd="2" destOrd="0" presId="urn:microsoft.com/office/officeart/2005/8/layout/vList2"/>
    <dgm:cxn modelId="{CD60193E-1912-4C60-AB93-4E73C45A5C26}" type="presParOf" srcId="{BD388440-3D60-4814-A2EE-722DCC76D8B7}" destId="{E9485970-421C-44A9-89E0-C66F0598D3EC}" srcOrd="3" destOrd="0" presId="urn:microsoft.com/office/officeart/2005/8/layout/vList2"/>
    <dgm:cxn modelId="{5B9B8AE7-4C9B-4509-AD56-8DEAECD36D6E}" type="presParOf" srcId="{BD388440-3D60-4814-A2EE-722DCC76D8B7}" destId="{E4445D15-4262-48D0-A9DE-D8DECBB9FFB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DEF1AE9-5FDC-4867-AF3E-882D47BC0CBC}" type="doc">
      <dgm:prSet loTypeId="urn:microsoft.com/office/officeart/2008/layout/VerticalCurvedList" loCatId="list" qsTypeId="urn:microsoft.com/office/officeart/2005/8/quickstyle/simple3" qsCatId="simple" csTypeId="urn:microsoft.com/office/officeart/2005/8/colors/colorful5" csCatId="colorful" phldr="1"/>
      <dgm:spPr/>
    </dgm:pt>
    <dgm:pt modelId="{07DFE822-0C70-44A2-8958-99A5FADE4AEC}">
      <dgm:prSet phldrT="[Texto]" custT="1"/>
      <dgm:spPr/>
      <dgm:t>
        <a:bodyPr/>
        <a:lstStyle/>
        <a:p>
          <a:r>
            <a:rPr lang="es-EC" sz="1800" dirty="0" smtClean="0"/>
            <a:t>Se recomienda a las empresas desarrolladoras de software invertir mayor cantidad de recursos en lo que respecta a calidad del producto software</a:t>
          </a:r>
          <a:r>
            <a:rPr lang="es-ES" sz="1800" dirty="0" smtClean="0"/>
            <a:t>. </a:t>
          </a:r>
          <a:endParaRPr lang="en-US" sz="1800" dirty="0" smtClean="0"/>
        </a:p>
      </dgm:t>
    </dgm:pt>
    <dgm:pt modelId="{715D9F39-0ED9-4B46-B7DB-891468BB5609}" type="parTrans" cxnId="{C18D9014-5C97-4CA4-8223-0DCA2D8241DD}">
      <dgm:prSet/>
      <dgm:spPr/>
      <dgm:t>
        <a:bodyPr/>
        <a:lstStyle/>
        <a:p>
          <a:endParaRPr lang="es-ES" sz="2400"/>
        </a:p>
      </dgm:t>
    </dgm:pt>
    <dgm:pt modelId="{C19EF1CB-F2AC-4542-B1ED-B9E145179DE0}" type="sibTrans" cxnId="{C18D9014-5C97-4CA4-8223-0DCA2D8241DD}">
      <dgm:prSet/>
      <dgm:spPr/>
      <dgm:t>
        <a:bodyPr/>
        <a:lstStyle/>
        <a:p>
          <a:endParaRPr lang="es-ES" sz="2400"/>
        </a:p>
      </dgm:t>
    </dgm:pt>
    <dgm:pt modelId="{594F9FC3-BDFB-4776-8D1D-9D87DA473EC9}">
      <dgm:prSet phldrT="[Texto]" custT="1"/>
      <dgm:spPr/>
      <dgm:t>
        <a:bodyPr/>
        <a:lstStyle/>
        <a:p>
          <a:r>
            <a:rPr lang="es-ES" sz="1800" dirty="0" smtClean="0"/>
            <a:t>Se recomienda utilizar las distintas técnicas utilizadas en este estudio para realizar encuestas de cuestionarios con el fin de construir un modelo para medir y cuantificar la usabilidad de las aplicaciones móviles</a:t>
          </a:r>
          <a:r>
            <a:rPr lang="es-ES" sz="1600" dirty="0" smtClean="0"/>
            <a:t>.</a:t>
          </a:r>
          <a:endParaRPr lang="es-ES" sz="1600" dirty="0"/>
        </a:p>
      </dgm:t>
    </dgm:pt>
    <dgm:pt modelId="{820E710C-77E7-48A2-A426-29D0439B5FD2}" type="parTrans" cxnId="{5B0BD359-C588-4259-9DC4-066D9DD69B20}">
      <dgm:prSet/>
      <dgm:spPr/>
      <dgm:t>
        <a:bodyPr/>
        <a:lstStyle/>
        <a:p>
          <a:endParaRPr lang="es-ES" sz="2400"/>
        </a:p>
      </dgm:t>
    </dgm:pt>
    <dgm:pt modelId="{7AB3D4F5-D7C3-490B-B485-BA3695DF678A}" type="sibTrans" cxnId="{5B0BD359-C588-4259-9DC4-066D9DD69B20}">
      <dgm:prSet/>
      <dgm:spPr/>
      <dgm:t>
        <a:bodyPr/>
        <a:lstStyle/>
        <a:p>
          <a:endParaRPr lang="es-ES" sz="2400"/>
        </a:p>
      </dgm:t>
    </dgm:pt>
    <dgm:pt modelId="{C6B9F5AB-0D4A-4281-83B6-A2C02E0F0185}">
      <dgm:prSet phldrT="[Texto]" custT="1"/>
      <dgm:spPr/>
      <dgm:t>
        <a:bodyPr/>
        <a:lstStyle/>
        <a:p>
          <a:r>
            <a:rPr lang="es-ES" sz="1800" dirty="0" smtClean="0"/>
            <a:t>Planificar a tiempo un producto software en función de los recursos disponibles, las tareas a realizar, métricas identificadas, tenderán a garantizar un producto de calidad.</a:t>
          </a:r>
          <a:endParaRPr lang="es-ES" sz="1800" b="0" dirty="0"/>
        </a:p>
      </dgm:t>
    </dgm:pt>
    <dgm:pt modelId="{32E5BF5C-5B97-41B1-B2B5-391E73C6CD54}" type="parTrans" cxnId="{3640CE8A-55F3-4135-8FE1-BEB1A8C1CB5F}">
      <dgm:prSet/>
      <dgm:spPr/>
      <dgm:t>
        <a:bodyPr/>
        <a:lstStyle/>
        <a:p>
          <a:endParaRPr lang="es-ES" sz="2400"/>
        </a:p>
      </dgm:t>
    </dgm:pt>
    <dgm:pt modelId="{CCA914CF-4E21-4D08-99C3-66333543DC59}" type="sibTrans" cxnId="{3640CE8A-55F3-4135-8FE1-BEB1A8C1CB5F}">
      <dgm:prSet/>
      <dgm:spPr/>
      <dgm:t>
        <a:bodyPr/>
        <a:lstStyle/>
        <a:p>
          <a:endParaRPr lang="es-ES" sz="2400"/>
        </a:p>
      </dgm:t>
    </dgm:pt>
    <dgm:pt modelId="{C2D67069-6240-4B2B-8B85-D52C5AD2FE80}">
      <dgm:prSet phldrT="[Texto]" custT="1"/>
      <dgm:spPr/>
      <dgm:t>
        <a:bodyPr/>
        <a:lstStyle/>
        <a:p>
          <a:r>
            <a:rPr lang="es-ES" sz="1600" dirty="0" smtClean="0"/>
            <a:t>Al desarrollar aplicaciones móviles para la plataforma Android necesariamente  se  utilizan  versiones  específicas,  es  por  ello  que  se  </a:t>
          </a:r>
          <a:r>
            <a:rPr lang="es-ES" sz="1600" dirty="0" smtClean="0"/>
            <a:t>recomienda  </a:t>
          </a:r>
          <a:r>
            <a:rPr lang="es-ES" sz="1600" dirty="0" smtClean="0"/>
            <a:t>investigar    la  disponibilidad    de  los </a:t>
          </a:r>
          <a:r>
            <a:rPr lang="es-ES" sz="1600" dirty="0" smtClean="0"/>
            <a:t>componentes </a:t>
          </a:r>
          <a:r>
            <a:rPr lang="es-ES" sz="1600" dirty="0" smtClean="0"/>
            <a:t>para  dicha versión  y  confirmar  su  compatibilidad    con  los diferentes dispositivos ,    de    esta    manera    se    asegura    el    correcto  funcionamiento  de  la  aplicación  móvil bajo  cualquier dispositivo  que  se  haya seleccionado.</a:t>
          </a:r>
          <a:endParaRPr lang="es-ES" sz="1600" dirty="0"/>
        </a:p>
      </dgm:t>
    </dgm:pt>
    <dgm:pt modelId="{BF8A7EDB-699D-4B67-93A6-41760F41AC1C}" type="parTrans" cxnId="{89342DD9-6145-4908-A43F-2410E17EB676}">
      <dgm:prSet/>
      <dgm:spPr/>
      <dgm:t>
        <a:bodyPr/>
        <a:lstStyle/>
        <a:p>
          <a:endParaRPr lang="es-ES" sz="2000"/>
        </a:p>
      </dgm:t>
    </dgm:pt>
    <dgm:pt modelId="{5B3511AB-D3C3-43C6-986F-310155E17128}" type="sibTrans" cxnId="{89342DD9-6145-4908-A43F-2410E17EB676}">
      <dgm:prSet/>
      <dgm:spPr/>
      <dgm:t>
        <a:bodyPr/>
        <a:lstStyle/>
        <a:p>
          <a:endParaRPr lang="es-ES" sz="2000"/>
        </a:p>
      </dgm:t>
    </dgm:pt>
    <dgm:pt modelId="{E15C1F99-83D9-431B-9841-ABF2AF0D77DA}" type="pres">
      <dgm:prSet presAssocID="{8DEF1AE9-5FDC-4867-AF3E-882D47BC0CBC}" presName="Name0" presStyleCnt="0">
        <dgm:presLayoutVars>
          <dgm:chMax val="7"/>
          <dgm:chPref val="7"/>
          <dgm:dir/>
        </dgm:presLayoutVars>
      </dgm:prSet>
      <dgm:spPr/>
    </dgm:pt>
    <dgm:pt modelId="{1CB76AE1-FF29-45A1-9CF9-EAAC35163E0D}" type="pres">
      <dgm:prSet presAssocID="{8DEF1AE9-5FDC-4867-AF3E-882D47BC0CBC}" presName="Name1" presStyleCnt="0"/>
      <dgm:spPr/>
    </dgm:pt>
    <dgm:pt modelId="{01AB671A-2291-4F1C-974D-727B2D75CE13}" type="pres">
      <dgm:prSet presAssocID="{8DEF1AE9-5FDC-4867-AF3E-882D47BC0CBC}" presName="cycle" presStyleCnt="0"/>
      <dgm:spPr/>
    </dgm:pt>
    <dgm:pt modelId="{9004D46B-4171-45A7-8DB2-991FC359D45E}" type="pres">
      <dgm:prSet presAssocID="{8DEF1AE9-5FDC-4867-AF3E-882D47BC0CBC}" presName="srcNode" presStyleLbl="node1" presStyleIdx="0" presStyleCnt="4"/>
      <dgm:spPr/>
    </dgm:pt>
    <dgm:pt modelId="{DA8F3ACE-89D3-41DE-AAA6-1BAF79694DC7}" type="pres">
      <dgm:prSet presAssocID="{8DEF1AE9-5FDC-4867-AF3E-882D47BC0CBC}" presName="conn" presStyleLbl="parChTrans1D2" presStyleIdx="0" presStyleCnt="1"/>
      <dgm:spPr/>
      <dgm:t>
        <a:bodyPr/>
        <a:lstStyle/>
        <a:p>
          <a:endParaRPr lang="es-ES"/>
        </a:p>
      </dgm:t>
    </dgm:pt>
    <dgm:pt modelId="{655E506E-1289-4FFB-8B29-EBEEE280C1AE}" type="pres">
      <dgm:prSet presAssocID="{8DEF1AE9-5FDC-4867-AF3E-882D47BC0CBC}" presName="extraNode" presStyleLbl="node1" presStyleIdx="0" presStyleCnt="4"/>
      <dgm:spPr/>
    </dgm:pt>
    <dgm:pt modelId="{D81C35FC-4E9B-4EE2-A0DC-03FF936C7FA5}" type="pres">
      <dgm:prSet presAssocID="{8DEF1AE9-5FDC-4867-AF3E-882D47BC0CBC}" presName="dstNode" presStyleLbl="node1" presStyleIdx="0" presStyleCnt="4"/>
      <dgm:spPr/>
    </dgm:pt>
    <dgm:pt modelId="{81EA5A4E-D0FA-4564-BE3F-5E3D93B2AFA7}" type="pres">
      <dgm:prSet presAssocID="{07DFE822-0C70-44A2-8958-99A5FADE4AEC}" presName="text_1" presStyleLbl="node1" presStyleIdx="0" presStyleCnt="4" custScaleY="109760">
        <dgm:presLayoutVars>
          <dgm:bulletEnabled val="1"/>
        </dgm:presLayoutVars>
      </dgm:prSet>
      <dgm:spPr/>
      <dgm:t>
        <a:bodyPr/>
        <a:lstStyle/>
        <a:p>
          <a:endParaRPr lang="es-ES"/>
        </a:p>
      </dgm:t>
    </dgm:pt>
    <dgm:pt modelId="{3154CF23-1070-440B-9137-C61DCA45B5FD}" type="pres">
      <dgm:prSet presAssocID="{07DFE822-0C70-44A2-8958-99A5FADE4AEC}" presName="accent_1" presStyleCnt="0"/>
      <dgm:spPr/>
    </dgm:pt>
    <dgm:pt modelId="{BEFD4B35-CB76-4189-B6D7-DEB16A260028}" type="pres">
      <dgm:prSet presAssocID="{07DFE822-0C70-44A2-8958-99A5FADE4AEC}" presName="accentRepeatNode" presStyleLbl="solidFgAcc1" presStyleIdx="0" presStyleCnt="4"/>
      <dgm:spPr/>
    </dgm:pt>
    <dgm:pt modelId="{B1080729-CF94-406B-A3C4-517ED425A987}" type="pres">
      <dgm:prSet presAssocID="{594F9FC3-BDFB-4776-8D1D-9D87DA473EC9}" presName="text_2" presStyleLbl="node1" presStyleIdx="1" presStyleCnt="4" custScaleY="130219">
        <dgm:presLayoutVars>
          <dgm:bulletEnabled val="1"/>
        </dgm:presLayoutVars>
      </dgm:prSet>
      <dgm:spPr/>
      <dgm:t>
        <a:bodyPr/>
        <a:lstStyle/>
        <a:p>
          <a:endParaRPr lang="es-ES"/>
        </a:p>
      </dgm:t>
    </dgm:pt>
    <dgm:pt modelId="{A87537B3-5634-45AB-965E-11CF441A5657}" type="pres">
      <dgm:prSet presAssocID="{594F9FC3-BDFB-4776-8D1D-9D87DA473EC9}" presName="accent_2" presStyleCnt="0"/>
      <dgm:spPr/>
    </dgm:pt>
    <dgm:pt modelId="{70148CD6-8F22-40AE-AB6F-99DD836061BD}" type="pres">
      <dgm:prSet presAssocID="{594F9FC3-BDFB-4776-8D1D-9D87DA473EC9}" presName="accentRepeatNode" presStyleLbl="solidFgAcc1" presStyleIdx="1" presStyleCnt="4"/>
      <dgm:spPr/>
    </dgm:pt>
    <dgm:pt modelId="{FB6B52D5-A311-42AF-92CB-D3614AEB9B8A}" type="pres">
      <dgm:prSet presAssocID="{C6B9F5AB-0D4A-4281-83B6-A2C02E0F0185}" presName="text_3" presStyleLbl="node1" presStyleIdx="2" presStyleCnt="4" custLinFactNeighborX="937" custLinFactNeighborY="1979">
        <dgm:presLayoutVars>
          <dgm:bulletEnabled val="1"/>
        </dgm:presLayoutVars>
      </dgm:prSet>
      <dgm:spPr/>
      <dgm:t>
        <a:bodyPr/>
        <a:lstStyle/>
        <a:p>
          <a:endParaRPr lang="es-ES"/>
        </a:p>
      </dgm:t>
    </dgm:pt>
    <dgm:pt modelId="{059AD83D-FE64-491B-9C5B-6A8FC3DFC641}" type="pres">
      <dgm:prSet presAssocID="{C6B9F5AB-0D4A-4281-83B6-A2C02E0F0185}" presName="accent_3" presStyleCnt="0"/>
      <dgm:spPr/>
    </dgm:pt>
    <dgm:pt modelId="{F445B15C-F1EE-4CB7-9C75-7E8DC44ED30B}" type="pres">
      <dgm:prSet presAssocID="{C6B9F5AB-0D4A-4281-83B6-A2C02E0F0185}" presName="accentRepeatNode" presStyleLbl="solidFgAcc1" presStyleIdx="2" presStyleCnt="4"/>
      <dgm:spPr/>
    </dgm:pt>
    <dgm:pt modelId="{2366F12B-84D7-49C1-9521-AF3E40AADE9E}" type="pres">
      <dgm:prSet presAssocID="{C2D67069-6240-4B2B-8B85-D52C5AD2FE80}" presName="text_4" presStyleLbl="node1" presStyleIdx="3" presStyleCnt="4" custScaleX="100080" custScaleY="117447">
        <dgm:presLayoutVars>
          <dgm:bulletEnabled val="1"/>
        </dgm:presLayoutVars>
      </dgm:prSet>
      <dgm:spPr/>
      <dgm:t>
        <a:bodyPr/>
        <a:lstStyle/>
        <a:p>
          <a:endParaRPr lang="es-ES"/>
        </a:p>
      </dgm:t>
    </dgm:pt>
    <dgm:pt modelId="{BA18F035-2A7C-4510-9695-E3C399F1C810}" type="pres">
      <dgm:prSet presAssocID="{C2D67069-6240-4B2B-8B85-D52C5AD2FE80}" presName="accent_4" presStyleCnt="0"/>
      <dgm:spPr/>
    </dgm:pt>
    <dgm:pt modelId="{FA823A2F-A549-4664-9CC5-40BBCA517F3B}" type="pres">
      <dgm:prSet presAssocID="{C2D67069-6240-4B2B-8B85-D52C5AD2FE80}" presName="accentRepeatNode" presStyleLbl="solidFgAcc1" presStyleIdx="3" presStyleCnt="4"/>
      <dgm:spPr/>
    </dgm:pt>
  </dgm:ptLst>
  <dgm:cxnLst>
    <dgm:cxn modelId="{6020E702-C075-4D24-8E36-D8489963583C}" type="presOf" srcId="{07DFE822-0C70-44A2-8958-99A5FADE4AEC}" destId="{81EA5A4E-D0FA-4564-BE3F-5E3D93B2AFA7}" srcOrd="0" destOrd="0" presId="urn:microsoft.com/office/officeart/2008/layout/VerticalCurvedList"/>
    <dgm:cxn modelId="{671B80F2-6ACC-4345-BED9-86D75DBB7EE0}" type="presOf" srcId="{C19EF1CB-F2AC-4542-B1ED-B9E145179DE0}" destId="{DA8F3ACE-89D3-41DE-AAA6-1BAF79694DC7}" srcOrd="0" destOrd="0" presId="urn:microsoft.com/office/officeart/2008/layout/VerticalCurvedList"/>
    <dgm:cxn modelId="{89342DD9-6145-4908-A43F-2410E17EB676}" srcId="{8DEF1AE9-5FDC-4867-AF3E-882D47BC0CBC}" destId="{C2D67069-6240-4B2B-8B85-D52C5AD2FE80}" srcOrd="3" destOrd="0" parTransId="{BF8A7EDB-699D-4B67-93A6-41760F41AC1C}" sibTransId="{5B3511AB-D3C3-43C6-986F-310155E17128}"/>
    <dgm:cxn modelId="{F3B5B0E1-4253-4D51-AB28-3F6C431125AD}" type="presOf" srcId="{594F9FC3-BDFB-4776-8D1D-9D87DA473EC9}" destId="{B1080729-CF94-406B-A3C4-517ED425A987}" srcOrd="0" destOrd="0" presId="urn:microsoft.com/office/officeart/2008/layout/VerticalCurvedList"/>
    <dgm:cxn modelId="{D5EBE8C2-D54E-4A82-9D2D-1384B9D1A05D}" type="presOf" srcId="{C6B9F5AB-0D4A-4281-83B6-A2C02E0F0185}" destId="{FB6B52D5-A311-42AF-92CB-D3614AEB9B8A}" srcOrd="0" destOrd="0" presId="urn:microsoft.com/office/officeart/2008/layout/VerticalCurvedList"/>
    <dgm:cxn modelId="{3640CE8A-55F3-4135-8FE1-BEB1A8C1CB5F}" srcId="{8DEF1AE9-5FDC-4867-AF3E-882D47BC0CBC}" destId="{C6B9F5AB-0D4A-4281-83B6-A2C02E0F0185}" srcOrd="2" destOrd="0" parTransId="{32E5BF5C-5B97-41B1-B2B5-391E73C6CD54}" sibTransId="{CCA914CF-4E21-4D08-99C3-66333543DC59}"/>
    <dgm:cxn modelId="{3D1269D7-E4F8-4CEC-8A45-4717554F1A19}" type="presOf" srcId="{C2D67069-6240-4B2B-8B85-D52C5AD2FE80}" destId="{2366F12B-84D7-49C1-9521-AF3E40AADE9E}" srcOrd="0" destOrd="0" presId="urn:microsoft.com/office/officeart/2008/layout/VerticalCurvedList"/>
    <dgm:cxn modelId="{0D6B653D-12F5-48DB-9AD9-64341E8AF9B7}" type="presOf" srcId="{8DEF1AE9-5FDC-4867-AF3E-882D47BC0CBC}" destId="{E15C1F99-83D9-431B-9841-ABF2AF0D77DA}" srcOrd="0" destOrd="0" presId="urn:microsoft.com/office/officeart/2008/layout/VerticalCurvedList"/>
    <dgm:cxn modelId="{C18D9014-5C97-4CA4-8223-0DCA2D8241DD}" srcId="{8DEF1AE9-5FDC-4867-AF3E-882D47BC0CBC}" destId="{07DFE822-0C70-44A2-8958-99A5FADE4AEC}" srcOrd="0" destOrd="0" parTransId="{715D9F39-0ED9-4B46-B7DB-891468BB5609}" sibTransId="{C19EF1CB-F2AC-4542-B1ED-B9E145179DE0}"/>
    <dgm:cxn modelId="{5B0BD359-C588-4259-9DC4-066D9DD69B20}" srcId="{8DEF1AE9-5FDC-4867-AF3E-882D47BC0CBC}" destId="{594F9FC3-BDFB-4776-8D1D-9D87DA473EC9}" srcOrd="1" destOrd="0" parTransId="{820E710C-77E7-48A2-A426-29D0439B5FD2}" sibTransId="{7AB3D4F5-D7C3-490B-B485-BA3695DF678A}"/>
    <dgm:cxn modelId="{7886BC22-E145-4114-9716-450779973489}" type="presParOf" srcId="{E15C1F99-83D9-431B-9841-ABF2AF0D77DA}" destId="{1CB76AE1-FF29-45A1-9CF9-EAAC35163E0D}" srcOrd="0" destOrd="0" presId="urn:microsoft.com/office/officeart/2008/layout/VerticalCurvedList"/>
    <dgm:cxn modelId="{767AA0AF-F50F-4FDC-817A-2BECA2DB05DC}" type="presParOf" srcId="{1CB76AE1-FF29-45A1-9CF9-EAAC35163E0D}" destId="{01AB671A-2291-4F1C-974D-727B2D75CE13}" srcOrd="0" destOrd="0" presId="urn:microsoft.com/office/officeart/2008/layout/VerticalCurvedList"/>
    <dgm:cxn modelId="{C8A5D64A-941F-4747-ABE0-F3F901B7EAA1}" type="presParOf" srcId="{01AB671A-2291-4F1C-974D-727B2D75CE13}" destId="{9004D46B-4171-45A7-8DB2-991FC359D45E}" srcOrd="0" destOrd="0" presId="urn:microsoft.com/office/officeart/2008/layout/VerticalCurvedList"/>
    <dgm:cxn modelId="{D61607CA-62D7-449A-962E-65DD7A109EFE}" type="presParOf" srcId="{01AB671A-2291-4F1C-974D-727B2D75CE13}" destId="{DA8F3ACE-89D3-41DE-AAA6-1BAF79694DC7}" srcOrd="1" destOrd="0" presId="urn:microsoft.com/office/officeart/2008/layout/VerticalCurvedList"/>
    <dgm:cxn modelId="{6C456867-ACFF-40DA-83E5-5A9C20B9633F}" type="presParOf" srcId="{01AB671A-2291-4F1C-974D-727B2D75CE13}" destId="{655E506E-1289-4FFB-8B29-EBEEE280C1AE}" srcOrd="2" destOrd="0" presId="urn:microsoft.com/office/officeart/2008/layout/VerticalCurvedList"/>
    <dgm:cxn modelId="{F39E537B-EB63-4361-9E53-6665B397B537}" type="presParOf" srcId="{01AB671A-2291-4F1C-974D-727B2D75CE13}" destId="{D81C35FC-4E9B-4EE2-A0DC-03FF936C7FA5}" srcOrd="3" destOrd="0" presId="urn:microsoft.com/office/officeart/2008/layout/VerticalCurvedList"/>
    <dgm:cxn modelId="{3D2365DF-D878-4D9E-802B-95903F22E225}" type="presParOf" srcId="{1CB76AE1-FF29-45A1-9CF9-EAAC35163E0D}" destId="{81EA5A4E-D0FA-4564-BE3F-5E3D93B2AFA7}" srcOrd="1" destOrd="0" presId="urn:microsoft.com/office/officeart/2008/layout/VerticalCurvedList"/>
    <dgm:cxn modelId="{CE3E8F95-218F-4852-8600-157A50FDC6BC}" type="presParOf" srcId="{1CB76AE1-FF29-45A1-9CF9-EAAC35163E0D}" destId="{3154CF23-1070-440B-9137-C61DCA45B5FD}" srcOrd="2" destOrd="0" presId="urn:microsoft.com/office/officeart/2008/layout/VerticalCurvedList"/>
    <dgm:cxn modelId="{BF5D952E-B105-40B7-9109-9521578F6EE9}" type="presParOf" srcId="{3154CF23-1070-440B-9137-C61DCA45B5FD}" destId="{BEFD4B35-CB76-4189-B6D7-DEB16A260028}" srcOrd="0" destOrd="0" presId="urn:microsoft.com/office/officeart/2008/layout/VerticalCurvedList"/>
    <dgm:cxn modelId="{EF92620E-7DE1-4A68-B112-5145B37922F3}" type="presParOf" srcId="{1CB76AE1-FF29-45A1-9CF9-EAAC35163E0D}" destId="{B1080729-CF94-406B-A3C4-517ED425A987}" srcOrd="3" destOrd="0" presId="urn:microsoft.com/office/officeart/2008/layout/VerticalCurvedList"/>
    <dgm:cxn modelId="{397D9252-A0BE-4E6D-9882-BCD0E9064CBC}" type="presParOf" srcId="{1CB76AE1-FF29-45A1-9CF9-EAAC35163E0D}" destId="{A87537B3-5634-45AB-965E-11CF441A5657}" srcOrd="4" destOrd="0" presId="urn:microsoft.com/office/officeart/2008/layout/VerticalCurvedList"/>
    <dgm:cxn modelId="{E8FC77D8-0807-43CE-8DF8-6B6C019D03C3}" type="presParOf" srcId="{A87537B3-5634-45AB-965E-11CF441A5657}" destId="{70148CD6-8F22-40AE-AB6F-99DD836061BD}" srcOrd="0" destOrd="0" presId="urn:microsoft.com/office/officeart/2008/layout/VerticalCurvedList"/>
    <dgm:cxn modelId="{17CD964A-068F-49CB-BDFD-B80626BC9DFA}" type="presParOf" srcId="{1CB76AE1-FF29-45A1-9CF9-EAAC35163E0D}" destId="{FB6B52D5-A311-42AF-92CB-D3614AEB9B8A}" srcOrd="5" destOrd="0" presId="urn:microsoft.com/office/officeart/2008/layout/VerticalCurvedList"/>
    <dgm:cxn modelId="{930EF6FF-EB41-4489-A326-D5E954298442}" type="presParOf" srcId="{1CB76AE1-FF29-45A1-9CF9-EAAC35163E0D}" destId="{059AD83D-FE64-491B-9C5B-6A8FC3DFC641}" srcOrd="6" destOrd="0" presId="urn:microsoft.com/office/officeart/2008/layout/VerticalCurvedList"/>
    <dgm:cxn modelId="{F56E4E32-D48E-4AA9-A78B-C19700CACD74}" type="presParOf" srcId="{059AD83D-FE64-491B-9C5B-6A8FC3DFC641}" destId="{F445B15C-F1EE-4CB7-9C75-7E8DC44ED30B}" srcOrd="0" destOrd="0" presId="urn:microsoft.com/office/officeart/2008/layout/VerticalCurvedList"/>
    <dgm:cxn modelId="{DB463020-DF7F-4960-B577-B02295193636}" type="presParOf" srcId="{1CB76AE1-FF29-45A1-9CF9-EAAC35163E0D}" destId="{2366F12B-84D7-49C1-9521-AF3E40AADE9E}" srcOrd="7" destOrd="0" presId="urn:microsoft.com/office/officeart/2008/layout/VerticalCurvedList"/>
    <dgm:cxn modelId="{CC2875BC-DCBF-4E35-88F9-CCB864E4EA8B}" type="presParOf" srcId="{1CB76AE1-FF29-45A1-9CF9-EAAC35163E0D}" destId="{BA18F035-2A7C-4510-9695-E3C399F1C810}" srcOrd="8" destOrd="0" presId="urn:microsoft.com/office/officeart/2008/layout/VerticalCurvedList"/>
    <dgm:cxn modelId="{A1CAB70D-E9F6-4B03-A461-B6E97D0D2B66}" type="presParOf" srcId="{BA18F035-2A7C-4510-9695-E3C399F1C810}" destId="{FA823A2F-A549-4664-9CC5-40BBCA517F3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2A5D68D-8494-4175-BAE5-4D8A1515C665}" type="doc">
      <dgm:prSet loTypeId="urn:microsoft.com/office/officeart/2005/8/layout/hierarchy4" loCatId="hierarchy" qsTypeId="urn:microsoft.com/office/officeart/2005/8/quickstyle/simple1" qsCatId="simple" csTypeId="urn:microsoft.com/office/officeart/2005/8/colors/accent5_5" csCatId="accent5" phldr="1"/>
      <dgm:spPr/>
      <dgm:t>
        <a:bodyPr/>
        <a:lstStyle/>
        <a:p>
          <a:endParaRPr lang="es-ES"/>
        </a:p>
      </dgm:t>
    </dgm:pt>
    <dgm:pt modelId="{058C305C-6624-4B17-A649-A8F0467651F0}">
      <dgm:prSet custT="1"/>
      <dgm:spPr/>
      <dgm:t>
        <a:bodyPr/>
        <a:lstStyle/>
        <a:p>
          <a:pPr rtl="0"/>
          <a:r>
            <a:rPr lang="es-ES" sz="2400" dirty="0" smtClean="0">
              <a:solidFill>
                <a:schemeClr val="bg1"/>
              </a:solidFill>
            </a:rPr>
            <a:t>El trabajo realizado en este estudio abre paso a nuevas líneas de investigación relacionadas con mejoras en el prototipo y la consideración de métricas de usabilidad para el proceso del desarrollo de software.	</a:t>
          </a:r>
          <a:endParaRPr lang="en-US" sz="2400" dirty="0">
            <a:solidFill>
              <a:schemeClr val="bg1"/>
            </a:solidFill>
          </a:endParaRPr>
        </a:p>
      </dgm:t>
    </dgm:pt>
    <dgm:pt modelId="{6063CFB1-D02D-4B2A-8B24-4C1733051710}" type="parTrans" cxnId="{34D5B97D-0D94-4DB6-804B-0F86431C9412}">
      <dgm:prSet/>
      <dgm:spPr/>
      <dgm:t>
        <a:bodyPr/>
        <a:lstStyle/>
        <a:p>
          <a:endParaRPr lang="es-ES">
            <a:solidFill>
              <a:schemeClr val="bg1"/>
            </a:solidFill>
          </a:endParaRPr>
        </a:p>
      </dgm:t>
    </dgm:pt>
    <dgm:pt modelId="{9A520311-DDD5-4D76-AFA6-BC33677DF9CA}" type="sibTrans" cxnId="{34D5B97D-0D94-4DB6-804B-0F86431C9412}">
      <dgm:prSet/>
      <dgm:spPr/>
      <dgm:t>
        <a:bodyPr/>
        <a:lstStyle/>
        <a:p>
          <a:endParaRPr lang="es-ES">
            <a:solidFill>
              <a:schemeClr val="bg1"/>
            </a:solidFill>
          </a:endParaRPr>
        </a:p>
      </dgm:t>
    </dgm:pt>
    <dgm:pt modelId="{0C1F067C-0173-460A-834F-2BEDC5B242E5}">
      <dgm:prSet custT="1"/>
      <dgm:spPr/>
      <dgm:t>
        <a:bodyPr/>
        <a:lstStyle/>
        <a:p>
          <a:pPr rtl="0"/>
          <a:r>
            <a:rPr lang="es-ES" sz="2000" dirty="0" smtClean="0">
              <a:solidFill>
                <a:schemeClr val="bg1"/>
              </a:solidFill>
            </a:rPr>
            <a:t>Respecto a la selección de métricas de usabilidad en el proceso del análisis de contenido, se consideró la relación entre la descripción y evaluación que presenta cada estudio primario. Puede ser interesante aumentar la cantidad de métricas para observar si el porcentaje de usabilidad arrojado por la encuesta SUS disminuye o incrementa.</a:t>
          </a:r>
          <a:endParaRPr lang="en-US" sz="2000" dirty="0">
            <a:solidFill>
              <a:schemeClr val="bg1"/>
            </a:solidFill>
          </a:endParaRPr>
        </a:p>
      </dgm:t>
    </dgm:pt>
    <dgm:pt modelId="{8AC721AD-CCE8-4795-88A1-282AD67EB86B}" type="parTrans" cxnId="{8DF0430C-95FE-40D7-81A8-1E539A60A834}">
      <dgm:prSet/>
      <dgm:spPr/>
      <dgm:t>
        <a:bodyPr/>
        <a:lstStyle/>
        <a:p>
          <a:endParaRPr lang="es-ES">
            <a:solidFill>
              <a:schemeClr val="bg1"/>
            </a:solidFill>
          </a:endParaRPr>
        </a:p>
      </dgm:t>
    </dgm:pt>
    <dgm:pt modelId="{4B5324EE-2D93-43B4-8D63-2A9FB9E6F83A}" type="sibTrans" cxnId="{8DF0430C-95FE-40D7-81A8-1E539A60A834}">
      <dgm:prSet/>
      <dgm:spPr/>
      <dgm:t>
        <a:bodyPr/>
        <a:lstStyle/>
        <a:p>
          <a:endParaRPr lang="es-ES">
            <a:solidFill>
              <a:schemeClr val="bg1"/>
            </a:solidFill>
          </a:endParaRPr>
        </a:p>
      </dgm:t>
    </dgm:pt>
    <dgm:pt modelId="{855D1222-DC8E-4784-89C4-F52C2D203325}">
      <dgm:prSet custT="1"/>
      <dgm:spPr/>
      <dgm:t>
        <a:bodyPr/>
        <a:lstStyle/>
        <a:p>
          <a:pPr rtl="0"/>
          <a:r>
            <a:rPr lang="es-ES" sz="1800" dirty="0" smtClean="0">
              <a:solidFill>
                <a:schemeClr val="bg1"/>
              </a:solidFill>
            </a:rPr>
            <a:t>Implementar una aplicación móvil similar o con tareas semejantes a la construida en este estudio, siguiendo el proceso tradicional de desarrollo de software, elaborando un buen diseño de interfaz, pero sin utilizar las métricas identificadas. Finalmente, utilizando las distintas técnicas de evaluación de usabilidad, comparar estas aplicaciones con personas que se beneficien de una visión normal y otras que tengan deficiencia visual.</a:t>
          </a:r>
          <a:endParaRPr lang="en-US" sz="1800" dirty="0">
            <a:solidFill>
              <a:schemeClr val="bg1"/>
            </a:solidFill>
          </a:endParaRPr>
        </a:p>
      </dgm:t>
    </dgm:pt>
    <dgm:pt modelId="{AB66953A-2BB5-4125-9C68-D6E1DCE8BBCA}" type="parTrans" cxnId="{45D50E0F-6CD5-4748-B5C1-5D02A294CE54}">
      <dgm:prSet/>
      <dgm:spPr/>
      <dgm:t>
        <a:bodyPr/>
        <a:lstStyle/>
        <a:p>
          <a:endParaRPr lang="es-ES">
            <a:solidFill>
              <a:schemeClr val="bg1"/>
            </a:solidFill>
          </a:endParaRPr>
        </a:p>
      </dgm:t>
    </dgm:pt>
    <dgm:pt modelId="{EB1A2310-E555-4152-8D17-D65254AE19B6}" type="sibTrans" cxnId="{45D50E0F-6CD5-4748-B5C1-5D02A294CE54}">
      <dgm:prSet/>
      <dgm:spPr/>
      <dgm:t>
        <a:bodyPr/>
        <a:lstStyle/>
        <a:p>
          <a:endParaRPr lang="es-ES">
            <a:solidFill>
              <a:schemeClr val="bg1"/>
            </a:solidFill>
          </a:endParaRPr>
        </a:p>
      </dgm:t>
    </dgm:pt>
    <dgm:pt modelId="{F4CBB72C-6044-44F6-BDE6-9DBFD911E28C}" type="pres">
      <dgm:prSet presAssocID="{62A5D68D-8494-4175-BAE5-4D8A1515C665}" presName="Name0" presStyleCnt="0">
        <dgm:presLayoutVars>
          <dgm:chPref val="1"/>
          <dgm:dir/>
          <dgm:animOne val="branch"/>
          <dgm:animLvl val="lvl"/>
          <dgm:resizeHandles/>
        </dgm:presLayoutVars>
      </dgm:prSet>
      <dgm:spPr/>
    </dgm:pt>
    <dgm:pt modelId="{A6DF80EF-3562-48ED-91C4-572D2BE51F14}" type="pres">
      <dgm:prSet presAssocID="{058C305C-6624-4B17-A649-A8F0467651F0}" presName="vertOne" presStyleCnt="0"/>
      <dgm:spPr/>
    </dgm:pt>
    <dgm:pt modelId="{9F199E46-0F5D-43AA-B912-5912499B476E}" type="pres">
      <dgm:prSet presAssocID="{058C305C-6624-4B17-A649-A8F0467651F0}" presName="txOne" presStyleLbl="node0" presStyleIdx="0" presStyleCnt="1" custScaleY="69447">
        <dgm:presLayoutVars>
          <dgm:chPref val="3"/>
        </dgm:presLayoutVars>
      </dgm:prSet>
      <dgm:spPr/>
    </dgm:pt>
    <dgm:pt modelId="{329E55A9-D8E2-46B1-8EC1-3E920C351C2C}" type="pres">
      <dgm:prSet presAssocID="{058C305C-6624-4B17-A649-A8F0467651F0}" presName="parTransOne" presStyleCnt="0"/>
      <dgm:spPr/>
    </dgm:pt>
    <dgm:pt modelId="{F9CAEDCF-C615-4BA4-A98A-76B223199099}" type="pres">
      <dgm:prSet presAssocID="{058C305C-6624-4B17-A649-A8F0467651F0}" presName="horzOne" presStyleCnt="0"/>
      <dgm:spPr/>
    </dgm:pt>
    <dgm:pt modelId="{3AEDA5A8-0D8C-48CF-BD77-71F481F51A06}" type="pres">
      <dgm:prSet presAssocID="{0C1F067C-0173-460A-834F-2BEDC5B242E5}" presName="vertTwo" presStyleCnt="0"/>
      <dgm:spPr/>
    </dgm:pt>
    <dgm:pt modelId="{C5150769-FAC6-4965-8B94-F9B62813C317}" type="pres">
      <dgm:prSet presAssocID="{0C1F067C-0173-460A-834F-2BEDC5B242E5}" presName="txTwo" presStyleLbl="node2" presStyleIdx="0" presStyleCnt="2">
        <dgm:presLayoutVars>
          <dgm:chPref val="3"/>
        </dgm:presLayoutVars>
      </dgm:prSet>
      <dgm:spPr/>
      <dgm:t>
        <a:bodyPr/>
        <a:lstStyle/>
        <a:p>
          <a:endParaRPr lang="es-ES"/>
        </a:p>
      </dgm:t>
    </dgm:pt>
    <dgm:pt modelId="{0465205C-3C38-41CF-9E63-F5060CFDCDED}" type="pres">
      <dgm:prSet presAssocID="{0C1F067C-0173-460A-834F-2BEDC5B242E5}" presName="horzTwo" presStyleCnt="0"/>
      <dgm:spPr/>
    </dgm:pt>
    <dgm:pt modelId="{930B4727-CDB5-450C-80A8-3DB293CCD72F}" type="pres">
      <dgm:prSet presAssocID="{4B5324EE-2D93-43B4-8D63-2A9FB9E6F83A}" presName="sibSpaceTwo" presStyleCnt="0"/>
      <dgm:spPr/>
    </dgm:pt>
    <dgm:pt modelId="{6EB6EF52-A988-4845-8D73-C8AFE79FC8AA}" type="pres">
      <dgm:prSet presAssocID="{855D1222-DC8E-4784-89C4-F52C2D203325}" presName="vertTwo" presStyleCnt="0"/>
      <dgm:spPr/>
    </dgm:pt>
    <dgm:pt modelId="{B8B2D18B-CBD0-40D9-ABC0-1D7D863071B3}" type="pres">
      <dgm:prSet presAssocID="{855D1222-DC8E-4784-89C4-F52C2D203325}" presName="txTwo" presStyleLbl="node2" presStyleIdx="1" presStyleCnt="2">
        <dgm:presLayoutVars>
          <dgm:chPref val="3"/>
        </dgm:presLayoutVars>
      </dgm:prSet>
      <dgm:spPr/>
    </dgm:pt>
    <dgm:pt modelId="{5E86A658-0D4C-45B4-9D09-A4B33A0FF0A3}" type="pres">
      <dgm:prSet presAssocID="{855D1222-DC8E-4784-89C4-F52C2D203325}" presName="horzTwo" presStyleCnt="0"/>
      <dgm:spPr/>
    </dgm:pt>
  </dgm:ptLst>
  <dgm:cxnLst>
    <dgm:cxn modelId="{6C40AB6F-3466-4243-A935-5FB8CFD5A577}" type="presOf" srcId="{0C1F067C-0173-460A-834F-2BEDC5B242E5}" destId="{C5150769-FAC6-4965-8B94-F9B62813C317}" srcOrd="0" destOrd="0" presId="urn:microsoft.com/office/officeart/2005/8/layout/hierarchy4"/>
    <dgm:cxn modelId="{8DF0430C-95FE-40D7-81A8-1E539A60A834}" srcId="{058C305C-6624-4B17-A649-A8F0467651F0}" destId="{0C1F067C-0173-460A-834F-2BEDC5B242E5}" srcOrd="0" destOrd="0" parTransId="{8AC721AD-CCE8-4795-88A1-282AD67EB86B}" sibTransId="{4B5324EE-2D93-43B4-8D63-2A9FB9E6F83A}"/>
    <dgm:cxn modelId="{45D50E0F-6CD5-4748-B5C1-5D02A294CE54}" srcId="{058C305C-6624-4B17-A649-A8F0467651F0}" destId="{855D1222-DC8E-4784-89C4-F52C2D203325}" srcOrd="1" destOrd="0" parTransId="{AB66953A-2BB5-4125-9C68-D6E1DCE8BBCA}" sibTransId="{EB1A2310-E555-4152-8D17-D65254AE19B6}"/>
    <dgm:cxn modelId="{ECB9BF5A-1FB0-4E1B-9997-A4E229C613BD}" type="presOf" srcId="{855D1222-DC8E-4784-89C4-F52C2D203325}" destId="{B8B2D18B-CBD0-40D9-ABC0-1D7D863071B3}" srcOrd="0" destOrd="0" presId="urn:microsoft.com/office/officeart/2005/8/layout/hierarchy4"/>
    <dgm:cxn modelId="{3D423447-3FD4-467C-8772-2958CC7F356A}" type="presOf" srcId="{62A5D68D-8494-4175-BAE5-4D8A1515C665}" destId="{F4CBB72C-6044-44F6-BDE6-9DBFD911E28C}" srcOrd="0" destOrd="0" presId="urn:microsoft.com/office/officeart/2005/8/layout/hierarchy4"/>
    <dgm:cxn modelId="{B6CC7AB2-0AB3-434B-9AF5-76D58ABCC4C9}" type="presOf" srcId="{058C305C-6624-4B17-A649-A8F0467651F0}" destId="{9F199E46-0F5D-43AA-B912-5912499B476E}" srcOrd="0" destOrd="0" presId="urn:microsoft.com/office/officeart/2005/8/layout/hierarchy4"/>
    <dgm:cxn modelId="{34D5B97D-0D94-4DB6-804B-0F86431C9412}" srcId="{62A5D68D-8494-4175-BAE5-4D8A1515C665}" destId="{058C305C-6624-4B17-A649-A8F0467651F0}" srcOrd="0" destOrd="0" parTransId="{6063CFB1-D02D-4B2A-8B24-4C1733051710}" sibTransId="{9A520311-DDD5-4D76-AFA6-BC33677DF9CA}"/>
    <dgm:cxn modelId="{E3FA619F-85D5-45CA-99F3-00B17425FFA6}" type="presParOf" srcId="{F4CBB72C-6044-44F6-BDE6-9DBFD911E28C}" destId="{A6DF80EF-3562-48ED-91C4-572D2BE51F14}" srcOrd="0" destOrd="0" presId="urn:microsoft.com/office/officeart/2005/8/layout/hierarchy4"/>
    <dgm:cxn modelId="{DFE2DD26-AD59-4084-9D1F-6302F60961B0}" type="presParOf" srcId="{A6DF80EF-3562-48ED-91C4-572D2BE51F14}" destId="{9F199E46-0F5D-43AA-B912-5912499B476E}" srcOrd="0" destOrd="0" presId="urn:microsoft.com/office/officeart/2005/8/layout/hierarchy4"/>
    <dgm:cxn modelId="{4400124F-225B-41A6-B2A8-3237F6808FC7}" type="presParOf" srcId="{A6DF80EF-3562-48ED-91C4-572D2BE51F14}" destId="{329E55A9-D8E2-46B1-8EC1-3E920C351C2C}" srcOrd="1" destOrd="0" presId="urn:microsoft.com/office/officeart/2005/8/layout/hierarchy4"/>
    <dgm:cxn modelId="{2ABC153D-70A9-4903-B2D3-909B98924CA4}" type="presParOf" srcId="{A6DF80EF-3562-48ED-91C4-572D2BE51F14}" destId="{F9CAEDCF-C615-4BA4-A98A-76B223199099}" srcOrd="2" destOrd="0" presId="urn:microsoft.com/office/officeart/2005/8/layout/hierarchy4"/>
    <dgm:cxn modelId="{C6B12C3C-A811-47E7-9946-0E59855AF7F4}" type="presParOf" srcId="{F9CAEDCF-C615-4BA4-A98A-76B223199099}" destId="{3AEDA5A8-0D8C-48CF-BD77-71F481F51A06}" srcOrd="0" destOrd="0" presId="urn:microsoft.com/office/officeart/2005/8/layout/hierarchy4"/>
    <dgm:cxn modelId="{0E0B8530-8CD9-494A-A38F-6B5E07ECB857}" type="presParOf" srcId="{3AEDA5A8-0D8C-48CF-BD77-71F481F51A06}" destId="{C5150769-FAC6-4965-8B94-F9B62813C317}" srcOrd="0" destOrd="0" presId="urn:microsoft.com/office/officeart/2005/8/layout/hierarchy4"/>
    <dgm:cxn modelId="{A2A4354A-D395-427B-AA88-756043F95475}" type="presParOf" srcId="{3AEDA5A8-0D8C-48CF-BD77-71F481F51A06}" destId="{0465205C-3C38-41CF-9E63-F5060CFDCDED}" srcOrd="1" destOrd="0" presId="urn:microsoft.com/office/officeart/2005/8/layout/hierarchy4"/>
    <dgm:cxn modelId="{C80A35B0-8BFD-4AD2-8ABB-D83B0BE83D7B}" type="presParOf" srcId="{F9CAEDCF-C615-4BA4-A98A-76B223199099}" destId="{930B4727-CDB5-450C-80A8-3DB293CCD72F}" srcOrd="1" destOrd="0" presId="urn:microsoft.com/office/officeart/2005/8/layout/hierarchy4"/>
    <dgm:cxn modelId="{4E97B466-1B5A-4884-B278-B9092EDAA273}" type="presParOf" srcId="{F9CAEDCF-C615-4BA4-A98A-76B223199099}" destId="{6EB6EF52-A988-4845-8D73-C8AFE79FC8AA}" srcOrd="2" destOrd="0" presId="urn:microsoft.com/office/officeart/2005/8/layout/hierarchy4"/>
    <dgm:cxn modelId="{01DDD6D9-7F48-4956-B58C-C53B02279D08}" type="presParOf" srcId="{6EB6EF52-A988-4845-8D73-C8AFE79FC8AA}" destId="{B8B2D18B-CBD0-40D9-ABC0-1D7D863071B3}" srcOrd="0" destOrd="0" presId="urn:microsoft.com/office/officeart/2005/8/layout/hierarchy4"/>
    <dgm:cxn modelId="{60C98F8C-C67D-42F3-AE49-73DC773CD3BF}" type="presParOf" srcId="{6EB6EF52-A988-4845-8D73-C8AFE79FC8AA}" destId="{5E86A658-0D4C-45B4-9D09-A4B33A0FF0A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0DE26D-FDAD-4579-A8A6-074478A0BC0C}"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es-ES"/>
        </a:p>
      </dgm:t>
    </dgm:pt>
    <dgm:pt modelId="{0FF876D1-3379-4594-ADCF-5D7F0842188F}">
      <dgm:prSet phldrT="[Texto]" custT="1"/>
      <dgm:spPr/>
      <dgm:t>
        <a:bodyPr/>
        <a:lstStyle/>
        <a:p>
          <a:r>
            <a:rPr lang="es-ES" sz="2000" dirty="0" smtClean="0"/>
            <a:t>Identificar métricas de accesibilidad y usabilidad consideradas en las plataformas actuales por los desarrolladores de software y que estén relacionadas con las PDVM, a través de una revisión inicial de literatura, con la finalidad de construir un aplicativo móvil a modo de prueba piloto utilizando las métricas encontradas.</a:t>
          </a:r>
          <a:endParaRPr lang="es-ES" sz="2000" dirty="0"/>
        </a:p>
      </dgm:t>
    </dgm:pt>
    <dgm:pt modelId="{5CA1C769-5FC9-4B30-ACFA-0B4D2DF4EB58}" type="parTrans" cxnId="{3576795F-683A-41C2-BFDC-7EDA744D5956}">
      <dgm:prSet/>
      <dgm:spPr/>
      <dgm:t>
        <a:bodyPr/>
        <a:lstStyle/>
        <a:p>
          <a:endParaRPr lang="es-ES" sz="2000"/>
        </a:p>
      </dgm:t>
    </dgm:pt>
    <dgm:pt modelId="{0D224882-42C1-4EC4-AA8E-13463D8DD6E9}" type="sibTrans" cxnId="{3576795F-683A-41C2-BFDC-7EDA744D5956}">
      <dgm:prSet/>
      <dgm:spPr/>
      <dgm:t>
        <a:bodyPr/>
        <a:lstStyle/>
        <a:p>
          <a:endParaRPr lang="es-ES" sz="2000"/>
        </a:p>
      </dgm:t>
    </dgm:pt>
    <dgm:pt modelId="{9B8A9F59-4F3A-4E04-A258-B789BA99F0B6}">
      <dgm:prSet phldrT="[Texto]" custT="1"/>
      <dgm:spPr/>
      <dgm:t>
        <a:bodyPr/>
        <a:lstStyle/>
        <a:p>
          <a:r>
            <a:rPr lang="es-ES" sz="2000" dirty="0" smtClean="0"/>
            <a:t>Realizar el desarrollo e implementación de una aplicación móvil siguiendo Scrum y utilizando las métricas identificadas para validar que la usabilidad de la aplicación sea aceptable para las PDVM.</a:t>
          </a:r>
          <a:endParaRPr lang="es-ES" sz="2000" dirty="0"/>
        </a:p>
      </dgm:t>
    </dgm:pt>
    <dgm:pt modelId="{E9D72165-F30E-475C-A985-173E40098625}" type="parTrans" cxnId="{F7A23171-EA05-43F4-B939-810916D61681}">
      <dgm:prSet/>
      <dgm:spPr/>
      <dgm:t>
        <a:bodyPr/>
        <a:lstStyle/>
        <a:p>
          <a:endParaRPr lang="es-ES" sz="2000"/>
        </a:p>
      </dgm:t>
    </dgm:pt>
    <dgm:pt modelId="{20FD9FE8-3A08-4D89-9037-F18DB49CD083}" type="sibTrans" cxnId="{F7A23171-EA05-43F4-B939-810916D61681}">
      <dgm:prSet/>
      <dgm:spPr/>
      <dgm:t>
        <a:bodyPr/>
        <a:lstStyle/>
        <a:p>
          <a:endParaRPr lang="es-ES" sz="2000"/>
        </a:p>
      </dgm:t>
    </dgm:pt>
    <dgm:pt modelId="{49DE81F2-2FB7-48FA-BCCA-7972F7924359}">
      <dgm:prSet custT="1"/>
      <dgm:spPr/>
      <dgm:t>
        <a:bodyPr/>
        <a:lstStyle/>
        <a:p>
          <a:r>
            <a:rPr lang="es-ES" sz="2000" dirty="0" smtClean="0"/>
            <a:t>Evaluar la accesibilidad o usabilidad de la aplicación móvil a través de una encuesta a los oficiales militares con deficiencia visual de la Universidad de las Fuerzas Armadas, para demostrar una usabilidad aceptable para las PDVM.</a:t>
          </a:r>
          <a:endParaRPr lang="es-ES" sz="2000" dirty="0"/>
        </a:p>
      </dgm:t>
    </dgm:pt>
    <dgm:pt modelId="{ABA3BE31-5657-4A8F-A518-815FD42A4D99}" type="parTrans" cxnId="{19087669-831E-4BCF-9FF5-10ED5B01639A}">
      <dgm:prSet/>
      <dgm:spPr/>
      <dgm:t>
        <a:bodyPr/>
        <a:lstStyle/>
        <a:p>
          <a:endParaRPr lang="es-ES" sz="2000"/>
        </a:p>
      </dgm:t>
    </dgm:pt>
    <dgm:pt modelId="{E8FA5F1C-379E-40E6-8E38-34506B6BB65E}" type="sibTrans" cxnId="{19087669-831E-4BCF-9FF5-10ED5B01639A}">
      <dgm:prSet/>
      <dgm:spPr/>
      <dgm:t>
        <a:bodyPr/>
        <a:lstStyle/>
        <a:p>
          <a:endParaRPr lang="es-ES" sz="2000"/>
        </a:p>
      </dgm:t>
    </dgm:pt>
    <dgm:pt modelId="{03B7F7A9-6453-4F2E-9E91-EBF294242D8F}">
      <dgm:prSet custT="1"/>
      <dgm:spPr/>
      <dgm:t>
        <a:bodyPr/>
        <a:lstStyle/>
        <a:p>
          <a:r>
            <a:rPr lang="es-ES" sz="2000" dirty="0" smtClean="0"/>
            <a:t>Definir la problemática identificada, a través de un estudio de campo y una revisión básica de literatura, con el propósito de reconocer sus causas y efectos.</a:t>
          </a:r>
          <a:endParaRPr lang="en-US" sz="2000" dirty="0"/>
        </a:p>
      </dgm:t>
    </dgm:pt>
    <dgm:pt modelId="{13DB19FB-27D2-4834-AB3F-0324D445E3C5}" type="parTrans" cxnId="{BA6CE2CD-FD6E-4FFE-A032-046DF1BF424C}">
      <dgm:prSet/>
      <dgm:spPr/>
      <dgm:t>
        <a:bodyPr/>
        <a:lstStyle/>
        <a:p>
          <a:endParaRPr lang="es-ES" sz="2000"/>
        </a:p>
      </dgm:t>
    </dgm:pt>
    <dgm:pt modelId="{C92D8533-06A4-431E-A48B-D2E292E86035}" type="sibTrans" cxnId="{BA6CE2CD-FD6E-4FFE-A032-046DF1BF424C}">
      <dgm:prSet/>
      <dgm:spPr/>
      <dgm:t>
        <a:bodyPr/>
        <a:lstStyle/>
        <a:p>
          <a:endParaRPr lang="es-ES" sz="2000"/>
        </a:p>
      </dgm:t>
    </dgm:pt>
    <dgm:pt modelId="{3ECFD85B-31A3-4498-B7E9-C6F557DDB7D5}" type="pres">
      <dgm:prSet presAssocID="{720DE26D-FDAD-4579-A8A6-074478A0BC0C}" presName="Name0" presStyleCnt="0">
        <dgm:presLayoutVars>
          <dgm:chMax val="7"/>
          <dgm:chPref val="7"/>
          <dgm:dir/>
        </dgm:presLayoutVars>
      </dgm:prSet>
      <dgm:spPr/>
      <dgm:t>
        <a:bodyPr/>
        <a:lstStyle/>
        <a:p>
          <a:endParaRPr lang="es-ES"/>
        </a:p>
      </dgm:t>
    </dgm:pt>
    <dgm:pt modelId="{BB52366D-CE1F-40BA-A528-202A2587BE13}" type="pres">
      <dgm:prSet presAssocID="{720DE26D-FDAD-4579-A8A6-074478A0BC0C}" presName="Name1" presStyleCnt="0"/>
      <dgm:spPr/>
    </dgm:pt>
    <dgm:pt modelId="{6ED3CBD4-581B-4B77-9E21-C4AFD39F8E20}" type="pres">
      <dgm:prSet presAssocID="{720DE26D-FDAD-4579-A8A6-074478A0BC0C}" presName="cycle" presStyleCnt="0"/>
      <dgm:spPr/>
    </dgm:pt>
    <dgm:pt modelId="{4DC13393-28B1-47AB-8200-318B68420ACE}" type="pres">
      <dgm:prSet presAssocID="{720DE26D-FDAD-4579-A8A6-074478A0BC0C}" presName="srcNode" presStyleLbl="node1" presStyleIdx="0" presStyleCnt="4"/>
      <dgm:spPr/>
    </dgm:pt>
    <dgm:pt modelId="{AB84C090-44A9-4518-8B9B-5035D81458B8}" type="pres">
      <dgm:prSet presAssocID="{720DE26D-FDAD-4579-A8A6-074478A0BC0C}" presName="conn" presStyleLbl="parChTrans1D2" presStyleIdx="0" presStyleCnt="1"/>
      <dgm:spPr/>
      <dgm:t>
        <a:bodyPr/>
        <a:lstStyle/>
        <a:p>
          <a:endParaRPr lang="es-ES"/>
        </a:p>
      </dgm:t>
    </dgm:pt>
    <dgm:pt modelId="{E5346095-82F3-441B-963C-B6F0B8D52EC7}" type="pres">
      <dgm:prSet presAssocID="{720DE26D-FDAD-4579-A8A6-074478A0BC0C}" presName="extraNode" presStyleLbl="node1" presStyleIdx="0" presStyleCnt="4"/>
      <dgm:spPr/>
    </dgm:pt>
    <dgm:pt modelId="{65208173-FD84-466D-AEE2-4FCC666866EB}" type="pres">
      <dgm:prSet presAssocID="{720DE26D-FDAD-4579-A8A6-074478A0BC0C}" presName="dstNode" presStyleLbl="node1" presStyleIdx="0" presStyleCnt="4"/>
      <dgm:spPr/>
    </dgm:pt>
    <dgm:pt modelId="{E30DC426-84A1-40B0-8060-AF8739CD8159}" type="pres">
      <dgm:prSet presAssocID="{03B7F7A9-6453-4F2E-9E91-EBF294242D8F}" presName="text_1" presStyleLbl="node1" presStyleIdx="0" presStyleCnt="4">
        <dgm:presLayoutVars>
          <dgm:bulletEnabled val="1"/>
        </dgm:presLayoutVars>
      </dgm:prSet>
      <dgm:spPr/>
      <dgm:t>
        <a:bodyPr/>
        <a:lstStyle/>
        <a:p>
          <a:endParaRPr lang="es-ES"/>
        </a:p>
      </dgm:t>
    </dgm:pt>
    <dgm:pt modelId="{A72EE048-7B43-49CB-BE13-3600BB247A16}" type="pres">
      <dgm:prSet presAssocID="{03B7F7A9-6453-4F2E-9E91-EBF294242D8F}" presName="accent_1" presStyleCnt="0"/>
      <dgm:spPr/>
    </dgm:pt>
    <dgm:pt modelId="{BB45A218-19C2-4DD2-84B2-A348A445DE4E}" type="pres">
      <dgm:prSet presAssocID="{03B7F7A9-6453-4F2E-9E91-EBF294242D8F}" presName="accentRepeatNode" presStyleLbl="solidFgAcc1" presStyleIdx="0" presStyleCnt="4"/>
      <dgm:spPr/>
    </dgm:pt>
    <dgm:pt modelId="{D530936C-4DEB-4CBE-9946-060393D98992}" type="pres">
      <dgm:prSet presAssocID="{0FF876D1-3379-4594-ADCF-5D7F0842188F}" presName="text_2" presStyleLbl="node1" presStyleIdx="1" presStyleCnt="4" custScaleY="147352">
        <dgm:presLayoutVars>
          <dgm:bulletEnabled val="1"/>
        </dgm:presLayoutVars>
      </dgm:prSet>
      <dgm:spPr/>
      <dgm:t>
        <a:bodyPr/>
        <a:lstStyle/>
        <a:p>
          <a:endParaRPr lang="es-ES"/>
        </a:p>
      </dgm:t>
    </dgm:pt>
    <dgm:pt modelId="{22A16DF3-A437-47AB-B9C5-FA9C3BF3CF37}" type="pres">
      <dgm:prSet presAssocID="{0FF876D1-3379-4594-ADCF-5D7F0842188F}" presName="accent_2" presStyleCnt="0"/>
      <dgm:spPr/>
    </dgm:pt>
    <dgm:pt modelId="{D7A81C3B-79BD-4DAE-B92C-F2AF24640F25}" type="pres">
      <dgm:prSet presAssocID="{0FF876D1-3379-4594-ADCF-5D7F0842188F}" presName="accentRepeatNode" presStyleLbl="solidFgAcc1" presStyleIdx="1" presStyleCnt="4"/>
      <dgm:spPr/>
    </dgm:pt>
    <dgm:pt modelId="{986DBD09-9156-4657-8810-9A7B87A2ADC8}" type="pres">
      <dgm:prSet presAssocID="{9B8A9F59-4F3A-4E04-A258-B789BA99F0B6}" presName="text_3" presStyleLbl="node1" presStyleIdx="2" presStyleCnt="4">
        <dgm:presLayoutVars>
          <dgm:bulletEnabled val="1"/>
        </dgm:presLayoutVars>
      </dgm:prSet>
      <dgm:spPr/>
      <dgm:t>
        <a:bodyPr/>
        <a:lstStyle/>
        <a:p>
          <a:endParaRPr lang="es-ES"/>
        </a:p>
      </dgm:t>
    </dgm:pt>
    <dgm:pt modelId="{DE11DF86-CBBD-44A4-A752-8D178D0B23B4}" type="pres">
      <dgm:prSet presAssocID="{9B8A9F59-4F3A-4E04-A258-B789BA99F0B6}" presName="accent_3" presStyleCnt="0"/>
      <dgm:spPr/>
    </dgm:pt>
    <dgm:pt modelId="{DCC490D6-D8D4-4B8D-8633-256DBFDA9D23}" type="pres">
      <dgm:prSet presAssocID="{9B8A9F59-4F3A-4E04-A258-B789BA99F0B6}" presName="accentRepeatNode" presStyleLbl="solidFgAcc1" presStyleIdx="2" presStyleCnt="4"/>
      <dgm:spPr/>
    </dgm:pt>
    <dgm:pt modelId="{5512B245-CA48-4B00-820B-01C538956D95}" type="pres">
      <dgm:prSet presAssocID="{49DE81F2-2FB7-48FA-BCCA-7972F7924359}" presName="text_4" presStyleLbl="node1" presStyleIdx="3" presStyleCnt="4" custScaleY="132323">
        <dgm:presLayoutVars>
          <dgm:bulletEnabled val="1"/>
        </dgm:presLayoutVars>
      </dgm:prSet>
      <dgm:spPr/>
      <dgm:t>
        <a:bodyPr/>
        <a:lstStyle/>
        <a:p>
          <a:endParaRPr lang="es-ES"/>
        </a:p>
      </dgm:t>
    </dgm:pt>
    <dgm:pt modelId="{370B3358-4052-403F-A4E9-92B272F57D92}" type="pres">
      <dgm:prSet presAssocID="{49DE81F2-2FB7-48FA-BCCA-7972F7924359}" presName="accent_4" presStyleCnt="0"/>
      <dgm:spPr/>
    </dgm:pt>
    <dgm:pt modelId="{73986068-E07F-4557-9638-0D9C2A3A04A2}" type="pres">
      <dgm:prSet presAssocID="{49DE81F2-2FB7-48FA-BCCA-7972F7924359}" presName="accentRepeatNode" presStyleLbl="solidFgAcc1" presStyleIdx="3" presStyleCnt="4"/>
      <dgm:spPr/>
    </dgm:pt>
  </dgm:ptLst>
  <dgm:cxnLst>
    <dgm:cxn modelId="{6E82F608-0F06-48BD-B5AA-7784A5468D60}" type="presOf" srcId="{720DE26D-FDAD-4579-A8A6-074478A0BC0C}" destId="{3ECFD85B-31A3-4498-B7E9-C6F557DDB7D5}" srcOrd="0" destOrd="0" presId="urn:microsoft.com/office/officeart/2008/layout/VerticalCurvedList"/>
    <dgm:cxn modelId="{BA6CE2CD-FD6E-4FFE-A032-046DF1BF424C}" srcId="{720DE26D-FDAD-4579-A8A6-074478A0BC0C}" destId="{03B7F7A9-6453-4F2E-9E91-EBF294242D8F}" srcOrd="0" destOrd="0" parTransId="{13DB19FB-27D2-4834-AB3F-0324D445E3C5}" sibTransId="{C92D8533-06A4-431E-A48B-D2E292E86035}"/>
    <dgm:cxn modelId="{19087669-831E-4BCF-9FF5-10ED5B01639A}" srcId="{720DE26D-FDAD-4579-A8A6-074478A0BC0C}" destId="{49DE81F2-2FB7-48FA-BCCA-7972F7924359}" srcOrd="3" destOrd="0" parTransId="{ABA3BE31-5657-4A8F-A518-815FD42A4D99}" sibTransId="{E8FA5F1C-379E-40E6-8E38-34506B6BB65E}"/>
    <dgm:cxn modelId="{3576795F-683A-41C2-BFDC-7EDA744D5956}" srcId="{720DE26D-FDAD-4579-A8A6-074478A0BC0C}" destId="{0FF876D1-3379-4594-ADCF-5D7F0842188F}" srcOrd="1" destOrd="0" parTransId="{5CA1C769-5FC9-4B30-ACFA-0B4D2DF4EB58}" sibTransId="{0D224882-42C1-4EC4-AA8E-13463D8DD6E9}"/>
    <dgm:cxn modelId="{F1D925A6-E731-46CF-9714-FEC924AC976B}" type="presOf" srcId="{0FF876D1-3379-4594-ADCF-5D7F0842188F}" destId="{D530936C-4DEB-4CBE-9946-060393D98992}" srcOrd="0" destOrd="0" presId="urn:microsoft.com/office/officeart/2008/layout/VerticalCurvedList"/>
    <dgm:cxn modelId="{B883D5B9-B798-474D-A538-BF5AAA240E03}" type="presOf" srcId="{03B7F7A9-6453-4F2E-9E91-EBF294242D8F}" destId="{E30DC426-84A1-40B0-8060-AF8739CD8159}" srcOrd="0" destOrd="0" presId="urn:microsoft.com/office/officeart/2008/layout/VerticalCurvedList"/>
    <dgm:cxn modelId="{8AC2CD3D-CC1B-42A7-A7C4-1FDA47EA7D64}" type="presOf" srcId="{9B8A9F59-4F3A-4E04-A258-B789BA99F0B6}" destId="{986DBD09-9156-4657-8810-9A7B87A2ADC8}" srcOrd="0" destOrd="0" presId="urn:microsoft.com/office/officeart/2008/layout/VerticalCurvedList"/>
    <dgm:cxn modelId="{8A7BDA6C-F13B-4E7A-B70F-3CD8ED34CB89}" type="presOf" srcId="{C92D8533-06A4-431E-A48B-D2E292E86035}" destId="{AB84C090-44A9-4518-8B9B-5035D81458B8}" srcOrd="0" destOrd="0" presId="urn:microsoft.com/office/officeart/2008/layout/VerticalCurvedList"/>
    <dgm:cxn modelId="{5C1E1146-E216-4170-BCB6-AA9F79BC6927}" type="presOf" srcId="{49DE81F2-2FB7-48FA-BCCA-7972F7924359}" destId="{5512B245-CA48-4B00-820B-01C538956D95}" srcOrd="0" destOrd="0" presId="urn:microsoft.com/office/officeart/2008/layout/VerticalCurvedList"/>
    <dgm:cxn modelId="{F7A23171-EA05-43F4-B939-810916D61681}" srcId="{720DE26D-FDAD-4579-A8A6-074478A0BC0C}" destId="{9B8A9F59-4F3A-4E04-A258-B789BA99F0B6}" srcOrd="2" destOrd="0" parTransId="{E9D72165-F30E-475C-A985-173E40098625}" sibTransId="{20FD9FE8-3A08-4D89-9037-F18DB49CD083}"/>
    <dgm:cxn modelId="{94BB727C-1DCD-4536-8B13-32E4952924A3}" type="presParOf" srcId="{3ECFD85B-31A3-4498-B7E9-C6F557DDB7D5}" destId="{BB52366D-CE1F-40BA-A528-202A2587BE13}" srcOrd="0" destOrd="0" presId="urn:microsoft.com/office/officeart/2008/layout/VerticalCurvedList"/>
    <dgm:cxn modelId="{6B5A041B-4AFC-4692-8179-5766428F059E}" type="presParOf" srcId="{BB52366D-CE1F-40BA-A528-202A2587BE13}" destId="{6ED3CBD4-581B-4B77-9E21-C4AFD39F8E20}" srcOrd="0" destOrd="0" presId="urn:microsoft.com/office/officeart/2008/layout/VerticalCurvedList"/>
    <dgm:cxn modelId="{8CCD4D3C-04C5-4160-A515-238CD015CD92}" type="presParOf" srcId="{6ED3CBD4-581B-4B77-9E21-C4AFD39F8E20}" destId="{4DC13393-28B1-47AB-8200-318B68420ACE}" srcOrd="0" destOrd="0" presId="urn:microsoft.com/office/officeart/2008/layout/VerticalCurvedList"/>
    <dgm:cxn modelId="{D69CB461-4912-4DD6-89B3-3FA0AFFBDCC9}" type="presParOf" srcId="{6ED3CBD4-581B-4B77-9E21-C4AFD39F8E20}" destId="{AB84C090-44A9-4518-8B9B-5035D81458B8}" srcOrd="1" destOrd="0" presId="urn:microsoft.com/office/officeart/2008/layout/VerticalCurvedList"/>
    <dgm:cxn modelId="{F90E4376-621F-4A59-9360-790B90A91F9B}" type="presParOf" srcId="{6ED3CBD4-581B-4B77-9E21-C4AFD39F8E20}" destId="{E5346095-82F3-441B-963C-B6F0B8D52EC7}" srcOrd="2" destOrd="0" presId="urn:microsoft.com/office/officeart/2008/layout/VerticalCurvedList"/>
    <dgm:cxn modelId="{888679DA-0D8C-4C84-B997-FAC11475D6DD}" type="presParOf" srcId="{6ED3CBD4-581B-4B77-9E21-C4AFD39F8E20}" destId="{65208173-FD84-466D-AEE2-4FCC666866EB}" srcOrd="3" destOrd="0" presId="urn:microsoft.com/office/officeart/2008/layout/VerticalCurvedList"/>
    <dgm:cxn modelId="{64BC1E3D-D7E0-481B-A87E-A26ADB32F3F2}" type="presParOf" srcId="{BB52366D-CE1F-40BA-A528-202A2587BE13}" destId="{E30DC426-84A1-40B0-8060-AF8739CD8159}" srcOrd="1" destOrd="0" presId="urn:microsoft.com/office/officeart/2008/layout/VerticalCurvedList"/>
    <dgm:cxn modelId="{2F1FD4E8-E6A8-4D06-84E8-CDE7EBBBE405}" type="presParOf" srcId="{BB52366D-CE1F-40BA-A528-202A2587BE13}" destId="{A72EE048-7B43-49CB-BE13-3600BB247A16}" srcOrd="2" destOrd="0" presId="urn:microsoft.com/office/officeart/2008/layout/VerticalCurvedList"/>
    <dgm:cxn modelId="{906C39EF-1176-4D74-9608-2E43219F2EB0}" type="presParOf" srcId="{A72EE048-7B43-49CB-BE13-3600BB247A16}" destId="{BB45A218-19C2-4DD2-84B2-A348A445DE4E}" srcOrd="0" destOrd="0" presId="urn:microsoft.com/office/officeart/2008/layout/VerticalCurvedList"/>
    <dgm:cxn modelId="{200E0238-0772-44B3-81C3-A9B00BC47548}" type="presParOf" srcId="{BB52366D-CE1F-40BA-A528-202A2587BE13}" destId="{D530936C-4DEB-4CBE-9946-060393D98992}" srcOrd="3" destOrd="0" presId="urn:microsoft.com/office/officeart/2008/layout/VerticalCurvedList"/>
    <dgm:cxn modelId="{4C2303F7-11F2-4830-8D44-A6C7B0D69248}" type="presParOf" srcId="{BB52366D-CE1F-40BA-A528-202A2587BE13}" destId="{22A16DF3-A437-47AB-B9C5-FA9C3BF3CF37}" srcOrd="4" destOrd="0" presId="urn:microsoft.com/office/officeart/2008/layout/VerticalCurvedList"/>
    <dgm:cxn modelId="{4490263A-EC55-48D1-B31E-66028A21BD0B}" type="presParOf" srcId="{22A16DF3-A437-47AB-B9C5-FA9C3BF3CF37}" destId="{D7A81C3B-79BD-4DAE-B92C-F2AF24640F25}" srcOrd="0" destOrd="0" presId="urn:microsoft.com/office/officeart/2008/layout/VerticalCurvedList"/>
    <dgm:cxn modelId="{2360A901-A650-410A-8EEE-9F862F56B603}" type="presParOf" srcId="{BB52366D-CE1F-40BA-A528-202A2587BE13}" destId="{986DBD09-9156-4657-8810-9A7B87A2ADC8}" srcOrd="5" destOrd="0" presId="urn:microsoft.com/office/officeart/2008/layout/VerticalCurvedList"/>
    <dgm:cxn modelId="{C9FBA44D-DEA0-4C79-8765-3D605467A5CB}" type="presParOf" srcId="{BB52366D-CE1F-40BA-A528-202A2587BE13}" destId="{DE11DF86-CBBD-44A4-A752-8D178D0B23B4}" srcOrd="6" destOrd="0" presId="urn:microsoft.com/office/officeart/2008/layout/VerticalCurvedList"/>
    <dgm:cxn modelId="{8C6E095D-FCE3-4536-BDE9-47526397BB6E}" type="presParOf" srcId="{DE11DF86-CBBD-44A4-A752-8D178D0B23B4}" destId="{DCC490D6-D8D4-4B8D-8633-256DBFDA9D23}" srcOrd="0" destOrd="0" presId="urn:microsoft.com/office/officeart/2008/layout/VerticalCurvedList"/>
    <dgm:cxn modelId="{54783758-A93A-4441-AA9B-CD6838F23374}" type="presParOf" srcId="{BB52366D-CE1F-40BA-A528-202A2587BE13}" destId="{5512B245-CA48-4B00-820B-01C538956D95}" srcOrd="7" destOrd="0" presId="urn:microsoft.com/office/officeart/2008/layout/VerticalCurvedList"/>
    <dgm:cxn modelId="{5A2BD11A-C5E7-42B3-B871-924C532E4D10}" type="presParOf" srcId="{BB52366D-CE1F-40BA-A528-202A2587BE13}" destId="{370B3358-4052-403F-A4E9-92B272F57D92}" srcOrd="8" destOrd="0" presId="urn:microsoft.com/office/officeart/2008/layout/VerticalCurvedList"/>
    <dgm:cxn modelId="{9A68250C-F87A-4EA8-9AF3-CBE916C89835}" type="presParOf" srcId="{370B3358-4052-403F-A4E9-92B272F57D92}" destId="{73986068-E07F-4557-9638-0D9C2A3A04A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037D97-FE97-4A8F-8FE2-FAA8F760D375}" type="doc">
      <dgm:prSet loTypeId="urn:microsoft.com/office/officeart/2005/8/layout/vProcess5" loCatId="process" qsTypeId="urn:microsoft.com/office/officeart/2005/8/quickstyle/3d4" qsCatId="3D" csTypeId="urn:microsoft.com/office/officeart/2005/8/colors/colorful3" csCatId="colorful" phldr="1"/>
      <dgm:spPr/>
      <dgm:t>
        <a:bodyPr/>
        <a:lstStyle/>
        <a:p>
          <a:endParaRPr lang="es-EC"/>
        </a:p>
      </dgm:t>
    </dgm:pt>
    <dgm:pt modelId="{4B6B9CEB-4116-465E-8108-E39488CA8F47}">
      <dgm:prSet>
        <dgm:style>
          <a:lnRef idx="1">
            <a:schemeClr val="accent2"/>
          </a:lnRef>
          <a:fillRef idx="2">
            <a:schemeClr val="accent2"/>
          </a:fillRef>
          <a:effectRef idx="1">
            <a:schemeClr val="accent2"/>
          </a:effectRef>
          <a:fontRef idx="minor">
            <a:schemeClr val="dk1"/>
          </a:fontRef>
        </dgm:style>
      </dgm:prSet>
      <dgm:spPr/>
      <dgm:t>
        <a:bodyPr/>
        <a:lstStyle/>
        <a:p>
          <a:r>
            <a:rPr lang="es-ES" dirty="0" smtClean="0">
              <a:solidFill>
                <a:schemeClr val="bg1"/>
              </a:solidFill>
            </a:rPr>
            <a:t>Definición del problema</a:t>
          </a:r>
          <a:endParaRPr lang="es-EC" dirty="0">
            <a:solidFill>
              <a:schemeClr val="tx1">
                <a:lumMod val="75000"/>
              </a:schemeClr>
            </a:solidFill>
          </a:endParaRPr>
        </a:p>
      </dgm:t>
    </dgm:pt>
    <dgm:pt modelId="{72D7B17F-62AA-4D36-9BCE-7FEDA06A2030}" type="parTrans" cxnId="{78AAC80B-A074-4DD5-8D77-79EEFB5CD739}">
      <dgm:prSet/>
      <dgm:spPr/>
      <dgm:t>
        <a:bodyPr/>
        <a:lstStyle/>
        <a:p>
          <a:endParaRPr lang="es-EC"/>
        </a:p>
      </dgm:t>
    </dgm:pt>
    <dgm:pt modelId="{DEECFA25-1B0D-4DCC-9774-078DB9A12D35}" type="sibTrans" cxnId="{78AAC80B-A074-4DD5-8D77-79EEFB5CD739}">
      <dgm:prSet/>
      <dgm:spPr/>
      <dgm:t>
        <a:bodyPr/>
        <a:lstStyle/>
        <a:p>
          <a:endParaRPr lang="es-EC"/>
        </a:p>
      </dgm:t>
    </dgm:pt>
    <dgm:pt modelId="{9461D6C5-7FCE-4790-BE22-741DD6794D5F}">
      <dgm:prSet>
        <dgm:style>
          <a:lnRef idx="1">
            <a:schemeClr val="accent3"/>
          </a:lnRef>
          <a:fillRef idx="2">
            <a:schemeClr val="accent3"/>
          </a:fillRef>
          <a:effectRef idx="1">
            <a:schemeClr val="accent3"/>
          </a:effectRef>
          <a:fontRef idx="minor">
            <a:schemeClr val="dk1"/>
          </a:fontRef>
        </dgm:style>
      </dgm:prSet>
      <dgm:spPr>
        <a:ln/>
      </dgm:spPr>
      <dgm:t>
        <a:bodyPr/>
        <a:lstStyle/>
        <a:p>
          <a:r>
            <a:rPr lang="es-ES" dirty="0" smtClean="0">
              <a:solidFill>
                <a:schemeClr val="bg1"/>
              </a:solidFill>
            </a:rPr>
            <a:t>Identificación de métricas de usabilidad y accesibilidad</a:t>
          </a:r>
          <a:endParaRPr lang="es-EC" dirty="0">
            <a:solidFill>
              <a:schemeClr val="tx1">
                <a:lumMod val="75000"/>
              </a:schemeClr>
            </a:solidFill>
          </a:endParaRPr>
        </a:p>
      </dgm:t>
    </dgm:pt>
    <dgm:pt modelId="{E6F586AA-A3AB-41C9-BB54-7D429DE35DC2}" type="parTrans" cxnId="{FDA88184-36E4-4DD8-AE7B-B16F95FA8925}">
      <dgm:prSet/>
      <dgm:spPr/>
      <dgm:t>
        <a:bodyPr/>
        <a:lstStyle/>
        <a:p>
          <a:endParaRPr lang="es-EC"/>
        </a:p>
      </dgm:t>
    </dgm:pt>
    <dgm:pt modelId="{5B0FD4A6-57AA-4840-B49E-1D0F16ACA6E7}" type="sibTrans" cxnId="{FDA88184-36E4-4DD8-AE7B-B16F95FA8925}">
      <dgm:prSet/>
      <dgm:spPr/>
      <dgm:t>
        <a:bodyPr/>
        <a:lstStyle/>
        <a:p>
          <a:endParaRPr lang="es-EC"/>
        </a:p>
      </dgm:t>
    </dgm:pt>
    <dgm:pt modelId="{DEFB699E-4D5F-46B8-BA77-5A76954AD748}">
      <dgm:prSet>
        <dgm:style>
          <a:lnRef idx="1">
            <a:schemeClr val="accent1"/>
          </a:lnRef>
          <a:fillRef idx="2">
            <a:schemeClr val="accent1"/>
          </a:fillRef>
          <a:effectRef idx="1">
            <a:schemeClr val="accent1"/>
          </a:effectRef>
          <a:fontRef idx="minor">
            <a:schemeClr val="dk1"/>
          </a:fontRef>
        </dgm:style>
      </dgm:prSet>
      <dgm:spPr>
        <a:ln/>
      </dgm:spPr>
      <dgm:t>
        <a:bodyPr/>
        <a:lstStyle/>
        <a:p>
          <a:r>
            <a:rPr lang="es-ES" dirty="0" smtClean="0">
              <a:solidFill>
                <a:schemeClr val="bg1"/>
              </a:solidFill>
            </a:rPr>
            <a:t>Desarrollo e implementación</a:t>
          </a:r>
          <a:endParaRPr lang="es-EC" dirty="0">
            <a:solidFill>
              <a:schemeClr val="tx1">
                <a:lumMod val="75000"/>
              </a:schemeClr>
            </a:solidFill>
          </a:endParaRPr>
        </a:p>
      </dgm:t>
    </dgm:pt>
    <dgm:pt modelId="{FB36412A-C83A-42A0-B7D4-9D4E5C821534}" type="parTrans" cxnId="{BA8CCB8A-28C6-4D5D-B478-D59455B3769A}">
      <dgm:prSet/>
      <dgm:spPr/>
      <dgm:t>
        <a:bodyPr/>
        <a:lstStyle/>
        <a:p>
          <a:endParaRPr lang="es-EC"/>
        </a:p>
      </dgm:t>
    </dgm:pt>
    <dgm:pt modelId="{AA041FC2-46E0-4DC6-BCB8-9FC7AF98549C}" type="sibTrans" cxnId="{BA8CCB8A-28C6-4D5D-B478-D59455B3769A}">
      <dgm:prSet/>
      <dgm:spPr/>
      <dgm:t>
        <a:bodyPr/>
        <a:lstStyle/>
        <a:p>
          <a:endParaRPr lang="es-EC"/>
        </a:p>
      </dgm:t>
    </dgm:pt>
    <dgm:pt modelId="{13CECDD2-928C-4409-87A6-15E37EC2191A}">
      <dgm:prSet>
        <dgm:style>
          <a:lnRef idx="1">
            <a:schemeClr val="accent5"/>
          </a:lnRef>
          <a:fillRef idx="2">
            <a:schemeClr val="accent5"/>
          </a:fillRef>
          <a:effectRef idx="1">
            <a:schemeClr val="accent5"/>
          </a:effectRef>
          <a:fontRef idx="minor">
            <a:schemeClr val="dk1"/>
          </a:fontRef>
        </dgm:style>
      </dgm:prSet>
      <dgm:spPr>
        <a:ln/>
      </dgm:spPr>
      <dgm:t>
        <a:bodyPr/>
        <a:lstStyle/>
        <a:p>
          <a:r>
            <a:rPr lang="es-ES" dirty="0" smtClean="0">
              <a:solidFill>
                <a:schemeClr val="bg1"/>
              </a:solidFill>
            </a:rPr>
            <a:t>Validación</a:t>
          </a:r>
          <a:endParaRPr lang="es-EC" dirty="0">
            <a:solidFill>
              <a:schemeClr val="tx1">
                <a:lumMod val="75000"/>
              </a:schemeClr>
            </a:solidFill>
          </a:endParaRPr>
        </a:p>
      </dgm:t>
    </dgm:pt>
    <dgm:pt modelId="{ECFB560E-58B6-444E-BACC-EA80FEA8C2D2}" type="parTrans" cxnId="{5FDA4C22-2D82-4B7A-9F36-3C2771C6B3D6}">
      <dgm:prSet/>
      <dgm:spPr/>
      <dgm:t>
        <a:bodyPr/>
        <a:lstStyle/>
        <a:p>
          <a:endParaRPr lang="es-EC"/>
        </a:p>
      </dgm:t>
    </dgm:pt>
    <dgm:pt modelId="{E1F98727-CA61-4B69-B5E6-C34836A3C0CC}" type="sibTrans" cxnId="{5FDA4C22-2D82-4B7A-9F36-3C2771C6B3D6}">
      <dgm:prSet/>
      <dgm:spPr/>
      <dgm:t>
        <a:bodyPr/>
        <a:lstStyle/>
        <a:p>
          <a:endParaRPr lang="es-EC"/>
        </a:p>
      </dgm:t>
    </dgm:pt>
    <dgm:pt modelId="{14859C60-24A2-4845-BB9F-C31AC8F44FBC}" type="pres">
      <dgm:prSet presAssocID="{94037D97-FE97-4A8F-8FE2-FAA8F760D375}" presName="outerComposite" presStyleCnt="0">
        <dgm:presLayoutVars>
          <dgm:chMax val="5"/>
          <dgm:dir/>
          <dgm:resizeHandles val="exact"/>
        </dgm:presLayoutVars>
      </dgm:prSet>
      <dgm:spPr/>
      <dgm:t>
        <a:bodyPr/>
        <a:lstStyle/>
        <a:p>
          <a:endParaRPr lang="es-EC"/>
        </a:p>
      </dgm:t>
    </dgm:pt>
    <dgm:pt modelId="{DB52EF91-5736-47AE-8DAC-DBDAB6C08C18}" type="pres">
      <dgm:prSet presAssocID="{94037D97-FE97-4A8F-8FE2-FAA8F760D375}" presName="dummyMaxCanvas" presStyleCnt="0">
        <dgm:presLayoutVars/>
      </dgm:prSet>
      <dgm:spPr/>
      <dgm:t>
        <a:bodyPr/>
        <a:lstStyle/>
        <a:p>
          <a:endParaRPr lang="es-EC"/>
        </a:p>
      </dgm:t>
    </dgm:pt>
    <dgm:pt modelId="{EA8B12F3-37AD-4FF9-BC4B-49CA66B81176}" type="pres">
      <dgm:prSet presAssocID="{94037D97-FE97-4A8F-8FE2-FAA8F760D375}" presName="FourNodes_1" presStyleLbl="node1" presStyleIdx="0" presStyleCnt="4">
        <dgm:presLayoutVars>
          <dgm:bulletEnabled val="1"/>
        </dgm:presLayoutVars>
      </dgm:prSet>
      <dgm:spPr/>
      <dgm:t>
        <a:bodyPr/>
        <a:lstStyle/>
        <a:p>
          <a:endParaRPr lang="es-ES"/>
        </a:p>
      </dgm:t>
    </dgm:pt>
    <dgm:pt modelId="{B900181C-D33D-4AE6-A0AD-5A110B145125}" type="pres">
      <dgm:prSet presAssocID="{94037D97-FE97-4A8F-8FE2-FAA8F760D375}" presName="FourNodes_2" presStyleLbl="node1" presStyleIdx="1" presStyleCnt="4">
        <dgm:presLayoutVars>
          <dgm:bulletEnabled val="1"/>
        </dgm:presLayoutVars>
      </dgm:prSet>
      <dgm:spPr/>
      <dgm:t>
        <a:bodyPr/>
        <a:lstStyle/>
        <a:p>
          <a:endParaRPr lang="es-ES"/>
        </a:p>
      </dgm:t>
    </dgm:pt>
    <dgm:pt modelId="{67594381-D07D-48DE-AA76-25E1C385549F}" type="pres">
      <dgm:prSet presAssocID="{94037D97-FE97-4A8F-8FE2-FAA8F760D375}" presName="FourNodes_3" presStyleLbl="node1" presStyleIdx="2" presStyleCnt="4">
        <dgm:presLayoutVars>
          <dgm:bulletEnabled val="1"/>
        </dgm:presLayoutVars>
      </dgm:prSet>
      <dgm:spPr/>
      <dgm:t>
        <a:bodyPr/>
        <a:lstStyle/>
        <a:p>
          <a:endParaRPr lang="es-ES"/>
        </a:p>
      </dgm:t>
    </dgm:pt>
    <dgm:pt modelId="{787F2485-98AC-46BE-B640-24239021D7A6}" type="pres">
      <dgm:prSet presAssocID="{94037D97-FE97-4A8F-8FE2-FAA8F760D375}" presName="FourNodes_4" presStyleLbl="node1" presStyleIdx="3" presStyleCnt="4">
        <dgm:presLayoutVars>
          <dgm:bulletEnabled val="1"/>
        </dgm:presLayoutVars>
      </dgm:prSet>
      <dgm:spPr/>
      <dgm:t>
        <a:bodyPr/>
        <a:lstStyle/>
        <a:p>
          <a:endParaRPr lang="es-ES"/>
        </a:p>
      </dgm:t>
    </dgm:pt>
    <dgm:pt modelId="{21D7E39A-8588-4353-BE78-8A9240DA63EB}" type="pres">
      <dgm:prSet presAssocID="{94037D97-FE97-4A8F-8FE2-FAA8F760D375}" presName="FourConn_1-2" presStyleLbl="fgAccFollowNode1" presStyleIdx="0" presStyleCnt="3">
        <dgm:presLayoutVars>
          <dgm:bulletEnabled val="1"/>
        </dgm:presLayoutVars>
      </dgm:prSet>
      <dgm:spPr/>
      <dgm:t>
        <a:bodyPr/>
        <a:lstStyle/>
        <a:p>
          <a:endParaRPr lang="es-ES"/>
        </a:p>
      </dgm:t>
    </dgm:pt>
    <dgm:pt modelId="{EAF7DA82-0C5D-4FFE-8698-FD8DB894FF96}" type="pres">
      <dgm:prSet presAssocID="{94037D97-FE97-4A8F-8FE2-FAA8F760D375}" presName="FourConn_2-3" presStyleLbl="fgAccFollowNode1" presStyleIdx="1" presStyleCnt="3">
        <dgm:presLayoutVars>
          <dgm:bulletEnabled val="1"/>
        </dgm:presLayoutVars>
      </dgm:prSet>
      <dgm:spPr/>
      <dgm:t>
        <a:bodyPr/>
        <a:lstStyle/>
        <a:p>
          <a:endParaRPr lang="es-ES"/>
        </a:p>
      </dgm:t>
    </dgm:pt>
    <dgm:pt modelId="{9C629CBE-DBA3-49E6-BB13-93064CC539B8}" type="pres">
      <dgm:prSet presAssocID="{94037D97-FE97-4A8F-8FE2-FAA8F760D375}" presName="FourConn_3-4" presStyleLbl="fgAccFollowNode1" presStyleIdx="2" presStyleCnt="3">
        <dgm:presLayoutVars>
          <dgm:bulletEnabled val="1"/>
        </dgm:presLayoutVars>
      </dgm:prSet>
      <dgm:spPr/>
      <dgm:t>
        <a:bodyPr/>
        <a:lstStyle/>
        <a:p>
          <a:endParaRPr lang="es-ES"/>
        </a:p>
      </dgm:t>
    </dgm:pt>
    <dgm:pt modelId="{2AF916D2-2D99-4FD2-BDCB-F5902665109B}" type="pres">
      <dgm:prSet presAssocID="{94037D97-FE97-4A8F-8FE2-FAA8F760D375}" presName="FourNodes_1_text" presStyleLbl="node1" presStyleIdx="3" presStyleCnt="4">
        <dgm:presLayoutVars>
          <dgm:bulletEnabled val="1"/>
        </dgm:presLayoutVars>
      </dgm:prSet>
      <dgm:spPr/>
      <dgm:t>
        <a:bodyPr/>
        <a:lstStyle/>
        <a:p>
          <a:endParaRPr lang="es-ES"/>
        </a:p>
      </dgm:t>
    </dgm:pt>
    <dgm:pt modelId="{0691B853-CF03-481C-B83B-E0C016AD73A0}" type="pres">
      <dgm:prSet presAssocID="{94037D97-FE97-4A8F-8FE2-FAA8F760D375}" presName="FourNodes_2_text" presStyleLbl="node1" presStyleIdx="3" presStyleCnt="4">
        <dgm:presLayoutVars>
          <dgm:bulletEnabled val="1"/>
        </dgm:presLayoutVars>
      </dgm:prSet>
      <dgm:spPr/>
      <dgm:t>
        <a:bodyPr/>
        <a:lstStyle/>
        <a:p>
          <a:endParaRPr lang="es-ES"/>
        </a:p>
      </dgm:t>
    </dgm:pt>
    <dgm:pt modelId="{2B315AB1-328F-418C-91EC-F2797BC69C7F}" type="pres">
      <dgm:prSet presAssocID="{94037D97-FE97-4A8F-8FE2-FAA8F760D375}" presName="FourNodes_3_text" presStyleLbl="node1" presStyleIdx="3" presStyleCnt="4">
        <dgm:presLayoutVars>
          <dgm:bulletEnabled val="1"/>
        </dgm:presLayoutVars>
      </dgm:prSet>
      <dgm:spPr/>
      <dgm:t>
        <a:bodyPr/>
        <a:lstStyle/>
        <a:p>
          <a:endParaRPr lang="es-ES"/>
        </a:p>
      </dgm:t>
    </dgm:pt>
    <dgm:pt modelId="{787574AE-6EAE-4BBA-B906-8F9FE303E170}" type="pres">
      <dgm:prSet presAssocID="{94037D97-FE97-4A8F-8FE2-FAA8F760D375}" presName="FourNodes_4_text" presStyleLbl="node1" presStyleIdx="3" presStyleCnt="4">
        <dgm:presLayoutVars>
          <dgm:bulletEnabled val="1"/>
        </dgm:presLayoutVars>
      </dgm:prSet>
      <dgm:spPr/>
      <dgm:t>
        <a:bodyPr/>
        <a:lstStyle/>
        <a:p>
          <a:endParaRPr lang="es-ES"/>
        </a:p>
      </dgm:t>
    </dgm:pt>
  </dgm:ptLst>
  <dgm:cxnLst>
    <dgm:cxn modelId="{CEF3C224-816A-44CA-9446-FB0D41194CE7}" type="presOf" srcId="{13CECDD2-928C-4409-87A6-15E37EC2191A}" destId="{787F2485-98AC-46BE-B640-24239021D7A6}" srcOrd="0" destOrd="0" presId="urn:microsoft.com/office/officeart/2005/8/layout/vProcess5"/>
    <dgm:cxn modelId="{BA8CCB8A-28C6-4D5D-B478-D59455B3769A}" srcId="{94037D97-FE97-4A8F-8FE2-FAA8F760D375}" destId="{DEFB699E-4D5F-46B8-BA77-5A76954AD748}" srcOrd="2" destOrd="0" parTransId="{FB36412A-C83A-42A0-B7D4-9D4E5C821534}" sibTransId="{AA041FC2-46E0-4DC6-BCB8-9FC7AF98549C}"/>
    <dgm:cxn modelId="{EA87FCA9-C32A-445D-8676-691D1FE522D5}" type="presOf" srcId="{9461D6C5-7FCE-4790-BE22-741DD6794D5F}" destId="{B900181C-D33D-4AE6-A0AD-5A110B145125}" srcOrd="0" destOrd="0" presId="urn:microsoft.com/office/officeart/2005/8/layout/vProcess5"/>
    <dgm:cxn modelId="{8D0D76CE-97A9-48E4-B447-C52340255998}" type="presOf" srcId="{DEFB699E-4D5F-46B8-BA77-5A76954AD748}" destId="{67594381-D07D-48DE-AA76-25E1C385549F}" srcOrd="0" destOrd="0" presId="urn:microsoft.com/office/officeart/2005/8/layout/vProcess5"/>
    <dgm:cxn modelId="{77205872-4E5C-4BAE-BA42-5E4D33964345}" type="presOf" srcId="{13CECDD2-928C-4409-87A6-15E37EC2191A}" destId="{787574AE-6EAE-4BBA-B906-8F9FE303E170}" srcOrd="1" destOrd="0" presId="urn:microsoft.com/office/officeart/2005/8/layout/vProcess5"/>
    <dgm:cxn modelId="{78AAC80B-A074-4DD5-8D77-79EEFB5CD739}" srcId="{94037D97-FE97-4A8F-8FE2-FAA8F760D375}" destId="{4B6B9CEB-4116-465E-8108-E39488CA8F47}" srcOrd="0" destOrd="0" parTransId="{72D7B17F-62AA-4D36-9BCE-7FEDA06A2030}" sibTransId="{DEECFA25-1B0D-4DCC-9774-078DB9A12D35}"/>
    <dgm:cxn modelId="{3A3213EC-7D64-44A9-970B-1D373D32A1C0}" type="presOf" srcId="{9461D6C5-7FCE-4790-BE22-741DD6794D5F}" destId="{0691B853-CF03-481C-B83B-E0C016AD73A0}" srcOrd="1" destOrd="0" presId="urn:microsoft.com/office/officeart/2005/8/layout/vProcess5"/>
    <dgm:cxn modelId="{3522B7CB-0990-481C-B225-1E9946D21F61}" type="presOf" srcId="{94037D97-FE97-4A8F-8FE2-FAA8F760D375}" destId="{14859C60-24A2-4845-BB9F-C31AC8F44FBC}" srcOrd="0" destOrd="0" presId="urn:microsoft.com/office/officeart/2005/8/layout/vProcess5"/>
    <dgm:cxn modelId="{FDA88184-36E4-4DD8-AE7B-B16F95FA8925}" srcId="{94037D97-FE97-4A8F-8FE2-FAA8F760D375}" destId="{9461D6C5-7FCE-4790-BE22-741DD6794D5F}" srcOrd="1" destOrd="0" parTransId="{E6F586AA-A3AB-41C9-BB54-7D429DE35DC2}" sibTransId="{5B0FD4A6-57AA-4840-B49E-1D0F16ACA6E7}"/>
    <dgm:cxn modelId="{10A06034-D6C4-4FA1-8929-34C88ED5DC8E}" type="presOf" srcId="{DEFB699E-4D5F-46B8-BA77-5A76954AD748}" destId="{2B315AB1-328F-418C-91EC-F2797BC69C7F}" srcOrd="1" destOrd="0" presId="urn:microsoft.com/office/officeart/2005/8/layout/vProcess5"/>
    <dgm:cxn modelId="{BAF51A9E-7DC6-4105-8A53-91F8E5D2BF47}" type="presOf" srcId="{5B0FD4A6-57AA-4840-B49E-1D0F16ACA6E7}" destId="{EAF7DA82-0C5D-4FFE-8698-FD8DB894FF96}" srcOrd="0" destOrd="0" presId="urn:microsoft.com/office/officeart/2005/8/layout/vProcess5"/>
    <dgm:cxn modelId="{09B0870C-57E2-4874-95B2-446D42F05BAC}" type="presOf" srcId="{4B6B9CEB-4116-465E-8108-E39488CA8F47}" destId="{EA8B12F3-37AD-4FF9-BC4B-49CA66B81176}" srcOrd="0" destOrd="0" presId="urn:microsoft.com/office/officeart/2005/8/layout/vProcess5"/>
    <dgm:cxn modelId="{19149799-67F6-498B-8689-40CA9538D919}" type="presOf" srcId="{DEECFA25-1B0D-4DCC-9774-078DB9A12D35}" destId="{21D7E39A-8588-4353-BE78-8A9240DA63EB}" srcOrd="0" destOrd="0" presId="urn:microsoft.com/office/officeart/2005/8/layout/vProcess5"/>
    <dgm:cxn modelId="{5FDA4C22-2D82-4B7A-9F36-3C2771C6B3D6}" srcId="{94037D97-FE97-4A8F-8FE2-FAA8F760D375}" destId="{13CECDD2-928C-4409-87A6-15E37EC2191A}" srcOrd="3" destOrd="0" parTransId="{ECFB560E-58B6-444E-BACC-EA80FEA8C2D2}" sibTransId="{E1F98727-CA61-4B69-B5E6-C34836A3C0CC}"/>
    <dgm:cxn modelId="{680EC27F-38CD-424D-A384-A5AF0B7E64A7}" type="presOf" srcId="{4B6B9CEB-4116-465E-8108-E39488CA8F47}" destId="{2AF916D2-2D99-4FD2-BDCB-F5902665109B}" srcOrd="1" destOrd="0" presId="urn:microsoft.com/office/officeart/2005/8/layout/vProcess5"/>
    <dgm:cxn modelId="{7E45D755-0677-4580-9A2B-D93EE2475DB9}" type="presOf" srcId="{AA041FC2-46E0-4DC6-BCB8-9FC7AF98549C}" destId="{9C629CBE-DBA3-49E6-BB13-93064CC539B8}" srcOrd="0" destOrd="0" presId="urn:microsoft.com/office/officeart/2005/8/layout/vProcess5"/>
    <dgm:cxn modelId="{54196CE5-93AF-45B1-87F3-6DCF91DA3445}" type="presParOf" srcId="{14859C60-24A2-4845-BB9F-C31AC8F44FBC}" destId="{DB52EF91-5736-47AE-8DAC-DBDAB6C08C18}" srcOrd="0" destOrd="0" presId="urn:microsoft.com/office/officeart/2005/8/layout/vProcess5"/>
    <dgm:cxn modelId="{FB39372B-394B-4560-B188-109D32A23BCF}" type="presParOf" srcId="{14859C60-24A2-4845-BB9F-C31AC8F44FBC}" destId="{EA8B12F3-37AD-4FF9-BC4B-49CA66B81176}" srcOrd="1" destOrd="0" presId="urn:microsoft.com/office/officeart/2005/8/layout/vProcess5"/>
    <dgm:cxn modelId="{8E488096-FE92-434C-91F8-87F72DF74851}" type="presParOf" srcId="{14859C60-24A2-4845-BB9F-C31AC8F44FBC}" destId="{B900181C-D33D-4AE6-A0AD-5A110B145125}" srcOrd="2" destOrd="0" presId="urn:microsoft.com/office/officeart/2005/8/layout/vProcess5"/>
    <dgm:cxn modelId="{25FD2B70-B6EA-4256-B4D8-D563AD482533}" type="presParOf" srcId="{14859C60-24A2-4845-BB9F-C31AC8F44FBC}" destId="{67594381-D07D-48DE-AA76-25E1C385549F}" srcOrd="3" destOrd="0" presId="urn:microsoft.com/office/officeart/2005/8/layout/vProcess5"/>
    <dgm:cxn modelId="{7E891268-6133-4EC9-B390-B019B7594178}" type="presParOf" srcId="{14859C60-24A2-4845-BB9F-C31AC8F44FBC}" destId="{787F2485-98AC-46BE-B640-24239021D7A6}" srcOrd="4" destOrd="0" presId="urn:microsoft.com/office/officeart/2005/8/layout/vProcess5"/>
    <dgm:cxn modelId="{44A6BC10-90A8-4413-A515-742241B4A49A}" type="presParOf" srcId="{14859C60-24A2-4845-BB9F-C31AC8F44FBC}" destId="{21D7E39A-8588-4353-BE78-8A9240DA63EB}" srcOrd="5" destOrd="0" presId="urn:microsoft.com/office/officeart/2005/8/layout/vProcess5"/>
    <dgm:cxn modelId="{C7C25D2D-7335-4AF3-A27B-8B082773E5B2}" type="presParOf" srcId="{14859C60-24A2-4845-BB9F-C31AC8F44FBC}" destId="{EAF7DA82-0C5D-4FFE-8698-FD8DB894FF96}" srcOrd="6" destOrd="0" presId="urn:microsoft.com/office/officeart/2005/8/layout/vProcess5"/>
    <dgm:cxn modelId="{2FCDE6E0-0BE9-4791-9220-5B9CFBEC804D}" type="presParOf" srcId="{14859C60-24A2-4845-BB9F-C31AC8F44FBC}" destId="{9C629CBE-DBA3-49E6-BB13-93064CC539B8}" srcOrd="7" destOrd="0" presId="urn:microsoft.com/office/officeart/2005/8/layout/vProcess5"/>
    <dgm:cxn modelId="{5A24F4BE-01C0-4022-863A-25A09100A571}" type="presParOf" srcId="{14859C60-24A2-4845-BB9F-C31AC8F44FBC}" destId="{2AF916D2-2D99-4FD2-BDCB-F5902665109B}" srcOrd="8" destOrd="0" presId="urn:microsoft.com/office/officeart/2005/8/layout/vProcess5"/>
    <dgm:cxn modelId="{B32346C3-A847-43AF-9E8D-9313F8F1465A}" type="presParOf" srcId="{14859C60-24A2-4845-BB9F-C31AC8F44FBC}" destId="{0691B853-CF03-481C-B83B-E0C016AD73A0}" srcOrd="9" destOrd="0" presId="urn:microsoft.com/office/officeart/2005/8/layout/vProcess5"/>
    <dgm:cxn modelId="{A610D65F-1F78-44F9-A95C-87247D183832}" type="presParOf" srcId="{14859C60-24A2-4845-BB9F-C31AC8F44FBC}" destId="{2B315AB1-328F-418C-91EC-F2797BC69C7F}" srcOrd="10" destOrd="0" presId="urn:microsoft.com/office/officeart/2005/8/layout/vProcess5"/>
    <dgm:cxn modelId="{321E4F16-7355-4DFD-8D4C-A6896D5EA199}" type="presParOf" srcId="{14859C60-24A2-4845-BB9F-C31AC8F44FBC}" destId="{787574AE-6EAE-4BBA-B906-8F9FE303E17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F9DE9E-0C33-43A9-A6B1-CB02C9D2DE7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s-ES"/>
        </a:p>
      </dgm:t>
    </dgm:pt>
    <dgm:pt modelId="{5BDB3294-6677-4708-872A-504A69A95BE3}">
      <dgm:prSet custT="1"/>
      <dgm:spPr/>
      <dgm:t>
        <a:bodyPr/>
        <a:lstStyle/>
        <a:p>
          <a:pPr rtl="0"/>
          <a:r>
            <a:rPr lang="es-EC" sz="2800" dirty="0" smtClean="0">
              <a:solidFill>
                <a:schemeClr val="bg1"/>
              </a:solidFill>
            </a:rPr>
            <a:t>La aplicación de métricas de accesibilidad y usabilidad en el desarrollo y evaluación de aplicativos móviles, tendrá como resultado una usabilidad aceptable en las PDVM. </a:t>
          </a:r>
          <a:endParaRPr lang="en-US" sz="2800" dirty="0">
            <a:solidFill>
              <a:schemeClr val="bg1"/>
            </a:solidFill>
          </a:endParaRPr>
        </a:p>
      </dgm:t>
    </dgm:pt>
    <dgm:pt modelId="{C90ED16D-70E7-434A-A110-8F6DD0190E99}" type="parTrans" cxnId="{0E2C2C5D-81A1-4244-BFE2-A6DFBF2FE370}">
      <dgm:prSet/>
      <dgm:spPr/>
      <dgm:t>
        <a:bodyPr/>
        <a:lstStyle/>
        <a:p>
          <a:endParaRPr lang="es-ES" sz="1200"/>
        </a:p>
      </dgm:t>
    </dgm:pt>
    <dgm:pt modelId="{611616D4-9321-4876-ACAD-F09470C8E132}" type="sibTrans" cxnId="{0E2C2C5D-81A1-4244-BFE2-A6DFBF2FE370}">
      <dgm:prSet/>
      <dgm:spPr/>
      <dgm:t>
        <a:bodyPr/>
        <a:lstStyle/>
        <a:p>
          <a:endParaRPr lang="es-ES" sz="1200"/>
        </a:p>
      </dgm:t>
    </dgm:pt>
    <dgm:pt modelId="{D076F50C-4A44-4858-B60C-F8554D80ADEA}" type="pres">
      <dgm:prSet presAssocID="{77F9DE9E-0C33-43A9-A6B1-CB02C9D2DE7E}" presName="linear" presStyleCnt="0">
        <dgm:presLayoutVars>
          <dgm:animLvl val="lvl"/>
          <dgm:resizeHandles val="exact"/>
        </dgm:presLayoutVars>
      </dgm:prSet>
      <dgm:spPr/>
      <dgm:t>
        <a:bodyPr/>
        <a:lstStyle/>
        <a:p>
          <a:endParaRPr lang="es-ES"/>
        </a:p>
      </dgm:t>
    </dgm:pt>
    <dgm:pt modelId="{80ACB680-20B4-48C1-801E-F17564E1DD9B}" type="pres">
      <dgm:prSet presAssocID="{5BDB3294-6677-4708-872A-504A69A95BE3}" presName="parentText" presStyleLbl="node1" presStyleIdx="0" presStyleCnt="1">
        <dgm:presLayoutVars>
          <dgm:chMax val="0"/>
          <dgm:bulletEnabled val="1"/>
        </dgm:presLayoutVars>
      </dgm:prSet>
      <dgm:spPr/>
      <dgm:t>
        <a:bodyPr/>
        <a:lstStyle/>
        <a:p>
          <a:endParaRPr lang="es-ES"/>
        </a:p>
      </dgm:t>
    </dgm:pt>
  </dgm:ptLst>
  <dgm:cxnLst>
    <dgm:cxn modelId="{0E2C2C5D-81A1-4244-BFE2-A6DFBF2FE370}" srcId="{77F9DE9E-0C33-43A9-A6B1-CB02C9D2DE7E}" destId="{5BDB3294-6677-4708-872A-504A69A95BE3}" srcOrd="0" destOrd="0" parTransId="{C90ED16D-70E7-434A-A110-8F6DD0190E99}" sibTransId="{611616D4-9321-4876-ACAD-F09470C8E132}"/>
    <dgm:cxn modelId="{E3489A1F-91BE-47C5-A267-8EF43AD828AB}" type="presOf" srcId="{77F9DE9E-0C33-43A9-A6B1-CB02C9D2DE7E}" destId="{D076F50C-4A44-4858-B60C-F8554D80ADEA}" srcOrd="0" destOrd="0" presId="urn:microsoft.com/office/officeart/2005/8/layout/vList2"/>
    <dgm:cxn modelId="{91BED841-02BF-417F-9A37-912DE8EAF77F}" type="presOf" srcId="{5BDB3294-6677-4708-872A-504A69A95BE3}" destId="{80ACB680-20B4-48C1-801E-F17564E1DD9B}" srcOrd="0" destOrd="0" presId="urn:microsoft.com/office/officeart/2005/8/layout/vList2"/>
    <dgm:cxn modelId="{B291B5E5-11D4-4C33-AB33-85C3D092DFD7}" type="presParOf" srcId="{D076F50C-4A44-4858-B60C-F8554D80ADEA}" destId="{80ACB680-20B4-48C1-801E-F17564E1DD9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5D9621-AB7F-4914-854D-32CDB8B37281}" type="doc">
      <dgm:prSet loTypeId="urn:microsoft.com/office/officeart/2005/8/layout/venn2" loCatId="relationship" qsTypeId="urn:microsoft.com/office/officeart/2005/8/quickstyle/3d7" qsCatId="3D" csTypeId="urn:microsoft.com/office/officeart/2005/8/colors/accent5_2" csCatId="accent5" phldr="1"/>
      <dgm:spPr/>
      <dgm:t>
        <a:bodyPr/>
        <a:lstStyle/>
        <a:p>
          <a:endParaRPr lang="es-ES"/>
        </a:p>
      </dgm:t>
    </dgm:pt>
    <dgm:pt modelId="{BC42E55E-42C3-49F0-9F51-6CED6C5612BD}">
      <dgm:prSet phldrT="[Texto]" custT="1"/>
      <dgm:spPr/>
      <dgm:t>
        <a:bodyPr/>
        <a:lstStyle/>
        <a:p>
          <a:r>
            <a:rPr lang="es-ES" sz="2000" smtClean="0"/>
            <a:t>Calidad del software</a:t>
          </a:r>
          <a:endParaRPr lang="es-ES" sz="2000"/>
        </a:p>
      </dgm:t>
    </dgm:pt>
    <dgm:pt modelId="{DFFDA6B1-3AD6-40F4-9AE0-0D54F840D785}" type="parTrans" cxnId="{4072A93F-CC43-4F8D-914A-5A78E918DD7E}">
      <dgm:prSet/>
      <dgm:spPr/>
      <dgm:t>
        <a:bodyPr/>
        <a:lstStyle/>
        <a:p>
          <a:endParaRPr lang="es-ES" sz="4400">
            <a:solidFill>
              <a:schemeClr val="bg1"/>
            </a:solidFill>
          </a:endParaRPr>
        </a:p>
      </dgm:t>
    </dgm:pt>
    <dgm:pt modelId="{549C3CD5-7928-475D-8AC1-B2018E03F3D8}" type="sibTrans" cxnId="{4072A93F-CC43-4F8D-914A-5A78E918DD7E}">
      <dgm:prSet/>
      <dgm:spPr/>
      <dgm:t>
        <a:bodyPr/>
        <a:lstStyle/>
        <a:p>
          <a:endParaRPr lang="es-ES" sz="4400">
            <a:solidFill>
              <a:schemeClr val="bg1"/>
            </a:solidFill>
          </a:endParaRPr>
        </a:p>
      </dgm:t>
    </dgm:pt>
    <dgm:pt modelId="{D4F64B74-44E6-430E-B30C-EC379F1881C9}">
      <dgm:prSet phldrT="[Texto]" custT="1"/>
      <dgm:spPr/>
      <dgm:t>
        <a:bodyPr/>
        <a:lstStyle/>
        <a:p>
          <a:r>
            <a:rPr lang="es-ES" sz="2000" dirty="0" smtClean="0"/>
            <a:t>Usabilidad</a:t>
          </a:r>
          <a:endParaRPr lang="es-ES" sz="2000" dirty="0"/>
        </a:p>
      </dgm:t>
    </dgm:pt>
    <dgm:pt modelId="{78E1CB06-74C9-4596-A7B9-45497244A5BE}" type="parTrans" cxnId="{4C6AD79C-4520-4CEB-8427-BF0FF0E2C246}">
      <dgm:prSet/>
      <dgm:spPr/>
      <dgm:t>
        <a:bodyPr/>
        <a:lstStyle/>
        <a:p>
          <a:endParaRPr lang="es-ES" sz="4400">
            <a:solidFill>
              <a:schemeClr val="bg1"/>
            </a:solidFill>
          </a:endParaRPr>
        </a:p>
      </dgm:t>
    </dgm:pt>
    <dgm:pt modelId="{D303D131-37EA-49FB-BBDF-9174213C8482}" type="sibTrans" cxnId="{4C6AD79C-4520-4CEB-8427-BF0FF0E2C246}">
      <dgm:prSet/>
      <dgm:spPr/>
      <dgm:t>
        <a:bodyPr/>
        <a:lstStyle/>
        <a:p>
          <a:endParaRPr lang="es-ES" sz="4400">
            <a:solidFill>
              <a:schemeClr val="bg1"/>
            </a:solidFill>
          </a:endParaRPr>
        </a:p>
      </dgm:t>
    </dgm:pt>
    <dgm:pt modelId="{A6E5A424-61E9-42D3-BD1B-0105BD0FFA69}">
      <dgm:prSet phldrT="[Texto]" custT="1"/>
      <dgm:spPr/>
      <dgm:t>
        <a:bodyPr/>
        <a:lstStyle/>
        <a:p>
          <a:r>
            <a:rPr lang="es-ES" sz="2000" dirty="0" smtClean="0"/>
            <a:t>Accesibilidad</a:t>
          </a:r>
          <a:endParaRPr lang="es-ES" sz="2000" dirty="0"/>
        </a:p>
      </dgm:t>
    </dgm:pt>
    <dgm:pt modelId="{26319840-21EA-4592-A6BA-E1831168E07C}" type="parTrans" cxnId="{5FCC2A30-7043-4DA6-A92B-D23A3EA9DAE1}">
      <dgm:prSet/>
      <dgm:spPr/>
      <dgm:t>
        <a:bodyPr/>
        <a:lstStyle/>
        <a:p>
          <a:endParaRPr lang="es-ES" sz="4400">
            <a:solidFill>
              <a:schemeClr val="bg1"/>
            </a:solidFill>
          </a:endParaRPr>
        </a:p>
      </dgm:t>
    </dgm:pt>
    <dgm:pt modelId="{CEB44CE9-73DF-4A7B-A295-6064E6DD7ED9}" type="sibTrans" cxnId="{5FCC2A30-7043-4DA6-A92B-D23A3EA9DAE1}">
      <dgm:prSet/>
      <dgm:spPr/>
      <dgm:t>
        <a:bodyPr/>
        <a:lstStyle/>
        <a:p>
          <a:endParaRPr lang="es-ES" sz="4400">
            <a:solidFill>
              <a:schemeClr val="bg1"/>
            </a:solidFill>
          </a:endParaRPr>
        </a:p>
      </dgm:t>
    </dgm:pt>
    <dgm:pt modelId="{1138C0A0-DAA4-467B-A896-B8E61A48BD70}">
      <dgm:prSet phldrT="[Texto]" custT="1"/>
      <dgm:spPr/>
      <dgm:t>
        <a:bodyPr/>
        <a:lstStyle/>
        <a:p>
          <a:r>
            <a:rPr lang="es-ES" sz="2000" dirty="0" smtClean="0"/>
            <a:t>VI: </a:t>
          </a:r>
        </a:p>
        <a:p>
          <a:r>
            <a:rPr lang="es-ES" sz="2000" dirty="0" smtClean="0"/>
            <a:t>Métricas</a:t>
          </a:r>
          <a:endParaRPr lang="es-ES" sz="2000" dirty="0"/>
        </a:p>
      </dgm:t>
    </dgm:pt>
    <dgm:pt modelId="{8B5CC0E0-CFD9-4A93-8984-E3B6388EEC34}" type="parTrans" cxnId="{75C7C497-74FD-42F1-88AA-2BD96CDAC4E6}">
      <dgm:prSet/>
      <dgm:spPr/>
      <dgm:t>
        <a:bodyPr/>
        <a:lstStyle/>
        <a:p>
          <a:endParaRPr lang="es-ES" sz="4400">
            <a:solidFill>
              <a:schemeClr val="bg1"/>
            </a:solidFill>
          </a:endParaRPr>
        </a:p>
      </dgm:t>
    </dgm:pt>
    <dgm:pt modelId="{D9FC91F7-6E1A-41B0-8326-94A8EE37E296}" type="sibTrans" cxnId="{75C7C497-74FD-42F1-88AA-2BD96CDAC4E6}">
      <dgm:prSet/>
      <dgm:spPr/>
      <dgm:t>
        <a:bodyPr/>
        <a:lstStyle/>
        <a:p>
          <a:endParaRPr lang="es-ES" sz="4400">
            <a:solidFill>
              <a:schemeClr val="bg1"/>
            </a:solidFill>
          </a:endParaRPr>
        </a:p>
      </dgm:t>
    </dgm:pt>
    <dgm:pt modelId="{B49CFD72-7039-4E90-8492-05038D9C5885}" type="pres">
      <dgm:prSet presAssocID="{BC5D9621-AB7F-4914-854D-32CDB8B37281}" presName="Name0" presStyleCnt="0">
        <dgm:presLayoutVars>
          <dgm:chMax val="7"/>
          <dgm:resizeHandles val="exact"/>
        </dgm:presLayoutVars>
      </dgm:prSet>
      <dgm:spPr/>
      <dgm:t>
        <a:bodyPr/>
        <a:lstStyle/>
        <a:p>
          <a:endParaRPr lang="es-ES"/>
        </a:p>
      </dgm:t>
    </dgm:pt>
    <dgm:pt modelId="{6A863468-3017-43C0-96E4-A47DD6485544}" type="pres">
      <dgm:prSet presAssocID="{BC5D9621-AB7F-4914-854D-32CDB8B37281}" presName="comp1" presStyleCnt="0"/>
      <dgm:spPr/>
      <dgm:t>
        <a:bodyPr/>
        <a:lstStyle/>
        <a:p>
          <a:endParaRPr lang="es-ES"/>
        </a:p>
      </dgm:t>
    </dgm:pt>
    <dgm:pt modelId="{7F2C26E8-75A8-4E13-ACF0-DBC17B0DA0C9}" type="pres">
      <dgm:prSet presAssocID="{BC5D9621-AB7F-4914-854D-32CDB8B37281}" presName="circle1" presStyleLbl="node1" presStyleIdx="0" presStyleCnt="4" custScaleX="111727" custLinFactNeighborX="434"/>
      <dgm:spPr/>
      <dgm:t>
        <a:bodyPr/>
        <a:lstStyle/>
        <a:p>
          <a:endParaRPr lang="es-ES"/>
        </a:p>
      </dgm:t>
    </dgm:pt>
    <dgm:pt modelId="{195407A9-88BF-4F8E-819C-B00AFC159B65}" type="pres">
      <dgm:prSet presAssocID="{BC5D9621-AB7F-4914-854D-32CDB8B37281}" presName="c1text" presStyleLbl="node1" presStyleIdx="0" presStyleCnt="4">
        <dgm:presLayoutVars>
          <dgm:bulletEnabled val="1"/>
        </dgm:presLayoutVars>
      </dgm:prSet>
      <dgm:spPr/>
      <dgm:t>
        <a:bodyPr/>
        <a:lstStyle/>
        <a:p>
          <a:endParaRPr lang="es-ES"/>
        </a:p>
      </dgm:t>
    </dgm:pt>
    <dgm:pt modelId="{9FFE2811-80F5-48A2-976F-EA45B30173AD}" type="pres">
      <dgm:prSet presAssocID="{BC5D9621-AB7F-4914-854D-32CDB8B37281}" presName="comp2" presStyleCnt="0"/>
      <dgm:spPr/>
      <dgm:t>
        <a:bodyPr/>
        <a:lstStyle/>
        <a:p>
          <a:endParaRPr lang="es-ES"/>
        </a:p>
      </dgm:t>
    </dgm:pt>
    <dgm:pt modelId="{2DD9ABA9-7639-4BF1-A200-4A4727E57515}" type="pres">
      <dgm:prSet presAssocID="{BC5D9621-AB7F-4914-854D-32CDB8B37281}" presName="circle2" presStyleLbl="node1" presStyleIdx="1" presStyleCnt="4" custLinFactNeighborX="1196" custLinFactNeighborY="169"/>
      <dgm:spPr/>
      <dgm:t>
        <a:bodyPr/>
        <a:lstStyle/>
        <a:p>
          <a:endParaRPr lang="es-ES"/>
        </a:p>
      </dgm:t>
    </dgm:pt>
    <dgm:pt modelId="{36C87FC9-8C32-4F97-99DE-3D1B9F3BCA58}" type="pres">
      <dgm:prSet presAssocID="{BC5D9621-AB7F-4914-854D-32CDB8B37281}" presName="c2text" presStyleLbl="node1" presStyleIdx="1" presStyleCnt="4">
        <dgm:presLayoutVars>
          <dgm:bulletEnabled val="1"/>
        </dgm:presLayoutVars>
      </dgm:prSet>
      <dgm:spPr/>
      <dgm:t>
        <a:bodyPr/>
        <a:lstStyle/>
        <a:p>
          <a:endParaRPr lang="es-ES"/>
        </a:p>
      </dgm:t>
    </dgm:pt>
    <dgm:pt modelId="{57D1B7E0-B188-4DB6-9EB9-877838C96FFB}" type="pres">
      <dgm:prSet presAssocID="{BC5D9621-AB7F-4914-854D-32CDB8B37281}" presName="comp3" presStyleCnt="0"/>
      <dgm:spPr/>
      <dgm:t>
        <a:bodyPr/>
        <a:lstStyle/>
        <a:p>
          <a:endParaRPr lang="es-ES"/>
        </a:p>
      </dgm:t>
    </dgm:pt>
    <dgm:pt modelId="{3D13C5BF-CFB2-4D20-803C-0832FE420A93}" type="pres">
      <dgm:prSet presAssocID="{BC5D9621-AB7F-4914-854D-32CDB8B37281}" presName="circle3" presStyleLbl="node1" presStyleIdx="2" presStyleCnt="4" custLinFactNeighborY="2426"/>
      <dgm:spPr/>
      <dgm:t>
        <a:bodyPr/>
        <a:lstStyle/>
        <a:p>
          <a:endParaRPr lang="es-ES"/>
        </a:p>
      </dgm:t>
    </dgm:pt>
    <dgm:pt modelId="{A43FAF6B-65B1-44E4-85CD-3C2284B1A72A}" type="pres">
      <dgm:prSet presAssocID="{BC5D9621-AB7F-4914-854D-32CDB8B37281}" presName="c3text" presStyleLbl="node1" presStyleIdx="2" presStyleCnt="4">
        <dgm:presLayoutVars>
          <dgm:bulletEnabled val="1"/>
        </dgm:presLayoutVars>
      </dgm:prSet>
      <dgm:spPr/>
      <dgm:t>
        <a:bodyPr/>
        <a:lstStyle/>
        <a:p>
          <a:endParaRPr lang="es-ES"/>
        </a:p>
      </dgm:t>
    </dgm:pt>
    <dgm:pt modelId="{3CEFC2F7-8A92-4857-B655-CADDCAA6DADA}" type="pres">
      <dgm:prSet presAssocID="{BC5D9621-AB7F-4914-854D-32CDB8B37281}" presName="comp4" presStyleCnt="0"/>
      <dgm:spPr/>
      <dgm:t>
        <a:bodyPr/>
        <a:lstStyle/>
        <a:p>
          <a:endParaRPr lang="es-ES"/>
        </a:p>
      </dgm:t>
    </dgm:pt>
    <dgm:pt modelId="{EA11072C-18BF-4EC3-8D94-F4971338E798}" type="pres">
      <dgm:prSet presAssocID="{BC5D9621-AB7F-4914-854D-32CDB8B37281}" presName="circle4" presStyleLbl="node1" presStyleIdx="3" presStyleCnt="4"/>
      <dgm:spPr/>
      <dgm:t>
        <a:bodyPr/>
        <a:lstStyle/>
        <a:p>
          <a:endParaRPr lang="es-ES"/>
        </a:p>
      </dgm:t>
    </dgm:pt>
    <dgm:pt modelId="{9D7C412D-1207-4E22-A111-A1B6C3933504}" type="pres">
      <dgm:prSet presAssocID="{BC5D9621-AB7F-4914-854D-32CDB8B37281}" presName="c4text" presStyleLbl="node1" presStyleIdx="3" presStyleCnt="4">
        <dgm:presLayoutVars>
          <dgm:bulletEnabled val="1"/>
        </dgm:presLayoutVars>
      </dgm:prSet>
      <dgm:spPr/>
      <dgm:t>
        <a:bodyPr/>
        <a:lstStyle/>
        <a:p>
          <a:endParaRPr lang="es-ES"/>
        </a:p>
      </dgm:t>
    </dgm:pt>
  </dgm:ptLst>
  <dgm:cxnLst>
    <dgm:cxn modelId="{34A92144-396A-4A4A-A16B-458446B83D71}" type="presOf" srcId="{A6E5A424-61E9-42D3-BD1B-0105BD0FFA69}" destId="{3D13C5BF-CFB2-4D20-803C-0832FE420A93}" srcOrd="0" destOrd="0" presId="urn:microsoft.com/office/officeart/2005/8/layout/venn2"/>
    <dgm:cxn modelId="{75C7C497-74FD-42F1-88AA-2BD96CDAC4E6}" srcId="{BC5D9621-AB7F-4914-854D-32CDB8B37281}" destId="{1138C0A0-DAA4-467B-A896-B8E61A48BD70}" srcOrd="3" destOrd="0" parTransId="{8B5CC0E0-CFD9-4A93-8984-E3B6388EEC34}" sibTransId="{D9FC91F7-6E1A-41B0-8326-94A8EE37E296}"/>
    <dgm:cxn modelId="{CAA82FE3-D0A3-4AEA-82EE-9EF8374BDC2A}" type="presOf" srcId="{D4F64B74-44E6-430E-B30C-EC379F1881C9}" destId="{2DD9ABA9-7639-4BF1-A200-4A4727E57515}" srcOrd="0" destOrd="0" presId="urn:microsoft.com/office/officeart/2005/8/layout/venn2"/>
    <dgm:cxn modelId="{64CDDBA9-80EC-4A3B-B84A-D17B5B660E06}" type="presOf" srcId="{A6E5A424-61E9-42D3-BD1B-0105BD0FFA69}" destId="{A43FAF6B-65B1-44E4-85CD-3C2284B1A72A}" srcOrd="1" destOrd="0" presId="urn:microsoft.com/office/officeart/2005/8/layout/venn2"/>
    <dgm:cxn modelId="{4072A93F-CC43-4F8D-914A-5A78E918DD7E}" srcId="{BC5D9621-AB7F-4914-854D-32CDB8B37281}" destId="{BC42E55E-42C3-49F0-9F51-6CED6C5612BD}" srcOrd="0" destOrd="0" parTransId="{DFFDA6B1-3AD6-40F4-9AE0-0D54F840D785}" sibTransId="{549C3CD5-7928-475D-8AC1-B2018E03F3D8}"/>
    <dgm:cxn modelId="{4C6AD79C-4520-4CEB-8427-BF0FF0E2C246}" srcId="{BC5D9621-AB7F-4914-854D-32CDB8B37281}" destId="{D4F64B74-44E6-430E-B30C-EC379F1881C9}" srcOrd="1" destOrd="0" parTransId="{78E1CB06-74C9-4596-A7B9-45497244A5BE}" sibTransId="{D303D131-37EA-49FB-BBDF-9174213C8482}"/>
    <dgm:cxn modelId="{52039F22-8E70-44F1-822B-162F1560C21A}" type="presOf" srcId="{D4F64B74-44E6-430E-B30C-EC379F1881C9}" destId="{36C87FC9-8C32-4F97-99DE-3D1B9F3BCA58}" srcOrd="1" destOrd="0" presId="urn:microsoft.com/office/officeart/2005/8/layout/venn2"/>
    <dgm:cxn modelId="{5FCC2A30-7043-4DA6-A92B-D23A3EA9DAE1}" srcId="{BC5D9621-AB7F-4914-854D-32CDB8B37281}" destId="{A6E5A424-61E9-42D3-BD1B-0105BD0FFA69}" srcOrd="2" destOrd="0" parTransId="{26319840-21EA-4592-A6BA-E1831168E07C}" sibTransId="{CEB44CE9-73DF-4A7B-A295-6064E6DD7ED9}"/>
    <dgm:cxn modelId="{3EE92993-6185-4623-AF5D-A7338EDFFF1A}" type="presOf" srcId="{BC42E55E-42C3-49F0-9F51-6CED6C5612BD}" destId="{7F2C26E8-75A8-4E13-ACF0-DBC17B0DA0C9}" srcOrd="0" destOrd="0" presId="urn:microsoft.com/office/officeart/2005/8/layout/venn2"/>
    <dgm:cxn modelId="{F5D7B31E-AE9C-4B72-A6B2-D5FA95A1D131}" type="presOf" srcId="{BC5D9621-AB7F-4914-854D-32CDB8B37281}" destId="{B49CFD72-7039-4E90-8492-05038D9C5885}" srcOrd="0" destOrd="0" presId="urn:microsoft.com/office/officeart/2005/8/layout/venn2"/>
    <dgm:cxn modelId="{299DA111-E116-401D-91F3-AD75C6991EF1}" type="presOf" srcId="{1138C0A0-DAA4-467B-A896-B8E61A48BD70}" destId="{9D7C412D-1207-4E22-A111-A1B6C3933504}" srcOrd="1" destOrd="0" presId="urn:microsoft.com/office/officeart/2005/8/layout/venn2"/>
    <dgm:cxn modelId="{D3B8BCFA-9106-4856-8AA5-AC1AA0D12837}" type="presOf" srcId="{1138C0A0-DAA4-467B-A896-B8E61A48BD70}" destId="{EA11072C-18BF-4EC3-8D94-F4971338E798}" srcOrd="0" destOrd="0" presId="urn:microsoft.com/office/officeart/2005/8/layout/venn2"/>
    <dgm:cxn modelId="{5E18C20A-4D52-4698-8EEE-CA21FFF00589}" type="presOf" srcId="{BC42E55E-42C3-49F0-9F51-6CED6C5612BD}" destId="{195407A9-88BF-4F8E-819C-B00AFC159B65}" srcOrd="1" destOrd="0" presId="urn:microsoft.com/office/officeart/2005/8/layout/venn2"/>
    <dgm:cxn modelId="{B070B5C4-F2FF-47EA-B26E-75021AFC21E6}" type="presParOf" srcId="{B49CFD72-7039-4E90-8492-05038D9C5885}" destId="{6A863468-3017-43C0-96E4-A47DD6485544}" srcOrd="0" destOrd="0" presId="urn:microsoft.com/office/officeart/2005/8/layout/venn2"/>
    <dgm:cxn modelId="{5DC2E939-582E-4F0E-806C-A737AA566A59}" type="presParOf" srcId="{6A863468-3017-43C0-96E4-A47DD6485544}" destId="{7F2C26E8-75A8-4E13-ACF0-DBC17B0DA0C9}" srcOrd="0" destOrd="0" presId="urn:microsoft.com/office/officeart/2005/8/layout/venn2"/>
    <dgm:cxn modelId="{63916C72-C33F-4945-9AE9-42E27B3D9602}" type="presParOf" srcId="{6A863468-3017-43C0-96E4-A47DD6485544}" destId="{195407A9-88BF-4F8E-819C-B00AFC159B65}" srcOrd="1" destOrd="0" presId="urn:microsoft.com/office/officeart/2005/8/layout/venn2"/>
    <dgm:cxn modelId="{61AD768E-BFB1-49DA-A656-9269176371DD}" type="presParOf" srcId="{B49CFD72-7039-4E90-8492-05038D9C5885}" destId="{9FFE2811-80F5-48A2-976F-EA45B30173AD}" srcOrd="1" destOrd="0" presId="urn:microsoft.com/office/officeart/2005/8/layout/venn2"/>
    <dgm:cxn modelId="{780E5A10-E0B1-4D08-998A-44FDAE32DB57}" type="presParOf" srcId="{9FFE2811-80F5-48A2-976F-EA45B30173AD}" destId="{2DD9ABA9-7639-4BF1-A200-4A4727E57515}" srcOrd="0" destOrd="0" presId="urn:microsoft.com/office/officeart/2005/8/layout/venn2"/>
    <dgm:cxn modelId="{B1EC1AA2-4805-418F-B858-7A64AE175E17}" type="presParOf" srcId="{9FFE2811-80F5-48A2-976F-EA45B30173AD}" destId="{36C87FC9-8C32-4F97-99DE-3D1B9F3BCA58}" srcOrd="1" destOrd="0" presId="urn:microsoft.com/office/officeart/2005/8/layout/venn2"/>
    <dgm:cxn modelId="{38B4747B-6B45-4FBC-8CB4-708AC69BBFA5}" type="presParOf" srcId="{B49CFD72-7039-4E90-8492-05038D9C5885}" destId="{57D1B7E0-B188-4DB6-9EB9-877838C96FFB}" srcOrd="2" destOrd="0" presId="urn:microsoft.com/office/officeart/2005/8/layout/venn2"/>
    <dgm:cxn modelId="{774927AF-360D-49EC-87E8-DC95B825D557}" type="presParOf" srcId="{57D1B7E0-B188-4DB6-9EB9-877838C96FFB}" destId="{3D13C5BF-CFB2-4D20-803C-0832FE420A93}" srcOrd="0" destOrd="0" presId="urn:microsoft.com/office/officeart/2005/8/layout/venn2"/>
    <dgm:cxn modelId="{9570D4F9-0FBC-4018-BE7A-2820C17442CC}" type="presParOf" srcId="{57D1B7E0-B188-4DB6-9EB9-877838C96FFB}" destId="{A43FAF6B-65B1-44E4-85CD-3C2284B1A72A}" srcOrd="1" destOrd="0" presId="urn:microsoft.com/office/officeart/2005/8/layout/venn2"/>
    <dgm:cxn modelId="{57E35AE7-A5E7-406B-8E0D-B732CBC31CDB}" type="presParOf" srcId="{B49CFD72-7039-4E90-8492-05038D9C5885}" destId="{3CEFC2F7-8A92-4857-B655-CADDCAA6DADA}" srcOrd="3" destOrd="0" presId="urn:microsoft.com/office/officeart/2005/8/layout/venn2"/>
    <dgm:cxn modelId="{5D6902AF-4B37-4344-9976-7C916C9969DA}" type="presParOf" srcId="{3CEFC2F7-8A92-4857-B655-CADDCAA6DADA}" destId="{EA11072C-18BF-4EC3-8D94-F4971338E798}" srcOrd="0" destOrd="0" presId="urn:microsoft.com/office/officeart/2005/8/layout/venn2"/>
    <dgm:cxn modelId="{045E4452-1759-4382-87A9-21D705E08202}" type="presParOf" srcId="{3CEFC2F7-8A92-4857-B655-CADDCAA6DADA}" destId="{9D7C412D-1207-4E22-A111-A1B6C3933504}"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5D9621-AB7F-4914-854D-32CDB8B37281}" type="doc">
      <dgm:prSet loTypeId="urn:microsoft.com/office/officeart/2005/8/layout/venn2" loCatId="relationship" qsTypeId="urn:microsoft.com/office/officeart/2005/8/quickstyle/3d7" qsCatId="3D" csTypeId="urn:microsoft.com/office/officeart/2005/8/colors/accent3_3" csCatId="accent3" phldr="1"/>
      <dgm:spPr/>
      <dgm:t>
        <a:bodyPr/>
        <a:lstStyle/>
        <a:p>
          <a:endParaRPr lang="es-ES"/>
        </a:p>
      </dgm:t>
    </dgm:pt>
    <dgm:pt modelId="{BC42E55E-42C3-49F0-9F51-6CED6C5612BD}">
      <dgm:prSet phldrT="[Texto]" custT="1"/>
      <dgm:spPr/>
      <dgm:t>
        <a:bodyPr/>
        <a:lstStyle/>
        <a:p>
          <a:pPr algn="ctr"/>
          <a:r>
            <a:rPr lang="es-ES" sz="1800" smtClean="0"/>
            <a:t>Inclusión Social</a:t>
          </a:r>
          <a:endParaRPr lang="es-ES" sz="1800"/>
        </a:p>
      </dgm:t>
    </dgm:pt>
    <dgm:pt modelId="{DFFDA6B1-3AD6-40F4-9AE0-0D54F840D785}" type="parTrans" cxnId="{4072A93F-CC43-4F8D-914A-5A78E918DD7E}">
      <dgm:prSet/>
      <dgm:spPr/>
      <dgm:t>
        <a:bodyPr/>
        <a:lstStyle/>
        <a:p>
          <a:pPr algn="ctr"/>
          <a:endParaRPr lang="es-ES" sz="4000"/>
        </a:p>
      </dgm:t>
    </dgm:pt>
    <dgm:pt modelId="{549C3CD5-7928-475D-8AC1-B2018E03F3D8}" type="sibTrans" cxnId="{4072A93F-CC43-4F8D-914A-5A78E918DD7E}">
      <dgm:prSet/>
      <dgm:spPr/>
      <dgm:t>
        <a:bodyPr/>
        <a:lstStyle/>
        <a:p>
          <a:pPr algn="ctr"/>
          <a:endParaRPr lang="es-ES" sz="4000"/>
        </a:p>
      </dgm:t>
    </dgm:pt>
    <dgm:pt modelId="{D4F64B74-44E6-430E-B30C-EC379F1881C9}">
      <dgm:prSet phldrT="[Texto]" custT="1"/>
      <dgm:spPr/>
      <dgm:t>
        <a:bodyPr/>
        <a:lstStyle/>
        <a:p>
          <a:pPr algn="ctr"/>
          <a:r>
            <a:rPr lang="es-ES" sz="1800" dirty="0" smtClean="0"/>
            <a:t>Personas con discapacidades</a:t>
          </a:r>
          <a:endParaRPr lang="es-ES" sz="1800" dirty="0"/>
        </a:p>
      </dgm:t>
    </dgm:pt>
    <dgm:pt modelId="{78E1CB06-74C9-4596-A7B9-45497244A5BE}" type="parTrans" cxnId="{4C6AD79C-4520-4CEB-8427-BF0FF0E2C246}">
      <dgm:prSet/>
      <dgm:spPr/>
      <dgm:t>
        <a:bodyPr/>
        <a:lstStyle/>
        <a:p>
          <a:pPr algn="ctr"/>
          <a:endParaRPr lang="es-ES" sz="4000"/>
        </a:p>
      </dgm:t>
    </dgm:pt>
    <dgm:pt modelId="{D303D131-37EA-49FB-BBDF-9174213C8482}" type="sibTrans" cxnId="{4C6AD79C-4520-4CEB-8427-BF0FF0E2C246}">
      <dgm:prSet/>
      <dgm:spPr/>
      <dgm:t>
        <a:bodyPr/>
        <a:lstStyle/>
        <a:p>
          <a:pPr algn="ctr"/>
          <a:endParaRPr lang="es-ES" sz="4000"/>
        </a:p>
      </dgm:t>
    </dgm:pt>
    <dgm:pt modelId="{A6E5A424-61E9-42D3-BD1B-0105BD0FFA69}">
      <dgm:prSet phldrT="[Texto]" custT="1"/>
      <dgm:spPr/>
      <dgm:t>
        <a:bodyPr/>
        <a:lstStyle/>
        <a:p>
          <a:pPr algn="ctr"/>
          <a:r>
            <a:rPr lang="es-ES" sz="1800" dirty="0" smtClean="0"/>
            <a:t>Personas con deficiencia visual moderada</a:t>
          </a:r>
          <a:endParaRPr lang="es-ES" sz="1800" dirty="0"/>
        </a:p>
      </dgm:t>
    </dgm:pt>
    <dgm:pt modelId="{26319840-21EA-4592-A6BA-E1831168E07C}" type="parTrans" cxnId="{5FCC2A30-7043-4DA6-A92B-D23A3EA9DAE1}">
      <dgm:prSet/>
      <dgm:spPr/>
      <dgm:t>
        <a:bodyPr/>
        <a:lstStyle/>
        <a:p>
          <a:pPr algn="ctr"/>
          <a:endParaRPr lang="es-ES" sz="4000"/>
        </a:p>
      </dgm:t>
    </dgm:pt>
    <dgm:pt modelId="{CEB44CE9-73DF-4A7B-A295-6064E6DD7ED9}" type="sibTrans" cxnId="{5FCC2A30-7043-4DA6-A92B-D23A3EA9DAE1}">
      <dgm:prSet/>
      <dgm:spPr/>
      <dgm:t>
        <a:bodyPr/>
        <a:lstStyle/>
        <a:p>
          <a:pPr algn="ctr"/>
          <a:endParaRPr lang="es-ES" sz="4000"/>
        </a:p>
      </dgm:t>
    </dgm:pt>
    <dgm:pt modelId="{1138C0A0-DAA4-467B-A896-B8E61A48BD70}">
      <dgm:prSet phldrT="[Texto]" custT="1"/>
      <dgm:spPr/>
      <dgm:t>
        <a:bodyPr/>
        <a:lstStyle/>
        <a:p>
          <a:pPr algn="ctr"/>
          <a:r>
            <a:rPr lang="es-ES" sz="1800" smtClean="0"/>
            <a:t>VD: </a:t>
          </a:r>
        </a:p>
        <a:p>
          <a:pPr algn="ctr"/>
          <a:r>
            <a:rPr lang="es-ES" sz="1800" smtClean="0"/>
            <a:t>Experiencia del usuario</a:t>
          </a:r>
          <a:endParaRPr lang="es-ES" sz="1800" dirty="0"/>
        </a:p>
      </dgm:t>
    </dgm:pt>
    <dgm:pt modelId="{8B5CC0E0-CFD9-4A93-8984-E3B6388EEC34}" type="parTrans" cxnId="{75C7C497-74FD-42F1-88AA-2BD96CDAC4E6}">
      <dgm:prSet/>
      <dgm:spPr/>
      <dgm:t>
        <a:bodyPr/>
        <a:lstStyle/>
        <a:p>
          <a:pPr algn="ctr"/>
          <a:endParaRPr lang="es-ES" sz="4000"/>
        </a:p>
      </dgm:t>
    </dgm:pt>
    <dgm:pt modelId="{D9FC91F7-6E1A-41B0-8326-94A8EE37E296}" type="sibTrans" cxnId="{75C7C497-74FD-42F1-88AA-2BD96CDAC4E6}">
      <dgm:prSet/>
      <dgm:spPr/>
      <dgm:t>
        <a:bodyPr/>
        <a:lstStyle/>
        <a:p>
          <a:pPr algn="ctr"/>
          <a:endParaRPr lang="es-ES" sz="4000"/>
        </a:p>
      </dgm:t>
    </dgm:pt>
    <dgm:pt modelId="{B49CFD72-7039-4E90-8492-05038D9C5885}" type="pres">
      <dgm:prSet presAssocID="{BC5D9621-AB7F-4914-854D-32CDB8B37281}" presName="Name0" presStyleCnt="0">
        <dgm:presLayoutVars>
          <dgm:chMax val="7"/>
          <dgm:resizeHandles val="exact"/>
        </dgm:presLayoutVars>
      </dgm:prSet>
      <dgm:spPr/>
      <dgm:t>
        <a:bodyPr/>
        <a:lstStyle/>
        <a:p>
          <a:endParaRPr lang="es-ES"/>
        </a:p>
      </dgm:t>
    </dgm:pt>
    <dgm:pt modelId="{6A863468-3017-43C0-96E4-A47DD6485544}" type="pres">
      <dgm:prSet presAssocID="{BC5D9621-AB7F-4914-854D-32CDB8B37281}" presName="comp1" presStyleCnt="0"/>
      <dgm:spPr/>
      <dgm:t>
        <a:bodyPr/>
        <a:lstStyle/>
        <a:p>
          <a:endParaRPr lang="es-ES"/>
        </a:p>
      </dgm:t>
    </dgm:pt>
    <dgm:pt modelId="{7F2C26E8-75A8-4E13-ACF0-DBC17B0DA0C9}" type="pres">
      <dgm:prSet presAssocID="{BC5D9621-AB7F-4914-854D-32CDB8B37281}" presName="circle1" presStyleLbl="node1" presStyleIdx="0" presStyleCnt="4"/>
      <dgm:spPr/>
      <dgm:t>
        <a:bodyPr/>
        <a:lstStyle/>
        <a:p>
          <a:endParaRPr lang="es-ES"/>
        </a:p>
      </dgm:t>
    </dgm:pt>
    <dgm:pt modelId="{195407A9-88BF-4F8E-819C-B00AFC159B65}" type="pres">
      <dgm:prSet presAssocID="{BC5D9621-AB7F-4914-854D-32CDB8B37281}" presName="c1text" presStyleLbl="node1" presStyleIdx="0" presStyleCnt="4">
        <dgm:presLayoutVars>
          <dgm:bulletEnabled val="1"/>
        </dgm:presLayoutVars>
      </dgm:prSet>
      <dgm:spPr/>
      <dgm:t>
        <a:bodyPr/>
        <a:lstStyle/>
        <a:p>
          <a:endParaRPr lang="es-ES"/>
        </a:p>
      </dgm:t>
    </dgm:pt>
    <dgm:pt modelId="{9FFE2811-80F5-48A2-976F-EA45B30173AD}" type="pres">
      <dgm:prSet presAssocID="{BC5D9621-AB7F-4914-854D-32CDB8B37281}" presName="comp2" presStyleCnt="0"/>
      <dgm:spPr/>
      <dgm:t>
        <a:bodyPr/>
        <a:lstStyle/>
        <a:p>
          <a:endParaRPr lang="es-ES"/>
        </a:p>
      </dgm:t>
    </dgm:pt>
    <dgm:pt modelId="{2DD9ABA9-7639-4BF1-A200-4A4727E57515}" type="pres">
      <dgm:prSet presAssocID="{BC5D9621-AB7F-4914-854D-32CDB8B37281}" presName="circle2" presStyleLbl="node1" presStyleIdx="1" presStyleCnt="4"/>
      <dgm:spPr/>
      <dgm:t>
        <a:bodyPr/>
        <a:lstStyle/>
        <a:p>
          <a:endParaRPr lang="es-ES"/>
        </a:p>
      </dgm:t>
    </dgm:pt>
    <dgm:pt modelId="{36C87FC9-8C32-4F97-99DE-3D1B9F3BCA58}" type="pres">
      <dgm:prSet presAssocID="{BC5D9621-AB7F-4914-854D-32CDB8B37281}" presName="c2text" presStyleLbl="node1" presStyleIdx="1" presStyleCnt="4">
        <dgm:presLayoutVars>
          <dgm:bulletEnabled val="1"/>
        </dgm:presLayoutVars>
      </dgm:prSet>
      <dgm:spPr/>
      <dgm:t>
        <a:bodyPr/>
        <a:lstStyle/>
        <a:p>
          <a:endParaRPr lang="es-ES"/>
        </a:p>
      </dgm:t>
    </dgm:pt>
    <dgm:pt modelId="{57D1B7E0-B188-4DB6-9EB9-877838C96FFB}" type="pres">
      <dgm:prSet presAssocID="{BC5D9621-AB7F-4914-854D-32CDB8B37281}" presName="comp3" presStyleCnt="0"/>
      <dgm:spPr/>
      <dgm:t>
        <a:bodyPr/>
        <a:lstStyle/>
        <a:p>
          <a:endParaRPr lang="es-ES"/>
        </a:p>
      </dgm:t>
    </dgm:pt>
    <dgm:pt modelId="{3D13C5BF-CFB2-4D20-803C-0832FE420A93}" type="pres">
      <dgm:prSet presAssocID="{BC5D9621-AB7F-4914-854D-32CDB8B37281}" presName="circle3" presStyleLbl="node1" presStyleIdx="2" presStyleCnt="4"/>
      <dgm:spPr/>
      <dgm:t>
        <a:bodyPr/>
        <a:lstStyle/>
        <a:p>
          <a:endParaRPr lang="es-ES"/>
        </a:p>
      </dgm:t>
    </dgm:pt>
    <dgm:pt modelId="{A43FAF6B-65B1-44E4-85CD-3C2284B1A72A}" type="pres">
      <dgm:prSet presAssocID="{BC5D9621-AB7F-4914-854D-32CDB8B37281}" presName="c3text" presStyleLbl="node1" presStyleIdx="2" presStyleCnt="4">
        <dgm:presLayoutVars>
          <dgm:bulletEnabled val="1"/>
        </dgm:presLayoutVars>
      </dgm:prSet>
      <dgm:spPr/>
      <dgm:t>
        <a:bodyPr/>
        <a:lstStyle/>
        <a:p>
          <a:endParaRPr lang="es-ES"/>
        </a:p>
      </dgm:t>
    </dgm:pt>
    <dgm:pt modelId="{3CEFC2F7-8A92-4857-B655-CADDCAA6DADA}" type="pres">
      <dgm:prSet presAssocID="{BC5D9621-AB7F-4914-854D-32CDB8B37281}" presName="comp4" presStyleCnt="0"/>
      <dgm:spPr/>
      <dgm:t>
        <a:bodyPr/>
        <a:lstStyle/>
        <a:p>
          <a:endParaRPr lang="es-ES"/>
        </a:p>
      </dgm:t>
    </dgm:pt>
    <dgm:pt modelId="{EA11072C-18BF-4EC3-8D94-F4971338E798}" type="pres">
      <dgm:prSet presAssocID="{BC5D9621-AB7F-4914-854D-32CDB8B37281}" presName="circle4" presStyleLbl="node1" presStyleIdx="3" presStyleCnt="4"/>
      <dgm:spPr/>
      <dgm:t>
        <a:bodyPr/>
        <a:lstStyle/>
        <a:p>
          <a:endParaRPr lang="es-ES"/>
        </a:p>
      </dgm:t>
    </dgm:pt>
    <dgm:pt modelId="{9D7C412D-1207-4E22-A111-A1B6C3933504}" type="pres">
      <dgm:prSet presAssocID="{BC5D9621-AB7F-4914-854D-32CDB8B37281}" presName="c4text" presStyleLbl="node1" presStyleIdx="3" presStyleCnt="4">
        <dgm:presLayoutVars>
          <dgm:bulletEnabled val="1"/>
        </dgm:presLayoutVars>
      </dgm:prSet>
      <dgm:spPr/>
      <dgm:t>
        <a:bodyPr/>
        <a:lstStyle/>
        <a:p>
          <a:endParaRPr lang="es-ES"/>
        </a:p>
      </dgm:t>
    </dgm:pt>
  </dgm:ptLst>
  <dgm:cxnLst>
    <dgm:cxn modelId="{4EF1AFBB-D41B-404E-879D-7D389B52D8FA}" type="presOf" srcId="{D4F64B74-44E6-430E-B30C-EC379F1881C9}" destId="{36C87FC9-8C32-4F97-99DE-3D1B9F3BCA58}" srcOrd="1" destOrd="0" presId="urn:microsoft.com/office/officeart/2005/8/layout/venn2"/>
    <dgm:cxn modelId="{75C7C497-74FD-42F1-88AA-2BD96CDAC4E6}" srcId="{BC5D9621-AB7F-4914-854D-32CDB8B37281}" destId="{1138C0A0-DAA4-467B-A896-B8E61A48BD70}" srcOrd="3" destOrd="0" parTransId="{8B5CC0E0-CFD9-4A93-8984-E3B6388EEC34}" sibTransId="{D9FC91F7-6E1A-41B0-8326-94A8EE37E296}"/>
    <dgm:cxn modelId="{4072A93F-CC43-4F8D-914A-5A78E918DD7E}" srcId="{BC5D9621-AB7F-4914-854D-32CDB8B37281}" destId="{BC42E55E-42C3-49F0-9F51-6CED6C5612BD}" srcOrd="0" destOrd="0" parTransId="{DFFDA6B1-3AD6-40F4-9AE0-0D54F840D785}" sibTransId="{549C3CD5-7928-475D-8AC1-B2018E03F3D8}"/>
    <dgm:cxn modelId="{4C6AD79C-4520-4CEB-8427-BF0FF0E2C246}" srcId="{BC5D9621-AB7F-4914-854D-32CDB8B37281}" destId="{D4F64B74-44E6-430E-B30C-EC379F1881C9}" srcOrd="1" destOrd="0" parTransId="{78E1CB06-74C9-4596-A7B9-45497244A5BE}" sibTransId="{D303D131-37EA-49FB-BBDF-9174213C8482}"/>
    <dgm:cxn modelId="{27C40923-20BD-4DE7-A5CA-F62575D8BE4A}" type="presOf" srcId="{A6E5A424-61E9-42D3-BD1B-0105BD0FFA69}" destId="{A43FAF6B-65B1-44E4-85CD-3C2284B1A72A}" srcOrd="1" destOrd="0" presId="urn:microsoft.com/office/officeart/2005/8/layout/venn2"/>
    <dgm:cxn modelId="{5D17D415-FD28-4391-A460-E73AC9BB8B7B}" type="presOf" srcId="{BC42E55E-42C3-49F0-9F51-6CED6C5612BD}" destId="{195407A9-88BF-4F8E-819C-B00AFC159B65}" srcOrd="1" destOrd="0" presId="urn:microsoft.com/office/officeart/2005/8/layout/venn2"/>
    <dgm:cxn modelId="{5FCC2A30-7043-4DA6-A92B-D23A3EA9DAE1}" srcId="{BC5D9621-AB7F-4914-854D-32CDB8B37281}" destId="{A6E5A424-61E9-42D3-BD1B-0105BD0FFA69}" srcOrd="2" destOrd="0" parTransId="{26319840-21EA-4592-A6BA-E1831168E07C}" sibTransId="{CEB44CE9-73DF-4A7B-A295-6064E6DD7ED9}"/>
    <dgm:cxn modelId="{86D1ADDF-99B2-49E5-B4CC-20C5CEB1F775}" type="presOf" srcId="{D4F64B74-44E6-430E-B30C-EC379F1881C9}" destId="{2DD9ABA9-7639-4BF1-A200-4A4727E57515}" srcOrd="0" destOrd="0" presId="urn:microsoft.com/office/officeart/2005/8/layout/venn2"/>
    <dgm:cxn modelId="{648E80D7-F907-4CED-B3E2-E4E4FFA968A6}" type="presOf" srcId="{1138C0A0-DAA4-467B-A896-B8E61A48BD70}" destId="{EA11072C-18BF-4EC3-8D94-F4971338E798}" srcOrd="0" destOrd="0" presId="urn:microsoft.com/office/officeart/2005/8/layout/venn2"/>
    <dgm:cxn modelId="{657DE598-501A-4817-A831-BA358DED169A}" type="presOf" srcId="{BC5D9621-AB7F-4914-854D-32CDB8B37281}" destId="{B49CFD72-7039-4E90-8492-05038D9C5885}" srcOrd="0" destOrd="0" presId="urn:microsoft.com/office/officeart/2005/8/layout/venn2"/>
    <dgm:cxn modelId="{4CC8D536-3C7B-4819-A3CA-B7849BD46662}" type="presOf" srcId="{1138C0A0-DAA4-467B-A896-B8E61A48BD70}" destId="{9D7C412D-1207-4E22-A111-A1B6C3933504}" srcOrd="1" destOrd="0" presId="urn:microsoft.com/office/officeart/2005/8/layout/venn2"/>
    <dgm:cxn modelId="{F326D162-1F6E-4627-BFD8-90B657BF838B}" type="presOf" srcId="{A6E5A424-61E9-42D3-BD1B-0105BD0FFA69}" destId="{3D13C5BF-CFB2-4D20-803C-0832FE420A93}" srcOrd="0" destOrd="0" presId="urn:microsoft.com/office/officeart/2005/8/layout/venn2"/>
    <dgm:cxn modelId="{D9145C4A-9BD9-4006-9533-0A9892D2CCF9}" type="presOf" srcId="{BC42E55E-42C3-49F0-9F51-6CED6C5612BD}" destId="{7F2C26E8-75A8-4E13-ACF0-DBC17B0DA0C9}" srcOrd="0" destOrd="0" presId="urn:microsoft.com/office/officeart/2005/8/layout/venn2"/>
    <dgm:cxn modelId="{2E328080-6201-452F-A6E1-75365E441483}" type="presParOf" srcId="{B49CFD72-7039-4E90-8492-05038D9C5885}" destId="{6A863468-3017-43C0-96E4-A47DD6485544}" srcOrd="0" destOrd="0" presId="urn:microsoft.com/office/officeart/2005/8/layout/venn2"/>
    <dgm:cxn modelId="{33EF0873-DE8B-4553-A054-3A11CCBAD920}" type="presParOf" srcId="{6A863468-3017-43C0-96E4-A47DD6485544}" destId="{7F2C26E8-75A8-4E13-ACF0-DBC17B0DA0C9}" srcOrd="0" destOrd="0" presId="urn:microsoft.com/office/officeart/2005/8/layout/venn2"/>
    <dgm:cxn modelId="{6D93A70C-DE77-47EB-A4A8-17691D137B12}" type="presParOf" srcId="{6A863468-3017-43C0-96E4-A47DD6485544}" destId="{195407A9-88BF-4F8E-819C-B00AFC159B65}" srcOrd="1" destOrd="0" presId="urn:microsoft.com/office/officeart/2005/8/layout/venn2"/>
    <dgm:cxn modelId="{1BEB8851-3DCF-4178-8CAD-9D9C33265603}" type="presParOf" srcId="{B49CFD72-7039-4E90-8492-05038D9C5885}" destId="{9FFE2811-80F5-48A2-976F-EA45B30173AD}" srcOrd="1" destOrd="0" presId="urn:microsoft.com/office/officeart/2005/8/layout/venn2"/>
    <dgm:cxn modelId="{AB2C8729-35DD-49AC-A9A7-99DFD7C66D77}" type="presParOf" srcId="{9FFE2811-80F5-48A2-976F-EA45B30173AD}" destId="{2DD9ABA9-7639-4BF1-A200-4A4727E57515}" srcOrd="0" destOrd="0" presId="urn:microsoft.com/office/officeart/2005/8/layout/venn2"/>
    <dgm:cxn modelId="{51351E13-2ED4-4BC5-89BF-D8B2E5F897A2}" type="presParOf" srcId="{9FFE2811-80F5-48A2-976F-EA45B30173AD}" destId="{36C87FC9-8C32-4F97-99DE-3D1B9F3BCA58}" srcOrd="1" destOrd="0" presId="urn:microsoft.com/office/officeart/2005/8/layout/venn2"/>
    <dgm:cxn modelId="{3AC36CDA-55B6-4143-A140-FFE4B69C4F99}" type="presParOf" srcId="{B49CFD72-7039-4E90-8492-05038D9C5885}" destId="{57D1B7E0-B188-4DB6-9EB9-877838C96FFB}" srcOrd="2" destOrd="0" presId="urn:microsoft.com/office/officeart/2005/8/layout/venn2"/>
    <dgm:cxn modelId="{FBDF6F68-BCC3-431C-959B-63D0A23AC7F6}" type="presParOf" srcId="{57D1B7E0-B188-4DB6-9EB9-877838C96FFB}" destId="{3D13C5BF-CFB2-4D20-803C-0832FE420A93}" srcOrd="0" destOrd="0" presId="urn:microsoft.com/office/officeart/2005/8/layout/venn2"/>
    <dgm:cxn modelId="{AF4323A6-A964-4B63-93AD-0384FF7F2EE6}" type="presParOf" srcId="{57D1B7E0-B188-4DB6-9EB9-877838C96FFB}" destId="{A43FAF6B-65B1-44E4-85CD-3C2284B1A72A}" srcOrd="1" destOrd="0" presId="urn:microsoft.com/office/officeart/2005/8/layout/venn2"/>
    <dgm:cxn modelId="{20366432-049A-483E-811B-D8AB75323E95}" type="presParOf" srcId="{B49CFD72-7039-4E90-8492-05038D9C5885}" destId="{3CEFC2F7-8A92-4857-B655-CADDCAA6DADA}" srcOrd="3" destOrd="0" presId="urn:microsoft.com/office/officeart/2005/8/layout/venn2"/>
    <dgm:cxn modelId="{B026593A-DA72-4C4C-B410-A6E589FCAF07}" type="presParOf" srcId="{3CEFC2F7-8A92-4857-B655-CADDCAA6DADA}" destId="{EA11072C-18BF-4EC3-8D94-F4971338E798}" srcOrd="0" destOrd="0" presId="urn:microsoft.com/office/officeart/2005/8/layout/venn2"/>
    <dgm:cxn modelId="{2B47D9E0-0A22-48A4-AAF7-272C477CCB08}" type="presParOf" srcId="{3CEFC2F7-8A92-4857-B655-CADDCAA6DADA}" destId="{9D7C412D-1207-4E22-A111-A1B6C3933504}"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62C828-398A-4074-A337-CCBB70C5B15C}"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s-ES"/>
        </a:p>
      </dgm:t>
    </dgm:pt>
    <dgm:pt modelId="{5CC3EFA6-5804-44E8-B0E6-A2F39513A6FE}">
      <dgm:prSet phldrT="[Texto]"/>
      <dgm:spPr/>
      <dgm:t>
        <a:bodyPr/>
        <a:lstStyle/>
        <a:p>
          <a:r>
            <a:rPr lang="es-ES" dirty="0" smtClean="0">
              <a:solidFill>
                <a:schemeClr val="bg1"/>
              </a:solidFill>
            </a:rPr>
            <a:t>Este </a:t>
          </a:r>
          <a:r>
            <a:rPr lang="es-EC" dirty="0" smtClean="0">
              <a:solidFill>
                <a:schemeClr val="bg1"/>
              </a:solidFill>
            </a:rPr>
            <a:t>capítulo</a:t>
          </a:r>
          <a:r>
            <a:rPr lang="es-ES" dirty="0" smtClean="0">
              <a:solidFill>
                <a:schemeClr val="bg1"/>
              </a:solidFill>
            </a:rPr>
            <a:t> se utilizó para la publicación del artículo llamado “Métricas que podrían usarse en el Desarrollo de Aplicaciones Móviles para Personas con deficiencias Visuales: Una Revisión de Literatura Preliminar” que fue aceptado en la revista de ICITS 2019. </a:t>
          </a:r>
        </a:p>
      </dgm:t>
    </dgm:pt>
    <dgm:pt modelId="{4C2A96E4-1E0F-42B8-A1D5-0F3073E6CD49}" type="parTrans" cxnId="{B2F9FA53-6F58-4372-B12C-D193A2D3B8A0}">
      <dgm:prSet/>
      <dgm:spPr/>
      <dgm:t>
        <a:bodyPr/>
        <a:lstStyle/>
        <a:p>
          <a:endParaRPr lang="es-ES"/>
        </a:p>
      </dgm:t>
    </dgm:pt>
    <dgm:pt modelId="{69502906-15A0-4F87-A516-5D83A2B8EB41}" type="sibTrans" cxnId="{B2F9FA53-6F58-4372-B12C-D193A2D3B8A0}">
      <dgm:prSet/>
      <dgm:spPr/>
      <dgm:t>
        <a:bodyPr/>
        <a:lstStyle/>
        <a:p>
          <a:endParaRPr lang="es-ES"/>
        </a:p>
      </dgm:t>
    </dgm:pt>
    <dgm:pt modelId="{F4CFBCC9-7762-466F-AE86-EBBA4FBFB9DF}">
      <dgm:prSet phldrT="[Texto]"/>
      <dgm:spPr/>
      <dgm:t>
        <a:bodyPr/>
        <a:lstStyle/>
        <a:p>
          <a:r>
            <a:rPr lang="es-ES" dirty="0" smtClean="0">
              <a:solidFill>
                <a:schemeClr val="bg1"/>
              </a:solidFill>
            </a:rPr>
            <a:t>Esta revista presenta una selección de artículos de la Conferencia Internacional sobre Sistemas y Tecnología de la Información (ICITS19), se llevará a cabo en la Universidad de Las Fuerzas Armadas, en Quito, Ecuador, del 6 al 8 de febrero de 2019.</a:t>
          </a:r>
          <a:endParaRPr lang="es-ES" dirty="0">
            <a:solidFill>
              <a:schemeClr val="bg1"/>
            </a:solidFill>
          </a:endParaRPr>
        </a:p>
      </dgm:t>
    </dgm:pt>
    <dgm:pt modelId="{232BAA79-F929-407F-B3FA-DA059D0C33D1}" type="sibTrans" cxnId="{293B1AA2-D0F0-4417-BDAB-FACA25658995}">
      <dgm:prSet/>
      <dgm:spPr/>
      <dgm:t>
        <a:bodyPr/>
        <a:lstStyle/>
        <a:p>
          <a:endParaRPr lang="es-ES"/>
        </a:p>
      </dgm:t>
    </dgm:pt>
    <dgm:pt modelId="{33023C1D-6398-4B2E-A1D8-3C63FF626A68}" type="parTrans" cxnId="{293B1AA2-D0F0-4417-BDAB-FACA25658995}">
      <dgm:prSet/>
      <dgm:spPr/>
      <dgm:t>
        <a:bodyPr/>
        <a:lstStyle/>
        <a:p>
          <a:endParaRPr lang="es-ES"/>
        </a:p>
      </dgm:t>
    </dgm:pt>
    <dgm:pt modelId="{25721055-F700-46D8-9F89-148049EC38EF}" type="pres">
      <dgm:prSet presAssocID="{4B62C828-398A-4074-A337-CCBB70C5B15C}" presName="Name0" presStyleCnt="0">
        <dgm:presLayoutVars>
          <dgm:chMax val="2"/>
          <dgm:chPref val="2"/>
          <dgm:animLvl val="lvl"/>
        </dgm:presLayoutVars>
      </dgm:prSet>
      <dgm:spPr/>
      <dgm:t>
        <a:bodyPr/>
        <a:lstStyle/>
        <a:p>
          <a:endParaRPr lang="es-ES"/>
        </a:p>
      </dgm:t>
    </dgm:pt>
    <dgm:pt modelId="{81D7A3EE-75CA-472B-9366-7E71CD6EDA3B}" type="pres">
      <dgm:prSet presAssocID="{4B62C828-398A-4074-A337-CCBB70C5B15C}" presName="LeftText" presStyleLbl="revTx" presStyleIdx="0" presStyleCnt="0">
        <dgm:presLayoutVars>
          <dgm:bulletEnabled val="1"/>
        </dgm:presLayoutVars>
      </dgm:prSet>
      <dgm:spPr/>
      <dgm:t>
        <a:bodyPr/>
        <a:lstStyle/>
        <a:p>
          <a:endParaRPr lang="es-ES"/>
        </a:p>
      </dgm:t>
    </dgm:pt>
    <dgm:pt modelId="{FDDF155E-9753-41F6-8D8D-C34A08E3AACB}" type="pres">
      <dgm:prSet presAssocID="{4B62C828-398A-4074-A337-CCBB70C5B15C}" presName="LeftNode" presStyleLbl="bgImgPlace1" presStyleIdx="0" presStyleCnt="2">
        <dgm:presLayoutVars>
          <dgm:chMax val="2"/>
          <dgm:chPref val="2"/>
        </dgm:presLayoutVars>
      </dgm:prSet>
      <dgm:spPr/>
      <dgm:t>
        <a:bodyPr/>
        <a:lstStyle/>
        <a:p>
          <a:endParaRPr lang="es-ES"/>
        </a:p>
      </dgm:t>
    </dgm:pt>
    <dgm:pt modelId="{4AF358FB-AFDC-4AC7-B530-75EAE571B035}" type="pres">
      <dgm:prSet presAssocID="{4B62C828-398A-4074-A337-CCBB70C5B15C}" presName="RightText" presStyleLbl="revTx" presStyleIdx="0" presStyleCnt="0">
        <dgm:presLayoutVars>
          <dgm:bulletEnabled val="1"/>
        </dgm:presLayoutVars>
      </dgm:prSet>
      <dgm:spPr/>
      <dgm:t>
        <a:bodyPr/>
        <a:lstStyle/>
        <a:p>
          <a:endParaRPr lang="es-ES"/>
        </a:p>
      </dgm:t>
    </dgm:pt>
    <dgm:pt modelId="{6DB09C5F-AEFD-4E95-B357-28F018596439}" type="pres">
      <dgm:prSet presAssocID="{4B62C828-398A-4074-A337-CCBB70C5B15C}" presName="RightNode" presStyleLbl="bgImgPlace1" presStyleIdx="1" presStyleCnt="2">
        <dgm:presLayoutVars>
          <dgm:chMax val="0"/>
          <dgm:chPref val="0"/>
        </dgm:presLayoutVars>
      </dgm:prSet>
      <dgm:spPr/>
      <dgm:t>
        <a:bodyPr/>
        <a:lstStyle/>
        <a:p>
          <a:endParaRPr lang="es-ES"/>
        </a:p>
      </dgm:t>
    </dgm:pt>
    <dgm:pt modelId="{575D1E59-2E0E-4D68-86EE-AAA25CBDC433}" type="pres">
      <dgm:prSet presAssocID="{4B62C828-398A-4074-A337-CCBB70C5B15C}" presName="TopArrow" presStyleLbl="node1" presStyleIdx="0" presStyleCnt="2"/>
      <dgm:spPr/>
    </dgm:pt>
    <dgm:pt modelId="{A9466780-8342-4C80-B8E0-4C6055B7DE65}" type="pres">
      <dgm:prSet presAssocID="{4B62C828-398A-4074-A337-CCBB70C5B15C}" presName="BottomArrow" presStyleLbl="node1" presStyleIdx="1" presStyleCnt="2"/>
      <dgm:spPr/>
    </dgm:pt>
  </dgm:ptLst>
  <dgm:cxnLst>
    <dgm:cxn modelId="{B2F9FA53-6F58-4372-B12C-D193A2D3B8A0}" srcId="{4B62C828-398A-4074-A337-CCBB70C5B15C}" destId="{5CC3EFA6-5804-44E8-B0E6-A2F39513A6FE}" srcOrd="0" destOrd="0" parTransId="{4C2A96E4-1E0F-42B8-A1D5-0F3073E6CD49}" sibTransId="{69502906-15A0-4F87-A516-5D83A2B8EB41}"/>
    <dgm:cxn modelId="{293B1AA2-D0F0-4417-BDAB-FACA25658995}" srcId="{4B62C828-398A-4074-A337-CCBB70C5B15C}" destId="{F4CFBCC9-7762-466F-AE86-EBBA4FBFB9DF}" srcOrd="1" destOrd="0" parTransId="{33023C1D-6398-4B2E-A1D8-3C63FF626A68}" sibTransId="{232BAA79-F929-407F-B3FA-DA059D0C33D1}"/>
    <dgm:cxn modelId="{872D8FD0-C3A2-4069-8F71-799A181B1FAE}" type="presOf" srcId="{F4CFBCC9-7762-466F-AE86-EBBA4FBFB9DF}" destId="{6DB09C5F-AEFD-4E95-B357-28F018596439}" srcOrd="1" destOrd="0" presId="urn:microsoft.com/office/officeart/2009/layout/ReverseList"/>
    <dgm:cxn modelId="{041A582B-1D80-4A29-A095-8EFF51A712AE}" type="presOf" srcId="{5CC3EFA6-5804-44E8-B0E6-A2F39513A6FE}" destId="{FDDF155E-9753-41F6-8D8D-C34A08E3AACB}" srcOrd="1" destOrd="0" presId="urn:microsoft.com/office/officeart/2009/layout/ReverseList"/>
    <dgm:cxn modelId="{1BC68421-8D0F-4352-87BD-F1F45F722B63}" type="presOf" srcId="{4B62C828-398A-4074-A337-CCBB70C5B15C}" destId="{25721055-F700-46D8-9F89-148049EC38EF}" srcOrd="0" destOrd="0" presId="urn:microsoft.com/office/officeart/2009/layout/ReverseList"/>
    <dgm:cxn modelId="{88AA519F-3307-46DC-9CA1-4B1005AAB493}" type="presOf" srcId="{F4CFBCC9-7762-466F-AE86-EBBA4FBFB9DF}" destId="{4AF358FB-AFDC-4AC7-B530-75EAE571B035}" srcOrd="0" destOrd="0" presId="urn:microsoft.com/office/officeart/2009/layout/ReverseList"/>
    <dgm:cxn modelId="{76D99CF3-E3FB-480A-8F0B-3CE54BD2CDC1}" type="presOf" srcId="{5CC3EFA6-5804-44E8-B0E6-A2F39513A6FE}" destId="{81D7A3EE-75CA-472B-9366-7E71CD6EDA3B}" srcOrd="0" destOrd="0" presId="urn:microsoft.com/office/officeart/2009/layout/ReverseList"/>
    <dgm:cxn modelId="{35C24B61-B98F-4110-AD68-4F71F6A1981B}" type="presParOf" srcId="{25721055-F700-46D8-9F89-148049EC38EF}" destId="{81D7A3EE-75CA-472B-9366-7E71CD6EDA3B}" srcOrd="0" destOrd="0" presId="urn:microsoft.com/office/officeart/2009/layout/ReverseList"/>
    <dgm:cxn modelId="{DB5C96CE-1A49-4A60-B529-A749EB829AE5}" type="presParOf" srcId="{25721055-F700-46D8-9F89-148049EC38EF}" destId="{FDDF155E-9753-41F6-8D8D-C34A08E3AACB}" srcOrd="1" destOrd="0" presId="urn:microsoft.com/office/officeart/2009/layout/ReverseList"/>
    <dgm:cxn modelId="{193BBC37-4C36-4412-9B6E-CB7F050AEA8D}" type="presParOf" srcId="{25721055-F700-46D8-9F89-148049EC38EF}" destId="{4AF358FB-AFDC-4AC7-B530-75EAE571B035}" srcOrd="2" destOrd="0" presId="urn:microsoft.com/office/officeart/2009/layout/ReverseList"/>
    <dgm:cxn modelId="{98995320-8A4F-43E2-81FB-A052DE36F60E}" type="presParOf" srcId="{25721055-F700-46D8-9F89-148049EC38EF}" destId="{6DB09C5F-AEFD-4E95-B357-28F018596439}" srcOrd="3" destOrd="0" presId="urn:microsoft.com/office/officeart/2009/layout/ReverseList"/>
    <dgm:cxn modelId="{C2837D74-26A5-408C-A7C8-7D15625D28DA}" type="presParOf" srcId="{25721055-F700-46D8-9F89-148049EC38EF}" destId="{575D1E59-2E0E-4D68-86EE-AAA25CBDC433}" srcOrd="4" destOrd="0" presId="urn:microsoft.com/office/officeart/2009/layout/ReverseList"/>
    <dgm:cxn modelId="{1DB46A37-AEE4-43DB-9051-EEAB3B55AAB0}" type="presParOf" srcId="{25721055-F700-46D8-9F89-148049EC38EF}" destId="{A9466780-8342-4C80-B8E0-4C6055B7DE65}"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C554410-B436-4260-9BDC-B4A12A0B9B09}" type="doc">
      <dgm:prSet loTypeId="urn:microsoft.com/office/officeart/2005/8/layout/default" loCatId="list" qsTypeId="urn:microsoft.com/office/officeart/2005/8/quickstyle/simple1" qsCatId="simple" csTypeId="urn:microsoft.com/office/officeart/2005/8/colors/accent5_5" csCatId="accent5" phldr="1"/>
      <dgm:spPr/>
      <dgm:t>
        <a:bodyPr/>
        <a:lstStyle/>
        <a:p>
          <a:endParaRPr lang="es-ES"/>
        </a:p>
      </dgm:t>
    </dgm:pt>
    <dgm:pt modelId="{27373E77-D69E-4D3C-BBC0-B19E4F4548BB}">
      <dgm:prSet custT="1"/>
      <dgm:spPr/>
      <dgm:t>
        <a:bodyPr/>
        <a:lstStyle/>
        <a:p>
          <a:pPr rtl="0"/>
          <a:r>
            <a:rPr lang="es-ES" sz="1800" smtClean="0">
              <a:solidFill>
                <a:schemeClr val="bg1"/>
              </a:solidFill>
            </a:rPr>
            <a:t>El documento describe métodos, técnicas o evaluaciones en las cuales mencionan guías o métricas de accesibilidad o usabilidad utilizadas en aplicaciones móviles.</a:t>
          </a:r>
          <a:endParaRPr lang="en-US" sz="1800">
            <a:solidFill>
              <a:schemeClr val="bg1"/>
            </a:solidFill>
          </a:endParaRPr>
        </a:p>
      </dgm:t>
    </dgm:pt>
    <dgm:pt modelId="{C73B63B2-0B3D-4BBF-BF9A-075168918DE3}" type="parTrans" cxnId="{F970EB93-A045-404A-AB92-94E6D20740F9}">
      <dgm:prSet/>
      <dgm:spPr/>
      <dgm:t>
        <a:bodyPr/>
        <a:lstStyle/>
        <a:p>
          <a:endParaRPr lang="es-ES" sz="4400">
            <a:solidFill>
              <a:schemeClr val="bg1"/>
            </a:solidFill>
          </a:endParaRPr>
        </a:p>
      </dgm:t>
    </dgm:pt>
    <dgm:pt modelId="{078320B9-9C95-442C-AF7E-BC253C83BBAB}" type="sibTrans" cxnId="{F970EB93-A045-404A-AB92-94E6D20740F9}">
      <dgm:prSet/>
      <dgm:spPr/>
      <dgm:t>
        <a:bodyPr/>
        <a:lstStyle/>
        <a:p>
          <a:endParaRPr lang="es-ES" sz="4400">
            <a:solidFill>
              <a:schemeClr val="bg1"/>
            </a:solidFill>
          </a:endParaRPr>
        </a:p>
      </dgm:t>
    </dgm:pt>
    <dgm:pt modelId="{F1B17827-65B8-4D87-97F5-A707A055F6BD}">
      <dgm:prSet custT="1"/>
      <dgm:spPr/>
      <dgm:t>
        <a:bodyPr/>
        <a:lstStyle/>
        <a:p>
          <a:pPr rtl="0"/>
          <a:r>
            <a:rPr lang="es-EC" sz="1800" dirty="0" smtClean="0">
              <a:solidFill>
                <a:schemeClr val="bg1"/>
              </a:solidFill>
            </a:rPr>
            <a:t>Se consideró principalmente artículos de conferencia internacionales, capítulos de libros publicados, artículos de revistas </a:t>
          </a:r>
          <a:r>
            <a:rPr lang="es-EC" sz="1800" dirty="0" smtClean="0">
              <a:solidFill>
                <a:schemeClr val="bg1"/>
              </a:solidFill>
            </a:rPr>
            <a:t>científicas y </a:t>
          </a:r>
          <a:r>
            <a:rPr lang="es-EC" sz="1800" dirty="0" smtClean="0">
              <a:solidFill>
                <a:schemeClr val="bg1"/>
              </a:solidFill>
            </a:rPr>
            <a:t>por medio de las bases de datos indexadas a las que se encuentra suscrita la universidad de las Fuerzas Armadas ESPE como por ejemplo (Scopus, Springer).</a:t>
          </a:r>
          <a:endParaRPr lang="en-US" sz="1800" dirty="0">
            <a:solidFill>
              <a:schemeClr val="bg1"/>
            </a:solidFill>
          </a:endParaRPr>
        </a:p>
      </dgm:t>
    </dgm:pt>
    <dgm:pt modelId="{2AE491C1-570D-43C2-ADCB-1741D53F3C25}" type="parTrans" cxnId="{D6F31D2A-C4BA-41F8-80D9-9E59BBA3D541}">
      <dgm:prSet/>
      <dgm:spPr/>
      <dgm:t>
        <a:bodyPr/>
        <a:lstStyle/>
        <a:p>
          <a:endParaRPr lang="es-ES" sz="4400">
            <a:solidFill>
              <a:schemeClr val="bg1"/>
            </a:solidFill>
          </a:endParaRPr>
        </a:p>
      </dgm:t>
    </dgm:pt>
    <dgm:pt modelId="{65F9B77D-FC28-42ED-A0CD-CB50C9EEF1A1}" type="sibTrans" cxnId="{D6F31D2A-C4BA-41F8-80D9-9E59BBA3D541}">
      <dgm:prSet/>
      <dgm:spPr/>
      <dgm:t>
        <a:bodyPr/>
        <a:lstStyle/>
        <a:p>
          <a:endParaRPr lang="es-ES" sz="4400">
            <a:solidFill>
              <a:schemeClr val="bg1"/>
            </a:solidFill>
          </a:endParaRPr>
        </a:p>
      </dgm:t>
    </dgm:pt>
    <dgm:pt modelId="{9B8005DD-C893-43B1-AED2-499BB0433794}">
      <dgm:prSet custT="1"/>
      <dgm:spPr/>
      <dgm:t>
        <a:bodyPr/>
        <a:lstStyle/>
        <a:p>
          <a:pPr rtl="0"/>
          <a:r>
            <a:rPr lang="es-EC" sz="1800" smtClean="0">
              <a:solidFill>
                <a:schemeClr val="bg1"/>
              </a:solidFill>
            </a:rPr>
            <a:t>Estudios en idioma inglés.</a:t>
          </a:r>
          <a:endParaRPr lang="en-US" sz="1800" dirty="0">
            <a:solidFill>
              <a:schemeClr val="bg1"/>
            </a:solidFill>
          </a:endParaRPr>
        </a:p>
      </dgm:t>
    </dgm:pt>
    <dgm:pt modelId="{4FD9C843-5911-479E-AC97-2E54FD8C38FF}" type="parTrans" cxnId="{964D8F6B-584A-4B0B-AB25-032C239C3DE8}">
      <dgm:prSet/>
      <dgm:spPr/>
      <dgm:t>
        <a:bodyPr/>
        <a:lstStyle/>
        <a:p>
          <a:endParaRPr lang="es-ES" sz="4400">
            <a:solidFill>
              <a:schemeClr val="bg1"/>
            </a:solidFill>
          </a:endParaRPr>
        </a:p>
      </dgm:t>
    </dgm:pt>
    <dgm:pt modelId="{A8C9F8EF-48B8-4D31-BAD6-B1D93013A8EA}" type="sibTrans" cxnId="{964D8F6B-584A-4B0B-AB25-032C239C3DE8}">
      <dgm:prSet/>
      <dgm:spPr/>
      <dgm:t>
        <a:bodyPr/>
        <a:lstStyle/>
        <a:p>
          <a:endParaRPr lang="es-ES" sz="4400">
            <a:solidFill>
              <a:schemeClr val="bg1"/>
            </a:solidFill>
          </a:endParaRPr>
        </a:p>
      </dgm:t>
    </dgm:pt>
    <dgm:pt modelId="{4E245E40-3883-40A4-AED4-D968FD1A1310}" type="pres">
      <dgm:prSet presAssocID="{EC554410-B436-4260-9BDC-B4A12A0B9B09}" presName="diagram" presStyleCnt="0">
        <dgm:presLayoutVars>
          <dgm:dir/>
          <dgm:resizeHandles val="exact"/>
        </dgm:presLayoutVars>
      </dgm:prSet>
      <dgm:spPr/>
      <dgm:t>
        <a:bodyPr/>
        <a:lstStyle/>
        <a:p>
          <a:endParaRPr lang="es-ES"/>
        </a:p>
      </dgm:t>
    </dgm:pt>
    <dgm:pt modelId="{478175D6-E257-4B73-890C-5EC581E1F190}" type="pres">
      <dgm:prSet presAssocID="{27373E77-D69E-4D3C-BBC0-B19E4F4548BB}" presName="node" presStyleLbl="node1" presStyleIdx="0" presStyleCnt="3">
        <dgm:presLayoutVars>
          <dgm:bulletEnabled val="1"/>
        </dgm:presLayoutVars>
      </dgm:prSet>
      <dgm:spPr/>
      <dgm:t>
        <a:bodyPr/>
        <a:lstStyle/>
        <a:p>
          <a:endParaRPr lang="es-ES"/>
        </a:p>
      </dgm:t>
    </dgm:pt>
    <dgm:pt modelId="{C5D8BD79-5B69-45AE-9EC4-7E6E83A54C17}" type="pres">
      <dgm:prSet presAssocID="{078320B9-9C95-442C-AF7E-BC253C83BBAB}" presName="sibTrans" presStyleCnt="0"/>
      <dgm:spPr/>
    </dgm:pt>
    <dgm:pt modelId="{727006D8-CEA4-4214-BF79-273939522436}" type="pres">
      <dgm:prSet presAssocID="{F1B17827-65B8-4D87-97F5-A707A055F6BD}" presName="node" presStyleLbl="node1" presStyleIdx="1" presStyleCnt="3" custScaleX="149430" custScaleY="135184">
        <dgm:presLayoutVars>
          <dgm:bulletEnabled val="1"/>
        </dgm:presLayoutVars>
      </dgm:prSet>
      <dgm:spPr/>
      <dgm:t>
        <a:bodyPr/>
        <a:lstStyle/>
        <a:p>
          <a:endParaRPr lang="es-ES"/>
        </a:p>
      </dgm:t>
    </dgm:pt>
    <dgm:pt modelId="{47D588ED-4B88-4E9A-BB2E-98EE57BBE857}" type="pres">
      <dgm:prSet presAssocID="{65F9B77D-FC28-42ED-A0CD-CB50C9EEF1A1}" presName="sibTrans" presStyleCnt="0"/>
      <dgm:spPr/>
    </dgm:pt>
    <dgm:pt modelId="{A725EC5C-B6AA-46FE-A210-17D94FF09E9F}" type="pres">
      <dgm:prSet presAssocID="{9B8005DD-C893-43B1-AED2-499BB0433794}" presName="node" presStyleLbl="node1" presStyleIdx="2" presStyleCnt="3">
        <dgm:presLayoutVars>
          <dgm:bulletEnabled val="1"/>
        </dgm:presLayoutVars>
      </dgm:prSet>
      <dgm:spPr/>
      <dgm:t>
        <a:bodyPr/>
        <a:lstStyle/>
        <a:p>
          <a:endParaRPr lang="es-ES"/>
        </a:p>
      </dgm:t>
    </dgm:pt>
  </dgm:ptLst>
  <dgm:cxnLst>
    <dgm:cxn modelId="{D7DDC1A1-1F3F-49BE-B370-829FF26BCB85}" type="presOf" srcId="{27373E77-D69E-4D3C-BBC0-B19E4F4548BB}" destId="{478175D6-E257-4B73-890C-5EC581E1F190}" srcOrd="0" destOrd="0" presId="urn:microsoft.com/office/officeart/2005/8/layout/default"/>
    <dgm:cxn modelId="{BD72313F-5F44-45E5-8628-05E8147613C1}" type="presOf" srcId="{F1B17827-65B8-4D87-97F5-A707A055F6BD}" destId="{727006D8-CEA4-4214-BF79-273939522436}" srcOrd="0" destOrd="0" presId="urn:microsoft.com/office/officeart/2005/8/layout/default"/>
    <dgm:cxn modelId="{FD1FA653-3B1F-4D1D-83BB-F62E5E6F7EBB}" type="presOf" srcId="{EC554410-B436-4260-9BDC-B4A12A0B9B09}" destId="{4E245E40-3883-40A4-AED4-D968FD1A1310}" srcOrd="0" destOrd="0" presId="urn:microsoft.com/office/officeart/2005/8/layout/default"/>
    <dgm:cxn modelId="{D6F31D2A-C4BA-41F8-80D9-9E59BBA3D541}" srcId="{EC554410-B436-4260-9BDC-B4A12A0B9B09}" destId="{F1B17827-65B8-4D87-97F5-A707A055F6BD}" srcOrd="1" destOrd="0" parTransId="{2AE491C1-570D-43C2-ADCB-1741D53F3C25}" sibTransId="{65F9B77D-FC28-42ED-A0CD-CB50C9EEF1A1}"/>
    <dgm:cxn modelId="{F970EB93-A045-404A-AB92-94E6D20740F9}" srcId="{EC554410-B436-4260-9BDC-B4A12A0B9B09}" destId="{27373E77-D69E-4D3C-BBC0-B19E4F4548BB}" srcOrd="0" destOrd="0" parTransId="{C73B63B2-0B3D-4BBF-BF9A-075168918DE3}" sibTransId="{078320B9-9C95-442C-AF7E-BC253C83BBAB}"/>
    <dgm:cxn modelId="{964D8F6B-584A-4B0B-AB25-032C239C3DE8}" srcId="{EC554410-B436-4260-9BDC-B4A12A0B9B09}" destId="{9B8005DD-C893-43B1-AED2-499BB0433794}" srcOrd="2" destOrd="0" parTransId="{4FD9C843-5911-479E-AC97-2E54FD8C38FF}" sibTransId="{A8C9F8EF-48B8-4D31-BAD6-B1D93013A8EA}"/>
    <dgm:cxn modelId="{7020C332-3C62-4AA6-A52A-94A514461F5F}" type="presOf" srcId="{9B8005DD-C893-43B1-AED2-499BB0433794}" destId="{A725EC5C-B6AA-46FE-A210-17D94FF09E9F}" srcOrd="0" destOrd="0" presId="urn:microsoft.com/office/officeart/2005/8/layout/default"/>
    <dgm:cxn modelId="{F6295377-A302-4FE1-A46B-02C4E4E2E933}" type="presParOf" srcId="{4E245E40-3883-40A4-AED4-D968FD1A1310}" destId="{478175D6-E257-4B73-890C-5EC581E1F190}" srcOrd="0" destOrd="0" presId="urn:microsoft.com/office/officeart/2005/8/layout/default"/>
    <dgm:cxn modelId="{3068369B-D849-4FD9-A57A-94A60E77D64B}" type="presParOf" srcId="{4E245E40-3883-40A4-AED4-D968FD1A1310}" destId="{C5D8BD79-5B69-45AE-9EC4-7E6E83A54C17}" srcOrd="1" destOrd="0" presId="urn:microsoft.com/office/officeart/2005/8/layout/default"/>
    <dgm:cxn modelId="{32EFBB37-19C2-4AFD-B399-BAC8FC702A1C}" type="presParOf" srcId="{4E245E40-3883-40A4-AED4-D968FD1A1310}" destId="{727006D8-CEA4-4214-BF79-273939522436}" srcOrd="2" destOrd="0" presId="urn:microsoft.com/office/officeart/2005/8/layout/default"/>
    <dgm:cxn modelId="{5D211348-BD47-4550-A956-84E4E36D33C6}" type="presParOf" srcId="{4E245E40-3883-40A4-AED4-D968FD1A1310}" destId="{47D588ED-4B88-4E9A-BB2E-98EE57BBE857}" srcOrd="3" destOrd="0" presId="urn:microsoft.com/office/officeart/2005/8/layout/default"/>
    <dgm:cxn modelId="{8A3352D5-3AD4-4BFF-BD0C-F94E58BBC712}" type="presParOf" srcId="{4E245E40-3883-40A4-AED4-D968FD1A1310}" destId="{A725EC5C-B6AA-46FE-A210-17D94FF09E9F}"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A77C02D-8414-4BFF-A2D6-E57022E6D77E}" type="doc">
      <dgm:prSet loTypeId="urn:microsoft.com/office/officeart/2005/8/layout/default" loCatId="list" qsTypeId="urn:microsoft.com/office/officeart/2005/8/quickstyle/simple1" qsCatId="simple" csTypeId="urn:microsoft.com/office/officeart/2005/8/colors/accent6_5" csCatId="accent6"/>
      <dgm:spPr/>
      <dgm:t>
        <a:bodyPr/>
        <a:lstStyle/>
        <a:p>
          <a:endParaRPr lang="es-ES"/>
        </a:p>
      </dgm:t>
    </dgm:pt>
    <dgm:pt modelId="{59F988B8-2CE2-4213-931C-B5847A1C2B30}">
      <dgm:prSet/>
      <dgm:spPr/>
      <dgm:t>
        <a:bodyPr/>
        <a:lstStyle/>
        <a:p>
          <a:pPr rtl="0"/>
          <a:r>
            <a:rPr lang="es-ES" dirty="0" smtClean="0">
              <a:solidFill>
                <a:schemeClr val="bg1"/>
              </a:solidFill>
            </a:rPr>
            <a:t>Documentos que no indiquen o contengan información sobre accesibilidad o usabilidad utilizados en el desarrollo de aplicaciones móviles.</a:t>
          </a:r>
          <a:endParaRPr lang="en-US" dirty="0">
            <a:solidFill>
              <a:schemeClr val="bg1"/>
            </a:solidFill>
          </a:endParaRPr>
        </a:p>
      </dgm:t>
    </dgm:pt>
    <dgm:pt modelId="{604D322B-B4F1-42D4-97AA-DD8CD24E61EB}" type="parTrans" cxnId="{634557DA-C4A3-41D9-8DEF-338B60CCF721}">
      <dgm:prSet/>
      <dgm:spPr/>
      <dgm:t>
        <a:bodyPr/>
        <a:lstStyle/>
        <a:p>
          <a:endParaRPr lang="es-ES">
            <a:solidFill>
              <a:schemeClr val="bg1"/>
            </a:solidFill>
          </a:endParaRPr>
        </a:p>
      </dgm:t>
    </dgm:pt>
    <dgm:pt modelId="{86822D18-DB86-4BC1-9320-EC241AF5254D}" type="sibTrans" cxnId="{634557DA-C4A3-41D9-8DEF-338B60CCF721}">
      <dgm:prSet/>
      <dgm:spPr/>
      <dgm:t>
        <a:bodyPr/>
        <a:lstStyle/>
        <a:p>
          <a:endParaRPr lang="es-ES">
            <a:solidFill>
              <a:schemeClr val="bg1"/>
            </a:solidFill>
          </a:endParaRPr>
        </a:p>
      </dgm:t>
    </dgm:pt>
    <dgm:pt modelId="{893D2D6D-D33B-4576-81C8-6912103E79F9}">
      <dgm:prSet/>
      <dgm:spPr/>
      <dgm:t>
        <a:bodyPr/>
        <a:lstStyle/>
        <a:p>
          <a:pPr rtl="0"/>
          <a:r>
            <a:rPr lang="es-ES" smtClean="0">
              <a:solidFill>
                <a:schemeClr val="bg1"/>
              </a:solidFill>
            </a:rPr>
            <a:t>Se excluye casos de estudio, metodologías o solo guías de diseño de aplicaciones móviles.</a:t>
          </a:r>
          <a:endParaRPr lang="en-US">
            <a:solidFill>
              <a:schemeClr val="bg1"/>
            </a:solidFill>
          </a:endParaRPr>
        </a:p>
      </dgm:t>
    </dgm:pt>
    <dgm:pt modelId="{0B7C327F-92A3-465F-8D47-11C52400B5A3}" type="parTrans" cxnId="{AF62F450-5945-4F80-A068-6EAED92A2B55}">
      <dgm:prSet/>
      <dgm:spPr/>
      <dgm:t>
        <a:bodyPr/>
        <a:lstStyle/>
        <a:p>
          <a:endParaRPr lang="es-ES">
            <a:solidFill>
              <a:schemeClr val="bg1"/>
            </a:solidFill>
          </a:endParaRPr>
        </a:p>
      </dgm:t>
    </dgm:pt>
    <dgm:pt modelId="{6B8E4655-8DBC-4902-A639-B530C50DA07C}" type="sibTrans" cxnId="{AF62F450-5945-4F80-A068-6EAED92A2B55}">
      <dgm:prSet/>
      <dgm:spPr/>
      <dgm:t>
        <a:bodyPr/>
        <a:lstStyle/>
        <a:p>
          <a:endParaRPr lang="es-ES">
            <a:solidFill>
              <a:schemeClr val="bg1"/>
            </a:solidFill>
          </a:endParaRPr>
        </a:p>
      </dgm:t>
    </dgm:pt>
    <dgm:pt modelId="{E7B84FC0-7CBC-4CFF-9C76-B83AF0834B2E}">
      <dgm:prSet/>
      <dgm:spPr/>
      <dgm:t>
        <a:bodyPr/>
        <a:lstStyle/>
        <a:p>
          <a:pPr rtl="0"/>
          <a:r>
            <a:rPr lang="es-ES" smtClean="0">
              <a:solidFill>
                <a:schemeClr val="bg1"/>
              </a:solidFill>
            </a:rPr>
            <a:t>Otros idiomas que no se incluyan en los criterios de inclusión</a:t>
          </a:r>
          <a:endParaRPr lang="en-US">
            <a:solidFill>
              <a:schemeClr val="bg1"/>
            </a:solidFill>
          </a:endParaRPr>
        </a:p>
      </dgm:t>
    </dgm:pt>
    <dgm:pt modelId="{DE1A4E3C-E0F4-4A1D-B16D-A9A27E1B906F}" type="parTrans" cxnId="{2DF3B5AC-360C-4E3F-B248-1CE67788DBEC}">
      <dgm:prSet/>
      <dgm:spPr/>
      <dgm:t>
        <a:bodyPr/>
        <a:lstStyle/>
        <a:p>
          <a:endParaRPr lang="es-ES">
            <a:solidFill>
              <a:schemeClr val="bg1"/>
            </a:solidFill>
          </a:endParaRPr>
        </a:p>
      </dgm:t>
    </dgm:pt>
    <dgm:pt modelId="{948AE01A-FBFC-4235-83BC-8558E25D2035}" type="sibTrans" cxnId="{2DF3B5AC-360C-4E3F-B248-1CE67788DBEC}">
      <dgm:prSet/>
      <dgm:spPr/>
      <dgm:t>
        <a:bodyPr/>
        <a:lstStyle/>
        <a:p>
          <a:endParaRPr lang="es-ES">
            <a:solidFill>
              <a:schemeClr val="bg1"/>
            </a:solidFill>
          </a:endParaRPr>
        </a:p>
      </dgm:t>
    </dgm:pt>
    <dgm:pt modelId="{CECE6FFB-30EA-4B51-A6F0-73734C5ADF49}" type="pres">
      <dgm:prSet presAssocID="{CA77C02D-8414-4BFF-A2D6-E57022E6D77E}" presName="diagram" presStyleCnt="0">
        <dgm:presLayoutVars>
          <dgm:dir/>
          <dgm:resizeHandles val="exact"/>
        </dgm:presLayoutVars>
      </dgm:prSet>
      <dgm:spPr/>
      <dgm:t>
        <a:bodyPr/>
        <a:lstStyle/>
        <a:p>
          <a:endParaRPr lang="es-ES"/>
        </a:p>
      </dgm:t>
    </dgm:pt>
    <dgm:pt modelId="{33903259-67A5-460A-94A2-AE4D3978D738}" type="pres">
      <dgm:prSet presAssocID="{59F988B8-2CE2-4213-931C-B5847A1C2B30}" presName="node" presStyleLbl="node1" presStyleIdx="0" presStyleCnt="3">
        <dgm:presLayoutVars>
          <dgm:bulletEnabled val="1"/>
        </dgm:presLayoutVars>
      </dgm:prSet>
      <dgm:spPr/>
      <dgm:t>
        <a:bodyPr/>
        <a:lstStyle/>
        <a:p>
          <a:endParaRPr lang="es-ES"/>
        </a:p>
      </dgm:t>
    </dgm:pt>
    <dgm:pt modelId="{3FCB00A1-856F-477C-9A20-A756D69E2F09}" type="pres">
      <dgm:prSet presAssocID="{86822D18-DB86-4BC1-9320-EC241AF5254D}" presName="sibTrans" presStyleCnt="0"/>
      <dgm:spPr/>
    </dgm:pt>
    <dgm:pt modelId="{86DDEC95-32D9-4D43-85A6-1FD348CF03CE}" type="pres">
      <dgm:prSet presAssocID="{893D2D6D-D33B-4576-81C8-6912103E79F9}" presName="node" presStyleLbl="node1" presStyleIdx="1" presStyleCnt="3">
        <dgm:presLayoutVars>
          <dgm:bulletEnabled val="1"/>
        </dgm:presLayoutVars>
      </dgm:prSet>
      <dgm:spPr/>
      <dgm:t>
        <a:bodyPr/>
        <a:lstStyle/>
        <a:p>
          <a:endParaRPr lang="es-ES"/>
        </a:p>
      </dgm:t>
    </dgm:pt>
    <dgm:pt modelId="{AD5B2551-0F37-40CB-AC4A-0E2ACC009B28}" type="pres">
      <dgm:prSet presAssocID="{6B8E4655-8DBC-4902-A639-B530C50DA07C}" presName="sibTrans" presStyleCnt="0"/>
      <dgm:spPr/>
    </dgm:pt>
    <dgm:pt modelId="{FA88695C-D696-46CD-AB30-2FD23BE136BA}" type="pres">
      <dgm:prSet presAssocID="{E7B84FC0-7CBC-4CFF-9C76-B83AF0834B2E}" presName="node" presStyleLbl="node1" presStyleIdx="2" presStyleCnt="3">
        <dgm:presLayoutVars>
          <dgm:bulletEnabled val="1"/>
        </dgm:presLayoutVars>
      </dgm:prSet>
      <dgm:spPr/>
      <dgm:t>
        <a:bodyPr/>
        <a:lstStyle/>
        <a:p>
          <a:endParaRPr lang="es-ES"/>
        </a:p>
      </dgm:t>
    </dgm:pt>
  </dgm:ptLst>
  <dgm:cxnLst>
    <dgm:cxn modelId="{2DF3B5AC-360C-4E3F-B248-1CE67788DBEC}" srcId="{CA77C02D-8414-4BFF-A2D6-E57022E6D77E}" destId="{E7B84FC0-7CBC-4CFF-9C76-B83AF0834B2E}" srcOrd="2" destOrd="0" parTransId="{DE1A4E3C-E0F4-4A1D-B16D-A9A27E1B906F}" sibTransId="{948AE01A-FBFC-4235-83BC-8558E25D2035}"/>
    <dgm:cxn modelId="{73CE4664-AF12-472E-B634-1B93DF61BB2A}" type="presOf" srcId="{893D2D6D-D33B-4576-81C8-6912103E79F9}" destId="{86DDEC95-32D9-4D43-85A6-1FD348CF03CE}" srcOrd="0" destOrd="0" presId="urn:microsoft.com/office/officeart/2005/8/layout/default"/>
    <dgm:cxn modelId="{634557DA-C4A3-41D9-8DEF-338B60CCF721}" srcId="{CA77C02D-8414-4BFF-A2D6-E57022E6D77E}" destId="{59F988B8-2CE2-4213-931C-B5847A1C2B30}" srcOrd="0" destOrd="0" parTransId="{604D322B-B4F1-42D4-97AA-DD8CD24E61EB}" sibTransId="{86822D18-DB86-4BC1-9320-EC241AF5254D}"/>
    <dgm:cxn modelId="{C1DEAF57-A965-4D55-B076-54E059EAFFC9}" type="presOf" srcId="{E7B84FC0-7CBC-4CFF-9C76-B83AF0834B2E}" destId="{FA88695C-D696-46CD-AB30-2FD23BE136BA}" srcOrd="0" destOrd="0" presId="urn:microsoft.com/office/officeart/2005/8/layout/default"/>
    <dgm:cxn modelId="{C0805D3B-5472-4217-A64B-425ABE92865D}" type="presOf" srcId="{CA77C02D-8414-4BFF-A2D6-E57022E6D77E}" destId="{CECE6FFB-30EA-4B51-A6F0-73734C5ADF49}" srcOrd="0" destOrd="0" presId="urn:microsoft.com/office/officeart/2005/8/layout/default"/>
    <dgm:cxn modelId="{6BD41B90-B0EA-48D8-B8EC-C5314AF0457E}" type="presOf" srcId="{59F988B8-2CE2-4213-931C-B5847A1C2B30}" destId="{33903259-67A5-460A-94A2-AE4D3978D738}" srcOrd="0" destOrd="0" presId="urn:microsoft.com/office/officeart/2005/8/layout/default"/>
    <dgm:cxn modelId="{AF62F450-5945-4F80-A068-6EAED92A2B55}" srcId="{CA77C02D-8414-4BFF-A2D6-E57022E6D77E}" destId="{893D2D6D-D33B-4576-81C8-6912103E79F9}" srcOrd="1" destOrd="0" parTransId="{0B7C327F-92A3-465F-8D47-11C52400B5A3}" sibTransId="{6B8E4655-8DBC-4902-A639-B530C50DA07C}"/>
    <dgm:cxn modelId="{1BCD826B-DB53-4AD3-8026-B60783066406}" type="presParOf" srcId="{CECE6FFB-30EA-4B51-A6F0-73734C5ADF49}" destId="{33903259-67A5-460A-94A2-AE4D3978D738}" srcOrd="0" destOrd="0" presId="urn:microsoft.com/office/officeart/2005/8/layout/default"/>
    <dgm:cxn modelId="{F1188CBB-AD5A-4B69-8E36-8FB2A2E6CC10}" type="presParOf" srcId="{CECE6FFB-30EA-4B51-A6F0-73734C5ADF49}" destId="{3FCB00A1-856F-477C-9A20-A756D69E2F09}" srcOrd="1" destOrd="0" presId="urn:microsoft.com/office/officeart/2005/8/layout/default"/>
    <dgm:cxn modelId="{F4B991F5-776E-4497-A590-82A1D0B27D2C}" type="presParOf" srcId="{CECE6FFB-30EA-4B51-A6F0-73734C5ADF49}" destId="{86DDEC95-32D9-4D43-85A6-1FD348CF03CE}" srcOrd="2" destOrd="0" presId="urn:microsoft.com/office/officeart/2005/8/layout/default"/>
    <dgm:cxn modelId="{FBBCF7FA-A0AB-4DAA-B124-28B75330B543}" type="presParOf" srcId="{CECE6FFB-30EA-4B51-A6F0-73734C5ADF49}" destId="{AD5B2551-0F37-40CB-AC4A-0E2ACC009B28}" srcOrd="3" destOrd="0" presId="urn:microsoft.com/office/officeart/2005/8/layout/default"/>
    <dgm:cxn modelId="{A10EAA23-472E-498D-B393-5F566D22F8FA}" type="presParOf" srcId="{CECE6FFB-30EA-4B51-A6F0-73734C5ADF49}" destId="{FA88695C-D696-46CD-AB30-2FD23BE136BA}"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3A12C-9D33-4868-8E13-8803F4569327}">
      <dsp:nvSpPr>
        <dsp:cNvPr id="0" name=""/>
        <dsp:cNvSpPr/>
      </dsp:nvSpPr>
      <dsp:spPr>
        <a:xfrm>
          <a:off x="3762018" y="2030780"/>
          <a:ext cx="2684489" cy="1662273"/>
        </a:xfrm>
        <a:prstGeom prst="ellipse">
          <a:avLst/>
        </a:prstGeom>
        <a:solidFill>
          <a:schemeClr val="tx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solidFill>
                <a:schemeClr val="bg1"/>
              </a:solidFill>
            </a:rPr>
            <a:t>USABILIDAD</a:t>
          </a:r>
          <a:endParaRPr lang="es-ES" sz="2800" kern="1200" dirty="0">
            <a:solidFill>
              <a:schemeClr val="bg1"/>
            </a:solidFill>
          </a:endParaRPr>
        </a:p>
      </dsp:txBody>
      <dsp:txXfrm>
        <a:off x="4155152" y="2274214"/>
        <a:ext cx="1898221" cy="1175405"/>
      </dsp:txXfrm>
    </dsp:sp>
    <dsp:sp modelId="{BACE8290-25F8-4F0E-84F1-F655D65897DF}">
      <dsp:nvSpPr>
        <dsp:cNvPr id="0" name=""/>
        <dsp:cNvSpPr/>
      </dsp:nvSpPr>
      <dsp:spPr>
        <a:xfrm rot="10800000">
          <a:off x="2087557" y="2625043"/>
          <a:ext cx="1582365" cy="473748"/>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B25E6D-D64F-4292-9086-9740C4106AE4}">
      <dsp:nvSpPr>
        <dsp:cNvPr id="0" name=""/>
        <dsp:cNvSpPr/>
      </dsp:nvSpPr>
      <dsp:spPr>
        <a:xfrm>
          <a:off x="1035233" y="2396480"/>
          <a:ext cx="2104646" cy="930873"/>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bg1"/>
              </a:solidFill>
            </a:rPr>
            <a:t>Capacidad para reconocer su adecuación</a:t>
          </a:r>
          <a:endParaRPr lang="es-ES" sz="2000" kern="1200" dirty="0">
            <a:solidFill>
              <a:schemeClr val="bg1"/>
            </a:solidFill>
          </a:endParaRPr>
        </a:p>
      </dsp:txBody>
      <dsp:txXfrm>
        <a:off x="1062497" y="2423744"/>
        <a:ext cx="2050118" cy="876345"/>
      </dsp:txXfrm>
    </dsp:sp>
    <dsp:sp modelId="{F3E3C813-BA2E-4F39-9B11-752C41909D96}">
      <dsp:nvSpPr>
        <dsp:cNvPr id="0" name=""/>
        <dsp:cNvSpPr/>
      </dsp:nvSpPr>
      <dsp:spPr>
        <a:xfrm rot="12376368">
          <a:off x="1929629" y="1582149"/>
          <a:ext cx="2123945" cy="473748"/>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713B24-8AE1-4AD5-B521-6857D99FF303}">
      <dsp:nvSpPr>
        <dsp:cNvPr id="0" name=""/>
        <dsp:cNvSpPr/>
      </dsp:nvSpPr>
      <dsp:spPr>
        <a:xfrm>
          <a:off x="1079104" y="883509"/>
          <a:ext cx="1920461" cy="930873"/>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Capacidad de aprendizaje</a:t>
          </a:r>
          <a:endParaRPr lang="es-ES" sz="2000" kern="1200" dirty="0">
            <a:solidFill>
              <a:schemeClr val="bg1"/>
            </a:solidFill>
          </a:endParaRPr>
        </a:p>
      </dsp:txBody>
      <dsp:txXfrm>
        <a:off x="1106368" y="910773"/>
        <a:ext cx="1865933" cy="876345"/>
      </dsp:txXfrm>
    </dsp:sp>
    <dsp:sp modelId="{602271D9-DC20-4445-94CB-D99256CAD6D5}">
      <dsp:nvSpPr>
        <dsp:cNvPr id="0" name=""/>
        <dsp:cNvSpPr/>
      </dsp:nvSpPr>
      <dsp:spPr>
        <a:xfrm rot="15120000">
          <a:off x="3782884" y="976107"/>
          <a:ext cx="1571213" cy="473748"/>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DD29EF-20C1-4805-92E6-F8B67B58EDD6}">
      <dsp:nvSpPr>
        <dsp:cNvPr id="0" name=""/>
        <dsp:cNvSpPr/>
      </dsp:nvSpPr>
      <dsp:spPr>
        <a:xfrm>
          <a:off x="3355917" y="388"/>
          <a:ext cx="1939614" cy="930873"/>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Capacidad para ser usado</a:t>
          </a:r>
          <a:endParaRPr lang="es-ES" sz="2000" kern="1200" dirty="0">
            <a:solidFill>
              <a:schemeClr val="bg1"/>
            </a:solidFill>
          </a:endParaRPr>
        </a:p>
      </dsp:txBody>
      <dsp:txXfrm>
        <a:off x="3383181" y="27652"/>
        <a:ext cx="1885086" cy="876345"/>
      </dsp:txXfrm>
    </dsp:sp>
    <dsp:sp modelId="{C1189127-BDE8-4302-8952-A82AEB9CB066}">
      <dsp:nvSpPr>
        <dsp:cNvPr id="0" name=""/>
        <dsp:cNvSpPr/>
      </dsp:nvSpPr>
      <dsp:spPr>
        <a:xfrm rot="18283392">
          <a:off x="5291857" y="1000016"/>
          <a:ext cx="1877202" cy="473748"/>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650D13-5F6D-4244-85C8-CC1C6CCE2788}">
      <dsp:nvSpPr>
        <dsp:cNvPr id="0" name=""/>
        <dsp:cNvSpPr/>
      </dsp:nvSpPr>
      <dsp:spPr>
        <a:xfrm>
          <a:off x="5748601" y="5"/>
          <a:ext cx="2032992" cy="930873"/>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bg1"/>
              </a:solidFill>
            </a:rPr>
            <a:t>Protección contra errores de usuario</a:t>
          </a:r>
          <a:endParaRPr lang="es-ES" sz="2000" kern="1200" dirty="0">
            <a:solidFill>
              <a:schemeClr val="bg1"/>
            </a:solidFill>
          </a:endParaRPr>
        </a:p>
      </dsp:txBody>
      <dsp:txXfrm>
        <a:off x="5775865" y="27269"/>
        <a:ext cx="1978464" cy="876345"/>
      </dsp:txXfrm>
    </dsp:sp>
    <dsp:sp modelId="{F21ACB22-5F2E-4E7A-85DE-C811E77EE1C0}">
      <dsp:nvSpPr>
        <dsp:cNvPr id="0" name=""/>
        <dsp:cNvSpPr/>
      </dsp:nvSpPr>
      <dsp:spPr>
        <a:xfrm rot="20134638">
          <a:off x="6203356" y="1666331"/>
          <a:ext cx="2024301" cy="473748"/>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D6B2B5-49C0-4078-9029-C2701ED5E233}">
      <dsp:nvSpPr>
        <dsp:cNvPr id="0" name=""/>
        <dsp:cNvSpPr/>
      </dsp:nvSpPr>
      <dsp:spPr>
        <a:xfrm>
          <a:off x="6958110" y="1019280"/>
          <a:ext cx="2357960" cy="930873"/>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bg1"/>
              </a:solidFill>
            </a:rPr>
            <a:t>Estética de la interfaz de usuario</a:t>
          </a:r>
          <a:endParaRPr lang="es-ES" sz="2000" kern="1200" dirty="0">
            <a:solidFill>
              <a:schemeClr val="bg1"/>
            </a:solidFill>
          </a:endParaRPr>
        </a:p>
      </dsp:txBody>
      <dsp:txXfrm>
        <a:off x="6985374" y="1046544"/>
        <a:ext cx="2303432" cy="876345"/>
      </dsp:txXfrm>
    </dsp:sp>
    <dsp:sp modelId="{4C2A6892-0A56-49E0-ADD6-63EE81FB6918}">
      <dsp:nvSpPr>
        <dsp:cNvPr id="0" name=""/>
        <dsp:cNvSpPr/>
      </dsp:nvSpPr>
      <dsp:spPr>
        <a:xfrm>
          <a:off x="6536840" y="2625043"/>
          <a:ext cx="1552081" cy="473748"/>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44DB00-3088-4363-AADA-AC1244DD5E1B}">
      <dsp:nvSpPr>
        <dsp:cNvPr id="0" name=""/>
        <dsp:cNvSpPr/>
      </dsp:nvSpPr>
      <dsp:spPr>
        <a:xfrm>
          <a:off x="7076852" y="2396480"/>
          <a:ext cx="2024137" cy="930873"/>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smtClean="0">
              <a:solidFill>
                <a:srgbClr val="FF0000"/>
              </a:solidFill>
            </a:rPr>
            <a:t>Accesibilidad</a:t>
          </a:r>
          <a:endParaRPr lang="es-ES" sz="2000" kern="1200" dirty="0">
            <a:solidFill>
              <a:srgbClr val="FF0000"/>
            </a:solidFill>
          </a:endParaRPr>
        </a:p>
      </dsp:txBody>
      <dsp:txXfrm>
        <a:off x="7104116" y="2423744"/>
        <a:ext cx="1969609" cy="8763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2DB91-DFEB-49AE-B891-EA5998F23BA6}">
      <dsp:nvSpPr>
        <dsp:cNvPr id="0" name=""/>
        <dsp:cNvSpPr/>
      </dsp:nvSpPr>
      <dsp:spPr>
        <a:xfrm>
          <a:off x="4592" y="591423"/>
          <a:ext cx="1760424" cy="70416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lang="es-ES" sz="1600" b="1" kern="1200" dirty="0" smtClean="0"/>
            <a:t>En el contexto Contenido visual</a:t>
          </a:r>
          <a:endParaRPr lang="en-US" sz="1600" kern="1200" dirty="0"/>
        </a:p>
      </dsp:txBody>
      <dsp:txXfrm>
        <a:off x="4592" y="591423"/>
        <a:ext cx="1760424" cy="704169"/>
      </dsp:txXfrm>
    </dsp:sp>
    <dsp:sp modelId="{22307DA3-289F-4E34-A744-903C578CA062}">
      <dsp:nvSpPr>
        <dsp:cNvPr id="0" name=""/>
        <dsp:cNvSpPr/>
      </dsp:nvSpPr>
      <dsp:spPr>
        <a:xfrm>
          <a:off x="4592" y="1295593"/>
          <a:ext cx="1760424" cy="28548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s-ES" sz="1600" b="1" kern="1200" dirty="0" smtClean="0"/>
            <a:t>Icons located </a:t>
          </a:r>
          <a:r>
            <a:rPr lang="es-ES" sz="1600" b="1" kern="1200" dirty="0" smtClean="0"/>
            <a:t>correctly</a:t>
          </a:r>
          <a:endParaRPr lang="en-US" sz="1600" kern="1200" dirty="0"/>
        </a:p>
        <a:p>
          <a:pPr marL="171450" lvl="1" indent="-171450" algn="l" defTabSz="711200" rtl="0">
            <a:lnSpc>
              <a:spcPct val="90000"/>
            </a:lnSpc>
            <a:spcBef>
              <a:spcPct val="0"/>
            </a:spcBef>
            <a:spcAft>
              <a:spcPct val="15000"/>
            </a:spcAft>
            <a:buChar char="••"/>
          </a:pPr>
          <a:r>
            <a:rPr lang="es-EC" sz="1600" kern="1200" dirty="0" smtClean="0"/>
            <a:t>Esta métrica se refiere al contenido visual de la interfaz, la cual debe ser fácil, intuitiva y emocionante. </a:t>
          </a:r>
          <a:endParaRPr lang="en-US" sz="1600" kern="1200" dirty="0"/>
        </a:p>
      </dsp:txBody>
      <dsp:txXfrm>
        <a:off x="4592" y="1295593"/>
        <a:ext cx="1760424" cy="2854800"/>
      </dsp:txXfrm>
    </dsp:sp>
    <dsp:sp modelId="{E1B5BDEF-EAC9-40FF-9A8E-A60440FD3DD1}">
      <dsp:nvSpPr>
        <dsp:cNvPr id="0" name=""/>
        <dsp:cNvSpPr/>
      </dsp:nvSpPr>
      <dsp:spPr>
        <a:xfrm>
          <a:off x="2011475" y="591423"/>
          <a:ext cx="1760424" cy="70416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lang="es-ES" sz="1600" b="1" kern="1200" dirty="0" smtClean="0"/>
            <a:t>En el contexto de Eficacia</a:t>
          </a:r>
          <a:endParaRPr lang="en-US" sz="1600" kern="1200" dirty="0"/>
        </a:p>
      </dsp:txBody>
      <dsp:txXfrm>
        <a:off x="2011475" y="591423"/>
        <a:ext cx="1760424" cy="704169"/>
      </dsp:txXfrm>
    </dsp:sp>
    <dsp:sp modelId="{70B4F234-B17C-43E4-99B6-11967C9A7C9A}">
      <dsp:nvSpPr>
        <dsp:cNvPr id="0" name=""/>
        <dsp:cNvSpPr/>
      </dsp:nvSpPr>
      <dsp:spPr>
        <a:xfrm>
          <a:off x="2011475" y="1295593"/>
          <a:ext cx="1760424" cy="28548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s-ES" sz="1600" b="1" kern="1200" dirty="0" smtClean="0"/>
            <a:t>Goal achieve </a:t>
          </a:r>
          <a:r>
            <a:rPr lang="es-ES" sz="1600" b="1" kern="1200" dirty="0" smtClean="0"/>
            <a:t>correctly</a:t>
          </a:r>
          <a:endParaRPr lang="en-US" sz="1600" kern="1200" dirty="0"/>
        </a:p>
        <a:p>
          <a:pPr marL="171450" lvl="1" indent="-171450" algn="l" defTabSz="711200" rtl="0">
            <a:lnSpc>
              <a:spcPct val="90000"/>
            </a:lnSpc>
            <a:spcBef>
              <a:spcPct val="0"/>
            </a:spcBef>
            <a:spcAft>
              <a:spcPct val="15000"/>
            </a:spcAft>
            <a:buChar char="••"/>
          </a:pPr>
          <a:r>
            <a:rPr lang="es-EC" sz="1600" kern="1200" dirty="0" smtClean="0"/>
            <a:t>Esta métrica se orienta a la capacidad en la cual el usuario complete una tarea específica. </a:t>
          </a:r>
          <a:endParaRPr lang="en-US" sz="1600" kern="1200" dirty="0"/>
        </a:p>
      </dsp:txBody>
      <dsp:txXfrm>
        <a:off x="2011475" y="1295593"/>
        <a:ext cx="1760424" cy="2854800"/>
      </dsp:txXfrm>
    </dsp:sp>
    <dsp:sp modelId="{26D9CEEC-A529-4C08-B0A7-74D170F770BB}">
      <dsp:nvSpPr>
        <dsp:cNvPr id="0" name=""/>
        <dsp:cNvSpPr/>
      </dsp:nvSpPr>
      <dsp:spPr>
        <a:xfrm>
          <a:off x="4018359" y="591423"/>
          <a:ext cx="1760424" cy="70416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lang="es-ES" sz="1600" b="1" kern="1200" dirty="0" smtClean="0"/>
            <a:t>En el contexto de Navegabilidad</a:t>
          </a:r>
          <a:endParaRPr lang="en-US" sz="1600" kern="1200" dirty="0"/>
        </a:p>
      </dsp:txBody>
      <dsp:txXfrm>
        <a:off x="4018359" y="591423"/>
        <a:ext cx="1760424" cy="704169"/>
      </dsp:txXfrm>
    </dsp:sp>
    <dsp:sp modelId="{3966E07A-83CD-4BF8-B780-E4F29F662DE9}">
      <dsp:nvSpPr>
        <dsp:cNvPr id="0" name=""/>
        <dsp:cNvSpPr/>
      </dsp:nvSpPr>
      <dsp:spPr>
        <a:xfrm>
          <a:off x="4018359" y="1295593"/>
          <a:ext cx="1760424" cy="28548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s-ES" sz="1600" b="1" kern="1200" dirty="0" smtClean="0"/>
            <a:t>Navigation</a:t>
          </a:r>
          <a:endParaRPr lang="en-US" sz="1600" kern="1200" dirty="0"/>
        </a:p>
        <a:p>
          <a:pPr marL="171450" lvl="1" indent="-171450" algn="l" defTabSz="711200" rtl="0">
            <a:lnSpc>
              <a:spcPct val="90000"/>
            </a:lnSpc>
            <a:spcBef>
              <a:spcPct val="0"/>
            </a:spcBef>
            <a:spcAft>
              <a:spcPct val="15000"/>
            </a:spcAft>
            <a:buChar char="••"/>
          </a:pPr>
          <a:r>
            <a:rPr lang="es-EC" sz="1600" kern="1200" dirty="0" smtClean="0"/>
            <a:t>Esta métrica es  importante pues contempla la navegación que manejará el usuario dentro de la aplicación. </a:t>
          </a:r>
          <a:endParaRPr lang="en-US" sz="1600" kern="1200" dirty="0"/>
        </a:p>
      </dsp:txBody>
      <dsp:txXfrm>
        <a:off x="4018359" y="1295593"/>
        <a:ext cx="1760424" cy="2854800"/>
      </dsp:txXfrm>
    </dsp:sp>
    <dsp:sp modelId="{AA060BAD-DC62-4122-BF46-731C7AB04DE3}">
      <dsp:nvSpPr>
        <dsp:cNvPr id="0" name=""/>
        <dsp:cNvSpPr/>
      </dsp:nvSpPr>
      <dsp:spPr>
        <a:xfrm>
          <a:off x="6025242" y="591423"/>
          <a:ext cx="1760424" cy="70416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lang="es-ES" sz="1600" b="1" kern="1200" dirty="0" smtClean="0"/>
            <a:t>En el contexto de Aprendizaje</a:t>
          </a:r>
          <a:endParaRPr lang="en-US" sz="1600" kern="1200" dirty="0"/>
        </a:p>
      </dsp:txBody>
      <dsp:txXfrm>
        <a:off x="6025242" y="591423"/>
        <a:ext cx="1760424" cy="704169"/>
      </dsp:txXfrm>
    </dsp:sp>
    <dsp:sp modelId="{58FE3CA7-43E5-43F8-AEC9-D87C6BE803FA}">
      <dsp:nvSpPr>
        <dsp:cNvPr id="0" name=""/>
        <dsp:cNvSpPr/>
      </dsp:nvSpPr>
      <dsp:spPr>
        <a:xfrm>
          <a:off x="6025242" y="1295593"/>
          <a:ext cx="1760424" cy="28548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b="1" kern="1200" dirty="0" smtClean="0"/>
            <a:t>Learning to operate </a:t>
          </a:r>
          <a:r>
            <a:rPr lang="en-US" sz="1600" b="1" kern="1200" dirty="0" smtClean="0"/>
            <a:t>easily</a:t>
          </a:r>
          <a:endParaRPr lang="en-US" sz="1600" kern="1200" dirty="0"/>
        </a:p>
        <a:p>
          <a:pPr marL="171450" lvl="1" indent="-171450" algn="l" defTabSz="711200" rtl="0">
            <a:lnSpc>
              <a:spcPct val="90000"/>
            </a:lnSpc>
            <a:spcBef>
              <a:spcPct val="0"/>
            </a:spcBef>
            <a:spcAft>
              <a:spcPct val="15000"/>
            </a:spcAft>
            <a:buChar char="••"/>
          </a:pPr>
          <a:r>
            <a:rPr lang="es-EC" sz="1600" kern="1200" dirty="0" smtClean="0"/>
            <a:t>Esta métrica se refiere a la capacidad de la aplicación para ser fácilmente aprendida por todos los usuarios. </a:t>
          </a:r>
          <a:endParaRPr lang="en-US" sz="1600" kern="1200" dirty="0"/>
        </a:p>
      </dsp:txBody>
      <dsp:txXfrm>
        <a:off x="6025242" y="1295593"/>
        <a:ext cx="1760424" cy="2854800"/>
      </dsp:txXfrm>
    </dsp:sp>
    <dsp:sp modelId="{EC65A35F-D7E8-4DE4-8C3C-545E8D5FBC80}">
      <dsp:nvSpPr>
        <dsp:cNvPr id="0" name=""/>
        <dsp:cNvSpPr/>
      </dsp:nvSpPr>
      <dsp:spPr>
        <a:xfrm>
          <a:off x="8032126" y="591423"/>
          <a:ext cx="1760424" cy="70416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lang="es-ES" sz="1600" b="1" kern="1200" dirty="0" smtClean="0"/>
            <a:t>En el contexto de Comprensión</a:t>
          </a:r>
          <a:endParaRPr lang="en-US" sz="1600" kern="1200" dirty="0"/>
        </a:p>
      </dsp:txBody>
      <dsp:txXfrm>
        <a:off x="8032126" y="591423"/>
        <a:ext cx="1760424" cy="704169"/>
      </dsp:txXfrm>
    </dsp:sp>
    <dsp:sp modelId="{1A35CE82-31EF-43F4-942F-4B96CAB779D2}">
      <dsp:nvSpPr>
        <dsp:cNvPr id="0" name=""/>
        <dsp:cNvSpPr/>
      </dsp:nvSpPr>
      <dsp:spPr>
        <a:xfrm>
          <a:off x="8032126" y="1295593"/>
          <a:ext cx="1760424" cy="28548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s-ES" sz="1600" b="1" kern="1200" dirty="0" smtClean="0"/>
            <a:t>Display </a:t>
          </a:r>
          <a:r>
            <a:rPr lang="es-ES" sz="1600" b="1" kern="1200" dirty="0" smtClean="0"/>
            <a:t>load </a:t>
          </a:r>
          <a:endParaRPr lang="en-US" sz="1600" kern="1200" dirty="0"/>
        </a:p>
        <a:p>
          <a:pPr marL="171450" lvl="1" indent="-171450" algn="l" defTabSz="711200" rtl="0">
            <a:lnSpc>
              <a:spcPct val="90000"/>
            </a:lnSpc>
            <a:spcBef>
              <a:spcPct val="0"/>
            </a:spcBef>
            <a:spcAft>
              <a:spcPct val="15000"/>
            </a:spcAft>
            <a:buChar char="••"/>
          </a:pPr>
          <a:r>
            <a:rPr lang="es-EC" sz="1600" kern="1200" dirty="0" smtClean="0"/>
            <a:t>Esta métrica se refiere </a:t>
          </a:r>
          <a:r>
            <a:rPr lang="es-ES" sz="1600" kern="1200" dirty="0" smtClean="0"/>
            <a:t>a como el usuario entiende o comprende la aplicación móvil. </a:t>
          </a:r>
          <a:endParaRPr lang="en-US" sz="1600" kern="1200" dirty="0"/>
        </a:p>
      </dsp:txBody>
      <dsp:txXfrm>
        <a:off x="8032126" y="1295593"/>
        <a:ext cx="1760424" cy="28548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A3EA7-BB87-4861-A086-0071D7D665A0}">
      <dsp:nvSpPr>
        <dsp:cNvPr id="0" name=""/>
        <dsp:cNvSpPr/>
      </dsp:nvSpPr>
      <dsp:spPr>
        <a:xfrm>
          <a:off x="0" y="406534"/>
          <a:ext cx="5852160" cy="6804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F9C538-4BE1-4117-A4A1-8A3C4B2E0CA9}">
      <dsp:nvSpPr>
        <dsp:cNvPr id="0" name=""/>
        <dsp:cNvSpPr/>
      </dsp:nvSpPr>
      <dsp:spPr>
        <a:xfrm>
          <a:off x="292608" y="8014"/>
          <a:ext cx="4096512" cy="79704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838" tIns="0" rIns="154838" bIns="0" numCol="1" spcCol="1270" anchor="ctr" anchorCtr="0">
          <a:noAutofit/>
        </a:bodyPr>
        <a:lstStyle/>
        <a:p>
          <a:pPr lvl="0" algn="l" defTabSz="1200150">
            <a:lnSpc>
              <a:spcPct val="90000"/>
            </a:lnSpc>
            <a:spcBef>
              <a:spcPct val="0"/>
            </a:spcBef>
            <a:spcAft>
              <a:spcPct val="35000"/>
            </a:spcAft>
          </a:pPr>
          <a:r>
            <a:rPr lang="es-EC" sz="2700" kern="1200" dirty="0" smtClean="0">
              <a:solidFill>
                <a:schemeClr val="bg1"/>
              </a:solidFill>
            </a:rPr>
            <a:t>Observación Directa</a:t>
          </a:r>
          <a:endParaRPr lang="es-ES" sz="2700" kern="1200" dirty="0">
            <a:solidFill>
              <a:schemeClr val="bg1"/>
            </a:solidFill>
          </a:endParaRPr>
        </a:p>
      </dsp:txBody>
      <dsp:txXfrm>
        <a:off x="331516" y="46922"/>
        <a:ext cx="4018696" cy="719224"/>
      </dsp:txXfrm>
    </dsp:sp>
    <dsp:sp modelId="{CD109180-A7E2-4354-9C80-6C137C871BD8}">
      <dsp:nvSpPr>
        <dsp:cNvPr id="0" name=""/>
        <dsp:cNvSpPr/>
      </dsp:nvSpPr>
      <dsp:spPr>
        <a:xfrm>
          <a:off x="0" y="1631254"/>
          <a:ext cx="5852160" cy="680400"/>
        </a:xfrm>
        <a:prstGeom prst="rect">
          <a:avLst/>
        </a:prstGeom>
        <a:solidFill>
          <a:schemeClr val="lt1">
            <a:alpha val="90000"/>
            <a:hueOff val="0"/>
            <a:satOff val="0"/>
            <a:lumOff val="0"/>
            <a:alphaOff val="0"/>
          </a:schemeClr>
        </a:solidFill>
        <a:ln w="15875" cap="flat" cmpd="sng" algn="ctr">
          <a:solidFill>
            <a:schemeClr val="accent5">
              <a:hueOff val="-1654278"/>
              <a:satOff val="-8885"/>
              <a:lumOff val="3039"/>
              <a:alphaOff val="0"/>
            </a:schemeClr>
          </a:solidFill>
          <a:prstDash val="solid"/>
        </a:ln>
        <a:effectLst/>
      </dsp:spPr>
      <dsp:style>
        <a:lnRef idx="2">
          <a:scrgbClr r="0" g="0" b="0"/>
        </a:lnRef>
        <a:fillRef idx="1">
          <a:scrgbClr r="0" g="0" b="0"/>
        </a:fillRef>
        <a:effectRef idx="0">
          <a:scrgbClr r="0" g="0" b="0"/>
        </a:effectRef>
        <a:fontRef idx="minor"/>
      </dsp:style>
    </dsp:sp>
    <dsp:sp modelId="{2ECA99B7-8742-42CE-A9B9-7306532FB913}">
      <dsp:nvSpPr>
        <dsp:cNvPr id="0" name=""/>
        <dsp:cNvSpPr/>
      </dsp:nvSpPr>
      <dsp:spPr>
        <a:xfrm>
          <a:off x="292608" y="1232734"/>
          <a:ext cx="4096512" cy="797040"/>
        </a:xfrm>
        <a:prstGeom prst="roundRect">
          <a:avLst/>
        </a:prstGeom>
        <a:solidFill>
          <a:schemeClr val="accent5">
            <a:hueOff val="-1654278"/>
            <a:satOff val="-8885"/>
            <a:lumOff val="30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838" tIns="0" rIns="154838" bIns="0" numCol="1" spcCol="1270" anchor="ctr" anchorCtr="0">
          <a:noAutofit/>
        </a:bodyPr>
        <a:lstStyle/>
        <a:p>
          <a:pPr lvl="0" algn="l" defTabSz="1200150">
            <a:lnSpc>
              <a:spcPct val="90000"/>
            </a:lnSpc>
            <a:spcBef>
              <a:spcPct val="0"/>
            </a:spcBef>
            <a:spcAft>
              <a:spcPct val="35000"/>
            </a:spcAft>
          </a:pPr>
          <a:r>
            <a:rPr lang="es-EC" sz="2700" kern="1200" dirty="0" smtClean="0">
              <a:solidFill>
                <a:schemeClr val="bg1"/>
              </a:solidFill>
            </a:rPr>
            <a:t>Cuestionario Post-Test</a:t>
          </a:r>
          <a:endParaRPr lang="es-ES" sz="2700" kern="1200" dirty="0">
            <a:solidFill>
              <a:schemeClr val="bg1"/>
            </a:solidFill>
          </a:endParaRPr>
        </a:p>
      </dsp:txBody>
      <dsp:txXfrm>
        <a:off x="331516" y="1271642"/>
        <a:ext cx="4018696" cy="719224"/>
      </dsp:txXfrm>
    </dsp:sp>
    <dsp:sp modelId="{5FFEBD56-CBB0-4BF3-BBB0-C2DE6213F5F0}">
      <dsp:nvSpPr>
        <dsp:cNvPr id="0" name=""/>
        <dsp:cNvSpPr/>
      </dsp:nvSpPr>
      <dsp:spPr>
        <a:xfrm>
          <a:off x="0" y="2855974"/>
          <a:ext cx="5852160" cy="680400"/>
        </a:xfrm>
        <a:prstGeom prst="rect">
          <a:avLst/>
        </a:prstGeom>
        <a:solidFill>
          <a:schemeClr val="lt1">
            <a:alpha val="90000"/>
            <a:hueOff val="0"/>
            <a:satOff val="0"/>
            <a:lumOff val="0"/>
            <a:alphaOff val="0"/>
          </a:schemeClr>
        </a:solidFill>
        <a:ln w="15875" cap="flat" cmpd="sng" algn="ctr">
          <a:solidFill>
            <a:schemeClr val="accent5">
              <a:hueOff val="-3308557"/>
              <a:satOff val="-17770"/>
              <a:lumOff val="6078"/>
              <a:alphaOff val="0"/>
            </a:schemeClr>
          </a:solidFill>
          <a:prstDash val="solid"/>
        </a:ln>
        <a:effectLst/>
      </dsp:spPr>
      <dsp:style>
        <a:lnRef idx="2">
          <a:scrgbClr r="0" g="0" b="0"/>
        </a:lnRef>
        <a:fillRef idx="1">
          <a:scrgbClr r="0" g="0" b="0"/>
        </a:fillRef>
        <a:effectRef idx="0">
          <a:scrgbClr r="0" g="0" b="0"/>
        </a:effectRef>
        <a:fontRef idx="minor"/>
      </dsp:style>
    </dsp:sp>
    <dsp:sp modelId="{4B73B711-5257-4829-8D3E-5A3F8EFEB644}">
      <dsp:nvSpPr>
        <dsp:cNvPr id="0" name=""/>
        <dsp:cNvSpPr/>
      </dsp:nvSpPr>
      <dsp:spPr>
        <a:xfrm>
          <a:off x="292608" y="2457454"/>
          <a:ext cx="4096512" cy="797040"/>
        </a:xfrm>
        <a:prstGeom prst="roundRect">
          <a:avLst/>
        </a:prstGeom>
        <a:solidFill>
          <a:schemeClr val="accent5">
            <a:hueOff val="-3308557"/>
            <a:satOff val="-17770"/>
            <a:lumOff val="6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838" tIns="0" rIns="154838" bIns="0" numCol="1" spcCol="1270" anchor="ctr" anchorCtr="0">
          <a:noAutofit/>
        </a:bodyPr>
        <a:lstStyle/>
        <a:p>
          <a:pPr lvl="0" algn="l" defTabSz="1200150">
            <a:lnSpc>
              <a:spcPct val="90000"/>
            </a:lnSpc>
            <a:spcBef>
              <a:spcPct val="0"/>
            </a:spcBef>
            <a:spcAft>
              <a:spcPct val="35000"/>
            </a:spcAft>
          </a:pPr>
          <a:r>
            <a:rPr lang="es-EC" sz="2700" kern="1200" dirty="0" smtClean="0">
              <a:solidFill>
                <a:schemeClr val="bg1"/>
              </a:solidFill>
            </a:rPr>
            <a:t>Encuesta SUS</a:t>
          </a:r>
          <a:endParaRPr lang="es-ES" sz="2700" kern="1200" dirty="0">
            <a:solidFill>
              <a:schemeClr val="bg1"/>
            </a:solidFill>
          </a:endParaRPr>
        </a:p>
      </dsp:txBody>
      <dsp:txXfrm>
        <a:off x="331516" y="2496362"/>
        <a:ext cx="4018696" cy="7192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0A059-49DA-4AE7-B821-E8BC5B67EAC3}">
      <dsp:nvSpPr>
        <dsp:cNvPr id="0" name=""/>
        <dsp:cNvSpPr/>
      </dsp:nvSpPr>
      <dsp:spPr>
        <a:xfrm>
          <a:off x="1001455" y="1202926"/>
          <a:ext cx="9212716" cy="1519877"/>
        </a:xfrm>
        <a:prstGeom prst="rect">
          <a:avLst/>
        </a:prstGeom>
        <a:gradFill rotWithShape="0">
          <a:gsLst>
            <a:gs pos="0">
              <a:schemeClr val="accent5">
                <a:hueOff val="0"/>
                <a:satOff val="0"/>
                <a:lumOff val="0"/>
                <a:alphaOff val="0"/>
                <a:tint val="58000"/>
                <a:satMod val="108000"/>
                <a:lumMod val="110000"/>
              </a:schemeClr>
            </a:gs>
            <a:gs pos="100000">
              <a:schemeClr val="accent5">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El presente estudio se originó en busca del desarrollo de un prototipo considerando a las PDVM. Para cumplir con este objetivo identificamos un total de 73 métricas de usabilidad reportadas en la literatura, de las cuales pudimos agrupar 40 en 8 contextos de usabilidad diferentes: contenido visual, eficacia, navegabilidad, eficiencia, aprendizaje, satisfacción, comprensión y accesibilidad. </a:t>
          </a:r>
          <a:endParaRPr lang="es-ES" sz="1800" kern="1200" dirty="0"/>
        </a:p>
      </dsp:txBody>
      <dsp:txXfrm>
        <a:off x="1001455" y="1202926"/>
        <a:ext cx="9212716" cy="1519877"/>
      </dsp:txXfrm>
    </dsp:sp>
    <dsp:sp modelId="{3CBB095B-B92C-4170-84C3-8E3B4CD4D1C9}">
      <dsp:nvSpPr>
        <dsp:cNvPr id="0" name=""/>
        <dsp:cNvSpPr/>
      </dsp:nvSpPr>
      <dsp:spPr>
        <a:xfrm>
          <a:off x="1001455" y="3066457"/>
          <a:ext cx="9182080" cy="1325351"/>
        </a:xfrm>
        <a:prstGeom prst="rect">
          <a:avLst/>
        </a:prstGeom>
        <a:gradFill rotWithShape="0">
          <a:gsLst>
            <a:gs pos="0">
              <a:schemeClr val="accent5">
                <a:hueOff val="0"/>
                <a:satOff val="0"/>
                <a:lumOff val="0"/>
                <a:alphaOff val="0"/>
                <a:tint val="58000"/>
                <a:satMod val="108000"/>
                <a:lumMod val="110000"/>
              </a:schemeClr>
            </a:gs>
            <a:gs pos="100000">
              <a:schemeClr val="accent5">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Las métricas identificadas, seleccionadas e implementadas en el prototipo de la aplicación móvil Hunter- Cicte </a:t>
          </a:r>
          <a:r>
            <a:rPr lang="es-ES" sz="1800" kern="1200" dirty="0" smtClean="0"/>
            <a:t>corresponden a un </a:t>
          </a:r>
          <a:r>
            <a:rPr lang="es-ES" sz="1800" kern="1200" dirty="0" smtClean="0"/>
            <a:t>promedio aceptable de acuerdo a la encuesta-SUS aplicada a varias </a:t>
          </a:r>
          <a:r>
            <a:rPr lang="es-ES" sz="1800" kern="1200" dirty="0" smtClean="0"/>
            <a:t>PDVM..</a:t>
          </a:r>
          <a:endParaRPr lang="es-ES" sz="1800" kern="1200" dirty="0"/>
        </a:p>
      </dsp:txBody>
      <dsp:txXfrm>
        <a:off x="1001455" y="3066457"/>
        <a:ext cx="9182080" cy="132535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9A619-1AD4-4264-885C-C021CAD46022}">
      <dsp:nvSpPr>
        <dsp:cNvPr id="0" name=""/>
        <dsp:cNvSpPr/>
      </dsp:nvSpPr>
      <dsp:spPr>
        <a:xfrm>
          <a:off x="0" y="25877"/>
          <a:ext cx="10416144" cy="112631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kern="1200" dirty="0" smtClean="0">
              <a:solidFill>
                <a:schemeClr val="bg1"/>
              </a:solidFill>
            </a:rPr>
            <a:t>Las métricas identificadas </a:t>
          </a:r>
          <a:r>
            <a:rPr lang="es-ES" sz="2000" kern="1200" dirty="0" smtClean="0">
              <a:solidFill>
                <a:schemeClr val="bg1"/>
              </a:solidFill>
            </a:rPr>
            <a:t>permitirán </a:t>
          </a:r>
          <a:r>
            <a:rPr lang="es-ES" sz="2000" kern="1200" dirty="0" smtClean="0">
              <a:solidFill>
                <a:schemeClr val="bg1"/>
              </a:solidFill>
            </a:rPr>
            <a:t>a los ingenieros de software implementar estas métricas para obtener </a:t>
          </a:r>
          <a:r>
            <a:rPr lang="es-ES" sz="2000" kern="1200" dirty="0" smtClean="0">
              <a:solidFill>
                <a:schemeClr val="bg1"/>
              </a:solidFill>
            </a:rPr>
            <a:t>resultados aceptables </a:t>
          </a:r>
          <a:r>
            <a:rPr lang="es-ES" sz="2000" kern="1200" dirty="0" smtClean="0">
              <a:solidFill>
                <a:schemeClr val="bg1"/>
              </a:solidFill>
            </a:rPr>
            <a:t>en el uso de aplicativos móviles, </a:t>
          </a:r>
          <a:r>
            <a:rPr lang="es-ES" sz="2000" kern="1200" dirty="0" smtClean="0">
              <a:solidFill>
                <a:schemeClr val="bg1"/>
              </a:solidFill>
            </a:rPr>
            <a:t>además </a:t>
          </a:r>
          <a:r>
            <a:rPr lang="es-ES" sz="2000" kern="1200" dirty="0" smtClean="0">
              <a:solidFill>
                <a:schemeClr val="bg1"/>
              </a:solidFill>
            </a:rPr>
            <a:t>se pueden detectar defectos en un menor tiempo o evaluar el grado de usabilidad en las diferentes aplicaciones.</a:t>
          </a:r>
          <a:endParaRPr lang="en-US" sz="2000" kern="1200" dirty="0">
            <a:solidFill>
              <a:schemeClr val="bg1"/>
            </a:solidFill>
          </a:endParaRPr>
        </a:p>
      </dsp:txBody>
      <dsp:txXfrm>
        <a:off x="54982" y="80859"/>
        <a:ext cx="10306180" cy="1016351"/>
      </dsp:txXfrm>
    </dsp:sp>
    <dsp:sp modelId="{5317FC4E-18FB-424F-B85F-C51BAB684544}">
      <dsp:nvSpPr>
        <dsp:cNvPr id="0" name=""/>
        <dsp:cNvSpPr/>
      </dsp:nvSpPr>
      <dsp:spPr>
        <a:xfrm>
          <a:off x="0" y="1744087"/>
          <a:ext cx="10416144" cy="1279441"/>
        </a:xfrm>
        <a:prstGeom prst="roundRect">
          <a:avLst/>
        </a:prstGeom>
        <a:solidFill>
          <a:schemeClr val="accent5">
            <a:hueOff val="-1654278"/>
            <a:satOff val="-8885"/>
            <a:lumOff val="30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kern="1200" dirty="0" smtClean="0">
              <a:solidFill>
                <a:schemeClr val="bg1"/>
              </a:solidFill>
            </a:rPr>
            <a:t>La aplicación de las técnicas de evaluación, ha descubierto que el número de usuarios con interés en participar es mayor cuando </a:t>
          </a:r>
          <a:r>
            <a:rPr lang="es-ES" sz="2000" kern="1200" dirty="0" smtClean="0">
              <a:solidFill>
                <a:schemeClr val="bg1"/>
              </a:solidFill>
            </a:rPr>
            <a:t>no </a:t>
          </a:r>
          <a:r>
            <a:rPr lang="es-ES" sz="2000" kern="1200" dirty="0" smtClean="0">
              <a:solidFill>
                <a:schemeClr val="bg1"/>
              </a:solidFill>
            </a:rPr>
            <a:t>requiere una gran inversión de tiempo. No obstante, es importante destacar que siempre se encontraron usuarios comprometidos para los que el tiempo no supuso impedimento alguno.</a:t>
          </a:r>
          <a:endParaRPr lang="en-US" sz="2000" kern="1200" dirty="0">
            <a:solidFill>
              <a:schemeClr val="bg1"/>
            </a:solidFill>
          </a:endParaRPr>
        </a:p>
      </dsp:txBody>
      <dsp:txXfrm>
        <a:off x="62457" y="1806544"/>
        <a:ext cx="10291230" cy="1154527"/>
      </dsp:txXfrm>
    </dsp:sp>
    <dsp:sp modelId="{E4445D15-4262-48D0-A9DE-D8DECBB9FFB4}">
      <dsp:nvSpPr>
        <dsp:cNvPr id="0" name=""/>
        <dsp:cNvSpPr/>
      </dsp:nvSpPr>
      <dsp:spPr>
        <a:xfrm>
          <a:off x="0" y="3444440"/>
          <a:ext cx="10416144" cy="747575"/>
        </a:xfrm>
        <a:prstGeom prst="roundRect">
          <a:avLst/>
        </a:prstGeom>
        <a:solidFill>
          <a:schemeClr val="accent5">
            <a:hueOff val="-3308557"/>
            <a:satOff val="-17770"/>
            <a:lumOff val="6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kern="1200" dirty="0" smtClean="0">
              <a:solidFill>
                <a:schemeClr val="bg1"/>
              </a:solidFill>
            </a:rPr>
            <a:t>A pesar de que </a:t>
          </a:r>
          <a:r>
            <a:rPr lang="es-ES" sz="2000" kern="1200" dirty="0" smtClean="0">
              <a:solidFill>
                <a:schemeClr val="bg1"/>
              </a:solidFill>
            </a:rPr>
            <a:t>el número de militares encuestados (12 PDVM) no </a:t>
          </a:r>
          <a:r>
            <a:rPr lang="es-ES" sz="2000" kern="1200" dirty="0" smtClean="0">
              <a:solidFill>
                <a:schemeClr val="bg1"/>
              </a:solidFill>
            </a:rPr>
            <a:t>son suficientes </a:t>
          </a:r>
          <a:r>
            <a:rPr lang="es-ES" sz="2000" kern="1200" dirty="0" smtClean="0">
              <a:solidFill>
                <a:schemeClr val="bg1"/>
              </a:solidFill>
            </a:rPr>
            <a:t>para un resultado estadístico, </a:t>
          </a:r>
          <a:r>
            <a:rPr lang="es-ES" sz="2000" kern="1200" dirty="0" smtClean="0">
              <a:solidFill>
                <a:schemeClr val="bg1"/>
              </a:solidFill>
            </a:rPr>
            <a:t>se considera que este número es aceptable para este tipo de proyectos.</a:t>
          </a:r>
          <a:endParaRPr lang="en-US" sz="2000" kern="1200" dirty="0">
            <a:solidFill>
              <a:schemeClr val="bg1"/>
            </a:solidFill>
          </a:endParaRPr>
        </a:p>
      </dsp:txBody>
      <dsp:txXfrm>
        <a:off x="36494" y="3480934"/>
        <a:ext cx="10343156" cy="6745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F3ACE-89D3-41DE-AAA6-1BAF79694DC7}">
      <dsp:nvSpPr>
        <dsp:cNvPr id="0" name=""/>
        <dsp:cNvSpPr/>
      </dsp:nvSpPr>
      <dsp:spPr>
        <a:xfrm>
          <a:off x="-6654111" y="-1017214"/>
          <a:ext cx="7917068" cy="7917068"/>
        </a:xfrm>
        <a:prstGeom prst="blockArc">
          <a:avLst>
            <a:gd name="adj1" fmla="val 18900000"/>
            <a:gd name="adj2" fmla="val 2700000"/>
            <a:gd name="adj3" fmla="val 273"/>
          </a:avLst>
        </a:pr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EA5A4E-D0FA-4564-BE3F-5E3D93B2AFA7}">
      <dsp:nvSpPr>
        <dsp:cNvPr id="0" name=""/>
        <dsp:cNvSpPr/>
      </dsp:nvSpPr>
      <dsp:spPr>
        <a:xfrm>
          <a:off x="659809" y="408094"/>
          <a:ext cx="10996137" cy="993311"/>
        </a:xfrm>
        <a:prstGeom prst="rect">
          <a:avLst/>
        </a:prstGeom>
        <a:gradFill rotWithShape="0">
          <a:gsLst>
            <a:gs pos="0">
              <a:schemeClr val="accent5">
                <a:hueOff val="0"/>
                <a:satOff val="0"/>
                <a:lumOff val="0"/>
                <a:alphaOff val="0"/>
                <a:tint val="58000"/>
                <a:satMod val="108000"/>
                <a:lumMod val="110000"/>
              </a:schemeClr>
            </a:gs>
            <a:gs pos="100000">
              <a:schemeClr val="accent5">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8332" tIns="45720" rIns="45720" bIns="45720" numCol="1" spcCol="1270" anchor="ctr" anchorCtr="0">
          <a:noAutofit/>
        </a:bodyPr>
        <a:lstStyle/>
        <a:p>
          <a:pPr lvl="0" algn="l" defTabSz="800100">
            <a:lnSpc>
              <a:spcPct val="90000"/>
            </a:lnSpc>
            <a:spcBef>
              <a:spcPct val="0"/>
            </a:spcBef>
            <a:spcAft>
              <a:spcPct val="35000"/>
            </a:spcAft>
          </a:pPr>
          <a:r>
            <a:rPr lang="es-EC" sz="1800" kern="1200" dirty="0" smtClean="0"/>
            <a:t>Se recomienda a las empresas desarrolladoras de software invertir mayor cantidad de recursos en lo que respecta a calidad del producto software</a:t>
          </a:r>
          <a:r>
            <a:rPr lang="es-ES" sz="1800" kern="1200" dirty="0" smtClean="0"/>
            <a:t>. </a:t>
          </a:r>
          <a:endParaRPr lang="en-US" sz="1800" kern="1200" dirty="0" smtClean="0"/>
        </a:p>
      </dsp:txBody>
      <dsp:txXfrm>
        <a:off x="659809" y="408094"/>
        <a:ext cx="10996137" cy="993311"/>
      </dsp:txXfrm>
    </dsp:sp>
    <dsp:sp modelId="{BEFD4B35-CB76-4189-B6D7-DEB16A260028}">
      <dsp:nvSpPr>
        <dsp:cNvPr id="0" name=""/>
        <dsp:cNvSpPr/>
      </dsp:nvSpPr>
      <dsp:spPr>
        <a:xfrm>
          <a:off x="94193" y="339134"/>
          <a:ext cx="1131231" cy="1131231"/>
        </a:xfrm>
        <a:prstGeom prst="ellipse">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B1080729-CF94-406B-A3C4-517ED425A987}">
      <dsp:nvSpPr>
        <dsp:cNvPr id="0" name=""/>
        <dsp:cNvSpPr/>
      </dsp:nvSpPr>
      <dsp:spPr>
        <a:xfrm>
          <a:off x="1178658" y="1673231"/>
          <a:ext cx="10477288" cy="1178462"/>
        </a:xfrm>
        <a:prstGeom prst="rect">
          <a:avLst/>
        </a:prstGeom>
        <a:gradFill rotWithShape="0">
          <a:gsLst>
            <a:gs pos="0">
              <a:schemeClr val="accent5">
                <a:hueOff val="-1102852"/>
                <a:satOff val="-5923"/>
                <a:lumOff val="2026"/>
                <a:alphaOff val="0"/>
                <a:tint val="58000"/>
                <a:satMod val="108000"/>
                <a:lumMod val="110000"/>
              </a:schemeClr>
            </a:gs>
            <a:gs pos="100000">
              <a:schemeClr val="accent5">
                <a:hueOff val="-1102852"/>
                <a:satOff val="-5923"/>
                <a:lumOff val="2026"/>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8332" tIns="45720" rIns="45720" bIns="45720" numCol="1" spcCol="1270" anchor="ctr" anchorCtr="0">
          <a:noAutofit/>
        </a:bodyPr>
        <a:lstStyle/>
        <a:p>
          <a:pPr lvl="0" algn="l" defTabSz="800100">
            <a:lnSpc>
              <a:spcPct val="90000"/>
            </a:lnSpc>
            <a:spcBef>
              <a:spcPct val="0"/>
            </a:spcBef>
            <a:spcAft>
              <a:spcPct val="35000"/>
            </a:spcAft>
          </a:pPr>
          <a:r>
            <a:rPr lang="es-ES" sz="1800" kern="1200" dirty="0" smtClean="0"/>
            <a:t>Se recomienda utilizar las distintas técnicas utilizadas en este estudio para realizar encuestas de cuestionarios con el fin de construir un modelo para medir y cuantificar la usabilidad de las aplicaciones móviles</a:t>
          </a:r>
          <a:r>
            <a:rPr lang="es-ES" sz="1600" kern="1200" dirty="0" smtClean="0"/>
            <a:t>.</a:t>
          </a:r>
          <a:endParaRPr lang="es-ES" sz="1600" kern="1200" dirty="0"/>
        </a:p>
      </dsp:txBody>
      <dsp:txXfrm>
        <a:off x="1178658" y="1673231"/>
        <a:ext cx="10477288" cy="1178462"/>
      </dsp:txXfrm>
    </dsp:sp>
    <dsp:sp modelId="{70148CD6-8F22-40AE-AB6F-99DD836061BD}">
      <dsp:nvSpPr>
        <dsp:cNvPr id="0" name=""/>
        <dsp:cNvSpPr/>
      </dsp:nvSpPr>
      <dsp:spPr>
        <a:xfrm>
          <a:off x="613042" y="1696847"/>
          <a:ext cx="1131231" cy="1131231"/>
        </a:xfrm>
        <a:prstGeom prst="ellipse">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w="9525" cap="flat" cmpd="sng" algn="ctr">
          <a:solidFill>
            <a:schemeClr val="accent5">
              <a:hueOff val="-1102852"/>
              <a:satOff val="-5923"/>
              <a:lumOff val="2026"/>
              <a:alphaOff val="0"/>
            </a:schemeClr>
          </a:solidFill>
          <a:prstDash val="solid"/>
        </a:ln>
        <a:effectLst/>
      </dsp:spPr>
      <dsp:style>
        <a:lnRef idx="1">
          <a:scrgbClr r="0" g="0" b="0"/>
        </a:lnRef>
        <a:fillRef idx="2">
          <a:scrgbClr r="0" g="0" b="0"/>
        </a:fillRef>
        <a:effectRef idx="0">
          <a:scrgbClr r="0" g="0" b="0"/>
        </a:effectRef>
        <a:fontRef idx="minor"/>
      </dsp:style>
    </dsp:sp>
    <dsp:sp modelId="{FB6B52D5-A311-42AF-92CB-D3614AEB9B8A}">
      <dsp:nvSpPr>
        <dsp:cNvPr id="0" name=""/>
        <dsp:cNvSpPr/>
      </dsp:nvSpPr>
      <dsp:spPr>
        <a:xfrm>
          <a:off x="1264767" y="3185593"/>
          <a:ext cx="10477288" cy="904985"/>
        </a:xfrm>
        <a:prstGeom prst="rect">
          <a:avLst/>
        </a:prstGeom>
        <a:gradFill rotWithShape="0">
          <a:gsLst>
            <a:gs pos="0">
              <a:schemeClr val="accent5">
                <a:hueOff val="-2205704"/>
                <a:satOff val="-11847"/>
                <a:lumOff val="4052"/>
                <a:alphaOff val="0"/>
                <a:tint val="58000"/>
                <a:satMod val="108000"/>
                <a:lumMod val="110000"/>
              </a:schemeClr>
            </a:gs>
            <a:gs pos="100000">
              <a:schemeClr val="accent5">
                <a:hueOff val="-2205704"/>
                <a:satOff val="-11847"/>
                <a:lumOff val="4052"/>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8332" tIns="45720" rIns="45720" bIns="45720" numCol="1" spcCol="1270" anchor="ctr" anchorCtr="0">
          <a:noAutofit/>
        </a:bodyPr>
        <a:lstStyle/>
        <a:p>
          <a:pPr lvl="0" algn="l" defTabSz="800100">
            <a:lnSpc>
              <a:spcPct val="90000"/>
            </a:lnSpc>
            <a:spcBef>
              <a:spcPct val="0"/>
            </a:spcBef>
            <a:spcAft>
              <a:spcPct val="35000"/>
            </a:spcAft>
          </a:pPr>
          <a:r>
            <a:rPr lang="es-ES" sz="1800" kern="1200" dirty="0" smtClean="0"/>
            <a:t>Planificar a tiempo un producto software en función de los recursos disponibles, las tareas a realizar, métricas identificadas, tenderán a garantizar un producto de calidad.</a:t>
          </a:r>
          <a:endParaRPr lang="es-ES" sz="1800" b="0" kern="1200" dirty="0"/>
        </a:p>
      </dsp:txBody>
      <dsp:txXfrm>
        <a:off x="1264767" y="3185593"/>
        <a:ext cx="10477288" cy="904985"/>
      </dsp:txXfrm>
    </dsp:sp>
    <dsp:sp modelId="{F445B15C-F1EE-4CB7-9C75-7E8DC44ED30B}">
      <dsp:nvSpPr>
        <dsp:cNvPr id="0" name=""/>
        <dsp:cNvSpPr/>
      </dsp:nvSpPr>
      <dsp:spPr>
        <a:xfrm>
          <a:off x="613042" y="3054560"/>
          <a:ext cx="1131231" cy="1131231"/>
        </a:xfrm>
        <a:prstGeom prst="ellipse">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w="9525" cap="flat" cmpd="sng" algn="ctr">
          <a:solidFill>
            <a:schemeClr val="accent5">
              <a:hueOff val="-2205704"/>
              <a:satOff val="-11847"/>
              <a:lumOff val="4052"/>
              <a:alphaOff val="0"/>
            </a:schemeClr>
          </a:solidFill>
          <a:prstDash val="solid"/>
        </a:ln>
        <a:effectLst/>
      </dsp:spPr>
      <dsp:style>
        <a:lnRef idx="1">
          <a:scrgbClr r="0" g="0" b="0"/>
        </a:lnRef>
        <a:fillRef idx="2">
          <a:scrgbClr r="0" g="0" b="0"/>
        </a:fillRef>
        <a:effectRef idx="0">
          <a:scrgbClr r="0" g="0" b="0"/>
        </a:effectRef>
        <a:fontRef idx="minor"/>
      </dsp:style>
    </dsp:sp>
    <dsp:sp modelId="{2366F12B-84D7-49C1-9521-AF3E40AADE9E}">
      <dsp:nvSpPr>
        <dsp:cNvPr id="0" name=""/>
        <dsp:cNvSpPr/>
      </dsp:nvSpPr>
      <dsp:spPr>
        <a:xfrm>
          <a:off x="655411" y="4446450"/>
          <a:ext cx="11004934" cy="1062878"/>
        </a:xfrm>
        <a:prstGeom prst="rect">
          <a:avLst/>
        </a:prstGeom>
        <a:gradFill rotWithShape="0">
          <a:gsLst>
            <a:gs pos="0">
              <a:schemeClr val="accent5">
                <a:hueOff val="-3308557"/>
                <a:satOff val="-17770"/>
                <a:lumOff val="6078"/>
                <a:alphaOff val="0"/>
                <a:tint val="58000"/>
                <a:satMod val="108000"/>
                <a:lumMod val="110000"/>
              </a:schemeClr>
            </a:gs>
            <a:gs pos="100000">
              <a:schemeClr val="accent5">
                <a:hueOff val="-3308557"/>
                <a:satOff val="-17770"/>
                <a:lumOff val="6078"/>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8332"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t>Al desarrollar aplicaciones móviles para la plataforma Android necesariamente  se  utilizan  versiones  específicas,  es  por  ello  que  se  </a:t>
          </a:r>
          <a:r>
            <a:rPr lang="es-ES" sz="1600" kern="1200" dirty="0" smtClean="0"/>
            <a:t>recomienda  </a:t>
          </a:r>
          <a:r>
            <a:rPr lang="es-ES" sz="1600" kern="1200" dirty="0" smtClean="0"/>
            <a:t>investigar    la  disponibilidad    de  los </a:t>
          </a:r>
          <a:r>
            <a:rPr lang="es-ES" sz="1600" kern="1200" dirty="0" smtClean="0"/>
            <a:t>componentes </a:t>
          </a:r>
          <a:r>
            <a:rPr lang="es-ES" sz="1600" kern="1200" dirty="0" smtClean="0"/>
            <a:t>para  dicha versión  y  confirmar  su  compatibilidad    con  los diferentes dispositivos ,    de    esta    manera    se    asegura    el    correcto  funcionamiento  de  la  aplicación  móvil bajo  cualquier dispositivo  que  se  haya seleccionado.</a:t>
          </a:r>
          <a:endParaRPr lang="es-ES" sz="1600" kern="1200" dirty="0"/>
        </a:p>
      </dsp:txBody>
      <dsp:txXfrm>
        <a:off x="655411" y="4446450"/>
        <a:ext cx="11004934" cy="1062878"/>
      </dsp:txXfrm>
    </dsp:sp>
    <dsp:sp modelId="{FA823A2F-A549-4664-9CC5-40BBCA517F3B}">
      <dsp:nvSpPr>
        <dsp:cNvPr id="0" name=""/>
        <dsp:cNvSpPr/>
      </dsp:nvSpPr>
      <dsp:spPr>
        <a:xfrm>
          <a:off x="94193" y="4412274"/>
          <a:ext cx="1131231" cy="1131231"/>
        </a:xfrm>
        <a:prstGeom prst="ellipse">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w="9525" cap="flat" cmpd="sng" algn="ctr">
          <a:solidFill>
            <a:schemeClr val="accent5">
              <a:hueOff val="-3308557"/>
              <a:satOff val="-17770"/>
              <a:lumOff val="6078"/>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99E46-0F5D-43AA-B912-5912499B476E}">
      <dsp:nvSpPr>
        <dsp:cNvPr id="0" name=""/>
        <dsp:cNvSpPr/>
      </dsp:nvSpPr>
      <dsp:spPr>
        <a:xfrm>
          <a:off x="3894" y="1434"/>
          <a:ext cx="10542079" cy="1644927"/>
        </a:xfrm>
        <a:prstGeom prst="roundRect">
          <a:avLst>
            <a:gd name="adj" fmla="val 10000"/>
          </a:avLst>
        </a:prstGeom>
        <a:solidFill>
          <a:schemeClr val="accent5">
            <a:alpha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2400" kern="1200" dirty="0" smtClean="0">
              <a:solidFill>
                <a:schemeClr val="bg1"/>
              </a:solidFill>
            </a:rPr>
            <a:t>El trabajo realizado en este estudio abre paso a nuevas líneas de investigación relacionadas con mejoras en el prototipo y la consideración de métricas de usabilidad para el proceso del desarrollo de software.	</a:t>
          </a:r>
          <a:endParaRPr lang="en-US" sz="2400" kern="1200" dirty="0">
            <a:solidFill>
              <a:schemeClr val="bg1"/>
            </a:solidFill>
          </a:endParaRPr>
        </a:p>
      </dsp:txBody>
      <dsp:txXfrm>
        <a:off x="52072" y="49612"/>
        <a:ext cx="10445723" cy="1548571"/>
      </dsp:txXfrm>
    </dsp:sp>
    <dsp:sp modelId="{C5150769-FAC6-4965-8B94-F9B62813C317}">
      <dsp:nvSpPr>
        <dsp:cNvPr id="0" name=""/>
        <dsp:cNvSpPr/>
      </dsp:nvSpPr>
      <dsp:spPr>
        <a:xfrm>
          <a:off x="3894" y="1968874"/>
          <a:ext cx="5058579" cy="2368608"/>
        </a:xfrm>
        <a:prstGeom prst="roundRect">
          <a:avLst>
            <a:gd name="adj" fmla="val 10000"/>
          </a:avLst>
        </a:prstGeom>
        <a:solidFill>
          <a:schemeClr val="accent5">
            <a:alpha val="7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kern="1200" dirty="0" smtClean="0">
              <a:solidFill>
                <a:schemeClr val="bg1"/>
              </a:solidFill>
            </a:rPr>
            <a:t>Respecto a la selección de métricas de usabilidad en el proceso del análisis de contenido, se consideró la relación entre la descripción y evaluación que presenta cada estudio primario. Puede ser interesante aumentar la cantidad de métricas para observar si el porcentaje de usabilidad arrojado por la encuesta SUS disminuye o incrementa.</a:t>
          </a:r>
          <a:endParaRPr lang="en-US" sz="2000" kern="1200" dirty="0">
            <a:solidFill>
              <a:schemeClr val="bg1"/>
            </a:solidFill>
          </a:endParaRPr>
        </a:p>
      </dsp:txBody>
      <dsp:txXfrm>
        <a:off x="73268" y="2038248"/>
        <a:ext cx="4919831" cy="2229860"/>
      </dsp:txXfrm>
    </dsp:sp>
    <dsp:sp modelId="{B8B2D18B-CBD0-40D9-ABC0-1D7D863071B3}">
      <dsp:nvSpPr>
        <dsp:cNvPr id="0" name=""/>
        <dsp:cNvSpPr/>
      </dsp:nvSpPr>
      <dsp:spPr>
        <a:xfrm>
          <a:off x="5487394" y="1968874"/>
          <a:ext cx="5058579" cy="2368608"/>
        </a:xfrm>
        <a:prstGeom prst="roundRect">
          <a:avLst>
            <a:gd name="adj" fmla="val 10000"/>
          </a:avLst>
        </a:prstGeom>
        <a:solidFill>
          <a:schemeClr val="accent5">
            <a:alpha val="7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dirty="0" smtClean="0">
              <a:solidFill>
                <a:schemeClr val="bg1"/>
              </a:solidFill>
            </a:rPr>
            <a:t>Implementar una aplicación móvil similar o con tareas semejantes a la construida en este estudio, siguiendo el proceso tradicional de desarrollo de software, elaborando un buen diseño de interfaz, pero sin utilizar las métricas identificadas. Finalmente, utilizando las distintas técnicas de evaluación de usabilidad, comparar estas aplicaciones con personas que se beneficien de una visión normal y otras que tengan deficiencia visual.</a:t>
          </a:r>
          <a:endParaRPr lang="en-US" sz="1800" kern="1200" dirty="0">
            <a:solidFill>
              <a:schemeClr val="bg1"/>
            </a:solidFill>
          </a:endParaRPr>
        </a:p>
      </dsp:txBody>
      <dsp:txXfrm>
        <a:off x="5556768" y="2038248"/>
        <a:ext cx="4919831" cy="2229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4C090-44A9-4518-8B9B-5035D81458B8}">
      <dsp:nvSpPr>
        <dsp:cNvPr id="0" name=""/>
        <dsp:cNvSpPr/>
      </dsp:nvSpPr>
      <dsp:spPr>
        <a:xfrm>
          <a:off x="-5738671" y="-878377"/>
          <a:ext cx="6832204" cy="6832204"/>
        </a:xfrm>
        <a:prstGeom prst="blockArc">
          <a:avLst>
            <a:gd name="adj1" fmla="val 18900000"/>
            <a:gd name="adj2" fmla="val 2700000"/>
            <a:gd name="adj3" fmla="val 316"/>
          </a:avLst>
        </a:prstGeom>
        <a:noFill/>
        <a:ln w="15875"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0DC426-84A1-40B0-8060-AF8739CD8159}">
      <dsp:nvSpPr>
        <dsp:cNvPr id="0" name=""/>
        <dsp:cNvSpPr/>
      </dsp:nvSpPr>
      <dsp:spPr>
        <a:xfrm>
          <a:off x="572405" y="390200"/>
          <a:ext cx="8481907" cy="780807"/>
        </a:xfrm>
        <a:prstGeom prst="rect">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9766" tIns="50800" rIns="50800" bIns="50800" numCol="1" spcCol="1270" anchor="ctr" anchorCtr="0">
          <a:noAutofit/>
        </a:bodyPr>
        <a:lstStyle/>
        <a:p>
          <a:pPr lvl="0" algn="l" defTabSz="889000">
            <a:lnSpc>
              <a:spcPct val="90000"/>
            </a:lnSpc>
            <a:spcBef>
              <a:spcPct val="0"/>
            </a:spcBef>
            <a:spcAft>
              <a:spcPct val="35000"/>
            </a:spcAft>
          </a:pPr>
          <a:r>
            <a:rPr lang="es-ES" sz="2000" kern="1200" dirty="0" smtClean="0"/>
            <a:t>Definir la problemática identificada, a través de un estudio de campo y una revisión básica de literatura, con el propósito de reconocer sus causas y efectos.</a:t>
          </a:r>
          <a:endParaRPr lang="en-US" sz="2000" kern="1200" dirty="0"/>
        </a:p>
      </dsp:txBody>
      <dsp:txXfrm>
        <a:off x="572405" y="390200"/>
        <a:ext cx="8481907" cy="780807"/>
      </dsp:txXfrm>
    </dsp:sp>
    <dsp:sp modelId="{BB45A218-19C2-4DD2-84B2-A348A445DE4E}">
      <dsp:nvSpPr>
        <dsp:cNvPr id="0" name=""/>
        <dsp:cNvSpPr/>
      </dsp:nvSpPr>
      <dsp:spPr>
        <a:xfrm>
          <a:off x="84401" y="292599"/>
          <a:ext cx="976009" cy="976009"/>
        </a:xfrm>
        <a:prstGeom prst="ellipse">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30936C-4DEB-4CBE-9946-060393D98992}">
      <dsp:nvSpPr>
        <dsp:cNvPr id="0" name=""/>
        <dsp:cNvSpPr/>
      </dsp:nvSpPr>
      <dsp:spPr>
        <a:xfrm>
          <a:off x="1020060" y="1376750"/>
          <a:ext cx="8034253" cy="1150535"/>
        </a:xfrm>
        <a:prstGeom prst="rect">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9766" tIns="50800" rIns="50800" bIns="50800" numCol="1" spcCol="1270" anchor="ctr" anchorCtr="0">
          <a:noAutofit/>
        </a:bodyPr>
        <a:lstStyle/>
        <a:p>
          <a:pPr lvl="0" algn="l" defTabSz="889000">
            <a:lnSpc>
              <a:spcPct val="90000"/>
            </a:lnSpc>
            <a:spcBef>
              <a:spcPct val="0"/>
            </a:spcBef>
            <a:spcAft>
              <a:spcPct val="35000"/>
            </a:spcAft>
          </a:pPr>
          <a:r>
            <a:rPr lang="es-ES" sz="2000" kern="1200" dirty="0" smtClean="0"/>
            <a:t>Identificar métricas de accesibilidad y usabilidad consideradas en las plataformas actuales por los desarrolladores de software y que estén relacionadas con las PDVM, a través de una revisión inicial de literatura, con la finalidad de construir un aplicativo móvil a modo de prueba piloto utilizando las métricas encontradas.</a:t>
          </a:r>
          <a:endParaRPr lang="es-ES" sz="2000" kern="1200" dirty="0"/>
        </a:p>
      </dsp:txBody>
      <dsp:txXfrm>
        <a:off x="1020060" y="1376750"/>
        <a:ext cx="8034253" cy="1150535"/>
      </dsp:txXfrm>
    </dsp:sp>
    <dsp:sp modelId="{D7A81C3B-79BD-4DAE-B92C-F2AF24640F25}">
      <dsp:nvSpPr>
        <dsp:cNvPr id="0" name=""/>
        <dsp:cNvSpPr/>
      </dsp:nvSpPr>
      <dsp:spPr>
        <a:xfrm>
          <a:off x="532055" y="1464013"/>
          <a:ext cx="976009" cy="976009"/>
        </a:xfrm>
        <a:prstGeom prst="ellipse">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6DBD09-9156-4657-8810-9A7B87A2ADC8}">
      <dsp:nvSpPr>
        <dsp:cNvPr id="0" name=""/>
        <dsp:cNvSpPr/>
      </dsp:nvSpPr>
      <dsp:spPr>
        <a:xfrm>
          <a:off x="1020060" y="2733028"/>
          <a:ext cx="8034253" cy="780807"/>
        </a:xfrm>
        <a:prstGeom prst="rect">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9766" tIns="50800" rIns="50800" bIns="50800" numCol="1" spcCol="1270" anchor="ctr" anchorCtr="0">
          <a:noAutofit/>
        </a:bodyPr>
        <a:lstStyle/>
        <a:p>
          <a:pPr lvl="0" algn="l" defTabSz="889000">
            <a:lnSpc>
              <a:spcPct val="90000"/>
            </a:lnSpc>
            <a:spcBef>
              <a:spcPct val="0"/>
            </a:spcBef>
            <a:spcAft>
              <a:spcPct val="35000"/>
            </a:spcAft>
          </a:pPr>
          <a:r>
            <a:rPr lang="es-ES" sz="2000" kern="1200" dirty="0" smtClean="0"/>
            <a:t>Realizar el desarrollo e implementación de una aplicación móvil siguiendo Scrum y utilizando las métricas identificadas para validar que la usabilidad de la aplicación sea aceptable para las PDVM.</a:t>
          </a:r>
          <a:endParaRPr lang="es-ES" sz="2000" kern="1200" dirty="0"/>
        </a:p>
      </dsp:txBody>
      <dsp:txXfrm>
        <a:off x="1020060" y="2733028"/>
        <a:ext cx="8034253" cy="780807"/>
      </dsp:txXfrm>
    </dsp:sp>
    <dsp:sp modelId="{DCC490D6-D8D4-4B8D-8633-256DBFDA9D23}">
      <dsp:nvSpPr>
        <dsp:cNvPr id="0" name=""/>
        <dsp:cNvSpPr/>
      </dsp:nvSpPr>
      <dsp:spPr>
        <a:xfrm>
          <a:off x="532055" y="2635427"/>
          <a:ext cx="976009" cy="976009"/>
        </a:xfrm>
        <a:prstGeom prst="ellipse">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12B245-CA48-4B00-820B-01C538956D95}">
      <dsp:nvSpPr>
        <dsp:cNvPr id="0" name=""/>
        <dsp:cNvSpPr/>
      </dsp:nvSpPr>
      <dsp:spPr>
        <a:xfrm>
          <a:off x="572405" y="3778252"/>
          <a:ext cx="8481907" cy="1033187"/>
        </a:xfrm>
        <a:prstGeom prst="rect">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9766" tIns="50800" rIns="50800" bIns="50800" numCol="1" spcCol="1270" anchor="ctr" anchorCtr="0">
          <a:noAutofit/>
        </a:bodyPr>
        <a:lstStyle/>
        <a:p>
          <a:pPr lvl="0" algn="l" defTabSz="889000">
            <a:lnSpc>
              <a:spcPct val="90000"/>
            </a:lnSpc>
            <a:spcBef>
              <a:spcPct val="0"/>
            </a:spcBef>
            <a:spcAft>
              <a:spcPct val="35000"/>
            </a:spcAft>
          </a:pPr>
          <a:r>
            <a:rPr lang="es-ES" sz="2000" kern="1200" dirty="0" smtClean="0"/>
            <a:t>Evaluar la accesibilidad o usabilidad de la aplicación móvil a través de una encuesta a los oficiales militares con deficiencia visual de la Universidad de las Fuerzas Armadas, para demostrar una usabilidad aceptable para las PDVM.</a:t>
          </a:r>
          <a:endParaRPr lang="es-ES" sz="2000" kern="1200" dirty="0"/>
        </a:p>
      </dsp:txBody>
      <dsp:txXfrm>
        <a:off x="572405" y="3778252"/>
        <a:ext cx="8481907" cy="1033187"/>
      </dsp:txXfrm>
    </dsp:sp>
    <dsp:sp modelId="{73986068-E07F-4557-9638-0D9C2A3A04A2}">
      <dsp:nvSpPr>
        <dsp:cNvPr id="0" name=""/>
        <dsp:cNvSpPr/>
      </dsp:nvSpPr>
      <dsp:spPr>
        <a:xfrm>
          <a:off x="84401" y="3806841"/>
          <a:ext cx="976009" cy="976009"/>
        </a:xfrm>
        <a:prstGeom prst="ellipse">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B12F3-37AD-4FF9-BC4B-49CA66B81176}">
      <dsp:nvSpPr>
        <dsp:cNvPr id="0" name=""/>
        <dsp:cNvSpPr/>
      </dsp:nvSpPr>
      <dsp:spPr>
        <a:xfrm>
          <a:off x="0" y="0"/>
          <a:ext cx="5343187" cy="1086169"/>
        </a:xfrm>
        <a:prstGeom prst="roundRect">
          <a:avLst>
            <a:gd name="adj" fmla="val 10000"/>
          </a:avLst>
        </a:prstGeom>
        <a:gradFill rotWithShape="1">
          <a:gsLst>
            <a:gs pos="0">
              <a:schemeClr val="accent2">
                <a:tint val="58000"/>
                <a:satMod val="108000"/>
                <a:lumMod val="110000"/>
              </a:schemeClr>
            </a:gs>
            <a:gs pos="100000">
              <a:schemeClr val="accent2">
                <a:tint val="81000"/>
                <a:satMod val="109000"/>
                <a:lumMod val="105000"/>
              </a:schemeClr>
            </a:gs>
          </a:gsLst>
          <a:lin ang="5040000" scaled="0"/>
        </a:gradFill>
        <a:ln w="9525" cap="flat" cmpd="sng" algn="ctr">
          <a:solidFill>
            <a:schemeClr val="accent2"/>
          </a:solidFill>
          <a:prstDash val="solid"/>
        </a:ln>
        <a:effectLst/>
        <a:scene3d>
          <a:camera prst="orthographicFront"/>
          <a:lightRig rig="chilly"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kern="1200" dirty="0" smtClean="0">
              <a:solidFill>
                <a:schemeClr val="bg1"/>
              </a:solidFill>
            </a:rPr>
            <a:t>Definición del problema</a:t>
          </a:r>
          <a:endParaRPr lang="es-EC" sz="2700" kern="1200" dirty="0">
            <a:solidFill>
              <a:schemeClr val="tx1">
                <a:lumMod val="75000"/>
              </a:schemeClr>
            </a:solidFill>
          </a:endParaRPr>
        </a:p>
      </dsp:txBody>
      <dsp:txXfrm>
        <a:off x="31813" y="31813"/>
        <a:ext cx="4079343" cy="1022543"/>
      </dsp:txXfrm>
    </dsp:sp>
    <dsp:sp modelId="{B900181C-D33D-4AE6-A0AD-5A110B145125}">
      <dsp:nvSpPr>
        <dsp:cNvPr id="0" name=""/>
        <dsp:cNvSpPr/>
      </dsp:nvSpPr>
      <dsp:spPr>
        <a:xfrm>
          <a:off x="447491" y="1283654"/>
          <a:ext cx="5343187" cy="1086169"/>
        </a:xfrm>
        <a:prstGeom prst="roundRect">
          <a:avLst>
            <a:gd name="adj" fmla="val 10000"/>
          </a:avLst>
        </a:prstGeom>
        <a:gradFill rotWithShape="1">
          <a:gsLst>
            <a:gs pos="0">
              <a:schemeClr val="accent3">
                <a:tint val="58000"/>
                <a:satMod val="108000"/>
                <a:lumMod val="110000"/>
              </a:schemeClr>
            </a:gs>
            <a:gs pos="100000">
              <a:schemeClr val="accent3">
                <a:tint val="81000"/>
                <a:satMod val="109000"/>
                <a:lumMod val="105000"/>
              </a:schemeClr>
            </a:gs>
          </a:gsLst>
          <a:lin ang="5040000" scaled="0"/>
        </a:gradFill>
        <a:ln w="9525" cap="flat" cmpd="sng" algn="ctr">
          <a:solidFill>
            <a:schemeClr val="accent3"/>
          </a:solidFill>
          <a:prstDash val="solid"/>
        </a:ln>
        <a:effectLst/>
        <a:scene3d>
          <a:camera prst="orthographicFront"/>
          <a:lightRig rig="chilly"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kern="1200" dirty="0" smtClean="0">
              <a:solidFill>
                <a:schemeClr val="bg1"/>
              </a:solidFill>
            </a:rPr>
            <a:t>Identificación de métricas de usabilidad y accesibilidad</a:t>
          </a:r>
          <a:endParaRPr lang="es-EC" sz="2700" kern="1200" dirty="0">
            <a:solidFill>
              <a:schemeClr val="tx1">
                <a:lumMod val="75000"/>
              </a:schemeClr>
            </a:solidFill>
          </a:endParaRPr>
        </a:p>
      </dsp:txBody>
      <dsp:txXfrm>
        <a:off x="479304" y="1315467"/>
        <a:ext cx="4126059" cy="1022543"/>
      </dsp:txXfrm>
    </dsp:sp>
    <dsp:sp modelId="{67594381-D07D-48DE-AA76-25E1C385549F}">
      <dsp:nvSpPr>
        <dsp:cNvPr id="0" name=""/>
        <dsp:cNvSpPr/>
      </dsp:nvSpPr>
      <dsp:spPr>
        <a:xfrm>
          <a:off x="888304" y="2567309"/>
          <a:ext cx="5343187" cy="1086169"/>
        </a:xfrm>
        <a:prstGeom prst="roundRect">
          <a:avLst>
            <a:gd name="adj" fmla="val 10000"/>
          </a:avLst>
        </a:prstGeom>
        <a:gradFill rotWithShape="1">
          <a:gsLst>
            <a:gs pos="0">
              <a:schemeClr val="accent1">
                <a:tint val="58000"/>
                <a:satMod val="108000"/>
                <a:lumMod val="110000"/>
              </a:schemeClr>
            </a:gs>
            <a:gs pos="100000">
              <a:schemeClr val="accent1">
                <a:tint val="81000"/>
                <a:satMod val="109000"/>
                <a:lumMod val="105000"/>
              </a:schemeClr>
            </a:gs>
          </a:gsLst>
          <a:lin ang="5040000" scaled="0"/>
        </a:gradFill>
        <a:ln w="9525" cap="flat" cmpd="sng" algn="ctr">
          <a:solidFill>
            <a:schemeClr val="accent1"/>
          </a:solidFill>
          <a:prstDash val="solid"/>
        </a:ln>
        <a:effectLst/>
        <a:scene3d>
          <a:camera prst="orthographicFront"/>
          <a:lightRig rig="chilly"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kern="1200" dirty="0" smtClean="0">
              <a:solidFill>
                <a:schemeClr val="bg1"/>
              </a:solidFill>
            </a:rPr>
            <a:t>Desarrollo e implementación</a:t>
          </a:r>
          <a:endParaRPr lang="es-EC" sz="2700" kern="1200" dirty="0">
            <a:solidFill>
              <a:schemeClr val="tx1">
                <a:lumMod val="75000"/>
              </a:schemeClr>
            </a:solidFill>
          </a:endParaRPr>
        </a:p>
      </dsp:txBody>
      <dsp:txXfrm>
        <a:off x="920117" y="2599122"/>
        <a:ext cx="4132738" cy="1022543"/>
      </dsp:txXfrm>
    </dsp:sp>
    <dsp:sp modelId="{787F2485-98AC-46BE-B640-24239021D7A6}">
      <dsp:nvSpPr>
        <dsp:cNvPr id="0" name=""/>
        <dsp:cNvSpPr/>
      </dsp:nvSpPr>
      <dsp:spPr>
        <a:xfrm>
          <a:off x="1335796" y="3850964"/>
          <a:ext cx="5343187" cy="1086169"/>
        </a:xfrm>
        <a:prstGeom prst="roundRect">
          <a:avLst>
            <a:gd name="adj" fmla="val 10000"/>
          </a:avLst>
        </a:prstGeom>
        <a:gradFill rotWithShape="1">
          <a:gsLst>
            <a:gs pos="0">
              <a:schemeClr val="accent5">
                <a:tint val="58000"/>
                <a:satMod val="108000"/>
                <a:lumMod val="110000"/>
              </a:schemeClr>
            </a:gs>
            <a:gs pos="100000">
              <a:schemeClr val="accent5">
                <a:tint val="81000"/>
                <a:satMod val="109000"/>
                <a:lumMod val="105000"/>
              </a:schemeClr>
            </a:gs>
          </a:gsLst>
          <a:lin ang="5040000" scaled="0"/>
        </a:gradFill>
        <a:ln w="9525" cap="flat" cmpd="sng" algn="ctr">
          <a:solidFill>
            <a:schemeClr val="accent5"/>
          </a:solidFill>
          <a:prstDash val="solid"/>
        </a:ln>
        <a:effectLst/>
        <a:scene3d>
          <a:camera prst="orthographicFront"/>
          <a:lightRig rig="chilly"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kern="1200" dirty="0" smtClean="0">
              <a:solidFill>
                <a:schemeClr val="bg1"/>
              </a:solidFill>
            </a:rPr>
            <a:t>Validación</a:t>
          </a:r>
          <a:endParaRPr lang="es-EC" sz="2700" kern="1200" dirty="0">
            <a:solidFill>
              <a:schemeClr val="tx1">
                <a:lumMod val="75000"/>
              </a:schemeClr>
            </a:solidFill>
          </a:endParaRPr>
        </a:p>
      </dsp:txBody>
      <dsp:txXfrm>
        <a:off x="1367609" y="3882777"/>
        <a:ext cx="4126059" cy="1022543"/>
      </dsp:txXfrm>
    </dsp:sp>
    <dsp:sp modelId="{21D7E39A-8588-4353-BE78-8A9240DA63EB}">
      <dsp:nvSpPr>
        <dsp:cNvPr id="0" name=""/>
        <dsp:cNvSpPr/>
      </dsp:nvSpPr>
      <dsp:spPr>
        <a:xfrm>
          <a:off x="4637177" y="831907"/>
          <a:ext cx="706010" cy="706010"/>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s-EC" sz="3500" kern="1200"/>
        </a:p>
      </dsp:txBody>
      <dsp:txXfrm>
        <a:off x="4796029" y="831907"/>
        <a:ext cx="388306" cy="531273"/>
      </dsp:txXfrm>
    </dsp:sp>
    <dsp:sp modelId="{EAF7DA82-0C5D-4FFE-8698-FD8DB894FF96}">
      <dsp:nvSpPr>
        <dsp:cNvPr id="0" name=""/>
        <dsp:cNvSpPr/>
      </dsp:nvSpPr>
      <dsp:spPr>
        <a:xfrm>
          <a:off x="5084668" y="2115561"/>
          <a:ext cx="706010" cy="706010"/>
        </a:xfrm>
        <a:prstGeom prst="downArrow">
          <a:avLst>
            <a:gd name="adj1" fmla="val 55000"/>
            <a:gd name="adj2" fmla="val 45000"/>
          </a:avLst>
        </a:prstGeom>
        <a:solidFill>
          <a:schemeClr val="accent3">
            <a:tint val="40000"/>
            <a:alpha val="90000"/>
            <a:hueOff val="8205898"/>
            <a:satOff val="-1102"/>
            <a:lumOff val="267"/>
            <a:alphaOff val="0"/>
          </a:schemeClr>
        </a:solidFill>
        <a:ln w="9525" cap="flat" cmpd="sng" algn="ctr">
          <a:solidFill>
            <a:schemeClr val="accent3">
              <a:tint val="40000"/>
              <a:alpha val="90000"/>
              <a:hueOff val="8205898"/>
              <a:satOff val="-1102"/>
              <a:lumOff val="267"/>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s-EC" sz="3500" kern="1200"/>
        </a:p>
      </dsp:txBody>
      <dsp:txXfrm>
        <a:off x="5243520" y="2115561"/>
        <a:ext cx="388306" cy="531273"/>
      </dsp:txXfrm>
    </dsp:sp>
    <dsp:sp modelId="{9C629CBE-DBA3-49E6-BB13-93064CC539B8}">
      <dsp:nvSpPr>
        <dsp:cNvPr id="0" name=""/>
        <dsp:cNvSpPr/>
      </dsp:nvSpPr>
      <dsp:spPr>
        <a:xfrm>
          <a:off x="5525481" y="3399216"/>
          <a:ext cx="706010" cy="706010"/>
        </a:xfrm>
        <a:prstGeom prst="downArrow">
          <a:avLst>
            <a:gd name="adj1" fmla="val 55000"/>
            <a:gd name="adj2" fmla="val 45000"/>
          </a:avLst>
        </a:prstGeom>
        <a:solidFill>
          <a:schemeClr val="accent3">
            <a:tint val="40000"/>
            <a:alpha val="90000"/>
            <a:hueOff val="16411796"/>
            <a:satOff val="-2205"/>
            <a:lumOff val="533"/>
            <a:alphaOff val="0"/>
          </a:schemeClr>
        </a:solidFill>
        <a:ln w="9525" cap="flat" cmpd="sng" algn="ctr">
          <a:solidFill>
            <a:schemeClr val="accent3">
              <a:tint val="40000"/>
              <a:alpha val="90000"/>
              <a:hueOff val="16411796"/>
              <a:satOff val="-2205"/>
              <a:lumOff val="533"/>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s-EC" sz="3500" kern="1200"/>
        </a:p>
      </dsp:txBody>
      <dsp:txXfrm>
        <a:off x="5684333" y="3399216"/>
        <a:ext cx="388306" cy="5312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CB680-20B4-48C1-801E-F17564E1DD9B}">
      <dsp:nvSpPr>
        <dsp:cNvPr id="0" name=""/>
        <dsp:cNvSpPr/>
      </dsp:nvSpPr>
      <dsp:spPr>
        <a:xfrm>
          <a:off x="0" y="877269"/>
          <a:ext cx="7703320" cy="178717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C" sz="2800" kern="1200" dirty="0" smtClean="0">
              <a:solidFill>
                <a:schemeClr val="bg1"/>
              </a:solidFill>
            </a:rPr>
            <a:t>La aplicación de métricas de accesibilidad y usabilidad en el desarrollo y evaluación de aplicativos móviles, tendrá como resultado una usabilidad aceptable en las PDVM. </a:t>
          </a:r>
          <a:endParaRPr lang="en-US" sz="2800" kern="1200" dirty="0">
            <a:solidFill>
              <a:schemeClr val="bg1"/>
            </a:solidFill>
          </a:endParaRPr>
        </a:p>
      </dsp:txBody>
      <dsp:txXfrm>
        <a:off x="87243" y="964512"/>
        <a:ext cx="7528834" cy="16126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C26E8-75A8-4E13-ACF0-DBC17B0DA0C9}">
      <dsp:nvSpPr>
        <dsp:cNvPr id="0" name=""/>
        <dsp:cNvSpPr/>
      </dsp:nvSpPr>
      <dsp:spPr>
        <a:xfrm>
          <a:off x="674876" y="0"/>
          <a:ext cx="6723073" cy="6017411"/>
        </a:xfrm>
        <a:prstGeom prst="ellipse">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smtClean="0"/>
            <a:t>Calidad del software</a:t>
          </a:r>
          <a:endParaRPr lang="es-ES" sz="2000" kern="1200"/>
        </a:p>
      </dsp:txBody>
      <dsp:txXfrm>
        <a:off x="3096527" y="300870"/>
        <a:ext cx="1879771" cy="902611"/>
      </dsp:txXfrm>
    </dsp:sp>
    <dsp:sp modelId="{2DD9ABA9-7639-4BF1-A200-4A4727E57515}">
      <dsp:nvSpPr>
        <dsp:cNvPr id="0" name=""/>
        <dsp:cNvSpPr/>
      </dsp:nvSpPr>
      <dsp:spPr>
        <a:xfrm>
          <a:off x="1660907" y="1203482"/>
          <a:ext cx="4813929" cy="4813929"/>
        </a:xfrm>
        <a:prstGeom prst="ellipse">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t>Usabilidad</a:t>
          </a:r>
          <a:endParaRPr lang="es-ES" sz="2000" kern="1200" dirty="0"/>
        </a:p>
      </dsp:txBody>
      <dsp:txXfrm>
        <a:off x="3226638" y="1492318"/>
        <a:ext cx="1682468" cy="866507"/>
      </dsp:txXfrm>
    </dsp:sp>
    <dsp:sp modelId="{3D13C5BF-CFB2-4D20-803C-0832FE420A93}">
      <dsp:nvSpPr>
        <dsp:cNvPr id="0" name=""/>
        <dsp:cNvSpPr/>
      </dsp:nvSpPr>
      <dsp:spPr>
        <a:xfrm>
          <a:off x="2205074" y="2406964"/>
          <a:ext cx="3610447" cy="3610447"/>
        </a:xfrm>
        <a:prstGeom prst="ellipse">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t>Accesibilidad</a:t>
          </a:r>
          <a:endParaRPr lang="es-ES" sz="2000" kern="1200" dirty="0"/>
        </a:p>
      </dsp:txBody>
      <dsp:txXfrm>
        <a:off x="3169063" y="2677748"/>
        <a:ext cx="1682468" cy="812350"/>
      </dsp:txXfrm>
    </dsp:sp>
    <dsp:sp modelId="{EA11072C-18BF-4EC3-8D94-F4971338E798}">
      <dsp:nvSpPr>
        <dsp:cNvPr id="0" name=""/>
        <dsp:cNvSpPr/>
      </dsp:nvSpPr>
      <dsp:spPr>
        <a:xfrm>
          <a:off x="2806815" y="3610447"/>
          <a:ext cx="2406964" cy="2406964"/>
        </a:xfrm>
        <a:prstGeom prst="ellipse">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t>VI: </a:t>
          </a:r>
        </a:p>
        <a:p>
          <a:pPr lvl="0" algn="ctr" defTabSz="889000">
            <a:lnSpc>
              <a:spcPct val="90000"/>
            </a:lnSpc>
            <a:spcBef>
              <a:spcPct val="0"/>
            </a:spcBef>
            <a:spcAft>
              <a:spcPct val="35000"/>
            </a:spcAft>
          </a:pPr>
          <a:r>
            <a:rPr lang="es-ES" sz="2000" kern="1200" dirty="0" smtClean="0"/>
            <a:t>Métricas</a:t>
          </a:r>
          <a:endParaRPr lang="es-ES" sz="2000" kern="1200" dirty="0"/>
        </a:p>
      </dsp:txBody>
      <dsp:txXfrm>
        <a:off x="3159307" y="4212188"/>
        <a:ext cx="1701981" cy="1203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C26E8-75A8-4E13-ACF0-DBC17B0DA0C9}">
      <dsp:nvSpPr>
        <dsp:cNvPr id="0" name=""/>
        <dsp:cNvSpPr/>
      </dsp:nvSpPr>
      <dsp:spPr>
        <a:xfrm>
          <a:off x="1404257" y="0"/>
          <a:ext cx="5656217" cy="5656217"/>
        </a:xfrm>
        <a:prstGeom prst="ellipse">
          <a:avLst/>
        </a:prstGeom>
        <a:solidFill>
          <a:schemeClr val="accent3">
            <a:shade val="80000"/>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smtClean="0"/>
            <a:t>Inclusión Social</a:t>
          </a:r>
          <a:endParaRPr lang="es-ES" sz="1800" kern="1200"/>
        </a:p>
      </dsp:txBody>
      <dsp:txXfrm>
        <a:off x="3441626" y="282810"/>
        <a:ext cx="1581478" cy="848432"/>
      </dsp:txXfrm>
    </dsp:sp>
    <dsp:sp modelId="{2DD9ABA9-7639-4BF1-A200-4A4727E57515}">
      <dsp:nvSpPr>
        <dsp:cNvPr id="0" name=""/>
        <dsp:cNvSpPr/>
      </dsp:nvSpPr>
      <dsp:spPr>
        <a:xfrm>
          <a:off x="1969878" y="1131243"/>
          <a:ext cx="4524973" cy="4524973"/>
        </a:xfrm>
        <a:prstGeom prst="ellipse">
          <a:avLst/>
        </a:prstGeom>
        <a:solidFill>
          <a:schemeClr val="accent3">
            <a:shade val="80000"/>
            <a:hueOff val="-81602"/>
            <a:satOff val="-94"/>
            <a:lumOff val="876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smtClean="0"/>
            <a:t>Personas con discapacidades</a:t>
          </a:r>
          <a:endParaRPr lang="es-ES" sz="1800" kern="1200" dirty="0"/>
        </a:p>
      </dsp:txBody>
      <dsp:txXfrm>
        <a:off x="3441626" y="1402741"/>
        <a:ext cx="1581478" cy="814495"/>
      </dsp:txXfrm>
    </dsp:sp>
    <dsp:sp modelId="{3D13C5BF-CFB2-4D20-803C-0832FE420A93}">
      <dsp:nvSpPr>
        <dsp:cNvPr id="0" name=""/>
        <dsp:cNvSpPr/>
      </dsp:nvSpPr>
      <dsp:spPr>
        <a:xfrm>
          <a:off x="2535500" y="2262486"/>
          <a:ext cx="3393730" cy="3393730"/>
        </a:xfrm>
        <a:prstGeom prst="ellipse">
          <a:avLst/>
        </a:prstGeom>
        <a:solidFill>
          <a:schemeClr val="accent3">
            <a:shade val="80000"/>
            <a:hueOff val="-163205"/>
            <a:satOff val="-189"/>
            <a:lumOff val="1752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smtClean="0"/>
            <a:t>Personas con deficiencia visual moderada</a:t>
          </a:r>
          <a:endParaRPr lang="es-ES" sz="1800" kern="1200" dirty="0"/>
        </a:p>
      </dsp:txBody>
      <dsp:txXfrm>
        <a:off x="3441626" y="2517016"/>
        <a:ext cx="1581478" cy="763589"/>
      </dsp:txXfrm>
    </dsp:sp>
    <dsp:sp modelId="{EA11072C-18BF-4EC3-8D94-F4971338E798}">
      <dsp:nvSpPr>
        <dsp:cNvPr id="0" name=""/>
        <dsp:cNvSpPr/>
      </dsp:nvSpPr>
      <dsp:spPr>
        <a:xfrm>
          <a:off x="3101122" y="3393730"/>
          <a:ext cx="2262486" cy="2262486"/>
        </a:xfrm>
        <a:prstGeom prst="ellipse">
          <a:avLst/>
        </a:prstGeom>
        <a:solidFill>
          <a:schemeClr val="accent3">
            <a:shade val="80000"/>
            <a:hueOff val="-244807"/>
            <a:satOff val="-283"/>
            <a:lumOff val="2628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smtClean="0"/>
            <a:t>VD: </a:t>
          </a:r>
        </a:p>
        <a:p>
          <a:pPr lvl="0" algn="ctr" defTabSz="800100">
            <a:lnSpc>
              <a:spcPct val="90000"/>
            </a:lnSpc>
            <a:spcBef>
              <a:spcPct val="0"/>
            </a:spcBef>
            <a:spcAft>
              <a:spcPct val="35000"/>
            </a:spcAft>
          </a:pPr>
          <a:r>
            <a:rPr lang="es-ES" sz="1800" kern="1200" smtClean="0"/>
            <a:t>Experiencia del usuario</a:t>
          </a:r>
          <a:endParaRPr lang="es-ES" sz="1800" kern="1200" dirty="0"/>
        </a:p>
      </dsp:txBody>
      <dsp:txXfrm>
        <a:off x="3432455" y="3959351"/>
        <a:ext cx="1599819" cy="11312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F155E-9753-41F6-8D8D-C34A08E3AACB}">
      <dsp:nvSpPr>
        <dsp:cNvPr id="0" name=""/>
        <dsp:cNvSpPr/>
      </dsp:nvSpPr>
      <dsp:spPr>
        <a:xfrm rot="16200000">
          <a:off x="706127" y="1824367"/>
          <a:ext cx="3863132" cy="2360783"/>
        </a:xfrm>
        <a:prstGeom prst="round2SameRect">
          <a:avLst>
            <a:gd name="adj1" fmla="val 16670"/>
            <a:gd name="adj2" fmla="val 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114300" rIns="102870" bIns="114300" numCol="1" spcCol="1270" anchor="t" anchorCtr="0">
          <a:noAutofit/>
        </a:bodyPr>
        <a:lstStyle/>
        <a:p>
          <a:pPr lvl="0" algn="l" defTabSz="800100">
            <a:lnSpc>
              <a:spcPct val="90000"/>
            </a:lnSpc>
            <a:spcBef>
              <a:spcPct val="0"/>
            </a:spcBef>
            <a:spcAft>
              <a:spcPct val="35000"/>
            </a:spcAft>
          </a:pPr>
          <a:r>
            <a:rPr lang="es-ES" sz="1800" kern="1200" dirty="0" smtClean="0">
              <a:solidFill>
                <a:schemeClr val="bg1"/>
              </a:solidFill>
            </a:rPr>
            <a:t>Este </a:t>
          </a:r>
          <a:r>
            <a:rPr lang="es-EC" sz="1800" kern="1200" dirty="0" smtClean="0">
              <a:solidFill>
                <a:schemeClr val="bg1"/>
              </a:solidFill>
            </a:rPr>
            <a:t>capítulo</a:t>
          </a:r>
          <a:r>
            <a:rPr lang="es-ES" sz="1800" kern="1200" dirty="0" smtClean="0">
              <a:solidFill>
                <a:schemeClr val="bg1"/>
              </a:solidFill>
            </a:rPr>
            <a:t> se utilizó para la publicación del artículo llamado “Métricas que podrían usarse en el Desarrollo de Aplicaciones Móviles para Personas con deficiencias Visuales: Una Revisión de Literatura Preliminar” que fue aceptado en la revista de ICITS 2019. </a:t>
          </a:r>
        </a:p>
      </dsp:txBody>
      <dsp:txXfrm rot="5400000">
        <a:off x="1572567" y="1188458"/>
        <a:ext cx="2245518" cy="3632602"/>
      </dsp:txXfrm>
    </dsp:sp>
    <dsp:sp modelId="{6DB09C5F-AEFD-4E95-B357-28F018596439}">
      <dsp:nvSpPr>
        <dsp:cNvPr id="0" name=""/>
        <dsp:cNvSpPr/>
      </dsp:nvSpPr>
      <dsp:spPr>
        <a:xfrm rot="5400000">
          <a:off x="3174109" y="1824367"/>
          <a:ext cx="3863132" cy="2360783"/>
        </a:xfrm>
        <a:prstGeom prst="round2SameRect">
          <a:avLst>
            <a:gd name="adj1" fmla="val 16670"/>
            <a:gd name="adj2" fmla="val 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14300" rIns="68580" bIns="114300" numCol="1" spcCol="1270" anchor="t" anchorCtr="0">
          <a:noAutofit/>
        </a:bodyPr>
        <a:lstStyle/>
        <a:p>
          <a:pPr lvl="0" algn="l" defTabSz="800100">
            <a:lnSpc>
              <a:spcPct val="90000"/>
            </a:lnSpc>
            <a:spcBef>
              <a:spcPct val="0"/>
            </a:spcBef>
            <a:spcAft>
              <a:spcPct val="35000"/>
            </a:spcAft>
          </a:pPr>
          <a:r>
            <a:rPr lang="es-ES" sz="1800" kern="1200" dirty="0" smtClean="0">
              <a:solidFill>
                <a:schemeClr val="bg1"/>
              </a:solidFill>
            </a:rPr>
            <a:t>Esta revista presenta una selección de artículos de la Conferencia Internacional sobre Sistemas y Tecnología de la Información (ICITS19), se llevará a cabo en la Universidad de Las Fuerzas Armadas, en Quito, Ecuador, del 6 al 8 de febrero de 2019.</a:t>
          </a:r>
          <a:endParaRPr lang="es-ES" sz="1800" kern="1200" dirty="0">
            <a:solidFill>
              <a:schemeClr val="bg1"/>
            </a:solidFill>
          </a:endParaRPr>
        </a:p>
      </dsp:txBody>
      <dsp:txXfrm rot="-5400000">
        <a:off x="3925284" y="1188458"/>
        <a:ext cx="2245518" cy="3632602"/>
      </dsp:txXfrm>
    </dsp:sp>
    <dsp:sp modelId="{575D1E59-2E0E-4D68-86EE-AAA25CBDC433}">
      <dsp:nvSpPr>
        <dsp:cNvPr id="0" name=""/>
        <dsp:cNvSpPr/>
      </dsp:nvSpPr>
      <dsp:spPr>
        <a:xfrm>
          <a:off x="2637452" y="0"/>
          <a:ext cx="2467982" cy="2467862"/>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466780-8342-4C80-B8E0-4C6055B7DE65}">
      <dsp:nvSpPr>
        <dsp:cNvPr id="0" name=""/>
        <dsp:cNvSpPr/>
      </dsp:nvSpPr>
      <dsp:spPr>
        <a:xfrm rot="10800000">
          <a:off x="2637452" y="3541054"/>
          <a:ext cx="2467982" cy="2467862"/>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175D6-E257-4B73-890C-5EC581E1F190}">
      <dsp:nvSpPr>
        <dsp:cNvPr id="0" name=""/>
        <dsp:cNvSpPr/>
      </dsp:nvSpPr>
      <dsp:spPr>
        <a:xfrm>
          <a:off x="3638" y="1006712"/>
          <a:ext cx="2969281" cy="1781568"/>
        </a:xfrm>
        <a:prstGeom prst="rect">
          <a:avLst/>
        </a:prstGeom>
        <a:solidFill>
          <a:schemeClr val="accent5">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smtClean="0">
              <a:solidFill>
                <a:schemeClr val="bg1"/>
              </a:solidFill>
            </a:rPr>
            <a:t>El documento describe métodos, técnicas o evaluaciones en las cuales mencionan guías o métricas de accesibilidad o usabilidad utilizadas en aplicaciones móviles.</a:t>
          </a:r>
          <a:endParaRPr lang="en-US" sz="1800" kern="1200">
            <a:solidFill>
              <a:schemeClr val="bg1"/>
            </a:solidFill>
          </a:endParaRPr>
        </a:p>
      </dsp:txBody>
      <dsp:txXfrm>
        <a:off x="3638" y="1006712"/>
        <a:ext cx="2969281" cy="1781568"/>
      </dsp:txXfrm>
    </dsp:sp>
    <dsp:sp modelId="{727006D8-CEA4-4214-BF79-273939522436}">
      <dsp:nvSpPr>
        <dsp:cNvPr id="0" name=""/>
        <dsp:cNvSpPr/>
      </dsp:nvSpPr>
      <dsp:spPr>
        <a:xfrm>
          <a:off x="3269848" y="693299"/>
          <a:ext cx="4436996" cy="2408395"/>
        </a:xfrm>
        <a:prstGeom prst="rect">
          <a:avLst/>
        </a:prstGeom>
        <a:solidFill>
          <a:schemeClr val="accent5">
            <a:alpha val="90000"/>
            <a:hueOff val="0"/>
            <a:satOff val="0"/>
            <a:lumOff val="0"/>
            <a:alphaOff val="-2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kern="1200" dirty="0" smtClean="0">
              <a:solidFill>
                <a:schemeClr val="bg1"/>
              </a:solidFill>
            </a:rPr>
            <a:t>Se consideró principalmente artículos de conferencia internacionales, capítulos de libros publicados, artículos de revistas </a:t>
          </a:r>
          <a:r>
            <a:rPr lang="es-EC" sz="1800" kern="1200" dirty="0" smtClean="0">
              <a:solidFill>
                <a:schemeClr val="bg1"/>
              </a:solidFill>
            </a:rPr>
            <a:t>científicas y </a:t>
          </a:r>
          <a:r>
            <a:rPr lang="es-EC" sz="1800" kern="1200" dirty="0" smtClean="0">
              <a:solidFill>
                <a:schemeClr val="bg1"/>
              </a:solidFill>
            </a:rPr>
            <a:t>por medio de las bases de datos indexadas a las que se encuentra suscrita la universidad de las Fuerzas Armadas ESPE como por ejemplo (Scopus, Springer).</a:t>
          </a:r>
          <a:endParaRPr lang="en-US" sz="1800" kern="1200" dirty="0">
            <a:solidFill>
              <a:schemeClr val="bg1"/>
            </a:solidFill>
          </a:endParaRPr>
        </a:p>
      </dsp:txBody>
      <dsp:txXfrm>
        <a:off x="3269848" y="693299"/>
        <a:ext cx="4436996" cy="2408395"/>
      </dsp:txXfrm>
    </dsp:sp>
    <dsp:sp modelId="{A725EC5C-B6AA-46FE-A210-17D94FF09E9F}">
      <dsp:nvSpPr>
        <dsp:cNvPr id="0" name=""/>
        <dsp:cNvSpPr/>
      </dsp:nvSpPr>
      <dsp:spPr>
        <a:xfrm>
          <a:off x="8003773" y="1006712"/>
          <a:ext cx="2969281" cy="1781568"/>
        </a:xfrm>
        <a:prstGeom prst="rect">
          <a:avLst/>
        </a:prstGeom>
        <a:solidFill>
          <a:schemeClr val="accent5">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kern="1200" smtClean="0">
              <a:solidFill>
                <a:schemeClr val="bg1"/>
              </a:solidFill>
            </a:rPr>
            <a:t>Estudios en idioma inglés.</a:t>
          </a:r>
          <a:endParaRPr lang="en-US" sz="1800" kern="1200" dirty="0">
            <a:solidFill>
              <a:schemeClr val="bg1"/>
            </a:solidFill>
          </a:endParaRPr>
        </a:p>
      </dsp:txBody>
      <dsp:txXfrm>
        <a:off x="8003773" y="1006712"/>
        <a:ext cx="2969281" cy="17815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03259-67A5-460A-94A2-AE4D3978D738}">
      <dsp:nvSpPr>
        <dsp:cNvPr id="0" name=""/>
        <dsp:cNvSpPr/>
      </dsp:nvSpPr>
      <dsp:spPr>
        <a:xfrm>
          <a:off x="0" y="318198"/>
          <a:ext cx="3248208" cy="1948925"/>
        </a:xfrm>
        <a:prstGeom prst="rect">
          <a:avLst/>
        </a:prstGeom>
        <a:solidFill>
          <a:schemeClr val="accent6">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s-ES" sz="2300" kern="1200" dirty="0" smtClean="0">
              <a:solidFill>
                <a:schemeClr val="bg1"/>
              </a:solidFill>
            </a:rPr>
            <a:t>Documentos que no indiquen o contengan información sobre accesibilidad o usabilidad utilizados en el desarrollo de aplicaciones móviles.</a:t>
          </a:r>
          <a:endParaRPr lang="en-US" sz="2300" kern="1200" dirty="0">
            <a:solidFill>
              <a:schemeClr val="bg1"/>
            </a:solidFill>
          </a:endParaRPr>
        </a:p>
      </dsp:txBody>
      <dsp:txXfrm>
        <a:off x="0" y="318198"/>
        <a:ext cx="3248208" cy="1948925"/>
      </dsp:txXfrm>
    </dsp:sp>
    <dsp:sp modelId="{86DDEC95-32D9-4D43-85A6-1FD348CF03CE}">
      <dsp:nvSpPr>
        <dsp:cNvPr id="0" name=""/>
        <dsp:cNvSpPr/>
      </dsp:nvSpPr>
      <dsp:spPr>
        <a:xfrm>
          <a:off x="3573029" y="318198"/>
          <a:ext cx="3248208" cy="1948925"/>
        </a:xfrm>
        <a:prstGeom prst="rect">
          <a:avLst/>
        </a:prstGeom>
        <a:solidFill>
          <a:schemeClr val="accent6">
            <a:alpha val="90000"/>
            <a:hueOff val="0"/>
            <a:satOff val="0"/>
            <a:lumOff val="0"/>
            <a:alphaOff val="-2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s-ES" sz="2300" kern="1200" smtClean="0">
              <a:solidFill>
                <a:schemeClr val="bg1"/>
              </a:solidFill>
            </a:rPr>
            <a:t>Se excluye casos de estudio, metodologías o solo guías de diseño de aplicaciones móviles.</a:t>
          </a:r>
          <a:endParaRPr lang="en-US" sz="2300" kern="1200">
            <a:solidFill>
              <a:schemeClr val="bg1"/>
            </a:solidFill>
          </a:endParaRPr>
        </a:p>
      </dsp:txBody>
      <dsp:txXfrm>
        <a:off x="3573029" y="318198"/>
        <a:ext cx="3248208" cy="1948925"/>
      </dsp:txXfrm>
    </dsp:sp>
    <dsp:sp modelId="{FA88695C-D696-46CD-AB30-2FD23BE136BA}">
      <dsp:nvSpPr>
        <dsp:cNvPr id="0" name=""/>
        <dsp:cNvSpPr/>
      </dsp:nvSpPr>
      <dsp:spPr>
        <a:xfrm>
          <a:off x="7146059" y="318198"/>
          <a:ext cx="3248208" cy="1948925"/>
        </a:xfrm>
        <a:prstGeom prst="rect">
          <a:avLst/>
        </a:prstGeom>
        <a:solidFill>
          <a:schemeClr val="accent6">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s-ES" sz="2300" kern="1200" smtClean="0">
              <a:solidFill>
                <a:schemeClr val="bg1"/>
              </a:solidFill>
            </a:rPr>
            <a:t>Otros idiomas que no se incluyan en los criterios de inclusión</a:t>
          </a:r>
          <a:endParaRPr lang="en-US" sz="2300" kern="1200">
            <a:solidFill>
              <a:schemeClr val="bg1"/>
            </a:solidFill>
          </a:endParaRPr>
        </a:p>
      </dsp:txBody>
      <dsp:txXfrm>
        <a:off x="7146059" y="318198"/>
        <a:ext cx="3248208" cy="194892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7.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5C653-632E-48B9-B63E-5C34D7802B3B}" type="datetimeFigureOut">
              <a:rPr lang="en-US" smtClean="0"/>
              <a:t>1/28/2019</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29008-2907-4ED3-8CF9-538E5724C94E}" type="slidenum">
              <a:rPr lang="en-US" smtClean="0"/>
              <a:t>‹Nº›</a:t>
            </a:fld>
            <a:endParaRPr lang="en-US"/>
          </a:p>
        </p:txBody>
      </p:sp>
    </p:spTree>
    <p:extLst>
      <p:ext uri="{BB962C8B-B14F-4D97-AF65-F5344CB8AC3E}">
        <p14:creationId xmlns:p14="http://schemas.microsoft.com/office/powerpoint/2010/main" val="3723242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E683B57-D6BC-4C98-A3AD-834E558A55D6}" type="datetime1">
              <a:rPr lang="en-US" smtClean="0"/>
              <a:t>1/28/2019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16800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4CD138B-4270-4B61-BE80-1EC5F4373DFC}" type="datetime1">
              <a:rPr lang="en-US" smtClean="0"/>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75482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E6E507D-8E09-4F3B-AE57-9ACC96720526}" type="datetime1">
              <a:rPr lang="en-US" smtClean="0"/>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51890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AEC921C8-A17A-4452-8A1F-F7966FDF1952}" type="datetime1">
              <a:rPr lang="en-US" smtClean="0"/>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10534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3FDC152-6206-4EF8-BD34-3C987C5D4C85}" type="datetime1">
              <a:rPr lang="en-US" smtClean="0"/>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17415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A021B55A-02F4-4383-B225-530CC3B3C488}" type="datetime1">
              <a:rPr lang="en-US" smtClean="0"/>
              <a:t>1/28/2019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64659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9FC3BDCA-B99F-40A1-A3BF-FDB64C03FD4B}" type="datetime1">
              <a:rPr lang="en-US" smtClean="0"/>
              <a:t>1/28/2019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60784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80CFD50-352F-4BE6-9BE8-449A163FAD11}" type="datetime1">
              <a:rPr lang="en-US" smtClean="0"/>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27006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A54404A-415E-4679-AA47-CDC532BEA073}" type="datetime1">
              <a:rPr lang="en-US" smtClean="0"/>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30778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EA8D2A4-F4BE-4EBD-B4D9-EAC23E2AC2DC}" type="datetime1">
              <a:rPr lang="en-US" smtClean="0"/>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07850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0544D1F-E497-4E98-ACEA-59BD02DAAB1E}" type="datetime1">
              <a:rPr lang="en-US" smtClean="0"/>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27062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4ABE16C-6737-4531-989F-217DCC6834B3}" type="datetime1">
              <a:rPr lang="en-US" smtClean="0"/>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86840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4320A0D-6F27-40AA-90F9-DD3FCD81322D}" type="datetime1">
              <a:rPr lang="en-US" smtClean="0"/>
              <a:t>1/28/2019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1570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9050067-90CF-4C77-97D5-D2BEDF6F1A82}" type="datetime1">
              <a:rPr lang="en-US" smtClean="0"/>
              <a:t>1/28/2019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33061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71D1C-E144-476D-9C14-9D305BDC3D02}" type="datetime1">
              <a:rPr lang="en-US" smtClean="0"/>
              <a:t>1/28/2019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94476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EB195343-BB13-442A-9B4D-C3029069529A}" type="datetime1">
              <a:rPr lang="en-US" smtClean="0"/>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2107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D301E6DE-592A-4C9D-915B-CDF99964B821}" type="datetime1">
              <a:rPr lang="en-US" smtClean="0"/>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56880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6249036-AEE9-4F28-A212-A5D6E5E90468}" type="datetime1">
              <a:rPr lang="en-US" smtClean="0"/>
              <a:t>1/28/2019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74417333"/>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7.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6.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74580" y="3250349"/>
            <a:ext cx="8498977" cy="1507914"/>
          </a:xfrm>
        </p:spPr>
        <p:txBody>
          <a:bodyPr>
            <a:noAutofit/>
          </a:bodyPr>
          <a:lstStyle/>
          <a:p>
            <a:pPr algn="ctr"/>
            <a:r>
              <a:rPr lang="es-ES" sz="2800" b="1" dirty="0">
                <a:solidFill>
                  <a:schemeClr val="bg1"/>
                </a:solidFill>
              </a:rPr>
              <a:t>TEMA: “ESTUDIO EMPÍRICO SOBRE MÉTRICAS DE ACCESIBILIDAD DE APLICATIVOS MÓVILES PARA PERSONAS CON DEFICIENCIA VISUAL: CASO MILNOVA”</a:t>
            </a:r>
            <a:r>
              <a:rPr lang="en-US" sz="2800" dirty="0"/>
              <a:t/>
            </a:r>
            <a:br>
              <a:rPr lang="en-US" sz="2800" dirty="0"/>
            </a:br>
            <a:endParaRPr lang="en-US" sz="2800" dirty="0"/>
          </a:p>
        </p:txBody>
      </p:sp>
      <p:sp>
        <p:nvSpPr>
          <p:cNvPr id="3" name="Subtítulo 2"/>
          <p:cNvSpPr>
            <a:spLocks noGrp="1"/>
          </p:cNvSpPr>
          <p:nvPr>
            <p:ph type="subTitle" idx="1"/>
          </p:nvPr>
        </p:nvSpPr>
        <p:spPr>
          <a:xfrm>
            <a:off x="3500846" y="4758263"/>
            <a:ext cx="4963885" cy="702007"/>
          </a:xfrm>
        </p:spPr>
        <p:txBody>
          <a:bodyPr>
            <a:noAutofit/>
          </a:bodyPr>
          <a:lstStyle/>
          <a:p>
            <a:r>
              <a:rPr lang="es-ES" sz="2400" dirty="0" smtClean="0">
                <a:solidFill>
                  <a:schemeClr val="bg1"/>
                </a:solidFill>
              </a:rPr>
              <a:t>Autor: Erick Zambrano</a:t>
            </a:r>
          </a:p>
          <a:p>
            <a:r>
              <a:rPr lang="es-ES" sz="2400" dirty="0" smtClean="0">
                <a:solidFill>
                  <a:schemeClr val="bg1"/>
                </a:solidFill>
              </a:rPr>
              <a:t>Tutor: Dr. Rodrigo Fonseca</a:t>
            </a:r>
            <a:endParaRPr lang="en-US" sz="2400" dirty="0">
              <a:solidFill>
                <a:schemeClr val="bg1"/>
              </a:solidFill>
            </a:endParaRPr>
          </a:p>
        </p:txBody>
      </p:sp>
      <p:pic>
        <p:nvPicPr>
          <p:cNvPr id="4" name="Shape 60"/>
          <p:cNvPicPr preferRelativeResize="0"/>
          <p:nvPr/>
        </p:nvPicPr>
        <p:blipFill>
          <a:blip r:embed="rId2">
            <a:alphaModFix/>
          </a:blip>
          <a:stretch>
            <a:fillRect/>
          </a:stretch>
        </p:blipFill>
        <p:spPr>
          <a:xfrm>
            <a:off x="1291771" y="377371"/>
            <a:ext cx="9274629" cy="1944915"/>
          </a:xfrm>
          <a:prstGeom prst="rect">
            <a:avLst/>
          </a:prstGeom>
          <a:noFill/>
          <a:ln>
            <a:noFill/>
          </a:ln>
        </p:spPr>
      </p:pic>
    </p:spTree>
    <p:extLst>
      <p:ext uri="{BB962C8B-B14F-4D97-AF65-F5344CB8AC3E}">
        <p14:creationId xmlns:p14="http://schemas.microsoft.com/office/powerpoint/2010/main" val="1183857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46515" y="318072"/>
            <a:ext cx="9905998" cy="1478570"/>
          </a:xfrm>
        </p:spPr>
        <p:txBody>
          <a:bodyPr/>
          <a:lstStyle/>
          <a:p>
            <a:r>
              <a:rPr lang="es-ES" b="1" dirty="0" smtClean="0">
                <a:solidFill>
                  <a:schemeClr val="bg1"/>
                </a:solidFill>
              </a:rPr>
              <a:t>Marco Teórico</a:t>
            </a:r>
            <a:endParaRPr lang="en-US" dirty="0">
              <a:solidFill>
                <a:schemeClr val="bg1"/>
              </a:solidFill>
            </a:endParaRPr>
          </a:p>
        </p:txBody>
      </p:sp>
      <p:sp>
        <p:nvSpPr>
          <p:cNvPr id="3" name="Marcador de contenido 2"/>
          <p:cNvSpPr>
            <a:spLocks noGrp="1"/>
          </p:cNvSpPr>
          <p:nvPr>
            <p:ph idx="1"/>
          </p:nvPr>
        </p:nvSpPr>
        <p:spPr>
          <a:xfrm>
            <a:off x="1690053" y="1856368"/>
            <a:ext cx="3639593" cy="3541714"/>
          </a:xfrm>
        </p:spPr>
        <p:txBody>
          <a:bodyPr/>
          <a:lstStyle/>
          <a:p>
            <a:r>
              <a:rPr lang="es-EC" b="1" dirty="0">
                <a:solidFill>
                  <a:schemeClr val="bg1"/>
                </a:solidFill>
              </a:rPr>
              <a:t>Variable </a:t>
            </a:r>
            <a:r>
              <a:rPr lang="es-EC" b="1" dirty="0" smtClean="0">
                <a:solidFill>
                  <a:schemeClr val="bg1"/>
                </a:solidFill>
              </a:rPr>
              <a:t>independiente</a:t>
            </a:r>
          </a:p>
          <a:p>
            <a:pPr lvl="1"/>
            <a:r>
              <a:rPr lang="es-EC" dirty="0">
                <a:solidFill>
                  <a:schemeClr val="bg1"/>
                </a:solidFill>
              </a:rPr>
              <a:t>Utilización de métricas de accesibilidad y usabilidad para desarrollar y evaluar aplicaciones móviles.</a:t>
            </a:r>
            <a:endParaRPr lang="en-US" dirty="0">
              <a:solidFill>
                <a:schemeClr val="bg1"/>
              </a:solidFill>
            </a:endParaRPr>
          </a:p>
          <a:p>
            <a:pPr lvl="1"/>
            <a:endParaRPr lang="es-EC" b="1" dirty="0" smtClean="0">
              <a:solidFill>
                <a:schemeClr val="bg1"/>
              </a:solidFill>
            </a:endParaRPr>
          </a:p>
        </p:txBody>
      </p:sp>
      <p:graphicFrame>
        <p:nvGraphicFramePr>
          <p:cNvPr id="7" name="Diagrama 6"/>
          <p:cNvGraphicFramePr/>
          <p:nvPr>
            <p:extLst>
              <p:ext uri="{D42A27DB-BD31-4B8C-83A1-F6EECF244321}">
                <p14:modId xmlns:p14="http://schemas.microsoft.com/office/powerpoint/2010/main" val="3044975303"/>
              </p:ext>
            </p:extLst>
          </p:nvPr>
        </p:nvGraphicFramePr>
        <p:xfrm>
          <a:off x="3958044" y="618519"/>
          <a:ext cx="8020596" cy="6017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echa derecha 5"/>
          <p:cNvSpPr/>
          <p:nvPr/>
        </p:nvSpPr>
        <p:spPr>
          <a:xfrm>
            <a:off x="67057" y="2864643"/>
            <a:ext cx="301172" cy="248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0"/>
          <p:cNvSpPr>
            <a:spLocks noChangeArrowheads="1"/>
          </p:cNvSpPr>
          <p:nvPr/>
        </p:nvSpPr>
        <p:spPr bwMode="auto">
          <a:xfrm>
            <a:off x="204020" y="1613763"/>
            <a:ext cx="1650243" cy="33228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36000" tIns="36000" rIns="36000" bIns="36000">
            <a:spAutoFit/>
          </a:bodyPr>
          <a:lstStyle>
            <a:lvl1pPr marL="96838" indent="-96838" eaLnBrk="0" hangingPunct="0">
              <a:defRPr sz="2400">
                <a:solidFill>
                  <a:schemeClr val="tx1"/>
                </a:solidFill>
                <a:latin typeface="Arial" pitchFamily="34" charset="0"/>
                <a:ea typeface="ＭＳ Ｐゴシック" pitchFamily="-84" charset="-128"/>
              </a:defRPr>
            </a:lvl1pPr>
            <a:lvl2pPr marL="379413" indent="-92075"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Antecedentes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Planteamiento del problema</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Objetivos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Metodología</a:t>
            </a:r>
          </a:p>
          <a:p>
            <a:pPr lvl="1" eaLnBrk="1" hangingPunct="1">
              <a:lnSpc>
                <a:spcPct val="90000"/>
              </a:lnSpc>
              <a:spcBef>
                <a:spcPct val="50000"/>
              </a:spcBef>
              <a:buClr>
                <a:schemeClr val="folHlink"/>
              </a:buClr>
              <a:buSzPct val="60000"/>
              <a:buFont typeface="Wingdings" pitchFamily="2" charset="2"/>
              <a:buChar char="n"/>
              <a:defRPr/>
            </a:pPr>
            <a:r>
              <a:rPr lang="es-EC" altLang="en-US" sz="1050" b="1" i="1" dirty="0" smtClean="0">
                <a:solidFill>
                  <a:schemeClr val="bg1"/>
                </a:solidFill>
                <a:latin typeface="Tahoma" pitchFamily="34" charset="0"/>
              </a:rPr>
              <a:t>Definición del problema</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Identificación de métricas de usabilidad y accesibilidad</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Desarrollo e implementación</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Evaluación</a:t>
            </a:r>
            <a:endParaRPr lang="es-EC" altLang="en-US" sz="1000" i="1" dirty="0" smtClean="0">
              <a:solidFill>
                <a:schemeClr val="bg1"/>
              </a:solidFill>
              <a:latin typeface="Tahoma" pitchFamily="34" charset="0"/>
            </a:endParaRP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Conclusiones </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Recomendaciones</a:t>
            </a:r>
            <a:endParaRPr lang="es-EC" altLang="en-US" sz="1200" b="1" i="1" dirty="0">
              <a:solidFill>
                <a:schemeClr val="bg1"/>
              </a:solidFill>
              <a:latin typeface="Tahoma" pitchFamily="34" charset="0"/>
            </a:endParaRPr>
          </a:p>
        </p:txBody>
      </p:sp>
      <p:sp>
        <p:nvSpPr>
          <p:cNvPr id="9" name="Marcador de número de diapositiva 8"/>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414263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graphicEl>
                                              <a:dgm id="{EA11072C-18BF-4EC3-8D94-F4971338E798}"/>
                                            </p:graphicEl>
                                          </p:spTgt>
                                        </p:tgtEl>
                                        <p:attrNameLst>
                                          <p:attrName>style.visibility</p:attrName>
                                        </p:attrNameLst>
                                      </p:cBhvr>
                                      <p:to>
                                        <p:strVal val="visible"/>
                                      </p:to>
                                    </p:set>
                                    <p:anim calcmode="lin" valueType="num">
                                      <p:cBhvr additive="base">
                                        <p:cTn id="15" dur="500" fill="hold"/>
                                        <p:tgtEl>
                                          <p:spTgt spid="7">
                                            <p:graphicEl>
                                              <a:dgm id="{EA11072C-18BF-4EC3-8D94-F4971338E798}"/>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graphicEl>
                                              <a:dgm id="{EA11072C-18BF-4EC3-8D94-F4971338E798}"/>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graphicEl>
                                              <a:dgm id="{3D13C5BF-CFB2-4D20-803C-0832FE420A93}"/>
                                            </p:graphicEl>
                                          </p:spTgt>
                                        </p:tgtEl>
                                        <p:attrNameLst>
                                          <p:attrName>style.visibility</p:attrName>
                                        </p:attrNameLst>
                                      </p:cBhvr>
                                      <p:to>
                                        <p:strVal val="visible"/>
                                      </p:to>
                                    </p:set>
                                    <p:anim calcmode="lin" valueType="num">
                                      <p:cBhvr additive="base">
                                        <p:cTn id="21" dur="500" fill="hold"/>
                                        <p:tgtEl>
                                          <p:spTgt spid="7">
                                            <p:graphicEl>
                                              <a:dgm id="{3D13C5BF-CFB2-4D20-803C-0832FE420A93}"/>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graphicEl>
                                              <a:dgm id="{3D13C5BF-CFB2-4D20-803C-0832FE420A93}"/>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graphicEl>
                                              <a:dgm id="{2DD9ABA9-7639-4BF1-A200-4A4727E57515}"/>
                                            </p:graphicEl>
                                          </p:spTgt>
                                        </p:tgtEl>
                                        <p:attrNameLst>
                                          <p:attrName>style.visibility</p:attrName>
                                        </p:attrNameLst>
                                      </p:cBhvr>
                                      <p:to>
                                        <p:strVal val="visible"/>
                                      </p:to>
                                    </p:set>
                                    <p:anim calcmode="lin" valueType="num">
                                      <p:cBhvr additive="base">
                                        <p:cTn id="27" dur="500" fill="hold"/>
                                        <p:tgtEl>
                                          <p:spTgt spid="7">
                                            <p:graphicEl>
                                              <a:dgm id="{2DD9ABA9-7639-4BF1-A200-4A4727E57515}"/>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graphicEl>
                                              <a:dgm id="{2DD9ABA9-7639-4BF1-A200-4A4727E57515}"/>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graphicEl>
                                              <a:dgm id="{7F2C26E8-75A8-4E13-ACF0-DBC17B0DA0C9}"/>
                                            </p:graphicEl>
                                          </p:spTgt>
                                        </p:tgtEl>
                                        <p:attrNameLst>
                                          <p:attrName>style.visibility</p:attrName>
                                        </p:attrNameLst>
                                      </p:cBhvr>
                                      <p:to>
                                        <p:strVal val="visible"/>
                                      </p:to>
                                    </p:set>
                                    <p:anim calcmode="lin" valueType="num">
                                      <p:cBhvr additive="base">
                                        <p:cTn id="33" dur="500" fill="hold"/>
                                        <p:tgtEl>
                                          <p:spTgt spid="7">
                                            <p:graphicEl>
                                              <a:dgm id="{7F2C26E8-75A8-4E13-ACF0-DBC17B0DA0C9}"/>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graphicEl>
                                              <a:dgm id="{7F2C26E8-75A8-4E13-ACF0-DBC17B0DA0C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rev="1"/>
        </p:bldSub>
      </p:bldGraphic>
      <p:bldP spid="6"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6002" y="175114"/>
            <a:ext cx="9905998" cy="1478570"/>
          </a:xfrm>
        </p:spPr>
        <p:txBody>
          <a:bodyPr>
            <a:normAutofit/>
          </a:bodyPr>
          <a:lstStyle/>
          <a:p>
            <a:r>
              <a:rPr lang="es-EC" sz="2800" b="1" dirty="0">
                <a:solidFill>
                  <a:schemeClr val="bg1"/>
                </a:solidFill>
              </a:rPr>
              <a:t>Variable dependiente</a:t>
            </a:r>
            <a:endParaRPr lang="en-US" sz="2800" dirty="0">
              <a:solidFill>
                <a:schemeClr val="bg1"/>
              </a:solidFill>
            </a:endParaRPr>
          </a:p>
        </p:txBody>
      </p:sp>
      <p:sp>
        <p:nvSpPr>
          <p:cNvPr id="3" name="Marcador de contenido 2"/>
          <p:cNvSpPr>
            <a:spLocks noGrp="1"/>
          </p:cNvSpPr>
          <p:nvPr>
            <p:ph idx="1"/>
          </p:nvPr>
        </p:nvSpPr>
        <p:spPr>
          <a:xfrm>
            <a:off x="2646131" y="1971651"/>
            <a:ext cx="3299959" cy="3541714"/>
          </a:xfrm>
        </p:spPr>
        <p:txBody>
          <a:bodyPr/>
          <a:lstStyle/>
          <a:p>
            <a:r>
              <a:rPr lang="es-EC" dirty="0" smtClean="0">
                <a:solidFill>
                  <a:schemeClr val="bg1"/>
                </a:solidFill>
              </a:rPr>
              <a:t>Evaluar </a:t>
            </a:r>
            <a:r>
              <a:rPr lang="es-EC" dirty="0">
                <a:solidFill>
                  <a:schemeClr val="bg1"/>
                </a:solidFill>
              </a:rPr>
              <a:t>la experiencia del usuario con deficiencia visual moderada.</a:t>
            </a:r>
            <a:endParaRPr lang="en-US" dirty="0">
              <a:solidFill>
                <a:schemeClr val="bg1"/>
              </a:solidFill>
            </a:endParaRPr>
          </a:p>
          <a:p>
            <a:endParaRPr lang="en-US" dirty="0"/>
          </a:p>
        </p:txBody>
      </p:sp>
      <p:graphicFrame>
        <p:nvGraphicFramePr>
          <p:cNvPr id="4" name="Diagrama 3"/>
          <p:cNvGraphicFramePr/>
          <p:nvPr>
            <p:extLst>
              <p:ext uri="{D42A27DB-BD31-4B8C-83A1-F6EECF244321}">
                <p14:modId xmlns:p14="http://schemas.microsoft.com/office/powerpoint/2010/main" val="3625798950"/>
              </p:ext>
            </p:extLst>
          </p:nvPr>
        </p:nvGraphicFramePr>
        <p:xfrm>
          <a:off x="3513909" y="914400"/>
          <a:ext cx="8464731" cy="5656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10"/>
          <p:cNvSpPr>
            <a:spLocks noChangeArrowheads="1"/>
          </p:cNvSpPr>
          <p:nvPr/>
        </p:nvSpPr>
        <p:spPr bwMode="auto">
          <a:xfrm>
            <a:off x="210184" y="1566702"/>
            <a:ext cx="1650243" cy="33228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36000" tIns="36000" rIns="36000" bIns="36000">
            <a:spAutoFit/>
          </a:bodyPr>
          <a:lstStyle>
            <a:lvl1pPr marL="96838" indent="-96838" eaLnBrk="0" hangingPunct="0">
              <a:defRPr sz="2400">
                <a:solidFill>
                  <a:schemeClr val="tx1"/>
                </a:solidFill>
                <a:latin typeface="Arial" pitchFamily="34" charset="0"/>
                <a:ea typeface="ＭＳ Ｐゴシック" pitchFamily="-84" charset="-128"/>
              </a:defRPr>
            </a:lvl1pPr>
            <a:lvl2pPr marL="379413" indent="-92075"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Antecedentes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Planteamiento del problema</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Objetivos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Metodología</a:t>
            </a:r>
          </a:p>
          <a:p>
            <a:pPr lvl="1" eaLnBrk="1" hangingPunct="1">
              <a:lnSpc>
                <a:spcPct val="90000"/>
              </a:lnSpc>
              <a:spcBef>
                <a:spcPct val="50000"/>
              </a:spcBef>
              <a:buClr>
                <a:schemeClr val="folHlink"/>
              </a:buClr>
              <a:buSzPct val="60000"/>
              <a:buFont typeface="Wingdings" pitchFamily="2" charset="2"/>
              <a:buChar char="n"/>
              <a:defRPr/>
            </a:pPr>
            <a:r>
              <a:rPr lang="es-EC" altLang="en-US" sz="1050" b="1" i="1" dirty="0" smtClean="0">
                <a:solidFill>
                  <a:schemeClr val="bg1"/>
                </a:solidFill>
                <a:latin typeface="Tahoma" pitchFamily="34" charset="0"/>
              </a:rPr>
              <a:t>Definición del problema</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Identificación de métricas de usabilidad y accesibilidad</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Desarrollo e implementación</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Evaluación</a:t>
            </a:r>
            <a:endParaRPr lang="es-EC" altLang="en-US" sz="1000" i="1" dirty="0" smtClean="0">
              <a:solidFill>
                <a:schemeClr val="bg1"/>
              </a:solidFill>
              <a:latin typeface="Tahoma" pitchFamily="34" charset="0"/>
            </a:endParaRP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Conclusiones </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Recomendaciones</a:t>
            </a:r>
            <a:endParaRPr lang="es-EC" altLang="en-US" sz="1200" b="1" i="1" dirty="0">
              <a:solidFill>
                <a:schemeClr val="bg1"/>
              </a:solidFill>
              <a:latin typeface="Tahoma" pitchFamily="34" charset="0"/>
            </a:endParaRPr>
          </a:p>
        </p:txBody>
      </p:sp>
      <p:sp>
        <p:nvSpPr>
          <p:cNvPr id="6" name="Flecha derecha 5"/>
          <p:cNvSpPr/>
          <p:nvPr/>
        </p:nvSpPr>
        <p:spPr>
          <a:xfrm>
            <a:off x="67057" y="2864643"/>
            <a:ext cx="301172" cy="248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arcador de número de diapositiva 7"/>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03955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graphicEl>
                                              <a:dgm id="{EA11072C-18BF-4EC3-8D94-F4971338E798}"/>
                                            </p:graphicEl>
                                          </p:spTgt>
                                        </p:tgtEl>
                                        <p:attrNameLst>
                                          <p:attrName>style.visibility</p:attrName>
                                        </p:attrNameLst>
                                      </p:cBhvr>
                                      <p:to>
                                        <p:strVal val="visible"/>
                                      </p:to>
                                    </p:set>
                                    <p:animEffect transition="in" filter="fade">
                                      <p:cBhvr>
                                        <p:cTn id="15" dur="1000"/>
                                        <p:tgtEl>
                                          <p:spTgt spid="4">
                                            <p:graphicEl>
                                              <a:dgm id="{EA11072C-18BF-4EC3-8D94-F4971338E798}"/>
                                            </p:graphicEl>
                                          </p:spTgt>
                                        </p:tgtEl>
                                      </p:cBhvr>
                                    </p:animEffect>
                                    <p:anim calcmode="lin" valueType="num">
                                      <p:cBhvr>
                                        <p:cTn id="16" dur="1000" fill="hold"/>
                                        <p:tgtEl>
                                          <p:spTgt spid="4">
                                            <p:graphicEl>
                                              <a:dgm id="{EA11072C-18BF-4EC3-8D94-F4971338E798}"/>
                                            </p:graphicEl>
                                          </p:spTgt>
                                        </p:tgtEl>
                                        <p:attrNameLst>
                                          <p:attrName>ppt_x</p:attrName>
                                        </p:attrNameLst>
                                      </p:cBhvr>
                                      <p:tavLst>
                                        <p:tav tm="0">
                                          <p:val>
                                            <p:strVal val="#ppt_x"/>
                                          </p:val>
                                        </p:tav>
                                        <p:tav tm="100000">
                                          <p:val>
                                            <p:strVal val="#ppt_x"/>
                                          </p:val>
                                        </p:tav>
                                      </p:tavLst>
                                    </p:anim>
                                    <p:anim calcmode="lin" valueType="num">
                                      <p:cBhvr>
                                        <p:cTn id="17" dur="1000" fill="hold"/>
                                        <p:tgtEl>
                                          <p:spTgt spid="4">
                                            <p:graphicEl>
                                              <a:dgm id="{EA11072C-18BF-4EC3-8D94-F4971338E798}"/>
                                            </p:graphic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graphicEl>
                                              <a:dgm id="{3D13C5BF-CFB2-4D20-803C-0832FE420A93}"/>
                                            </p:graphicEl>
                                          </p:spTgt>
                                        </p:tgtEl>
                                        <p:attrNameLst>
                                          <p:attrName>style.visibility</p:attrName>
                                        </p:attrNameLst>
                                      </p:cBhvr>
                                      <p:to>
                                        <p:strVal val="visible"/>
                                      </p:to>
                                    </p:set>
                                    <p:animEffect transition="in" filter="fade">
                                      <p:cBhvr>
                                        <p:cTn id="22" dur="1000"/>
                                        <p:tgtEl>
                                          <p:spTgt spid="4">
                                            <p:graphicEl>
                                              <a:dgm id="{3D13C5BF-CFB2-4D20-803C-0832FE420A93}"/>
                                            </p:graphicEl>
                                          </p:spTgt>
                                        </p:tgtEl>
                                      </p:cBhvr>
                                    </p:animEffect>
                                    <p:anim calcmode="lin" valueType="num">
                                      <p:cBhvr>
                                        <p:cTn id="23" dur="1000" fill="hold"/>
                                        <p:tgtEl>
                                          <p:spTgt spid="4">
                                            <p:graphicEl>
                                              <a:dgm id="{3D13C5BF-CFB2-4D20-803C-0832FE420A93}"/>
                                            </p:graphicEl>
                                          </p:spTgt>
                                        </p:tgtEl>
                                        <p:attrNameLst>
                                          <p:attrName>ppt_x</p:attrName>
                                        </p:attrNameLst>
                                      </p:cBhvr>
                                      <p:tavLst>
                                        <p:tav tm="0">
                                          <p:val>
                                            <p:strVal val="#ppt_x"/>
                                          </p:val>
                                        </p:tav>
                                        <p:tav tm="100000">
                                          <p:val>
                                            <p:strVal val="#ppt_x"/>
                                          </p:val>
                                        </p:tav>
                                      </p:tavLst>
                                    </p:anim>
                                    <p:anim calcmode="lin" valueType="num">
                                      <p:cBhvr>
                                        <p:cTn id="24" dur="1000" fill="hold"/>
                                        <p:tgtEl>
                                          <p:spTgt spid="4">
                                            <p:graphicEl>
                                              <a:dgm id="{3D13C5BF-CFB2-4D20-803C-0832FE420A93}"/>
                                            </p:graphic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graphicEl>
                                              <a:dgm id="{2DD9ABA9-7639-4BF1-A200-4A4727E57515}"/>
                                            </p:graphicEl>
                                          </p:spTgt>
                                        </p:tgtEl>
                                        <p:attrNameLst>
                                          <p:attrName>style.visibility</p:attrName>
                                        </p:attrNameLst>
                                      </p:cBhvr>
                                      <p:to>
                                        <p:strVal val="visible"/>
                                      </p:to>
                                    </p:set>
                                    <p:animEffect transition="in" filter="fade">
                                      <p:cBhvr>
                                        <p:cTn id="29" dur="1000"/>
                                        <p:tgtEl>
                                          <p:spTgt spid="4">
                                            <p:graphicEl>
                                              <a:dgm id="{2DD9ABA9-7639-4BF1-A200-4A4727E57515}"/>
                                            </p:graphicEl>
                                          </p:spTgt>
                                        </p:tgtEl>
                                      </p:cBhvr>
                                    </p:animEffect>
                                    <p:anim calcmode="lin" valueType="num">
                                      <p:cBhvr>
                                        <p:cTn id="30" dur="1000" fill="hold"/>
                                        <p:tgtEl>
                                          <p:spTgt spid="4">
                                            <p:graphicEl>
                                              <a:dgm id="{2DD9ABA9-7639-4BF1-A200-4A4727E57515}"/>
                                            </p:graphicEl>
                                          </p:spTgt>
                                        </p:tgtEl>
                                        <p:attrNameLst>
                                          <p:attrName>ppt_x</p:attrName>
                                        </p:attrNameLst>
                                      </p:cBhvr>
                                      <p:tavLst>
                                        <p:tav tm="0">
                                          <p:val>
                                            <p:strVal val="#ppt_x"/>
                                          </p:val>
                                        </p:tav>
                                        <p:tav tm="100000">
                                          <p:val>
                                            <p:strVal val="#ppt_x"/>
                                          </p:val>
                                        </p:tav>
                                      </p:tavLst>
                                    </p:anim>
                                    <p:anim calcmode="lin" valueType="num">
                                      <p:cBhvr>
                                        <p:cTn id="31" dur="1000" fill="hold"/>
                                        <p:tgtEl>
                                          <p:spTgt spid="4">
                                            <p:graphicEl>
                                              <a:dgm id="{2DD9ABA9-7639-4BF1-A200-4A4727E57515}"/>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graphicEl>
                                              <a:dgm id="{7F2C26E8-75A8-4E13-ACF0-DBC17B0DA0C9}"/>
                                            </p:graphicEl>
                                          </p:spTgt>
                                        </p:tgtEl>
                                        <p:attrNameLst>
                                          <p:attrName>style.visibility</p:attrName>
                                        </p:attrNameLst>
                                      </p:cBhvr>
                                      <p:to>
                                        <p:strVal val="visible"/>
                                      </p:to>
                                    </p:set>
                                    <p:animEffect transition="in" filter="fade">
                                      <p:cBhvr>
                                        <p:cTn id="36" dur="1000"/>
                                        <p:tgtEl>
                                          <p:spTgt spid="4">
                                            <p:graphicEl>
                                              <a:dgm id="{7F2C26E8-75A8-4E13-ACF0-DBC17B0DA0C9}"/>
                                            </p:graphicEl>
                                          </p:spTgt>
                                        </p:tgtEl>
                                      </p:cBhvr>
                                    </p:animEffect>
                                    <p:anim calcmode="lin" valueType="num">
                                      <p:cBhvr>
                                        <p:cTn id="37" dur="1000" fill="hold"/>
                                        <p:tgtEl>
                                          <p:spTgt spid="4">
                                            <p:graphicEl>
                                              <a:dgm id="{7F2C26E8-75A8-4E13-ACF0-DBC17B0DA0C9}"/>
                                            </p:graphicEl>
                                          </p:spTgt>
                                        </p:tgtEl>
                                        <p:attrNameLst>
                                          <p:attrName>ppt_x</p:attrName>
                                        </p:attrNameLst>
                                      </p:cBhvr>
                                      <p:tavLst>
                                        <p:tav tm="0">
                                          <p:val>
                                            <p:strVal val="#ppt_x"/>
                                          </p:val>
                                        </p:tav>
                                        <p:tav tm="100000">
                                          <p:val>
                                            <p:strVal val="#ppt_x"/>
                                          </p:val>
                                        </p:tav>
                                      </p:tavLst>
                                    </p:anim>
                                    <p:anim calcmode="lin" valueType="num">
                                      <p:cBhvr>
                                        <p:cTn id="38" dur="1000" fill="hold"/>
                                        <p:tgtEl>
                                          <p:spTgt spid="4">
                                            <p:graphicEl>
                                              <a:dgm id="{7F2C26E8-75A8-4E13-ACF0-DBC17B0DA0C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rev="1"/>
        </p:bldSub>
      </p:bldGraphic>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101595797"/>
              </p:ext>
            </p:extLst>
          </p:nvPr>
        </p:nvGraphicFramePr>
        <p:xfrm>
          <a:off x="887494" y="914484"/>
          <a:ext cx="7743370" cy="6008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3562191" y="386975"/>
            <a:ext cx="5837303" cy="461665"/>
          </a:xfrm>
          <a:prstGeom prst="rect">
            <a:avLst/>
          </a:prstGeom>
        </p:spPr>
        <p:txBody>
          <a:bodyPr wrap="square">
            <a:spAutoFit/>
          </a:bodyPr>
          <a:lstStyle/>
          <a:p>
            <a:r>
              <a:rPr lang="es-ES" sz="2400" b="1" dirty="0">
                <a:solidFill>
                  <a:schemeClr val="bg1"/>
                </a:solidFill>
              </a:rPr>
              <a:t>REVISIÓN DE LITERATURA PRELIMINAR</a:t>
            </a:r>
            <a:endParaRPr lang="en-US" sz="2400" dirty="0"/>
          </a:p>
        </p:txBody>
      </p:sp>
      <p:sp>
        <p:nvSpPr>
          <p:cNvPr id="6" name="Rectangle 10"/>
          <p:cNvSpPr>
            <a:spLocks noChangeArrowheads="1"/>
          </p:cNvSpPr>
          <p:nvPr/>
        </p:nvSpPr>
        <p:spPr bwMode="auto">
          <a:xfrm>
            <a:off x="320272" y="1580149"/>
            <a:ext cx="1650243" cy="33228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36000" tIns="36000" rIns="36000" bIns="36000">
            <a:spAutoFit/>
          </a:bodyPr>
          <a:lstStyle>
            <a:lvl1pPr marL="96838" indent="-96838" eaLnBrk="0" hangingPunct="0">
              <a:defRPr sz="2400">
                <a:solidFill>
                  <a:schemeClr val="tx1"/>
                </a:solidFill>
                <a:latin typeface="Arial" pitchFamily="34" charset="0"/>
                <a:ea typeface="ＭＳ Ｐゴシック" pitchFamily="-84" charset="-128"/>
              </a:defRPr>
            </a:lvl1pPr>
            <a:lvl2pPr marL="379413" indent="-92075"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Antecedentes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Planteamiento del problema</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Objetivos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Metodología</a:t>
            </a:r>
          </a:p>
          <a:p>
            <a:pPr lvl="1" eaLnBrk="1" hangingPunct="1">
              <a:lnSpc>
                <a:spcPct val="90000"/>
              </a:lnSpc>
              <a:spcBef>
                <a:spcPct val="50000"/>
              </a:spcBef>
              <a:buClr>
                <a:schemeClr val="folHlink"/>
              </a:buClr>
              <a:buSzPct val="60000"/>
              <a:buFont typeface="Wingdings" pitchFamily="2" charset="2"/>
              <a:buChar char="n"/>
              <a:defRPr/>
            </a:pPr>
            <a:r>
              <a:rPr lang="es-EC" altLang="en-US" sz="1050" b="1" i="1" dirty="0" smtClean="0">
                <a:solidFill>
                  <a:schemeClr val="bg1"/>
                </a:solidFill>
                <a:latin typeface="Tahoma" pitchFamily="34" charset="0"/>
              </a:rPr>
              <a:t>Definición del problema</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Identificación de métricas de usabilidad y accesibilidad</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Desarrollo e implementación</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Evaluación</a:t>
            </a:r>
            <a:endParaRPr lang="es-EC" altLang="en-US" sz="1000" i="1" dirty="0" smtClean="0">
              <a:solidFill>
                <a:schemeClr val="bg1"/>
              </a:solidFill>
              <a:latin typeface="Tahoma" pitchFamily="34" charset="0"/>
            </a:endParaRP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Conclusiones </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Recomendaciones</a:t>
            </a:r>
            <a:endParaRPr lang="es-EC" altLang="en-US" sz="1200" b="1" i="1" dirty="0">
              <a:solidFill>
                <a:schemeClr val="bg1"/>
              </a:solidFill>
              <a:latin typeface="Tahoma" pitchFamily="34" charset="0"/>
            </a:endParaRPr>
          </a:p>
        </p:txBody>
      </p:sp>
      <p:sp>
        <p:nvSpPr>
          <p:cNvPr id="7" name="Flecha derecha 6"/>
          <p:cNvSpPr/>
          <p:nvPr/>
        </p:nvSpPr>
        <p:spPr>
          <a:xfrm>
            <a:off x="291613" y="3117350"/>
            <a:ext cx="301172" cy="248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p:cNvPicPr>
            <a:picLocks noChangeAspect="1"/>
          </p:cNvPicPr>
          <p:nvPr/>
        </p:nvPicPr>
        <p:blipFill rotWithShape="1">
          <a:blip r:embed="rId7"/>
          <a:srcRect b="50612"/>
          <a:stretch/>
        </p:blipFill>
        <p:spPr>
          <a:xfrm>
            <a:off x="7305795" y="2281462"/>
            <a:ext cx="4702429" cy="2168619"/>
          </a:xfrm>
          <a:prstGeom prst="rect">
            <a:avLst/>
          </a:prstGeom>
        </p:spPr>
      </p:pic>
      <p:sp>
        <p:nvSpPr>
          <p:cNvPr id="8" name="Marcador de número de diapositiva 7"/>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54974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589389" y="884321"/>
            <a:ext cx="8238140" cy="5593199"/>
          </a:xfrm>
          <a:prstGeom prst="rect">
            <a:avLst/>
          </a:prstGeom>
        </p:spPr>
      </p:pic>
      <p:sp>
        <p:nvSpPr>
          <p:cNvPr id="4" name="Título 1"/>
          <p:cNvSpPr>
            <a:spLocks noGrp="1"/>
          </p:cNvSpPr>
          <p:nvPr>
            <p:ph type="title"/>
          </p:nvPr>
        </p:nvSpPr>
        <p:spPr>
          <a:xfrm>
            <a:off x="0" y="0"/>
            <a:ext cx="12191999" cy="1478570"/>
          </a:xfrm>
        </p:spPr>
        <p:txBody>
          <a:bodyPr>
            <a:normAutofit/>
          </a:bodyPr>
          <a:lstStyle/>
          <a:p>
            <a:pPr algn="ctr"/>
            <a:r>
              <a:rPr lang="es-ES" sz="3200" b="1" dirty="0" smtClean="0">
                <a:solidFill>
                  <a:schemeClr val="bg1"/>
                </a:solidFill>
              </a:rPr>
              <a:t>FASES Y ETAPAS DE LA REVISIÓN </a:t>
            </a:r>
            <a:r>
              <a:rPr lang="es-ES" sz="3200" b="1" dirty="0">
                <a:solidFill>
                  <a:schemeClr val="bg1"/>
                </a:solidFill>
              </a:rPr>
              <a:t>DE LITERATURA </a:t>
            </a:r>
            <a:r>
              <a:rPr lang="es-ES" sz="3200" b="1" dirty="0" smtClean="0">
                <a:solidFill>
                  <a:schemeClr val="bg1"/>
                </a:solidFill>
              </a:rPr>
              <a:t>PRELIMINAR</a:t>
            </a:r>
            <a:endParaRPr lang="en-US" sz="3200" dirty="0">
              <a:solidFill>
                <a:schemeClr val="bg1"/>
              </a:solidFill>
            </a:endParaRPr>
          </a:p>
        </p:txBody>
      </p:sp>
      <p:sp>
        <p:nvSpPr>
          <p:cNvPr id="5" name="Rectangle 10"/>
          <p:cNvSpPr>
            <a:spLocks noChangeArrowheads="1"/>
          </p:cNvSpPr>
          <p:nvPr/>
        </p:nvSpPr>
        <p:spPr bwMode="auto">
          <a:xfrm>
            <a:off x="320272" y="1580149"/>
            <a:ext cx="1650243" cy="33228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36000" tIns="36000" rIns="36000" bIns="36000">
            <a:spAutoFit/>
          </a:bodyPr>
          <a:lstStyle>
            <a:lvl1pPr marL="96838" indent="-96838" eaLnBrk="0" hangingPunct="0">
              <a:defRPr sz="2400">
                <a:solidFill>
                  <a:schemeClr val="tx1"/>
                </a:solidFill>
                <a:latin typeface="Arial" pitchFamily="34" charset="0"/>
                <a:ea typeface="ＭＳ Ｐゴシック" pitchFamily="-84" charset="-128"/>
              </a:defRPr>
            </a:lvl1pPr>
            <a:lvl2pPr marL="379413" indent="-92075"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Antecedentes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Planteamiento del problema</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Objetivos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Metodología</a:t>
            </a:r>
          </a:p>
          <a:p>
            <a:pPr lvl="1" eaLnBrk="1" hangingPunct="1">
              <a:lnSpc>
                <a:spcPct val="90000"/>
              </a:lnSpc>
              <a:spcBef>
                <a:spcPct val="50000"/>
              </a:spcBef>
              <a:buClr>
                <a:schemeClr val="folHlink"/>
              </a:buClr>
              <a:buSzPct val="60000"/>
              <a:buFont typeface="Wingdings" pitchFamily="2" charset="2"/>
              <a:buChar char="n"/>
              <a:defRPr/>
            </a:pPr>
            <a:r>
              <a:rPr lang="es-EC" altLang="en-US" sz="1050" b="1" i="1" dirty="0" smtClean="0">
                <a:solidFill>
                  <a:schemeClr val="bg1"/>
                </a:solidFill>
                <a:latin typeface="Tahoma" pitchFamily="34" charset="0"/>
              </a:rPr>
              <a:t>Definición del problema</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Identificación de métricas de usabilidad y accesibilidad</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Desarrollo e implementación</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Evaluación</a:t>
            </a:r>
            <a:endParaRPr lang="es-EC" altLang="en-US" sz="1000" i="1" dirty="0" smtClean="0">
              <a:solidFill>
                <a:schemeClr val="bg1"/>
              </a:solidFill>
              <a:latin typeface="Tahoma" pitchFamily="34" charset="0"/>
            </a:endParaRP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Conclusiones </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Recomendaciones</a:t>
            </a:r>
            <a:endParaRPr lang="es-EC" altLang="en-US" sz="1200" b="1" i="1" dirty="0">
              <a:solidFill>
                <a:schemeClr val="bg1"/>
              </a:solidFill>
              <a:latin typeface="Tahoma" pitchFamily="34" charset="0"/>
            </a:endParaRPr>
          </a:p>
        </p:txBody>
      </p:sp>
      <p:sp>
        <p:nvSpPr>
          <p:cNvPr id="6" name="Flecha derecha 5"/>
          <p:cNvSpPr/>
          <p:nvPr/>
        </p:nvSpPr>
        <p:spPr>
          <a:xfrm>
            <a:off x="291613" y="3117350"/>
            <a:ext cx="301172" cy="248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echa derecha 7"/>
          <p:cNvSpPr/>
          <p:nvPr/>
        </p:nvSpPr>
        <p:spPr>
          <a:xfrm>
            <a:off x="2296326" y="1106943"/>
            <a:ext cx="301172" cy="248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echa izquierda 2"/>
          <p:cNvSpPr/>
          <p:nvPr/>
        </p:nvSpPr>
        <p:spPr>
          <a:xfrm>
            <a:off x="10827529" y="1106943"/>
            <a:ext cx="309282" cy="2484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arcador de número de diapositiva 12"/>
          <p:cNvSpPr>
            <a:spLocks noGrp="1"/>
          </p:cNvSpPr>
          <p:nvPr>
            <p:ph type="sldNum" sz="quarter" idx="12"/>
          </p:nvPr>
        </p:nvSpPr>
        <p:spPr>
          <a:xfrm>
            <a:off x="10596625" y="5991435"/>
            <a:ext cx="771089" cy="365125"/>
          </a:xfrm>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0841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04167E-6 1.85185E-6 L 0.01237 0.10625 " pathEditMode="relative" rAng="0" ptsTypes="AA">
                                      <p:cBhvr>
                                        <p:cTn id="10" dur="15000" fill="hold"/>
                                        <p:tgtEl>
                                          <p:spTgt spid="8"/>
                                        </p:tgtEl>
                                        <p:attrNameLst>
                                          <p:attrName>ppt_x</p:attrName>
                                          <p:attrName>ppt_y</p:attrName>
                                        </p:attrNameLst>
                                      </p:cBhvr>
                                      <p:rCtr x="612" y="530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0.01237 0.10625 L 0.03399 0.22824 " pathEditMode="relative" rAng="0" ptsTypes="AA">
                                      <p:cBhvr>
                                        <p:cTn id="14" dur="15000" fill="hold"/>
                                        <p:tgtEl>
                                          <p:spTgt spid="8"/>
                                        </p:tgtEl>
                                        <p:attrNameLst>
                                          <p:attrName>ppt_x</p:attrName>
                                          <p:attrName>ppt_y</p:attrName>
                                        </p:attrNameLst>
                                      </p:cBhvr>
                                      <p:rCtr x="1081" y="6088"/>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2" nodeType="clickEffect">
                                  <p:stCondLst>
                                    <p:cond delay="0"/>
                                  </p:stCondLst>
                                  <p:childTnLst>
                                    <p:animMotion origin="layout" path="M 0.03399 0.22824 L 0.07422 0.3368 " pathEditMode="relative" rAng="0" ptsTypes="AA">
                                      <p:cBhvr>
                                        <p:cTn id="18" dur="15000" fill="hold"/>
                                        <p:tgtEl>
                                          <p:spTgt spid="8"/>
                                        </p:tgtEl>
                                        <p:attrNameLst>
                                          <p:attrName>ppt_x</p:attrName>
                                          <p:attrName>ppt_y</p:attrName>
                                        </p:attrNameLst>
                                      </p:cBhvr>
                                      <p:rCtr x="2005" y="5417"/>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3" nodeType="clickEffect">
                                  <p:stCondLst>
                                    <p:cond delay="0"/>
                                  </p:stCondLst>
                                  <p:childTnLst>
                                    <p:animMotion origin="layout" path="M 0.07422 0.3368 L 0.13359 0.43009 " pathEditMode="relative" rAng="0" ptsTypes="AA">
                                      <p:cBhvr>
                                        <p:cTn id="22" dur="15000" fill="hold"/>
                                        <p:tgtEl>
                                          <p:spTgt spid="8"/>
                                        </p:tgtEl>
                                        <p:attrNameLst>
                                          <p:attrName>ppt_x</p:attrName>
                                          <p:attrName>ppt_y</p:attrName>
                                        </p:attrNameLst>
                                      </p:cBhvr>
                                      <p:rCtr x="2969" y="4653"/>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4" nodeType="clickEffect">
                                  <p:stCondLst>
                                    <p:cond delay="0"/>
                                  </p:stCondLst>
                                  <p:childTnLst>
                                    <p:animMotion origin="layout" path="M 0.13359 0.43009 L 0.13581 0.49676 " pathEditMode="relative" rAng="0" ptsTypes="AA">
                                      <p:cBhvr>
                                        <p:cTn id="26" dur="15000" fill="hold"/>
                                        <p:tgtEl>
                                          <p:spTgt spid="8"/>
                                        </p:tgtEl>
                                        <p:attrNameLst>
                                          <p:attrName>ppt_x</p:attrName>
                                          <p:attrName>ppt_y</p:attrName>
                                        </p:attrNameLst>
                                      </p:cBhvr>
                                      <p:rCtr x="104" y="3333"/>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5" nodeType="clickEffect">
                                  <p:stCondLst>
                                    <p:cond delay="0"/>
                                  </p:stCondLst>
                                  <p:childTnLst>
                                    <p:animMotion origin="layout" path="M 0.13581 0.49676 L 0.13893 0.56736 " pathEditMode="relative" rAng="0" ptsTypes="AA">
                                      <p:cBhvr>
                                        <p:cTn id="30" dur="15000" fill="hold"/>
                                        <p:tgtEl>
                                          <p:spTgt spid="8"/>
                                        </p:tgtEl>
                                        <p:attrNameLst>
                                          <p:attrName>ppt_x</p:attrName>
                                          <p:attrName>ppt_y</p:attrName>
                                        </p:attrNameLst>
                                      </p:cBhvr>
                                      <p:rCtr x="156" y="3519"/>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6" nodeType="clickEffect">
                                  <p:stCondLst>
                                    <p:cond delay="0"/>
                                  </p:stCondLst>
                                  <p:childTnLst>
                                    <p:animMotion origin="layout" path="M 0.13893 0.56736 L 0.02565 0.6956 " pathEditMode="relative" rAng="0" ptsTypes="AA">
                                      <p:cBhvr>
                                        <p:cTn id="34" dur="15000" fill="hold"/>
                                        <p:tgtEl>
                                          <p:spTgt spid="8"/>
                                        </p:tgtEl>
                                        <p:attrNameLst>
                                          <p:attrName>ppt_x</p:attrName>
                                          <p:attrName>ppt_y</p:attrName>
                                        </p:attrNameLst>
                                      </p:cBhvr>
                                      <p:rCtr x="-5664" y="6412"/>
                                    </p:animMotion>
                                  </p:childTnLst>
                                </p:cTn>
                              </p:par>
                            </p:childTnLst>
                          </p:cTn>
                        </p:par>
                      </p:childTnLst>
                    </p:cTn>
                  </p:par>
                  <p:par>
                    <p:cTn id="35" fill="hold">
                      <p:stCondLst>
                        <p:cond delay="indefinite"/>
                      </p:stCondLst>
                      <p:childTnLst>
                        <p:par>
                          <p:cTn id="36" fill="hold">
                            <p:stCondLst>
                              <p:cond delay="0"/>
                            </p:stCondLst>
                            <p:childTnLst>
                              <p:par>
                                <p:cTn id="37" presetID="64" presetClass="path" presetSubtype="0" accel="50000" decel="50000" fill="hold" grpId="7" nodeType="clickEffect">
                                  <p:stCondLst>
                                    <p:cond delay="0"/>
                                  </p:stCondLst>
                                  <p:childTnLst>
                                    <p:animMotion origin="layout" path="M 0.16914 0.70486 L 0.32474 -0.00301 " pathEditMode="relative" rAng="0" ptsTypes="AA">
                                      <p:cBhvr>
                                        <p:cTn id="38" dur="15000" fill="hold"/>
                                        <p:tgtEl>
                                          <p:spTgt spid="8"/>
                                        </p:tgtEl>
                                        <p:attrNameLst>
                                          <p:attrName>ppt_x</p:attrName>
                                          <p:attrName>ppt_y</p:attrName>
                                        </p:attrNameLst>
                                      </p:cBhvr>
                                      <p:rCtr x="7773" y="-35394"/>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1.04167E-6 1.85185E-6 L 0.00078 0.05092 " pathEditMode="relative" rAng="0" ptsTypes="AA">
                                      <p:cBhvr>
                                        <p:cTn id="42" dur="15000" fill="hold"/>
                                        <p:tgtEl>
                                          <p:spTgt spid="3"/>
                                        </p:tgtEl>
                                        <p:attrNameLst>
                                          <p:attrName>ppt_x</p:attrName>
                                          <p:attrName>ppt_y</p:attrName>
                                        </p:attrNameLst>
                                      </p:cBhvr>
                                      <p:rCtr x="39" y="2546"/>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1" nodeType="clickEffect">
                                  <p:stCondLst>
                                    <p:cond delay="0"/>
                                  </p:stCondLst>
                                  <p:childTnLst>
                                    <p:animMotion origin="layout" path="M 0.00078 0.05092 L 0.00078 0.11273 " pathEditMode="relative" rAng="0" ptsTypes="AA">
                                      <p:cBhvr>
                                        <p:cTn id="46" dur="15000" fill="hold"/>
                                        <p:tgtEl>
                                          <p:spTgt spid="3"/>
                                        </p:tgtEl>
                                        <p:attrNameLst>
                                          <p:attrName>ppt_x</p:attrName>
                                          <p:attrName>ppt_y</p:attrName>
                                        </p:attrNameLst>
                                      </p:cBhvr>
                                      <p:rCtr x="0" y="3079"/>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2" nodeType="clickEffect">
                                  <p:stCondLst>
                                    <p:cond delay="0"/>
                                  </p:stCondLst>
                                  <p:childTnLst>
                                    <p:animMotion origin="layout" path="M 0.00078 0.11273 L 0.00078 0.17963 " pathEditMode="relative" rAng="0" ptsTypes="AA">
                                      <p:cBhvr>
                                        <p:cTn id="50" dur="15000" fill="hold"/>
                                        <p:tgtEl>
                                          <p:spTgt spid="3"/>
                                        </p:tgtEl>
                                        <p:attrNameLst>
                                          <p:attrName>ppt_x</p:attrName>
                                          <p:attrName>ppt_y</p:attrName>
                                        </p:attrNameLst>
                                      </p:cBhvr>
                                      <p:rCtr x="0" y="3333"/>
                                    </p:animMotion>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3" nodeType="clickEffect">
                                  <p:stCondLst>
                                    <p:cond delay="0"/>
                                  </p:stCondLst>
                                  <p:childTnLst>
                                    <p:animMotion origin="layout" path="M 0.00078 0.17963 L 0.00078 0.23634 " pathEditMode="relative" rAng="0" ptsTypes="AA">
                                      <p:cBhvr>
                                        <p:cTn id="54" dur="15000" fill="hold"/>
                                        <p:tgtEl>
                                          <p:spTgt spid="3"/>
                                        </p:tgtEl>
                                        <p:attrNameLst>
                                          <p:attrName>ppt_x</p:attrName>
                                          <p:attrName>ppt_y</p:attrName>
                                        </p:attrNameLst>
                                      </p:cBhvr>
                                      <p:rCtr x="0" y="2824"/>
                                    </p:animMotion>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4" nodeType="clickEffect">
                                  <p:stCondLst>
                                    <p:cond delay="0"/>
                                  </p:stCondLst>
                                  <p:childTnLst>
                                    <p:animMotion origin="layout" path="M 0.00078 0.23634 L 0.00078 0.31134 " pathEditMode="relative" rAng="0" ptsTypes="AA">
                                      <p:cBhvr>
                                        <p:cTn id="58" dur="15000" fill="hold"/>
                                        <p:tgtEl>
                                          <p:spTgt spid="3"/>
                                        </p:tgtEl>
                                        <p:attrNameLst>
                                          <p:attrName>ppt_x</p:attrName>
                                          <p:attrName>ppt_y</p:attrName>
                                        </p:attrNameLst>
                                      </p:cBhvr>
                                      <p:rCtr x="0" y="3750"/>
                                    </p:animMotion>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grpId="5" nodeType="clickEffect">
                                  <p:stCondLst>
                                    <p:cond delay="0"/>
                                  </p:stCondLst>
                                  <p:childTnLst>
                                    <p:animMotion origin="layout" path="M 0.00078 0.31134 L 0.003 0.37153 " pathEditMode="relative" rAng="0" ptsTypes="AA">
                                      <p:cBhvr>
                                        <p:cTn id="62" dur="15000" fill="hold"/>
                                        <p:tgtEl>
                                          <p:spTgt spid="3"/>
                                        </p:tgtEl>
                                        <p:attrNameLst>
                                          <p:attrName>ppt_x</p:attrName>
                                          <p:attrName>ppt_y</p:attrName>
                                        </p:attrNameLst>
                                      </p:cBhvr>
                                      <p:rCtr x="104" y="3009"/>
                                    </p:animMotion>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grpId="6" nodeType="clickEffect">
                                  <p:stCondLst>
                                    <p:cond delay="0"/>
                                  </p:stCondLst>
                                  <p:childTnLst>
                                    <p:animMotion origin="layout" path="M 0.003 0.37153 L 0.00078 0.45972 " pathEditMode="relative" rAng="0" ptsTypes="AA">
                                      <p:cBhvr>
                                        <p:cTn id="66" dur="15000" fill="hold"/>
                                        <p:tgtEl>
                                          <p:spTgt spid="3"/>
                                        </p:tgtEl>
                                        <p:attrNameLst>
                                          <p:attrName>ppt_x</p:attrName>
                                          <p:attrName>ppt_y</p:attrName>
                                        </p:attrNameLst>
                                      </p:cBhvr>
                                      <p:rCtr x="-117" y="4398"/>
                                    </p:animMotion>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grpId="7" nodeType="clickEffect">
                                  <p:stCondLst>
                                    <p:cond delay="0"/>
                                  </p:stCondLst>
                                  <p:childTnLst>
                                    <p:animMotion origin="layout" path="M 0.00078 0.45972 L -0.00143 0.57546 " pathEditMode="relative" rAng="0" ptsTypes="AA">
                                      <p:cBhvr>
                                        <p:cTn id="70" dur="15000" fill="hold"/>
                                        <p:tgtEl>
                                          <p:spTgt spid="3"/>
                                        </p:tgtEl>
                                        <p:attrNameLst>
                                          <p:attrName>ppt_x</p:attrName>
                                          <p:attrName>ppt_y</p:attrName>
                                        </p:attrNameLst>
                                      </p:cBhvr>
                                      <p:rCtr x="-117" y="5787"/>
                                    </p:animMotion>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grpId="8" nodeType="clickEffect">
                                  <p:stCondLst>
                                    <p:cond delay="0"/>
                                  </p:stCondLst>
                                  <p:childTnLst>
                                    <p:animMotion origin="layout" path="M -0.00143 0.57546 L -0.02461 0.72454 " pathEditMode="relative" rAng="0" ptsTypes="AA">
                                      <p:cBhvr>
                                        <p:cTn id="74" dur="15000" fill="hold"/>
                                        <p:tgtEl>
                                          <p:spTgt spid="3"/>
                                        </p:tgtEl>
                                        <p:attrNameLst>
                                          <p:attrName>ppt_x</p:attrName>
                                          <p:attrName>ppt_y</p:attrName>
                                        </p:attrNameLst>
                                      </p:cBhvr>
                                      <p:rCtr x="-1159" y="74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8" grpId="1" animBg="1"/>
      <p:bldP spid="8" grpId="2" animBg="1"/>
      <p:bldP spid="8" grpId="3" animBg="1"/>
      <p:bldP spid="8" grpId="4" animBg="1"/>
      <p:bldP spid="8" grpId="5" animBg="1"/>
      <p:bldP spid="8" grpId="6" animBg="1"/>
      <p:bldP spid="8" grpId="7" animBg="1"/>
      <p:bldP spid="3" grpId="0" animBg="1"/>
      <p:bldP spid="3" grpId="1" animBg="1"/>
      <p:bldP spid="3" grpId="2" animBg="1"/>
      <p:bldP spid="3" grpId="3" animBg="1"/>
      <p:bldP spid="3" grpId="4" animBg="1"/>
      <p:bldP spid="3" grpId="5" animBg="1"/>
      <p:bldP spid="3" grpId="6" animBg="1"/>
      <p:bldP spid="3" grpId="7" animBg="1"/>
      <p:bldP spid="3" grpId="8"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bg1"/>
                </a:solidFill>
              </a:rPr>
              <a:t>CONFORMACIÓN FINAL DEL GRUPO DE CONTROL</a:t>
            </a:r>
            <a:endParaRPr lang="en-US" dirty="0">
              <a:solidFill>
                <a:schemeClr val="bg1"/>
              </a:solidFill>
            </a:endParaRPr>
          </a:p>
        </p:txBody>
      </p:sp>
      <p:pic>
        <p:nvPicPr>
          <p:cNvPr id="4" name="Imagen 3"/>
          <p:cNvPicPr>
            <a:picLocks noChangeAspect="1"/>
          </p:cNvPicPr>
          <p:nvPr/>
        </p:nvPicPr>
        <p:blipFill rotWithShape="1">
          <a:blip r:embed="rId2"/>
          <a:srcRect l="930" t="15482" r="650" b="6393"/>
          <a:stretch/>
        </p:blipFill>
        <p:spPr>
          <a:xfrm>
            <a:off x="2043953" y="1844764"/>
            <a:ext cx="9835754" cy="36416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10"/>
          <p:cNvSpPr>
            <a:spLocks noChangeArrowheads="1"/>
          </p:cNvSpPr>
          <p:nvPr/>
        </p:nvSpPr>
        <p:spPr bwMode="auto">
          <a:xfrm>
            <a:off x="199248" y="1844764"/>
            <a:ext cx="1650243" cy="33228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36000" tIns="36000" rIns="36000" bIns="36000">
            <a:spAutoFit/>
          </a:bodyPr>
          <a:lstStyle>
            <a:lvl1pPr marL="96838" indent="-96838" eaLnBrk="0" hangingPunct="0">
              <a:defRPr sz="2400">
                <a:solidFill>
                  <a:schemeClr val="tx1"/>
                </a:solidFill>
                <a:latin typeface="Arial" pitchFamily="34" charset="0"/>
                <a:ea typeface="ＭＳ Ｐゴシック" pitchFamily="-84" charset="-128"/>
              </a:defRPr>
            </a:lvl1pPr>
            <a:lvl2pPr marL="379413" indent="-92075"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Antecedentes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Planteamiento del problema</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Objetivos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Metodología</a:t>
            </a:r>
          </a:p>
          <a:p>
            <a:pPr lvl="1" eaLnBrk="1" hangingPunct="1">
              <a:lnSpc>
                <a:spcPct val="90000"/>
              </a:lnSpc>
              <a:spcBef>
                <a:spcPct val="50000"/>
              </a:spcBef>
              <a:buClr>
                <a:schemeClr val="folHlink"/>
              </a:buClr>
              <a:buSzPct val="60000"/>
              <a:buFont typeface="Wingdings" pitchFamily="2" charset="2"/>
              <a:buChar char="n"/>
              <a:defRPr/>
            </a:pPr>
            <a:r>
              <a:rPr lang="es-EC" altLang="en-US" sz="1050" b="1" i="1" dirty="0" smtClean="0">
                <a:solidFill>
                  <a:schemeClr val="bg1"/>
                </a:solidFill>
                <a:latin typeface="Tahoma" pitchFamily="34" charset="0"/>
              </a:rPr>
              <a:t>Definición del problema</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Identificación de métricas de usabilidad y accesibilidad</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Desarrollo e implementación</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Evaluación</a:t>
            </a:r>
            <a:endParaRPr lang="es-EC" altLang="en-US" sz="1000" i="1" dirty="0" smtClean="0">
              <a:solidFill>
                <a:schemeClr val="bg1"/>
              </a:solidFill>
              <a:latin typeface="Tahoma" pitchFamily="34" charset="0"/>
            </a:endParaRP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Conclusiones </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Recomendaciones</a:t>
            </a:r>
            <a:endParaRPr lang="es-EC" altLang="en-US" sz="1200" b="1" i="1" dirty="0">
              <a:solidFill>
                <a:schemeClr val="bg1"/>
              </a:solidFill>
              <a:latin typeface="Tahoma" pitchFamily="34" charset="0"/>
            </a:endParaRPr>
          </a:p>
        </p:txBody>
      </p:sp>
      <p:sp>
        <p:nvSpPr>
          <p:cNvPr id="6" name="Flecha derecha 5"/>
          <p:cNvSpPr/>
          <p:nvPr/>
        </p:nvSpPr>
        <p:spPr>
          <a:xfrm>
            <a:off x="48662" y="3417159"/>
            <a:ext cx="301172" cy="248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35198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8349" y="226633"/>
            <a:ext cx="10327776" cy="1478570"/>
          </a:xfrm>
        </p:spPr>
        <p:txBody>
          <a:bodyPr/>
          <a:lstStyle/>
          <a:p>
            <a:r>
              <a:rPr lang="es-ES" dirty="0" smtClean="0">
                <a:solidFill>
                  <a:schemeClr val="bg1"/>
                </a:solidFill>
              </a:rPr>
              <a:t>IDENTIFICACIÓN Y SELECCIÓN DE PALABRAS CLAVES</a:t>
            </a:r>
            <a:endParaRPr lang="en-US" dirty="0">
              <a:solidFill>
                <a:schemeClr val="bg1"/>
              </a:solidFill>
            </a:endParaRPr>
          </a:p>
        </p:txBody>
      </p:sp>
      <p:pic>
        <p:nvPicPr>
          <p:cNvPr id="4" name="Imagen 3"/>
          <p:cNvPicPr>
            <a:picLocks noChangeAspect="1"/>
          </p:cNvPicPr>
          <p:nvPr/>
        </p:nvPicPr>
        <p:blipFill>
          <a:blip r:embed="rId2"/>
          <a:stretch>
            <a:fillRect/>
          </a:stretch>
        </p:blipFill>
        <p:spPr>
          <a:xfrm>
            <a:off x="-1" y="1490026"/>
            <a:ext cx="12209787" cy="4127003"/>
          </a:xfrm>
          <a:prstGeom prst="rect">
            <a:avLst/>
          </a:prstGeom>
        </p:spPr>
      </p:pic>
      <p:sp>
        <p:nvSpPr>
          <p:cNvPr id="5" name="Marcador de número de diapositiva 4"/>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43698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67538" y="357261"/>
            <a:ext cx="9905998" cy="1478570"/>
          </a:xfrm>
        </p:spPr>
        <p:txBody>
          <a:bodyPr>
            <a:normAutofit/>
          </a:bodyPr>
          <a:lstStyle/>
          <a:p>
            <a:r>
              <a:rPr lang="es-ES" sz="2400" dirty="0" smtClean="0">
                <a:solidFill>
                  <a:schemeClr val="bg1"/>
                </a:solidFill>
              </a:rPr>
              <a:t>SELECCIÓN DE PALABRAS que más aparecen en los estudios del grupo de control</a:t>
            </a:r>
            <a:endParaRPr lang="en-US" sz="2400" dirty="0">
              <a:solidFill>
                <a:schemeClr val="bg1"/>
              </a:solidFill>
            </a:endParaRPr>
          </a:p>
        </p:txBody>
      </p:sp>
      <p:pic>
        <p:nvPicPr>
          <p:cNvPr id="4" name="Imagen 3"/>
          <p:cNvPicPr>
            <a:picLocks noChangeAspect="1"/>
          </p:cNvPicPr>
          <p:nvPr/>
        </p:nvPicPr>
        <p:blipFill rotWithShape="1">
          <a:blip r:embed="rId2"/>
          <a:srcRect l="608" t="794" r="481" b="1108"/>
          <a:stretch/>
        </p:blipFill>
        <p:spPr>
          <a:xfrm>
            <a:off x="2615863" y="1515289"/>
            <a:ext cx="8661441" cy="46242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Flecha izquierda 2"/>
          <p:cNvSpPr/>
          <p:nvPr/>
        </p:nvSpPr>
        <p:spPr>
          <a:xfrm>
            <a:off x="11277304" y="2164081"/>
            <a:ext cx="748350" cy="2481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echa izquierda 4"/>
          <p:cNvSpPr/>
          <p:nvPr/>
        </p:nvSpPr>
        <p:spPr>
          <a:xfrm>
            <a:off x="11277304" y="2459333"/>
            <a:ext cx="748350" cy="2481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echa izquierda 5"/>
          <p:cNvSpPr/>
          <p:nvPr/>
        </p:nvSpPr>
        <p:spPr>
          <a:xfrm>
            <a:off x="11277304" y="3579222"/>
            <a:ext cx="748350" cy="2481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p:cNvSpPr>
            <a:spLocks noChangeArrowheads="1"/>
          </p:cNvSpPr>
          <p:nvPr/>
        </p:nvSpPr>
        <p:spPr bwMode="auto">
          <a:xfrm>
            <a:off x="217270" y="1856309"/>
            <a:ext cx="1650243" cy="33228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36000" tIns="36000" rIns="36000" bIns="36000">
            <a:spAutoFit/>
          </a:bodyPr>
          <a:lstStyle>
            <a:lvl1pPr marL="96838" indent="-96838" eaLnBrk="0" hangingPunct="0">
              <a:defRPr sz="2400">
                <a:solidFill>
                  <a:schemeClr val="tx1"/>
                </a:solidFill>
                <a:latin typeface="Arial" pitchFamily="34" charset="0"/>
                <a:ea typeface="ＭＳ Ｐゴシック" pitchFamily="-84" charset="-128"/>
              </a:defRPr>
            </a:lvl1pPr>
            <a:lvl2pPr marL="379413" indent="-92075"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Antecedentes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Planteamiento del problema</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Objetivos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Metodología</a:t>
            </a:r>
          </a:p>
          <a:p>
            <a:pPr lvl="1" eaLnBrk="1" hangingPunct="1">
              <a:lnSpc>
                <a:spcPct val="90000"/>
              </a:lnSpc>
              <a:spcBef>
                <a:spcPct val="50000"/>
              </a:spcBef>
              <a:buClr>
                <a:schemeClr val="folHlink"/>
              </a:buClr>
              <a:buSzPct val="60000"/>
              <a:buFont typeface="Wingdings" pitchFamily="2" charset="2"/>
              <a:buChar char="n"/>
              <a:defRPr/>
            </a:pPr>
            <a:r>
              <a:rPr lang="es-EC" altLang="en-US" sz="1050" b="1" i="1" dirty="0" smtClean="0">
                <a:solidFill>
                  <a:schemeClr val="bg1"/>
                </a:solidFill>
                <a:latin typeface="Tahoma" pitchFamily="34" charset="0"/>
              </a:rPr>
              <a:t>Definición del problema</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Identificación de métricas de usabilidad y accesibilidad</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Desarrollo e implementación</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Evaluación</a:t>
            </a:r>
            <a:endParaRPr lang="es-EC" altLang="en-US" sz="1000" i="1" dirty="0" smtClean="0">
              <a:solidFill>
                <a:schemeClr val="bg1"/>
              </a:solidFill>
              <a:latin typeface="Tahoma" pitchFamily="34" charset="0"/>
            </a:endParaRP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Conclusiones </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Recomendaciones</a:t>
            </a:r>
            <a:endParaRPr lang="es-EC" altLang="en-US" sz="1200" b="1" i="1" dirty="0">
              <a:solidFill>
                <a:schemeClr val="bg1"/>
              </a:solidFill>
              <a:latin typeface="Tahoma" pitchFamily="34" charset="0"/>
            </a:endParaRPr>
          </a:p>
        </p:txBody>
      </p:sp>
      <p:sp>
        <p:nvSpPr>
          <p:cNvPr id="8" name="Flecha derecha 7"/>
          <p:cNvSpPr/>
          <p:nvPr/>
        </p:nvSpPr>
        <p:spPr>
          <a:xfrm>
            <a:off x="48662" y="3417159"/>
            <a:ext cx="301172" cy="248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arcador de número de diapositiva 9"/>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96897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2" y="213569"/>
            <a:ext cx="9905998" cy="1478570"/>
          </a:xfrm>
        </p:spPr>
        <p:txBody>
          <a:bodyPr/>
          <a:lstStyle/>
          <a:p>
            <a:pPr algn="ctr"/>
            <a:r>
              <a:rPr lang="es-EC" dirty="0">
                <a:solidFill>
                  <a:schemeClr val="bg1"/>
                </a:solidFill>
              </a:rPr>
              <a:t>criterios de inclusión y exclusión </a:t>
            </a:r>
            <a:endParaRPr lang="en-US" dirty="0">
              <a:solidFill>
                <a:schemeClr val="bg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335186539"/>
              </p:ext>
            </p:extLst>
          </p:nvPr>
        </p:nvGraphicFramePr>
        <p:xfrm>
          <a:off x="606065" y="952854"/>
          <a:ext cx="10976693" cy="3794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1730826167"/>
              </p:ext>
            </p:extLst>
          </p:nvPr>
        </p:nvGraphicFramePr>
        <p:xfrm>
          <a:off x="849086" y="4037717"/>
          <a:ext cx="10394268" cy="25853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Marcador de número de diapositiva 7"/>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174606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2" y="0"/>
            <a:ext cx="9905998" cy="1478570"/>
          </a:xfrm>
        </p:spPr>
        <p:txBody>
          <a:bodyPr/>
          <a:lstStyle/>
          <a:p>
            <a:r>
              <a:rPr lang="es-ES" dirty="0" smtClean="0">
                <a:solidFill>
                  <a:schemeClr val="bg1"/>
                </a:solidFill>
              </a:rPr>
              <a:t>CONFORMACIÓN DE LA CADENA DE BUSQUEDA</a:t>
            </a:r>
            <a:endParaRPr lang="en-US" dirty="0">
              <a:solidFill>
                <a:schemeClr val="bg1"/>
              </a:solidFill>
            </a:endParaRPr>
          </a:p>
        </p:txBody>
      </p:sp>
      <p:pic>
        <p:nvPicPr>
          <p:cNvPr id="4" name="Imagen 3"/>
          <p:cNvPicPr>
            <a:picLocks noChangeAspect="1"/>
          </p:cNvPicPr>
          <p:nvPr/>
        </p:nvPicPr>
        <p:blipFill rotWithShape="1">
          <a:blip r:embed="rId2"/>
          <a:srcRect l="-362" t="570" r="48205" b="3073"/>
          <a:stretch/>
        </p:blipFill>
        <p:spPr>
          <a:xfrm>
            <a:off x="1748117" y="1897108"/>
            <a:ext cx="5436357" cy="36967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Flecha derecha 6"/>
          <p:cNvSpPr/>
          <p:nvPr/>
        </p:nvSpPr>
        <p:spPr>
          <a:xfrm rot="16200000">
            <a:off x="3429000" y="5816492"/>
            <a:ext cx="653143" cy="39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a 4"/>
          <p:cNvGraphicFramePr>
            <a:graphicFrameLocks noGrp="1"/>
          </p:cNvGraphicFramePr>
          <p:nvPr>
            <p:extLst>
              <p:ext uri="{D42A27DB-BD31-4B8C-83A1-F6EECF244321}">
                <p14:modId xmlns:p14="http://schemas.microsoft.com/office/powerpoint/2010/main" val="682722795"/>
              </p:ext>
            </p:extLst>
          </p:nvPr>
        </p:nvGraphicFramePr>
        <p:xfrm>
          <a:off x="7315201" y="1210234"/>
          <a:ext cx="4598893" cy="5321629"/>
        </p:xfrm>
        <a:graphic>
          <a:graphicData uri="http://schemas.openxmlformats.org/drawingml/2006/table">
            <a:tbl>
              <a:tblPr firstRow="1" firstCol="1" bandRow="1">
                <a:tableStyleId>{7DF18680-E054-41AD-8BC1-D1AEF772440D}</a:tableStyleId>
              </a:tblPr>
              <a:tblGrid>
                <a:gridCol w="793375">
                  <a:extLst>
                    <a:ext uri="{9D8B030D-6E8A-4147-A177-3AD203B41FA5}">
                      <a16:colId xmlns:a16="http://schemas.microsoft.com/office/drawing/2014/main" val="2812445153"/>
                    </a:ext>
                  </a:extLst>
                </a:gridCol>
                <a:gridCol w="1532965">
                  <a:extLst>
                    <a:ext uri="{9D8B030D-6E8A-4147-A177-3AD203B41FA5}">
                      <a16:colId xmlns:a16="http://schemas.microsoft.com/office/drawing/2014/main" val="4031556254"/>
                    </a:ext>
                  </a:extLst>
                </a:gridCol>
                <a:gridCol w="2272553">
                  <a:extLst>
                    <a:ext uri="{9D8B030D-6E8A-4147-A177-3AD203B41FA5}">
                      <a16:colId xmlns:a16="http://schemas.microsoft.com/office/drawing/2014/main" val="3216812011"/>
                    </a:ext>
                  </a:extLst>
                </a:gridCol>
              </a:tblGrid>
              <a:tr h="1343989">
                <a:tc>
                  <a:txBody>
                    <a:bodyPr/>
                    <a:lstStyle/>
                    <a:p>
                      <a:pPr algn="just">
                        <a:lnSpc>
                          <a:spcPct val="200000"/>
                        </a:lnSpc>
                        <a:spcBef>
                          <a:spcPts val="600"/>
                        </a:spcBef>
                        <a:spcAft>
                          <a:spcPts val="0"/>
                        </a:spcAft>
                      </a:pPr>
                      <a:r>
                        <a:rPr lang="es-ES" sz="1600">
                          <a:solidFill>
                            <a:schemeClr val="bg1"/>
                          </a:solidFill>
                          <a:effectLst/>
                        </a:rPr>
                        <a:t>Cadena</a:t>
                      </a:r>
                      <a:endParaRPr lang="en-US" sz="1200">
                        <a:solidFill>
                          <a:schemeClr val="bg1"/>
                        </a:solidFill>
                        <a:effectLst/>
                        <a:latin typeface="Arial" panose="020B0604020202020204" pitchFamily="34" charset="0"/>
                        <a:ea typeface="Arial" panose="020B0604020202020204" pitchFamily="34" charset="0"/>
                      </a:endParaRPr>
                    </a:p>
                  </a:txBody>
                  <a:tcPr marL="65052" marR="65052" marT="0" marB="0"/>
                </a:tc>
                <a:tc>
                  <a:txBody>
                    <a:bodyPr/>
                    <a:lstStyle/>
                    <a:p>
                      <a:pPr algn="just">
                        <a:lnSpc>
                          <a:spcPct val="200000"/>
                        </a:lnSpc>
                        <a:spcBef>
                          <a:spcPts val="600"/>
                        </a:spcBef>
                        <a:spcAft>
                          <a:spcPts val="0"/>
                        </a:spcAft>
                      </a:pPr>
                      <a:r>
                        <a:rPr lang="es-ES" sz="1600" dirty="0">
                          <a:solidFill>
                            <a:schemeClr val="bg1"/>
                          </a:solidFill>
                          <a:effectLst/>
                        </a:rPr>
                        <a:t>N°-Total </a:t>
                      </a:r>
                      <a:r>
                        <a:rPr lang="es-ES" sz="1600" dirty="0" smtClean="0">
                          <a:solidFill>
                            <a:schemeClr val="bg1"/>
                          </a:solidFill>
                          <a:effectLst/>
                        </a:rPr>
                        <a:t>estudios</a:t>
                      </a:r>
                    </a:p>
                    <a:p>
                      <a:pPr algn="just">
                        <a:lnSpc>
                          <a:spcPct val="200000"/>
                        </a:lnSpc>
                        <a:spcBef>
                          <a:spcPts val="600"/>
                        </a:spcBef>
                        <a:spcAft>
                          <a:spcPts val="0"/>
                        </a:spcAft>
                      </a:pPr>
                      <a:r>
                        <a:rPr lang="es-ES" sz="1600" dirty="0" smtClean="0">
                          <a:solidFill>
                            <a:schemeClr val="bg1"/>
                          </a:solidFill>
                          <a:effectLst/>
                        </a:rPr>
                        <a:t>recuperados</a:t>
                      </a:r>
                      <a:endParaRPr lang="en-US" sz="1200" dirty="0">
                        <a:solidFill>
                          <a:schemeClr val="bg1"/>
                        </a:solidFill>
                        <a:effectLst/>
                        <a:latin typeface="Arial" panose="020B0604020202020204" pitchFamily="34" charset="0"/>
                        <a:ea typeface="Arial" panose="020B0604020202020204" pitchFamily="34" charset="0"/>
                      </a:endParaRPr>
                    </a:p>
                  </a:txBody>
                  <a:tcPr marL="65052" marR="65052" marT="0" marB="0"/>
                </a:tc>
                <a:tc>
                  <a:txBody>
                    <a:bodyPr/>
                    <a:lstStyle/>
                    <a:p>
                      <a:pPr algn="just">
                        <a:lnSpc>
                          <a:spcPct val="200000"/>
                        </a:lnSpc>
                        <a:spcBef>
                          <a:spcPts val="600"/>
                        </a:spcBef>
                        <a:spcAft>
                          <a:spcPts val="0"/>
                        </a:spcAft>
                      </a:pPr>
                      <a:r>
                        <a:rPr lang="es-ES" sz="1600" dirty="0">
                          <a:solidFill>
                            <a:schemeClr val="bg1"/>
                          </a:solidFill>
                          <a:effectLst/>
                        </a:rPr>
                        <a:t>Estudios recuperados del Grupo de Control</a:t>
                      </a:r>
                      <a:endParaRPr lang="en-US" sz="1200" dirty="0">
                        <a:solidFill>
                          <a:schemeClr val="bg1"/>
                        </a:solidFill>
                        <a:effectLst/>
                        <a:latin typeface="Arial" panose="020B0604020202020204" pitchFamily="34" charset="0"/>
                        <a:ea typeface="Arial" panose="020B0604020202020204" pitchFamily="34" charset="0"/>
                      </a:endParaRPr>
                    </a:p>
                  </a:txBody>
                  <a:tcPr marL="65052" marR="65052" marT="0" marB="0"/>
                </a:tc>
                <a:extLst>
                  <a:ext uri="{0D108BD9-81ED-4DB2-BD59-A6C34878D82A}">
                    <a16:rowId xmlns:a16="http://schemas.microsoft.com/office/drawing/2014/main" val="1466034779"/>
                  </a:ext>
                </a:extLst>
              </a:tr>
              <a:tr h="447996">
                <a:tc>
                  <a:txBody>
                    <a:bodyPr/>
                    <a:lstStyle/>
                    <a:p>
                      <a:pPr algn="just">
                        <a:lnSpc>
                          <a:spcPct val="200000"/>
                        </a:lnSpc>
                        <a:spcBef>
                          <a:spcPts val="600"/>
                        </a:spcBef>
                        <a:spcAft>
                          <a:spcPts val="0"/>
                        </a:spcAft>
                      </a:pPr>
                      <a:r>
                        <a:rPr lang="es-ES" sz="1600">
                          <a:solidFill>
                            <a:schemeClr val="bg1"/>
                          </a:solidFill>
                          <a:effectLst/>
                        </a:rPr>
                        <a:t>C1</a:t>
                      </a:r>
                      <a:endParaRPr lang="en-US" sz="1200">
                        <a:solidFill>
                          <a:schemeClr val="bg1"/>
                        </a:solidFill>
                        <a:effectLst/>
                        <a:latin typeface="Arial" panose="020B0604020202020204" pitchFamily="34" charset="0"/>
                        <a:ea typeface="Arial" panose="020B0604020202020204" pitchFamily="34" charset="0"/>
                      </a:endParaRPr>
                    </a:p>
                  </a:txBody>
                  <a:tcPr marL="65052" marR="65052" marT="0" marB="0"/>
                </a:tc>
                <a:tc>
                  <a:txBody>
                    <a:bodyPr/>
                    <a:lstStyle/>
                    <a:p>
                      <a:pPr algn="just">
                        <a:lnSpc>
                          <a:spcPct val="200000"/>
                        </a:lnSpc>
                        <a:spcBef>
                          <a:spcPts val="600"/>
                        </a:spcBef>
                        <a:spcAft>
                          <a:spcPts val="0"/>
                        </a:spcAft>
                      </a:pPr>
                      <a:r>
                        <a:rPr lang="es-ES" sz="1600">
                          <a:solidFill>
                            <a:schemeClr val="bg1"/>
                          </a:solidFill>
                          <a:effectLst/>
                        </a:rPr>
                        <a:t>88</a:t>
                      </a:r>
                      <a:endParaRPr lang="en-US" sz="1200">
                        <a:solidFill>
                          <a:schemeClr val="bg1"/>
                        </a:solidFill>
                        <a:effectLst/>
                        <a:latin typeface="Arial" panose="020B0604020202020204" pitchFamily="34" charset="0"/>
                        <a:ea typeface="Arial" panose="020B0604020202020204" pitchFamily="34" charset="0"/>
                      </a:endParaRPr>
                    </a:p>
                  </a:txBody>
                  <a:tcPr marL="65052" marR="65052" marT="0" marB="0"/>
                </a:tc>
                <a:tc>
                  <a:txBody>
                    <a:bodyPr/>
                    <a:lstStyle/>
                    <a:p>
                      <a:pPr algn="just">
                        <a:lnSpc>
                          <a:spcPct val="200000"/>
                        </a:lnSpc>
                        <a:spcBef>
                          <a:spcPts val="600"/>
                        </a:spcBef>
                        <a:spcAft>
                          <a:spcPts val="0"/>
                        </a:spcAft>
                      </a:pPr>
                      <a:r>
                        <a:rPr lang="en-US" sz="1600">
                          <a:solidFill>
                            <a:schemeClr val="bg1"/>
                          </a:solidFill>
                          <a:effectLst/>
                        </a:rPr>
                        <a:t>GC3, GC8</a:t>
                      </a:r>
                      <a:endParaRPr lang="en-US" sz="1200">
                        <a:solidFill>
                          <a:schemeClr val="bg1"/>
                        </a:solidFill>
                        <a:effectLst/>
                        <a:latin typeface="Arial" panose="020B0604020202020204" pitchFamily="34" charset="0"/>
                        <a:ea typeface="Arial" panose="020B0604020202020204" pitchFamily="34" charset="0"/>
                      </a:endParaRPr>
                    </a:p>
                  </a:txBody>
                  <a:tcPr marL="65052" marR="65052" marT="0" marB="0"/>
                </a:tc>
                <a:extLst>
                  <a:ext uri="{0D108BD9-81ED-4DB2-BD59-A6C34878D82A}">
                    <a16:rowId xmlns:a16="http://schemas.microsoft.com/office/drawing/2014/main" val="260551465"/>
                  </a:ext>
                </a:extLst>
              </a:tr>
              <a:tr h="447996">
                <a:tc>
                  <a:txBody>
                    <a:bodyPr/>
                    <a:lstStyle/>
                    <a:p>
                      <a:pPr algn="just">
                        <a:lnSpc>
                          <a:spcPct val="200000"/>
                        </a:lnSpc>
                        <a:spcBef>
                          <a:spcPts val="600"/>
                        </a:spcBef>
                        <a:spcAft>
                          <a:spcPts val="0"/>
                        </a:spcAft>
                      </a:pPr>
                      <a:r>
                        <a:rPr lang="en-US" sz="1600">
                          <a:solidFill>
                            <a:schemeClr val="bg1"/>
                          </a:solidFill>
                          <a:effectLst/>
                        </a:rPr>
                        <a:t>C2</a:t>
                      </a:r>
                      <a:endParaRPr lang="en-US" sz="1200">
                        <a:solidFill>
                          <a:schemeClr val="bg1"/>
                        </a:solidFill>
                        <a:effectLst/>
                        <a:latin typeface="Arial" panose="020B0604020202020204" pitchFamily="34" charset="0"/>
                        <a:ea typeface="Arial" panose="020B0604020202020204" pitchFamily="34" charset="0"/>
                      </a:endParaRPr>
                    </a:p>
                  </a:txBody>
                  <a:tcPr marL="65052" marR="65052" marT="0" marB="0"/>
                </a:tc>
                <a:tc>
                  <a:txBody>
                    <a:bodyPr/>
                    <a:lstStyle/>
                    <a:p>
                      <a:pPr algn="just">
                        <a:lnSpc>
                          <a:spcPct val="200000"/>
                        </a:lnSpc>
                        <a:spcBef>
                          <a:spcPts val="600"/>
                        </a:spcBef>
                        <a:spcAft>
                          <a:spcPts val="0"/>
                        </a:spcAft>
                      </a:pPr>
                      <a:r>
                        <a:rPr lang="en-US" sz="1600">
                          <a:solidFill>
                            <a:schemeClr val="bg1"/>
                          </a:solidFill>
                          <a:effectLst/>
                        </a:rPr>
                        <a:t>3</a:t>
                      </a:r>
                      <a:endParaRPr lang="en-US" sz="1200">
                        <a:solidFill>
                          <a:schemeClr val="bg1"/>
                        </a:solidFill>
                        <a:effectLst/>
                        <a:latin typeface="Arial" panose="020B0604020202020204" pitchFamily="34" charset="0"/>
                        <a:ea typeface="Arial" panose="020B0604020202020204" pitchFamily="34" charset="0"/>
                      </a:endParaRPr>
                    </a:p>
                  </a:txBody>
                  <a:tcPr marL="65052" marR="65052" marT="0" marB="0"/>
                </a:tc>
                <a:tc>
                  <a:txBody>
                    <a:bodyPr/>
                    <a:lstStyle/>
                    <a:p>
                      <a:pPr algn="just">
                        <a:lnSpc>
                          <a:spcPct val="200000"/>
                        </a:lnSpc>
                        <a:spcBef>
                          <a:spcPts val="600"/>
                        </a:spcBef>
                        <a:spcAft>
                          <a:spcPts val="0"/>
                        </a:spcAft>
                      </a:pPr>
                      <a:r>
                        <a:rPr lang="en-US" sz="1600">
                          <a:solidFill>
                            <a:schemeClr val="bg1"/>
                          </a:solidFill>
                          <a:effectLst/>
                        </a:rPr>
                        <a:t>GC3, GC10</a:t>
                      </a:r>
                      <a:endParaRPr lang="en-US" sz="1200">
                        <a:solidFill>
                          <a:schemeClr val="bg1"/>
                        </a:solidFill>
                        <a:effectLst/>
                        <a:latin typeface="Arial" panose="020B0604020202020204" pitchFamily="34" charset="0"/>
                        <a:ea typeface="Arial" panose="020B0604020202020204" pitchFamily="34" charset="0"/>
                      </a:endParaRPr>
                    </a:p>
                  </a:txBody>
                  <a:tcPr marL="65052" marR="65052" marT="0" marB="0"/>
                </a:tc>
                <a:extLst>
                  <a:ext uri="{0D108BD9-81ED-4DB2-BD59-A6C34878D82A}">
                    <a16:rowId xmlns:a16="http://schemas.microsoft.com/office/drawing/2014/main" val="3455662824"/>
                  </a:ext>
                </a:extLst>
              </a:tr>
              <a:tr h="447996">
                <a:tc>
                  <a:txBody>
                    <a:bodyPr/>
                    <a:lstStyle/>
                    <a:p>
                      <a:pPr algn="just">
                        <a:lnSpc>
                          <a:spcPct val="200000"/>
                        </a:lnSpc>
                        <a:spcBef>
                          <a:spcPts val="600"/>
                        </a:spcBef>
                        <a:spcAft>
                          <a:spcPts val="0"/>
                        </a:spcAft>
                      </a:pPr>
                      <a:r>
                        <a:rPr lang="en-US" sz="1600">
                          <a:solidFill>
                            <a:schemeClr val="bg1"/>
                          </a:solidFill>
                          <a:effectLst/>
                        </a:rPr>
                        <a:t>C3</a:t>
                      </a:r>
                      <a:endParaRPr lang="en-US" sz="1200">
                        <a:solidFill>
                          <a:schemeClr val="bg1"/>
                        </a:solidFill>
                        <a:effectLst/>
                        <a:latin typeface="Arial" panose="020B0604020202020204" pitchFamily="34" charset="0"/>
                        <a:ea typeface="Arial" panose="020B0604020202020204" pitchFamily="34" charset="0"/>
                      </a:endParaRPr>
                    </a:p>
                  </a:txBody>
                  <a:tcPr marL="65052" marR="65052" marT="0" marB="0"/>
                </a:tc>
                <a:tc>
                  <a:txBody>
                    <a:bodyPr/>
                    <a:lstStyle/>
                    <a:p>
                      <a:pPr algn="just">
                        <a:lnSpc>
                          <a:spcPct val="200000"/>
                        </a:lnSpc>
                        <a:spcBef>
                          <a:spcPts val="600"/>
                        </a:spcBef>
                        <a:spcAft>
                          <a:spcPts val="0"/>
                        </a:spcAft>
                      </a:pPr>
                      <a:r>
                        <a:rPr lang="en-US" sz="1600">
                          <a:solidFill>
                            <a:schemeClr val="bg1"/>
                          </a:solidFill>
                          <a:effectLst/>
                        </a:rPr>
                        <a:t>17</a:t>
                      </a:r>
                      <a:endParaRPr lang="en-US" sz="1200">
                        <a:solidFill>
                          <a:schemeClr val="bg1"/>
                        </a:solidFill>
                        <a:effectLst/>
                        <a:latin typeface="Arial" panose="020B0604020202020204" pitchFamily="34" charset="0"/>
                        <a:ea typeface="Arial" panose="020B0604020202020204" pitchFamily="34" charset="0"/>
                      </a:endParaRPr>
                    </a:p>
                  </a:txBody>
                  <a:tcPr marL="65052" marR="65052" marT="0" marB="0"/>
                </a:tc>
                <a:tc>
                  <a:txBody>
                    <a:bodyPr/>
                    <a:lstStyle/>
                    <a:p>
                      <a:pPr algn="just">
                        <a:lnSpc>
                          <a:spcPct val="200000"/>
                        </a:lnSpc>
                        <a:spcBef>
                          <a:spcPts val="600"/>
                        </a:spcBef>
                        <a:spcAft>
                          <a:spcPts val="0"/>
                        </a:spcAft>
                      </a:pPr>
                      <a:r>
                        <a:rPr lang="en-US" sz="1600">
                          <a:solidFill>
                            <a:schemeClr val="bg1"/>
                          </a:solidFill>
                          <a:effectLst/>
                        </a:rPr>
                        <a:t>GC5, GC6</a:t>
                      </a:r>
                      <a:endParaRPr lang="en-US" sz="1200">
                        <a:solidFill>
                          <a:schemeClr val="bg1"/>
                        </a:solidFill>
                        <a:effectLst/>
                        <a:latin typeface="Arial" panose="020B0604020202020204" pitchFamily="34" charset="0"/>
                        <a:ea typeface="Arial" panose="020B0604020202020204" pitchFamily="34" charset="0"/>
                      </a:endParaRPr>
                    </a:p>
                  </a:txBody>
                  <a:tcPr marL="65052" marR="65052" marT="0" marB="0"/>
                </a:tc>
                <a:extLst>
                  <a:ext uri="{0D108BD9-81ED-4DB2-BD59-A6C34878D82A}">
                    <a16:rowId xmlns:a16="http://schemas.microsoft.com/office/drawing/2014/main" val="1881923962"/>
                  </a:ext>
                </a:extLst>
              </a:tr>
              <a:tr h="447996">
                <a:tc>
                  <a:txBody>
                    <a:bodyPr/>
                    <a:lstStyle/>
                    <a:p>
                      <a:pPr algn="just">
                        <a:lnSpc>
                          <a:spcPct val="200000"/>
                        </a:lnSpc>
                        <a:spcBef>
                          <a:spcPts val="600"/>
                        </a:spcBef>
                        <a:spcAft>
                          <a:spcPts val="0"/>
                        </a:spcAft>
                      </a:pPr>
                      <a:r>
                        <a:rPr lang="en-US" sz="1600">
                          <a:solidFill>
                            <a:schemeClr val="bg1"/>
                          </a:solidFill>
                          <a:effectLst/>
                        </a:rPr>
                        <a:t>C4</a:t>
                      </a:r>
                      <a:endParaRPr lang="en-US" sz="1200">
                        <a:solidFill>
                          <a:schemeClr val="bg1"/>
                        </a:solidFill>
                        <a:effectLst/>
                        <a:latin typeface="Arial" panose="020B0604020202020204" pitchFamily="34" charset="0"/>
                        <a:ea typeface="Arial" panose="020B0604020202020204" pitchFamily="34" charset="0"/>
                      </a:endParaRPr>
                    </a:p>
                  </a:txBody>
                  <a:tcPr marL="65052" marR="65052" marT="0" marB="0"/>
                </a:tc>
                <a:tc>
                  <a:txBody>
                    <a:bodyPr/>
                    <a:lstStyle/>
                    <a:p>
                      <a:pPr algn="just">
                        <a:lnSpc>
                          <a:spcPct val="200000"/>
                        </a:lnSpc>
                        <a:spcBef>
                          <a:spcPts val="600"/>
                        </a:spcBef>
                        <a:spcAft>
                          <a:spcPts val="0"/>
                        </a:spcAft>
                      </a:pPr>
                      <a:r>
                        <a:rPr lang="en-US" sz="1600">
                          <a:solidFill>
                            <a:schemeClr val="bg1"/>
                          </a:solidFill>
                          <a:effectLst/>
                        </a:rPr>
                        <a:t>19</a:t>
                      </a:r>
                      <a:endParaRPr lang="en-US" sz="1200">
                        <a:solidFill>
                          <a:schemeClr val="bg1"/>
                        </a:solidFill>
                        <a:effectLst/>
                        <a:latin typeface="Arial" panose="020B0604020202020204" pitchFamily="34" charset="0"/>
                        <a:ea typeface="Arial" panose="020B0604020202020204" pitchFamily="34" charset="0"/>
                      </a:endParaRPr>
                    </a:p>
                  </a:txBody>
                  <a:tcPr marL="65052" marR="65052" marT="0" marB="0"/>
                </a:tc>
                <a:tc>
                  <a:txBody>
                    <a:bodyPr/>
                    <a:lstStyle/>
                    <a:p>
                      <a:pPr algn="just">
                        <a:lnSpc>
                          <a:spcPct val="200000"/>
                        </a:lnSpc>
                        <a:spcBef>
                          <a:spcPts val="600"/>
                        </a:spcBef>
                        <a:spcAft>
                          <a:spcPts val="0"/>
                        </a:spcAft>
                      </a:pPr>
                      <a:r>
                        <a:rPr lang="en-US" sz="1600">
                          <a:solidFill>
                            <a:schemeClr val="bg1"/>
                          </a:solidFill>
                          <a:effectLst/>
                        </a:rPr>
                        <a:t>GC5, GC6</a:t>
                      </a:r>
                      <a:endParaRPr lang="en-US" sz="1200">
                        <a:solidFill>
                          <a:schemeClr val="bg1"/>
                        </a:solidFill>
                        <a:effectLst/>
                        <a:latin typeface="Arial" panose="020B0604020202020204" pitchFamily="34" charset="0"/>
                        <a:ea typeface="Arial" panose="020B0604020202020204" pitchFamily="34" charset="0"/>
                      </a:endParaRPr>
                    </a:p>
                  </a:txBody>
                  <a:tcPr marL="65052" marR="65052" marT="0" marB="0"/>
                </a:tc>
                <a:extLst>
                  <a:ext uri="{0D108BD9-81ED-4DB2-BD59-A6C34878D82A}">
                    <a16:rowId xmlns:a16="http://schemas.microsoft.com/office/drawing/2014/main" val="1684943712"/>
                  </a:ext>
                </a:extLst>
              </a:tr>
              <a:tr h="447996">
                <a:tc>
                  <a:txBody>
                    <a:bodyPr/>
                    <a:lstStyle/>
                    <a:p>
                      <a:pPr algn="just">
                        <a:lnSpc>
                          <a:spcPct val="200000"/>
                        </a:lnSpc>
                        <a:spcBef>
                          <a:spcPts val="600"/>
                        </a:spcBef>
                        <a:spcAft>
                          <a:spcPts val="0"/>
                        </a:spcAft>
                      </a:pPr>
                      <a:r>
                        <a:rPr lang="en-US" sz="1600">
                          <a:solidFill>
                            <a:schemeClr val="bg1"/>
                          </a:solidFill>
                          <a:effectLst/>
                        </a:rPr>
                        <a:t>C5</a:t>
                      </a:r>
                      <a:endParaRPr lang="en-US" sz="1200">
                        <a:solidFill>
                          <a:schemeClr val="bg1"/>
                        </a:solidFill>
                        <a:effectLst/>
                        <a:latin typeface="Arial" panose="020B0604020202020204" pitchFamily="34" charset="0"/>
                        <a:ea typeface="Arial" panose="020B0604020202020204" pitchFamily="34" charset="0"/>
                      </a:endParaRPr>
                    </a:p>
                  </a:txBody>
                  <a:tcPr marL="65052" marR="65052" marT="0" marB="0"/>
                </a:tc>
                <a:tc>
                  <a:txBody>
                    <a:bodyPr/>
                    <a:lstStyle/>
                    <a:p>
                      <a:pPr algn="just">
                        <a:lnSpc>
                          <a:spcPct val="200000"/>
                        </a:lnSpc>
                        <a:spcBef>
                          <a:spcPts val="600"/>
                        </a:spcBef>
                        <a:spcAft>
                          <a:spcPts val="0"/>
                        </a:spcAft>
                      </a:pPr>
                      <a:r>
                        <a:rPr lang="en-US" sz="1600">
                          <a:solidFill>
                            <a:schemeClr val="bg1"/>
                          </a:solidFill>
                          <a:effectLst/>
                        </a:rPr>
                        <a:t>53</a:t>
                      </a:r>
                      <a:endParaRPr lang="en-US" sz="1200">
                        <a:solidFill>
                          <a:schemeClr val="bg1"/>
                        </a:solidFill>
                        <a:effectLst/>
                        <a:latin typeface="Arial" panose="020B0604020202020204" pitchFamily="34" charset="0"/>
                        <a:ea typeface="Arial" panose="020B0604020202020204" pitchFamily="34" charset="0"/>
                      </a:endParaRPr>
                    </a:p>
                  </a:txBody>
                  <a:tcPr marL="65052" marR="65052" marT="0" marB="0"/>
                </a:tc>
                <a:tc>
                  <a:txBody>
                    <a:bodyPr/>
                    <a:lstStyle/>
                    <a:p>
                      <a:pPr algn="just">
                        <a:lnSpc>
                          <a:spcPct val="200000"/>
                        </a:lnSpc>
                        <a:spcBef>
                          <a:spcPts val="600"/>
                        </a:spcBef>
                        <a:spcAft>
                          <a:spcPts val="0"/>
                        </a:spcAft>
                      </a:pPr>
                      <a:r>
                        <a:rPr lang="en-US" sz="1600">
                          <a:solidFill>
                            <a:schemeClr val="bg1"/>
                          </a:solidFill>
                          <a:effectLst/>
                        </a:rPr>
                        <a:t>GC1, GC2, GC4</a:t>
                      </a:r>
                      <a:endParaRPr lang="en-US" sz="1200">
                        <a:solidFill>
                          <a:schemeClr val="bg1"/>
                        </a:solidFill>
                        <a:effectLst/>
                        <a:latin typeface="Arial" panose="020B0604020202020204" pitchFamily="34" charset="0"/>
                        <a:ea typeface="Arial" panose="020B0604020202020204" pitchFamily="34" charset="0"/>
                      </a:endParaRPr>
                    </a:p>
                  </a:txBody>
                  <a:tcPr marL="65052" marR="65052" marT="0" marB="0"/>
                </a:tc>
                <a:extLst>
                  <a:ext uri="{0D108BD9-81ED-4DB2-BD59-A6C34878D82A}">
                    <a16:rowId xmlns:a16="http://schemas.microsoft.com/office/drawing/2014/main" val="2556052465"/>
                  </a:ext>
                </a:extLst>
              </a:tr>
              <a:tr h="1343989">
                <a:tc>
                  <a:txBody>
                    <a:bodyPr/>
                    <a:lstStyle/>
                    <a:p>
                      <a:pPr algn="just">
                        <a:lnSpc>
                          <a:spcPct val="200000"/>
                        </a:lnSpc>
                        <a:spcBef>
                          <a:spcPts val="600"/>
                        </a:spcBef>
                        <a:spcAft>
                          <a:spcPts val="0"/>
                        </a:spcAft>
                      </a:pPr>
                      <a:r>
                        <a:rPr lang="en-US" sz="1600">
                          <a:solidFill>
                            <a:schemeClr val="bg1"/>
                          </a:solidFill>
                          <a:effectLst/>
                        </a:rPr>
                        <a:t>C6</a:t>
                      </a:r>
                      <a:endParaRPr lang="en-US" sz="1200">
                        <a:solidFill>
                          <a:schemeClr val="bg1"/>
                        </a:solidFill>
                        <a:effectLst/>
                        <a:latin typeface="Arial" panose="020B0604020202020204" pitchFamily="34" charset="0"/>
                        <a:ea typeface="Arial" panose="020B0604020202020204" pitchFamily="34" charset="0"/>
                      </a:endParaRPr>
                    </a:p>
                  </a:txBody>
                  <a:tcPr marL="65052" marR="65052" marT="0" marB="0"/>
                </a:tc>
                <a:tc>
                  <a:txBody>
                    <a:bodyPr/>
                    <a:lstStyle/>
                    <a:p>
                      <a:pPr algn="just">
                        <a:lnSpc>
                          <a:spcPct val="200000"/>
                        </a:lnSpc>
                        <a:spcBef>
                          <a:spcPts val="600"/>
                        </a:spcBef>
                        <a:spcAft>
                          <a:spcPts val="0"/>
                        </a:spcAft>
                      </a:pPr>
                      <a:r>
                        <a:rPr lang="en-US" sz="1600">
                          <a:solidFill>
                            <a:schemeClr val="bg1"/>
                          </a:solidFill>
                          <a:effectLst/>
                        </a:rPr>
                        <a:t>78</a:t>
                      </a:r>
                      <a:endParaRPr lang="en-US" sz="1200">
                        <a:solidFill>
                          <a:schemeClr val="bg1"/>
                        </a:solidFill>
                        <a:effectLst/>
                        <a:latin typeface="Arial" panose="020B0604020202020204" pitchFamily="34" charset="0"/>
                        <a:ea typeface="Arial" panose="020B0604020202020204" pitchFamily="34" charset="0"/>
                      </a:endParaRPr>
                    </a:p>
                  </a:txBody>
                  <a:tcPr marL="65052" marR="65052" marT="0" marB="0"/>
                </a:tc>
                <a:tc>
                  <a:txBody>
                    <a:bodyPr/>
                    <a:lstStyle/>
                    <a:p>
                      <a:pPr marL="457200" indent="-457200" algn="just">
                        <a:lnSpc>
                          <a:spcPct val="200000"/>
                        </a:lnSpc>
                        <a:spcBef>
                          <a:spcPts val="600"/>
                        </a:spcBef>
                        <a:spcAft>
                          <a:spcPts val="0"/>
                        </a:spcAft>
                      </a:pPr>
                      <a:r>
                        <a:rPr lang="en-US" sz="1600" dirty="0">
                          <a:solidFill>
                            <a:schemeClr val="bg1"/>
                          </a:solidFill>
                          <a:effectLst/>
                        </a:rPr>
                        <a:t>GC1, GC2, GC3, GC5, GC6, GC9, GC10</a:t>
                      </a:r>
                      <a:endParaRPr lang="en-US" sz="1200" dirty="0">
                        <a:solidFill>
                          <a:schemeClr val="bg1"/>
                        </a:solidFill>
                        <a:effectLst/>
                        <a:latin typeface="Arial" panose="020B0604020202020204" pitchFamily="34" charset="0"/>
                        <a:ea typeface="Arial" panose="020B0604020202020204" pitchFamily="34" charset="0"/>
                      </a:endParaRPr>
                    </a:p>
                  </a:txBody>
                  <a:tcPr marL="65052" marR="65052" marT="0" marB="0"/>
                </a:tc>
                <a:extLst>
                  <a:ext uri="{0D108BD9-81ED-4DB2-BD59-A6C34878D82A}">
                    <a16:rowId xmlns:a16="http://schemas.microsoft.com/office/drawing/2014/main" val="773356782"/>
                  </a:ext>
                </a:extLst>
              </a:tr>
            </a:tbl>
          </a:graphicData>
        </a:graphic>
      </p:graphicFrame>
      <p:sp>
        <p:nvSpPr>
          <p:cNvPr id="8" name="Rectangle 10"/>
          <p:cNvSpPr>
            <a:spLocks noChangeArrowheads="1"/>
          </p:cNvSpPr>
          <p:nvPr/>
        </p:nvSpPr>
        <p:spPr bwMode="auto">
          <a:xfrm>
            <a:off x="217270" y="1856309"/>
            <a:ext cx="1650243" cy="33228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36000" tIns="36000" rIns="36000" bIns="36000">
            <a:spAutoFit/>
          </a:bodyPr>
          <a:lstStyle>
            <a:lvl1pPr marL="96838" indent="-96838" eaLnBrk="0" hangingPunct="0">
              <a:defRPr sz="2400">
                <a:solidFill>
                  <a:schemeClr val="tx1"/>
                </a:solidFill>
                <a:latin typeface="Arial" pitchFamily="34" charset="0"/>
                <a:ea typeface="ＭＳ Ｐゴシック" pitchFamily="-84" charset="-128"/>
              </a:defRPr>
            </a:lvl1pPr>
            <a:lvl2pPr marL="379413" indent="-92075"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Antecedentes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Planteamiento del problema</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Objetivos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Metodología</a:t>
            </a:r>
          </a:p>
          <a:p>
            <a:pPr lvl="1" eaLnBrk="1" hangingPunct="1">
              <a:lnSpc>
                <a:spcPct val="90000"/>
              </a:lnSpc>
              <a:spcBef>
                <a:spcPct val="50000"/>
              </a:spcBef>
              <a:buClr>
                <a:schemeClr val="folHlink"/>
              </a:buClr>
              <a:buSzPct val="60000"/>
              <a:buFont typeface="Wingdings" pitchFamily="2" charset="2"/>
              <a:buChar char="n"/>
              <a:defRPr/>
            </a:pPr>
            <a:r>
              <a:rPr lang="es-EC" altLang="en-US" sz="1050" b="1" i="1" dirty="0" smtClean="0">
                <a:solidFill>
                  <a:schemeClr val="bg1"/>
                </a:solidFill>
                <a:latin typeface="Tahoma" pitchFamily="34" charset="0"/>
              </a:rPr>
              <a:t>Definición del problema</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Identificación de métricas de usabilidad y accesibilidad</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Desarrollo e implementación</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Evaluación</a:t>
            </a:r>
            <a:endParaRPr lang="es-EC" altLang="en-US" sz="1000" i="1" dirty="0" smtClean="0">
              <a:solidFill>
                <a:schemeClr val="bg1"/>
              </a:solidFill>
              <a:latin typeface="Tahoma" pitchFamily="34" charset="0"/>
            </a:endParaRP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Conclusiones </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Recomendaciones</a:t>
            </a:r>
            <a:endParaRPr lang="es-EC" altLang="en-US" sz="1200" b="1" i="1" dirty="0">
              <a:solidFill>
                <a:schemeClr val="bg1"/>
              </a:solidFill>
              <a:latin typeface="Tahoma" pitchFamily="34" charset="0"/>
            </a:endParaRPr>
          </a:p>
        </p:txBody>
      </p:sp>
      <p:sp>
        <p:nvSpPr>
          <p:cNvPr id="9" name="Flecha derecha 8"/>
          <p:cNvSpPr/>
          <p:nvPr/>
        </p:nvSpPr>
        <p:spPr>
          <a:xfrm>
            <a:off x="217270" y="3393510"/>
            <a:ext cx="301172" cy="248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arcador de número de diapositiva 10"/>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68974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solidFill>
                  <a:schemeClr val="bg1"/>
                </a:solidFill>
              </a:rPr>
              <a:t>EVALUACIÓN DE ESTUDIOS</a:t>
            </a:r>
            <a:endParaRPr lang="en-US" dirty="0">
              <a:solidFill>
                <a:schemeClr val="bg1"/>
              </a:solidFill>
            </a:endParaRPr>
          </a:p>
        </p:txBody>
      </p:sp>
      <p:pic>
        <p:nvPicPr>
          <p:cNvPr id="4" name="Imagen 3"/>
          <p:cNvPicPr>
            <a:picLocks noChangeAspect="1"/>
          </p:cNvPicPr>
          <p:nvPr/>
        </p:nvPicPr>
        <p:blipFill>
          <a:blip r:embed="rId2"/>
          <a:stretch>
            <a:fillRect/>
          </a:stretch>
        </p:blipFill>
        <p:spPr>
          <a:xfrm>
            <a:off x="43543" y="2204276"/>
            <a:ext cx="12089945" cy="3583976"/>
          </a:xfrm>
          <a:prstGeom prst="rect">
            <a:avLst/>
          </a:prstGeom>
        </p:spPr>
      </p:pic>
      <p:sp>
        <p:nvSpPr>
          <p:cNvPr id="5" name="Marcador de número de diapositiva 4"/>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6143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7436" y="493030"/>
            <a:ext cx="9905998" cy="1478570"/>
          </a:xfrm>
        </p:spPr>
        <p:txBody>
          <a:bodyPr/>
          <a:lstStyle/>
          <a:p>
            <a:r>
              <a:rPr lang="es-419" dirty="0">
                <a:solidFill>
                  <a:schemeClr val="bg1"/>
                </a:solidFill>
              </a:rPr>
              <a:t>AGENDA</a:t>
            </a:r>
            <a:endParaRPr lang="en-US" dirty="0">
              <a:solidFill>
                <a:schemeClr val="bg1"/>
              </a:solidFill>
            </a:endParaRPr>
          </a:p>
        </p:txBody>
      </p:sp>
      <p:sp>
        <p:nvSpPr>
          <p:cNvPr id="3" name="Marcador de contenido 2"/>
          <p:cNvSpPr>
            <a:spLocks noGrp="1"/>
          </p:cNvSpPr>
          <p:nvPr>
            <p:ph idx="1"/>
          </p:nvPr>
        </p:nvSpPr>
        <p:spPr>
          <a:xfrm>
            <a:off x="2155370" y="1343060"/>
            <a:ext cx="8892040" cy="3541714"/>
          </a:xfrm>
        </p:spPr>
        <p:txBody>
          <a:bodyPr>
            <a:noAutofit/>
          </a:bodyPr>
          <a:lstStyle/>
          <a:p>
            <a:r>
              <a:rPr lang="es-419" dirty="0">
                <a:solidFill>
                  <a:schemeClr val="bg1"/>
                </a:solidFill>
              </a:rPr>
              <a:t>ANTECEDENTES</a:t>
            </a:r>
          </a:p>
          <a:p>
            <a:r>
              <a:rPr lang="es-419" dirty="0">
                <a:solidFill>
                  <a:schemeClr val="bg1"/>
                </a:solidFill>
              </a:rPr>
              <a:t>PLANTEAMIENTO DEL PROBLEMA</a:t>
            </a:r>
          </a:p>
          <a:p>
            <a:r>
              <a:rPr lang="es-419" dirty="0">
                <a:solidFill>
                  <a:schemeClr val="bg1"/>
                </a:solidFill>
              </a:rPr>
              <a:t>OBJETIVOS</a:t>
            </a:r>
          </a:p>
          <a:p>
            <a:r>
              <a:rPr lang="es-419" dirty="0" smtClean="0">
                <a:solidFill>
                  <a:schemeClr val="bg1"/>
                </a:solidFill>
              </a:rPr>
              <a:t>METODOLOGÍA</a:t>
            </a:r>
          </a:p>
          <a:p>
            <a:pPr lvl="1"/>
            <a:r>
              <a:rPr lang="es-419" sz="2400" dirty="0">
                <a:solidFill>
                  <a:schemeClr val="bg1"/>
                </a:solidFill>
              </a:rPr>
              <a:t>Definición del </a:t>
            </a:r>
            <a:r>
              <a:rPr lang="es-419" sz="2400" dirty="0" smtClean="0">
                <a:solidFill>
                  <a:schemeClr val="bg1"/>
                </a:solidFill>
              </a:rPr>
              <a:t>problema</a:t>
            </a:r>
          </a:p>
          <a:p>
            <a:pPr lvl="1"/>
            <a:r>
              <a:rPr lang="es-ES" sz="2400" dirty="0" smtClean="0">
                <a:solidFill>
                  <a:schemeClr val="bg1"/>
                </a:solidFill>
              </a:rPr>
              <a:t>Identificación </a:t>
            </a:r>
            <a:r>
              <a:rPr lang="es-ES" sz="2400" dirty="0">
                <a:solidFill>
                  <a:schemeClr val="bg1"/>
                </a:solidFill>
              </a:rPr>
              <a:t>de métricas de usabilidad y </a:t>
            </a:r>
            <a:r>
              <a:rPr lang="es-ES" sz="2400" dirty="0" smtClean="0">
                <a:solidFill>
                  <a:schemeClr val="bg1"/>
                </a:solidFill>
              </a:rPr>
              <a:t>accesibilidad</a:t>
            </a:r>
            <a:endParaRPr lang="es-419" sz="2400" dirty="0" smtClean="0">
              <a:solidFill>
                <a:schemeClr val="bg1"/>
              </a:solidFill>
            </a:endParaRPr>
          </a:p>
          <a:p>
            <a:pPr lvl="1"/>
            <a:r>
              <a:rPr lang="es-419" sz="2400" dirty="0">
                <a:solidFill>
                  <a:schemeClr val="bg1"/>
                </a:solidFill>
              </a:rPr>
              <a:t>Desarrollo e </a:t>
            </a:r>
            <a:r>
              <a:rPr lang="es-419" sz="2400" dirty="0" smtClean="0">
                <a:solidFill>
                  <a:schemeClr val="bg1"/>
                </a:solidFill>
              </a:rPr>
              <a:t>implementación</a:t>
            </a:r>
            <a:endParaRPr lang="es-419" sz="2400" dirty="0">
              <a:solidFill>
                <a:schemeClr val="bg1"/>
              </a:solidFill>
            </a:endParaRPr>
          </a:p>
          <a:p>
            <a:pPr lvl="1"/>
            <a:r>
              <a:rPr lang="es-419" sz="2400" dirty="0" smtClean="0">
                <a:solidFill>
                  <a:schemeClr val="bg1"/>
                </a:solidFill>
              </a:rPr>
              <a:t>Evaluación</a:t>
            </a:r>
            <a:endParaRPr lang="es-419" sz="2400" dirty="0">
              <a:solidFill>
                <a:schemeClr val="bg1"/>
              </a:solidFill>
            </a:endParaRPr>
          </a:p>
          <a:p>
            <a:r>
              <a:rPr lang="es-419" dirty="0" smtClean="0">
                <a:solidFill>
                  <a:schemeClr val="bg1"/>
                </a:solidFill>
              </a:rPr>
              <a:t>CONCLUSIONES </a:t>
            </a:r>
            <a:r>
              <a:rPr lang="es-419" dirty="0">
                <a:solidFill>
                  <a:schemeClr val="bg1"/>
                </a:solidFill>
              </a:rPr>
              <a:t>Y </a:t>
            </a:r>
            <a:r>
              <a:rPr lang="es-419" dirty="0" smtClean="0">
                <a:solidFill>
                  <a:schemeClr val="bg1"/>
                </a:solidFill>
              </a:rPr>
              <a:t>RECOMENDACIONES</a:t>
            </a:r>
          </a:p>
          <a:p>
            <a:r>
              <a:rPr lang="es-419" dirty="0" smtClean="0">
                <a:solidFill>
                  <a:schemeClr val="bg1"/>
                </a:solidFill>
              </a:rPr>
              <a:t>TRABAJOS FUTUROS</a:t>
            </a:r>
            <a:endParaRPr lang="es-419" dirty="0">
              <a:solidFill>
                <a:schemeClr val="bg1"/>
              </a:solidFill>
            </a:endParaRPr>
          </a:p>
          <a:p>
            <a:endParaRPr lang="en-US" dirty="0">
              <a:solidFill>
                <a:schemeClr val="bg1"/>
              </a:solidFill>
            </a:endParaRPr>
          </a:p>
        </p:txBody>
      </p:sp>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794993">
            <a:off x="637033" y="206483"/>
            <a:ext cx="1095983" cy="1161339"/>
          </a:xfrm>
          <a:prstGeom prst="ellipse">
            <a:avLst/>
          </a:prstGeom>
          <a:ln>
            <a:noFill/>
          </a:ln>
          <a:effectLst>
            <a:softEdge rad="112500"/>
          </a:effectLst>
        </p:spPr>
      </p:pic>
      <p:pic>
        <p:nvPicPr>
          <p:cNvPr id="5" name="Imagen 4" descr="Imagen relacionada"/>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91761">
            <a:off x="8683854" y="5020233"/>
            <a:ext cx="1447800" cy="1194073"/>
          </a:xfrm>
          <a:prstGeom prst="rect">
            <a:avLst/>
          </a:prstGeom>
          <a:noFill/>
          <a:ln>
            <a:noFill/>
          </a:ln>
        </p:spPr>
      </p:pic>
      <p:sp>
        <p:nvSpPr>
          <p:cNvPr id="7" name="AutoShape 8"/>
          <p:cNvSpPr>
            <a:spLocks noChangeArrowheads="1"/>
          </p:cNvSpPr>
          <p:nvPr/>
        </p:nvSpPr>
        <p:spPr bwMode="auto">
          <a:xfrm rot="10800000">
            <a:off x="636588" y="1544570"/>
            <a:ext cx="228600" cy="228600"/>
          </a:xfrm>
          <a:prstGeom prst="upArrow">
            <a:avLst>
              <a:gd name="adj1" fmla="val 50000"/>
              <a:gd name="adj2" fmla="val 25000"/>
            </a:avLst>
          </a:prstGeom>
          <a:solidFill>
            <a:schemeClr va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rot="10800000" wrap="none" lIns="36000" tIns="36000" rIns="36000" bIns="36000" anchor="ctr"/>
          <a:lstStyle/>
          <a:p>
            <a:pPr algn="ctr">
              <a:defRPr/>
            </a:pPr>
            <a:endParaRPr lang="es-ES" sz="1800" dirty="0">
              <a:cs typeface="+mn-cs"/>
            </a:endParaRPr>
          </a:p>
        </p:txBody>
      </p:sp>
      <p:sp>
        <p:nvSpPr>
          <p:cNvPr id="8" name="Rectangle 10"/>
          <p:cNvSpPr>
            <a:spLocks noChangeArrowheads="1"/>
          </p:cNvSpPr>
          <p:nvPr/>
        </p:nvSpPr>
        <p:spPr bwMode="auto">
          <a:xfrm>
            <a:off x="201274" y="2114937"/>
            <a:ext cx="1650243" cy="35282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36000" tIns="36000" rIns="36000" bIns="36000">
            <a:spAutoFit/>
          </a:bodyPr>
          <a:lstStyle>
            <a:lvl1pPr marL="96838" indent="-96838" eaLnBrk="0" hangingPunct="0">
              <a:defRPr sz="2400">
                <a:solidFill>
                  <a:schemeClr val="tx1"/>
                </a:solidFill>
                <a:latin typeface="Arial" pitchFamily="34" charset="0"/>
                <a:ea typeface="ＭＳ Ｐゴシック" pitchFamily="-84" charset="-128"/>
              </a:defRPr>
            </a:lvl1pPr>
            <a:lvl2pPr marL="379413" indent="-92075"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Antecedentes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Planteamiento del problema</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Objetivos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Metodología</a:t>
            </a:r>
          </a:p>
          <a:p>
            <a:pPr lvl="1" eaLnBrk="1" hangingPunct="1">
              <a:lnSpc>
                <a:spcPct val="90000"/>
              </a:lnSpc>
              <a:spcBef>
                <a:spcPct val="50000"/>
              </a:spcBef>
              <a:buClr>
                <a:schemeClr val="folHlink"/>
              </a:buClr>
              <a:buSzPct val="60000"/>
              <a:buFont typeface="Wingdings" pitchFamily="2" charset="2"/>
              <a:buChar char="n"/>
              <a:defRPr/>
            </a:pPr>
            <a:r>
              <a:rPr lang="es-EC" altLang="en-US" sz="1050" b="1" i="1" dirty="0" smtClean="0">
                <a:solidFill>
                  <a:schemeClr val="bg1"/>
                </a:solidFill>
                <a:latin typeface="Tahoma" pitchFamily="34" charset="0"/>
              </a:rPr>
              <a:t>Definición del problema</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Identificación de métricas de usabilidad y accesibilidad</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Desarrollo e implementación</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Evaluación</a:t>
            </a:r>
            <a:endParaRPr lang="es-EC" altLang="en-US" sz="1000" i="1" dirty="0" smtClean="0">
              <a:solidFill>
                <a:schemeClr val="bg1"/>
              </a:solidFill>
              <a:latin typeface="Tahoma" pitchFamily="34" charset="0"/>
            </a:endParaRP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Conclusiones </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Recomendaciones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Trabajos futuros</a:t>
            </a:r>
            <a:endParaRPr lang="es-EC" altLang="en-US" sz="1200" b="1" i="1" dirty="0">
              <a:solidFill>
                <a:schemeClr val="bg1"/>
              </a:solidFill>
              <a:latin typeface="Tahoma" pitchFamily="34" charset="0"/>
            </a:endParaRPr>
          </a:p>
        </p:txBody>
      </p:sp>
      <p:sp>
        <p:nvSpPr>
          <p:cNvPr id="10" name="Marcador de número de diapositiva 9"/>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542148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1.11111E-6 L 0.25 -1.11111E-6 " pathEditMode="relative" rAng="0" ptsTypes="AA">
                                      <p:cBhvr>
                                        <p:cTn id="6" dur="2000" fill="hold"/>
                                        <p:tgtEl>
                                          <p:spTgt spid="4"/>
                                        </p:tgtEl>
                                        <p:attrNameLst>
                                          <p:attrName>ppt_x</p:attrName>
                                          <p:attrName>ppt_y</p:attrName>
                                        </p:attrNameLst>
                                      </p:cBhvr>
                                      <p:rCtr x="12500" y="0"/>
                                    </p:animMotion>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1000"/>
                                        <p:tgtEl>
                                          <p:spTgt spid="3">
                                            <p:txEl>
                                              <p:pRg st="0" end="0"/>
                                            </p:txEl>
                                          </p:spTgt>
                                        </p:tgtEl>
                                      </p:cBhvr>
                                    </p:animEffect>
                                    <p:anim calcmode="lin" valueType="num">
                                      <p:cBhvr>
                                        <p:cTn id="3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fade">
                                      <p:cBhvr>
                                        <p:cTn id="36" dur="1000"/>
                                        <p:tgtEl>
                                          <p:spTgt spid="3">
                                            <p:txEl>
                                              <p:pRg st="1" end="1"/>
                                            </p:txEl>
                                          </p:spTgt>
                                        </p:tgtEl>
                                      </p:cBhvr>
                                    </p:animEffect>
                                    <p:anim calcmode="lin" valueType="num">
                                      <p:cBhvr>
                                        <p:cTn id="3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fade">
                                      <p:cBhvr>
                                        <p:cTn id="43" dur="1000"/>
                                        <p:tgtEl>
                                          <p:spTgt spid="3">
                                            <p:txEl>
                                              <p:pRg st="2" end="2"/>
                                            </p:txEl>
                                          </p:spTgt>
                                        </p:tgtEl>
                                      </p:cBhvr>
                                    </p:animEffect>
                                    <p:anim calcmode="lin" valueType="num">
                                      <p:cBhvr>
                                        <p:cTn id="4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Effect transition="in" filter="fade">
                                      <p:cBhvr>
                                        <p:cTn id="50" dur="1000"/>
                                        <p:tgtEl>
                                          <p:spTgt spid="3">
                                            <p:txEl>
                                              <p:pRg st="3" end="3"/>
                                            </p:txEl>
                                          </p:spTgt>
                                        </p:tgtEl>
                                      </p:cBhvr>
                                    </p:animEffect>
                                    <p:anim calcmode="lin" valueType="num">
                                      <p:cBhvr>
                                        <p:cTn id="5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fade">
                                      <p:cBhvr>
                                        <p:cTn id="55" dur="1000"/>
                                        <p:tgtEl>
                                          <p:spTgt spid="3">
                                            <p:txEl>
                                              <p:pRg st="4" end="4"/>
                                            </p:txEl>
                                          </p:spTgt>
                                        </p:tgtEl>
                                      </p:cBhvr>
                                    </p:animEffect>
                                    <p:anim calcmode="lin" valueType="num">
                                      <p:cBhvr>
                                        <p:cTn id="5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Effect transition="in" filter="fade">
                                      <p:cBhvr>
                                        <p:cTn id="60" dur="1000"/>
                                        <p:tgtEl>
                                          <p:spTgt spid="3">
                                            <p:txEl>
                                              <p:pRg st="5" end="5"/>
                                            </p:txEl>
                                          </p:spTgt>
                                        </p:tgtEl>
                                      </p:cBhvr>
                                    </p:animEffect>
                                    <p:anim calcmode="lin" valueType="num">
                                      <p:cBhvr>
                                        <p:cTn id="6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animEffect transition="in" filter="fade">
                                      <p:cBhvr>
                                        <p:cTn id="65" dur="1000"/>
                                        <p:tgtEl>
                                          <p:spTgt spid="3">
                                            <p:txEl>
                                              <p:pRg st="6" end="6"/>
                                            </p:txEl>
                                          </p:spTgt>
                                        </p:tgtEl>
                                      </p:cBhvr>
                                    </p:animEffect>
                                    <p:anim calcmode="lin" valueType="num">
                                      <p:cBhvr>
                                        <p:cTn id="6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Effect transition="in" filter="fade">
                                      <p:cBhvr>
                                        <p:cTn id="70" dur="1000"/>
                                        <p:tgtEl>
                                          <p:spTgt spid="3">
                                            <p:txEl>
                                              <p:pRg st="7" end="7"/>
                                            </p:txEl>
                                          </p:spTgt>
                                        </p:tgtEl>
                                      </p:cBhvr>
                                    </p:animEffect>
                                    <p:anim calcmode="lin" valueType="num">
                                      <p:cBhvr>
                                        <p:cTn id="7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8" end="8"/>
                                            </p:txEl>
                                          </p:spTgt>
                                        </p:tgtEl>
                                        <p:attrNameLst>
                                          <p:attrName>style.visibility</p:attrName>
                                        </p:attrNameLst>
                                      </p:cBhvr>
                                      <p:to>
                                        <p:strVal val="visible"/>
                                      </p:to>
                                    </p:set>
                                    <p:animEffect transition="in" filter="fade">
                                      <p:cBhvr>
                                        <p:cTn id="77" dur="1000"/>
                                        <p:tgtEl>
                                          <p:spTgt spid="3">
                                            <p:txEl>
                                              <p:pRg st="8" end="8"/>
                                            </p:txEl>
                                          </p:spTgt>
                                        </p:tgtEl>
                                      </p:cBhvr>
                                    </p:animEffect>
                                    <p:anim calcmode="lin" valueType="num">
                                      <p:cBhvr>
                                        <p:cTn id="7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9" end="9"/>
                                            </p:txEl>
                                          </p:spTgt>
                                        </p:tgtEl>
                                        <p:attrNameLst>
                                          <p:attrName>style.visibility</p:attrName>
                                        </p:attrNameLst>
                                      </p:cBhvr>
                                      <p:to>
                                        <p:strVal val="visible"/>
                                      </p:to>
                                    </p:set>
                                    <p:animEffect transition="in" filter="fade">
                                      <p:cBhvr>
                                        <p:cTn id="84" dur="1000"/>
                                        <p:tgtEl>
                                          <p:spTgt spid="3">
                                            <p:txEl>
                                              <p:pRg st="9" end="9"/>
                                            </p:txEl>
                                          </p:spTgt>
                                        </p:tgtEl>
                                      </p:cBhvr>
                                    </p:animEffect>
                                    <p:anim calcmode="lin" valueType="num">
                                      <p:cBhvr>
                                        <p:cTn id="8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xit" presetSubtype="0" fill="hold" grpId="0" nodeType="clickEffect">
                                  <p:stCondLst>
                                    <p:cond delay="0"/>
                                  </p:stCondLst>
                                  <p:childTnLst>
                                    <p:animEffect transition="out" filter="fade">
                                      <p:cBhvr>
                                        <p:cTn id="90" dur="1000"/>
                                        <p:tgtEl>
                                          <p:spTgt spid="7"/>
                                        </p:tgtEl>
                                      </p:cBhvr>
                                    </p:animEffect>
                                    <p:anim calcmode="lin" valueType="num">
                                      <p:cBhvr>
                                        <p:cTn id="91" dur="1000"/>
                                        <p:tgtEl>
                                          <p:spTgt spid="7"/>
                                        </p:tgtEl>
                                        <p:attrNameLst>
                                          <p:attrName>ppt_x</p:attrName>
                                        </p:attrNameLst>
                                      </p:cBhvr>
                                      <p:tavLst>
                                        <p:tav tm="0">
                                          <p:val>
                                            <p:strVal val="ppt_x"/>
                                          </p:val>
                                        </p:tav>
                                        <p:tav tm="100000">
                                          <p:val>
                                            <p:strVal val="ppt_x"/>
                                          </p:val>
                                        </p:tav>
                                      </p:tavLst>
                                    </p:anim>
                                    <p:anim calcmode="lin" valueType="num">
                                      <p:cBhvr>
                                        <p:cTn id="92" dur="1000"/>
                                        <p:tgtEl>
                                          <p:spTgt spid="7"/>
                                        </p:tgtEl>
                                        <p:attrNameLst>
                                          <p:attrName>ppt_y</p:attrName>
                                        </p:attrNameLst>
                                      </p:cBhvr>
                                      <p:tavLst>
                                        <p:tav tm="0">
                                          <p:val>
                                            <p:strVal val="ppt_y"/>
                                          </p:val>
                                        </p:tav>
                                        <p:tav tm="100000">
                                          <p:val>
                                            <p:strVal val="ppt_y+.1"/>
                                          </p:val>
                                        </p:tav>
                                      </p:tavLst>
                                    </p:anim>
                                    <p:set>
                                      <p:cBhvr>
                                        <p:cTn id="93" dur="1" fill="hold">
                                          <p:stCondLst>
                                            <p:cond delay="999"/>
                                          </p:stCondLst>
                                        </p:cTn>
                                        <p:tgtEl>
                                          <p:spTgt spid="7"/>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18884" y="219602"/>
            <a:ext cx="9905998" cy="1478570"/>
          </a:xfrm>
        </p:spPr>
        <p:txBody>
          <a:bodyPr/>
          <a:lstStyle/>
          <a:p>
            <a:r>
              <a:rPr lang="es-ES" dirty="0" smtClean="0">
                <a:solidFill>
                  <a:schemeClr val="bg1"/>
                </a:solidFill>
              </a:rPr>
              <a:t>ESTUDIOS SELECCIONADOS</a:t>
            </a:r>
            <a:endParaRPr lang="en-US" dirty="0">
              <a:solidFill>
                <a:schemeClr val="bg1"/>
              </a:solidFill>
            </a:endParaRPr>
          </a:p>
        </p:txBody>
      </p:sp>
      <p:sp>
        <p:nvSpPr>
          <p:cNvPr id="5" name="Flecha derecha 4"/>
          <p:cNvSpPr/>
          <p:nvPr/>
        </p:nvSpPr>
        <p:spPr>
          <a:xfrm>
            <a:off x="48662" y="3417159"/>
            <a:ext cx="301172" cy="248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0"/>
          <p:cNvSpPr>
            <a:spLocks noChangeArrowheads="1"/>
          </p:cNvSpPr>
          <p:nvPr/>
        </p:nvSpPr>
        <p:spPr bwMode="auto">
          <a:xfrm>
            <a:off x="217270" y="1856309"/>
            <a:ext cx="1650243" cy="33228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36000" tIns="36000" rIns="36000" bIns="36000">
            <a:spAutoFit/>
          </a:bodyPr>
          <a:lstStyle>
            <a:lvl1pPr marL="96838" indent="-96838" eaLnBrk="0" hangingPunct="0">
              <a:defRPr sz="2400">
                <a:solidFill>
                  <a:schemeClr val="tx1"/>
                </a:solidFill>
                <a:latin typeface="Arial" pitchFamily="34" charset="0"/>
                <a:ea typeface="ＭＳ Ｐゴシック" pitchFamily="-84" charset="-128"/>
              </a:defRPr>
            </a:lvl1pPr>
            <a:lvl2pPr marL="379413" indent="-92075"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Antecedentes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Planteamiento del problema</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Objetivos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Metodología</a:t>
            </a:r>
          </a:p>
          <a:p>
            <a:pPr lvl="1" eaLnBrk="1" hangingPunct="1">
              <a:lnSpc>
                <a:spcPct val="90000"/>
              </a:lnSpc>
              <a:spcBef>
                <a:spcPct val="50000"/>
              </a:spcBef>
              <a:buClr>
                <a:schemeClr val="folHlink"/>
              </a:buClr>
              <a:buSzPct val="60000"/>
              <a:buFont typeface="Wingdings" pitchFamily="2" charset="2"/>
              <a:buChar char="n"/>
              <a:defRPr/>
            </a:pPr>
            <a:r>
              <a:rPr lang="es-EC" altLang="en-US" sz="1050" b="1" i="1" dirty="0" smtClean="0">
                <a:solidFill>
                  <a:schemeClr val="bg1"/>
                </a:solidFill>
                <a:latin typeface="Tahoma" pitchFamily="34" charset="0"/>
              </a:rPr>
              <a:t>Definición del problema</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Identificación de métricas de usabilidad y accesibilidad</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Desarrollo e implementación</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Evaluación</a:t>
            </a:r>
            <a:endParaRPr lang="es-EC" altLang="en-US" sz="1000" i="1" dirty="0" smtClean="0">
              <a:solidFill>
                <a:schemeClr val="bg1"/>
              </a:solidFill>
              <a:latin typeface="Tahoma" pitchFamily="34" charset="0"/>
            </a:endParaRP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Conclusiones </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Recomendaciones</a:t>
            </a:r>
            <a:endParaRPr lang="es-EC" altLang="en-US" sz="1200" b="1" i="1" dirty="0">
              <a:solidFill>
                <a:schemeClr val="bg1"/>
              </a:solidFill>
              <a:latin typeface="Tahoma"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142199892"/>
              </p:ext>
            </p:extLst>
          </p:nvPr>
        </p:nvGraphicFramePr>
        <p:xfrm>
          <a:off x="2902914" y="1321843"/>
          <a:ext cx="7758951" cy="4937760"/>
        </p:xfrm>
        <a:graphic>
          <a:graphicData uri="http://schemas.openxmlformats.org/drawingml/2006/table">
            <a:tbl>
              <a:tblPr firstRow="1" firstCol="1" bandRow="1">
                <a:tableStyleId>{7DF18680-E054-41AD-8BC1-D1AEF772440D}</a:tableStyleId>
              </a:tblPr>
              <a:tblGrid>
                <a:gridCol w="551328">
                  <a:extLst>
                    <a:ext uri="{9D8B030D-6E8A-4147-A177-3AD203B41FA5}">
                      <a16:colId xmlns:a16="http://schemas.microsoft.com/office/drawing/2014/main" val="1379114843"/>
                    </a:ext>
                  </a:extLst>
                </a:gridCol>
                <a:gridCol w="618565">
                  <a:extLst>
                    <a:ext uri="{9D8B030D-6E8A-4147-A177-3AD203B41FA5}">
                      <a16:colId xmlns:a16="http://schemas.microsoft.com/office/drawing/2014/main" val="3034624747"/>
                    </a:ext>
                  </a:extLst>
                </a:gridCol>
                <a:gridCol w="6589058">
                  <a:extLst>
                    <a:ext uri="{9D8B030D-6E8A-4147-A177-3AD203B41FA5}">
                      <a16:colId xmlns:a16="http://schemas.microsoft.com/office/drawing/2014/main" val="1038977269"/>
                    </a:ext>
                  </a:extLst>
                </a:gridCol>
              </a:tblGrid>
              <a:tr h="272439">
                <a:tc>
                  <a:txBody>
                    <a:bodyPr/>
                    <a:lstStyle/>
                    <a:p>
                      <a:pPr algn="ctr">
                        <a:lnSpc>
                          <a:spcPct val="200000"/>
                        </a:lnSpc>
                        <a:spcBef>
                          <a:spcPts val="600"/>
                        </a:spcBef>
                        <a:spcAft>
                          <a:spcPts val="0"/>
                        </a:spcAft>
                      </a:pPr>
                      <a:r>
                        <a:rPr lang="en-US" sz="1800">
                          <a:solidFill>
                            <a:schemeClr val="bg1"/>
                          </a:solidFill>
                          <a:effectLst/>
                        </a:rPr>
                        <a:t>Nº-</a:t>
                      </a:r>
                      <a:endParaRPr lang="en-US" sz="1600">
                        <a:solidFill>
                          <a:schemeClr val="bg1"/>
                        </a:solidFill>
                        <a:effectLst/>
                        <a:latin typeface="Arial" panose="020B0604020202020204" pitchFamily="34" charset="0"/>
                        <a:ea typeface="Arial" panose="020B0604020202020204" pitchFamily="34" charset="0"/>
                      </a:endParaRPr>
                    </a:p>
                  </a:txBody>
                  <a:tcPr marL="51082" marR="51082" marT="0" marB="0"/>
                </a:tc>
                <a:tc>
                  <a:txBody>
                    <a:bodyPr/>
                    <a:lstStyle/>
                    <a:p>
                      <a:pPr algn="ctr">
                        <a:lnSpc>
                          <a:spcPct val="200000"/>
                        </a:lnSpc>
                        <a:spcBef>
                          <a:spcPts val="600"/>
                        </a:spcBef>
                        <a:spcAft>
                          <a:spcPts val="0"/>
                        </a:spcAft>
                      </a:pPr>
                      <a:r>
                        <a:rPr lang="es-EC" sz="1800">
                          <a:solidFill>
                            <a:schemeClr val="bg1"/>
                          </a:solidFill>
                          <a:effectLst/>
                        </a:rPr>
                        <a:t>Año</a:t>
                      </a:r>
                      <a:endParaRPr lang="en-US" sz="1600">
                        <a:solidFill>
                          <a:schemeClr val="bg1"/>
                        </a:solidFill>
                        <a:effectLst/>
                        <a:latin typeface="Arial" panose="020B0604020202020204" pitchFamily="34" charset="0"/>
                        <a:ea typeface="Arial" panose="020B0604020202020204" pitchFamily="34" charset="0"/>
                      </a:endParaRPr>
                    </a:p>
                  </a:txBody>
                  <a:tcPr marL="51082" marR="51082" marT="0" marB="0"/>
                </a:tc>
                <a:tc>
                  <a:txBody>
                    <a:bodyPr/>
                    <a:lstStyle/>
                    <a:p>
                      <a:pPr algn="ctr">
                        <a:lnSpc>
                          <a:spcPct val="200000"/>
                        </a:lnSpc>
                        <a:spcBef>
                          <a:spcPts val="600"/>
                        </a:spcBef>
                        <a:spcAft>
                          <a:spcPts val="0"/>
                        </a:spcAft>
                      </a:pPr>
                      <a:r>
                        <a:rPr lang="es-EC" sz="1800" dirty="0">
                          <a:solidFill>
                            <a:schemeClr val="bg1"/>
                          </a:solidFill>
                          <a:effectLst/>
                        </a:rPr>
                        <a:t>Título</a:t>
                      </a:r>
                      <a:r>
                        <a:rPr lang="en-US" sz="1800" dirty="0">
                          <a:solidFill>
                            <a:schemeClr val="bg1"/>
                          </a:solidFill>
                          <a:effectLst/>
                        </a:rPr>
                        <a:t> del </a:t>
                      </a:r>
                      <a:r>
                        <a:rPr lang="es-EC" sz="1800" dirty="0">
                          <a:solidFill>
                            <a:schemeClr val="bg1"/>
                          </a:solidFill>
                          <a:effectLst/>
                        </a:rPr>
                        <a:t>artículo</a:t>
                      </a:r>
                      <a:endParaRPr lang="en-US" sz="1600" dirty="0">
                        <a:solidFill>
                          <a:schemeClr val="bg1"/>
                        </a:solidFill>
                        <a:effectLst/>
                        <a:latin typeface="Arial" panose="020B0604020202020204" pitchFamily="34" charset="0"/>
                        <a:ea typeface="Arial" panose="020B0604020202020204" pitchFamily="34" charset="0"/>
                      </a:endParaRPr>
                    </a:p>
                  </a:txBody>
                  <a:tcPr marL="51082" marR="51082" marT="0" marB="0"/>
                </a:tc>
                <a:extLst>
                  <a:ext uri="{0D108BD9-81ED-4DB2-BD59-A6C34878D82A}">
                    <a16:rowId xmlns:a16="http://schemas.microsoft.com/office/drawing/2014/main" val="756760362"/>
                  </a:ext>
                </a:extLst>
              </a:tr>
              <a:tr h="544879">
                <a:tc>
                  <a:txBody>
                    <a:bodyPr/>
                    <a:lstStyle/>
                    <a:p>
                      <a:pPr algn="just">
                        <a:lnSpc>
                          <a:spcPct val="200000"/>
                        </a:lnSpc>
                        <a:spcBef>
                          <a:spcPts val="600"/>
                        </a:spcBef>
                        <a:spcAft>
                          <a:spcPts val="0"/>
                        </a:spcAft>
                      </a:pPr>
                      <a:r>
                        <a:rPr lang="en-US" sz="1800">
                          <a:solidFill>
                            <a:schemeClr val="bg1"/>
                          </a:solidFill>
                          <a:effectLst/>
                        </a:rPr>
                        <a:t>PS1</a:t>
                      </a:r>
                      <a:endParaRPr lang="en-US" sz="1600">
                        <a:solidFill>
                          <a:schemeClr val="bg1"/>
                        </a:solidFill>
                        <a:effectLst/>
                        <a:latin typeface="Arial" panose="020B0604020202020204" pitchFamily="34" charset="0"/>
                        <a:ea typeface="Arial" panose="020B0604020202020204" pitchFamily="34" charset="0"/>
                      </a:endParaRPr>
                    </a:p>
                  </a:txBody>
                  <a:tcPr marL="51082" marR="51082" marT="0" marB="0"/>
                </a:tc>
                <a:tc>
                  <a:txBody>
                    <a:bodyPr/>
                    <a:lstStyle/>
                    <a:p>
                      <a:pPr algn="just">
                        <a:lnSpc>
                          <a:spcPct val="200000"/>
                        </a:lnSpc>
                        <a:spcBef>
                          <a:spcPts val="600"/>
                        </a:spcBef>
                        <a:spcAft>
                          <a:spcPts val="0"/>
                        </a:spcAft>
                      </a:pPr>
                      <a:r>
                        <a:rPr lang="en-US" sz="1800">
                          <a:solidFill>
                            <a:schemeClr val="bg1"/>
                          </a:solidFill>
                          <a:effectLst/>
                        </a:rPr>
                        <a:t>2001</a:t>
                      </a:r>
                      <a:endParaRPr lang="en-US" sz="1600">
                        <a:solidFill>
                          <a:schemeClr val="bg1"/>
                        </a:solidFill>
                        <a:effectLst/>
                        <a:latin typeface="Arial" panose="020B0604020202020204" pitchFamily="34" charset="0"/>
                        <a:ea typeface="Arial" panose="020B0604020202020204" pitchFamily="34" charset="0"/>
                      </a:endParaRPr>
                    </a:p>
                  </a:txBody>
                  <a:tcPr marL="51082" marR="51082" marT="0" marB="0"/>
                </a:tc>
                <a:tc>
                  <a:txBody>
                    <a:bodyPr/>
                    <a:lstStyle/>
                    <a:p>
                      <a:pPr algn="just">
                        <a:lnSpc>
                          <a:spcPct val="200000"/>
                        </a:lnSpc>
                        <a:spcBef>
                          <a:spcPts val="600"/>
                        </a:spcBef>
                        <a:spcAft>
                          <a:spcPts val="0"/>
                        </a:spcAft>
                      </a:pPr>
                      <a:r>
                        <a:rPr lang="en-US" sz="1800">
                          <a:solidFill>
                            <a:schemeClr val="bg1"/>
                          </a:solidFill>
                          <a:effectLst/>
                        </a:rPr>
                        <a:t>QUIM A Framework for Quantifying Usability Metrics</a:t>
                      </a:r>
                      <a:endParaRPr lang="en-US" sz="1600">
                        <a:solidFill>
                          <a:schemeClr val="bg1"/>
                        </a:solidFill>
                        <a:effectLst/>
                        <a:latin typeface="Arial" panose="020B0604020202020204" pitchFamily="34" charset="0"/>
                        <a:ea typeface="Arial" panose="020B0604020202020204" pitchFamily="34" charset="0"/>
                      </a:endParaRPr>
                    </a:p>
                  </a:txBody>
                  <a:tcPr marL="51082" marR="51082" marT="0" marB="0"/>
                </a:tc>
                <a:extLst>
                  <a:ext uri="{0D108BD9-81ED-4DB2-BD59-A6C34878D82A}">
                    <a16:rowId xmlns:a16="http://schemas.microsoft.com/office/drawing/2014/main" val="150066465"/>
                  </a:ext>
                </a:extLst>
              </a:tr>
              <a:tr h="272439">
                <a:tc>
                  <a:txBody>
                    <a:bodyPr/>
                    <a:lstStyle/>
                    <a:p>
                      <a:pPr algn="just">
                        <a:lnSpc>
                          <a:spcPct val="200000"/>
                        </a:lnSpc>
                        <a:spcBef>
                          <a:spcPts val="600"/>
                        </a:spcBef>
                        <a:spcAft>
                          <a:spcPts val="0"/>
                        </a:spcAft>
                      </a:pPr>
                      <a:r>
                        <a:rPr lang="en-US" sz="1800">
                          <a:solidFill>
                            <a:schemeClr val="bg1"/>
                          </a:solidFill>
                          <a:effectLst/>
                        </a:rPr>
                        <a:t>PS2</a:t>
                      </a:r>
                      <a:endParaRPr lang="en-US" sz="1600">
                        <a:solidFill>
                          <a:schemeClr val="bg1"/>
                        </a:solidFill>
                        <a:effectLst/>
                        <a:latin typeface="Arial" panose="020B0604020202020204" pitchFamily="34" charset="0"/>
                        <a:ea typeface="Arial" panose="020B0604020202020204" pitchFamily="34" charset="0"/>
                      </a:endParaRPr>
                    </a:p>
                  </a:txBody>
                  <a:tcPr marL="51082" marR="51082" marT="0" marB="0"/>
                </a:tc>
                <a:tc>
                  <a:txBody>
                    <a:bodyPr/>
                    <a:lstStyle/>
                    <a:p>
                      <a:pPr algn="just">
                        <a:lnSpc>
                          <a:spcPct val="200000"/>
                        </a:lnSpc>
                        <a:spcBef>
                          <a:spcPts val="600"/>
                        </a:spcBef>
                        <a:spcAft>
                          <a:spcPts val="0"/>
                        </a:spcAft>
                      </a:pPr>
                      <a:r>
                        <a:rPr lang="en-US" sz="1800">
                          <a:solidFill>
                            <a:schemeClr val="bg1"/>
                          </a:solidFill>
                          <a:effectLst/>
                        </a:rPr>
                        <a:t>2012</a:t>
                      </a:r>
                      <a:endParaRPr lang="en-US" sz="1600">
                        <a:solidFill>
                          <a:schemeClr val="bg1"/>
                        </a:solidFill>
                        <a:effectLst/>
                        <a:latin typeface="Arial" panose="020B0604020202020204" pitchFamily="34" charset="0"/>
                        <a:ea typeface="Arial" panose="020B0604020202020204" pitchFamily="34" charset="0"/>
                      </a:endParaRPr>
                    </a:p>
                  </a:txBody>
                  <a:tcPr marL="51082" marR="51082" marT="0" marB="0"/>
                </a:tc>
                <a:tc>
                  <a:txBody>
                    <a:bodyPr/>
                    <a:lstStyle/>
                    <a:p>
                      <a:pPr algn="just">
                        <a:lnSpc>
                          <a:spcPct val="200000"/>
                        </a:lnSpc>
                        <a:spcBef>
                          <a:spcPts val="600"/>
                        </a:spcBef>
                        <a:spcAft>
                          <a:spcPts val="0"/>
                        </a:spcAft>
                      </a:pPr>
                      <a:r>
                        <a:rPr lang="en-US" sz="1800">
                          <a:solidFill>
                            <a:schemeClr val="bg1"/>
                          </a:solidFill>
                          <a:effectLst/>
                        </a:rPr>
                        <a:t>Mobile Learning New forms of education </a:t>
                      </a:r>
                      <a:endParaRPr lang="en-US" sz="1600">
                        <a:solidFill>
                          <a:schemeClr val="bg1"/>
                        </a:solidFill>
                        <a:effectLst/>
                        <a:latin typeface="Arial" panose="020B0604020202020204" pitchFamily="34" charset="0"/>
                        <a:ea typeface="Arial" panose="020B0604020202020204" pitchFamily="34" charset="0"/>
                      </a:endParaRPr>
                    </a:p>
                  </a:txBody>
                  <a:tcPr marL="51082" marR="51082" marT="0" marB="0"/>
                </a:tc>
                <a:extLst>
                  <a:ext uri="{0D108BD9-81ED-4DB2-BD59-A6C34878D82A}">
                    <a16:rowId xmlns:a16="http://schemas.microsoft.com/office/drawing/2014/main" val="912640982"/>
                  </a:ext>
                </a:extLst>
              </a:tr>
              <a:tr h="817318">
                <a:tc>
                  <a:txBody>
                    <a:bodyPr/>
                    <a:lstStyle/>
                    <a:p>
                      <a:pPr algn="just">
                        <a:lnSpc>
                          <a:spcPct val="200000"/>
                        </a:lnSpc>
                        <a:spcBef>
                          <a:spcPts val="600"/>
                        </a:spcBef>
                        <a:spcAft>
                          <a:spcPts val="0"/>
                        </a:spcAft>
                      </a:pPr>
                      <a:r>
                        <a:rPr lang="en-US" sz="1800">
                          <a:solidFill>
                            <a:schemeClr val="bg1"/>
                          </a:solidFill>
                          <a:effectLst/>
                        </a:rPr>
                        <a:t>PS3</a:t>
                      </a:r>
                      <a:endParaRPr lang="en-US" sz="1600">
                        <a:solidFill>
                          <a:schemeClr val="bg1"/>
                        </a:solidFill>
                        <a:effectLst/>
                        <a:latin typeface="Arial" panose="020B0604020202020204" pitchFamily="34" charset="0"/>
                        <a:ea typeface="Arial" panose="020B0604020202020204" pitchFamily="34" charset="0"/>
                      </a:endParaRPr>
                    </a:p>
                  </a:txBody>
                  <a:tcPr marL="51082" marR="51082" marT="0" marB="0"/>
                </a:tc>
                <a:tc>
                  <a:txBody>
                    <a:bodyPr/>
                    <a:lstStyle/>
                    <a:p>
                      <a:pPr algn="just">
                        <a:lnSpc>
                          <a:spcPct val="200000"/>
                        </a:lnSpc>
                        <a:spcBef>
                          <a:spcPts val="600"/>
                        </a:spcBef>
                        <a:spcAft>
                          <a:spcPts val="0"/>
                        </a:spcAft>
                      </a:pPr>
                      <a:r>
                        <a:rPr lang="en-US" sz="1800">
                          <a:solidFill>
                            <a:schemeClr val="bg1"/>
                          </a:solidFill>
                          <a:effectLst/>
                        </a:rPr>
                        <a:t>2016</a:t>
                      </a:r>
                      <a:endParaRPr lang="en-US" sz="1600">
                        <a:solidFill>
                          <a:schemeClr val="bg1"/>
                        </a:solidFill>
                        <a:effectLst/>
                        <a:latin typeface="Arial" panose="020B0604020202020204" pitchFamily="34" charset="0"/>
                        <a:ea typeface="Arial" panose="020B0604020202020204" pitchFamily="34" charset="0"/>
                      </a:endParaRPr>
                    </a:p>
                  </a:txBody>
                  <a:tcPr marL="51082" marR="51082" marT="0" marB="0"/>
                </a:tc>
                <a:tc>
                  <a:txBody>
                    <a:bodyPr/>
                    <a:lstStyle/>
                    <a:p>
                      <a:pPr algn="just">
                        <a:lnSpc>
                          <a:spcPct val="200000"/>
                        </a:lnSpc>
                        <a:spcBef>
                          <a:spcPts val="600"/>
                        </a:spcBef>
                        <a:spcAft>
                          <a:spcPts val="0"/>
                        </a:spcAft>
                      </a:pPr>
                      <a:r>
                        <a:rPr lang="en-US" sz="1800">
                          <a:solidFill>
                            <a:schemeClr val="bg1"/>
                          </a:solidFill>
                          <a:effectLst/>
                        </a:rPr>
                        <a:t>An initial theoretical usability evaluation model for assessing defence mobile e-based application system </a:t>
                      </a:r>
                      <a:endParaRPr lang="en-US" sz="1600">
                        <a:solidFill>
                          <a:schemeClr val="bg1"/>
                        </a:solidFill>
                        <a:effectLst/>
                        <a:latin typeface="Arial" panose="020B0604020202020204" pitchFamily="34" charset="0"/>
                        <a:ea typeface="Arial" panose="020B0604020202020204" pitchFamily="34" charset="0"/>
                      </a:endParaRPr>
                    </a:p>
                  </a:txBody>
                  <a:tcPr marL="51082" marR="51082" marT="0" marB="0"/>
                </a:tc>
                <a:extLst>
                  <a:ext uri="{0D108BD9-81ED-4DB2-BD59-A6C34878D82A}">
                    <a16:rowId xmlns:a16="http://schemas.microsoft.com/office/drawing/2014/main" val="3347625157"/>
                  </a:ext>
                </a:extLst>
              </a:tr>
              <a:tr h="544879">
                <a:tc>
                  <a:txBody>
                    <a:bodyPr/>
                    <a:lstStyle/>
                    <a:p>
                      <a:pPr algn="just">
                        <a:lnSpc>
                          <a:spcPct val="200000"/>
                        </a:lnSpc>
                        <a:spcBef>
                          <a:spcPts val="600"/>
                        </a:spcBef>
                        <a:spcAft>
                          <a:spcPts val="0"/>
                        </a:spcAft>
                      </a:pPr>
                      <a:r>
                        <a:rPr lang="en-US" sz="1800">
                          <a:solidFill>
                            <a:schemeClr val="bg1"/>
                          </a:solidFill>
                          <a:effectLst/>
                        </a:rPr>
                        <a:t>PS4</a:t>
                      </a:r>
                      <a:endParaRPr lang="en-US" sz="1600">
                        <a:solidFill>
                          <a:schemeClr val="bg1"/>
                        </a:solidFill>
                        <a:effectLst/>
                        <a:latin typeface="Arial" panose="020B0604020202020204" pitchFamily="34" charset="0"/>
                        <a:ea typeface="Arial" panose="020B0604020202020204" pitchFamily="34" charset="0"/>
                      </a:endParaRPr>
                    </a:p>
                  </a:txBody>
                  <a:tcPr marL="51082" marR="51082" marT="0" marB="0"/>
                </a:tc>
                <a:tc>
                  <a:txBody>
                    <a:bodyPr/>
                    <a:lstStyle/>
                    <a:p>
                      <a:pPr algn="just">
                        <a:lnSpc>
                          <a:spcPct val="200000"/>
                        </a:lnSpc>
                        <a:spcBef>
                          <a:spcPts val="600"/>
                        </a:spcBef>
                        <a:spcAft>
                          <a:spcPts val="0"/>
                        </a:spcAft>
                      </a:pPr>
                      <a:r>
                        <a:rPr lang="en-US" sz="1800">
                          <a:solidFill>
                            <a:schemeClr val="bg1"/>
                          </a:solidFill>
                          <a:effectLst/>
                        </a:rPr>
                        <a:t>2018</a:t>
                      </a:r>
                      <a:endParaRPr lang="en-US" sz="1600">
                        <a:solidFill>
                          <a:schemeClr val="bg1"/>
                        </a:solidFill>
                        <a:effectLst/>
                        <a:latin typeface="Arial" panose="020B0604020202020204" pitchFamily="34" charset="0"/>
                        <a:ea typeface="Arial" panose="020B0604020202020204" pitchFamily="34" charset="0"/>
                      </a:endParaRPr>
                    </a:p>
                  </a:txBody>
                  <a:tcPr marL="51082" marR="51082" marT="0" marB="0"/>
                </a:tc>
                <a:tc>
                  <a:txBody>
                    <a:bodyPr/>
                    <a:lstStyle/>
                    <a:p>
                      <a:pPr algn="just">
                        <a:lnSpc>
                          <a:spcPct val="200000"/>
                        </a:lnSpc>
                        <a:spcBef>
                          <a:spcPts val="600"/>
                        </a:spcBef>
                        <a:spcAft>
                          <a:spcPts val="0"/>
                        </a:spcAft>
                      </a:pPr>
                      <a:r>
                        <a:rPr lang="en-US" sz="1800">
                          <a:solidFill>
                            <a:schemeClr val="bg1"/>
                          </a:solidFill>
                          <a:effectLst/>
                        </a:rPr>
                        <a:t>Modeling Measurement Metrics for E-Book App on  Mobile Devices</a:t>
                      </a:r>
                      <a:endParaRPr lang="en-US" sz="1600">
                        <a:solidFill>
                          <a:schemeClr val="bg1"/>
                        </a:solidFill>
                        <a:effectLst/>
                        <a:latin typeface="Arial" panose="020B0604020202020204" pitchFamily="34" charset="0"/>
                        <a:ea typeface="Arial" panose="020B0604020202020204" pitchFamily="34" charset="0"/>
                      </a:endParaRPr>
                    </a:p>
                  </a:txBody>
                  <a:tcPr marL="51082" marR="51082" marT="0" marB="0"/>
                </a:tc>
                <a:extLst>
                  <a:ext uri="{0D108BD9-81ED-4DB2-BD59-A6C34878D82A}">
                    <a16:rowId xmlns:a16="http://schemas.microsoft.com/office/drawing/2014/main" val="3147672566"/>
                  </a:ext>
                </a:extLst>
              </a:tr>
              <a:tr h="817318">
                <a:tc>
                  <a:txBody>
                    <a:bodyPr/>
                    <a:lstStyle/>
                    <a:p>
                      <a:pPr algn="just">
                        <a:lnSpc>
                          <a:spcPct val="200000"/>
                        </a:lnSpc>
                        <a:spcBef>
                          <a:spcPts val="600"/>
                        </a:spcBef>
                        <a:spcAft>
                          <a:spcPts val="0"/>
                        </a:spcAft>
                      </a:pPr>
                      <a:r>
                        <a:rPr lang="en-US" sz="1800">
                          <a:solidFill>
                            <a:schemeClr val="bg1"/>
                          </a:solidFill>
                          <a:effectLst/>
                        </a:rPr>
                        <a:t>PS5</a:t>
                      </a:r>
                      <a:endParaRPr lang="en-US" sz="1600">
                        <a:solidFill>
                          <a:schemeClr val="bg1"/>
                        </a:solidFill>
                        <a:effectLst/>
                        <a:latin typeface="Arial" panose="020B0604020202020204" pitchFamily="34" charset="0"/>
                        <a:ea typeface="Arial" panose="020B0604020202020204" pitchFamily="34" charset="0"/>
                      </a:endParaRPr>
                    </a:p>
                  </a:txBody>
                  <a:tcPr marL="51082" marR="51082" marT="0" marB="0"/>
                </a:tc>
                <a:tc>
                  <a:txBody>
                    <a:bodyPr/>
                    <a:lstStyle/>
                    <a:p>
                      <a:pPr algn="just">
                        <a:lnSpc>
                          <a:spcPct val="200000"/>
                        </a:lnSpc>
                        <a:spcBef>
                          <a:spcPts val="600"/>
                        </a:spcBef>
                        <a:spcAft>
                          <a:spcPts val="0"/>
                        </a:spcAft>
                      </a:pPr>
                      <a:r>
                        <a:rPr lang="en-US" sz="1800">
                          <a:solidFill>
                            <a:schemeClr val="bg1"/>
                          </a:solidFill>
                          <a:effectLst/>
                        </a:rPr>
                        <a:t>2017</a:t>
                      </a:r>
                      <a:endParaRPr lang="en-US" sz="1600">
                        <a:solidFill>
                          <a:schemeClr val="bg1"/>
                        </a:solidFill>
                        <a:effectLst/>
                        <a:latin typeface="Arial" panose="020B0604020202020204" pitchFamily="34" charset="0"/>
                        <a:ea typeface="Arial" panose="020B0604020202020204" pitchFamily="34" charset="0"/>
                      </a:endParaRPr>
                    </a:p>
                  </a:txBody>
                  <a:tcPr marL="51082" marR="51082" marT="0" marB="0"/>
                </a:tc>
                <a:tc>
                  <a:txBody>
                    <a:bodyPr/>
                    <a:lstStyle/>
                    <a:p>
                      <a:pPr algn="just">
                        <a:lnSpc>
                          <a:spcPct val="200000"/>
                        </a:lnSpc>
                        <a:spcBef>
                          <a:spcPts val="600"/>
                        </a:spcBef>
                        <a:spcAft>
                          <a:spcPts val="0"/>
                        </a:spcAft>
                      </a:pPr>
                      <a:r>
                        <a:rPr lang="en-US" sz="1800">
                          <a:solidFill>
                            <a:schemeClr val="bg1"/>
                          </a:solidFill>
                          <a:effectLst/>
                        </a:rPr>
                        <a:t>Enlight_ A Comprehensive Quality and Therapeutic Potential Evaluation Tool for Mobile and Web-Based eHealth Interventions</a:t>
                      </a:r>
                      <a:endParaRPr lang="en-US" sz="1600">
                        <a:solidFill>
                          <a:schemeClr val="bg1"/>
                        </a:solidFill>
                        <a:effectLst/>
                        <a:latin typeface="Arial" panose="020B0604020202020204" pitchFamily="34" charset="0"/>
                        <a:ea typeface="Arial" panose="020B0604020202020204" pitchFamily="34" charset="0"/>
                      </a:endParaRPr>
                    </a:p>
                  </a:txBody>
                  <a:tcPr marL="51082" marR="51082" marT="0" marB="0"/>
                </a:tc>
                <a:extLst>
                  <a:ext uri="{0D108BD9-81ED-4DB2-BD59-A6C34878D82A}">
                    <a16:rowId xmlns:a16="http://schemas.microsoft.com/office/drawing/2014/main" val="3976287299"/>
                  </a:ext>
                </a:extLst>
              </a:tr>
              <a:tr h="272439">
                <a:tc>
                  <a:txBody>
                    <a:bodyPr/>
                    <a:lstStyle/>
                    <a:p>
                      <a:pPr algn="just">
                        <a:lnSpc>
                          <a:spcPct val="200000"/>
                        </a:lnSpc>
                        <a:spcBef>
                          <a:spcPts val="600"/>
                        </a:spcBef>
                        <a:spcAft>
                          <a:spcPts val="0"/>
                        </a:spcAft>
                      </a:pPr>
                      <a:r>
                        <a:rPr lang="en-US" sz="1800">
                          <a:solidFill>
                            <a:schemeClr val="bg1"/>
                          </a:solidFill>
                          <a:effectLst/>
                        </a:rPr>
                        <a:t>PS6</a:t>
                      </a:r>
                      <a:endParaRPr lang="en-US" sz="1600">
                        <a:solidFill>
                          <a:schemeClr val="bg1"/>
                        </a:solidFill>
                        <a:effectLst/>
                        <a:latin typeface="Arial" panose="020B0604020202020204" pitchFamily="34" charset="0"/>
                        <a:ea typeface="Arial" panose="020B0604020202020204" pitchFamily="34" charset="0"/>
                      </a:endParaRPr>
                    </a:p>
                  </a:txBody>
                  <a:tcPr marL="51082" marR="51082" marT="0" marB="0"/>
                </a:tc>
                <a:tc>
                  <a:txBody>
                    <a:bodyPr/>
                    <a:lstStyle/>
                    <a:p>
                      <a:pPr algn="just">
                        <a:lnSpc>
                          <a:spcPct val="200000"/>
                        </a:lnSpc>
                        <a:spcBef>
                          <a:spcPts val="600"/>
                        </a:spcBef>
                        <a:spcAft>
                          <a:spcPts val="0"/>
                        </a:spcAft>
                      </a:pPr>
                      <a:r>
                        <a:rPr lang="en-US" sz="1800">
                          <a:solidFill>
                            <a:schemeClr val="bg1"/>
                          </a:solidFill>
                          <a:effectLst/>
                        </a:rPr>
                        <a:t>2018</a:t>
                      </a:r>
                      <a:endParaRPr lang="en-US" sz="1600">
                        <a:solidFill>
                          <a:schemeClr val="bg1"/>
                        </a:solidFill>
                        <a:effectLst/>
                        <a:latin typeface="Arial" panose="020B0604020202020204" pitchFamily="34" charset="0"/>
                        <a:ea typeface="Arial" panose="020B0604020202020204" pitchFamily="34" charset="0"/>
                      </a:endParaRPr>
                    </a:p>
                  </a:txBody>
                  <a:tcPr marL="51082" marR="51082" marT="0" marB="0"/>
                </a:tc>
                <a:tc>
                  <a:txBody>
                    <a:bodyPr/>
                    <a:lstStyle/>
                    <a:p>
                      <a:pPr algn="just">
                        <a:lnSpc>
                          <a:spcPct val="200000"/>
                        </a:lnSpc>
                        <a:spcBef>
                          <a:spcPts val="600"/>
                        </a:spcBef>
                        <a:spcAft>
                          <a:spcPts val="0"/>
                        </a:spcAft>
                      </a:pPr>
                      <a:r>
                        <a:rPr lang="en-US" sz="1800" dirty="0">
                          <a:solidFill>
                            <a:schemeClr val="bg1"/>
                          </a:solidFill>
                          <a:effectLst/>
                        </a:rPr>
                        <a:t>Usability analysis Is our software inclusive</a:t>
                      </a:r>
                      <a:endParaRPr lang="en-US" sz="1600" dirty="0">
                        <a:solidFill>
                          <a:schemeClr val="bg1"/>
                        </a:solidFill>
                        <a:effectLst/>
                        <a:latin typeface="Arial" panose="020B0604020202020204" pitchFamily="34" charset="0"/>
                        <a:ea typeface="Arial" panose="020B0604020202020204" pitchFamily="34" charset="0"/>
                      </a:endParaRPr>
                    </a:p>
                  </a:txBody>
                  <a:tcPr marL="51082" marR="51082" marT="0" marB="0"/>
                </a:tc>
                <a:extLst>
                  <a:ext uri="{0D108BD9-81ED-4DB2-BD59-A6C34878D82A}">
                    <a16:rowId xmlns:a16="http://schemas.microsoft.com/office/drawing/2014/main" val="1387314131"/>
                  </a:ext>
                </a:extLst>
              </a:tr>
            </a:tbl>
          </a:graphicData>
        </a:graphic>
      </p:graphicFrame>
      <p:sp>
        <p:nvSpPr>
          <p:cNvPr id="8" name="Marcador de número de diapositiva 7"/>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61150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742727351"/>
              </p:ext>
            </p:extLst>
          </p:nvPr>
        </p:nvGraphicFramePr>
        <p:xfrm>
          <a:off x="2927929" y="2386271"/>
          <a:ext cx="7988074" cy="3048000"/>
        </p:xfrm>
        <a:graphic>
          <a:graphicData uri="http://schemas.openxmlformats.org/drawingml/2006/table">
            <a:tbl>
              <a:tblPr firstRow="1" firstCol="1" bandRow="1">
                <a:tableStyleId>{7DF18680-E054-41AD-8BC1-D1AEF772440D}</a:tableStyleId>
              </a:tblPr>
              <a:tblGrid>
                <a:gridCol w="2123711">
                  <a:extLst>
                    <a:ext uri="{9D8B030D-6E8A-4147-A177-3AD203B41FA5}">
                      <a16:colId xmlns:a16="http://schemas.microsoft.com/office/drawing/2014/main" val="118628073"/>
                    </a:ext>
                  </a:extLst>
                </a:gridCol>
                <a:gridCol w="931880">
                  <a:extLst>
                    <a:ext uri="{9D8B030D-6E8A-4147-A177-3AD203B41FA5}">
                      <a16:colId xmlns:a16="http://schemas.microsoft.com/office/drawing/2014/main" val="2023670368"/>
                    </a:ext>
                  </a:extLst>
                </a:gridCol>
                <a:gridCol w="1069830">
                  <a:extLst>
                    <a:ext uri="{9D8B030D-6E8A-4147-A177-3AD203B41FA5}">
                      <a16:colId xmlns:a16="http://schemas.microsoft.com/office/drawing/2014/main" val="580075167"/>
                    </a:ext>
                  </a:extLst>
                </a:gridCol>
                <a:gridCol w="930941">
                  <a:extLst>
                    <a:ext uri="{9D8B030D-6E8A-4147-A177-3AD203B41FA5}">
                      <a16:colId xmlns:a16="http://schemas.microsoft.com/office/drawing/2014/main" val="4134620187"/>
                    </a:ext>
                  </a:extLst>
                </a:gridCol>
                <a:gridCol w="930941">
                  <a:extLst>
                    <a:ext uri="{9D8B030D-6E8A-4147-A177-3AD203B41FA5}">
                      <a16:colId xmlns:a16="http://schemas.microsoft.com/office/drawing/2014/main" val="2597550072"/>
                    </a:ext>
                  </a:extLst>
                </a:gridCol>
                <a:gridCol w="930941">
                  <a:extLst>
                    <a:ext uri="{9D8B030D-6E8A-4147-A177-3AD203B41FA5}">
                      <a16:colId xmlns:a16="http://schemas.microsoft.com/office/drawing/2014/main" val="396880417"/>
                    </a:ext>
                  </a:extLst>
                </a:gridCol>
                <a:gridCol w="1069830">
                  <a:extLst>
                    <a:ext uri="{9D8B030D-6E8A-4147-A177-3AD203B41FA5}">
                      <a16:colId xmlns:a16="http://schemas.microsoft.com/office/drawing/2014/main" val="1358429860"/>
                    </a:ext>
                  </a:extLst>
                </a:gridCol>
              </a:tblGrid>
              <a:tr h="428184">
                <a:tc>
                  <a:txBody>
                    <a:bodyPr/>
                    <a:lstStyle/>
                    <a:p>
                      <a:pPr algn="just">
                        <a:lnSpc>
                          <a:spcPct val="200000"/>
                        </a:lnSpc>
                        <a:spcBef>
                          <a:spcPts val="600"/>
                        </a:spcBef>
                        <a:spcAft>
                          <a:spcPts val="0"/>
                        </a:spcAft>
                      </a:pPr>
                      <a:r>
                        <a:rPr lang="es-EC" sz="2000" dirty="0">
                          <a:solidFill>
                            <a:schemeClr val="bg1"/>
                          </a:solidFill>
                          <a:effectLst/>
                        </a:rPr>
                        <a:t>Estudio</a:t>
                      </a:r>
                      <a:endParaRPr lang="en-US" sz="1800" dirty="0">
                        <a:solidFill>
                          <a:schemeClr val="bg1"/>
                        </a:solidFill>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200000"/>
                        </a:lnSpc>
                        <a:spcBef>
                          <a:spcPts val="600"/>
                        </a:spcBef>
                        <a:spcAft>
                          <a:spcPts val="0"/>
                        </a:spcAft>
                      </a:pPr>
                      <a:r>
                        <a:rPr lang="en-US" sz="2000">
                          <a:solidFill>
                            <a:schemeClr val="bg1"/>
                          </a:solidFill>
                          <a:effectLst/>
                        </a:rPr>
                        <a:t>SP1 </a:t>
                      </a:r>
                      <a:endParaRPr lang="en-US" sz="1800">
                        <a:solidFill>
                          <a:schemeClr val="bg1"/>
                        </a:solidFill>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200000"/>
                        </a:lnSpc>
                        <a:spcBef>
                          <a:spcPts val="600"/>
                        </a:spcBef>
                        <a:spcAft>
                          <a:spcPts val="0"/>
                        </a:spcAft>
                      </a:pPr>
                      <a:r>
                        <a:rPr lang="en-US" sz="2000">
                          <a:solidFill>
                            <a:schemeClr val="bg1"/>
                          </a:solidFill>
                          <a:effectLst/>
                        </a:rPr>
                        <a:t>SP2</a:t>
                      </a:r>
                      <a:endParaRPr lang="en-US" sz="1800">
                        <a:solidFill>
                          <a:schemeClr val="bg1"/>
                        </a:solidFill>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200000"/>
                        </a:lnSpc>
                        <a:spcBef>
                          <a:spcPts val="600"/>
                        </a:spcBef>
                        <a:spcAft>
                          <a:spcPts val="0"/>
                        </a:spcAft>
                      </a:pPr>
                      <a:r>
                        <a:rPr lang="en-US" sz="2000">
                          <a:solidFill>
                            <a:schemeClr val="bg1"/>
                          </a:solidFill>
                          <a:effectLst/>
                        </a:rPr>
                        <a:t>SP3</a:t>
                      </a:r>
                      <a:endParaRPr lang="en-US" sz="1800">
                        <a:solidFill>
                          <a:schemeClr val="bg1"/>
                        </a:solidFill>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200000"/>
                        </a:lnSpc>
                        <a:spcBef>
                          <a:spcPts val="600"/>
                        </a:spcBef>
                        <a:spcAft>
                          <a:spcPts val="0"/>
                        </a:spcAft>
                      </a:pPr>
                      <a:r>
                        <a:rPr lang="en-US" sz="2000">
                          <a:solidFill>
                            <a:schemeClr val="bg1"/>
                          </a:solidFill>
                          <a:effectLst/>
                        </a:rPr>
                        <a:t>SP4</a:t>
                      </a:r>
                      <a:endParaRPr lang="en-US" sz="1800">
                        <a:solidFill>
                          <a:schemeClr val="bg1"/>
                        </a:solidFill>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200000"/>
                        </a:lnSpc>
                        <a:spcBef>
                          <a:spcPts val="600"/>
                        </a:spcBef>
                        <a:spcAft>
                          <a:spcPts val="0"/>
                        </a:spcAft>
                      </a:pPr>
                      <a:r>
                        <a:rPr lang="en-US" sz="2000">
                          <a:solidFill>
                            <a:schemeClr val="bg1"/>
                          </a:solidFill>
                          <a:effectLst/>
                        </a:rPr>
                        <a:t>SP5</a:t>
                      </a:r>
                      <a:endParaRPr lang="en-US" sz="1800">
                        <a:solidFill>
                          <a:schemeClr val="bg1"/>
                        </a:solidFill>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200000"/>
                        </a:lnSpc>
                        <a:spcBef>
                          <a:spcPts val="600"/>
                        </a:spcBef>
                        <a:spcAft>
                          <a:spcPts val="0"/>
                        </a:spcAft>
                      </a:pPr>
                      <a:r>
                        <a:rPr lang="en-US" sz="2000">
                          <a:solidFill>
                            <a:schemeClr val="bg1"/>
                          </a:solidFill>
                          <a:effectLst/>
                        </a:rPr>
                        <a:t>SP6</a:t>
                      </a:r>
                      <a:endParaRPr lang="en-US" sz="1800">
                        <a:solidFill>
                          <a:schemeClr val="bg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196960302"/>
                  </a:ext>
                </a:extLst>
              </a:tr>
              <a:tr h="428184">
                <a:tc>
                  <a:txBody>
                    <a:bodyPr/>
                    <a:lstStyle/>
                    <a:p>
                      <a:pPr algn="just">
                        <a:lnSpc>
                          <a:spcPct val="200000"/>
                        </a:lnSpc>
                        <a:spcBef>
                          <a:spcPts val="600"/>
                        </a:spcBef>
                        <a:spcAft>
                          <a:spcPts val="0"/>
                        </a:spcAft>
                      </a:pPr>
                      <a:r>
                        <a:rPr lang="es-EC" sz="2000">
                          <a:solidFill>
                            <a:schemeClr val="bg1"/>
                          </a:solidFill>
                          <a:effectLst/>
                        </a:rPr>
                        <a:t>Año</a:t>
                      </a:r>
                      <a:endParaRPr lang="en-US" sz="1800">
                        <a:solidFill>
                          <a:schemeClr val="bg1"/>
                        </a:solidFill>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200000"/>
                        </a:lnSpc>
                        <a:spcBef>
                          <a:spcPts val="600"/>
                        </a:spcBef>
                        <a:spcAft>
                          <a:spcPts val="0"/>
                        </a:spcAft>
                      </a:pPr>
                      <a:r>
                        <a:rPr lang="en-US" sz="2000">
                          <a:solidFill>
                            <a:schemeClr val="bg1"/>
                          </a:solidFill>
                          <a:effectLst/>
                        </a:rPr>
                        <a:t>2001</a:t>
                      </a:r>
                      <a:endParaRPr lang="en-US" sz="1800">
                        <a:solidFill>
                          <a:schemeClr val="bg1"/>
                        </a:solidFill>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200000"/>
                        </a:lnSpc>
                        <a:spcBef>
                          <a:spcPts val="600"/>
                        </a:spcBef>
                        <a:spcAft>
                          <a:spcPts val="0"/>
                        </a:spcAft>
                      </a:pPr>
                      <a:r>
                        <a:rPr lang="en-US" sz="2000">
                          <a:solidFill>
                            <a:schemeClr val="bg1"/>
                          </a:solidFill>
                          <a:effectLst/>
                        </a:rPr>
                        <a:t>2012</a:t>
                      </a:r>
                      <a:endParaRPr lang="en-US" sz="1800">
                        <a:solidFill>
                          <a:schemeClr val="bg1"/>
                        </a:solidFill>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200000"/>
                        </a:lnSpc>
                        <a:spcBef>
                          <a:spcPts val="600"/>
                        </a:spcBef>
                        <a:spcAft>
                          <a:spcPts val="0"/>
                        </a:spcAft>
                      </a:pPr>
                      <a:r>
                        <a:rPr lang="en-US" sz="2000">
                          <a:solidFill>
                            <a:schemeClr val="bg1"/>
                          </a:solidFill>
                          <a:effectLst/>
                        </a:rPr>
                        <a:t>2016</a:t>
                      </a:r>
                      <a:endParaRPr lang="en-US" sz="1800">
                        <a:solidFill>
                          <a:schemeClr val="bg1"/>
                        </a:solidFill>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200000"/>
                        </a:lnSpc>
                        <a:spcBef>
                          <a:spcPts val="600"/>
                        </a:spcBef>
                        <a:spcAft>
                          <a:spcPts val="0"/>
                        </a:spcAft>
                      </a:pPr>
                      <a:r>
                        <a:rPr lang="en-US" sz="2000">
                          <a:solidFill>
                            <a:schemeClr val="bg1"/>
                          </a:solidFill>
                          <a:effectLst/>
                        </a:rPr>
                        <a:t>2018</a:t>
                      </a:r>
                      <a:endParaRPr lang="en-US" sz="1800">
                        <a:solidFill>
                          <a:schemeClr val="bg1"/>
                        </a:solidFill>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200000"/>
                        </a:lnSpc>
                        <a:spcBef>
                          <a:spcPts val="600"/>
                        </a:spcBef>
                        <a:spcAft>
                          <a:spcPts val="0"/>
                        </a:spcAft>
                      </a:pPr>
                      <a:r>
                        <a:rPr lang="en-US" sz="2000">
                          <a:solidFill>
                            <a:schemeClr val="bg1"/>
                          </a:solidFill>
                          <a:effectLst/>
                        </a:rPr>
                        <a:t>2017</a:t>
                      </a:r>
                      <a:endParaRPr lang="en-US" sz="1800">
                        <a:solidFill>
                          <a:schemeClr val="bg1"/>
                        </a:solidFill>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200000"/>
                        </a:lnSpc>
                        <a:spcBef>
                          <a:spcPts val="600"/>
                        </a:spcBef>
                        <a:spcAft>
                          <a:spcPts val="0"/>
                        </a:spcAft>
                      </a:pPr>
                      <a:r>
                        <a:rPr lang="en-US" sz="2000">
                          <a:solidFill>
                            <a:schemeClr val="bg1"/>
                          </a:solidFill>
                          <a:effectLst/>
                        </a:rPr>
                        <a:t>2018</a:t>
                      </a:r>
                      <a:endParaRPr lang="en-US" sz="1800">
                        <a:solidFill>
                          <a:schemeClr val="bg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795328955"/>
                  </a:ext>
                </a:extLst>
              </a:tr>
              <a:tr h="428184">
                <a:tc>
                  <a:txBody>
                    <a:bodyPr/>
                    <a:lstStyle/>
                    <a:p>
                      <a:pPr algn="just">
                        <a:lnSpc>
                          <a:spcPct val="200000"/>
                        </a:lnSpc>
                        <a:spcBef>
                          <a:spcPts val="600"/>
                        </a:spcBef>
                        <a:spcAft>
                          <a:spcPts val="0"/>
                        </a:spcAft>
                      </a:pPr>
                      <a:r>
                        <a:rPr lang="es-EC" sz="2000">
                          <a:solidFill>
                            <a:schemeClr val="bg1"/>
                          </a:solidFill>
                          <a:effectLst/>
                        </a:rPr>
                        <a:t>Evaluación</a:t>
                      </a:r>
                      <a:endParaRPr lang="en-US" sz="1800">
                        <a:solidFill>
                          <a:schemeClr val="bg1"/>
                        </a:solidFill>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200000"/>
                        </a:lnSpc>
                        <a:spcBef>
                          <a:spcPts val="600"/>
                        </a:spcBef>
                        <a:spcAft>
                          <a:spcPts val="0"/>
                        </a:spcAft>
                      </a:pPr>
                      <a:r>
                        <a:rPr lang="en-US" sz="2000">
                          <a:solidFill>
                            <a:schemeClr val="bg1"/>
                          </a:solidFill>
                          <a:effectLst/>
                        </a:rPr>
                        <a:t>SI</a:t>
                      </a:r>
                      <a:endParaRPr lang="en-US" sz="1800">
                        <a:solidFill>
                          <a:schemeClr val="bg1"/>
                        </a:solidFill>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200000"/>
                        </a:lnSpc>
                        <a:spcBef>
                          <a:spcPts val="600"/>
                        </a:spcBef>
                        <a:spcAft>
                          <a:spcPts val="0"/>
                        </a:spcAft>
                      </a:pPr>
                      <a:r>
                        <a:rPr lang="en-US" sz="2000">
                          <a:solidFill>
                            <a:schemeClr val="bg1"/>
                          </a:solidFill>
                          <a:effectLst/>
                        </a:rPr>
                        <a:t>SI</a:t>
                      </a:r>
                      <a:endParaRPr lang="en-US" sz="1800">
                        <a:solidFill>
                          <a:schemeClr val="bg1"/>
                        </a:solidFill>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200000"/>
                        </a:lnSpc>
                        <a:spcBef>
                          <a:spcPts val="600"/>
                        </a:spcBef>
                        <a:spcAft>
                          <a:spcPts val="0"/>
                        </a:spcAft>
                      </a:pPr>
                      <a:r>
                        <a:rPr lang="en-US" sz="2000">
                          <a:solidFill>
                            <a:schemeClr val="bg1"/>
                          </a:solidFill>
                          <a:effectLst/>
                        </a:rPr>
                        <a:t>NO</a:t>
                      </a:r>
                      <a:endParaRPr lang="en-US" sz="1800">
                        <a:solidFill>
                          <a:schemeClr val="bg1"/>
                        </a:solidFill>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200000"/>
                        </a:lnSpc>
                        <a:spcBef>
                          <a:spcPts val="600"/>
                        </a:spcBef>
                        <a:spcAft>
                          <a:spcPts val="0"/>
                        </a:spcAft>
                      </a:pPr>
                      <a:r>
                        <a:rPr lang="en-US" sz="2000">
                          <a:solidFill>
                            <a:schemeClr val="bg1"/>
                          </a:solidFill>
                          <a:effectLst/>
                        </a:rPr>
                        <a:t>NO</a:t>
                      </a:r>
                      <a:endParaRPr lang="en-US" sz="1800">
                        <a:solidFill>
                          <a:schemeClr val="bg1"/>
                        </a:solidFill>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200000"/>
                        </a:lnSpc>
                        <a:spcBef>
                          <a:spcPts val="600"/>
                        </a:spcBef>
                        <a:spcAft>
                          <a:spcPts val="0"/>
                        </a:spcAft>
                      </a:pPr>
                      <a:r>
                        <a:rPr lang="en-US" sz="2000">
                          <a:solidFill>
                            <a:schemeClr val="bg1"/>
                          </a:solidFill>
                          <a:effectLst/>
                        </a:rPr>
                        <a:t>SI</a:t>
                      </a:r>
                      <a:endParaRPr lang="en-US" sz="1800">
                        <a:solidFill>
                          <a:schemeClr val="bg1"/>
                        </a:solidFill>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200000"/>
                        </a:lnSpc>
                        <a:spcBef>
                          <a:spcPts val="600"/>
                        </a:spcBef>
                        <a:spcAft>
                          <a:spcPts val="0"/>
                        </a:spcAft>
                      </a:pPr>
                      <a:r>
                        <a:rPr lang="en-US" sz="2000">
                          <a:solidFill>
                            <a:schemeClr val="bg1"/>
                          </a:solidFill>
                          <a:effectLst/>
                        </a:rPr>
                        <a:t>SI</a:t>
                      </a:r>
                      <a:endParaRPr lang="en-US" sz="1800">
                        <a:solidFill>
                          <a:schemeClr val="bg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574527708"/>
                  </a:ext>
                </a:extLst>
              </a:tr>
              <a:tr h="929270">
                <a:tc>
                  <a:txBody>
                    <a:bodyPr/>
                    <a:lstStyle/>
                    <a:p>
                      <a:pPr algn="just">
                        <a:lnSpc>
                          <a:spcPct val="200000"/>
                        </a:lnSpc>
                        <a:spcBef>
                          <a:spcPts val="600"/>
                        </a:spcBef>
                        <a:spcAft>
                          <a:spcPts val="0"/>
                        </a:spcAft>
                      </a:pPr>
                      <a:r>
                        <a:rPr lang="es-ES" sz="2000">
                          <a:solidFill>
                            <a:schemeClr val="bg1"/>
                          </a:solidFill>
                          <a:effectLst/>
                        </a:rPr>
                        <a:t>Total de métricas por estudio</a:t>
                      </a:r>
                      <a:endParaRPr lang="en-US" sz="1800">
                        <a:solidFill>
                          <a:schemeClr val="bg1"/>
                        </a:solidFill>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200000"/>
                        </a:lnSpc>
                        <a:spcBef>
                          <a:spcPts val="600"/>
                        </a:spcBef>
                        <a:spcAft>
                          <a:spcPts val="0"/>
                        </a:spcAft>
                      </a:pPr>
                      <a:r>
                        <a:rPr lang="en-US" sz="2000">
                          <a:solidFill>
                            <a:schemeClr val="bg1"/>
                          </a:solidFill>
                          <a:effectLst/>
                        </a:rPr>
                        <a:t>2</a:t>
                      </a:r>
                      <a:endParaRPr lang="en-US" sz="1800">
                        <a:solidFill>
                          <a:schemeClr val="bg1"/>
                        </a:solidFill>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200000"/>
                        </a:lnSpc>
                        <a:spcBef>
                          <a:spcPts val="600"/>
                        </a:spcBef>
                        <a:spcAft>
                          <a:spcPts val="0"/>
                        </a:spcAft>
                      </a:pPr>
                      <a:r>
                        <a:rPr lang="en-US" sz="2000">
                          <a:solidFill>
                            <a:schemeClr val="bg1"/>
                          </a:solidFill>
                          <a:effectLst/>
                        </a:rPr>
                        <a:t>6</a:t>
                      </a:r>
                      <a:endParaRPr lang="en-US" sz="1800">
                        <a:solidFill>
                          <a:schemeClr val="bg1"/>
                        </a:solidFill>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200000"/>
                        </a:lnSpc>
                        <a:spcBef>
                          <a:spcPts val="600"/>
                        </a:spcBef>
                        <a:spcAft>
                          <a:spcPts val="0"/>
                        </a:spcAft>
                      </a:pPr>
                      <a:r>
                        <a:rPr lang="en-US" sz="2000">
                          <a:solidFill>
                            <a:schemeClr val="bg1"/>
                          </a:solidFill>
                          <a:effectLst/>
                        </a:rPr>
                        <a:t>52</a:t>
                      </a:r>
                      <a:endParaRPr lang="en-US" sz="1800">
                        <a:solidFill>
                          <a:schemeClr val="bg1"/>
                        </a:solidFill>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200000"/>
                        </a:lnSpc>
                        <a:spcBef>
                          <a:spcPts val="600"/>
                        </a:spcBef>
                        <a:spcAft>
                          <a:spcPts val="0"/>
                        </a:spcAft>
                      </a:pPr>
                      <a:r>
                        <a:rPr lang="en-US" sz="2000">
                          <a:solidFill>
                            <a:schemeClr val="bg1"/>
                          </a:solidFill>
                          <a:effectLst/>
                        </a:rPr>
                        <a:t>5</a:t>
                      </a:r>
                      <a:endParaRPr lang="en-US" sz="1800">
                        <a:solidFill>
                          <a:schemeClr val="bg1"/>
                        </a:solidFill>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200000"/>
                        </a:lnSpc>
                        <a:spcBef>
                          <a:spcPts val="600"/>
                        </a:spcBef>
                        <a:spcAft>
                          <a:spcPts val="0"/>
                        </a:spcAft>
                      </a:pPr>
                      <a:r>
                        <a:rPr lang="en-US" sz="2000">
                          <a:solidFill>
                            <a:schemeClr val="bg1"/>
                          </a:solidFill>
                          <a:effectLst/>
                        </a:rPr>
                        <a:t>3</a:t>
                      </a:r>
                      <a:endParaRPr lang="en-US" sz="1800">
                        <a:solidFill>
                          <a:schemeClr val="bg1"/>
                        </a:solidFill>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200000"/>
                        </a:lnSpc>
                        <a:spcBef>
                          <a:spcPts val="600"/>
                        </a:spcBef>
                        <a:spcAft>
                          <a:spcPts val="0"/>
                        </a:spcAft>
                      </a:pPr>
                      <a:r>
                        <a:rPr lang="en-US" sz="2000" dirty="0">
                          <a:solidFill>
                            <a:schemeClr val="bg1"/>
                          </a:solidFill>
                          <a:effectLst/>
                        </a:rPr>
                        <a:t>5</a:t>
                      </a:r>
                      <a:endParaRPr lang="en-US" sz="1800" dirty="0">
                        <a:solidFill>
                          <a:schemeClr val="bg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416086"/>
                  </a:ext>
                </a:extLst>
              </a:tr>
            </a:tbl>
          </a:graphicData>
        </a:graphic>
      </p:graphicFrame>
      <p:sp>
        <p:nvSpPr>
          <p:cNvPr id="6" name="Título 1"/>
          <p:cNvSpPr>
            <a:spLocks noGrp="1"/>
          </p:cNvSpPr>
          <p:nvPr>
            <p:ph type="title"/>
          </p:nvPr>
        </p:nvSpPr>
        <p:spPr/>
        <p:txBody>
          <a:bodyPr/>
          <a:lstStyle/>
          <a:p>
            <a:pPr algn="ctr"/>
            <a:r>
              <a:rPr lang="es-ES" dirty="0">
                <a:solidFill>
                  <a:schemeClr val="bg1"/>
                </a:solidFill>
              </a:rPr>
              <a:t>Métricas por estudio</a:t>
            </a:r>
            <a:endParaRPr lang="en-US" dirty="0">
              <a:solidFill>
                <a:schemeClr val="bg1"/>
              </a:solidFill>
            </a:endParaRPr>
          </a:p>
        </p:txBody>
      </p:sp>
      <p:grpSp>
        <p:nvGrpSpPr>
          <p:cNvPr id="7" name="Grupo 6"/>
          <p:cNvGrpSpPr/>
          <p:nvPr/>
        </p:nvGrpSpPr>
        <p:grpSpPr>
          <a:xfrm>
            <a:off x="11047411" y="4536960"/>
            <a:ext cx="897311" cy="897311"/>
            <a:chOff x="551106" y="668774"/>
            <a:chExt cx="897311" cy="897311"/>
          </a:xfrm>
          <a:scene3d>
            <a:camera prst="orthographicFront"/>
            <a:lightRig rig="chilly" dir="t"/>
          </a:scene3d>
        </p:grpSpPr>
        <p:sp>
          <p:nvSpPr>
            <p:cNvPr id="8" name="Elipse 7"/>
            <p:cNvSpPr/>
            <p:nvPr/>
          </p:nvSpPr>
          <p:spPr>
            <a:xfrm>
              <a:off x="551106" y="668774"/>
              <a:ext cx="897311" cy="897311"/>
            </a:xfrm>
            <a:prstGeom prst="ellipse">
              <a:avLst/>
            </a:prstGeom>
            <a:sp3d prstMaterial="translucentPowder">
              <a:bevelT w="127000" h="25400" prst="softRound"/>
            </a:sp3d>
          </p:spPr>
          <p:style>
            <a:lnRef idx="1">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Elipse 4"/>
            <p:cNvSpPr txBox="1"/>
            <p:nvPr/>
          </p:nvSpPr>
          <p:spPr>
            <a:xfrm>
              <a:off x="682514" y="800182"/>
              <a:ext cx="634495" cy="63449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4821" tIns="34821" rIns="34821" bIns="34821" numCol="1" spcCol="1270" anchor="ctr" anchorCtr="0">
              <a:noAutofit/>
            </a:bodyPr>
            <a:lstStyle/>
            <a:p>
              <a:pPr lvl="0" algn="ctr" defTabSz="1778000">
                <a:lnSpc>
                  <a:spcPct val="90000"/>
                </a:lnSpc>
                <a:spcBef>
                  <a:spcPct val="0"/>
                </a:spcBef>
                <a:spcAft>
                  <a:spcPct val="35000"/>
                </a:spcAft>
              </a:pPr>
              <a:r>
                <a:rPr lang="es-ES" sz="4000" b="1" kern="1200" dirty="0" smtClean="0">
                  <a:solidFill>
                    <a:schemeClr val="bg2">
                      <a:lumMod val="10000"/>
                    </a:schemeClr>
                  </a:solidFill>
                  <a:effectLst>
                    <a:outerShdw blurRad="38100" dist="38100" dir="2700000" algn="tl">
                      <a:srgbClr val="000000">
                        <a:alpha val="43137"/>
                      </a:srgbClr>
                    </a:outerShdw>
                  </a:effectLst>
                </a:rPr>
                <a:t>73</a:t>
              </a:r>
              <a:endParaRPr lang="en-US" sz="4000" b="1" kern="1200" dirty="0">
                <a:solidFill>
                  <a:schemeClr val="bg2">
                    <a:lumMod val="10000"/>
                  </a:schemeClr>
                </a:solidFill>
                <a:effectLst>
                  <a:outerShdw blurRad="38100" dist="38100" dir="2700000" algn="tl">
                    <a:srgbClr val="000000">
                      <a:alpha val="43137"/>
                    </a:srgbClr>
                  </a:outerShdw>
                </a:effectLst>
              </a:endParaRPr>
            </a:p>
          </p:txBody>
        </p:sp>
      </p:grpSp>
      <p:sp>
        <p:nvSpPr>
          <p:cNvPr id="10" name="Rectangle 10"/>
          <p:cNvSpPr>
            <a:spLocks noChangeArrowheads="1"/>
          </p:cNvSpPr>
          <p:nvPr/>
        </p:nvSpPr>
        <p:spPr bwMode="auto">
          <a:xfrm>
            <a:off x="553446" y="1856309"/>
            <a:ext cx="1650243" cy="33228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36000" tIns="36000" rIns="36000" bIns="36000">
            <a:spAutoFit/>
          </a:bodyPr>
          <a:lstStyle>
            <a:lvl1pPr marL="96838" indent="-96838" eaLnBrk="0" hangingPunct="0">
              <a:defRPr sz="2400">
                <a:solidFill>
                  <a:schemeClr val="tx1"/>
                </a:solidFill>
                <a:latin typeface="Arial" pitchFamily="34" charset="0"/>
                <a:ea typeface="ＭＳ Ｐゴシック" pitchFamily="-84" charset="-128"/>
              </a:defRPr>
            </a:lvl1pPr>
            <a:lvl2pPr marL="379413" indent="-92075"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Antecedentes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Planteamiento del problema</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Objetivos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Metodología</a:t>
            </a:r>
          </a:p>
          <a:p>
            <a:pPr lvl="1" eaLnBrk="1" hangingPunct="1">
              <a:lnSpc>
                <a:spcPct val="90000"/>
              </a:lnSpc>
              <a:spcBef>
                <a:spcPct val="50000"/>
              </a:spcBef>
              <a:buClr>
                <a:schemeClr val="folHlink"/>
              </a:buClr>
              <a:buSzPct val="60000"/>
              <a:buFont typeface="Wingdings" pitchFamily="2" charset="2"/>
              <a:buChar char="n"/>
              <a:defRPr/>
            </a:pPr>
            <a:r>
              <a:rPr lang="es-EC" altLang="en-US" sz="1050" b="1" i="1" dirty="0" smtClean="0">
                <a:solidFill>
                  <a:schemeClr val="bg1"/>
                </a:solidFill>
                <a:latin typeface="Tahoma" pitchFamily="34" charset="0"/>
              </a:rPr>
              <a:t>Definición del problema</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Identificación de métricas de usabilidad y accesibilidad</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Desarrollo e implementación</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Evaluación</a:t>
            </a:r>
            <a:endParaRPr lang="es-EC" altLang="en-US" sz="1000" i="1" dirty="0" smtClean="0">
              <a:solidFill>
                <a:schemeClr val="bg1"/>
              </a:solidFill>
              <a:latin typeface="Tahoma" pitchFamily="34" charset="0"/>
            </a:endParaRP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Conclusiones </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Recomendaciones</a:t>
            </a:r>
            <a:endParaRPr lang="es-EC" altLang="en-US" sz="1200" b="1" i="1" dirty="0">
              <a:solidFill>
                <a:schemeClr val="bg1"/>
              </a:solidFill>
              <a:latin typeface="Tahoma" pitchFamily="34" charset="0"/>
            </a:endParaRPr>
          </a:p>
        </p:txBody>
      </p:sp>
      <p:sp>
        <p:nvSpPr>
          <p:cNvPr id="11" name="Flecha derecha 10"/>
          <p:cNvSpPr/>
          <p:nvPr/>
        </p:nvSpPr>
        <p:spPr>
          <a:xfrm>
            <a:off x="553446" y="3661849"/>
            <a:ext cx="301172" cy="248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número de diapositiva 2"/>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16891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67539" y="122130"/>
            <a:ext cx="9905998" cy="1478570"/>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Métricas Agrupadas</a:t>
            </a:r>
          </a:p>
        </p:txBody>
      </p:sp>
      <p:pic>
        <p:nvPicPr>
          <p:cNvPr id="4" name="Imagen 3" descr="C:\Users\erick\Downloads\metricasagrupada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244" y="1168443"/>
            <a:ext cx="11935642" cy="5537157"/>
          </a:xfrm>
          <a:prstGeom prst="rect">
            <a:avLst/>
          </a:prstGeom>
          <a:noFill/>
          <a:ln>
            <a:noFill/>
          </a:ln>
        </p:spPr>
      </p:pic>
      <p:sp>
        <p:nvSpPr>
          <p:cNvPr id="5" name="Marcador de número de diapositiva 4"/>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25550695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9659" y="338435"/>
            <a:ext cx="2829695" cy="1478570"/>
          </a:xfrm>
        </p:spPr>
        <p:txBody>
          <a:bodyPr>
            <a:normAutofit fontScale="90000"/>
          </a:bodyPr>
          <a:lstStyle/>
          <a:p>
            <a:r>
              <a:rPr lang="en-US" dirty="0">
                <a:solidFill>
                  <a:schemeClr val="bg1"/>
                </a:solidFill>
                <a:latin typeface="Arial" panose="020B0604020202020204" pitchFamily="34" charset="0"/>
                <a:cs typeface="Arial" panose="020B0604020202020204" pitchFamily="34" charset="0"/>
              </a:rPr>
              <a:t>Métricas Agrupadas</a:t>
            </a:r>
            <a:endParaRPr lang="en-US" dirty="0"/>
          </a:p>
        </p:txBody>
      </p:sp>
      <p:pic>
        <p:nvPicPr>
          <p:cNvPr id="4" name="Imagen 3"/>
          <p:cNvPicPr>
            <a:picLocks noChangeAspect="1"/>
          </p:cNvPicPr>
          <p:nvPr/>
        </p:nvPicPr>
        <p:blipFill rotWithShape="1">
          <a:blip r:embed="rId2"/>
          <a:srcRect l="815" t="859" r="1142" b="1660"/>
          <a:stretch/>
        </p:blipFill>
        <p:spPr>
          <a:xfrm>
            <a:off x="3200399" y="137620"/>
            <a:ext cx="8149771" cy="65496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10"/>
          <p:cNvSpPr>
            <a:spLocks noChangeArrowheads="1"/>
          </p:cNvSpPr>
          <p:nvPr/>
        </p:nvSpPr>
        <p:spPr bwMode="auto">
          <a:xfrm>
            <a:off x="674512" y="2004227"/>
            <a:ext cx="1650243" cy="33228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36000" tIns="36000" rIns="36000" bIns="36000">
            <a:spAutoFit/>
          </a:bodyPr>
          <a:lstStyle>
            <a:lvl1pPr marL="96838" indent="-96838" eaLnBrk="0" hangingPunct="0">
              <a:defRPr sz="2400">
                <a:solidFill>
                  <a:schemeClr val="tx1"/>
                </a:solidFill>
                <a:latin typeface="Arial" pitchFamily="34" charset="0"/>
                <a:ea typeface="ＭＳ Ｐゴシック" pitchFamily="-84" charset="-128"/>
              </a:defRPr>
            </a:lvl1pPr>
            <a:lvl2pPr marL="379413" indent="-92075"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Antecedentes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Planteamiento del problema</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Objetivos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Metodología</a:t>
            </a:r>
          </a:p>
          <a:p>
            <a:pPr lvl="1" eaLnBrk="1" hangingPunct="1">
              <a:lnSpc>
                <a:spcPct val="90000"/>
              </a:lnSpc>
              <a:spcBef>
                <a:spcPct val="50000"/>
              </a:spcBef>
              <a:buClr>
                <a:schemeClr val="folHlink"/>
              </a:buClr>
              <a:buSzPct val="60000"/>
              <a:buFont typeface="Wingdings" pitchFamily="2" charset="2"/>
              <a:buChar char="n"/>
              <a:defRPr/>
            </a:pPr>
            <a:r>
              <a:rPr lang="es-EC" altLang="en-US" sz="1050" b="1" i="1" dirty="0" smtClean="0">
                <a:solidFill>
                  <a:schemeClr val="bg1"/>
                </a:solidFill>
                <a:latin typeface="Tahoma" pitchFamily="34" charset="0"/>
              </a:rPr>
              <a:t>Definición del problema</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Identificación de métricas de usabilidad y accesibilidad</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Desarrollo e implementación</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Evaluación</a:t>
            </a:r>
            <a:endParaRPr lang="es-EC" altLang="en-US" sz="1000" i="1" dirty="0" smtClean="0">
              <a:solidFill>
                <a:schemeClr val="bg1"/>
              </a:solidFill>
              <a:latin typeface="Tahoma" pitchFamily="34" charset="0"/>
            </a:endParaRP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Conclusiones </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Recomendaciones</a:t>
            </a:r>
            <a:endParaRPr lang="es-EC" altLang="en-US" sz="1200" b="1" i="1" dirty="0">
              <a:solidFill>
                <a:schemeClr val="bg1"/>
              </a:solidFill>
              <a:latin typeface="Tahoma" pitchFamily="34" charset="0"/>
            </a:endParaRPr>
          </a:p>
        </p:txBody>
      </p:sp>
      <p:sp>
        <p:nvSpPr>
          <p:cNvPr id="6" name="Flecha derecha 5"/>
          <p:cNvSpPr/>
          <p:nvPr/>
        </p:nvSpPr>
        <p:spPr>
          <a:xfrm>
            <a:off x="674512" y="3854936"/>
            <a:ext cx="301172" cy="248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1554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9972" y="-54719"/>
            <a:ext cx="9905998" cy="1478570"/>
          </a:xfrm>
        </p:spPr>
        <p:txBody>
          <a:bodyPr/>
          <a:lstStyle/>
          <a:p>
            <a:r>
              <a:rPr lang="es-ES" dirty="0">
                <a:solidFill>
                  <a:schemeClr val="bg1"/>
                </a:solidFill>
              </a:rPr>
              <a:t>PRODUCTO </a:t>
            </a:r>
            <a:r>
              <a:rPr lang="es-ES" dirty="0" smtClean="0">
                <a:solidFill>
                  <a:schemeClr val="bg1"/>
                </a:solidFill>
              </a:rPr>
              <a:t>SOFTWARE</a:t>
            </a:r>
            <a:endParaRPr lang="en-US" dirty="0">
              <a:solidFill>
                <a:schemeClr val="bg1"/>
              </a:solidFill>
            </a:endParaRPr>
          </a:p>
        </p:txBody>
      </p:sp>
      <p:sp>
        <p:nvSpPr>
          <p:cNvPr id="3" name="Rectangle 2"/>
          <p:cNvSpPr>
            <a:spLocks noChangeArrowheads="1"/>
          </p:cNvSpPr>
          <p:nvPr/>
        </p:nvSpPr>
        <p:spPr bwMode="auto">
          <a:xfrm>
            <a:off x="2377440" y="96665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Imagen 233" descr="Resultado de imagen para sc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268" y="966651"/>
            <a:ext cx="7593875" cy="4889715"/>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4837612" y="5965357"/>
            <a:ext cx="6096000" cy="646331"/>
          </a:xfrm>
          <a:prstGeom prst="rect">
            <a:avLst/>
          </a:prstGeom>
        </p:spPr>
        <p:txBody>
          <a:bodyPr>
            <a:spAutoFit/>
          </a:bodyPr>
          <a:lstStyle/>
          <a:p>
            <a:pPr lvl="0" algn="just" defTabSz="914400" eaLnBrk="0" fontAlgn="base" hangingPunct="0">
              <a:spcBef>
                <a:spcPct val="0"/>
              </a:spcBef>
              <a:spcAft>
                <a:spcPct val="0"/>
              </a:spcAft>
            </a:pPr>
            <a:r>
              <a:rPr lang="es-EC" altLang="en-US" dirty="0" smtClean="0" bmk="_Toc534235395">
                <a:solidFill>
                  <a:schemeClr val="bg1"/>
                </a:solidFill>
                <a:latin typeface="Arial" panose="020B0604020202020204" pitchFamily="34" charset="0"/>
                <a:ea typeface="Times New Roman" panose="02020603050405020304" pitchFamily="18" charset="0"/>
                <a:cs typeface="Arial" panose="020B0604020202020204" pitchFamily="34" charset="0"/>
              </a:rPr>
              <a:t>Proceso </a:t>
            </a:r>
            <a:r>
              <a:rPr lang="es-EC" altLang="en-US" dirty="0" bmk="_Toc534235395">
                <a:solidFill>
                  <a:schemeClr val="bg1"/>
                </a:solidFill>
                <a:latin typeface="Arial" panose="020B0604020202020204" pitchFamily="34" charset="0"/>
                <a:ea typeface="Times New Roman" panose="02020603050405020304" pitchFamily="18" charset="0"/>
                <a:cs typeface="Arial" panose="020B0604020202020204" pitchFamily="34" charset="0"/>
              </a:rPr>
              <a:t>Ágil Scrum</a:t>
            </a:r>
            <a:endParaRPr lang="en-US" altLang="en-US" sz="1600" dirty="0">
              <a:solidFill>
                <a:schemeClr val="bg1"/>
              </a:solidFill>
            </a:endParaRPr>
          </a:p>
          <a:p>
            <a:pPr lvl="0" algn="just" defTabSz="914400" eaLnBrk="0" fontAlgn="base" hangingPunct="0">
              <a:spcBef>
                <a:spcPct val="0"/>
              </a:spcBef>
              <a:spcAft>
                <a:spcPct val="0"/>
              </a:spcAft>
            </a:pPr>
            <a:r>
              <a:rPr lang="es-ES" altLang="en-US" dirty="0">
                <a:solidFill>
                  <a:schemeClr val="bg1"/>
                </a:solidFill>
                <a:latin typeface="Arial" panose="020B0604020202020204" pitchFamily="34" charset="0"/>
                <a:ea typeface="Arial" panose="020B0604020202020204" pitchFamily="34" charset="0"/>
              </a:rPr>
              <a:t>      Fuente (Armijos, 2015)</a:t>
            </a:r>
            <a:endParaRPr lang="es-ES" altLang="en-US" sz="2800" dirty="0">
              <a:solidFill>
                <a:schemeClr val="bg1"/>
              </a:solidFill>
              <a:latin typeface="Arial" panose="020B0604020202020204" pitchFamily="34" charset="0"/>
            </a:endParaRPr>
          </a:p>
        </p:txBody>
      </p:sp>
      <p:sp>
        <p:nvSpPr>
          <p:cNvPr id="6" name="Rectangle 10"/>
          <p:cNvSpPr>
            <a:spLocks noChangeArrowheads="1"/>
          </p:cNvSpPr>
          <p:nvPr/>
        </p:nvSpPr>
        <p:spPr bwMode="auto">
          <a:xfrm>
            <a:off x="409319" y="1978696"/>
            <a:ext cx="1650243" cy="33228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36000" tIns="36000" rIns="36000" bIns="36000">
            <a:spAutoFit/>
          </a:bodyPr>
          <a:lstStyle>
            <a:lvl1pPr marL="96838" indent="-96838" eaLnBrk="0" hangingPunct="0">
              <a:defRPr sz="2400">
                <a:solidFill>
                  <a:schemeClr val="tx1"/>
                </a:solidFill>
                <a:latin typeface="Arial" pitchFamily="34" charset="0"/>
                <a:ea typeface="ＭＳ Ｐゴシック" pitchFamily="-84" charset="-128"/>
              </a:defRPr>
            </a:lvl1pPr>
            <a:lvl2pPr marL="379413" indent="-92075"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Antecedentes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Planteamiento del problema</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Objetivos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Metodología</a:t>
            </a:r>
          </a:p>
          <a:p>
            <a:pPr lvl="1" eaLnBrk="1" hangingPunct="1">
              <a:lnSpc>
                <a:spcPct val="90000"/>
              </a:lnSpc>
              <a:spcBef>
                <a:spcPct val="50000"/>
              </a:spcBef>
              <a:buClr>
                <a:schemeClr val="folHlink"/>
              </a:buClr>
              <a:buSzPct val="60000"/>
              <a:buFont typeface="Wingdings" pitchFamily="2" charset="2"/>
              <a:buChar char="n"/>
              <a:defRPr/>
            </a:pPr>
            <a:r>
              <a:rPr lang="es-EC" altLang="en-US" sz="1050" b="1" i="1" dirty="0" smtClean="0">
                <a:solidFill>
                  <a:schemeClr val="bg1"/>
                </a:solidFill>
                <a:latin typeface="Tahoma" pitchFamily="34" charset="0"/>
              </a:rPr>
              <a:t>Definición del problema</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Identificación de métricas de usabilidad y accesibilidad</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Desarrollo e implementación</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Evaluación</a:t>
            </a:r>
            <a:endParaRPr lang="es-EC" altLang="en-US" sz="1000" i="1" dirty="0" smtClean="0">
              <a:solidFill>
                <a:schemeClr val="bg1"/>
              </a:solidFill>
              <a:latin typeface="Tahoma" pitchFamily="34" charset="0"/>
            </a:endParaRP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Conclusiones </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Recomendaciones</a:t>
            </a:r>
            <a:endParaRPr lang="es-EC" altLang="en-US" sz="1200" b="1" i="1" dirty="0">
              <a:solidFill>
                <a:schemeClr val="bg1"/>
              </a:solidFill>
              <a:latin typeface="Tahoma" pitchFamily="34" charset="0"/>
            </a:endParaRPr>
          </a:p>
        </p:txBody>
      </p:sp>
      <p:sp>
        <p:nvSpPr>
          <p:cNvPr id="8" name="Flecha derecha 7"/>
          <p:cNvSpPr/>
          <p:nvPr/>
        </p:nvSpPr>
        <p:spPr>
          <a:xfrm>
            <a:off x="321097" y="4163181"/>
            <a:ext cx="301172" cy="248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182224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905998" cy="890968"/>
          </a:xfrm>
        </p:spPr>
        <p:txBody>
          <a:bodyPr/>
          <a:lstStyle/>
          <a:p>
            <a:pPr algn="ctr"/>
            <a:r>
              <a:rPr lang="es-ES" b="1" dirty="0" smtClean="0">
                <a:solidFill>
                  <a:schemeClr val="bg1"/>
                </a:solidFill>
              </a:rPr>
              <a:t>Cronograma de cada Sprint</a:t>
            </a:r>
            <a:endParaRPr lang="en-US" b="1" dirty="0">
              <a:solidFill>
                <a:schemeClr val="bg1"/>
              </a:solidFill>
            </a:endParaRPr>
          </a:p>
        </p:txBody>
      </p:sp>
      <p:pic>
        <p:nvPicPr>
          <p:cNvPr id="4" name="Imagen 3"/>
          <p:cNvPicPr/>
          <p:nvPr/>
        </p:nvPicPr>
        <p:blipFill rotWithShape="1">
          <a:blip r:embed="rId2"/>
          <a:srcRect b="27835"/>
          <a:stretch/>
        </p:blipFill>
        <p:spPr>
          <a:xfrm>
            <a:off x="2690950" y="1822993"/>
            <a:ext cx="8978536" cy="3048001"/>
          </a:xfrm>
          <a:prstGeom prst="rect">
            <a:avLst/>
          </a:prstGeom>
        </p:spPr>
      </p:pic>
      <p:sp>
        <p:nvSpPr>
          <p:cNvPr id="5" name="Rectangle 10"/>
          <p:cNvSpPr>
            <a:spLocks noChangeArrowheads="1"/>
          </p:cNvSpPr>
          <p:nvPr/>
        </p:nvSpPr>
        <p:spPr bwMode="auto">
          <a:xfrm>
            <a:off x="409319" y="1978696"/>
            <a:ext cx="1650243" cy="33228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36000" tIns="36000" rIns="36000" bIns="36000">
            <a:spAutoFit/>
          </a:bodyPr>
          <a:lstStyle>
            <a:lvl1pPr marL="96838" indent="-96838" eaLnBrk="0" hangingPunct="0">
              <a:defRPr sz="2400">
                <a:solidFill>
                  <a:schemeClr val="tx1"/>
                </a:solidFill>
                <a:latin typeface="Arial" pitchFamily="34" charset="0"/>
                <a:ea typeface="ＭＳ Ｐゴシック" pitchFamily="-84" charset="-128"/>
              </a:defRPr>
            </a:lvl1pPr>
            <a:lvl2pPr marL="379413" indent="-92075"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Antecedentes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Planteamiento del problema</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Objetivos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Metodología</a:t>
            </a:r>
          </a:p>
          <a:p>
            <a:pPr lvl="1" eaLnBrk="1" hangingPunct="1">
              <a:lnSpc>
                <a:spcPct val="90000"/>
              </a:lnSpc>
              <a:spcBef>
                <a:spcPct val="50000"/>
              </a:spcBef>
              <a:buClr>
                <a:schemeClr val="folHlink"/>
              </a:buClr>
              <a:buSzPct val="60000"/>
              <a:buFont typeface="Wingdings" pitchFamily="2" charset="2"/>
              <a:buChar char="n"/>
              <a:defRPr/>
            </a:pPr>
            <a:r>
              <a:rPr lang="es-EC" altLang="en-US" sz="1050" b="1" i="1" dirty="0" smtClean="0">
                <a:solidFill>
                  <a:schemeClr val="bg1"/>
                </a:solidFill>
                <a:latin typeface="Tahoma" pitchFamily="34" charset="0"/>
              </a:rPr>
              <a:t>Definición del problema</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Identificación de métricas de usabilidad y accesibilidad</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Desarrollo e implementación</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Evaluación</a:t>
            </a:r>
            <a:endParaRPr lang="es-EC" altLang="en-US" sz="1000" i="1" dirty="0" smtClean="0">
              <a:solidFill>
                <a:schemeClr val="bg1"/>
              </a:solidFill>
              <a:latin typeface="Tahoma" pitchFamily="34" charset="0"/>
            </a:endParaRP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Conclusiones </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Recomendaciones</a:t>
            </a:r>
            <a:endParaRPr lang="es-EC" altLang="en-US" sz="1200" b="1" i="1" dirty="0">
              <a:solidFill>
                <a:schemeClr val="bg1"/>
              </a:solidFill>
              <a:latin typeface="Tahoma" pitchFamily="34" charset="0"/>
            </a:endParaRPr>
          </a:p>
        </p:txBody>
      </p:sp>
      <p:sp>
        <p:nvSpPr>
          <p:cNvPr id="6" name="Flecha derecha 5"/>
          <p:cNvSpPr/>
          <p:nvPr/>
        </p:nvSpPr>
        <p:spPr>
          <a:xfrm>
            <a:off x="321097" y="4163181"/>
            <a:ext cx="301172" cy="248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236639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2442" y="183089"/>
            <a:ext cx="9905998" cy="1478570"/>
          </a:xfrm>
        </p:spPr>
        <p:txBody>
          <a:bodyPr/>
          <a:lstStyle/>
          <a:p>
            <a:pPr algn="ctr"/>
            <a:r>
              <a:rPr lang="es-ES" b="1" dirty="0">
                <a:solidFill>
                  <a:schemeClr val="bg1"/>
                </a:solidFill>
              </a:rPr>
              <a:t>PANEL DE SPRINT</a:t>
            </a:r>
            <a:endParaRPr lang="en-US" dirty="0"/>
          </a:p>
        </p:txBody>
      </p:sp>
      <p:pic>
        <p:nvPicPr>
          <p:cNvPr id="4" name="Imagen 3"/>
          <p:cNvPicPr/>
          <p:nvPr/>
        </p:nvPicPr>
        <p:blipFill>
          <a:blip r:embed="rId2"/>
          <a:stretch>
            <a:fillRect/>
          </a:stretch>
        </p:blipFill>
        <p:spPr>
          <a:xfrm>
            <a:off x="3287258" y="1231538"/>
            <a:ext cx="7608571" cy="5201194"/>
          </a:xfrm>
          <a:prstGeom prst="rect">
            <a:avLst/>
          </a:prstGeom>
        </p:spPr>
      </p:pic>
      <p:sp>
        <p:nvSpPr>
          <p:cNvPr id="5" name="Rectangle 10"/>
          <p:cNvSpPr>
            <a:spLocks noChangeArrowheads="1"/>
          </p:cNvSpPr>
          <p:nvPr/>
        </p:nvSpPr>
        <p:spPr bwMode="auto">
          <a:xfrm>
            <a:off x="500759" y="1978696"/>
            <a:ext cx="1650243" cy="33228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36000" tIns="36000" rIns="36000" bIns="36000">
            <a:spAutoFit/>
          </a:bodyPr>
          <a:lstStyle>
            <a:lvl1pPr marL="96838" indent="-96838" eaLnBrk="0" hangingPunct="0">
              <a:defRPr sz="2400">
                <a:solidFill>
                  <a:schemeClr val="tx1"/>
                </a:solidFill>
                <a:latin typeface="Arial" pitchFamily="34" charset="0"/>
                <a:ea typeface="ＭＳ Ｐゴシック" pitchFamily="-84" charset="-128"/>
              </a:defRPr>
            </a:lvl1pPr>
            <a:lvl2pPr marL="379413" indent="-92075"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Antecedentes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Planteamiento del problema</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Objetivos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Metodología</a:t>
            </a:r>
          </a:p>
          <a:p>
            <a:pPr lvl="1" eaLnBrk="1" hangingPunct="1">
              <a:lnSpc>
                <a:spcPct val="90000"/>
              </a:lnSpc>
              <a:spcBef>
                <a:spcPct val="50000"/>
              </a:spcBef>
              <a:buClr>
                <a:schemeClr val="folHlink"/>
              </a:buClr>
              <a:buSzPct val="60000"/>
              <a:buFont typeface="Wingdings" pitchFamily="2" charset="2"/>
              <a:buChar char="n"/>
              <a:defRPr/>
            </a:pPr>
            <a:r>
              <a:rPr lang="es-EC" altLang="en-US" sz="1050" b="1" i="1" dirty="0" smtClean="0">
                <a:solidFill>
                  <a:schemeClr val="bg1"/>
                </a:solidFill>
                <a:latin typeface="Tahoma" pitchFamily="34" charset="0"/>
              </a:rPr>
              <a:t>Definición del problema</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Identificación de métricas de usabilidad y accesibilidad</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Desarrollo e implementación</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Evaluación</a:t>
            </a:r>
            <a:endParaRPr lang="es-EC" altLang="en-US" sz="1000" i="1" dirty="0" smtClean="0">
              <a:solidFill>
                <a:schemeClr val="bg1"/>
              </a:solidFill>
              <a:latin typeface="Tahoma" pitchFamily="34" charset="0"/>
            </a:endParaRP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Conclusiones </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Recomendaciones</a:t>
            </a:r>
            <a:endParaRPr lang="es-EC" altLang="en-US" sz="1200" b="1" i="1" dirty="0">
              <a:solidFill>
                <a:schemeClr val="bg1"/>
              </a:solidFill>
              <a:latin typeface="Tahoma" pitchFamily="34" charset="0"/>
            </a:endParaRPr>
          </a:p>
        </p:txBody>
      </p:sp>
      <p:sp>
        <p:nvSpPr>
          <p:cNvPr id="6" name="Flecha derecha 5"/>
          <p:cNvSpPr/>
          <p:nvPr/>
        </p:nvSpPr>
        <p:spPr>
          <a:xfrm>
            <a:off x="321097" y="4163181"/>
            <a:ext cx="301172" cy="248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329012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5712" y="-124560"/>
            <a:ext cx="2592254" cy="1478570"/>
          </a:xfrm>
        </p:spPr>
        <p:txBody>
          <a:bodyPr>
            <a:normAutofit/>
          </a:bodyPr>
          <a:lstStyle/>
          <a:p>
            <a:r>
              <a:rPr lang="es-ES" sz="2400" dirty="0">
                <a:solidFill>
                  <a:schemeClr val="bg1"/>
                </a:solidFill>
                <a:latin typeface="Arial" panose="020B0604020202020204" pitchFamily="34" charset="0"/>
                <a:ea typeface="Arial" panose="020B0604020202020204" pitchFamily="34" charset="0"/>
                <a:cs typeface="Arial" panose="020B0604020202020204" pitchFamily="34" charset="0"/>
              </a:rPr>
              <a:t>REQUISITOS</a:t>
            </a:r>
            <a:r>
              <a:rPr lang="es-ES" sz="2400" dirty="0" smtClean="0">
                <a:solidFill>
                  <a:schemeClr val="bg1"/>
                </a:solidFill>
                <a:latin typeface="Arial" panose="020B0604020202020204" pitchFamily="34" charset="0"/>
                <a:cs typeface="Arial" panose="020B0604020202020204" pitchFamily="34" charset="0"/>
              </a:rPr>
              <a:t> Funcionales</a:t>
            </a:r>
            <a:endParaRPr lang="en-US" sz="2400" dirty="0">
              <a:solidFill>
                <a:schemeClr val="bg1"/>
              </a:solidFill>
              <a:latin typeface="Arial" panose="020B0604020202020204" pitchFamily="34" charset="0"/>
              <a:cs typeface="Arial" panose="020B0604020202020204" pitchFamily="34" charset="0"/>
            </a:endParaRPr>
          </a:p>
        </p:txBody>
      </p:sp>
      <p:sp>
        <p:nvSpPr>
          <p:cNvPr id="3" name="Rectángulo 2"/>
          <p:cNvSpPr/>
          <p:nvPr/>
        </p:nvSpPr>
        <p:spPr>
          <a:xfrm>
            <a:off x="5475982" y="199226"/>
            <a:ext cx="3052504" cy="830997"/>
          </a:xfrm>
          <a:prstGeom prst="rect">
            <a:avLst/>
          </a:prstGeom>
        </p:spPr>
        <p:txBody>
          <a:bodyPr wrap="square">
            <a:spAutoFit/>
          </a:bodyPr>
          <a:lstStyle/>
          <a:p>
            <a:r>
              <a:rPr lang="es-ES" sz="2400" dirty="0" smtClean="0">
                <a:solidFill>
                  <a:schemeClr val="bg1"/>
                </a:solidFill>
                <a:latin typeface="Arial" panose="020B0604020202020204" pitchFamily="34" charset="0"/>
                <a:ea typeface="Arial" panose="020B0604020202020204" pitchFamily="34" charset="0"/>
                <a:cs typeface="Arial" panose="020B0604020202020204" pitchFamily="34" charset="0"/>
              </a:rPr>
              <a:t>PR</a:t>
            </a:r>
            <a:r>
              <a:rPr lang="es-ES" sz="2400" dirty="0" smtClean="0">
                <a:solidFill>
                  <a:schemeClr val="bg1"/>
                </a:solidFill>
                <a:latin typeface="Arial" panose="020B0604020202020204" pitchFamily="34" charset="0"/>
                <a:ea typeface="+mj-ea"/>
                <a:cs typeface="Arial" panose="020B0604020202020204" pitchFamily="34" charset="0"/>
              </a:rPr>
              <a:t>IORI</a:t>
            </a:r>
            <a:r>
              <a:rPr lang="es-ES" sz="2400" dirty="0" smtClean="0">
                <a:solidFill>
                  <a:schemeClr val="bg1"/>
                </a:solidFill>
                <a:latin typeface="Arial" panose="020B0604020202020204" pitchFamily="34" charset="0"/>
                <a:ea typeface="Arial" panose="020B0604020202020204" pitchFamily="34" charset="0"/>
                <a:cs typeface="Arial" panose="020B0604020202020204" pitchFamily="34" charset="0"/>
              </a:rPr>
              <a:t>ZACIÓN DE REQUISITOS</a:t>
            </a:r>
            <a:endParaRPr lang="en-US" sz="2400" dirty="0">
              <a:solidFill>
                <a:schemeClr val="bg1"/>
              </a:solidFill>
              <a:latin typeface="Arial" panose="020B0604020202020204" pitchFamily="34" charset="0"/>
              <a:cs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009431798"/>
              </p:ext>
            </p:extLst>
          </p:nvPr>
        </p:nvGraphicFramePr>
        <p:xfrm>
          <a:off x="5521959" y="1227680"/>
          <a:ext cx="2479039" cy="4846555"/>
        </p:xfrm>
        <a:graphic>
          <a:graphicData uri="http://schemas.openxmlformats.org/drawingml/2006/table">
            <a:tbl>
              <a:tblPr firstRow="1" firstCol="1" bandRow="1">
                <a:tableStyleId>{7DF18680-E054-41AD-8BC1-D1AEF772440D}</a:tableStyleId>
              </a:tblPr>
              <a:tblGrid>
                <a:gridCol w="1195337">
                  <a:extLst>
                    <a:ext uri="{9D8B030D-6E8A-4147-A177-3AD203B41FA5}">
                      <a16:colId xmlns:a16="http://schemas.microsoft.com/office/drawing/2014/main" val="2413956728"/>
                    </a:ext>
                  </a:extLst>
                </a:gridCol>
                <a:gridCol w="1178515">
                  <a:extLst>
                    <a:ext uri="{9D8B030D-6E8A-4147-A177-3AD203B41FA5}">
                      <a16:colId xmlns:a16="http://schemas.microsoft.com/office/drawing/2014/main" val="4052052879"/>
                    </a:ext>
                  </a:extLst>
                </a:gridCol>
                <a:gridCol w="105187">
                  <a:extLst>
                    <a:ext uri="{9D8B030D-6E8A-4147-A177-3AD203B41FA5}">
                      <a16:colId xmlns:a16="http://schemas.microsoft.com/office/drawing/2014/main" val="1521573106"/>
                    </a:ext>
                  </a:extLst>
                </a:gridCol>
              </a:tblGrid>
              <a:tr h="293897">
                <a:tc rowSpan="2">
                  <a:txBody>
                    <a:bodyPr/>
                    <a:lstStyle/>
                    <a:p>
                      <a:pPr algn="ctr">
                        <a:lnSpc>
                          <a:spcPct val="106000"/>
                        </a:lnSpc>
                        <a:spcBef>
                          <a:spcPts val="600"/>
                        </a:spcBef>
                        <a:spcAft>
                          <a:spcPts val="0"/>
                        </a:spcAft>
                      </a:pPr>
                      <a:r>
                        <a:rPr lang="es-ES_tradnl" sz="1400" dirty="0">
                          <a:solidFill>
                            <a:schemeClr val="bg1"/>
                          </a:solidFill>
                          <a:effectLst/>
                        </a:rPr>
                        <a:t>Requisitos preliminares</a:t>
                      </a:r>
                      <a:endParaRPr lang="en-US" sz="1400" dirty="0">
                        <a:solidFill>
                          <a:schemeClr val="bg1"/>
                        </a:solidFill>
                        <a:effectLst/>
                        <a:latin typeface="Arial" panose="020B0604020202020204" pitchFamily="34" charset="0"/>
                        <a:ea typeface="Arial" panose="020B0604020202020204" pitchFamily="34" charset="0"/>
                      </a:endParaRPr>
                    </a:p>
                  </a:txBody>
                  <a:tcPr marL="37918" marR="37918" marT="0" marB="0" anchor="ctr"/>
                </a:tc>
                <a:tc>
                  <a:txBody>
                    <a:bodyPr/>
                    <a:lstStyle/>
                    <a:p>
                      <a:pPr algn="ctr">
                        <a:lnSpc>
                          <a:spcPct val="106000"/>
                        </a:lnSpc>
                        <a:spcBef>
                          <a:spcPts val="600"/>
                        </a:spcBef>
                        <a:spcAft>
                          <a:spcPts val="0"/>
                        </a:spcAft>
                      </a:pPr>
                      <a:endParaRPr lang="en-US" sz="1400" dirty="0">
                        <a:solidFill>
                          <a:schemeClr val="bg1"/>
                        </a:solidFill>
                        <a:effectLst/>
                        <a:latin typeface="Arial" panose="020B0604020202020204" pitchFamily="34" charset="0"/>
                        <a:ea typeface="Arial" panose="020B0604020202020204" pitchFamily="34" charset="0"/>
                      </a:endParaRPr>
                    </a:p>
                  </a:txBody>
                  <a:tcPr marL="37918" marR="37918" marT="0" marB="0"/>
                </a:tc>
                <a:tc>
                  <a:txBody>
                    <a:bodyPr/>
                    <a:lstStyle/>
                    <a:p>
                      <a:pPr algn="just">
                        <a:lnSpc>
                          <a:spcPct val="106000"/>
                        </a:lnSpc>
                        <a:spcBef>
                          <a:spcPts val="600"/>
                        </a:spcBef>
                        <a:spcAft>
                          <a:spcPts val="0"/>
                        </a:spcAft>
                      </a:pPr>
                      <a:r>
                        <a:rPr lang="en-U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0" marR="0" marT="0" marB="0" anchor="ctr"/>
                </a:tc>
                <a:extLst>
                  <a:ext uri="{0D108BD9-81ED-4DB2-BD59-A6C34878D82A}">
                    <a16:rowId xmlns:a16="http://schemas.microsoft.com/office/drawing/2014/main" val="3460517154"/>
                  </a:ext>
                </a:extLst>
              </a:tr>
              <a:tr h="701611">
                <a:tc vMerge="1">
                  <a:txBody>
                    <a:bodyPr/>
                    <a:lstStyle/>
                    <a:p>
                      <a:endParaRPr lang="en-US"/>
                    </a:p>
                  </a:txBody>
                  <a:tcPr/>
                </a:tc>
                <a:tc gridSpan="2">
                  <a:txBody>
                    <a:bodyPr/>
                    <a:lstStyle/>
                    <a:p>
                      <a:pPr algn="ctr">
                        <a:lnSpc>
                          <a:spcPct val="106000"/>
                        </a:lnSpc>
                        <a:spcBef>
                          <a:spcPts val="600"/>
                        </a:spcBef>
                        <a:spcAft>
                          <a:spcPts val="0"/>
                        </a:spcAft>
                      </a:pPr>
                      <a:r>
                        <a:rPr lang="es-ES" sz="1400" dirty="0">
                          <a:solidFill>
                            <a:schemeClr val="bg1"/>
                          </a:solidFill>
                          <a:effectLst/>
                        </a:rPr>
                        <a:t>Prioridad </a:t>
                      </a:r>
                      <a:endParaRPr lang="en-US" sz="1400" dirty="0">
                        <a:solidFill>
                          <a:schemeClr val="bg1"/>
                        </a:solidFill>
                        <a:effectLst/>
                      </a:endParaRPr>
                    </a:p>
                  </a:txBody>
                  <a:tcPr marL="37918" marR="37918" marT="0" marB="0"/>
                </a:tc>
                <a:tc hMerge="1">
                  <a:txBody>
                    <a:bodyPr/>
                    <a:lstStyle/>
                    <a:p>
                      <a:endParaRPr lang="en-US"/>
                    </a:p>
                  </a:txBody>
                  <a:tcPr/>
                </a:tc>
                <a:extLst>
                  <a:ext uri="{0D108BD9-81ED-4DB2-BD59-A6C34878D82A}">
                    <a16:rowId xmlns:a16="http://schemas.microsoft.com/office/drawing/2014/main" val="2789545925"/>
                  </a:ext>
                </a:extLst>
              </a:tr>
              <a:tr h="480081">
                <a:tc>
                  <a:txBody>
                    <a:bodyPr/>
                    <a:lstStyle/>
                    <a:p>
                      <a:pPr algn="just">
                        <a:lnSpc>
                          <a:spcPct val="106000"/>
                        </a:lnSpc>
                        <a:spcBef>
                          <a:spcPts val="600"/>
                        </a:spcBef>
                        <a:spcAft>
                          <a:spcPts val="0"/>
                        </a:spcAft>
                      </a:pPr>
                      <a:r>
                        <a:rPr lang="es-EC" sz="1400" dirty="0" smtClean="0">
                          <a:solidFill>
                            <a:schemeClr val="bg1"/>
                          </a:solidFill>
                          <a:effectLst/>
                        </a:rPr>
                        <a:t>RF01</a:t>
                      </a:r>
                      <a:endParaRPr lang="en-US" sz="1400" dirty="0">
                        <a:solidFill>
                          <a:schemeClr val="bg1"/>
                        </a:solidFill>
                        <a:effectLst/>
                        <a:latin typeface="Arial" panose="020B0604020202020204" pitchFamily="34" charset="0"/>
                        <a:ea typeface="Arial" panose="020B0604020202020204" pitchFamily="34" charset="0"/>
                      </a:endParaRPr>
                    </a:p>
                  </a:txBody>
                  <a:tcPr marL="37918" marR="37918" marT="0" marB="0"/>
                </a:tc>
                <a:tc gridSpan="2">
                  <a:txBody>
                    <a:bodyPr/>
                    <a:lstStyle/>
                    <a:p>
                      <a:pPr algn="ctr">
                        <a:lnSpc>
                          <a:spcPct val="106000"/>
                        </a:lnSpc>
                        <a:spcBef>
                          <a:spcPts val="600"/>
                        </a:spcBef>
                        <a:spcAft>
                          <a:spcPts val="0"/>
                        </a:spcAft>
                      </a:pPr>
                      <a:r>
                        <a:rPr lang="en-US" sz="1400">
                          <a:solidFill>
                            <a:schemeClr val="bg1"/>
                          </a:solidFill>
                          <a:effectLst/>
                        </a:rPr>
                        <a:t>7</a:t>
                      </a:r>
                      <a:endParaRPr lang="en-US" sz="1400">
                        <a:solidFill>
                          <a:schemeClr val="bg1"/>
                        </a:solidFill>
                        <a:effectLst/>
                        <a:latin typeface="Arial" panose="020B0604020202020204" pitchFamily="34" charset="0"/>
                        <a:ea typeface="Arial" panose="020B0604020202020204" pitchFamily="34" charset="0"/>
                      </a:endParaRPr>
                    </a:p>
                  </a:txBody>
                  <a:tcPr marL="37918" marR="37918" marT="0" marB="0"/>
                </a:tc>
                <a:tc hMerge="1">
                  <a:txBody>
                    <a:bodyPr/>
                    <a:lstStyle/>
                    <a:p>
                      <a:endParaRPr lang="en-US"/>
                    </a:p>
                  </a:txBody>
                  <a:tcPr/>
                </a:tc>
                <a:extLst>
                  <a:ext uri="{0D108BD9-81ED-4DB2-BD59-A6C34878D82A}">
                    <a16:rowId xmlns:a16="http://schemas.microsoft.com/office/drawing/2014/main" val="3300273997"/>
                  </a:ext>
                </a:extLst>
              </a:tr>
              <a:tr h="480081">
                <a:tc>
                  <a:txBody>
                    <a:bodyPr/>
                    <a:lstStyle/>
                    <a:p>
                      <a:pPr algn="just">
                        <a:lnSpc>
                          <a:spcPct val="106000"/>
                        </a:lnSpc>
                        <a:spcBef>
                          <a:spcPts val="600"/>
                        </a:spcBef>
                        <a:spcAft>
                          <a:spcPts val="0"/>
                        </a:spcAft>
                      </a:pPr>
                      <a:r>
                        <a:rPr lang="es-EC" sz="1400" dirty="0" smtClean="0">
                          <a:solidFill>
                            <a:schemeClr val="bg1"/>
                          </a:solidFill>
                          <a:effectLst/>
                        </a:rPr>
                        <a:t>RF02</a:t>
                      </a:r>
                      <a:endParaRPr lang="en-US" sz="1400" dirty="0">
                        <a:solidFill>
                          <a:schemeClr val="bg1"/>
                        </a:solidFill>
                        <a:effectLst/>
                        <a:latin typeface="Arial" panose="020B0604020202020204" pitchFamily="34" charset="0"/>
                        <a:ea typeface="Arial" panose="020B0604020202020204" pitchFamily="34" charset="0"/>
                      </a:endParaRPr>
                    </a:p>
                  </a:txBody>
                  <a:tcPr marL="37918" marR="37918" marT="0" marB="0"/>
                </a:tc>
                <a:tc gridSpan="2">
                  <a:txBody>
                    <a:bodyPr/>
                    <a:lstStyle/>
                    <a:p>
                      <a:pPr algn="ctr">
                        <a:lnSpc>
                          <a:spcPct val="106000"/>
                        </a:lnSpc>
                        <a:spcBef>
                          <a:spcPts val="600"/>
                        </a:spcBef>
                        <a:spcAft>
                          <a:spcPts val="0"/>
                        </a:spcAft>
                      </a:pPr>
                      <a:r>
                        <a:rPr lang="en-US" sz="1400">
                          <a:solidFill>
                            <a:schemeClr val="bg1"/>
                          </a:solidFill>
                          <a:effectLst/>
                        </a:rPr>
                        <a:t>8</a:t>
                      </a:r>
                      <a:endParaRPr lang="en-US" sz="1400">
                        <a:solidFill>
                          <a:schemeClr val="bg1"/>
                        </a:solidFill>
                        <a:effectLst/>
                        <a:latin typeface="Arial" panose="020B0604020202020204" pitchFamily="34" charset="0"/>
                        <a:ea typeface="Arial" panose="020B0604020202020204" pitchFamily="34" charset="0"/>
                      </a:endParaRPr>
                    </a:p>
                  </a:txBody>
                  <a:tcPr marL="37918" marR="37918" marT="0" marB="0"/>
                </a:tc>
                <a:tc hMerge="1">
                  <a:txBody>
                    <a:bodyPr/>
                    <a:lstStyle/>
                    <a:p>
                      <a:endParaRPr lang="en-US"/>
                    </a:p>
                  </a:txBody>
                  <a:tcPr/>
                </a:tc>
                <a:extLst>
                  <a:ext uri="{0D108BD9-81ED-4DB2-BD59-A6C34878D82A}">
                    <a16:rowId xmlns:a16="http://schemas.microsoft.com/office/drawing/2014/main" val="1522524950"/>
                  </a:ext>
                </a:extLst>
              </a:tr>
              <a:tr h="480081">
                <a:tc>
                  <a:txBody>
                    <a:bodyPr/>
                    <a:lstStyle/>
                    <a:p>
                      <a:pPr algn="just">
                        <a:lnSpc>
                          <a:spcPct val="106000"/>
                        </a:lnSpc>
                        <a:spcBef>
                          <a:spcPts val="600"/>
                        </a:spcBef>
                        <a:spcAft>
                          <a:spcPts val="0"/>
                        </a:spcAft>
                      </a:pPr>
                      <a:r>
                        <a:rPr lang="es-ES" sz="1400" dirty="0" smtClean="0">
                          <a:solidFill>
                            <a:schemeClr val="bg1"/>
                          </a:solidFill>
                          <a:effectLst/>
                        </a:rPr>
                        <a:t>RF03</a:t>
                      </a:r>
                      <a:endParaRPr lang="en-US" sz="1400" dirty="0">
                        <a:solidFill>
                          <a:schemeClr val="bg1"/>
                        </a:solidFill>
                        <a:effectLst/>
                        <a:latin typeface="Arial" panose="020B0604020202020204" pitchFamily="34" charset="0"/>
                        <a:ea typeface="Arial" panose="020B0604020202020204" pitchFamily="34" charset="0"/>
                      </a:endParaRPr>
                    </a:p>
                  </a:txBody>
                  <a:tcPr marL="37918" marR="37918" marT="0" marB="0"/>
                </a:tc>
                <a:tc gridSpan="2">
                  <a:txBody>
                    <a:bodyPr/>
                    <a:lstStyle/>
                    <a:p>
                      <a:pPr algn="ctr">
                        <a:lnSpc>
                          <a:spcPct val="106000"/>
                        </a:lnSpc>
                        <a:spcBef>
                          <a:spcPts val="600"/>
                        </a:spcBef>
                        <a:spcAft>
                          <a:spcPts val="0"/>
                        </a:spcAft>
                      </a:pPr>
                      <a:r>
                        <a:rPr lang="en-US" sz="1400">
                          <a:solidFill>
                            <a:schemeClr val="bg1"/>
                          </a:solidFill>
                          <a:effectLst/>
                        </a:rPr>
                        <a:t>6</a:t>
                      </a:r>
                      <a:endParaRPr lang="en-US" sz="1400">
                        <a:solidFill>
                          <a:schemeClr val="bg1"/>
                        </a:solidFill>
                        <a:effectLst/>
                        <a:latin typeface="Arial" panose="020B0604020202020204" pitchFamily="34" charset="0"/>
                        <a:ea typeface="Arial" panose="020B0604020202020204" pitchFamily="34" charset="0"/>
                      </a:endParaRPr>
                    </a:p>
                  </a:txBody>
                  <a:tcPr marL="37918" marR="37918" marT="0" marB="0"/>
                </a:tc>
                <a:tc hMerge="1">
                  <a:txBody>
                    <a:bodyPr/>
                    <a:lstStyle/>
                    <a:p>
                      <a:endParaRPr lang="en-US"/>
                    </a:p>
                  </a:txBody>
                  <a:tcPr/>
                </a:tc>
                <a:extLst>
                  <a:ext uri="{0D108BD9-81ED-4DB2-BD59-A6C34878D82A}">
                    <a16:rowId xmlns:a16="http://schemas.microsoft.com/office/drawing/2014/main" val="3609617686"/>
                  </a:ext>
                </a:extLst>
              </a:tr>
              <a:tr h="480081">
                <a:tc>
                  <a:txBody>
                    <a:bodyPr/>
                    <a:lstStyle/>
                    <a:p>
                      <a:pPr algn="just">
                        <a:lnSpc>
                          <a:spcPct val="106000"/>
                        </a:lnSpc>
                        <a:spcBef>
                          <a:spcPts val="600"/>
                        </a:spcBef>
                        <a:spcAft>
                          <a:spcPts val="0"/>
                        </a:spcAft>
                      </a:pPr>
                      <a:r>
                        <a:rPr lang="es-ES" sz="1400" dirty="0" smtClean="0">
                          <a:solidFill>
                            <a:schemeClr val="bg1"/>
                          </a:solidFill>
                          <a:effectLst/>
                        </a:rPr>
                        <a:t>RF04</a:t>
                      </a:r>
                      <a:endParaRPr lang="en-US" sz="1400" dirty="0">
                        <a:solidFill>
                          <a:schemeClr val="bg1"/>
                        </a:solidFill>
                        <a:effectLst/>
                        <a:latin typeface="Arial" panose="020B0604020202020204" pitchFamily="34" charset="0"/>
                        <a:ea typeface="Arial" panose="020B0604020202020204" pitchFamily="34" charset="0"/>
                      </a:endParaRPr>
                    </a:p>
                  </a:txBody>
                  <a:tcPr marL="37918" marR="37918" marT="0" marB="0"/>
                </a:tc>
                <a:tc gridSpan="2">
                  <a:txBody>
                    <a:bodyPr/>
                    <a:lstStyle/>
                    <a:p>
                      <a:pPr algn="ctr">
                        <a:lnSpc>
                          <a:spcPct val="106000"/>
                        </a:lnSpc>
                        <a:spcBef>
                          <a:spcPts val="600"/>
                        </a:spcBef>
                        <a:spcAft>
                          <a:spcPts val="0"/>
                        </a:spcAft>
                      </a:pPr>
                      <a:r>
                        <a:rPr lang="en-US" sz="1400">
                          <a:solidFill>
                            <a:schemeClr val="bg1"/>
                          </a:solidFill>
                          <a:effectLst/>
                        </a:rPr>
                        <a:t>5</a:t>
                      </a:r>
                      <a:endParaRPr lang="en-US" sz="1400">
                        <a:solidFill>
                          <a:schemeClr val="bg1"/>
                        </a:solidFill>
                        <a:effectLst/>
                        <a:latin typeface="Arial" panose="020B0604020202020204" pitchFamily="34" charset="0"/>
                        <a:ea typeface="Arial" panose="020B0604020202020204" pitchFamily="34" charset="0"/>
                      </a:endParaRPr>
                    </a:p>
                  </a:txBody>
                  <a:tcPr marL="37918" marR="37918" marT="0" marB="0"/>
                </a:tc>
                <a:tc hMerge="1">
                  <a:txBody>
                    <a:bodyPr/>
                    <a:lstStyle/>
                    <a:p>
                      <a:endParaRPr lang="en-US"/>
                    </a:p>
                  </a:txBody>
                  <a:tcPr/>
                </a:tc>
                <a:extLst>
                  <a:ext uri="{0D108BD9-81ED-4DB2-BD59-A6C34878D82A}">
                    <a16:rowId xmlns:a16="http://schemas.microsoft.com/office/drawing/2014/main" val="670085926"/>
                  </a:ext>
                </a:extLst>
              </a:tr>
              <a:tr h="480081">
                <a:tc>
                  <a:txBody>
                    <a:bodyPr/>
                    <a:lstStyle/>
                    <a:p>
                      <a:pPr marL="0" marR="0" lvl="0" indent="0" algn="just" defTabSz="914400" rtl="0" eaLnBrk="1" fontAlgn="auto" latinLnBrk="0" hangingPunct="1">
                        <a:lnSpc>
                          <a:spcPct val="106000"/>
                        </a:lnSpc>
                        <a:spcBef>
                          <a:spcPts val="600"/>
                        </a:spcBef>
                        <a:spcAft>
                          <a:spcPts val="0"/>
                        </a:spcAft>
                        <a:buClrTx/>
                        <a:buSzTx/>
                        <a:buFontTx/>
                        <a:buNone/>
                        <a:tabLst/>
                        <a:defRPr/>
                      </a:pPr>
                      <a:r>
                        <a:rPr lang="es-EC" sz="1400" dirty="0" smtClean="0">
                          <a:solidFill>
                            <a:schemeClr val="bg1"/>
                          </a:solidFill>
                          <a:effectLst/>
                        </a:rPr>
                        <a:t>RF05</a:t>
                      </a:r>
                      <a:endParaRPr lang="en-US" sz="1200" dirty="0" smtClean="0">
                        <a:solidFill>
                          <a:schemeClr val="bg1"/>
                        </a:solidFill>
                        <a:effectLst/>
                        <a:latin typeface="Arial" panose="020B0604020202020204" pitchFamily="34" charset="0"/>
                        <a:ea typeface="Arial" panose="020B0604020202020204" pitchFamily="34" charset="0"/>
                      </a:endParaRPr>
                    </a:p>
                  </a:txBody>
                  <a:tcPr marL="37918" marR="37918" marT="0" marB="0"/>
                </a:tc>
                <a:tc gridSpan="2">
                  <a:txBody>
                    <a:bodyPr/>
                    <a:lstStyle/>
                    <a:p>
                      <a:pPr algn="ctr">
                        <a:lnSpc>
                          <a:spcPct val="106000"/>
                        </a:lnSpc>
                        <a:spcBef>
                          <a:spcPts val="600"/>
                        </a:spcBef>
                        <a:spcAft>
                          <a:spcPts val="0"/>
                        </a:spcAft>
                      </a:pPr>
                      <a:r>
                        <a:rPr lang="en-US" sz="1400">
                          <a:solidFill>
                            <a:schemeClr val="bg1"/>
                          </a:solidFill>
                          <a:effectLst/>
                        </a:rPr>
                        <a:t>1</a:t>
                      </a:r>
                      <a:endParaRPr lang="en-US" sz="1400">
                        <a:solidFill>
                          <a:schemeClr val="bg1"/>
                        </a:solidFill>
                        <a:effectLst/>
                        <a:latin typeface="Arial" panose="020B0604020202020204" pitchFamily="34" charset="0"/>
                        <a:ea typeface="Arial" panose="020B0604020202020204" pitchFamily="34" charset="0"/>
                      </a:endParaRPr>
                    </a:p>
                  </a:txBody>
                  <a:tcPr marL="37918" marR="37918" marT="0" marB="0"/>
                </a:tc>
                <a:tc hMerge="1">
                  <a:txBody>
                    <a:bodyPr/>
                    <a:lstStyle/>
                    <a:p>
                      <a:endParaRPr lang="en-US"/>
                    </a:p>
                  </a:txBody>
                  <a:tcPr/>
                </a:tc>
                <a:extLst>
                  <a:ext uri="{0D108BD9-81ED-4DB2-BD59-A6C34878D82A}">
                    <a16:rowId xmlns:a16="http://schemas.microsoft.com/office/drawing/2014/main" val="563547940"/>
                  </a:ext>
                </a:extLst>
              </a:tr>
              <a:tr h="490480">
                <a:tc>
                  <a:txBody>
                    <a:bodyPr/>
                    <a:lstStyle/>
                    <a:p>
                      <a:pPr algn="just">
                        <a:lnSpc>
                          <a:spcPct val="106000"/>
                        </a:lnSpc>
                        <a:spcBef>
                          <a:spcPts val="600"/>
                        </a:spcBef>
                        <a:spcAft>
                          <a:spcPts val="0"/>
                        </a:spcAft>
                      </a:pPr>
                      <a:r>
                        <a:rPr lang="es-EC" sz="1400" dirty="0" smtClean="0">
                          <a:solidFill>
                            <a:schemeClr val="bg1"/>
                          </a:solidFill>
                          <a:effectLst/>
                        </a:rPr>
                        <a:t>RF06</a:t>
                      </a:r>
                      <a:endParaRPr lang="en-US" sz="1400" dirty="0">
                        <a:solidFill>
                          <a:schemeClr val="bg1"/>
                        </a:solidFill>
                        <a:effectLst/>
                        <a:latin typeface="Arial" panose="020B0604020202020204" pitchFamily="34" charset="0"/>
                        <a:ea typeface="Arial" panose="020B0604020202020204" pitchFamily="34" charset="0"/>
                      </a:endParaRPr>
                    </a:p>
                  </a:txBody>
                  <a:tcPr marL="37918" marR="37918" marT="0" marB="0"/>
                </a:tc>
                <a:tc gridSpan="2">
                  <a:txBody>
                    <a:bodyPr/>
                    <a:lstStyle/>
                    <a:p>
                      <a:pPr algn="ctr">
                        <a:lnSpc>
                          <a:spcPct val="106000"/>
                        </a:lnSpc>
                        <a:spcBef>
                          <a:spcPts val="600"/>
                        </a:spcBef>
                        <a:spcAft>
                          <a:spcPts val="0"/>
                        </a:spcAft>
                      </a:pPr>
                      <a:r>
                        <a:rPr lang="en-US" sz="1400">
                          <a:solidFill>
                            <a:schemeClr val="bg1"/>
                          </a:solidFill>
                          <a:effectLst/>
                        </a:rPr>
                        <a:t>2</a:t>
                      </a:r>
                      <a:endParaRPr lang="en-US" sz="1400">
                        <a:solidFill>
                          <a:schemeClr val="bg1"/>
                        </a:solidFill>
                        <a:effectLst/>
                        <a:latin typeface="Arial" panose="020B0604020202020204" pitchFamily="34" charset="0"/>
                        <a:ea typeface="Arial" panose="020B0604020202020204" pitchFamily="34" charset="0"/>
                      </a:endParaRPr>
                    </a:p>
                  </a:txBody>
                  <a:tcPr marL="37918" marR="37918" marT="0" marB="0"/>
                </a:tc>
                <a:tc hMerge="1">
                  <a:txBody>
                    <a:bodyPr/>
                    <a:lstStyle/>
                    <a:p>
                      <a:endParaRPr lang="en-US"/>
                    </a:p>
                  </a:txBody>
                  <a:tcPr/>
                </a:tc>
                <a:extLst>
                  <a:ext uri="{0D108BD9-81ED-4DB2-BD59-A6C34878D82A}">
                    <a16:rowId xmlns:a16="http://schemas.microsoft.com/office/drawing/2014/main" val="1748241172"/>
                  </a:ext>
                </a:extLst>
              </a:tr>
              <a:tr h="480081">
                <a:tc>
                  <a:txBody>
                    <a:bodyPr/>
                    <a:lstStyle/>
                    <a:p>
                      <a:pPr algn="just">
                        <a:lnSpc>
                          <a:spcPct val="106000"/>
                        </a:lnSpc>
                        <a:spcBef>
                          <a:spcPts val="600"/>
                        </a:spcBef>
                        <a:spcAft>
                          <a:spcPts val="0"/>
                        </a:spcAft>
                      </a:pPr>
                      <a:r>
                        <a:rPr lang="es-EC" sz="1400" dirty="0" smtClean="0">
                          <a:solidFill>
                            <a:schemeClr val="bg1"/>
                          </a:solidFill>
                          <a:effectLst/>
                        </a:rPr>
                        <a:t>RF07</a:t>
                      </a:r>
                      <a:endParaRPr lang="en-US" sz="1400" dirty="0">
                        <a:solidFill>
                          <a:schemeClr val="bg1"/>
                        </a:solidFill>
                        <a:effectLst/>
                        <a:latin typeface="Arial" panose="020B0604020202020204" pitchFamily="34" charset="0"/>
                        <a:ea typeface="Arial" panose="020B0604020202020204" pitchFamily="34" charset="0"/>
                      </a:endParaRPr>
                    </a:p>
                  </a:txBody>
                  <a:tcPr marL="37918" marR="37918" marT="0" marB="0"/>
                </a:tc>
                <a:tc gridSpan="2">
                  <a:txBody>
                    <a:bodyPr/>
                    <a:lstStyle/>
                    <a:p>
                      <a:pPr algn="ctr">
                        <a:lnSpc>
                          <a:spcPct val="106000"/>
                        </a:lnSpc>
                        <a:spcBef>
                          <a:spcPts val="600"/>
                        </a:spcBef>
                        <a:spcAft>
                          <a:spcPts val="0"/>
                        </a:spcAft>
                      </a:pPr>
                      <a:r>
                        <a:rPr lang="en-US" sz="1400">
                          <a:solidFill>
                            <a:schemeClr val="bg1"/>
                          </a:solidFill>
                          <a:effectLst/>
                        </a:rPr>
                        <a:t>3</a:t>
                      </a:r>
                      <a:endParaRPr lang="en-US" sz="1400">
                        <a:solidFill>
                          <a:schemeClr val="bg1"/>
                        </a:solidFill>
                        <a:effectLst/>
                        <a:latin typeface="Arial" panose="020B0604020202020204" pitchFamily="34" charset="0"/>
                        <a:ea typeface="Arial" panose="020B0604020202020204" pitchFamily="34" charset="0"/>
                      </a:endParaRPr>
                    </a:p>
                  </a:txBody>
                  <a:tcPr marL="37918" marR="37918" marT="0" marB="0"/>
                </a:tc>
                <a:tc hMerge="1">
                  <a:txBody>
                    <a:bodyPr/>
                    <a:lstStyle/>
                    <a:p>
                      <a:endParaRPr lang="en-US"/>
                    </a:p>
                  </a:txBody>
                  <a:tcPr/>
                </a:tc>
                <a:extLst>
                  <a:ext uri="{0D108BD9-81ED-4DB2-BD59-A6C34878D82A}">
                    <a16:rowId xmlns:a16="http://schemas.microsoft.com/office/drawing/2014/main" val="1900978229"/>
                  </a:ext>
                </a:extLst>
              </a:tr>
              <a:tr h="480081">
                <a:tc>
                  <a:txBody>
                    <a:bodyPr/>
                    <a:lstStyle/>
                    <a:p>
                      <a:pPr algn="l">
                        <a:lnSpc>
                          <a:spcPct val="106000"/>
                        </a:lnSpc>
                        <a:spcBef>
                          <a:spcPts val="600"/>
                        </a:spcBef>
                        <a:spcAft>
                          <a:spcPts val="0"/>
                        </a:spcAft>
                      </a:pPr>
                      <a:r>
                        <a:rPr lang="es-EC" sz="1400" dirty="0" smtClean="0">
                          <a:solidFill>
                            <a:schemeClr val="bg1"/>
                          </a:solidFill>
                          <a:effectLst/>
                        </a:rPr>
                        <a:t>RF08</a:t>
                      </a:r>
                      <a:endParaRPr lang="en-US" sz="1400" dirty="0">
                        <a:solidFill>
                          <a:schemeClr val="bg1"/>
                        </a:solidFill>
                        <a:effectLst/>
                        <a:latin typeface="Arial" panose="020B0604020202020204" pitchFamily="34" charset="0"/>
                        <a:ea typeface="Arial" panose="020B0604020202020204" pitchFamily="34" charset="0"/>
                      </a:endParaRPr>
                    </a:p>
                  </a:txBody>
                  <a:tcPr marL="37918" marR="37918" marT="0" marB="0"/>
                </a:tc>
                <a:tc gridSpan="2">
                  <a:txBody>
                    <a:bodyPr/>
                    <a:lstStyle/>
                    <a:p>
                      <a:pPr algn="ctr">
                        <a:lnSpc>
                          <a:spcPct val="106000"/>
                        </a:lnSpc>
                        <a:spcBef>
                          <a:spcPts val="600"/>
                        </a:spcBef>
                        <a:spcAft>
                          <a:spcPts val="0"/>
                        </a:spcAft>
                      </a:pPr>
                      <a:r>
                        <a:rPr lang="es-EC" sz="1400" dirty="0">
                          <a:solidFill>
                            <a:schemeClr val="bg1"/>
                          </a:solidFill>
                          <a:effectLst/>
                        </a:rPr>
                        <a:t>4</a:t>
                      </a:r>
                      <a:endParaRPr lang="en-US" sz="1400" dirty="0">
                        <a:solidFill>
                          <a:schemeClr val="bg1"/>
                        </a:solidFill>
                        <a:effectLst/>
                        <a:latin typeface="Arial" panose="020B0604020202020204" pitchFamily="34" charset="0"/>
                        <a:ea typeface="Arial" panose="020B0604020202020204" pitchFamily="34" charset="0"/>
                      </a:endParaRPr>
                    </a:p>
                  </a:txBody>
                  <a:tcPr marL="37918" marR="37918" marT="0" marB="0"/>
                </a:tc>
                <a:tc hMerge="1">
                  <a:txBody>
                    <a:bodyPr/>
                    <a:lstStyle/>
                    <a:p>
                      <a:endParaRPr lang="en-US"/>
                    </a:p>
                  </a:txBody>
                  <a:tcPr/>
                </a:tc>
                <a:extLst>
                  <a:ext uri="{0D108BD9-81ED-4DB2-BD59-A6C34878D82A}">
                    <a16:rowId xmlns:a16="http://schemas.microsoft.com/office/drawing/2014/main" val="486788323"/>
                  </a:ext>
                </a:extLst>
              </a:tr>
            </a:tbl>
          </a:graphicData>
        </a:graphic>
      </p:graphicFrame>
      <p:sp>
        <p:nvSpPr>
          <p:cNvPr id="7" name="Título 1"/>
          <p:cNvSpPr txBox="1">
            <a:spLocks/>
          </p:cNvSpPr>
          <p:nvPr/>
        </p:nvSpPr>
        <p:spPr>
          <a:xfrm>
            <a:off x="8676637" y="0"/>
            <a:ext cx="2592254"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ES" sz="2400" dirty="0" smtClean="0">
                <a:solidFill>
                  <a:schemeClr val="bg1"/>
                </a:solidFill>
                <a:latin typeface="Arial" panose="020B0604020202020204" pitchFamily="34" charset="0"/>
                <a:ea typeface="Arial" panose="020B0604020202020204" pitchFamily="34" charset="0"/>
                <a:cs typeface="Arial" panose="020B0604020202020204" pitchFamily="34" charset="0"/>
              </a:rPr>
              <a:t>REQUISITOS</a:t>
            </a:r>
            <a:r>
              <a:rPr lang="es-ES" sz="2400" dirty="0" smtClean="0">
                <a:solidFill>
                  <a:schemeClr val="bg1"/>
                </a:solidFill>
                <a:latin typeface="Arial" panose="020B0604020202020204" pitchFamily="34" charset="0"/>
                <a:cs typeface="Arial" panose="020B0604020202020204" pitchFamily="34" charset="0"/>
              </a:rPr>
              <a:t> no Funcionales</a:t>
            </a:r>
            <a:endParaRPr lang="en-US" sz="2400" dirty="0">
              <a:solidFill>
                <a:schemeClr val="bg1"/>
              </a:solidFill>
              <a:latin typeface="Arial" panose="020B060402020202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859077450"/>
              </p:ext>
            </p:extLst>
          </p:nvPr>
        </p:nvGraphicFramePr>
        <p:xfrm>
          <a:off x="8389253" y="1497417"/>
          <a:ext cx="3432632" cy="2560320"/>
        </p:xfrm>
        <a:graphic>
          <a:graphicData uri="http://schemas.openxmlformats.org/drawingml/2006/table">
            <a:tbl>
              <a:tblPr firstRow="1" firstCol="1" bandRow="1">
                <a:tableStyleId>{7DF18680-E054-41AD-8BC1-D1AEF772440D}</a:tableStyleId>
              </a:tblPr>
              <a:tblGrid>
                <a:gridCol w="584931">
                  <a:extLst>
                    <a:ext uri="{9D8B030D-6E8A-4147-A177-3AD203B41FA5}">
                      <a16:colId xmlns:a16="http://schemas.microsoft.com/office/drawing/2014/main" val="2187259833"/>
                    </a:ext>
                  </a:extLst>
                </a:gridCol>
                <a:gridCol w="2847701">
                  <a:extLst>
                    <a:ext uri="{9D8B030D-6E8A-4147-A177-3AD203B41FA5}">
                      <a16:colId xmlns:a16="http://schemas.microsoft.com/office/drawing/2014/main" val="3805268253"/>
                    </a:ext>
                  </a:extLst>
                </a:gridCol>
              </a:tblGrid>
              <a:tr h="0">
                <a:tc>
                  <a:txBody>
                    <a:bodyPr/>
                    <a:lstStyle/>
                    <a:p>
                      <a:pPr algn="just">
                        <a:lnSpc>
                          <a:spcPct val="200000"/>
                        </a:lnSpc>
                        <a:spcBef>
                          <a:spcPts val="600"/>
                        </a:spcBef>
                        <a:spcAft>
                          <a:spcPts val="0"/>
                        </a:spcAft>
                      </a:pPr>
                      <a:r>
                        <a:rPr lang="es-EC" sz="1200">
                          <a:solidFill>
                            <a:schemeClr val="bg1"/>
                          </a:solidFill>
                          <a:effectLst/>
                        </a:rPr>
                        <a:t>RNF01</a:t>
                      </a:r>
                      <a:endParaRPr lang="en-US" sz="1100">
                        <a:solidFill>
                          <a:schemeClr val="bg1"/>
                        </a:solidFill>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200000"/>
                        </a:lnSpc>
                        <a:spcBef>
                          <a:spcPts val="600"/>
                        </a:spcBef>
                        <a:spcAft>
                          <a:spcPts val="0"/>
                        </a:spcAft>
                      </a:pPr>
                      <a:r>
                        <a:rPr lang="es-EC" sz="1200" b="0" dirty="0">
                          <a:solidFill>
                            <a:schemeClr val="bg1"/>
                          </a:solidFill>
                          <a:effectLst/>
                        </a:rPr>
                        <a:t>El sistema deberá contar con una interfaz móvil accesible para el usuario</a:t>
                      </a:r>
                      <a:endParaRPr lang="en-US" sz="1100" b="0" dirty="0">
                        <a:solidFill>
                          <a:schemeClr val="bg1"/>
                        </a:solidFill>
                        <a:effectLst/>
                        <a:latin typeface="Arial" panose="020B0604020202020204" pitchFamily="34" charset="0"/>
                        <a:ea typeface="Arial" panose="020B0604020202020204" pitchFamily="34" charset="0"/>
                      </a:endParaRPr>
                    </a:p>
                  </a:txBody>
                  <a:tcPr marL="68580" marR="68580" marT="0" marB="0">
                    <a:solidFill>
                      <a:srgbClr val="EAF0F6"/>
                    </a:solidFill>
                  </a:tcPr>
                </a:tc>
                <a:extLst>
                  <a:ext uri="{0D108BD9-81ED-4DB2-BD59-A6C34878D82A}">
                    <a16:rowId xmlns:a16="http://schemas.microsoft.com/office/drawing/2014/main" val="3810932666"/>
                  </a:ext>
                </a:extLst>
              </a:tr>
              <a:tr h="0">
                <a:tc>
                  <a:txBody>
                    <a:bodyPr/>
                    <a:lstStyle/>
                    <a:p>
                      <a:pPr algn="just">
                        <a:lnSpc>
                          <a:spcPct val="200000"/>
                        </a:lnSpc>
                        <a:spcBef>
                          <a:spcPts val="600"/>
                        </a:spcBef>
                        <a:spcAft>
                          <a:spcPts val="0"/>
                        </a:spcAft>
                      </a:pPr>
                      <a:r>
                        <a:rPr lang="es-EC" sz="1200">
                          <a:solidFill>
                            <a:schemeClr val="bg1"/>
                          </a:solidFill>
                          <a:effectLst/>
                        </a:rPr>
                        <a:t>RNF02</a:t>
                      </a:r>
                      <a:endParaRPr lang="en-US" sz="1100">
                        <a:solidFill>
                          <a:schemeClr val="bg1"/>
                        </a:solidFill>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200000"/>
                        </a:lnSpc>
                        <a:spcBef>
                          <a:spcPts val="600"/>
                        </a:spcBef>
                        <a:spcAft>
                          <a:spcPts val="0"/>
                        </a:spcAft>
                      </a:pPr>
                      <a:r>
                        <a:rPr lang="es-EC" sz="1200" dirty="0">
                          <a:solidFill>
                            <a:schemeClr val="bg1"/>
                          </a:solidFill>
                          <a:effectLst/>
                        </a:rPr>
                        <a:t>El dispositivo tendrá que disponer de acceso a internet para su funcionamiento.</a:t>
                      </a:r>
                      <a:endParaRPr lang="en-US" sz="1100" dirty="0">
                        <a:solidFill>
                          <a:schemeClr val="bg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263871637"/>
                  </a:ext>
                </a:extLst>
              </a:tr>
              <a:tr h="0">
                <a:tc>
                  <a:txBody>
                    <a:bodyPr/>
                    <a:lstStyle/>
                    <a:p>
                      <a:pPr algn="just">
                        <a:lnSpc>
                          <a:spcPct val="200000"/>
                        </a:lnSpc>
                        <a:spcBef>
                          <a:spcPts val="600"/>
                        </a:spcBef>
                        <a:spcAft>
                          <a:spcPts val="0"/>
                        </a:spcAft>
                      </a:pPr>
                      <a:r>
                        <a:rPr lang="es-EC" sz="1200">
                          <a:solidFill>
                            <a:schemeClr val="bg1"/>
                          </a:solidFill>
                          <a:effectLst/>
                        </a:rPr>
                        <a:t>RNF03</a:t>
                      </a:r>
                      <a:endParaRPr lang="en-US" sz="1100">
                        <a:solidFill>
                          <a:schemeClr val="bg1"/>
                        </a:solidFill>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200000"/>
                        </a:lnSpc>
                        <a:spcBef>
                          <a:spcPts val="600"/>
                        </a:spcBef>
                        <a:spcAft>
                          <a:spcPts val="0"/>
                        </a:spcAft>
                      </a:pPr>
                      <a:r>
                        <a:rPr lang="es-EC" sz="1200">
                          <a:solidFill>
                            <a:schemeClr val="bg1"/>
                          </a:solidFill>
                          <a:effectLst/>
                        </a:rPr>
                        <a:t>El sistema garantizará la seguridad de la información.</a:t>
                      </a:r>
                      <a:endParaRPr lang="en-US" sz="1100">
                        <a:solidFill>
                          <a:schemeClr val="bg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387084817"/>
                  </a:ext>
                </a:extLst>
              </a:tr>
              <a:tr h="0">
                <a:tc>
                  <a:txBody>
                    <a:bodyPr/>
                    <a:lstStyle/>
                    <a:p>
                      <a:pPr algn="just">
                        <a:lnSpc>
                          <a:spcPct val="200000"/>
                        </a:lnSpc>
                        <a:spcBef>
                          <a:spcPts val="600"/>
                        </a:spcBef>
                        <a:spcAft>
                          <a:spcPts val="0"/>
                        </a:spcAft>
                      </a:pPr>
                      <a:r>
                        <a:rPr lang="es-EC" sz="1200">
                          <a:solidFill>
                            <a:schemeClr val="bg1"/>
                          </a:solidFill>
                          <a:effectLst/>
                        </a:rPr>
                        <a:t>RNF04</a:t>
                      </a:r>
                      <a:endParaRPr lang="en-US" sz="1100">
                        <a:solidFill>
                          <a:schemeClr val="bg1"/>
                        </a:solidFill>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200000"/>
                        </a:lnSpc>
                        <a:spcBef>
                          <a:spcPts val="600"/>
                        </a:spcBef>
                        <a:spcAft>
                          <a:spcPts val="0"/>
                        </a:spcAft>
                      </a:pPr>
                      <a:r>
                        <a:rPr lang="es-EC" sz="1200" dirty="0">
                          <a:solidFill>
                            <a:schemeClr val="bg1"/>
                          </a:solidFill>
                          <a:effectLst/>
                        </a:rPr>
                        <a:t>El sistema estará disponible 24/7</a:t>
                      </a:r>
                      <a:endParaRPr lang="en-US" sz="1100" dirty="0">
                        <a:solidFill>
                          <a:schemeClr val="bg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230541341"/>
                  </a:ext>
                </a:extLst>
              </a:tr>
            </a:tbl>
          </a:graphicData>
        </a:graphic>
      </p:graphicFrame>
      <p:graphicFrame>
        <p:nvGraphicFramePr>
          <p:cNvPr id="9" name="Marcador de contenido 8"/>
          <p:cNvGraphicFramePr>
            <a:graphicFrameLocks noGrp="1"/>
          </p:cNvGraphicFramePr>
          <p:nvPr>
            <p:ph idx="1"/>
            <p:extLst>
              <p:ext uri="{D42A27DB-BD31-4B8C-83A1-F6EECF244321}">
                <p14:modId xmlns:p14="http://schemas.microsoft.com/office/powerpoint/2010/main" val="3748052585"/>
              </p:ext>
            </p:extLst>
          </p:nvPr>
        </p:nvGraphicFramePr>
        <p:xfrm>
          <a:off x="166844" y="1071205"/>
          <a:ext cx="5160987" cy="5547360"/>
        </p:xfrm>
        <a:graphic>
          <a:graphicData uri="http://schemas.openxmlformats.org/drawingml/2006/table">
            <a:tbl>
              <a:tblPr firstRow="1" firstCol="1" bandRow="1">
                <a:tableStyleId>{7DF18680-E054-41AD-8BC1-D1AEF772440D}</a:tableStyleId>
              </a:tblPr>
              <a:tblGrid>
                <a:gridCol w="563433">
                  <a:extLst>
                    <a:ext uri="{9D8B030D-6E8A-4147-A177-3AD203B41FA5}">
                      <a16:colId xmlns:a16="http://schemas.microsoft.com/office/drawing/2014/main" val="2775451310"/>
                    </a:ext>
                  </a:extLst>
                </a:gridCol>
                <a:gridCol w="4597554">
                  <a:extLst>
                    <a:ext uri="{9D8B030D-6E8A-4147-A177-3AD203B41FA5}">
                      <a16:colId xmlns:a16="http://schemas.microsoft.com/office/drawing/2014/main" val="3306322387"/>
                    </a:ext>
                  </a:extLst>
                </a:gridCol>
              </a:tblGrid>
              <a:tr h="295143">
                <a:tc>
                  <a:txBody>
                    <a:bodyPr/>
                    <a:lstStyle/>
                    <a:p>
                      <a:pPr algn="just">
                        <a:lnSpc>
                          <a:spcPct val="200000"/>
                        </a:lnSpc>
                        <a:spcBef>
                          <a:spcPts val="600"/>
                        </a:spcBef>
                        <a:spcAft>
                          <a:spcPts val="0"/>
                        </a:spcAft>
                      </a:pPr>
                      <a:r>
                        <a:rPr lang="es-EC" sz="1400">
                          <a:solidFill>
                            <a:schemeClr val="bg1"/>
                          </a:solidFill>
                          <a:effectLst/>
                        </a:rPr>
                        <a:t>RF01</a:t>
                      </a:r>
                      <a:endParaRPr lang="en-US" sz="1200">
                        <a:solidFill>
                          <a:schemeClr val="bg1"/>
                        </a:solidFill>
                        <a:effectLst/>
                        <a:latin typeface="Arial" panose="020B0604020202020204" pitchFamily="34" charset="0"/>
                        <a:ea typeface="Arial" panose="020B0604020202020204" pitchFamily="34" charset="0"/>
                      </a:endParaRPr>
                    </a:p>
                  </a:txBody>
                  <a:tcPr marL="55339" marR="55339" marT="0" marB="0"/>
                </a:tc>
                <a:tc>
                  <a:txBody>
                    <a:bodyPr/>
                    <a:lstStyle/>
                    <a:p>
                      <a:pPr algn="just">
                        <a:lnSpc>
                          <a:spcPct val="200000"/>
                        </a:lnSpc>
                        <a:spcBef>
                          <a:spcPts val="600"/>
                        </a:spcBef>
                        <a:spcAft>
                          <a:spcPts val="0"/>
                        </a:spcAft>
                      </a:pPr>
                      <a:r>
                        <a:rPr lang="es-EC" sz="1400" b="0" dirty="0">
                          <a:solidFill>
                            <a:schemeClr val="bg1"/>
                          </a:solidFill>
                          <a:effectLst/>
                        </a:rPr>
                        <a:t>El sistema tendrá un Login para acceso a la información</a:t>
                      </a:r>
                      <a:endParaRPr lang="en-US" sz="1200" b="0" dirty="0">
                        <a:solidFill>
                          <a:schemeClr val="bg1"/>
                        </a:solidFill>
                        <a:effectLst/>
                        <a:latin typeface="Arial" panose="020B0604020202020204" pitchFamily="34" charset="0"/>
                        <a:ea typeface="Arial" panose="020B0604020202020204" pitchFamily="34" charset="0"/>
                      </a:endParaRPr>
                    </a:p>
                  </a:txBody>
                  <a:tcPr marL="55339" marR="55339" marT="0" marB="0">
                    <a:solidFill>
                      <a:srgbClr val="EAF0F6"/>
                    </a:solidFill>
                  </a:tcPr>
                </a:tc>
                <a:extLst>
                  <a:ext uri="{0D108BD9-81ED-4DB2-BD59-A6C34878D82A}">
                    <a16:rowId xmlns:a16="http://schemas.microsoft.com/office/drawing/2014/main" val="1968693577"/>
                  </a:ext>
                </a:extLst>
              </a:tr>
              <a:tr h="295143">
                <a:tc>
                  <a:txBody>
                    <a:bodyPr/>
                    <a:lstStyle/>
                    <a:p>
                      <a:pPr algn="just">
                        <a:lnSpc>
                          <a:spcPct val="200000"/>
                        </a:lnSpc>
                        <a:spcBef>
                          <a:spcPts val="600"/>
                        </a:spcBef>
                        <a:spcAft>
                          <a:spcPts val="0"/>
                        </a:spcAft>
                      </a:pPr>
                      <a:r>
                        <a:rPr lang="es-EC" sz="1400">
                          <a:solidFill>
                            <a:schemeClr val="bg1"/>
                          </a:solidFill>
                          <a:effectLst/>
                        </a:rPr>
                        <a:t>RF02</a:t>
                      </a:r>
                      <a:endParaRPr lang="en-US" sz="1200">
                        <a:solidFill>
                          <a:schemeClr val="bg1"/>
                        </a:solidFill>
                        <a:effectLst/>
                        <a:latin typeface="Arial" panose="020B0604020202020204" pitchFamily="34" charset="0"/>
                        <a:ea typeface="Arial" panose="020B0604020202020204" pitchFamily="34" charset="0"/>
                      </a:endParaRPr>
                    </a:p>
                  </a:txBody>
                  <a:tcPr marL="55339" marR="55339" marT="0" marB="0"/>
                </a:tc>
                <a:tc>
                  <a:txBody>
                    <a:bodyPr/>
                    <a:lstStyle/>
                    <a:p>
                      <a:pPr algn="just">
                        <a:lnSpc>
                          <a:spcPct val="200000"/>
                        </a:lnSpc>
                        <a:spcBef>
                          <a:spcPts val="600"/>
                        </a:spcBef>
                        <a:spcAft>
                          <a:spcPts val="0"/>
                        </a:spcAft>
                      </a:pPr>
                      <a:r>
                        <a:rPr lang="es-EC" sz="1400" dirty="0">
                          <a:solidFill>
                            <a:schemeClr val="bg1"/>
                          </a:solidFill>
                          <a:effectLst/>
                        </a:rPr>
                        <a:t>El sistema no permitirá el acceso a usuarios que no estén registrados</a:t>
                      </a:r>
                      <a:endParaRPr lang="en-US" sz="1200" dirty="0">
                        <a:solidFill>
                          <a:schemeClr val="bg1"/>
                        </a:solidFill>
                        <a:effectLst/>
                        <a:latin typeface="Arial" panose="020B0604020202020204" pitchFamily="34" charset="0"/>
                        <a:ea typeface="Arial" panose="020B0604020202020204" pitchFamily="34" charset="0"/>
                      </a:endParaRPr>
                    </a:p>
                  </a:txBody>
                  <a:tcPr marL="55339" marR="55339" marT="0" marB="0"/>
                </a:tc>
                <a:extLst>
                  <a:ext uri="{0D108BD9-81ED-4DB2-BD59-A6C34878D82A}">
                    <a16:rowId xmlns:a16="http://schemas.microsoft.com/office/drawing/2014/main" val="1374072169"/>
                  </a:ext>
                </a:extLst>
              </a:tr>
              <a:tr h="295143">
                <a:tc>
                  <a:txBody>
                    <a:bodyPr/>
                    <a:lstStyle/>
                    <a:p>
                      <a:pPr algn="just">
                        <a:lnSpc>
                          <a:spcPct val="200000"/>
                        </a:lnSpc>
                        <a:spcBef>
                          <a:spcPts val="600"/>
                        </a:spcBef>
                        <a:spcAft>
                          <a:spcPts val="0"/>
                        </a:spcAft>
                      </a:pPr>
                      <a:r>
                        <a:rPr lang="es-EC" sz="1400">
                          <a:solidFill>
                            <a:schemeClr val="bg1"/>
                          </a:solidFill>
                          <a:effectLst/>
                        </a:rPr>
                        <a:t>RF03</a:t>
                      </a:r>
                      <a:endParaRPr lang="en-US" sz="1200">
                        <a:solidFill>
                          <a:schemeClr val="bg1"/>
                        </a:solidFill>
                        <a:effectLst/>
                        <a:latin typeface="Arial" panose="020B0604020202020204" pitchFamily="34" charset="0"/>
                        <a:ea typeface="Arial" panose="020B0604020202020204" pitchFamily="34" charset="0"/>
                      </a:endParaRPr>
                    </a:p>
                  </a:txBody>
                  <a:tcPr marL="55339" marR="55339" marT="0" marB="0"/>
                </a:tc>
                <a:tc>
                  <a:txBody>
                    <a:bodyPr/>
                    <a:lstStyle/>
                    <a:p>
                      <a:pPr algn="just">
                        <a:lnSpc>
                          <a:spcPct val="200000"/>
                        </a:lnSpc>
                        <a:spcBef>
                          <a:spcPts val="600"/>
                        </a:spcBef>
                        <a:spcAft>
                          <a:spcPts val="0"/>
                        </a:spcAft>
                      </a:pPr>
                      <a:r>
                        <a:rPr lang="es-EC" sz="1400">
                          <a:solidFill>
                            <a:schemeClr val="bg1"/>
                          </a:solidFill>
                          <a:effectLst/>
                        </a:rPr>
                        <a:t>El sistema permitirá </a:t>
                      </a:r>
                      <a:r>
                        <a:rPr lang="es-ES" sz="1400">
                          <a:solidFill>
                            <a:schemeClr val="bg1"/>
                          </a:solidFill>
                          <a:effectLst/>
                        </a:rPr>
                        <a:t>visualizar las misiones de los militares</a:t>
                      </a:r>
                      <a:endParaRPr lang="en-US" sz="1200">
                        <a:solidFill>
                          <a:schemeClr val="bg1"/>
                        </a:solidFill>
                        <a:effectLst/>
                        <a:latin typeface="Arial" panose="020B0604020202020204" pitchFamily="34" charset="0"/>
                        <a:ea typeface="Arial" panose="020B0604020202020204" pitchFamily="34" charset="0"/>
                      </a:endParaRPr>
                    </a:p>
                  </a:txBody>
                  <a:tcPr marL="55339" marR="55339" marT="0" marB="0"/>
                </a:tc>
                <a:extLst>
                  <a:ext uri="{0D108BD9-81ED-4DB2-BD59-A6C34878D82A}">
                    <a16:rowId xmlns:a16="http://schemas.microsoft.com/office/drawing/2014/main" val="3782067069"/>
                  </a:ext>
                </a:extLst>
              </a:tr>
              <a:tr h="295143">
                <a:tc>
                  <a:txBody>
                    <a:bodyPr/>
                    <a:lstStyle/>
                    <a:p>
                      <a:pPr algn="just">
                        <a:lnSpc>
                          <a:spcPct val="200000"/>
                        </a:lnSpc>
                        <a:spcBef>
                          <a:spcPts val="600"/>
                        </a:spcBef>
                        <a:spcAft>
                          <a:spcPts val="0"/>
                        </a:spcAft>
                      </a:pPr>
                      <a:r>
                        <a:rPr lang="es-EC" sz="1400">
                          <a:solidFill>
                            <a:schemeClr val="bg1"/>
                          </a:solidFill>
                          <a:effectLst/>
                        </a:rPr>
                        <a:t>RF04</a:t>
                      </a:r>
                      <a:endParaRPr lang="en-US" sz="1200">
                        <a:solidFill>
                          <a:schemeClr val="bg1"/>
                        </a:solidFill>
                        <a:effectLst/>
                        <a:latin typeface="Arial" panose="020B0604020202020204" pitchFamily="34" charset="0"/>
                        <a:ea typeface="Arial" panose="020B0604020202020204" pitchFamily="34" charset="0"/>
                      </a:endParaRPr>
                    </a:p>
                  </a:txBody>
                  <a:tcPr marL="55339" marR="55339" marT="0" marB="0"/>
                </a:tc>
                <a:tc>
                  <a:txBody>
                    <a:bodyPr/>
                    <a:lstStyle/>
                    <a:p>
                      <a:pPr algn="just">
                        <a:lnSpc>
                          <a:spcPct val="200000"/>
                        </a:lnSpc>
                        <a:spcBef>
                          <a:spcPts val="600"/>
                        </a:spcBef>
                        <a:spcAft>
                          <a:spcPts val="0"/>
                        </a:spcAft>
                      </a:pPr>
                      <a:r>
                        <a:rPr lang="es-EC" sz="1400">
                          <a:solidFill>
                            <a:schemeClr val="bg1"/>
                          </a:solidFill>
                          <a:effectLst/>
                        </a:rPr>
                        <a:t>El sistema permitirá </a:t>
                      </a:r>
                      <a:r>
                        <a:rPr lang="es-ES" sz="1400">
                          <a:solidFill>
                            <a:schemeClr val="bg1"/>
                          </a:solidFill>
                          <a:effectLst/>
                        </a:rPr>
                        <a:t>visualizar datos </a:t>
                      </a:r>
                      <a:r>
                        <a:rPr lang="es-EC" sz="1400">
                          <a:solidFill>
                            <a:schemeClr val="bg1"/>
                          </a:solidFill>
                          <a:effectLst/>
                        </a:rPr>
                        <a:t>importantes</a:t>
                      </a:r>
                      <a:r>
                        <a:rPr lang="es-ES" sz="1400">
                          <a:solidFill>
                            <a:schemeClr val="bg1"/>
                          </a:solidFill>
                          <a:effectLst/>
                        </a:rPr>
                        <a:t> del militar</a:t>
                      </a:r>
                      <a:endParaRPr lang="en-US" sz="1200">
                        <a:solidFill>
                          <a:schemeClr val="bg1"/>
                        </a:solidFill>
                        <a:effectLst/>
                        <a:latin typeface="Arial" panose="020B0604020202020204" pitchFamily="34" charset="0"/>
                        <a:ea typeface="Arial" panose="020B0604020202020204" pitchFamily="34" charset="0"/>
                      </a:endParaRPr>
                    </a:p>
                  </a:txBody>
                  <a:tcPr marL="55339" marR="55339" marT="0" marB="0"/>
                </a:tc>
                <a:extLst>
                  <a:ext uri="{0D108BD9-81ED-4DB2-BD59-A6C34878D82A}">
                    <a16:rowId xmlns:a16="http://schemas.microsoft.com/office/drawing/2014/main" val="2881467743"/>
                  </a:ext>
                </a:extLst>
              </a:tr>
              <a:tr h="590285">
                <a:tc>
                  <a:txBody>
                    <a:bodyPr/>
                    <a:lstStyle/>
                    <a:p>
                      <a:pPr algn="just">
                        <a:lnSpc>
                          <a:spcPct val="200000"/>
                        </a:lnSpc>
                        <a:spcBef>
                          <a:spcPts val="600"/>
                        </a:spcBef>
                        <a:spcAft>
                          <a:spcPts val="0"/>
                        </a:spcAft>
                      </a:pPr>
                      <a:r>
                        <a:rPr lang="es-EC" sz="1400">
                          <a:solidFill>
                            <a:schemeClr val="bg1"/>
                          </a:solidFill>
                          <a:effectLst/>
                        </a:rPr>
                        <a:t>RF05</a:t>
                      </a:r>
                      <a:endParaRPr lang="en-US" sz="1200">
                        <a:solidFill>
                          <a:schemeClr val="bg1"/>
                        </a:solidFill>
                        <a:effectLst/>
                        <a:latin typeface="Arial" panose="020B0604020202020204" pitchFamily="34" charset="0"/>
                        <a:ea typeface="Arial" panose="020B0604020202020204" pitchFamily="34" charset="0"/>
                      </a:endParaRPr>
                    </a:p>
                  </a:txBody>
                  <a:tcPr marL="55339" marR="55339" marT="0" marB="0"/>
                </a:tc>
                <a:tc>
                  <a:txBody>
                    <a:bodyPr/>
                    <a:lstStyle/>
                    <a:p>
                      <a:pPr algn="just">
                        <a:lnSpc>
                          <a:spcPct val="200000"/>
                        </a:lnSpc>
                        <a:spcBef>
                          <a:spcPts val="600"/>
                        </a:spcBef>
                        <a:spcAft>
                          <a:spcPts val="0"/>
                        </a:spcAft>
                      </a:pPr>
                      <a:r>
                        <a:rPr lang="es-EC" sz="1400">
                          <a:solidFill>
                            <a:schemeClr val="bg1"/>
                          </a:solidFill>
                          <a:effectLst/>
                        </a:rPr>
                        <a:t>El sistema podrá hacer una visualización de la </a:t>
                      </a:r>
                      <a:r>
                        <a:rPr lang="es-ES" sz="1400">
                          <a:solidFill>
                            <a:schemeClr val="bg1"/>
                          </a:solidFill>
                          <a:effectLst/>
                        </a:rPr>
                        <a:t>trayectoria GPS de cada militar</a:t>
                      </a:r>
                      <a:endParaRPr lang="en-US" sz="1200">
                        <a:solidFill>
                          <a:schemeClr val="bg1"/>
                        </a:solidFill>
                        <a:effectLst/>
                        <a:latin typeface="Arial" panose="020B0604020202020204" pitchFamily="34" charset="0"/>
                        <a:ea typeface="Arial" panose="020B0604020202020204" pitchFamily="34" charset="0"/>
                      </a:endParaRPr>
                    </a:p>
                  </a:txBody>
                  <a:tcPr marL="55339" marR="55339" marT="0" marB="0"/>
                </a:tc>
                <a:extLst>
                  <a:ext uri="{0D108BD9-81ED-4DB2-BD59-A6C34878D82A}">
                    <a16:rowId xmlns:a16="http://schemas.microsoft.com/office/drawing/2014/main" val="2155402051"/>
                  </a:ext>
                </a:extLst>
              </a:tr>
              <a:tr h="590285">
                <a:tc>
                  <a:txBody>
                    <a:bodyPr/>
                    <a:lstStyle/>
                    <a:p>
                      <a:pPr algn="just">
                        <a:lnSpc>
                          <a:spcPct val="200000"/>
                        </a:lnSpc>
                        <a:spcBef>
                          <a:spcPts val="600"/>
                        </a:spcBef>
                        <a:spcAft>
                          <a:spcPts val="0"/>
                        </a:spcAft>
                      </a:pPr>
                      <a:r>
                        <a:rPr lang="es-EC" sz="1400">
                          <a:solidFill>
                            <a:schemeClr val="bg1"/>
                          </a:solidFill>
                          <a:effectLst/>
                        </a:rPr>
                        <a:t>RF06</a:t>
                      </a:r>
                      <a:endParaRPr lang="en-US" sz="1200">
                        <a:solidFill>
                          <a:schemeClr val="bg1"/>
                        </a:solidFill>
                        <a:effectLst/>
                        <a:latin typeface="Arial" panose="020B0604020202020204" pitchFamily="34" charset="0"/>
                        <a:ea typeface="Arial" panose="020B0604020202020204" pitchFamily="34" charset="0"/>
                      </a:endParaRPr>
                    </a:p>
                  </a:txBody>
                  <a:tcPr marL="55339" marR="55339" marT="0" marB="0"/>
                </a:tc>
                <a:tc>
                  <a:txBody>
                    <a:bodyPr/>
                    <a:lstStyle/>
                    <a:p>
                      <a:pPr algn="just">
                        <a:lnSpc>
                          <a:spcPct val="200000"/>
                        </a:lnSpc>
                        <a:spcBef>
                          <a:spcPts val="600"/>
                        </a:spcBef>
                        <a:spcAft>
                          <a:spcPts val="0"/>
                        </a:spcAft>
                      </a:pPr>
                      <a:r>
                        <a:rPr lang="es-EC" sz="1400">
                          <a:solidFill>
                            <a:schemeClr val="bg1"/>
                          </a:solidFill>
                          <a:effectLst/>
                        </a:rPr>
                        <a:t>El sistema permitirá visualizar la trayectoria de la </a:t>
                      </a:r>
                      <a:r>
                        <a:rPr lang="es-ES" sz="1400">
                          <a:solidFill>
                            <a:schemeClr val="bg1"/>
                          </a:solidFill>
                          <a:effectLst/>
                        </a:rPr>
                        <a:t>temperatura de cada militar</a:t>
                      </a:r>
                      <a:endParaRPr lang="en-US" sz="1200">
                        <a:solidFill>
                          <a:schemeClr val="bg1"/>
                        </a:solidFill>
                        <a:effectLst/>
                        <a:latin typeface="Arial" panose="020B0604020202020204" pitchFamily="34" charset="0"/>
                        <a:ea typeface="Arial" panose="020B0604020202020204" pitchFamily="34" charset="0"/>
                      </a:endParaRPr>
                    </a:p>
                  </a:txBody>
                  <a:tcPr marL="55339" marR="55339" marT="0" marB="0"/>
                </a:tc>
                <a:extLst>
                  <a:ext uri="{0D108BD9-81ED-4DB2-BD59-A6C34878D82A}">
                    <a16:rowId xmlns:a16="http://schemas.microsoft.com/office/drawing/2014/main" val="2603417877"/>
                  </a:ext>
                </a:extLst>
              </a:tr>
              <a:tr h="590285">
                <a:tc>
                  <a:txBody>
                    <a:bodyPr/>
                    <a:lstStyle/>
                    <a:p>
                      <a:pPr algn="just">
                        <a:lnSpc>
                          <a:spcPct val="200000"/>
                        </a:lnSpc>
                        <a:spcBef>
                          <a:spcPts val="600"/>
                        </a:spcBef>
                        <a:spcAft>
                          <a:spcPts val="0"/>
                        </a:spcAft>
                      </a:pPr>
                      <a:r>
                        <a:rPr lang="es-EC" sz="1400">
                          <a:solidFill>
                            <a:schemeClr val="bg1"/>
                          </a:solidFill>
                          <a:effectLst/>
                        </a:rPr>
                        <a:t>RF07</a:t>
                      </a:r>
                      <a:endParaRPr lang="en-US" sz="1200">
                        <a:solidFill>
                          <a:schemeClr val="bg1"/>
                        </a:solidFill>
                        <a:effectLst/>
                        <a:latin typeface="Arial" panose="020B0604020202020204" pitchFamily="34" charset="0"/>
                        <a:ea typeface="Arial" panose="020B0604020202020204" pitchFamily="34" charset="0"/>
                      </a:endParaRPr>
                    </a:p>
                  </a:txBody>
                  <a:tcPr marL="55339" marR="55339" marT="0" marB="0"/>
                </a:tc>
                <a:tc>
                  <a:txBody>
                    <a:bodyPr/>
                    <a:lstStyle/>
                    <a:p>
                      <a:pPr algn="just">
                        <a:lnSpc>
                          <a:spcPct val="200000"/>
                        </a:lnSpc>
                        <a:spcBef>
                          <a:spcPts val="600"/>
                        </a:spcBef>
                        <a:spcAft>
                          <a:spcPts val="0"/>
                        </a:spcAft>
                      </a:pPr>
                      <a:r>
                        <a:rPr lang="es-EC" sz="1400">
                          <a:solidFill>
                            <a:schemeClr val="bg1"/>
                          </a:solidFill>
                          <a:effectLst/>
                        </a:rPr>
                        <a:t>El sistema permitirá visualizar la trayectoria de la </a:t>
                      </a:r>
                      <a:r>
                        <a:rPr lang="es-ES" sz="1400">
                          <a:solidFill>
                            <a:schemeClr val="bg1"/>
                          </a:solidFill>
                          <a:effectLst/>
                        </a:rPr>
                        <a:t>presión de cada militar</a:t>
                      </a:r>
                      <a:endParaRPr lang="en-US" sz="1200">
                        <a:solidFill>
                          <a:schemeClr val="bg1"/>
                        </a:solidFill>
                        <a:effectLst/>
                        <a:latin typeface="Arial" panose="020B0604020202020204" pitchFamily="34" charset="0"/>
                        <a:ea typeface="Arial" panose="020B0604020202020204" pitchFamily="34" charset="0"/>
                      </a:endParaRPr>
                    </a:p>
                  </a:txBody>
                  <a:tcPr marL="55339" marR="55339" marT="0" marB="0"/>
                </a:tc>
                <a:extLst>
                  <a:ext uri="{0D108BD9-81ED-4DB2-BD59-A6C34878D82A}">
                    <a16:rowId xmlns:a16="http://schemas.microsoft.com/office/drawing/2014/main" val="1925311356"/>
                  </a:ext>
                </a:extLst>
              </a:tr>
              <a:tr h="590285">
                <a:tc>
                  <a:txBody>
                    <a:bodyPr/>
                    <a:lstStyle/>
                    <a:p>
                      <a:pPr algn="just">
                        <a:lnSpc>
                          <a:spcPct val="200000"/>
                        </a:lnSpc>
                        <a:spcBef>
                          <a:spcPts val="600"/>
                        </a:spcBef>
                        <a:spcAft>
                          <a:spcPts val="0"/>
                        </a:spcAft>
                      </a:pPr>
                      <a:r>
                        <a:rPr lang="es-EC" sz="1400">
                          <a:solidFill>
                            <a:schemeClr val="bg1"/>
                          </a:solidFill>
                          <a:effectLst/>
                        </a:rPr>
                        <a:t>RF08</a:t>
                      </a:r>
                      <a:endParaRPr lang="en-US" sz="1200">
                        <a:solidFill>
                          <a:schemeClr val="bg1"/>
                        </a:solidFill>
                        <a:effectLst/>
                        <a:latin typeface="Arial" panose="020B0604020202020204" pitchFamily="34" charset="0"/>
                        <a:ea typeface="Arial" panose="020B0604020202020204" pitchFamily="34" charset="0"/>
                      </a:endParaRPr>
                    </a:p>
                  </a:txBody>
                  <a:tcPr marL="55339" marR="55339" marT="0" marB="0"/>
                </a:tc>
                <a:tc>
                  <a:txBody>
                    <a:bodyPr/>
                    <a:lstStyle/>
                    <a:p>
                      <a:pPr algn="just">
                        <a:lnSpc>
                          <a:spcPct val="200000"/>
                        </a:lnSpc>
                        <a:spcBef>
                          <a:spcPts val="600"/>
                        </a:spcBef>
                        <a:spcAft>
                          <a:spcPts val="0"/>
                        </a:spcAft>
                      </a:pPr>
                      <a:r>
                        <a:rPr lang="es-EC" sz="1400" dirty="0">
                          <a:solidFill>
                            <a:schemeClr val="bg1"/>
                          </a:solidFill>
                          <a:effectLst/>
                        </a:rPr>
                        <a:t>El sistema permitirá visualizar la trayectoria del </a:t>
                      </a:r>
                      <a:r>
                        <a:rPr lang="es-ES" sz="1400" dirty="0">
                          <a:solidFill>
                            <a:schemeClr val="bg1"/>
                          </a:solidFill>
                          <a:effectLst/>
                        </a:rPr>
                        <a:t>Ritmo Cardiaco de cada militar</a:t>
                      </a:r>
                      <a:endParaRPr lang="en-US" sz="1200" dirty="0">
                        <a:solidFill>
                          <a:schemeClr val="bg1"/>
                        </a:solidFill>
                        <a:effectLst/>
                        <a:latin typeface="Arial" panose="020B0604020202020204" pitchFamily="34" charset="0"/>
                        <a:ea typeface="Arial" panose="020B0604020202020204" pitchFamily="34" charset="0"/>
                      </a:endParaRPr>
                    </a:p>
                  </a:txBody>
                  <a:tcPr marL="55339" marR="55339" marT="0" marB="0"/>
                </a:tc>
                <a:extLst>
                  <a:ext uri="{0D108BD9-81ED-4DB2-BD59-A6C34878D82A}">
                    <a16:rowId xmlns:a16="http://schemas.microsoft.com/office/drawing/2014/main" val="1648850281"/>
                  </a:ext>
                </a:extLst>
              </a:tr>
            </a:tbl>
          </a:graphicData>
        </a:graphic>
      </p:graphicFrame>
      <p:sp>
        <p:nvSpPr>
          <p:cNvPr id="11" name="Marcador de número de diapositiva 10"/>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121262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971215787"/>
              </p:ext>
            </p:extLst>
          </p:nvPr>
        </p:nvGraphicFramePr>
        <p:xfrm>
          <a:off x="398888" y="326571"/>
          <a:ext cx="5506881" cy="6217920"/>
        </p:xfrm>
        <a:graphic>
          <a:graphicData uri="http://schemas.openxmlformats.org/drawingml/2006/table">
            <a:tbl>
              <a:tblPr firstRow="1" firstCol="1" bandRow="1">
                <a:tableStyleId>{7DF18680-E054-41AD-8BC1-D1AEF772440D}</a:tableStyleId>
              </a:tblPr>
              <a:tblGrid>
                <a:gridCol w="1467161">
                  <a:extLst>
                    <a:ext uri="{9D8B030D-6E8A-4147-A177-3AD203B41FA5}">
                      <a16:colId xmlns:a16="http://schemas.microsoft.com/office/drawing/2014/main" val="465777859"/>
                    </a:ext>
                  </a:extLst>
                </a:gridCol>
                <a:gridCol w="4039720">
                  <a:extLst>
                    <a:ext uri="{9D8B030D-6E8A-4147-A177-3AD203B41FA5}">
                      <a16:colId xmlns:a16="http://schemas.microsoft.com/office/drawing/2014/main" val="1722570617"/>
                    </a:ext>
                  </a:extLst>
                </a:gridCol>
              </a:tblGrid>
              <a:tr h="352627">
                <a:tc gridSpan="2">
                  <a:txBody>
                    <a:bodyPr/>
                    <a:lstStyle/>
                    <a:p>
                      <a:pPr algn="ctr">
                        <a:lnSpc>
                          <a:spcPct val="200000"/>
                        </a:lnSpc>
                        <a:spcBef>
                          <a:spcPts val="600"/>
                        </a:spcBef>
                        <a:spcAft>
                          <a:spcPts val="0"/>
                        </a:spcAft>
                      </a:pPr>
                      <a:r>
                        <a:rPr lang="es-EC" sz="1400" b="1" dirty="0" smtClean="0">
                          <a:solidFill>
                            <a:schemeClr val="bg1"/>
                          </a:solidFill>
                          <a:effectLst/>
                        </a:rPr>
                        <a:t>HISTORIA DE USUARIO</a:t>
                      </a:r>
                      <a:endParaRPr lang="en-US" sz="1600" b="1" dirty="0">
                        <a:solidFill>
                          <a:schemeClr val="bg1"/>
                        </a:solidFill>
                        <a:effectLst/>
                        <a:latin typeface="Arial" panose="020B0604020202020204" pitchFamily="34" charset="0"/>
                        <a:ea typeface="Arial" panose="020B0604020202020204" pitchFamily="34" charset="0"/>
                      </a:endParaRPr>
                    </a:p>
                  </a:txBody>
                  <a:tcPr marL="46876" marR="46876" marT="0" marB="0"/>
                </a:tc>
                <a:tc hMerge="1">
                  <a:txBody>
                    <a:bodyPr/>
                    <a:lstStyle/>
                    <a:p>
                      <a:pPr algn="just">
                        <a:lnSpc>
                          <a:spcPct val="200000"/>
                        </a:lnSpc>
                        <a:spcBef>
                          <a:spcPts val="600"/>
                        </a:spcBef>
                        <a:spcAft>
                          <a:spcPts val="0"/>
                        </a:spcAft>
                      </a:pPr>
                      <a:endParaRPr lang="en-US" sz="1400" dirty="0">
                        <a:solidFill>
                          <a:srgbClr val="000000"/>
                        </a:solidFill>
                        <a:effectLst/>
                        <a:latin typeface="Arial" panose="020B0604020202020204" pitchFamily="34" charset="0"/>
                        <a:ea typeface="Arial" panose="020B0604020202020204" pitchFamily="34" charset="0"/>
                      </a:endParaRPr>
                    </a:p>
                  </a:txBody>
                  <a:tcPr marL="46876" marR="46876" marT="0" marB="0"/>
                </a:tc>
                <a:extLst>
                  <a:ext uri="{0D108BD9-81ED-4DB2-BD59-A6C34878D82A}">
                    <a16:rowId xmlns:a16="http://schemas.microsoft.com/office/drawing/2014/main" val="929077100"/>
                  </a:ext>
                </a:extLst>
              </a:tr>
              <a:tr h="352627">
                <a:tc>
                  <a:txBody>
                    <a:bodyPr/>
                    <a:lstStyle/>
                    <a:p>
                      <a:pPr algn="just">
                        <a:lnSpc>
                          <a:spcPct val="200000"/>
                        </a:lnSpc>
                        <a:spcBef>
                          <a:spcPts val="600"/>
                        </a:spcBef>
                        <a:spcAft>
                          <a:spcPts val="0"/>
                        </a:spcAft>
                      </a:pPr>
                      <a:r>
                        <a:rPr lang="es-EC" sz="1200">
                          <a:solidFill>
                            <a:schemeClr val="bg1"/>
                          </a:solidFill>
                          <a:effectLst/>
                        </a:rPr>
                        <a:t>Código :</a:t>
                      </a:r>
                      <a:endParaRPr lang="en-US" sz="1400">
                        <a:solidFill>
                          <a:schemeClr val="bg1"/>
                        </a:solidFill>
                        <a:effectLst/>
                        <a:latin typeface="Arial" panose="020B0604020202020204" pitchFamily="34" charset="0"/>
                        <a:ea typeface="Arial" panose="020B0604020202020204" pitchFamily="34" charset="0"/>
                      </a:endParaRPr>
                    </a:p>
                  </a:txBody>
                  <a:tcPr marL="46876" marR="46876" marT="0" marB="0"/>
                </a:tc>
                <a:tc>
                  <a:txBody>
                    <a:bodyPr/>
                    <a:lstStyle/>
                    <a:p>
                      <a:pPr algn="just">
                        <a:lnSpc>
                          <a:spcPct val="200000"/>
                        </a:lnSpc>
                        <a:spcBef>
                          <a:spcPts val="600"/>
                        </a:spcBef>
                        <a:spcAft>
                          <a:spcPts val="0"/>
                        </a:spcAft>
                      </a:pPr>
                      <a:r>
                        <a:rPr lang="es-EC" sz="1200" dirty="0" smtClean="0">
                          <a:effectLst/>
                        </a:rPr>
                        <a:t>HXHC007</a:t>
                      </a:r>
                      <a:endParaRPr lang="en-US" sz="1400" dirty="0">
                        <a:solidFill>
                          <a:srgbClr val="000000"/>
                        </a:solidFill>
                        <a:effectLst/>
                        <a:latin typeface="Arial" panose="020B0604020202020204" pitchFamily="34" charset="0"/>
                        <a:ea typeface="Arial" panose="020B0604020202020204" pitchFamily="34" charset="0"/>
                      </a:endParaRPr>
                    </a:p>
                  </a:txBody>
                  <a:tcPr marL="46876" marR="46876" marT="0" marB="0"/>
                </a:tc>
                <a:extLst>
                  <a:ext uri="{0D108BD9-81ED-4DB2-BD59-A6C34878D82A}">
                    <a16:rowId xmlns:a16="http://schemas.microsoft.com/office/drawing/2014/main" val="2546809961"/>
                  </a:ext>
                </a:extLst>
              </a:tr>
              <a:tr h="352627">
                <a:tc>
                  <a:txBody>
                    <a:bodyPr/>
                    <a:lstStyle/>
                    <a:p>
                      <a:pPr algn="just">
                        <a:lnSpc>
                          <a:spcPct val="200000"/>
                        </a:lnSpc>
                        <a:spcBef>
                          <a:spcPts val="600"/>
                        </a:spcBef>
                        <a:spcAft>
                          <a:spcPts val="0"/>
                        </a:spcAft>
                      </a:pPr>
                      <a:r>
                        <a:rPr lang="es-EC" sz="1200">
                          <a:solidFill>
                            <a:schemeClr val="bg1"/>
                          </a:solidFill>
                          <a:effectLst/>
                        </a:rPr>
                        <a:t>Módulo:</a:t>
                      </a:r>
                      <a:endParaRPr lang="en-US" sz="1400">
                        <a:solidFill>
                          <a:schemeClr val="bg1"/>
                        </a:solidFill>
                        <a:effectLst/>
                        <a:latin typeface="Arial" panose="020B0604020202020204" pitchFamily="34" charset="0"/>
                        <a:ea typeface="Arial" panose="020B0604020202020204" pitchFamily="34" charset="0"/>
                      </a:endParaRPr>
                    </a:p>
                  </a:txBody>
                  <a:tcPr marL="46876" marR="46876" marT="0" marB="0"/>
                </a:tc>
                <a:tc>
                  <a:txBody>
                    <a:bodyPr/>
                    <a:lstStyle/>
                    <a:p>
                      <a:pPr algn="just">
                        <a:lnSpc>
                          <a:spcPct val="200000"/>
                        </a:lnSpc>
                        <a:spcBef>
                          <a:spcPts val="600"/>
                        </a:spcBef>
                        <a:spcAft>
                          <a:spcPts val="0"/>
                        </a:spcAft>
                      </a:pPr>
                      <a:r>
                        <a:rPr lang="es-EC" sz="1200" dirty="0">
                          <a:effectLst/>
                        </a:rPr>
                        <a:t>Login</a:t>
                      </a:r>
                      <a:endParaRPr lang="en-US" sz="1400" dirty="0">
                        <a:solidFill>
                          <a:srgbClr val="000000"/>
                        </a:solidFill>
                        <a:effectLst/>
                        <a:latin typeface="Arial" panose="020B0604020202020204" pitchFamily="34" charset="0"/>
                        <a:ea typeface="Arial" panose="020B0604020202020204" pitchFamily="34" charset="0"/>
                      </a:endParaRPr>
                    </a:p>
                  </a:txBody>
                  <a:tcPr marL="46876" marR="46876" marT="0" marB="0"/>
                </a:tc>
                <a:extLst>
                  <a:ext uri="{0D108BD9-81ED-4DB2-BD59-A6C34878D82A}">
                    <a16:rowId xmlns:a16="http://schemas.microsoft.com/office/drawing/2014/main" val="3230025451"/>
                  </a:ext>
                </a:extLst>
              </a:tr>
              <a:tr h="352627">
                <a:tc>
                  <a:txBody>
                    <a:bodyPr/>
                    <a:lstStyle/>
                    <a:p>
                      <a:pPr algn="just">
                        <a:lnSpc>
                          <a:spcPct val="200000"/>
                        </a:lnSpc>
                        <a:spcBef>
                          <a:spcPts val="600"/>
                        </a:spcBef>
                        <a:spcAft>
                          <a:spcPts val="0"/>
                        </a:spcAft>
                      </a:pPr>
                      <a:r>
                        <a:rPr lang="es-EC" sz="1200">
                          <a:solidFill>
                            <a:schemeClr val="bg1"/>
                          </a:solidFill>
                          <a:effectLst/>
                        </a:rPr>
                        <a:t>Descripción:</a:t>
                      </a:r>
                      <a:endParaRPr lang="en-US" sz="1400">
                        <a:solidFill>
                          <a:schemeClr val="bg1"/>
                        </a:solidFill>
                        <a:effectLst/>
                        <a:latin typeface="Arial" panose="020B0604020202020204" pitchFamily="34" charset="0"/>
                        <a:ea typeface="Arial" panose="020B0604020202020204" pitchFamily="34" charset="0"/>
                      </a:endParaRPr>
                    </a:p>
                  </a:txBody>
                  <a:tcPr marL="46876" marR="46876" marT="0" marB="0"/>
                </a:tc>
                <a:tc>
                  <a:txBody>
                    <a:bodyPr/>
                    <a:lstStyle/>
                    <a:p>
                      <a:pPr algn="just">
                        <a:lnSpc>
                          <a:spcPct val="200000"/>
                        </a:lnSpc>
                        <a:spcBef>
                          <a:spcPts val="600"/>
                        </a:spcBef>
                        <a:spcAft>
                          <a:spcPts val="0"/>
                        </a:spcAft>
                      </a:pPr>
                      <a:r>
                        <a:rPr lang="es-EC" sz="1200">
                          <a:effectLst/>
                        </a:rPr>
                        <a:t>Control del acceso al sistema Hunter-Cicte</a:t>
                      </a:r>
                      <a:endParaRPr lang="en-US" sz="1400">
                        <a:solidFill>
                          <a:srgbClr val="000000"/>
                        </a:solidFill>
                        <a:effectLst/>
                        <a:latin typeface="Arial" panose="020B0604020202020204" pitchFamily="34" charset="0"/>
                        <a:ea typeface="Arial" panose="020B0604020202020204" pitchFamily="34" charset="0"/>
                      </a:endParaRPr>
                    </a:p>
                  </a:txBody>
                  <a:tcPr marL="46876" marR="46876" marT="0" marB="0"/>
                </a:tc>
                <a:extLst>
                  <a:ext uri="{0D108BD9-81ED-4DB2-BD59-A6C34878D82A}">
                    <a16:rowId xmlns:a16="http://schemas.microsoft.com/office/drawing/2014/main" val="2780166043"/>
                  </a:ext>
                </a:extLst>
              </a:tr>
              <a:tr h="352627">
                <a:tc>
                  <a:txBody>
                    <a:bodyPr/>
                    <a:lstStyle/>
                    <a:p>
                      <a:pPr algn="just">
                        <a:lnSpc>
                          <a:spcPct val="200000"/>
                        </a:lnSpc>
                        <a:spcBef>
                          <a:spcPts val="600"/>
                        </a:spcBef>
                        <a:spcAft>
                          <a:spcPts val="0"/>
                        </a:spcAft>
                      </a:pPr>
                      <a:r>
                        <a:rPr lang="es-EC" sz="1200">
                          <a:solidFill>
                            <a:schemeClr val="bg1"/>
                          </a:solidFill>
                          <a:effectLst/>
                        </a:rPr>
                        <a:t>Prioridad :</a:t>
                      </a:r>
                      <a:endParaRPr lang="en-US" sz="1400">
                        <a:solidFill>
                          <a:schemeClr val="bg1"/>
                        </a:solidFill>
                        <a:effectLst/>
                        <a:latin typeface="Arial" panose="020B0604020202020204" pitchFamily="34" charset="0"/>
                        <a:ea typeface="Arial" panose="020B0604020202020204" pitchFamily="34" charset="0"/>
                      </a:endParaRPr>
                    </a:p>
                  </a:txBody>
                  <a:tcPr marL="46876" marR="46876" marT="0" marB="0"/>
                </a:tc>
                <a:tc>
                  <a:txBody>
                    <a:bodyPr/>
                    <a:lstStyle/>
                    <a:p>
                      <a:pPr algn="just">
                        <a:lnSpc>
                          <a:spcPct val="200000"/>
                        </a:lnSpc>
                        <a:spcBef>
                          <a:spcPts val="600"/>
                        </a:spcBef>
                        <a:spcAft>
                          <a:spcPts val="0"/>
                        </a:spcAft>
                      </a:pPr>
                      <a:r>
                        <a:rPr lang="es-EC" sz="1200" dirty="0">
                          <a:effectLst/>
                        </a:rPr>
                        <a:t>Alta</a:t>
                      </a:r>
                      <a:endParaRPr lang="en-US" sz="1400" dirty="0">
                        <a:solidFill>
                          <a:srgbClr val="000000"/>
                        </a:solidFill>
                        <a:effectLst/>
                        <a:latin typeface="Arial" panose="020B0604020202020204" pitchFamily="34" charset="0"/>
                        <a:ea typeface="Arial" panose="020B0604020202020204" pitchFamily="34" charset="0"/>
                      </a:endParaRPr>
                    </a:p>
                  </a:txBody>
                  <a:tcPr marL="46876" marR="46876" marT="0" marB="0"/>
                </a:tc>
                <a:extLst>
                  <a:ext uri="{0D108BD9-81ED-4DB2-BD59-A6C34878D82A}">
                    <a16:rowId xmlns:a16="http://schemas.microsoft.com/office/drawing/2014/main" val="231378930"/>
                  </a:ext>
                </a:extLst>
              </a:tr>
              <a:tr h="352627">
                <a:tc>
                  <a:txBody>
                    <a:bodyPr/>
                    <a:lstStyle/>
                    <a:p>
                      <a:pPr algn="just">
                        <a:lnSpc>
                          <a:spcPct val="200000"/>
                        </a:lnSpc>
                        <a:spcBef>
                          <a:spcPts val="600"/>
                        </a:spcBef>
                        <a:spcAft>
                          <a:spcPts val="0"/>
                        </a:spcAft>
                      </a:pPr>
                      <a:r>
                        <a:rPr lang="es-EC" sz="1200">
                          <a:solidFill>
                            <a:schemeClr val="bg1"/>
                          </a:solidFill>
                          <a:effectLst/>
                        </a:rPr>
                        <a:t>Responsable:</a:t>
                      </a:r>
                      <a:endParaRPr lang="en-US" sz="1400">
                        <a:solidFill>
                          <a:schemeClr val="bg1"/>
                        </a:solidFill>
                        <a:effectLst/>
                        <a:latin typeface="Arial" panose="020B0604020202020204" pitchFamily="34" charset="0"/>
                        <a:ea typeface="Arial" panose="020B0604020202020204" pitchFamily="34" charset="0"/>
                      </a:endParaRPr>
                    </a:p>
                  </a:txBody>
                  <a:tcPr marL="46876" marR="46876" marT="0" marB="0"/>
                </a:tc>
                <a:tc>
                  <a:txBody>
                    <a:bodyPr/>
                    <a:lstStyle/>
                    <a:p>
                      <a:pPr algn="just">
                        <a:lnSpc>
                          <a:spcPct val="200000"/>
                        </a:lnSpc>
                        <a:spcBef>
                          <a:spcPts val="600"/>
                        </a:spcBef>
                        <a:spcAft>
                          <a:spcPts val="0"/>
                        </a:spcAft>
                      </a:pPr>
                      <a:r>
                        <a:rPr lang="es-EC" sz="1200">
                          <a:effectLst/>
                        </a:rPr>
                        <a:t>Equipo de desarrollo</a:t>
                      </a:r>
                      <a:endParaRPr lang="en-US" sz="1400">
                        <a:solidFill>
                          <a:srgbClr val="000000"/>
                        </a:solidFill>
                        <a:effectLst/>
                        <a:latin typeface="Arial" panose="020B0604020202020204" pitchFamily="34" charset="0"/>
                        <a:ea typeface="Arial" panose="020B0604020202020204" pitchFamily="34" charset="0"/>
                      </a:endParaRPr>
                    </a:p>
                  </a:txBody>
                  <a:tcPr marL="46876" marR="46876" marT="0" marB="0"/>
                </a:tc>
                <a:extLst>
                  <a:ext uri="{0D108BD9-81ED-4DB2-BD59-A6C34878D82A}">
                    <a16:rowId xmlns:a16="http://schemas.microsoft.com/office/drawing/2014/main" val="1071449875"/>
                  </a:ext>
                </a:extLst>
              </a:tr>
              <a:tr h="3820127">
                <a:tc>
                  <a:txBody>
                    <a:bodyPr/>
                    <a:lstStyle/>
                    <a:p>
                      <a:pPr algn="just">
                        <a:lnSpc>
                          <a:spcPct val="200000"/>
                        </a:lnSpc>
                        <a:spcBef>
                          <a:spcPts val="600"/>
                        </a:spcBef>
                        <a:spcAft>
                          <a:spcPts val="0"/>
                        </a:spcAft>
                      </a:pPr>
                      <a:r>
                        <a:rPr lang="es-EC" sz="1200" dirty="0">
                          <a:solidFill>
                            <a:schemeClr val="bg1"/>
                          </a:solidFill>
                          <a:effectLst/>
                        </a:rPr>
                        <a:t>Validaciones:</a:t>
                      </a:r>
                      <a:endParaRPr lang="en-US" sz="1400" dirty="0">
                        <a:solidFill>
                          <a:schemeClr val="bg1"/>
                        </a:solidFill>
                        <a:effectLst/>
                        <a:latin typeface="Arial" panose="020B0604020202020204" pitchFamily="34" charset="0"/>
                        <a:ea typeface="Arial" panose="020B0604020202020204" pitchFamily="34" charset="0"/>
                      </a:endParaRPr>
                    </a:p>
                  </a:txBody>
                  <a:tcPr marL="46876" marR="46876" marT="0" marB="0"/>
                </a:tc>
                <a:tc>
                  <a:txBody>
                    <a:bodyPr/>
                    <a:lstStyle/>
                    <a:p>
                      <a:pPr algn="just">
                        <a:lnSpc>
                          <a:spcPct val="200000"/>
                        </a:lnSpc>
                        <a:spcBef>
                          <a:spcPts val="600"/>
                        </a:spcBef>
                        <a:spcAft>
                          <a:spcPts val="0"/>
                        </a:spcAft>
                      </a:pPr>
                      <a:r>
                        <a:rPr lang="es-EC" sz="1200" dirty="0">
                          <a:effectLst/>
                        </a:rPr>
                        <a:t>1. Validar que se cumplan los formatos de cada campo tanto en longitud como en tipo y restringir el ingreso de más caracteres.</a:t>
                      </a:r>
                      <a:endParaRPr lang="en-US" sz="1400" dirty="0">
                        <a:effectLst/>
                      </a:endParaRPr>
                    </a:p>
                    <a:p>
                      <a:pPr algn="just">
                        <a:lnSpc>
                          <a:spcPct val="200000"/>
                        </a:lnSpc>
                        <a:spcBef>
                          <a:spcPts val="600"/>
                        </a:spcBef>
                        <a:spcAft>
                          <a:spcPts val="0"/>
                        </a:spcAft>
                      </a:pPr>
                      <a:r>
                        <a:rPr lang="es-EC" sz="1200" dirty="0">
                          <a:effectLst/>
                        </a:rPr>
                        <a:t>2. En el uso de mayúsculas o minúsculas sea indistinto.</a:t>
                      </a:r>
                      <a:endParaRPr lang="en-US" sz="1400" dirty="0">
                        <a:effectLst/>
                      </a:endParaRPr>
                    </a:p>
                    <a:p>
                      <a:pPr algn="just">
                        <a:lnSpc>
                          <a:spcPct val="200000"/>
                        </a:lnSpc>
                        <a:spcBef>
                          <a:spcPts val="600"/>
                        </a:spcBef>
                        <a:spcAft>
                          <a:spcPts val="0"/>
                        </a:spcAft>
                      </a:pPr>
                      <a:r>
                        <a:rPr lang="es-EC" sz="1200" dirty="0">
                          <a:effectLst/>
                        </a:rPr>
                        <a:t>3. Si el usuario ingresa un valor no válido el sistema emite un mensaje parametrizado en que se indica el por qué el valor no es válido. Por ejemplo:  </a:t>
                      </a:r>
                      <a:endParaRPr lang="en-US" sz="1400" dirty="0">
                        <a:effectLst/>
                      </a:endParaRPr>
                    </a:p>
                    <a:p>
                      <a:pPr algn="just">
                        <a:lnSpc>
                          <a:spcPct val="200000"/>
                        </a:lnSpc>
                        <a:spcBef>
                          <a:spcPts val="600"/>
                        </a:spcBef>
                        <a:spcAft>
                          <a:spcPts val="0"/>
                        </a:spcAft>
                      </a:pPr>
                      <a:r>
                        <a:rPr lang="es-EC" sz="1200" dirty="0">
                          <a:effectLst/>
                        </a:rPr>
                        <a:t>Tamaño máximo del campo es mayor que el permitido. </a:t>
                      </a:r>
                      <a:endParaRPr lang="en-US" sz="1400" dirty="0">
                        <a:effectLst/>
                      </a:endParaRPr>
                    </a:p>
                    <a:p>
                      <a:pPr algn="just">
                        <a:lnSpc>
                          <a:spcPct val="200000"/>
                        </a:lnSpc>
                        <a:spcBef>
                          <a:spcPts val="600"/>
                        </a:spcBef>
                        <a:spcAft>
                          <a:spcPts val="0"/>
                        </a:spcAft>
                      </a:pPr>
                      <a:r>
                        <a:rPr lang="es-EC" sz="1200" dirty="0">
                          <a:effectLst/>
                        </a:rPr>
                        <a:t>4. El usuario ingresa al sistema Hunter-</a:t>
                      </a:r>
                      <a:r>
                        <a:rPr lang="es-EC" sz="1200" dirty="0" err="1">
                          <a:effectLst/>
                        </a:rPr>
                        <a:t>Cicte</a:t>
                      </a:r>
                      <a:r>
                        <a:rPr lang="es-EC" sz="1200" dirty="0">
                          <a:effectLst/>
                        </a:rPr>
                        <a:t> siempre que el nombre de usuario y contraseña sean idénticos a los almacenados en la base de </a:t>
                      </a:r>
                      <a:r>
                        <a:rPr lang="es-EC" sz="1200" dirty="0" err="1">
                          <a:effectLst/>
                        </a:rPr>
                        <a:t>Firebase</a:t>
                      </a:r>
                      <a:r>
                        <a:rPr lang="es-EC" sz="1200" dirty="0">
                          <a:effectLst/>
                        </a:rPr>
                        <a:t>.</a:t>
                      </a:r>
                      <a:endParaRPr lang="en-US" sz="1400" dirty="0">
                        <a:solidFill>
                          <a:srgbClr val="000000"/>
                        </a:solidFill>
                        <a:effectLst/>
                        <a:latin typeface="Arial" panose="020B0604020202020204" pitchFamily="34" charset="0"/>
                        <a:ea typeface="Arial" panose="020B0604020202020204" pitchFamily="34" charset="0"/>
                      </a:endParaRPr>
                    </a:p>
                  </a:txBody>
                  <a:tcPr marL="46876" marR="46876" marT="0" marB="0"/>
                </a:tc>
                <a:extLst>
                  <a:ext uri="{0D108BD9-81ED-4DB2-BD59-A6C34878D82A}">
                    <a16:rowId xmlns:a16="http://schemas.microsoft.com/office/drawing/2014/main" val="2036486503"/>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698154691"/>
              </p:ext>
            </p:extLst>
          </p:nvPr>
        </p:nvGraphicFramePr>
        <p:xfrm>
          <a:off x="6107475" y="326571"/>
          <a:ext cx="5518468" cy="5867400"/>
        </p:xfrm>
        <a:graphic>
          <a:graphicData uri="http://schemas.openxmlformats.org/drawingml/2006/table">
            <a:tbl>
              <a:tblPr firstRow="1" firstCol="1" bandRow="1">
                <a:tableStyleId>{7DF18680-E054-41AD-8BC1-D1AEF772440D}</a:tableStyleId>
              </a:tblPr>
              <a:tblGrid>
                <a:gridCol w="1103222">
                  <a:extLst>
                    <a:ext uri="{9D8B030D-6E8A-4147-A177-3AD203B41FA5}">
                      <a16:colId xmlns:a16="http://schemas.microsoft.com/office/drawing/2014/main" val="3437947334"/>
                    </a:ext>
                  </a:extLst>
                </a:gridCol>
                <a:gridCol w="4415246">
                  <a:extLst>
                    <a:ext uri="{9D8B030D-6E8A-4147-A177-3AD203B41FA5}">
                      <a16:colId xmlns:a16="http://schemas.microsoft.com/office/drawing/2014/main" val="1954241069"/>
                    </a:ext>
                  </a:extLst>
                </a:gridCol>
              </a:tblGrid>
              <a:tr h="237660">
                <a:tc>
                  <a:txBody>
                    <a:bodyPr/>
                    <a:lstStyle/>
                    <a:p>
                      <a:pPr algn="just">
                        <a:lnSpc>
                          <a:spcPct val="200000"/>
                        </a:lnSpc>
                        <a:spcBef>
                          <a:spcPts val="600"/>
                        </a:spcBef>
                        <a:spcAft>
                          <a:spcPts val="0"/>
                        </a:spcAft>
                      </a:pPr>
                      <a:r>
                        <a:rPr lang="es-EC" sz="1100" dirty="0">
                          <a:solidFill>
                            <a:schemeClr val="bg1"/>
                          </a:solidFill>
                          <a:effectLst/>
                        </a:rPr>
                        <a:t>Restricciones:</a:t>
                      </a:r>
                      <a:endParaRPr lang="en-US" sz="1100" dirty="0">
                        <a:solidFill>
                          <a:schemeClr val="bg1"/>
                        </a:solidFill>
                        <a:effectLst/>
                        <a:latin typeface="Arial" panose="020B0604020202020204" pitchFamily="34" charset="0"/>
                        <a:ea typeface="Arial" panose="020B0604020202020204" pitchFamily="34" charset="0"/>
                      </a:endParaRPr>
                    </a:p>
                  </a:txBody>
                  <a:tcPr marL="39844" marR="39844" marT="0" marB="0"/>
                </a:tc>
                <a:tc>
                  <a:txBody>
                    <a:bodyPr/>
                    <a:lstStyle/>
                    <a:p>
                      <a:pPr algn="just">
                        <a:lnSpc>
                          <a:spcPct val="200000"/>
                        </a:lnSpc>
                        <a:spcBef>
                          <a:spcPts val="600"/>
                        </a:spcBef>
                        <a:spcAft>
                          <a:spcPts val="0"/>
                        </a:spcAft>
                      </a:pPr>
                      <a:r>
                        <a:rPr lang="es-EC" sz="1100" b="0" dirty="0">
                          <a:solidFill>
                            <a:schemeClr val="bg1"/>
                          </a:solidFill>
                          <a:effectLst/>
                        </a:rPr>
                        <a:t>Tener conexión a internet.</a:t>
                      </a:r>
                      <a:endParaRPr lang="en-US" sz="1100" b="0" dirty="0">
                        <a:solidFill>
                          <a:schemeClr val="bg1"/>
                        </a:solidFill>
                        <a:effectLst/>
                        <a:latin typeface="Arial" panose="020B0604020202020204" pitchFamily="34" charset="0"/>
                        <a:ea typeface="Arial" panose="020B0604020202020204" pitchFamily="34" charset="0"/>
                      </a:endParaRPr>
                    </a:p>
                  </a:txBody>
                  <a:tcPr marL="39844" marR="39844" marT="0" marB="0"/>
                </a:tc>
                <a:extLst>
                  <a:ext uri="{0D108BD9-81ED-4DB2-BD59-A6C34878D82A}">
                    <a16:rowId xmlns:a16="http://schemas.microsoft.com/office/drawing/2014/main" val="3538927353"/>
                  </a:ext>
                </a:extLst>
              </a:tr>
              <a:tr h="5337251">
                <a:tc>
                  <a:txBody>
                    <a:bodyPr/>
                    <a:lstStyle/>
                    <a:p>
                      <a:pPr algn="just">
                        <a:lnSpc>
                          <a:spcPct val="200000"/>
                        </a:lnSpc>
                        <a:spcBef>
                          <a:spcPts val="600"/>
                        </a:spcBef>
                        <a:spcAft>
                          <a:spcPts val="0"/>
                        </a:spcAft>
                      </a:pPr>
                      <a:r>
                        <a:rPr lang="es-EC" sz="1100" dirty="0">
                          <a:solidFill>
                            <a:schemeClr val="bg1"/>
                          </a:solidFill>
                          <a:effectLst/>
                        </a:rPr>
                        <a:t>Pantallas:</a:t>
                      </a:r>
                      <a:endParaRPr lang="en-US" sz="1100" dirty="0">
                        <a:solidFill>
                          <a:schemeClr val="bg1"/>
                        </a:solidFill>
                        <a:effectLst/>
                        <a:latin typeface="Arial" panose="020B0604020202020204" pitchFamily="34" charset="0"/>
                        <a:ea typeface="Arial" panose="020B0604020202020204" pitchFamily="34" charset="0"/>
                      </a:endParaRPr>
                    </a:p>
                  </a:txBody>
                  <a:tcPr marL="39844" marR="39844" marT="0" marB="0"/>
                </a:tc>
                <a:tc>
                  <a:txBody>
                    <a:bodyPr/>
                    <a:lstStyle/>
                    <a:p>
                      <a:pPr algn="just">
                        <a:lnSpc>
                          <a:spcPct val="200000"/>
                        </a:lnSpc>
                        <a:spcBef>
                          <a:spcPts val="600"/>
                        </a:spcBef>
                        <a:spcAft>
                          <a:spcPts val="0"/>
                        </a:spcAft>
                      </a:pPr>
                      <a:r>
                        <a:rPr lang="es-EC" sz="1100" dirty="0">
                          <a:effectLst/>
                        </a:rPr>
                        <a:t>Pantalla Login</a:t>
                      </a:r>
                      <a:endParaRPr lang="en-US" sz="1100" dirty="0">
                        <a:effectLst/>
                      </a:endParaRPr>
                    </a:p>
                    <a:p>
                      <a:pPr algn="just">
                        <a:lnSpc>
                          <a:spcPct val="200000"/>
                        </a:lnSpc>
                        <a:spcBef>
                          <a:spcPts val="600"/>
                        </a:spcBef>
                        <a:spcAft>
                          <a:spcPts val="0"/>
                        </a:spcAft>
                      </a:pPr>
                      <a:r>
                        <a:rPr lang="es-EC" sz="1100" b="1" dirty="0">
                          <a:effectLst/>
                        </a:rPr>
                        <a:t>Campos de Entrada</a:t>
                      </a:r>
                      <a:endParaRPr lang="en-US" sz="1100" b="1" dirty="0">
                        <a:effectLst/>
                      </a:endParaRPr>
                    </a:p>
                    <a:p>
                      <a:pPr algn="just">
                        <a:lnSpc>
                          <a:spcPct val="200000"/>
                        </a:lnSpc>
                        <a:spcBef>
                          <a:spcPts val="600"/>
                        </a:spcBef>
                        <a:spcAft>
                          <a:spcPts val="0"/>
                        </a:spcAft>
                      </a:pPr>
                      <a:r>
                        <a:rPr lang="es-EC" sz="1100" b="1" dirty="0">
                          <a:effectLst/>
                        </a:rPr>
                        <a:t>Nombre de usuario</a:t>
                      </a:r>
                      <a:endParaRPr lang="en-US" sz="1100" b="1" dirty="0">
                        <a:effectLst/>
                      </a:endParaRPr>
                    </a:p>
                    <a:p>
                      <a:pPr algn="just">
                        <a:lnSpc>
                          <a:spcPct val="200000"/>
                        </a:lnSpc>
                        <a:spcBef>
                          <a:spcPts val="600"/>
                        </a:spcBef>
                        <a:spcAft>
                          <a:spcPts val="0"/>
                        </a:spcAft>
                      </a:pPr>
                      <a:r>
                        <a:rPr lang="es-EC" sz="1100" b="0" dirty="0">
                          <a:effectLst/>
                        </a:rPr>
                        <a:t>Descripción</a:t>
                      </a:r>
                      <a:r>
                        <a:rPr lang="es-EC" sz="1100" dirty="0">
                          <a:effectLst/>
                        </a:rPr>
                        <a:t>: Nombre del usuario que quiere entrar al sistema </a:t>
                      </a:r>
                      <a:endParaRPr lang="en-US" sz="1100" dirty="0">
                        <a:effectLst/>
                      </a:endParaRPr>
                    </a:p>
                    <a:p>
                      <a:pPr algn="just">
                        <a:lnSpc>
                          <a:spcPct val="200000"/>
                        </a:lnSpc>
                        <a:spcBef>
                          <a:spcPts val="600"/>
                        </a:spcBef>
                        <a:spcAft>
                          <a:spcPts val="0"/>
                        </a:spcAft>
                      </a:pPr>
                      <a:r>
                        <a:rPr lang="es-EC" sz="1100" dirty="0">
                          <a:effectLst/>
                        </a:rPr>
                        <a:t>Longitud: Carácter (100)</a:t>
                      </a:r>
                      <a:endParaRPr lang="en-US" sz="1100" dirty="0">
                        <a:effectLst/>
                      </a:endParaRPr>
                    </a:p>
                    <a:p>
                      <a:pPr algn="just">
                        <a:lnSpc>
                          <a:spcPct val="200000"/>
                        </a:lnSpc>
                        <a:spcBef>
                          <a:spcPts val="600"/>
                        </a:spcBef>
                        <a:spcAft>
                          <a:spcPts val="0"/>
                        </a:spcAft>
                      </a:pPr>
                      <a:r>
                        <a:rPr lang="es-EC" sz="1100" dirty="0">
                          <a:effectLst/>
                        </a:rPr>
                        <a:t>Mandatorio: Si </a:t>
                      </a:r>
                      <a:endParaRPr lang="en-US" sz="1100" dirty="0">
                        <a:effectLst/>
                      </a:endParaRPr>
                    </a:p>
                    <a:p>
                      <a:pPr algn="just">
                        <a:lnSpc>
                          <a:spcPct val="200000"/>
                        </a:lnSpc>
                        <a:spcBef>
                          <a:spcPts val="600"/>
                        </a:spcBef>
                        <a:spcAft>
                          <a:spcPts val="0"/>
                        </a:spcAft>
                      </a:pPr>
                      <a:r>
                        <a:rPr lang="es-EC" sz="1100" b="1" dirty="0">
                          <a:effectLst/>
                        </a:rPr>
                        <a:t>Contraseña</a:t>
                      </a:r>
                      <a:endParaRPr lang="en-US" sz="1100" b="1" dirty="0">
                        <a:effectLst/>
                      </a:endParaRPr>
                    </a:p>
                    <a:p>
                      <a:pPr algn="just">
                        <a:lnSpc>
                          <a:spcPct val="200000"/>
                        </a:lnSpc>
                        <a:spcBef>
                          <a:spcPts val="600"/>
                        </a:spcBef>
                        <a:spcAft>
                          <a:spcPts val="0"/>
                        </a:spcAft>
                      </a:pPr>
                      <a:r>
                        <a:rPr lang="es-EC" sz="1100" dirty="0">
                          <a:effectLst/>
                        </a:rPr>
                        <a:t>Descripción: Credencial correspondiente al usuario </a:t>
                      </a:r>
                      <a:endParaRPr lang="en-US" sz="1100" dirty="0">
                        <a:effectLst/>
                      </a:endParaRPr>
                    </a:p>
                    <a:p>
                      <a:pPr algn="just">
                        <a:lnSpc>
                          <a:spcPct val="200000"/>
                        </a:lnSpc>
                        <a:spcBef>
                          <a:spcPts val="600"/>
                        </a:spcBef>
                        <a:spcAft>
                          <a:spcPts val="0"/>
                        </a:spcAft>
                      </a:pPr>
                      <a:r>
                        <a:rPr lang="es-EC" sz="1100" dirty="0">
                          <a:effectLst/>
                        </a:rPr>
                        <a:t>Longitud: Carácter (100)</a:t>
                      </a:r>
                      <a:endParaRPr lang="en-US" sz="1100" dirty="0">
                        <a:effectLst/>
                      </a:endParaRPr>
                    </a:p>
                    <a:p>
                      <a:pPr algn="just">
                        <a:lnSpc>
                          <a:spcPct val="200000"/>
                        </a:lnSpc>
                        <a:spcBef>
                          <a:spcPts val="600"/>
                        </a:spcBef>
                        <a:spcAft>
                          <a:spcPts val="0"/>
                        </a:spcAft>
                      </a:pPr>
                      <a:r>
                        <a:rPr lang="es-EC" sz="1100" dirty="0">
                          <a:effectLst/>
                        </a:rPr>
                        <a:t>Mandatorio: Si  </a:t>
                      </a:r>
                      <a:endParaRPr lang="en-US" sz="1100" dirty="0">
                        <a:effectLst/>
                      </a:endParaRPr>
                    </a:p>
                    <a:p>
                      <a:pPr algn="just">
                        <a:lnSpc>
                          <a:spcPct val="200000"/>
                        </a:lnSpc>
                        <a:spcAft>
                          <a:spcPts val="0"/>
                        </a:spcAft>
                      </a:pPr>
                      <a:r>
                        <a:rPr lang="es-ES" sz="1100" dirty="0">
                          <a:effectLst/>
                        </a:rPr>
                        <a:t>Acciones (Botones, cuadros etc.): </a:t>
                      </a:r>
                      <a:endParaRPr lang="en-US" sz="1200" dirty="0">
                        <a:effectLst/>
                      </a:endParaRPr>
                    </a:p>
                    <a:p>
                      <a:pPr algn="just">
                        <a:lnSpc>
                          <a:spcPct val="200000"/>
                        </a:lnSpc>
                        <a:spcAft>
                          <a:spcPts val="0"/>
                        </a:spcAft>
                      </a:pPr>
                      <a:r>
                        <a:rPr lang="es-ES" sz="1100" dirty="0" smtClean="0">
                          <a:effectLst/>
                        </a:rPr>
                        <a:t>Iniciar: </a:t>
                      </a:r>
                      <a:r>
                        <a:rPr lang="es-ES" sz="1100" dirty="0">
                          <a:effectLst/>
                        </a:rPr>
                        <a:t>Realiza la comprobación de las credenciales para entrar al sistema. </a:t>
                      </a:r>
                      <a:endParaRPr lang="en-US" sz="1200" dirty="0">
                        <a:effectLst/>
                      </a:endParaRPr>
                    </a:p>
                    <a:p>
                      <a:pPr algn="just">
                        <a:lnSpc>
                          <a:spcPct val="200000"/>
                        </a:lnSpc>
                        <a:spcBef>
                          <a:spcPts val="600"/>
                        </a:spcBef>
                        <a:spcAft>
                          <a:spcPts val="0"/>
                        </a:spcAft>
                      </a:pPr>
                      <a:r>
                        <a:rPr lang="es-ES" sz="1100" dirty="0">
                          <a:effectLst/>
                        </a:rPr>
                        <a:t> </a:t>
                      </a:r>
                      <a:endParaRPr lang="en-US" sz="1100" dirty="0">
                        <a:effectLst/>
                      </a:endParaRPr>
                    </a:p>
                    <a:p>
                      <a:pPr algn="just">
                        <a:lnSpc>
                          <a:spcPct val="200000"/>
                        </a:lnSpc>
                        <a:spcBef>
                          <a:spcPts val="600"/>
                        </a:spcBef>
                        <a:spcAft>
                          <a:spcPts val="0"/>
                        </a:spcAft>
                      </a:pPr>
                      <a:r>
                        <a:rPr lang="es-EC" sz="1100" dirty="0">
                          <a:effectLst/>
                        </a:rPr>
                        <a:t> </a:t>
                      </a:r>
                      <a:endParaRPr lang="en-US" sz="1100" dirty="0">
                        <a:solidFill>
                          <a:srgbClr val="000000"/>
                        </a:solidFill>
                        <a:effectLst/>
                        <a:latin typeface="Arial" panose="020B0604020202020204" pitchFamily="34" charset="0"/>
                        <a:ea typeface="Arial" panose="020B0604020202020204" pitchFamily="34" charset="0"/>
                      </a:endParaRPr>
                    </a:p>
                  </a:txBody>
                  <a:tcPr marL="39844" marR="39844" marT="0" marB="0"/>
                </a:tc>
                <a:extLst>
                  <a:ext uri="{0D108BD9-81ED-4DB2-BD59-A6C34878D82A}">
                    <a16:rowId xmlns:a16="http://schemas.microsoft.com/office/drawing/2014/main" val="1263583850"/>
                  </a:ext>
                </a:extLst>
              </a:tr>
            </a:tbl>
          </a:graphicData>
        </a:graphic>
      </p:graphicFrame>
      <p:sp>
        <p:nvSpPr>
          <p:cNvPr id="6" name="Marcador de número de diapositiva 5"/>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53895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5207" y="157675"/>
            <a:ext cx="9905998" cy="1478570"/>
          </a:xfrm>
        </p:spPr>
        <p:txBody>
          <a:bodyPr/>
          <a:lstStyle/>
          <a:p>
            <a:r>
              <a:rPr lang="es-ES" dirty="0">
                <a:solidFill>
                  <a:schemeClr val="bg1"/>
                </a:solidFill>
              </a:rPr>
              <a:t>casos de </a:t>
            </a:r>
            <a:r>
              <a:rPr lang="es-ES" dirty="0" smtClean="0">
                <a:solidFill>
                  <a:schemeClr val="bg1"/>
                </a:solidFill>
              </a:rPr>
              <a:t>uso</a:t>
            </a:r>
            <a:endParaRPr lang="en-US" dirty="0">
              <a:solidFill>
                <a:schemeClr val="bg1"/>
              </a:solidFill>
            </a:endParaRPr>
          </a:p>
        </p:txBody>
      </p:sp>
      <p:pic>
        <p:nvPicPr>
          <p:cNvPr id="4" name="Imagen 3"/>
          <p:cNvPicPr>
            <a:picLocks noChangeAspect="1"/>
          </p:cNvPicPr>
          <p:nvPr/>
        </p:nvPicPr>
        <p:blipFill rotWithShape="1">
          <a:blip r:embed="rId2"/>
          <a:srcRect t="1526"/>
          <a:stretch/>
        </p:blipFill>
        <p:spPr>
          <a:xfrm>
            <a:off x="1919413" y="2003611"/>
            <a:ext cx="4296617" cy="2766465"/>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1721757201"/>
              </p:ext>
            </p:extLst>
          </p:nvPr>
        </p:nvGraphicFramePr>
        <p:xfrm>
          <a:off x="6494929" y="157675"/>
          <a:ext cx="5348728" cy="6675120"/>
        </p:xfrm>
        <a:graphic>
          <a:graphicData uri="http://schemas.openxmlformats.org/drawingml/2006/table">
            <a:tbl>
              <a:tblPr firstRow="1" firstCol="1" bandRow="1">
                <a:tableStyleId>{7DF18680-E054-41AD-8BC1-D1AEF772440D}</a:tableStyleId>
              </a:tblPr>
              <a:tblGrid>
                <a:gridCol w="1051022">
                  <a:extLst>
                    <a:ext uri="{9D8B030D-6E8A-4147-A177-3AD203B41FA5}">
                      <a16:colId xmlns:a16="http://schemas.microsoft.com/office/drawing/2014/main" val="3633123730"/>
                    </a:ext>
                  </a:extLst>
                </a:gridCol>
                <a:gridCol w="4297706">
                  <a:extLst>
                    <a:ext uri="{9D8B030D-6E8A-4147-A177-3AD203B41FA5}">
                      <a16:colId xmlns:a16="http://schemas.microsoft.com/office/drawing/2014/main" val="1124836185"/>
                    </a:ext>
                  </a:extLst>
                </a:gridCol>
              </a:tblGrid>
              <a:tr h="353141">
                <a:tc>
                  <a:txBody>
                    <a:bodyPr/>
                    <a:lstStyle/>
                    <a:p>
                      <a:pPr algn="just">
                        <a:lnSpc>
                          <a:spcPct val="200000"/>
                        </a:lnSpc>
                        <a:spcBef>
                          <a:spcPts val="600"/>
                        </a:spcBef>
                        <a:spcAft>
                          <a:spcPts val="0"/>
                        </a:spcAft>
                      </a:pPr>
                      <a:r>
                        <a:rPr lang="en-US" sz="1200" dirty="0">
                          <a:solidFill>
                            <a:schemeClr val="bg1"/>
                          </a:solidFill>
                          <a:effectLst/>
                        </a:rPr>
                        <a:t>Caso de uso:  </a:t>
                      </a:r>
                      <a:endParaRPr lang="en-US" sz="1200" dirty="0">
                        <a:solidFill>
                          <a:schemeClr val="bg1"/>
                        </a:solidFill>
                        <a:effectLst/>
                        <a:latin typeface="Arial" panose="020B0604020202020204" pitchFamily="34" charset="0"/>
                        <a:ea typeface="Arial" panose="020B0604020202020204" pitchFamily="34" charset="0"/>
                      </a:endParaRPr>
                    </a:p>
                  </a:txBody>
                  <a:tcPr marL="38404" marR="38404" marT="0" marB="0"/>
                </a:tc>
                <a:tc>
                  <a:txBody>
                    <a:bodyPr/>
                    <a:lstStyle/>
                    <a:p>
                      <a:pPr algn="just">
                        <a:lnSpc>
                          <a:spcPct val="200000"/>
                        </a:lnSpc>
                        <a:spcBef>
                          <a:spcPts val="600"/>
                        </a:spcBef>
                        <a:spcAft>
                          <a:spcPts val="0"/>
                        </a:spcAft>
                      </a:pPr>
                      <a:r>
                        <a:rPr lang="en-US" sz="1200" dirty="0">
                          <a:solidFill>
                            <a:schemeClr val="bg1"/>
                          </a:solidFill>
                          <a:effectLst/>
                        </a:rPr>
                        <a:t>Localización de militares (CU_004) </a:t>
                      </a:r>
                      <a:endParaRPr lang="en-US" sz="1200" dirty="0">
                        <a:solidFill>
                          <a:schemeClr val="bg1"/>
                        </a:solidFill>
                        <a:effectLst/>
                        <a:latin typeface="Arial" panose="020B0604020202020204" pitchFamily="34" charset="0"/>
                        <a:ea typeface="Arial" panose="020B0604020202020204" pitchFamily="34" charset="0"/>
                      </a:endParaRPr>
                    </a:p>
                  </a:txBody>
                  <a:tcPr marL="38404" marR="38404" marT="0" marB="0"/>
                </a:tc>
                <a:extLst>
                  <a:ext uri="{0D108BD9-81ED-4DB2-BD59-A6C34878D82A}">
                    <a16:rowId xmlns:a16="http://schemas.microsoft.com/office/drawing/2014/main" val="1943718940"/>
                  </a:ext>
                </a:extLst>
              </a:tr>
              <a:tr h="706283">
                <a:tc>
                  <a:txBody>
                    <a:bodyPr/>
                    <a:lstStyle/>
                    <a:p>
                      <a:pPr algn="just">
                        <a:lnSpc>
                          <a:spcPct val="200000"/>
                        </a:lnSpc>
                        <a:spcBef>
                          <a:spcPts val="600"/>
                        </a:spcBef>
                        <a:spcAft>
                          <a:spcPts val="0"/>
                        </a:spcAft>
                      </a:pPr>
                      <a:r>
                        <a:rPr lang="en-US" sz="1200" dirty="0">
                          <a:solidFill>
                            <a:schemeClr val="bg1"/>
                          </a:solidFill>
                          <a:effectLst/>
                        </a:rPr>
                        <a:t>Descripción: </a:t>
                      </a:r>
                      <a:endParaRPr lang="en-US" sz="1200" dirty="0">
                        <a:solidFill>
                          <a:schemeClr val="bg1"/>
                        </a:solidFill>
                        <a:effectLst/>
                        <a:latin typeface="Arial" panose="020B0604020202020204" pitchFamily="34" charset="0"/>
                        <a:ea typeface="Arial" panose="020B0604020202020204" pitchFamily="34" charset="0"/>
                      </a:endParaRPr>
                    </a:p>
                  </a:txBody>
                  <a:tcPr marL="38404" marR="38404" marT="0" marB="0"/>
                </a:tc>
                <a:tc>
                  <a:txBody>
                    <a:bodyPr/>
                    <a:lstStyle/>
                    <a:p>
                      <a:pPr algn="just">
                        <a:lnSpc>
                          <a:spcPct val="200000"/>
                        </a:lnSpc>
                        <a:spcBef>
                          <a:spcPts val="600"/>
                        </a:spcBef>
                        <a:spcAft>
                          <a:spcPts val="0"/>
                        </a:spcAft>
                      </a:pPr>
                      <a:r>
                        <a:rPr lang="es-ES" sz="1200">
                          <a:effectLst/>
                        </a:rPr>
                        <a:t>Permite al usuario registrado visualizar en una pantalla(mapa) los datos en función de los campos registrados.</a:t>
                      </a:r>
                      <a:endParaRPr lang="en-US" sz="1200">
                        <a:solidFill>
                          <a:srgbClr val="000000"/>
                        </a:solidFill>
                        <a:effectLst/>
                        <a:latin typeface="Arial" panose="020B0604020202020204" pitchFamily="34" charset="0"/>
                        <a:ea typeface="Arial" panose="020B0604020202020204" pitchFamily="34" charset="0"/>
                      </a:endParaRPr>
                    </a:p>
                  </a:txBody>
                  <a:tcPr marL="38404" marR="38404" marT="0" marB="0"/>
                </a:tc>
                <a:extLst>
                  <a:ext uri="{0D108BD9-81ED-4DB2-BD59-A6C34878D82A}">
                    <a16:rowId xmlns:a16="http://schemas.microsoft.com/office/drawing/2014/main" val="1085275717"/>
                  </a:ext>
                </a:extLst>
              </a:tr>
              <a:tr h="353141">
                <a:tc>
                  <a:txBody>
                    <a:bodyPr/>
                    <a:lstStyle/>
                    <a:p>
                      <a:pPr algn="just">
                        <a:lnSpc>
                          <a:spcPct val="200000"/>
                        </a:lnSpc>
                        <a:spcBef>
                          <a:spcPts val="600"/>
                        </a:spcBef>
                        <a:spcAft>
                          <a:spcPts val="0"/>
                        </a:spcAft>
                      </a:pPr>
                      <a:r>
                        <a:rPr lang="en-US" sz="1200">
                          <a:solidFill>
                            <a:schemeClr val="bg1"/>
                          </a:solidFill>
                          <a:effectLst/>
                        </a:rPr>
                        <a:t>Actores:</a:t>
                      </a:r>
                      <a:endParaRPr lang="en-US" sz="1200">
                        <a:solidFill>
                          <a:schemeClr val="bg1"/>
                        </a:solidFill>
                        <a:effectLst/>
                        <a:latin typeface="Arial" panose="020B0604020202020204" pitchFamily="34" charset="0"/>
                        <a:ea typeface="Arial" panose="020B0604020202020204" pitchFamily="34" charset="0"/>
                      </a:endParaRPr>
                    </a:p>
                  </a:txBody>
                  <a:tcPr marL="38404" marR="38404" marT="0" marB="0"/>
                </a:tc>
                <a:tc>
                  <a:txBody>
                    <a:bodyPr/>
                    <a:lstStyle/>
                    <a:p>
                      <a:pPr algn="just">
                        <a:lnSpc>
                          <a:spcPct val="200000"/>
                        </a:lnSpc>
                        <a:spcBef>
                          <a:spcPts val="600"/>
                        </a:spcBef>
                        <a:spcAft>
                          <a:spcPts val="0"/>
                        </a:spcAft>
                      </a:pPr>
                      <a:r>
                        <a:rPr lang="en-US" sz="1200">
                          <a:effectLst/>
                        </a:rPr>
                        <a:t>Usuario Representante</a:t>
                      </a:r>
                      <a:endParaRPr lang="en-US" sz="1200">
                        <a:solidFill>
                          <a:srgbClr val="000000"/>
                        </a:solidFill>
                        <a:effectLst/>
                        <a:latin typeface="Arial" panose="020B0604020202020204" pitchFamily="34" charset="0"/>
                        <a:ea typeface="Arial" panose="020B0604020202020204" pitchFamily="34" charset="0"/>
                      </a:endParaRPr>
                    </a:p>
                  </a:txBody>
                  <a:tcPr marL="38404" marR="38404" marT="0" marB="0"/>
                </a:tc>
                <a:extLst>
                  <a:ext uri="{0D108BD9-81ED-4DB2-BD59-A6C34878D82A}">
                    <a16:rowId xmlns:a16="http://schemas.microsoft.com/office/drawing/2014/main" val="2847018813"/>
                  </a:ext>
                </a:extLst>
              </a:tr>
              <a:tr h="1206567">
                <a:tc>
                  <a:txBody>
                    <a:bodyPr/>
                    <a:lstStyle/>
                    <a:p>
                      <a:pPr algn="just">
                        <a:lnSpc>
                          <a:spcPct val="200000"/>
                        </a:lnSpc>
                        <a:spcBef>
                          <a:spcPts val="600"/>
                        </a:spcBef>
                        <a:spcAft>
                          <a:spcPts val="0"/>
                        </a:spcAft>
                      </a:pPr>
                      <a:r>
                        <a:rPr lang="en-US" sz="1200">
                          <a:solidFill>
                            <a:schemeClr val="bg1"/>
                          </a:solidFill>
                          <a:effectLst/>
                        </a:rPr>
                        <a:t>Pre-condiciones:</a:t>
                      </a:r>
                      <a:endParaRPr lang="en-US" sz="1200">
                        <a:solidFill>
                          <a:schemeClr val="bg1"/>
                        </a:solidFill>
                        <a:effectLst/>
                        <a:latin typeface="Arial" panose="020B0604020202020204" pitchFamily="34" charset="0"/>
                        <a:ea typeface="Arial" panose="020B0604020202020204" pitchFamily="34" charset="0"/>
                      </a:endParaRPr>
                    </a:p>
                  </a:txBody>
                  <a:tcPr marL="38404" marR="38404" marT="0" marB="0"/>
                </a:tc>
                <a:tc>
                  <a:txBody>
                    <a:bodyPr/>
                    <a:lstStyle/>
                    <a:p>
                      <a:pPr algn="just">
                        <a:lnSpc>
                          <a:spcPct val="200000"/>
                        </a:lnSpc>
                        <a:spcBef>
                          <a:spcPts val="600"/>
                        </a:spcBef>
                        <a:spcAft>
                          <a:spcPts val="0"/>
                        </a:spcAft>
                      </a:pPr>
                      <a:r>
                        <a:rPr lang="es-ES" sz="1200" dirty="0">
                          <a:effectLst/>
                        </a:rPr>
                        <a:t>El usuario debe estar registrado en el sistema</a:t>
                      </a:r>
                      <a:endParaRPr lang="en-US" sz="1200" dirty="0">
                        <a:effectLst/>
                      </a:endParaRPr>
                    </a:p>
                    <a:p>
                      <a:pPr algn="just">
                        <a:lnSpc>
                          <a:spcPct val="200000"/>
                        </a:lnSpc>
                        <a:spcBef>
                          <a:spcPts val="600"/>
                        </a:spcBef>
                        <a:spcAft>
                          <a:spcPts val="0"/>
                        </a:spcAft>
                      </a:pPr>
                      <a:r>
                        <a:rPr lang="es-ES" sz="1200" dirty="0">
                          <a:effectLst/>
                        </a:rPr>
                        <a:t>El usuario debe haber seleccionado </a:t>
                      </a:r>
                      <a:r>
                        <a:rPr lang="es-ES" sz="1200" dirty="0" smtClean="0">
                          <a:effectLst/>
                        </a:rPr>
                        <a:t>una misión</a:t>
                      </a:r>
                      <a:endParaRPr lang="en-US" sz="1200" dirty="0">
                        <a:effectLst/>
                      </a:endParaRPr>
                    </a:p>
                    <a:p>
                      <a:pPr algn="just">
                        <a:lnSpc>
                          <a:spcPct val="200000"/>
                        </a:lnSpc>
                        <a:spcBef>
                          <a:spcPts val="600"/>
                        </a:spcBef>
                        <a:spcAft>
                          <a:spcPts val="0"/>
                        </a:spcAft>
                      </a:pPr>
                      <a:r>
                        <a:rPr lang="es-ES" sz="1200" dirty="0">
                          <a:effectLst/>
                        </a:rPr>
                        <a:t>El usuario debe haber seleccionado cualquier militar.</a:t>
                      </a:r>
                      <a:endParaRPr lang="en-US" sz="1200" dirty="0">
                        <a:solidFill>
                          <a:srgbClr val="000000"/>
                        </a:solidFill>
                        <a:effectLst/>
                        <a:latin typeface="Arial" panose="020B0604020202020204" pitchFamily="34" charset="0"/>
                        <a:ea typeface="Arial" panose="020B0604020202020204" pitchFamily="34" charset="0"/>
                      </a:endParaRPr>
                    </a:p>
                  </a:txBody>
                  <a:tcPr marL="38404" marR="38404" marT="0" marB="0"/>
                </a:tc>
                <a:extLst>
                  <a:ext uri="{0D108BD9-81ED-4DB2-BD59-A6C34878D82A}">
                    <a16:rowId xmlns:a16="http://schemas.microsoft.com/office/drawing/2014/main" val="2705973732"/>
                  </a:ext>
                </a:extLst>
              </a:tr>
              <a:tr h="353141">
                <a:tc>
                  <a:txBody>
                    <a:bodyPr/>
                    <a:lstStyle/>
                    <a:p>
                      <a:pPr algn="just">
                        <a:lnSpc>
                          <a:spcPct val="200000"/>
                        </a:lnSpc>
                        <a:spcBef>
                          <a:spcPts val="600"/>
                        </a:spcBef>
                        <a:spcAft>
                          <a:spcPts val="0"/>
                        </a:spcAft>
                      </a:pPr>
                      <a:r>
                        <a:rPr lang="en-US" sz="1200">
                          <a:solidFill>
                            <a:schemeClr val="bg1"/>
                          </a:solidFill>
                          <a:effectLst/>
                        </a:rPr>
                        <a:t>Actividades:</a:t>
                      </a:r>
                      <a:endParaRPr lang="en-US" sz="1200">
                        <a:solidFill>
                          <a:schemeClr val="bg1"/>
                        </a:solidFill>
                        <a:effectLst/>
                        <a:latin typeface="Arial" panose="020B0604020202020204" pitchFamily="34" charset="0"/>
                        <a:ea typeface="Arial" panose="020B0604020202020204" pitchFamily="34" charset="0"/>
                      </a:endParaRPr>
                    </a:p>
                  </a:txBody>
                  <a:tcPr marL="38404" marR="38404" marT="0" marB="0"/>
                </a:tc>
                <a:tc>
                  <a:txBody>
                    <a:bodyPr/>
                    <a:lstStyle/>
                    <a:p>
                      <a:pPr algn="just">
                        <a:lnSpc>
                          <a:spcPct val="200000"/>
                        </a:lnSpc>
                        <a:spcBef>
                          <a:spcPts val="600"/>
                        </a:spcBef>
                        <a:spcAft>
                          <a:spcPts val="0"/>
                        </a:spcAft>
                      </a:pPr>
                      <a:r>
                        <a:rPr lang="en-US" sz="1200">
                          <a:effectLst/>
                        </a:rPr>
                        <a:t> </a:t>
                      </a:r>
                      <a:endParaRPr lang="en-US" sz="1200">
                        <a:solidFill>
                          <a:srgbClr val="000000"/>
                        </a:solidFill>
                        <a:effectLst/>
                        <a:latin typeface="Arial" panose="020B0604020202020204" pitchFamily="34" charset="0"/>
                        <a:ea typeface="Arial" panose="020B0604020202020204" pitchFamily="34" charset="0"/>
                      </a:endParaRPr>
                    </a:p>
                  </a:txBody>
                  <a:tcPr marL="38404" marR="38404" marT="0" marB="0"/>
                </a:tc>
                <a:extLst>
                  <a:ext uri="{0D108BD9-81ED-4DB2-BD59-A6C34878D82A}">
                    <a16:rowId xmlns:a16="http://schemas.microsoft.com/office/drawing/2014/main" val="3323727411"/>
                  </a:ext>
                </a:extLst>
              </a:tr>
              <a:tr h="1912849">
                <a:tc>
                  <a:txBody>
                    <a:bodyPr/>
                    <a:lstStyle/>
                    <a:p>
                      <a:pPr algn="just">
                        <a:lnSpc>
                          <a:spcPct val="200000"/>
                        </a:lnSpc>
                        <a:spcBef>
                          <a:spcPts val="600"/>
                        </a:spcBef>
                        <a:spcAft>
                          <a:spcPts val="0"/>
                        </a:spcAft>
                      </a:pPr>
                      <a:r>
                        <a:rPr lang="en-US" sz="1200" dirty="0">
                          <a:solidFill>
                            <a:schemeClr val="bg1"/>
                          </a:solidFill>
                          <a:effectLst/>
                        </a:rPr>
                        <a:t>Escenario principal:</a:t>
                      </a:r>
                      <a:endParaRPr lang="en-US" sz="1200" dirty="0">
                        <a:solidFill>
                          <a:schemeClr val="bg1"/>
                        </a:solidFill>
                        <a:effectLst/>
                        <a:latin typeface="Arial" panose="020B0604020202020204" pitchFamily="34" charset="0"/>
                        <a:ea typeface="Arial" panose="020B0604020202020204" pitchFamily="34" charset="0"/>
                      </a:endParaRPr>
                    </a:p>
                  </a:txBody>
                  <a:tcPr marL="38404" marR="38404" marT="0" marB="0"/>
                </a:tc>
                <a:tc>
                  <a:txBody>
                    <a:bodyPr/>
                    <a:lstStyle/>
                    <a:p>
                      <a:pPr algn="just">
                        <a:lnSpc>
                          <a:spcPct val="200000"/>
                        </a:lnSpc>
                        <a:spcBef>
                          <a:spcPts val="600"/>
                        </a:spcBef>
                        <a:spcAft>
                          <a:spcPts val="0"/>
                        </a:spcAft>
                      </a:pPr>
                      <a:r>
                        <a:rPr lang="es-ES" sz="1200" dirty="0" smtClean="0">
                          <a:effectLst/>
                        </a:rPr>
                        <a:t>Al </a:t>
                      </a:r>
                      <a:r>
                        <a:rPr lang="es-ES" sz="1200" dirty="0">
                          <a:effectLst/>
                        </a:rPr>
                        <a:t>usuario se le aparece un menú en donde selecciona la imagen de localización donde da click.</a:t>
                      </a:r>
                      <a:endParaRPr lang="en-US" sz="1200" dirty="0">
                        <a:effectLst/>
                      </a:endParaRPr>
                    </a:p>
                    <a:p>
                      <a:pPr algn="just">
                        <a:lnSpc>
                          <a:spcPct val="200000"/>
                        </a:lnSpc>
                        <a:spcBef>
                          <a:spcPts val="600"/>
                        </a:spcBef>
                        <a:spcAft>
                          <a:spcPts val="0"/>
                        </a:spcAft>
                      </a:pPr>
                      <a:r>
                        <a:rPr lang="es-ES" sz="1200" dirty="0" smtClean="0">
                          <a:effectLst/>
                        </a:rPr>
                        <a:t>El </a:t>
                      </a:r>
                      <a:r>
                        <a:rPr lang="es-ES" sz="1200" dirty="0">
                          <a:effectLst/>
                        </a:rPr>
                        <a:t>sistema le mostrará una pantalla con los campos de hora inicial, hora fin y la fecha para llenarlos correctamente</a:t>
                      </a:r>
                      <a:endParaRPr lang="en-US" sz="1200" dirty="0">
                        <a:effectLst/>
                      </a:endParaRPr>
                    </a:p>
                    <a:p>
                      <a:pPr algn="just">
                        <a:lnSpc>
                          <a:spcPct val="200000"/>
                        </a:lnSpc>
                        <a:spcBef>
                          <a:spcPts val="600"/>
                        </a:spcBef>
                        <a:spcAft>
                          <a:spcPts val="0"/>
                        </a:spcAft>
                      </a:pPr>
                      <a:r>
                        <a:rPr lang="en-US" sz="1200" dirty="0">
                          <a:effectLst/>
                        </a:rPr>
                        <a:t>8.Dar click en dibujar</a:t>
                      </a:r>
                      <a:endParaRPr lang="en-US" sz="1200" dirty="0">
                        <a:solidFill>
                          <a:srgbClr val="000000"/>
                        </a:solidFill>
                        <a:effectLst/>
                        <a:latin typeface="Arial" panose="020B0604020202020204" pitchFamily="34" charset="0"/>
                        <a:ea typeface="Arial" panose="020B0604020202020204" pitchFamily="34" charset="0"/>
                      </a:endParaRPr>
                    </a:p>
                  </a:txBody>
                  <a:tcPr marL="38404" marR="38404" marT="0" marB="0"/>
                </a:tc>
                <a:extLst>
                  <a:ext uri="{0D108BD9-81ED-4DB2-BD59-A6C34878D82A}">
                    <a16:rowId xmlns:a16="http://schemas.microsoft.com/office/drawing/2014/main" val="2887131102"/>
                  </a:ext>
                </a:extLst>
              </a:tr>
              <a:tr h="1559708">
                <a:tc>
                  <a:txBody>
                    <a:bodyPr/>
                    <a:lstStyle/>
                    <a:p>
                      <a:pPr algn="just">
                        <a:lnSpc>
                          <a:spcPct val="200000"/>
                        </a:lnSpc>
                        <a:spcBef>
                          <a:spcPts val="600"/>
                        </a:spcBef>
                        <a:spcAft>
                          <a:spcPts val="0"/>
                        </a:spcAft>
                      </a:pPr>
                      <a:r>
                        <a:rPr lang="en-US" sz="1200" dirty="0">
                          <a:solidFill>
                            <a:schemeClr val="bg1"/>
                          </a:solidFill>
                          <a:effectLst/>
                        </a:rPr>
                        <a:t>Escenario alterno:</a:t>
                      </a:r>
                      <a:endParaRPr lang="en-US" sz="1200" dirty="0">
                        <a:solidFill>
                          <a:schemeClr val="bg1"/>
                        </a:solidFill>
                        <a:effectLst/>
                        <a:latin typeface="Arial" panose="020B0604020202020204" pitchFamily="34" charset="0"/>
                        <a:ea typeface="Arial" panose="020B0604020202020204" pitchFamily="34" charset="0"/>
                      </a:endParaRPr>
                    </a:p>
                  </a:txBody>
                  <a:tcPr marL="38404" marR="38404" marT="0" marB="0"/>
                </a:tc>
                <a:tc>
                  <a:txBody>
                    <a:bodyPr/>
                    <a:lstStyle/>
                    <a:p>
                      <a:pPr algn="just">
                        <a:lnSpc>
                          <a:spcPct val="200000"/>
                        </a:lnSpc>
                        <a:spcBef>
                          <a:spcPts val="600"/>
                        </a:spcBef>
                        <a:spcAft>
                          <a:spcPts val="0"/>
                        </a:spcAft>
                      </a:pPr>
                      <a:r>
                        <a:rPr lang="es-ES" sz="1200" dirty="0" smtClean="0">
                          <a:effectLst/>
                        </a:rPr>
                        <a:t>Si </a:t>
                      </a:r>
                      <a:r>
                        <a:rPr lang="es-ES" sz="1200" dirty="0">
                          <a:effectLst/>
                        </a:rPr>
                        <a:t>el usuario selecciona una opción diferente a la imagen de localización se visualizarán otras pantallas.</a:t>
                      </a:r>
                      <a:endParaRPr lang="en-US" sz="1200" dirty="0">
                        <a:effectLst/>
                      </a:endParaRPr>
                    </a:p>
                    <a:p>
                      <a:pPr algn="just">
                        <a:lnSpc>
                          <a:spcPct val="200000"/>
                        </a:lnSpc>
                        <a:spcBef>
                          <a:spcPts val="600"/>
                        </a:spcBef>
                        <a:spcAft>
                          <a:spcPts val="0"/>
                        </a:spcAft>
                      </a:pPr>
                      <a:r>
                        <a:rPr lang="es-ES" sz="1200" dirty="0" smtClean="0">
                          <a:effectLst/>
                        </a:rPr>
                        <a:t>Los </a:t>
                      </a:r>
                      <a:r>
                        <a:rPr lang="es-ES" sz="1200" dirty="0">
                          <a:effectLst/>
                        </a:rPr>
                        <a:t>campos ingresados no son correctos</a:t>
                      </a:r>
                      <a:endParaRPr lang="en-US" sz="1200" dirty="0">
                        <a:effectLst/>
                      </a:endParaRPr>
                    </a:p>
                    <a:p>
                      <a:pPr algn="just">
                        <a:lnSpc>
                          <a:spcPct val="200000"/>
                        </a:lnSpc>
                        <a:spcBef>
                          <a:spcPts val="600"/>
                        </a:spcBef>
                        <a:spcAft>
                          <a:spcPts val="0"/>
                        </a:spcAft>
                      </a:pPr>
                      <a:r>
                        <a:rPr lang="es-ES" sz="1200" dirty="0" smtClean="0">
                          <a:effectLst/>
                        </a:rPr>
                        <a:t>El </a:t>
                      </a:r>
                      <a:r>
                        <a:rPr lang="es-ES" sz="1200" dirty="0">
                          <a:effectLst/>
                        </a:rPr>
                        <a:t>sistema muestra un mensaje de error de datos incorrectos</a:t>
                      </a:r>
                      <a:r>
                        <a:rPr lang="es-ES" sz="1200" dirty="0" smtClean="0">
                          <a:effectLst/>
                        </a:rPr>
                        <a:t>.</a:t>
                      </a:r>
                      <a:r>
                        <a:rPr lang="es-ES" sz="1200" dirty="0">
                          <a:effectLst/>
                        </a:rPr>
                        <a:t> </a:t>
                      </a:r>
                      <a:endParaRPr lang="en-US" sz="1200" dirty="0">
                        <a:solidFill>
                          <a:srgbClr val="000000"/>
                        </a:solidFill>
                        <a:effectLst/>
                        <a:latin typeface="Arial" panose="020B0604020202020204" pitchFamily="34" charset="0"/>
                        <a:ea typeface="Arial" panose="020B0604020202020204" pitchFamily="34" charset="0"/>
                      </a:endParaRPr>
                    </a:p>
                  </a:txBody>
                  <a:tcPr marL="38404" marR="38404" marT="0" marB="0"/>
                </a:tc>
                <a:extLst>
                  <a:ext uri="{0D108BD9-81ED-4DB2-BD59-A6C34878D82A}">
                    <a16:rowId xmlns:a16="http://schemas.microsoft.com/office/drawing/2014/main" val="1358853293"/>
                  </a:ext>
                </a:extLst>
              </a:tr>
            </a:tbl>
          </a:graphicData>
        </a:graphic>
      </p:graphicFrame>
      <p:sp>
        <p:nvSpPr>
          <p:cNvPr id="6" name="Rectangle 10"/>
          <p:cNvSpPr>
            <a:spLocks noChangeArrowheads="1"/>
          </p:cNvSpPr>
          <p:nvPr/>
        </p:nvSpPr>
        <p:spPr bwMode="auto">
          <a:xfrm>
            <a:off x="129720" y="1833823"/>
            <a:ext cx="1650243" cy="33228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36000" tIns="36000" rIns="36000" bIns="36000">
            <a:spAutoFit/>
          </a:bodyPr>
          <a:lstStyle>
            <a:lvl1pPr marL="96838" indent="-96838" eaLnBrk="0" hangingPunct="0">
              <a:defRPr sz="2400">
                <a:solidFill>
                  <a:schemeClr val="tx1"/>
                </a:solidFill>
                <a:latin typeface="Arial" pitchFamily="34" charset="0"/>
                <a:ea typeface="ＭＳ Ｐゴシック" pitchFamily="-84" charset="-128"/>
              </a:defRPr>
            </a:lvl1pPr>
            <a:lvl2pPr marL="379413" indent="-92075"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Antecedentes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Planteamiento del problema</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Objetivos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Metodología</a:t>
            </a:r>
          </a:p>
          <a:p>
            <a:pPr lvl="1" eaLnBrk="1" hangingPunct="1">
              <a:lnSpc>
                <a:spcPct val="90000"/>
              </a:lnSpc>
              <a:spcBef>
                <a:spcPct val="50000"/>
              </a:spcBef>
              <a:buClr>
                <a:schemeClr val="folHlink"/>
              </a:buClr>
              <a:buSzPct val="60000"/>
              <a:buFont typeface="Wingdings" pitchFamily="2" charset="2"/>
              <a:buChar char="n"/>
              <a:defRPr/>
            </a:pPr>
            <a:r>
              <a:rPr lang="es-EC" altLang="en-US" sz="1050" b="1" i="1" dirty="0" smtClean="0">
                <a:solidFill>
                  <a:schemeClr val="bg1"/>
                </a:solidFill>
                <a:latin typeface="Tahoma" pitchFamily="34" charset="0"/>
              </a:rPr>
              <a:t>Definición del problema</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Identificación de métricas de usabilidad y accesibilidad</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Desarrollo e implementación</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Evaluación</a:t>
            </a:r>
            <a:endParaRPr lang="es-EC" altLang="en-US" sz="1000" i="1" dirty="0" smtClean="0">
              <a:solidFill>
                <a:schemeClr val="bg1"/>
              </a:solidFill>
              <a:latin typeface="Tahoma" pitchFamily="34" charset="0"/>
            </a:endParaRP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Conclusiones </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Recomendaciones</a:t>
            </a:r>
            <a:endParaRPr lang="es-EC" altLang="en-US" sz="1200" b="1" i="1" dirty="0">
              <a:solidFill>
                <a:schemeClr val="bg1"/>
              </a:solidFill>
              <a:latin typeface="Tahoma" pitchFamily="34" charset="0"/>
            </a:endParaRPr>
          </a:p>
        </p:txBody>
      </p:sp>
      <p:sp>
        <p:nvSpPr>
          <p:cNvPr id="7" name="Flecha derecha 6"/>
          <p:cNvSpPr/>
          <p:nvPr/>
        </p:nvSpPr>
        <p:spPr>
          <a:xfrm>
            <a:off x="129720" y="3988369"/>
            <a:ext cx="301172" cy="248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arcador de número de diapositiva 7"/>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197586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286" y="160164"/>
            <a:ext cx="9905998" cy="1478570"/>
          </a:xfrm>
        </p:spPr>
        <p:txBody>
          <a:bodyPr/>
          <a:lstStyle/>
          <a:p>
            <a:r>
              <a:rPr lang="es-419" dirty="0">
                <a:solidFill>
                  <a:schemeClr val="bg1"/>
                </a:solidFill>
              </a:rPr>
              <a:t>Antecedentes</a:t>
            </a:r>
            <a:endParaRPr lang="en-US" dirty="0">
              <a:solidFill>
                <a:schemeClr val="bg1"/>
              </a:solidFill>
            </a:endParaRPr>
          </a:p>
        </p:txBody>
      </p:sp>
      <p:pic>
        <p:nvPicPr>
          <p:cNvPr id="4" name="Marcador de contenido 3"/>
          <p:cNvPicPr>
            <a:picLocks noGrp="1" noChangeAspect="1"/>
          </p:cNvPicPr>
          <p:nvPr>
            <p:ph idx="1"/>
          </p:nvPr>
        </p:nvPicPr>
        <p:blipFill rotWithShape="1">
          <a:blip r:embed="rId2"/>
          <a:srcRect l="7785" t="23567" r="9765" b="17594"/>
          <a:stretch/>
        </p:blipFill>
        <p:spPr>
          <a:xfrm>
            <a:off x="3056710" y="1176157"/>
            <a:ext cx="5839097" cy="2651760"/>
          </a:xfrm>
          <a:prstGeom prst="rect">
            <a:avLst/>
          </a:prstGeom>
        </p:spPr>
      </p:pic>
      <p:pic>
        <p:nvPicPr>
          <p:cNvPr id="5" name="Imagen 4"/>
          <p:cNvPicPr>
            <a:picLocks noChangeAspect="1"/>
          </p:cNvPicPr>
          <p:nvPr/>
        </p:nvPicPr>
        <p:blipFill>
          <a:blip r:embed="rId3"/>
          <a:stretch>
            <a:fillRect/>
          </a:stretch>
        </p:blipFill>
        <p:spPr>
          <a:xfrm>
            <a:off x="3935951" y="4001845"/>
            <a:ext cx="4659410" cy="2468887"/>
          </a:xfrm>
          <a:prstGeom prst="rect">
            <a:avLst/>
          </a:prstGeom>
        </p:spPr>
      </p:pic>
      <p:sp>
        <p:nvSpPr>
          <p:cNvPr id="6" name="Rectangle 10"/>
          <p:cNvSpPr>
            <a:spLocks noChangeArrowheads="1"/>
          </p:cNvSpPr>
          <p:nvPr/>
        </p:nvSpPr>
        <p:spPr bwMode="auto">
          <a:xfrm>
            <a:off x="407731" y="1791042"/>
            <a:ext cx="1650243" cy="31566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36000" tIns="36000" rIns="36000" bIns="36000">
            <a:spAutoFit/>
          </a:bodyPr>
          <a:lstStyle>
            <a:lvl1pPr marL="96838" indent="-96838" eaLnBrk="0" hangingPunct="0">
              <a:defRPr sz="2400">
                <a:solidFill>
                  <a:schemeClr val="tx1"/>
                </a:solidFill>
                <a:latin typeface="Arial" pitchFamily="34" charset="0"/>
                <a:ea typeface="ＭＳ Ｐゴシック" pitchFamily="-84" charset="-128"/>
              </a:defRPr>
            </a:lvl1pPr>
            <a:lvl2pPr marL="379413" indent="-92075"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Antecedentes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Planteamiento del problema</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Objetivos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Metodología</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Identificación de métricas de usabilidad y accesibilidad</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Desarrollo e implementación</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Evaluación</a:t>
            </a:r>
            <a:endParaRPr lang="es-EC" altLang="en-US" sz="1000" i="1" dirty="0" smtClean="0">
              <a:solidFill>
                <a:schemeClr val="bg1"/>
              </a:solidFill>
              <a:latin typeface="Tahoma" pitchFamily="34" charset="0"/>
            </a:endParaRP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Conclusiones </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Recomendaciones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a:solidFill>
                  <a:schemeClr val="bg1"/>
                </a:solidFill>
                <a:latin typeface="Tahoma" pitchFamily="34" charset="0"/>
              </a:rPr>
              <a:t>Trabajos </a:t>
            </a:r>
            <a:r>
              <a:rPr lang="es-EC" altLang="en-US" sz="1200" b="1" i="1" dirty="0" smtClean="0">
                <a:solidFill>
                  <a:schemeClr val="bg1"/>
                </a:solidFill>
                <a:latin typeface="Tahoma" pitchFamily="34" charset="0"/>
              </a:rPr>
              <a:t>futuros</a:t>
            </a:r>
            <a:endParaRPr lang="es-EC" altLang="en-US" sz="1200" b="1" i="1" dirty="0">
              <a:solidFill>
                <a:schemeClr val="bg1"/>
              </a:solidFill>
              <a:latin typeface="Tahoma" pitchFamily="34" charset="0"/>
            </a:endParaRPr>
          </a:p>
        </p:txBody>
      </p:sp>
      <p:sp>
        <p:nvSpPr>
          <p:cNvPr id="3" name="Flecha derecha 2"/>
          <p:cNvSpPr/>
          <p:nvPr/>
        </p:nvSpPr>
        <p:spPr>
          <a:xfrm>
            <a:off x="13063" y="1791042"/>
            <a:ext cx="407731" cy="2337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arcador de número de diapositiva 7"/>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8536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0213" y="183090"/>
            <a:ext cx="5506084" cy="1478570"/>
          </a:xfrm>
        </p:spPr>
        <p:txBody>
          <a:bodyPr>
            <a:normAutofit/>
          </a:bodyPr>
          <a:lstStyle/>
          <a:p>
            <a:r>
              <a:rPr lang="es-ES" sz="2400" dirty="0">
                <a:solidFill>
                  <a:schemeClr val="bg1"/>
                </a:solidFill>
              </a:rPr>
              <a:t>Diagrama de Secuencia “Localización de </a:t>
            </a:r>
            <a:r>
              <a:rPr lang="es-ES" sz="2400" dirty="0" smtClean="0">
                <a:solidFill>
                  <a:schemeClr val="bg1"/>
                </a:solidFill>
              </a:rPr>
              <a:t>militares</a:t>
            </a:r>
            <a:endParaRPr lang="en-US" sz="2400" dirty="0">
              <a:solidFill>
                <a:schemeClr val="bg1"/>
              </a:solidFill>
            </a:endParaRPr>
          </a:p>
        </p:txBody>
      </p:sp>
      <p:pic>
        <p:nvPicPr>
          <p:cNvPr id="4" name="Imagen 3" descr="C:\Users\erick\AppData\Local\Temp\Localizar  militares.png"/>
          <p:cNvPicPr/>
          <p:nvPr/>
        </p:nvPicPr>
        <p:blipFill>
          <a:blip r:embed="rId2">
            <a:extLst>
              <a:ext uri="{28A0092B-C50C-407E-A947-70E740481C1C}">
                <a14:useLocalDpi xmlns:a14="http://schemas.microsoft.com/office/drawing/2010/main" val="0"/>
              </a:ext>
            </a:extLst>
          </a:blip>
          <a:srcRect/>
          <a:stretch>
            <a:fillRect/>
          </a:stretch>
        </p:blipFill>
        <p:spPr bwMode="auto">
          <a:xfrm>
            <a:off x="430213" y="1379272"/>
            <a:ext cx="4854481" cy="2896893"/>
          </a:xfrm>
          <a:prstGeom prst="rect">
            <a:avLst/>
          </a:prstGeom>
          <a:noFill/>
          <a:ln>
            <a:noFill/>
          </a:ln>
        </p:spPr>
      </p:pic>
      <p:pic>
        <p:nvPicPr>
          <p:cNvPr id="5" name="Imagen 4" descr="C:\Users\erick\AppData\Local\Temp\Copy of Diagrama de navegacion.png"/>
          <p:cNvPicPr/>
          <p:nvPr/>
        </p:nvPicPr>
        <p:blipFill>
          <a:blip r:embed="rId3">
            <a:extLst>
              <a:ext uri="{28A0092B-C50C-407E-A947-70E740481C1C}">
                <a14:useLocalDpi xmlns:a14="http://schemas.microsoft.com/office/drawing/2010/main" val="0"/>
              </a:ext>
            </a:extLst>
          </a:blip>
          <a:srcRect/>
          <a:stretch>
            <a:fillRect/>
          </a:stretch>
        </p:blipFill>
        <p:spPr bwMode="auto">
          <a:xfrm>
            <a:off x="5936297" y="1138440"/>
            <a:ext cx="4431385" cy="3137725"/>
          </a:xfrm>
          <a:prstGeom prst="rect">
            <a:avLst/>
          </a:prstGeom>
          <a:noFill/>
          <a:ln>
            <a:noFill/>
          </a:ln>
        </p:spPr>
      </p:pic>
      <p:sp>
        <p:nvSpPr>
          <p:cNvPr id="3" name="Rectángulo 2"/>
          <p:cNvSpPr/>
          <p:nvPr/>
        </p:nvSpPr>
        <p:spPr>
          <a:xfrm>
            <a:off x="5710639" y="399155"/>
            <a:ext cx="4137415" cy="523220"/>
          </a:xfrm>
          <a:prstGeom prst="rect">
            <a:avLst/>
          </a:prstGeom>
        </p:spPr>
        <p:txBody>
          <a:bodyPr wrap="none">
            <a:spAutoFit/>
          </a:bodyPr>
          <a:lstStyle/>
          <a:p>
            <a:r>
              <a:rPr lang="es-ES" sz="2800" dirty="0">
                <a:solidFill>
                  <a:schemeClr val="bg1"/>
                </a:solidFill>
              </a:rPr>
              <a:t>Diagramas de Navegación </a:t>
            </a:r>
            <a:endParaRPr lang="en-US" sz="2800" dirty="0"/>
          </a:p>
        </p:txBody>
      </p:sp>
      <p:sp>
        <p:nvSpPr>
          <p:cNvPr id="6" name="Rectángulo 5"/>
          <p:cNvSpPr/>
          <p:nvPr/>
        </p:nvSpPr>
        <p:spPr>
          <a:xfrm>
            <a:off x="1628430" y="4485056"/>
            <a:ext cx="2458045" cy="369332"/>
          </a:xfrm>
          <a:prstGeom prst="rect">
            <a:avLst/>
          </a:prstGeom>
        </p:spPr>
        <p:txBody>
          <a:bodyPr wrap="none">
            <a:spAutoFit/>
          </a:bodyPr>
          <a:lstStyle/>
          <a:p>
            <a:r>
              <a:rPr lang="es-ES" dirty="0">
                <a:solidFill>
                  <a:schemeClr val="bg1"/>
                </a:solidFill>
              </a:rPr>
              <a:t>Arquitectura del sistema </a:t>
            </a:r>
            <a:endParaRPr lang="en-US" dirty="0"/>
          </a:p>
        </p:txBody>
      </p:sp>
      <p:pic>
        <p:nvPicPr>
          <p:cNvPr id="7" name="Imagen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9008" y="4492230"/>
            <a:ext cx="4809412" cy="172109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4689183" y="6228466"/>
            <a:ext cx="34628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n-US" sz="1200" b="1" i="1"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F</a:t>
            </a:r>
            <a:r>
              <a:rPr kumimoji="0" lang="es-EC" altLang="en-US" sz="1200" b="1" i="1" u="none" strike="noStrike" cap="none" normalizeH="0" baseline="0" dirty="0" smtClean="0" bmk="">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igura </a:t>
            </a:r>
            <a:r>
              <a:rPr kumimoji="0" lang="es-EC" altLang="en-US" sz="1200" b="1" i="1" u="none" strike="noStrike" cap="none" normalizeH="0" baseline="0" dirty="0" smtClean="0" bmk="_Toc534235406">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34</a:t>
            </a:r>
            <a:r>
              <a:rPr kumimoji="0" lang="es-EC" altLang="en-US" sz="1200" b="1" i="0" u="none" strike="noStrike" cap="none" normalizeH="0" baseline="0" dirty="0" smtClean="0" bmk="_Toc534235406">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kumimoji="0" lang="es-EC" altLang="en-US" sz="1200" b="0" i="0" u="none" strike="noStrike" cap="none" normalizeH="0" baseline="0" dirty="0" smtClean="0" bmk="_Toc534235406">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Arquitectura del sistema Hunter-</a:t>
            </a:r>
            <a:r>
              <a:rPr kumimoji="0" lang="es-EC" altLang="en-US" sz="1200" b="0" i="0" u="none" strike="noStrike" cap="none" normalizeH="0" baseline="0" dirty="0" err="1" smtClean="0" bmk="_Toc534235406">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Cicte</a:t>
            </a:r>
            <a:r>
              <a:rPr kumimoji="0" lang="es-EC" altLang="en-US" sz="1200" b="0" i="0" u="none" strike="noStrike" cap="none" normalizeH="0" baseline="0" dirty="0" smtClean="0" bmk="_Toc534235406">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
            </a:r>
            <a:br>
              <a:rPr kumimoji="0" lang="es-EC" altLang="en-US" sz="1200" b="0" i="0" u="none" strike="noStrike" cap="none" normalizeH="0" baseline="0" dirty="0" smtClean="0" bmk="_Toc534235406">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br>
            <a:r>
              <a:rPr kumimoji="0" lang="es-EC" altLang="en-US" sz="1200" b="0" i="0" u="none" strike="noStrike" cap="none" normalizeH="0" baseline="0" dirty="0" smtClean="0" bmk="_Toc534235406">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Fuente:</a:t>
            </a:r>
            <a:r>
              <a:rPr kumimoji="0" lang="es-ES" altLang="en-US" sz="1200" b="0" i="0" u="none" strike="noStrike" cap="none" normalizeH="0" baseline="0" dirty="0" smtClean="0" bmk="_Toc534235406">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en-US" sz="1200" b="0" i="0" u="none" strike="noStrike" cap="none" normalizeH="0" baseline="0" dirty="0" err="1" smtClean="0" bmk="_Toc534235406">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Abundis</a:t>
            </a:r>
            <a:r>
              <a:rPr kumimoji="0" lang="es-ES" altLang="en-US" sz="1200" b="0" i="0" u="none" strike="noStrike" cap="none" normalizeH="0" baseline="0" dirty="0" smtClean="0" bmk="_Toc534235406">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 2016)</a:t>
            </a:r>
            <a:endParaRPr kumimoji="0" lang="es-ES" altLang="en-US" sz="1800" b="0" i="0" u="none" strike="noStrike" cap="none" normalizeH="0" baseline="0" dirty="0" smtClean="0">
              <a:ln>
                <a:noFill/>
              </a:ln>
              <a:solidFill>
                <a:schemeClr val="bg1"/>
              </a:solidFill>
              <a:effectLst/>
              <a:latin typeface="Arial" panose="020B0604020202020204" pitchFamily="34" charset="0"/>
            </a:endParaRPr>
          </a:p>
        </p:txBody>
      </p:sp>
      <p:sp>
        <p:nvSpPr>
          <p:cNvPr id="10" name="Marcador de número de diapositiva 9"/>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10113289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solidFill>
                  <a:schemeClr val="bg1"/>
                </a:solidFill>
              </a:rPr>
              <a:t>Métricas </a:t>
            </a:r>
            <a:r>
              <a:rPr lang="es-ES" dirty="0" smtClean="0">
                <a:solidFill>
                  <a:schemeClr val="bg1"/>
                </a:solidFill>
              </a:rPr>
              <a:t>seleccionadas</a:t>
            </a:r>
            <a:endParaRPr lang="en-US" dirty="0">
              <a:solidFill>
                <a:schemeClr val="bg1"/>
              </a:solidFill>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803905134"/>
              </p:ext>
            </p:extLst>
          </p:nvPr>
        </p:nvGraphicFramePr>
        <p:xfrm>
          <a:off x="2220686" y="1645919"/>
          <a:ext cx="9797143" cy="4741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10"/>
          <p:cNvSpPr>
            <a:spLocks noChangeArrowheads="1"/>
          </p:cNvSpPr>
          <p:nvPr/>
        </p:nvSpPr>
        <p:spPr bwMode="auto">
          <a:xfrm>
            <a:off x="316291" y="1887611"/>
            <a:ext cx="1650243" cy="37867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36000" tIns="36000" rIns="36000" bIns="36000">
            <a:spAutoFit/>
          </a:bodyPr>
          <a:lstStyle>
            <a:lvl1pPr marL="96838" indent="-96838" eaLnBrk="0" hangingPunct="0">
              <a:defRPr sz="2400">
                <a:solidFill>
                  <a:schemeClr val="tx1"/>
                </a:solidFill>
                <a:latin typeface="Arial" pitchFamily="34" charset="0"/>
                <a:ea typeface="ＭＳ Ｐゴシック" pitchFamily="-84" charset="-128"/>
              </a:defRPr>
            </a:lvl1pPr>
            <a:lvl2pPr marL="379413" indent="-92075"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Antecedentes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Planteamiento del problema</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Objetivos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Metodología</a:t>
            </a:r>
          </a:p>
          <a:p>
            <a:pPr lvl="1" eaLnBrk="1" hangingPunct="1">
              <a:lnSpc>
                <a:spcPct val="90000"/>
              </a:lnSpc>
              <a:spcBef>
                <a:spcPct val="50000"/>
              </a:spcBef>
              <a:buClr>
                <a:schemeClr val="folHlink"/>
              </a:buClr>
              <a:buSzPct val="60000"/>
              <a:buFont typeface="Wingdings" pitchFamily="2" charset="2"/>
              <a:buChar char="n"/>
              <a:defRPr/>
            </a:pPr>
            <a:r>
              <a:rPr lang="es-EC" altLang="en-US" sz="1050" b="1" i="1" dirty="0" smtClean="0">
                <a:solidFill>
                  <a:schemeClr val="bg1"/>
                </a:solidFill>
                <a:latin typeface="Tahoma" pitchFamily="34" charset="0"/>
              </a:rPr>
              <a:t>Definición del problema</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Identificación de métricas de usabilidad y accesibilidad</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Desarrollo e implementación</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Evaluación</a:t>
            </a:r>
            <a:endParaRPr lang="es-EC" altLang="en-US" sz="1000" i="1" dirty="0" smtClean="0">
              <a:solidFill>
                <a:schemeClr val="bg1"/>
              </a:solidFill>
              <a:latin typeface="Tahoma" pitchFamily="34" charset="0"/>
            </a:endParaRP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Conclusiones </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Recomendaciones</a:t>
            </a:r>
          </a:p>
          <a:p>
            <a:pPr eaLnBrk="1" hangingPunct="1">
              <a:lnSpc>
                <a:spcPct val="90000"/>
              </a:lnSpc>
              <a:spcBef>
                <a:spcPct val="50000"/>
              </a:spcBef>
              <a:buClr>
                <a:schemeClr val="folHlink"/>
              </a:buClr>
              <a:buSzPct val="60000"/>
              <a:buFont typeface="Wingdings" pitchFamily="2" charset="2"/>
              <a:buChar char="n"/>
              <a:defRPr/>
            </a:pPr>
            <a:r>
              <a:rPr lang="es-ES" sz="1200" b="1" i="1" dirty="0">
                <a:solidFill>
                  <a:schemeClr val="bg1"/>
                </a:solidFill>
              </a:rPr>
              <a:t>Trabajos Futuros</a:t>
            </a:r>
            <a:endParaRPr lang="es-EC" altLang="en-US" sz="1200" b="1" i="1" dirty="0">
              <a:solidFill>
                <a:schemeClr val="bg1"/>
              </a:solidFill>
              <a:latin typeface="Tahoma" pitchFamily="34" charset="0"/>
            </a:endParaRPr>
          </a:p>
          <a:p>
            <a:pPr marL="0" indent="0" eaLnBrk="1" hangingPunct="1">
              <a:lnSpc>
                <a:spcPct val="90000"/>
              </a:lnSpc>
              <a:spcBef>
                <a:spcPct val="50000"/>
              </a:spcBef>
              <a:buClr>
                <a:schemeClr val="folHlink"/>
              </a:buClr>
              <a:buSzPct val="60000"/>
              <a:defRPr/>
            </a:pPr>
            <a:endParaRPr lang="es-EC" altLang="en-US" sz="1200" b="1" i="1" dirty="0">
              <a:solidFill>
                <a:schemeClr val="bg1"/>
              </a:solidFill>
              <a:latin typeface="Tahoma" pitchFamily="34" charset="0"/>
            </a:endParaRPr>
          </a:p>
        </p:txBody>
      </p:sp>
      <p:sp>
        <p:nvSpPr>
          <p:cNvPr id="7" name="Flecha derecha 6"/>
          <p:cNvSpPr/>
          <p:nvPr/>
        </p:nvSpPr>
        <p:spPr>
          <a:xfrm>
            <a:off x="316291" y="4136287"/>
            <a:ext cx="301172" cy="248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arcador de número de diapositiva 8"/>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5368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5">
                                            <p:graphicEl>
                                              <a:dgm id="{C032DB91-DFEB-49AE-B891-EA5998F23BA6}"/>
                                            </p:graphicEl>
                                          </p:spTgt>
                                        </p:tgtEl>
                                        <p:attrNameLst>
                                          <p:attrName>style.visibility</p:attrName>
                                        </p:attrNameLst>
                                      </p:cBhvr>
                                      <p:to>
                                        <p:strVal val="visible"/>
                                      </p:to>
                                    </p:set>
                                    <p:anim calcmode="lin" valueType="num">
                                      <p:cBhvr additive="base">
                                        <p:cTn id="11" dur="500" fill="hold"/>
                                        <p:tgtEl>
                                          <p:spTgt spid="5">
                                            <p:graphicEl>
                                              <a:dgm id="{C032DB91-DFEB-49AE-B891-EA5998F23BA6}"/>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graphicEl>
                                              <a:dgm id="{C032DB91-DFEB-49AE-B891-EA5998F23BA6}"/>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graphicEl>
                                              <a:dgm id="{22307DA3-289F-4E34-A744-903C578CA062}"/>
                                            </p:graphicEl>
                                          </p:spTgt>
                                        </p:tgtEl>
                                        <p:attrNameLst>
                                          <p:attrName>style.visibility</p:attrName>
                                        </p:attrNameLst>
                                      </p:cBhvr>
                                      <p:to>
                                        <p:strVal val="visible"/>
                                      </p:to>
                                    </p:set>
                                    <p:anim calcmode="lin" valueType="num">
                                      <p:cBhvr additive="base">
                                        <p:cTn id="17" dur="500" fill="hold"/>
                                        <p:tgtEl>
                                          <p:spTgt spid="5">
                                            <p:graphicEl>
                                              <a:dgm id="{22307DA3-289F-4E34-A744-903C578CA062}"/>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graphicEl>
                                              <a:dgm id="{22307DA3-289F-4E34-A744-903C578CA062}"/>
                                            </p:graphic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
                                            <p:graphicEl>
                                              <a:dgm id="{E1B5BDEF-EAC9-40FF-9A8E-A60440FD3DD1}"/>
                                            </p:graphicEl>
                                          </p:spTgt>
                                        </p:tgtEl>
                                        <p:attrNameLst>
                                          <p:attrName>style.visibility</p:attrName>
                                        </p:attrNameLst>
                                      </p:cBhvr>
                                      <p:to>
                                        <p:strVal val="visible"/>
                                      </p:to>
                                    </p:set>
                                    <p:anim calcmode="lin" valueType="num">
                                      <p:cBhvr additive="base">
                                        <p:cTn id="23" dur="500" fill="hold"/>
                                        <p:tgtEl>
                                          <p:spTgt spid="5">
                                            <p:graphicEl>
                                              <a:dgm id="{E1B5BDEF-EAC9-40FF-9A8E-A60440FD3DD1}"/>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
                                            <p:graphicEl>
                                              <a:dgm id="{E1B5BDEF-EAC9-40FF-9A8E-A60440FD3DD1}"/>
                                            </p:graphic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
                                            <p:graphicEl>
                                              <a:dgm id="{70B4F234-B17C-43E4-99B6-11967C9A7C9A}"/>
                                            </p:graphicEl>
                                          </p:spTgt>
                                        </p:tgtEl>
                                        <p:attrNameLst>
                                          <p:attrName>style.visibility</p:attrName>
                                        </p:attrNameLst>
                                      </p:cBhvr>
                                      <p:to>
                                        <p:strVal val="visible"/>
                                      </p:to>
                                    </p:set>
                                    <p:anim calcmode="lin" valueType="num">
                                      <p:cBhvr additive="base">
                                        <p:cTn id="29" dur="500" fill="hold"/>
                                        <p:tgtEl>
                                          <p:spTgt spid="5">
                                            <p:graphicEl>
                                              <a:dgm id="{70B4F234-B17C-43E4-99B6-11967C9A7C9A}"/>
                                            </p:graphic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
                                            <p:graphicEl>
                                              <a:dgm id="{70B4F234-B17C-43E4-99B6-11967C9A7C9A}"/>
                                            </p:graphic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5">
                                            <p:graphicEl>
                                              <a:dgm id="{26D9CEEC-A529-4C08-B0A7-74D170F770BB}"/>
                                            </p:graphicEl>
                                          </p:spTgt>
                                        </p:tgtEl>
                                        <p:attrNameLst>
                                          <p:attrName>style.visibility</p:attrName>
                                        </p:attrNameLst>
                                      </p:cBhvr>
                                      <p:to>
                                        <p:strVal val="visible"/>
                                      </p:to>
                                    </p:set>
                                    <p:anim calcmode="lin" valueType="num">
                                      <p:cBhvr additive="base">
                                        <p:cTn id="35" dur="500" fill="hold"/>
                                        <p:tgtEl>
                                          <p:spTgt spid="5">
                                            <p:graphicEl>
                                              <a:dgm id="{26D9CEEC-A529-4C08-B0A7-74D170F770BB}"/>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
                                            <p:graphicEl>
                                              <a:dgm id="{26D9CEEC-A529-4C08-B0A7-74D170F770BB}"/>
                                            </p:graphic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5">
                                            <p:graphicEl>
                                              <a:dgm id="{3966E07A-83CD-4BF8-B780-E4F29F662DE9}"/>
                                            </p:graphicEl>
                                          </p:spTgt>
                                        </p:tgtEl>
                                        <p:attrNameLst>
                                          <p:attrName>style.visibility</p:attrName>
                                        </p:attrNameLst>
                                      </p:cBhvr>
                                      <p:to>
                                        <p:strVal val="visible"/>
                                      </p:to>
                                    </p:set>
                                    <p:anim calcmode="lin" valueType="num">
                                      <p:cBhvr additive="base">
                                        <p:cTn id="41" dur="500" fill="hold"/>
                                        <p:tgtEl>
                                          <p:spTgt spid="5">
                                            <p:graphicEl>
                                              <a:dgm id="{3966E07A-83CD-4BF8-B780-E4F29F662DE9}"/>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
                                            <p:graphicEl>
                                              <a:dgm id="{3966E07A-83CD-4BF8-B780-E4F29F662DE9}"/>
                                            </p:graphic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5">
                                            <p:graphicEl>
                                              <a:dgm id="{AA060BAD-DC62-4122-BF46-731C7AB04DE3}"/>
                                            </p:graphicEl>
                                          </p:spTgt>
                                        </p:tgtEl>
                                        <p:attrNameLst>
                                          <p:attrName>style.visibility</p:attrName>
                                        </p:attrNameLst>
                                      </p:cBhvr>
                                      <p:to>
                                        <p:strVal val="visible"/>
                                      </p:to>
                                    </p:set>
                                    <p:anim calcmode="lin" valueType="num">
                                      <p:cBhvr additive="base">
                                        <p:cTn id="47" dur="500" fill="hold"/>
                                        <p:tgtEl>
                                          <p:spTgt spid="5">
                                            <p:graphicEl>
                                              <a:dgm id="{AA060BAD-DC62-4122-BF46-731C7AB04DE3}"/>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5">
                                            <p:graphicEl>
                                              <a:dgm id="{AA060BAD-DC62-4122-BF46-731C7AB04DE3}"/>
                                            </p:graphic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5">
                                            <p:graphicEl>
                                              <a:dgm id="{58FE3CA7-43E5-43F8-AEC9-D87C6BE803FA}"/>
                                            </p:graphicEl>
                                          </p:spTgt>
                                        </p:tgtEl>
                                        <p:attrNameLst>
                                          <p:attrName>style.visibility</p:attrName>
                                        </p:attrNameLst>
                                      </p:cBhvr>
                                      <p:to>
                                        <p:strVal val="visible"/>
                                      </p:to>
                                    </p:set>
                                    <p:anim calcmode="lin" valueType="num">
                                      <p:cBhvr additive="base">
                                        <p:cTn id="53" dur="500" fill="hold"/>
                                        <p:tgtEl>
                                          <p:spTgt spid="5">
                                            <p:graphicEl>
                                              <a:dgm id="{58FE3CA7-43E5-43F8-AEC9-D87C6BE803FA}"/>
                                            </p:graphic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5">
                                            <p:graphicEl>
                                              <a:dgm id="{58FE3CA7-43E5-43F8-AEC9-D87C6BE803FA}"/>
                                            </p:graphic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5">
                                            <p:graphicEl>
                                              <a:dgm id="{EC65A35F-D7E8-4DE4-8C3C-545E8D5FBC80}"/>
                                            </p:graphicEl>
                                          </p:spTgt>
                                        </p:tgtEl>
                                        <p:attrNameLst>
                                          <p:attrName>style.visibility</p:attrName>
                                        </p:attrNameLst>
                                      </p:cBhvr>
                                      <p:to>
                                        <p:strVal val="visible"/>
                                      </p:to>
                                    </p:set>
                                    <p:anim calcmode="lin" valueType="num">
                                      <p:cBhvr additive="base">
                                        <p:cTn id="59" dur="500" fill="hold"/>
                                        <p:tgtEl>
                                          <p:spTgt spid="5">
                                            <p:graphicEl>
                                              <a:dgm id="{EC65A35F-D7E8-4DE4-8C3C-545E8D5FBC80}"/>
                                            </p:graphic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5">
                                            <p:graphicEl>
                                              <a:dgm id="{EC65A35F-D7E8-4DE4-8C3C-545E8D5FBC80}"/>
                                            </p:graphic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5">
                                            <p:graphicEl>
                                              <a:dgm id="{1A35CE82-31EF-43F4-942F-4B96CAB779D2}"/>
                                            </p:graphicEl>
                                          </p:spTgt>
                                        </p:tgtEl>
                                        <p:attrNameLst>
                                          <p:attrName>style.visibility</p:attrName>
                                        </p:attrNameLst>
                                      </p:cBhvr>
                                      <p:to>
                                        <p:strVal val="visible"/>
                                      </p:to>
                                    </p:set>
                                    <p:anim calcmode="lin" valueType="num">
                                      <p:cBhvr additive="base">
                                        <p:cTn id="65" dur="500" fill="hold"/>
                                        <p:tgtEl>
                                          <p:spTgt spid="5">
                                            <p:graphicEl>
                                              <a:dgm id="{1A35CE82-31EF-43F4-942F-4B96CAB779D2}"/>
                                            </p:graphic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5">
                                            <p:graphicEl>
                                              <a:dgm id="{1A35CE82-31EF-43F4-942F-4B96CAB779D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2225" y="187444"/>
            <a:ext cx="9905998" cy="1478570"/>
          </a:xfrm>
        </p:spPr>
        <p:txBody>
          <a:bodyPr/>
          <a:lstStyle/>
          <a:p>
            <a:r>
              <a:rPr lang="es-ES" dirty="0" smtClean="0">
                <a:solidFill>
                  <a:schemeClr val="bg1"/>
                </a:solidFill>
              </a:rPr>
              <a:t>Mapa de equivalencia</a:t>
            </a:r>
            <a:endParaRPr lang="en-US" dirty="0">
              <a:solidFill>
                <a:schemeClr val="bg1"/>
              </a:solidFill>
            </a:endParaRPr>
          </a:p>
        </p:txBody>
      </p:sp>
      <p:pic>
        <p:nvPicPr>
          <p:cNvPr id="4" name="Imagen 3" descr="Screenshot_20180720-002607"/>
          <p:cNvPicPr/>
          <p:nvPr/>
        </p:nvPicPr>
        <p:blipFill>
          <a:blip r:embed="rId2" cstate="print">
            <a:extLst>
              <a:ext uri="{28A0092B-C50C-407E-A947-70E740481C1C}">
                <a14:useLocalDpi xmlns:a14="http://schemas.microsoft.com/office/drawing/2010/main" val="0"/>
              </a:ext>
            </a:extLst>
          </a:blip>
          <a:srcRect t="3661"/>
          <a:stretch>
            <a:fillRect/>
          </a:stretch>
        </p:blipFill>
        <p:spPr bwMode="auto">
          <a:xfrm>
            <a:off x="342241" y="1573895"/>
            <a:ext cx="1612448" cy="3102608"/>
          </a:xfrm>
          <a:prstGeom prst="rect">
            <a:avLst/>
          </a:prstGeom>
          <a:noFill/>
          <a:ln>
            <a:no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2086952" y="2377441"/>
            <a:ext cx="1947726" cy="3352800"/>
          </a:xfrm>
          <a:prstGeom prst="rect">
            <a:avLst/>
          </a:prstGeom>
          <a:noFill/>
          <a:ln>
            <a:noFill/>
          </a:ln>
        </p:spPr>
      </p:pic>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4206239" y="1573895"/>
            <a:ext cx="2049125" cy="3538401"/>
          </a:xfrm>
          <a:prstGeom prst="rect">
            <a:avLst/>
          </a:prstGeom>
          <a:noFill/>
          <a:ln>
            <a:noFill/>
          </a:ln>
        </p:spPr>
      </p:pic>
      <p:pic>
        <p:nvPicPr>
          <p:cNvPr id="7" name="Imagen 6"/>
          <p:cNvPicPr/>
          <p:nvPr/>
        </p:nvPicPr>
        <p:blipFill>
          <a:blip r:embed="rId5">
            <a:extLst>
              <a:ext uri="{28A0092B-C50C-407E-A947-70E740481C1C}">
                <a14:useLocalDpi xmlns:a14="http://schemas.microsoft.com/office/drawing/2010/main" val="0"/>
              </a:ext>
            </a:extLst>
          </a:blip>
          <a:srcRect/>
          <a:stretch>
            <a:fillRect/>
          </a:stretch>
        </p:blipFill>
        <p:spPr bwMode="auto">
          <a:xfrm>
            <a:off x="6387628" y="2377441"/>
            <a:ext cx="2207732" cy="3500845"/>
          </a:xfrm>
          <a:prstGeom prst="rect">
            <a:avLst/>
          </a:prstGeom>
          <a:noFill/>
          <a:ln>
            <a:noFill/>
          </a:ln>
        </p:spPr>
      </p:pic>
      <p:pic>
        <p:nvPicPr>
          <p:cNvPr id="8" name="Imagen 7"/>
          <p:cNvPicPr/>
          <p:nvPr/>
        </p:nvPicPr>
        <p:blipFill>
          <a:blip r:embed="rId6">
            <a:extLst>
              <a:ext uri="{28A0092B-C50C-407E-A947-70E740481C1C}">
                <a14:useLocalDpi xmlns:a14="http://schemas.microsoft.com/office/drawing/2010/main" val="0"/>
              </a:ext>
            </a:extLst>
          </a:blip>
          <a:srcRect/>
          <a:stretch>
            <a:fillRect/>
          </a:stretch>
        </p:blipFill>
        <p:spPr bwMode="auto">
          <a:xfrm>
            <a:off x="8710795" y="1573895"/>
            <a:ext cx="2297428" cy="3741053"/>
          </a:xfrm>
          <a:prstGeom prst="rect">
            <a:avLst/>
          </a:prstGeom>
          <a:noFill/>
          <a:ln>
            <a:noFill/>
          </a:ln>
        </p:spPr>
      </p:pic>
      <p:cxnSp>
        <p:nvCxnSpPr>
          <p:cNvPr id="10" name="Conector angular 9"/>
          <p:cNvCxnSpPr>
            <a:endCxn id="5" idx="0"/>
          </p:cNvCxnSpPr>
          <p:nvPr/>
        </p:nvCxnSpPr>
        <p:spPr>
          <a:xfrm>
            <a:off x="1954689" y="1763486"/>
            <a:ext cx="1106126" cy="613955"/>
          </a:xfrm>
          <a:prstGeom prst="bentConnector2">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Conector angular 10"/>
          <p:cNvCxnSpPr/>
          <p:nvPr/>
        </p:nvCxnSpPr>
        <p:spPr>
          <a:xfrm>
            <a:off x="6272193" y="1714750"/>
            <a:ext cx="729498" cy="662691"/>
          </a:xfrm>
          <a:prstGeom prst="bentConnector3">
            <a:avLst>
              <a:gd name="adj1" fmla="val 100139"/>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Conector angular 11"/>
          <p:cNvCxnSpPr/>
          <p:nvPr/>
        </p:nvCxnSpPr>
        <p:spPr>
          <a:xfrm flipV="1">
            <a:off x="3550617" y="1763486"/>
            <a:ext cx="655624" cy="613956"/>
          </a:xfrm>
          <a:prstGeom prst="bentConnector3">
            <a:avLst>
              <a:gd name="adj1" fmla="val 50000"/>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Conector angular 16"/>
          <p:cNvCxnSpPr>
            <a:stCxn id="7" idx="0"/>
          </p:cNvCxnSpPr>
          <p:nvPr/>
        </p:nvCxnSpPr>
        <p:spPr>
          <a:xfrm rot="5400000" flipH="1" flipV="1">
            <a:off x="7794167" y="1460814"/>
            <a:ext cx="613955" cy="1219301"/>
          </a:xfrm>
          <a:prstGeom prst="bentConnector2">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Marcador de número de diapositiva 8"/>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54572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anim calcmode="lin" valueType="num">
                                      <p:cBhvr>
                                        <p:cTn id="32" dur="2000" fill="hold"/>
                                        <p:tgtEl>
                                          <p:spTgt spid="8"/>
                                        </p:tgtEl>
                                        <p:attrNameLst>
                                          <p:attrName>ppt_w</p:attrName>
                                        </p:attrNameLst>
                                      </p:cBhvr>
                                      <p:tavLst>
                                        <p:tav tm="0" fmla="#ppt_w*sin(2.5*pi*$)">
                                          <p:val>
                                            <p:fltVal val="0"/>
                                          </p:val>
                                        </p:tav>
                                        <p:tav tm="100000">
                                          <p:val>
                                            <p:fltVal val="1"/>
                                          </p:val>
                                        </p:tav>
                                      </p:tavLst>
                                    </p:anim>
                                    <p:anim calcmode="lin" valueType="num">
                                      <p:cBhvr>
                                        <p:cTn id="33"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34302" y="692553"/>
            <a:ext cx="3209789" cy="5190721"/>
          </a:xfrm>
          <a:prstGeom prst="rect">
            <a:avLst/>
          </a:prstGeom>
          <a:noFill/>
          <a:ln>
            <a:noFill/>
          </a:ln>
        </p:spPr>
      </p:pic>
      <p:pic>
        <p:nvPicPr>
          <p:cNvPr id="5" name="Imagen 4"/>
          <p:cNvPicPr/>
          <p:nvPr/>
        </p:nvPicPr>
        <p:blipFill>
          <a:blip r:embed="rId3">
            <a:extLst>
              <a:ext uri="{28A0092B-C50C-407E-A947-70E740481C1C}">
                <a14:useLocalDpi xmlns:a14="http://schemas.microsoft.com/office/drawing/2010/main" val="0"/>
              </a:ext>
            </a:extLst>
          </a:blip>
          <a:srcRect b="618"/>
          <a:stretch>
            <a:fillRect/>
          </a:stretch>
        </p:blipFill>
        <p:spPr bwMode="auto">
          <a:xfrm>
            <a:off x="3543265" y="692553"/>
            <a:ext cx="2413781" cy="4726612"/>
          </a:xfrm>
          <a:prstGeom prst="rect">
            <a:avLst/>
          </a:prstGeom>
          <a:noFill/>
          <a:ln w="9525" cmpd="sng">
            <a:solidFill>
              <a:srgbClr val="000000"/>
            </a:solidFill>
            <a:miter lim="800000"/>
            <a:headEnd/>
            <a:tailEnd/>
          </a:ln>
          <a:effectLst/>
        </p:spPr>
      </p:pic>
      <p:pic>
        <p:nvPicPr>
          <p:cNvPr id="6" name="Imagen 5"/>
          <p:cNvPicPr/>
          <p:nvPr/>
        </p:nvPicPr>
        <p:blipFill>
          <a:blip r:embed="rId4">
            <a:extLst>
              <a:ext uri="{28A0092B-C50C-407E-A947-70E740481C1C}">
                <a14:useLocalDpi xmlns:a14="http://schemas.microsoft.com/office/drawing/2010/main" val="0"/>
              </a:ext>
            </a:extLst>
          </a:blip>
          <a:srcRect l="1279" r="2554" b="2431"/>
          <a:stretch>
            <a:fillRect/>
          </a:stretch>
        </p:blipFill>
        <p:spPr bwMode="auto">
          <a:xfrm>
            <a:off x="6156220" y="692553"/>
            <a:ext cx="2612758" cy="4726612"/>
          </a:xfrm>
          <a:prstGeom prst="rect">
            <a:avLst/>
          </a:prstGeom>
          <a:noFill/>
          <a:ln w="9525" cmpd="sng">
            <a:solidFill>
              <a:srgbClr val="000000"/>
            </a:solidFill>
            <a:miter lim="800000"/>
            <a:headEnd/>
            <a:tailEnd/>
          </a:ln>
          <a:effectLst/>
        </p:spPr>
      </p:pic>
      <p:sp>
        <p:nvSpPr>
          <p:cNvPr id="3" name="Marcador de número de diapositiva 2"/>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7" name="Imagen 6"/>
          <p:cNvPicPr/>
          <p:nvPr/>
        </p:nvPicPr>
        <p:blipFill>
          <a:blip r:embed="rId5">
            <a:extLst>
              <a:ext uri="{28A0092B-C50C-407E-A947-70E740481C1C}">
                <a14:useLocalDpi xmlns:a14="http://schemas.microsoft.com/office/drawing/2010/main" val="0"/>
              </a:ext>
            </a:extLst>
          </a:blip>
          <a:srcRect/>
          <a:stretch>
            <a:fillRect/>
          </a:stretch>
        </p:blipFill>
        <p:spPr bwMode="auto">
          <a:xfrm>
            <a:off x="8968152" y="692553"/>
            <a:ext cx="2757681" cy="4726612"/>
          </a:xfrm>
          <a:prstGeom prst="rect">
            <a:avLst/>
          </a:prstGeom>
          <a:noFill/>
          <a:ln>
            <a:noFill/>
          </a:ln>
        </p:spPr>
      </p:pic>
    </p:spTree>
    <p:extLst>
      <p:ext uri="{BB962C8B-B14F-4D97-AF65-F5344CB8AC3E}">
        <p14:creationId xmlns:p14="http://schemas.microsoft.com/office/powerpoint/2010/main" val="1815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bg1"/>
                </a:solidFill>
              </a:rPr>
              <a:t>evaluación</a:t>
            </a:r>
            <a:endParaRPr lang="en-US" dirty="0">
              <a:solidFill>
                <a:schemeClr val="bg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28065459"/>
              </p:ext>
            </p:extLst>
          </p:nvPr>
        </p:nvGraphicFramePr>
        <p:xfrm>
          <a:off x="3866606" y="1933302"/>
          <a:ext cx="5852160" cy="3544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10"/>
          <p:cNvSpPr>
            <a:spLocks noChangeArrowheads="1"/>
          </p:cNvSpPr>
          <p:nvPr/>
        </p:nvSpPr>
        <p:spPr bwMode="auto">
          <a:xfrm>
            <a:off x="316291" y="1887611"/>
            <a:ext cx="1650243" cy="35282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36000" tIns="36000" rIns="36000" bIns="36000">
            <a:spAutoFit/>
          </a:bodyPr>
          <a:lstStyle>
            <a:lvl1pPr marL="96838" indent="-96838" eaLnBrk="0" hangingPunct="0">
              <a:defRPr sz="2400">
                <a:solidFill>
                  <a:schemeClr val="tx1"/>
                </a:solidFill>
                <a:latin typeface="Arial" pitchFamily="34" charset="0"/>
                <a:ea typeface="ＭＳ Ｐゴシック" pitchFamily="-84" charset="-128"/>
              </a:defRPr>
            </a:lvl1pPr>
            <a:lvl2pPr marL="379413" indent="-92075"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Antecedentes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Planteamiento del problema</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Objetivos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Metodología</a:t>
            </a:r>
          </a:p>
          <a:p>
            <a:pPr lvl="1" eaLnBrk="1" hangingPunct="1">
              <a:lnSpc>
                <a:spcPct val="90000"/>
              </a:lnSpc>
              <a:spcBef>
                <a:spcPct val="50000"/>
              </a:spcBef>
              <a:buClr>
                <a:schemeClr val="folHlink"/>
              </a:buClr>
              <a:buSzPct val="60000"/>
              <a:buFont typeface="Wingdings" pitchFamily="2" charset="2"/>
              <a:buChar char="n"/>
              <a:defRPr/>
            </a:pPr>
            <a:r>
              <a:rPr lang="es-EC" altLang="en-US" sz="1050" b="1" i="1" dirty="0" smtClean="0">
                <a:solidFill>
                  <a:schemeClr val="bg1"/>
                </a:solidFill>
                <a:latin typeface="Tahoma" pitchFamily="34" charset="0"/>
              </a:rPr>
              <a:t>Definición del problema</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Identificación de métricas de usabilidad y accesibilidad</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Desarrollo e implementación</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Evaluación</a:t>
            </a:r>
            <a:endParaRPr lang="es-EC" altLang="en-US" sz="1000" i="1" dirty="0" smtClean="0">
              <a:solidFill>
                <a:schemeClr val="bg1"/>
              </a:solidFill>
              <a:latin typeface="Tahoma" pitchFamily="34" charset="0"/>
            </a:endParaRP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Conclusiones </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Recomendaciones</a:t>
            </a:r>
          </a:p>
          <a:p>
            <a:pPr eaLnBrk="1" hangingPunct="1">
              <a:lnSpc>
                <a:spcPct val="90000"/>
              </a:lnSpc>
              <a:spcBef>
                <a:spcPct val="50000"/>
              </a:spcBef>
              <a:buClr>
                <a:schemeClr val="folHlink"/>
              </a:buClr>
              <a:buSzPct val="60000"/>
              <a:buFont typeface="Wingdings" pitchFamily="2" charset="2"/>
              <a:buChar char="n"/>
              <a:defRPr/>
            </a:pPr>
            <a:r>
              <a:rPr lang="es-ES" sz="1200" b="1" i="1" dirty="0">
                <a:solidFill>
                  <a:schemeClr val="bg1"/>
                </a:solidFill>
              </a:rPr>
              <a:t>Trabajos </a:t>
            </a:r>
            <a:r>
              <a:rPr lang="es-ES" sz="1200" b="1" i="1" dirty="0" smtClean="0">
                <a:solidFill>
                  <a:schemeClr val="bg1"/>
                </a:solidFill>
              </a:rPr>
              <a:t>Futuros</a:t>
            </a:r>
            <a:endParaRPr lang="es-EC" altLang="en-US" sz="1200" b="1" i="1" dirty="0">
              <a:solidFill>
                <a:schemeClr val="bg1"/>
              </a:solidFill>
              <a:latin typeface="Tahoma" pitchFamily="34" charset="0"/>
            </a:endParaRPr>
          </a:p>
        </p:txBody>
      </p:sp>
      <p:sp>
        <p:nvSpPr>
          <p:cNvPr id="6" name="Flecha derecha 5"/>
          <p:cNvSpPr/>
          <p:nvPr/>
        </p:nvSpPr>
        <p:spPr>
          <a:xfrm>
            <a:off x="316291" y="4397544"/>
            <a:ext cx="301172" cy="248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173068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graphicEl>
                                              <a:dgm id="{D9F9C538-4BE1-4117-A4A1-8A3C4B2E0CA9}"/>
                                            </p:graphicEl>
                                          </p:spTgt>
                                        </p:tgtEl>
                                        <p:attrNameLst>
                                          <p:attrName>style.visibility</p:attrName>
                                        </p:attrNameLst>
                                      </p:cBhvr>
                                      <p:to>
                                        <p:strVal val="visible"/>
                                      </p:to>
                                    </p:set>
                                    <p:anim calcmode="lin" valueType="num">
                                      <p:cBhvr additive="base">
                                        <p:cTn id="11" dur="500" fill="hold"/>
                                        <p:tgtEl>
                                          <p:spTgt spid="4">
                                            <p:graphicEl>
                                              <a:dgm id="{D9F9C538-4BE1-4117-A4A1-8A3C4B2E0CA9}"/>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D9F9C538-4BE1-4117-A4A1-8A3C4B2E0CA9}"/>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graphicEl>
                                              <a:dgm id="{C90A3EA7-BB87-4861-A086-0071D7D665A0}"/>
                                            </p:graphicEl>
                                          </p:spTgt>
                                        </p:tgtEl>
                                        <p:attrNameLst>
                                          <p:attrName>style.visibility</p:attrName>
                                        </p:attrNameLst>
                                      </p:cBhvr>
                                      <p:to>
                                        <p:strVal val="visible"/>
                                      </p:to>
                                    </p:set>
                                    <p:anim calcmode="lin" valueType="num">
                                      <p:cBhvr additive="base">
                                        <p:cTn id="17" dur="500" fill="hold"/>
                                        <p:tgtEl>
                                          <p:spTgt spid="4">
                                            <p:graphicEl>
                                              <a:dgm id="{C90A3EA7-BB87-4861-A086-0071D7D665A0}"/>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C90A3EA7-BB87-4861-A086-0071D7D665A0}"/>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2ECA99B7-8742-42CE-A9B9-7306532FB913}"/>
                                            </p:graphicEl>
                                          </p:spTgt>
                                        </p:tgtEl>
                                        <p:attrNameLst>
                                          <p:attrName>style.visibility</p:attrName>
                                        </p:attrNameLst>
                                      </p:cBhvr>
                                      <p:to>
                                        <p:strVal val="visible"/>
                                      </p:to>
                                    </p:set>
                                    <p:anim calcmode="lin" valueType="num">
                                      <p:cBhvr additive="base">
                                        <p:cTn id="23" dur="500" fill="hold"/>
                                        <p:tgtEl>
                                          <p:spTgt spid="4">
                                            <p:graphicEl>
                                              <a:dgm id="{2ECA99B7-8742-42CE-A9B9-7306532FB913}"/>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2ECA99B7-8742-42CE-A9B9-7306532FB913}"/>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graphicEl>
                                              <a:dgm id="{CD109180-A7E2-4354-9C80-6C137C871BD8}"/>
                                            </p:graphicEl>
                                          </p:spTgt>
                                        </p:tgtEl>
                                        <p:attrNameLst>
                                          <p:attrName>style.visibility</p:attrName>
                                        </p:attrNameLst>
                                      </p:cBhvr>
                                      <p:to>
                                        <p:strVal val="visible"/>
                                      </p:to>
                                    </p:set>
                                    <p:anim calcmode="lin" valueType="num">
                                      <p:cBhvr additive="base">
                                        <p:cTn id="29" dur="500" fill="hold"/>
                                        <p:tgtEl>
                                          <p:spTgt spid="4">
                                            <p:graphicEl>
                                              <a:dgm id="{CD109180-A7E2-4354-9C80-6C137C871BD8}"/>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graphicEl>
                                              <a:dgm id="{CD109180-A7E2-4354-9C80-6C137C871BD8}"/>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graphicEl>
                                              <a:dgm id="{4B73B711-5257-4829-8D3E-5A3F8EFEB644}"/>
                                            </p:graphicEl>
                                          </p:spTgt>
                                        </p:tgtEl>
                                        <p:attrNameLst>
                                          <p:attrName>style.visibility</p:attrName>
                                        </p:attrNameLst>
                                      </p:cBhvr>
                                      <p:to>
                                        <p:strVal val="visible"/>
                                      </p:to>
                                    </p:set>
                                    <p:anim calcmode="lin" valueType="num">
                                      <p:cBhvr additive="base">
                                        <p:cTn id="35" dur="500" fill="hold"/>
                                        <p:tgtEl>
                                          <p:spTgt spid="4">
                                            <p:graphicEl>
                                              <a:dgm id="{4B73B711-5257-4829-8D3E-5A3F8EFEB644}"/>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graphicEl>
                                              <a:dgm id="{4B73B711-5257-4829-8D3E-5A3F8EFEB644}"/>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graphicEl>
                                              <a:dgm id="{5FFEBD56-CBB0-4BF3-BBB0-C2DE6213F5F0}"/>
                                            </p:graphicEl>
                                          </p:spTgt>
                                        </p:tgtEl>
                                        <p:attrNameLst>
                                          <p:attrName>style.visibility</p:attrName>
                                        </p:attrNameLst>
                                      </p:cBhvr>
                                      <p:to>
                                        <p:strVal val="visible"/>
                                      </p:to>
                                    </p:set>
                                    <p:anim calcmode="lin" valueType="num">
                                      <p:cBhvr additive="base">
                                        <p:cTn id="41" dur="500" fill="hold"/>
                                        <p:tgtEl>
                                          <p:spTgt spid="4">
                                            <p:graphicEl>
                                              <a:dgm id="{5FFEBD56-CBB0-4BF3-BBB0-C2DE6213F5F0}"/>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graphicEl>
                                              <a:dgm id="{5FFEBD56-CBB0-4BF3-BBB0-C2DE6213F5F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2144" y="618518"/>
            <a:ext cx="3548153" cy="1478570"/>
          </a:xfrm>
        </p:spPr>
        <p:txBody>
          <a:bodyPr>
            <a:normAutofit fontScale="90000"/>
          </a:bodyPr>
          <a:lstStyle/>
          <a:p>
            <a:r>
              <a:rPr lang="en-US" dirty="0" smtClean="0">
                <a:solidFill>
                  <a:schemeClr val="bg1"/>
                </a:solidFill>
              </a:rPr>
              <a:t>tarea</a:t>
            </a:r>
            <a:br>
              <a:rPr lang="en-US" dirty="0" smtClean="0">
                <a:solidFill>
                  <a:schemeClr val="bg1"/>
                </a:solidFill>
              </a:rPr>
            </a:br>
            <a:r>
              <a:rPr lang="en-US" dirty="0" smtClean="0">
                <a:solidFill>
                  <a:schemeClr val="bg1"/>
                </a:solidFill>
              </a:rPr>
              <a:t>Localización -TEMPERATURA -Presión</a:t>
            </a:r>
            <a:endParaRPr lang="en-US" dirty="0">
              <a:solidFill>
                <a:schemeClr val="bg1"/>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3066737175"/>
              </p:ext>
            </p:extLst>
          </p:nvPr>
        </p:nvGraphicFramePr>
        <p:xfrm>
          <a:off x="3635420" y="373963"/>
          <a:ext cx="7546386" cy="6124342"/>
        </p:xfrm>
        <a:graphic>
          <a:graphicData uri="http://schemas.openxmlformats.org/drawingml/2006/table">
            <a:tbl>
              <a:tblPr firstRow="1" firstCol="1" bandRow="1">
                <a:tableStyleId>{7DF18680-E054-41AD-8BC1-D1AEF772440D}</a:tableStyleId>
              </a:tblPr>
              <a:tblGrid>
                <a:gridCol w="430821">
                  <a:extLst>
                    <a:ext uri="{9D8B030D-6E8A-4147-A177-3AD203B41FA5}">
                      <a16:colId xmlns:a16="http://schemas.microsoft.com/office/drawing/2014/main" val="3836732130"/>
                    </a:ext>
                  </a:extLst>
                </a:gridCol>
                <a:gridCol w="7115565">
                  <a:extLst>
                    <a:ext uri="{9D8B030D-6E8A-4147-A177-3AD203B41FA5}">
                      <a16:colId xmlns:a16="http://schemas.microsoft.com/office/drawing/2014/main" val="1858929025"/>
                    </a:ext>
                  </a:extLst>
                </a:gridCol>
              </a:tblGrid>
              <a:tr h="0">
                <a:tc>
                  <a:txBody>
                    <a:bodyPr/>
                    <a:lstStyle/>
                    <a:p>
                      <a:pPr algn="just">
                        <a:lnSpc>
                          <a:spcPct val="106000"/>
                        </a:lnSpc>
                        <a:spcBef>
                          <a:spcPts val="600"/>
                        </a:spcBef>
                        <a:spcAft>
                          <a:spcPts val="0"/>
                        </a:spcAft>
                      </a:pPr>
                      <a:r>
                        <a:rPr lang="es-ES" sz="1400">
                          <a:effectLst/>
                        </a:rPr>
                        <a:t> </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tc>
                  <a:txBody>
                    <a:bodyPr/>
                    <a:lstStyle/>
                    <a:p>
                      <a:pPr algn="just">
                        <a:lnSpc>
                          <a:spcPct val="106000"/>
                        </a:lnSpc>
                        <a:spcBef>
                          <a:spcPts val="600"/>
                        </a:spcBef>
                        <a:spcAft>
                          <a:spcPts val="0"/>
                        </a:spcAft>
                      </a:pPr>
                      <a:r>
                        <a:rPr lang="es-ES" sz="1400" dirty="0">
                          <a:effectLst/>
                        </a:rPr>
                        <a:t>Pasos</a:t>
                      </a:r>
                      <a:endParaRPr lang="en-US" sz="1400" dirty="0">
                        <a:solidFill>
                          <a:srgbClr val="000000"/>
                        </a:solidFill>
                        <a:effectLst/>
                        <a:latin typeface="Arial" panose="020B0604020202020204" pitchFamily="34" charset="0"/>
                        <a:ea typeface="Arial" panose="020B0604020202020204" pitchFamily="34" charset="0"/>
                      </a:endParaRPr>
                    </a:p>
                  </a:txBody>
                  <a:tcPr marL="45569" marR="45569" marT="0" marB="0"/>
                </a:tc>
                <a:extLst>
                  <a:ext uri="{0D108BD9-81ED-4DB2-BD59-A6C34878D82A}">
                    <a16:rowId xmlns:a16="http://schemas.microsoft.com/office/drawing/2014/main" val="3473203897"/>
                  </a:ext>
                </a:extLst>
              </a:tr>
              <a:tr h="196398">
                <a:tc>
                  <a:txBody>
                    <a:bodyPr/>
                    <a:lstStyle/>
                    <a:p>
                      <a:pPr algn="just">
                        <a:lnSpc>
                          <a:spcPct val="106000"/>
                        </a:lnSpc>
                        <a:spcBef>
                          <a:spcPts val="600"/>
                        </a:spcBef>
                        <a:spcAft>
                          <a:spcPts val="0"/>
                        </a:spcAft>
                      </a:pPr>
                      <a:r>
                        <a:rPr lang="es-ES" sz="1400">
                          <a:effectLst/>
                        </a:rPr>
                        <a:t>1</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tc>
                  <a:txBody>
                    <a:bodyPr/>
                    <a:lstStyle/>
                    <a:p>
                      <a:pPr algn="just">
                        <a:lnSpc>
                          <a:spcPct val="106000"/>
                        </a:lnSpc>
                        <a:spcBef>
                          <a:spcPts val="600"/>
                        </a:spcBef>
                        <a:spcAft>
                          <a:spcPts val="0"/>
                        </a:spcAft>
                      </a:pPr>
                      <a:r>
                        <a:rPr lang="es-ES" sz="1400">
                          <a:effectLst/>
                        </a:rPr>
                        <a:t>Abrir la aplicación Hunter-Cicte</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extLst>
                  <a:ext uri="{0D108BD9-81ED-4DB2-BD59-A6C34878D82A}">
                    <a16:rowId xmlns:a16="http://schemas.microsoft.com/office/drawing/2014/main" val="3024666079"/>
                  </a:ext>
                </a:extLst>
              </a:tr>
              <a:tr h="196398">
                <a:tc>
                  <a:txBody>
                    <a:bodyPr/>
                    <a:lstStyle/>
                    <a:p>
                      <a:pPr algn="just">
                        <a:lnSpc>
                          <a:spcPct val="106000"/>
                        </a:lnSpc>
                        <a:spcBef>
                          <a:spcPts val="600"/>
                        </a:spcBef>
                        <a:spcAft>
                          <a:spcPts val="0"/>
                        </a:spcAft>
                      </a:pPr>
                      <a:r>
                        <a:rPr lang="es-ES" sz="1400">
                          <a:effectLst/>
                        </a:rPr>
                        <a:t>2</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tc>
                  <a:txBody>
                    <a:bodyPr/>
                    <a:lstStyle/>
                    <a:p>
                      <a:pPr algn="just">
                        <a:lnSpc>
                          <a:spcPct val="106000"/>
                        </a:lnSpc>
                        <a:spcBef>
                          <a:spcPts val="600"/>
                        </a:spcBef>
                        <a:spcAft>
                          <a:spcPts val="0"/>
                        </a:spcAft>
                      </a:pPr>
                      <a:r>
                        <a:rPr lang="es-ES" sz="1400">
                          <a:effectLst/>
                        </a:rPr>
                        <a:t>Digitar correo</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extLst>
                  <a:ext uri="{0D108BD9-81ED-4DB2-BD59-A6C34878D82A}">
                    <a16:rowId xmlns:a16="http://schemas.microsoft.com/office/drawing/2014/main" val="4285966754"/>
                  </a:ext>
                </a:extLst>
              </a:tr>
              <a:tr h="196398">
                <a:tc>
                  <a:txBody>
                    <a:bodyPr/>
                    <a:lstStyle/>
                    <a:p>
                      <a:pPr algn="just">
                        <a:lnSpc>
                          <a:spcPct val="106000"/>
                        </a:lnSpc>
                        <a:spcBef>
                          <a:spcPts val="600"/>
                        </a:spcBef>
                        <a:spcAft>
                          <a:spcPts val="0"/>
                        </a:spcAft>
                      </a:pPr>
                      <a:r>
                        <a:rPr lang="es-ES" sz="1400">
                          <a:effectLst/>
                        </a:rPr>
                        <a:t>3</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tc>
                  <a:txBody>
                    <a:bodyPr/>
                    <a:lstStyle/>
                    <a:p>
                      <a:pPr algn="just">
                        <a:lnSpc>
                          <a:spcPct val="106000"/>
                        </a:lnSpc>
                        <a:spcBef>
                          <a:spcPts val="600"/>
                        </a:spcBef>
                        <a:spcAft>
                          <a:spcPts val="0"/>
                        </a:spcAft>
                      </a:pPr>
                      <a:r>
                        <a:rPr lang="es-ES" sz="1400" dirty="0">
                          <a:effectLst/>
                        </a:rPr>
                        <a:t>Digitar contraseña</a:t>
                      </a:r>
                      <a:endParaRPr lang="en-US" sz="1400" dirty="0">
                        <a:solidFill>
                          <a:srgbClr val="000000"/>
                        </a:solidFill>
                        <a:effectLst/>
                        <a:latin typeface="Arial" panose="020B0604020202020204" pitchFamily="34" charset="0"/>
                        <a:ea typeface="Arial" panose="020B0604020202020204" pitchFamily="34" charset="0"/>
                      </a:endParaRPr>
                    </a:p>
                  </a:txBody>
                  <a:tcPr marL="45569" marR="45569" marT="0" marB="0"/>
                </a:tc>
                <a:extLst>
                  <a:ext uri="{0D108BD9-81ED-4DB2-BD59-A6C34878D82A}">
                    <a16:rowId xmlns:a16="http://schemas.microsoft.com/office/drawing/2014/main" val="10650261"/>
                  </a:ext>
                </a:extLst>
              </a:tr>
              <a:tr h="196398">
                <a:tc>
                  <a:txBody>
                    <a:bodyPr/>
                    <a:lstStyle/>
                    <a:p>
                      <a:pPr algn="just">
                        <a:lnSpc>
                          <a:spcPct val="106000"/>
                        </a:lnSpc>
                        <a:spcBef>
                          <a:spcPts val="600"/>
                        </a:spcBef>
                        <a:spcAft>
                          <a:spcPts val="0"/>
                        </a:spcAft>
                      </a:pPr>
                      <a:r>
                        <a:rPr lang="es-ES" sz="1400">
                          <a:effectLst/>
                        </a:rPr>
                        <a:t>4</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tc>
                  <a:txBody>
                    <a:bodyPr/>
                    <a:lstStyle/>
                    <a:p>
                      <a:pPr algn="just">
                        <a:lnSpc>
                          <a:spcPct val="106000"/>
                        </a:lnSpc>
                        <a:spcBef>
                          <a:spcPts val="600"/>
                        </a:spcBef>
                        <a:spcAft>
                          <a:spcPts val="0"/>
                        </a:spcAft>
                      </a:pPr>
                      <a:r>
                        <a:rPr lang="es-ES" sz="1400">
                          <a:effectLst/>
                        </a:rPr>
                        <a:t>Iniciar sesión</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extLst>
                  <a:ext uri="{0D108BD9-81ED-4DB2-BD59-A6C34878D82A}">
                    <a16:rowId xmlns:a16="http://schemas.microsoft.com/office/drawing/2014/main" val="2138407186"/>
                  </a:ext>
                </a:extLst>
              </a:tr>
              <a:tr h="196398">
                <a:tc>
                  <a:txBody>
                    <a:bodyPr/>
                    <a:lstStyle/>
                    <a:p>
                      <a:pPr algn="just">
                        <a:lnSpc>
                          <a:spcPct val="106000"/>
                        </a:lnSpc>
                        <a:spcBef>
                          <a:spcPts val="600"/>
                        </a:spcBef>
                        <a:spcAft>
                          <a:spcPts val="0"/>
                        </a:spcAft>
                      </a:pPr>
                      <a:r>
                        <a:rPr lang="es-ES" sz="1400">
                          <a:effectLst/>
                        </a:rPr>
                        <a:t>5</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tc>
                  <a:txBody>
                    <a:bodyPr/>
                    <a:lstStyle/>
                    <a:p>
                      <a:pPr algn="just">
                        <a:lnSpc>
                          <a:spcPct val="106000"/>
                        </a:lnSpc>
                        <a:spcBef>
                          <a:spcPts val="600"/>
                        </a:spcBef>
                        <a:spcAft>
                          <a:spcPts val="0"/>
                        </a:spcAft>
                      </a:pPr>
                      <a:r>
                        <a:rPr lang="es-ES" sz="1400" dirty="0">
                          <a:effectLst/>
                        </a:rPr>
                        <a:t>Seleccionar la opción </a:t>
                      </a:r>
                      <a:r>
                        <a:rPr lang="es-ES" sz="1400" dirty="0" smtClean="0">
                          <a:effectLst/>
                        </a:rPr>
                        <a:t>GPS-Hunter</a:t>
                      </a:r>
                      <a:endParaRPr lang="en-US" sz="1400" dirty="0">
                        <a:solidFill>
                          <a:srgbClr val="000000"/>
                        </a:solidFill>
                        <a:effectLst/>
                        <a:latin typeface="Arial" panose="020B0604020202020204" pitchFamily="34" charset="0"/>
                        <a:ea typeface="Arial" panose="020B0604020202020204" pitchFamily="34" charset="0"/>
                      </a:endParaRPr>
                    </a:p>
                  </a:txBody>
                  <a:tcPr marL="45569" marR="45569" marT="0" marB="0"/>
                </a:tc>
                <a:extLst>
                  <a:ext uri="{0D108BD9-81ED-4DB2-BD59-A6C34878D82A}">
                    <a16:rowId xmlns:a16="http://schemas.microsoft.com/office/drawing/2014/main" val="1880727745"/>
                  </a:ext>
                </a:extLst>
              </a:tr>
              <a:tr h="196398">
                <a:tc>
                  <a:txBody>
                    <a:bodyPr/>
                    <a:lstStyle/>
                    <a:p>
                      <a:pPr algn="just">
                        <a:lnSpc>
                          <a:spcPct val="106000"/>
                        </a:lnSpc>
                        <a:spcBef>
                          <a:spcPts val="600"/>
                        </a:spcBef>
                        <a:spcAft>
                          <a:spcPts val="0"/>
                        </a:spcAft>
                      </a:pPr>
                      <a:r>
                        <a:rPr lang="es-ES" sz="1400">
                          <a:effectLst/>
                        </a:rPr>
                        <a:t>6</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tc>
                  <a:txBody>
                    <a:bodyPr/>
                    <a:lstStyle/>
                    <a:p>
                      <a:pPr algn="just">
                        <a:lnSpc>
                          <a:spcPct val="106000"/>
                        </a:lnSpc>
                        <a:spcBef>
                          <a:spcPts val="600"/>
                        </a:spcBef>
                        <a:spcAft>
                          <a:spcPts val="0"/>
                        </a:spcAft>
                      </a:pPr>
                      <a:r>
                        <a:rPr lang="es-ES" sz="1400">
                          <a:effectLst/>
                        </a:rPr>
                        <a:t>Seleccionar Misión</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extLst>
                  <a:ext uri="{0D108BD9-81ED-4DB2-BD59-A6C34878D82A}">
                    <a16:rowId xmlns:a16="http://schemas.microsoft.com/office/drawing/2014/main" val="3332349624"/>
                  </a:ext>
                </a:extLst>
              </a:tr>
              <a:tr h="196398">
                <a:tc>
                  <a:txBody>
                    <a:bodyPr/>
                    <a:lstStyle/>
                    <a:p>
                      <a:pPr algn="just">
                        <a:lnSpc>
                          <a:spcPct val="106000"/>
                        </a:lnSpc>
                        <a:spcBef>
                          <a:spcPts val="600"/>
                        </a:spcBef>
                        <a:spcAft>
                          <a:spcPts val="0"/>
                        </a:spcAft>
                      </a:pPr>
                      <a:r>
                        <a:rPr lang="es-ES" sz="1400">
                          <a:effectLst/>
                        </a:rPr>
                        <a:t>7</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tc>
                  <a:txBody>
                    <a:bodyPr/>
                    <a:lstStyle/>
                    <a:p>
                      <a:pPr algn="just">
                        <a:lnSpc>
                          <a:spcPct val="106000"/>
                        </a:lnSpc>
                        <a:spcBef>
                          <a:spcPts val="600"/>
                        </a:spcBef>
                        <a:spcAft>
                          <a:spcPts val="0"/>
                        </a:spcAft>
                      </a:pPr>
                      <a:r>
                        <a:rPr lang="es-ES" sz="1400">
                          <a:effectLst/>
                        </a:rPr>
                        <a:t>Seleccionar Militar</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extLst>
                  <a:ext uri="{0D108BD9-81ED-4DB2-BD59-A6C34878D82A}">
                    <a16:rowId xmlns:a16="http://schemas.microsoft.com/office/drawing/2014/main" val="383838395"/>
                  </a:ext>
                </a:extLst>
              </a:tr>
              <a:tr h="196398">
                <a:tc>
                  <a:txBody>
                    <a:bodyPr/>
                    <a:lstStyle/>
                    <a:p>
                      <a:pPr algn="just">
                        <a:lnSpc>
                          <a:spcPct val="106000"/>
                        </a:lnSpc>
                        <a:spcBef>
                          <a:spcPts val="600"/>
                        </a:spcBef>
                        <a:spcAft>
                          <a:spcPts val="0"/>
                        </a:spcAft>
                      </a:pPr>
                      <a:r>
                        <a:rPr lang="es-ES" sz="1400">
                          <a:effectLst/>
                        </a:rPr>
                        <a:t>8</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tc>
                  <a:txBody>
                    <a:bodyPr/>
                    <a:lstStyle/>
                    <a:p>
                      <a:pPr algn="just">
                        <a:lnSpc>
                          <a:spcPct val="106000"/>
                        </a:lnSpc>
                        <a:spcBef>
                          <a:spcPts val="600"/>
                        </a:spcBef>
                        <a:spcAft>
                          <a:spcPts val="0"/>
                        </a:spcAft>
                      </a:pPr>
                      <a:r>
                        <a:rPr lang="es-ES" sz="1400">
                          <a:effectLst/>
                        </a:rPr>
                        <a:t>Seleccionar icono de localización</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extLst>
                  <a:ext uri="{0D108BD9-81ED-4DB2-BD59-A6C34878D82A}">
                    <a16:rowId xmlns:a16="http://schemas.microsoft.com/office/drawing/2014/main" val="3061070378"/>
                  </a:ext>
                </a:extLst>
              </a:tr>
              <a:tr h="196398">
                <a:tc>
                  <a:txBody>
                    <a:bodyPr/>
                    <a:lstStyle/>
                    <a:p>
                      <a:pPr algn="just">
                        <a:lnSpc>
                          <a:spcPct val="106000"/>
                        </a:lnSpc>
                        <a:spcBef>
                          <a:spcPts val="600"/>
                        </a:spcBef>
                        <a:spcAft>
                          <a:spcPts val="0"/>
                        </a:spcAft>
                      </a:pPr>
                      <a:r>
                        <a:rPr lang="es-ES" sz="1400">
                          <a:effectLst/>
                        </a:rPr>
                        <a:t>9</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tc>
                  <a:txBody>
                    <a:bodyPr/>
                    <a:lstStyle/>
                    <a:p>
                      <a:pPr algn="just">
                        <a:lnSpc>
                          <a:spcPct val="106000"/>
                        </a:lnSpc>
                        <a:spcBef>
                          <a:spcPts val="600"/>
                        </a:spcBef>
                        <a:spcAft>
                          <a:spcPts val="0"/>
                        </a:spcAft>
                      </a:pPr>
                      <a:r>
                        <a:rPr lang="es-ES" sz="1400">
                          <a:effectLst/>
                        </a:rPr>
                        <a:t>Presionar en el combo box de hora inicial para escoger una hora</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extLst>
                  <a:ext uri="{0D108BD9-81ED-4DB2-BD59-A6C34878D82A}">
                    <a16:rowId xmlns:a16="http://schemas.microsoft.com/office/drawing/2014/main" val="2858567369"/>
                  </a:ext>
                </a:extLst>
              </a:tr>
              <a:tr h="196398">
                <a:tc>
                  <a:txBody>
                    <a:bodyPr/>
                    <a:lstStyle/>
                    <a:p>
                      <a:pPr algn="just">
                        <a:lnSpc>
                          <a:spcPct val="106000"/>
                        </a:lnSpc>
                        <a:spcBef>
                          <a:spcPts val="600"/>
                        </a:spcBef>
                        <a:spcAft>
                          <a:spcPts val="0"/>
                        </a:spcAft>
                      </a:pPr>
                      <a:r>
                        <a:rPr lang="es-ES" sz="1400">
                          <a:effectLst/>
                        </a:rPr>
                        <a:t>10</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tc>
                  <a:txBody>
                    <a:bodyPr/>
                    <a:lstStyle/>
                    <a:p>
                      <a:pPr algn="just">
                        <a:lnSpc>
                          <a:spcPct val="106000"/>
                        </a:lnSpc>
                        <a:spcBef>
                          <a:spcPts val="600"/>
                        </a:spcBef>
                        <a:spcAft>
                          <a:spcPts val="0"/>
                        </a:spcAft>
                      </a:pPr>
                      <a:r>
                        <a:rPr lang="es-ES" sz="1400">
                          <a:effectLst/>
                        </a:rPr>
                        <a:t>Presionar en el combo box de hora final para escoger una hora</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extLst>
                  <a:ext uri="{0D108BD9-81ED-4DB2-BD59-A6C34878D82A}">
                    <a16:rowId xmlns:a16="http://schemas.microsoft.com/office/drawing/2014/main" val="2192213672"/>
                  </a:ext>
                </a:extLst>
              </a:tr>
              <a:tr h="287057">
                <a:tc>
                  <a:txBody>
                    <a:bodyPr/>
                    <a:lstStyle/>
                    <a:p>
                      <a:pPr algn="just">
                        <a:lnSpc>
                          <a:spcPct val="106000"/>
                        </a:lnSpc>
                        <a:spcBef>
                          <a:spcPts val="600"/>
                        </a:spcBef>
                        <a:spcAft>
                          <a:spcPts val="0"/>
                        </a:spcAft>
                      </a:pPr>
                      <a:r>
                        <a:rPr lang="es-ES" sz="1400">
                          <a:effectLst/>
                        </a:rPr>
                        <a:t>11</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tc>
                  <a:txBody>
                    <a:bodyPr/>
                    <a:lstStyle/>
                    <a:p>
                      <a:pPr algn="just">
                        <a:lnSpc>
                          <a:spcPct val="106000"/>
                        </a:lnSpc>
                        <a:spcBef>
                          <a:spcPts val="600"/>
                        </a:spcBef>
                        <a:spcAft>
                          <a:spcPts val="0"/>
                        </a:spcAft>
                      </a:pPr>
                      <a:r>
                        <a:rPr lang="es-ES" sz="1400">
                          <a:effectLst/>
                        </a:rPr>
                        <a:t>Presionar el botón de fecha y seleccionar una, después presionar el botón de aceptar </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extLst>
                  <a:ext uri="{0D108BD9-81ED-4DB2-BD59-A6C34878D82A}">
                    <a16:rowId xmlns:a16="http://schemas.microsoft.com/office/drawing/2014/main" val="3369978444"/>
                  </a:ext>
                </a:extLst>
              </a:tr>
              <a:tr h="392796">
                <a:tc>
                  <a:txBody>
                    <a:bodyPr/>
                    <a:lstStyle/>
                    <a:p>
                      <a:pPr algn="just">
                        <a:lnSpc>
                          <a:spcPct val="106000"/>
                        </a:lnSpc>
                        <a:spcBef>
                          <a:spcPts val="600"/>
                        </a:spcBef>
                        <a:spcAft>
                          <a:spcPts val="0"/>
                        </a:spcAft>
                      </a:pPr>
                      <a:r>
                        <a:rPr lang="es-ES" sz="1400">
                          <a:effectLst/>
                        </a:rPr>
                        <a:t>12</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tc>
                  <a:txBody>
                    <a:bodyPr/>
                    <a:lstStyle/>
                    <a:p>
                      <a:pPr algn="just">
                        <a:lnSpc>
                          <a:spcPct val="106000"/>
                        </a:lnSpc>
                        <a:spcBef>
                          <a:spcPts val="600"/>
                        </a:spcBef>
                        <a:spcAft>
                          <a:spcPts val="0"/>
                        </a:spcAft>
                      </a:pPr>
                      <a:r>
                        <a:rPr lang="es-ES" sz="1400">
                          <a:effectLst/>
                        </a:rPr>
                        <a:t>Presionar el botón de localizar para que se visualice en el mapa la ruta del militar de acuerdo a los datos seleccionados</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extLst>
                  <a:ext uri="{0D108BD9-81ED-4DB2-BD59-A6C34878D82A}">
                    <a16:rowId xmlns:a16="http://schemas.microsoft.com/office/drawing/2014/main" val="3623273640"/>
                  </a:ext>
                </a:extLst>
              </a:tr>
              <a:tr h="392796">
                <a:tc>
                  <a:txBody>
                    <a:bodyPr/>
                    <a:lstStyle/>
                    <a:p>
                      <a:pPr algn="just">
                        <a:lnSpc>
                          <a:spcPct val="106000"/>
                        </a:lnSpc>
                        <a:spcBef>
                          <a:spcPts val="600"/>
                        </a:spcBef>
                        <a:spcAft>
                          <a:spcPts val="0"/>
                        </a:spcAft>
                      </a:pPr>
                      <a:r>
                        <a:rPr lang="es-ES" sz="1400">
                          <a:effectLst/>
                        </a:rPr>
                        <a:t>13</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tc>
                  <a:txBody>
                    <a:bodyPr/>
                    <a:lstStyle/>
                    <a:p>
                      <a:pPr algn="just">
                        <a:lnSpc>
                          <a:spcPct val="106000"/>
                        </a:lnSpc>
                        <a:spcBef>
                          <a:spcPts val="600"/>
                        </a:spcBef>
                        <a:spcAft>
                          <a:spcPts val="0"/>
                        </a:spcAft>
                      </a:pPr>
                      <a:r>
                        <a:rPr lang="es-ES" sz="1400">
                          <a:effectLst/>
                        </a:rPr>
                        <a:t>Presionar el botón de reporte para ir a la interfaz que visualiza una tabla con las coordenadas, direcciones y la respectiva hora del militar</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extLst>
                  <a:ext uri="{0D108BD9-81ED-4DB2-BD59-A6C34878D82A}">
                    <a16:rowId xmlns:a16="http://schemas.microsoft.com/office/drawing/2014/main" val="2334079434"/>
                  </a:ext>
                </a:extLst>
              </a:tr>
              <a:tr h="196398">
                <a:tc>
                  <a:txBody>
                    <a:bodyPr/>
                    <a:lstStyle/>
                    <a:p>
                      <a:pPr algn="just">
                        <a:lnSpc>
                          <a:spcPct val="106000"/>
                        </a:lnSpc>
                        <a:spcBef>
                          <a:spcPts val="600"/>
                        </a:spcBef>
                        <a:spcAft>
                          <a:spcPts val="0"/>
                        </a:spcAft>
                      </a:pPr>
                      <a:r>
                        <a:rPr lang="es-ES" sz="1400">
                          <a:effectLst/>
                        </a:rPr>
                        <a:t>14</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tc>
                  <a:txBody>
                    <a:bodyPr/>
                    <a:lstStyle/>
                    <a:p>
                      <a:pPr algn="just">
                        <a:lnSpc>
                          <a:spcPct val="106000"/>
                        </a:lnSpc>
                        <a:spcBef>
                          <a:spcPts val="600"/>
                        </a:spcBef>
                        <a:spcAft>
                          <a:spcPts val="0"/>
                        </a:spcAft>
                      </a:pPr>
                      <a:r>
                        <a:rPr lang="es-ES" sz="1400">
                          <a:effectLst/>
                        </a:rPr>
                        <a:t>Presionar el botón menú tareas para ir a la interfaz de seleccionar tarea</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extLst>
                  <a:ext uri="{0D108BD9-81ED-4DB2-BD59-A6C34878D82A}">
                    <a16:rowId xmlns:a16="http://schemas.microsoft.com/office/drawing/2014/main" val="3761498593"/>
                  </a:ext>
                </a:extLst>
              </a:tr>
              <a:tr h="196398">
                <a:tc>
                  <a:txBody>
                    <a:bodyPr/>
                    <a:lstStyle/>
                    <a:p>
                      <a:pPr algn="just">
                        <a:lnSpc>
                          <a:spcPct val="106000"/>
                        </a:lnSpc>
                        <a:spcBef>
                          <a:spcPts val="600"/>
                        </a:spcBef>
                        <a:spcAft>
                          <a:spcPts val="0"/>
                        </a:spcAft>
                      </a:pPr>
                      <a:r>
                        <a:rPr lang="es-ES" sz="1400">
                          <a:effectLst/>
                        </a:rPr>
                        <a:t>15</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tc>
                  <a:txBody>
                    <a:bodyPr/>
                    <a:lstStyle/>
                    <a:p>
                      <a:pPr algn="just">
                        <a:lnSpc>
                          <a:spcPct val="106000"/>
                        </a:lnSpc>
                        <a:spcBef>
                          <a:spcPts val="600"/>
                        </a:spcBef>
                        <a:spcAft>
                          <a:spcPts val="0"/>
                        </a:spcAft>
                      </a:pPr>
                      <a:r>
                        <a:rPr lang="es-ES" sz="1400">
                          <a:effectLst/>
                        </a:rPr>
                        <a:t>Seleccionar icono de temperatura</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extLst>
                  <a:ext uri="{0D108BD9-81ED-4DB2-BD59-A6C34878D82A}">
                    <a16:rowId xmlns:a16="http://schemas.microsoft.com/office/drawing/2014/main" val="58438322"/>
                  </a:ext>
                </a:extLst>
              </a:tr>
              <a:tr h="287057">
                <a:tc>
                  <a:txBody>
                    <a:bodyPr/>
                    <a:lstStyle/>
                    <a:p>
                      <a:pPr algn="just">
                        <a:lnSpc>
                          <a:spcPct val="106000"/>
                        </a:lnSpc>
                        <a:spcBef>
                          <a:spcPts val="600"/>
                        </a:spcBef>
                        <a:spcAft>
                          <a:spcPts val="0"/>
                        </a:spcAft>
                      </a:pPr>
                      <a:r>
                        <a:rPr lang="es-ES" sz="1400">
                          <a:effectLst/>
                        </a:rPr>
                        <a:t>16</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tc>
                  <a:txBody>
                    <a:bodyPr/>
                    <a:lstStyle/>
                    <a:p>
                      <a:pPr algn="just">
                        <a:lnSpc>
                          <a:spcPct val="106000"/>
                        </a:lnSpc>
                        <a:spcBef>
                          <a:spcPts val="600"/>
                        </a:spcBef>
                        <a:spcAft>
                          <a:spcPts val="0"/>
                        </a:spcAft>
                      </a:pPr>
                      <a:r>
                        <a:rPr lang="es-ES" sz="1400">
                          <a:effectLst/>
                        </a:rPr>
                        <a:t>En la tarea de Temperatura Presionar en  el combo box de intervalo de tiempo y escoger un intervalo </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extLst>
                  <a:ext uri="{0D108BD9-81ED-4DB2-BD59-A6C34878D82A}">
                    <a16:rowId xmlns:a16="http://schemas.microsoft.com/office/drawing/2014/main" val="3580635160"/>
                  </a:ext>
                </a:extLst>
              </a:tr>
              <a:tr h="287057">
                <a:tc>
                  <a:txBody>
                    <a:bodyPr/>
                    <a:lstStyle/>
                    <a:p>
                      <a:pPr algn="just">
                        <a:lnSpc>
                          <a:spcPct val="106000"/>
                        </a:lnSpc>
                        <a:spcBef>
                          <a:spcPts val="600"/>
                        </a:spcBef>
                        <a:spcAft>
                          <a:spcPts val="0"/>
                        </a:spcAft>
                      </a:pPr>
                      <a:r>
                        <a:rPr lang="es-ES" sz="1400">
                          <a:effectLst/>
                        </a:rPr>
                        <a:t>17</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tc>
                  <a:txBody>
                    <a:bodyPr/>
                    <a:lstStyle/>
                    <a:p>
                      <a:pPr algn="just">
                        <a:lnSpc>
                          <a:spcPct val="106000"/>
                        </a:lnSpc>
                        <a:spcBef>
                          <a:spcPts val="600"/>
                        </a:spcBef>
                        <a:spcAft>
                          <a:spcPts val="0"/>
                        </a:spcAft>
                      </a:pPr>
                      <a:r>
                        <a:rPr lang="es-ES" sz="1400">
                          <a:effectLst/>
                        </a:rPr>
                        <a:t>Presionar el botón de fecha y seleccionar una, después presionar el botón de aceptar</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extLst>
                  <a:ext uri="{0D108BD9-81ED-4DB2-BD59-A6C34878D82A}">
                    <a16:rowId xmlns:a16="http://schemas.microsoft.com/office/drawing/2014/main" val="2398717508"/>
                  </a:ext>
                </a:extLst>
              </a:tr>
              <a:tr h="196398">
                <a:tc>
                  <a:txBody>
                    <a:bodyPr/>
                    <a:lstStyle/>
                    <a:p>
                      <a:pPr algn="just">
                        <a:lnSpc>
                          <a:spcPct val="106000"/>
                        </a:lnSpc>
                        <a:spcBef>
                          <a:spcPts val="600"/>
                        </a:spcBef>
                        <a:spcAft>
                          <a:spcPts val="0"/>
                        </a:spcAft>
                      </a:pPr>
                      <a:r>
                        <a:rPr lang="es-ES" sz="1400">
                          <a:effectLst/>
                        </a:rPr>
                        <a:t>18</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tc>
                  <a:txBody>
                    <a:bodyPr/>
                    <a:lstStyle/>
                    <a:p>
                      <a:pPr algn="just">
                        <a:lnSpc>
                          <a:spcPct val="106000"/>
                        </a:lnSpc>
                        <a:spcBef>
                          <a:spcPts val="600"/>
                        </a:spcBef>
                        <a:spcAft>
                          <a:spcPts val="0"/>
                        </a:spcAft>
                      </a:pPr>
                      <a:r>
                        <a:rPr lang="es-ES" sz="1400">
                          <a:effectLst/>
                        </a:rPr>
                        <a:t>Presionar el botón menú tareas para ir a la interfaz de seleccionar tarea</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extLst>
                  <a:ext uri="{0D108BD9-81ED-4DB2-BD59-A6C34878D82A}">
                    <a16:rowId xmlns:a16="http://schemas.microsoft.com/office/drawing/2014/main" val="2176235576"/>
                  </a:ext>
                </a:extLst>
              </a:tr>
              <a:tr h="196398">
                <a:tc>
                  <a:txBody>
                    <a:bodyPr/>
                    <a:lstStyle/>
                    <a:p>
                      <a:pPr algn="just">
                        <a:lnSpc>
                          <a:spcPct val="106000"/>
                        </a:lnSpc>
                        <a:spcBef>
                          <a:spcPts val="600"/>
                        </a:spcBef>
                        <a:spcAft>
                          <a:spcPts val="0"/>
                        </a:spcAft>
                      </a:pPr>
                      <a:r>
                        <a:rPr lang="es-ES" sz="1400">
                          <a:effectLst/>
                        </a:rPr>
                        <a:t>19</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tc>
                  <a:txBody>
                    <a:bodyPr/>
                    <a:lstStyle/>
                    <a:p>
                      <a:pPr algn="just">
                        <a:lnSpc>
                          <a:spcPct val="106000"/>
                        </a:lnSpc>
                        <a:spcBef>
                          <a:spcPts val="600"/>
                        </a:spcBef>
                        <a:spcAft>
                          <a:spcPts val="0"/>
                        </a:spcAft>
                      </a:pPr>
                      <a:r>
                        <a:rPr lang="es-ES" sz="1400">
                          <a:effectLst/>
                        </a:rPr>
                        <a:t>Seleccionar icono de Presión</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extLst>
                  <a:ext uri="{0D108BD9-81ED-4DB2-BD59-A6C34878D82A}">
                    <a16:rowId xmlns:a16="http://schemas.microsoft.com/office/drawing/2014/main" val="4249274439"/>
                  </a:ext>
                </a:extLst>
              </a:tr>
              <a:tr h="287057">
                <a:tc>
                  <a:txBody>
                    <a:bodyPr/>
                    <a:lstStyle/>
                    <a:p>
                      <a:pPr algn="just">
                        <a:lnSpc>
                          <a:spcPct val="106000"/>
                        </a:lnSpc>
                        <a:spcBef>
                          <a:spcPts val="600"/>
                        </a:spcBef>
                        <a:spcAft>
                          <a:spcPts val="0"/>
                        </a:spcAft>
                      </a:pPr>
                      <a:r>
                        <a:rPr lang="es-ES" sz="1400">
                          <a:effectLst/>
                        </a:rPr>
                        <a:t>20</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tc>
                  <a:txBody>
                    <a:bodyPr/>
                    <a:lstStyle/>
                    <a:p>
                      <a:pPr algn="just">
                        <a:lnSpc>
                          <a:spcPct val="106000"/>
                        </a:lnSpc>
                        <a:spcBef>
                          <a:spcPts val="600"/>
                        </a:spcBef>
                        <a:spcAft>
                          <a:spcPts val="0"/>
                        </a:spcAft>
                      </a:pPr>
                      <a:r>
                        <a:rPr lang="es-ES" sz="1400">
                          <a:effectLst/>
                        </a:rPr>
                        <a:t>En la tarea de Presión presionar en  el combo box de intervalo de tiempo y escoger un intervalo</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extLst>
                  <a:ext uri="{0D108BD9-81ED-4DB2-BD59-A6C34878D82A}">
                    <a16:rowId xmlns:a16="http://schemas.microsoft.com/office/drawing/2014/main" val="2065710938"/>
                  </a:ext>
                </a:extLst>
              </a:tr>
              <a:tr h="287057">
                <a:tc>
                  <a:txBody>
                    <a:bodyPr/>
                    <a:lstStyle/>
                    <a:p>
                      <a:pPr algn="just">
                        <a:lnSpc>
                          <a:spcPct val="106000"/>
                        </a:lnSpc>
                        <a:spcBef>
                          <a:spcPts val="600"/>
                        </a:spcBef>
                        <a:spcAft>
                          <a:spcPts val="0"/>
                        </a:spcAft>
                      </a:pPr>
                      <a:r>
                        <a:rPr lang="es-ES" sz="1400">
                          <a:effectLst/>
                        </a:rPr>
                        <a:t>21</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tc>
                  <a:txBody>
                    <a:bodyPr/>
                    <a:lstStyle/>
                    <a:p>
                      <a:pPr algn="just">
                        <a:lnSpc>
                          <a:spcPct val="106000"/>
                        </a:lnSpc>
                        <a:spcBef>
                          <a:spcPts val="600"/>
                        </a:spcBef>
                        <a:spcAft>
                          <a:spcPts val="0"/>
                        </a:spcAft>
                      </a:pPr>
                      <a:r>
                        <a:rPr lang="es-ES" sz="1400">
                          <a:effectLst/>
                        </a:rPr>
                        <a:t>Presionar el botón de fecha y seleccionar una, después presionar el botón de aceptar</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extLst>
                  <a:ext uri="{0D108BD9-81ED-4DB2-BD59-A6C34878D82A}">
                    <a16:rowId xmlns:a16="http://schemas.microsoft.com/office/drawing/2014/main" val="3034028203"/>
                  </a:ext>
                </a:extLst>
              </a:tr>
              <a:tr h="196398">
                <a:tc>
                  <a:txBody>
                    <a:bodyPr/>
                    <a:lstStyle/>
                    <a:p>
                      <a:pPr algn="just">
                        <a:lnSpc>
                          <a:spcPct val="106000"/>
                        </a:lnSpc>
                        <a:spcBef>
                          <a:spcPts val="600"/>
                        </a:spcBef>
                        <a:spcAft>
                          <a:spcPts val="0"/>
                        </a:spcAft>
                      </a:pPr>
                      <a:r>
                        <a:rPr lang="es-ES" sz="1400">
                          <a:effectLst/>
                        </a:rPr>
                        <a:t>22</a:t>
                      </a:r>
                      <a:endParaRPr lang="en-US" sz="1400">
                        <a:solidFill>
                          <a:srgbClr val="000000"/>
                        </a:solidFill>
                        <a:effectLst/>
                        <a:latin typeface="Arial" panose="020B0604020202020204" pitchFamily="34" charset="0"/>
                        <a:ea typeface="Arial" panose="020B0604020202020204" pitchFamily="34" charset="0"/>
                      </a:endParaRPr>
                    </a:p>
                  </a:txBody>
                  <a:tcPr marL="45569" marR="45569" marT="0" marB="0"/>
                </a:tc>
                <a:tc>
                  <a:txBody>
                    <a:bodyPr/>
                    <a:lstStyle/>
                    <a:p>
                      <a:pPr algn="just">
                        <a:lnSpc>
                          <a:spcPct val="106000"/>
                        </a:lnSpc>
                        <a:spcBef>
                          <a:spcPts val="600"/>
                        </a:spcBef>
                        <a:spcAft>
                          <a:spcPts val="0"/>
                        </a:spcAft>
                      </a:pPr>
                      <a:r>
                        <a:rPr lang="es-ES" sz="1400" dirty="0">
                          <a:effectLst/>
                        </a:rPr>
                        <a:t>Presionar el botón menú tareas para ir a la interfaz de seleccionar icono</a:t>
                      </a:r>
                      <a:endParaRPr lang="en-US" sz="1400" dirty="0">
                        <a:solidFill>
                          <a:srgbClr val="000000"/>
                        </a:solidFill>
                        <a:effectLst/>
                        <a:latin typeface="Arial" panose="020B0604020202020204" pitchFamily="34" charset="0"/>
                        <a:ea typeface="Arial" panose="020B0604020202020204" pitchFamily="34" charset="0"/>
                      </a:endParaRPr>
                    </a:p>
                  </a:txBody>
                  <a:tcPr marL="45569" marR="45569" marT="0" marB="0"/>
                </a:tc>
                <a:extLst>
                  <a:ext uri="{0D108BD9-81ED-4DB2-BD59-A6C34878D82A}">
                    <a16:rowId xmlns:a16="http://schemas.microsoft.com/office/drawing/2014/main" val="1279956835"/>
                  </a:ext>
                </a:extLst>
              </a:tr>
            </a:tbl>
          </a:graphicData>
        </a:graphic>
      </p:graphicFrame>
      <p:sp>
        <p:nvSpPr>
          <p:cNvPr id="4" name="Rectangle 10"/>
          <p:cNvSpPr>
            <a:spLocks noChangeArrowheads="1"/>
          </p:cNvSpPr>
          <p:nvPr/>
        </p:nvSpPr>
        <p:spPr bwMode="auto">
          <a:xfrm>
            <a:off x="316502" y="2620808"/>
            <a:ext cx="1650243" cy="35282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36000" tIns="36000" rIns="36000" bIns="36000">
            <a:spAutoFit/>
          </a:bodyPr>
          <a:lstStyle>
            <a:lvl1pPr marL="96838" indent="-96838" eaLnBrk="0" hangingPunct="0">
              <a:defRPr sz="2400">
                <a:solidFill>
                  <a:schemeClr val="tx1"/>
                </a:solidFill>
                <a:latin typeface="Arial" pitchFamily="34" charset="0"/>
                <a:ea typeface="ＭＳ Ｐゴシック" pitchFamily="-84" charset="-128"/>
              </a:defRPr>
            </a:lvl1pPr>
            <a:lvl2pPr marL="379413" indent="-92075"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Antecedentes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Planteamiento del problema</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Objetivos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Metodología</a:t>
            </a:r>
          </a:p>
          <a:p>
            <a:pPr lvl="1" eaLnBrk="1" hangingPunct="1">
              <a:lnSpc>
                <a:spcPct val="90000"/>
              </a:lnSpc>
              <a:spcBef>
                <a:spcPct val="50000"/>
              </a:spcBef>
              <a:buClr>
                <a:schemeClr val="folHlink"/>
              </a:buClr>
              <a:buSzPct val="60000"/>
              <a:buFont typeface="Wingdings" pitchFamily="2" charset="2"/>
              <a:buChar char="n"/>
              <a:defRPr/>
            </a:pPr>
            <a:r>
              <a:rPr lang="es-EC" altLang="en-US" sz="1050" b="1" i="1" dirty="0" smtClean="0">
                <a:solidFill>
                  <a:schemeClr val="bg1"/>
                </a:solidFill>
                <a:latin typeface="Tahoma" pitchFamily="34" charset="0"/>
              </a:rPr>
              <a:t>Definición del problema</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Identificación de métricas de usabilidad y accesibilidad</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Desarrollo e implementación</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Evaluación</a:t>
            </a:r>
            <a:endParaRPr lang="es-EC" altLang="en-US" sz="1000" i="1" dirty="0" smtClean="0">
              <a:solidFill>
                <a:schemeClr val="bg1"/>
              </a:solidFill>
              <a:latin typeface="Tahoma" pitchFamily="34" charset="0"/>
            </a:endParaRP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Conclusiones </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Recomendaciones</a:t>
            </a:r>
          </a:p>
          <a:p>
            <a:pPr eaLnBrk="1" hangingPunct="1">
              <a:lnSpc>
                <a:spcPct val="90000"/>
              </a:lnSpc>
              <a:spcBef>
                <a:spcPct val="50000"/>
              </a:spcBef>
              <a:buClr>
                <a:schemeClr val="folHlink"/>
              </a:buClr>
              <a:buSzPct val="60000"/>
              <a:buFont typeface="Wingdings" pitchFamily="2" charset="2"/>
              <a:buChar char="n"/>
              <a:defRPr/>
            </a:pPr>
            <a:r>
              <a:rPr lang="es-ES" sz="1200" b="1" i="1" dirty="0">
                <a:solidFill>
                  <a:schemeClr val="bg1"/>
                </a:solidFill>
              </a:rPr>
              <a:t>Trabajos </a:t>
            </a:r>
            <a:r>
              <a:rPr lang="es-ES" sz="1200" b="1" i="1" dirty="0" smtClean="0">
                <a:solidFill>
                  <a:schemeClr val="bg1"/>
                </a:solidFill>
              </a:rPr>
              <a:t>Futuros</a:t>
            </a:r>
            <a:endParaRPr lang="es-EC" altLang="en-US" sz="1200" b="1" i="1" dirty="0">
              <a:solidFill>
                <a:schemeClr val="bg1"/>
              </a:solidFill>
              <a:latin typeface="Tahoma" pitchFamily="34" charset="0"/>
            </a:endParaRPr>
          </a:p>
        </p:txBody>
      </p:sp>
      <p:sp>
        <p:nvSpPr>
          <p:cNvPr id="5" name="Flecha derecha 4"/>
          <p:cNvSpPr/>
          <p:nvPr/>
        </p:nvSpPr>
        <p:spPr>
          <a:xfrm>
            <a:off x="165916" y="5116001"/>
            <a:ext cx="301172" cy="248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131957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3562" y="225401"/>
            <a:ext cx="9905998" cy="1478570"/>
          </a:xfrm>
        </p:spPr>
        <p:txBody>
          <a:bodyPr>
            <a:normAutofit/>
          </a:bodyPr>
          <a:lstStyle/>
          <a:p>
            <a:r>
              <a:rPr lang="es-EC" sz="2400" dirty="0">
                <a:solidFill>
                  <a:schemeClr val="bg1"/>
                </a:solidFill>
              </a:rPr>
              <a:t>Documento para Recolección de Información al Aplicar la Técnica HCI “Observación </a:t>
            </a:r>
            <a:r>
              <a:rPr lang="es-EC" sz="2400" dirty="0" smtClean="0">
                <a:solidFill>
                  <a:schemeClr val="bg1"/>
                </a:solidFill>
              </a:rPr>
              <a:t>Directa”</a:t>
            </a:r>
            <a:r>
              <a:rPr lang="en-US" dirty="0"/>
              <a:t/>
            </a:r>
            <a:br>
              <a:rPr lang="en-US" dirty="0"/>
            </a:br>
            <a:endParaRPr lang="en-US" dirty="0"/>
          </a:p>
        </p:txBody>
      </p:sp>
      <p:pic>
        <p:nvPicPr>
          <p:cNvPr id="6" name="Imagen 5"/>
          <p:cNvPicPr>
            <a:picLocks noChangeAspect="1"/>
          </p:cNvPicPr>
          <p:nvPr/>
        </p:nvPicPr>
        <p:blipFill>
          <a:blip r:embed="rId2"/>
          <a:stretch>
            <a:fillRect/>
          </a:stretch>
        </p:blipFill>
        <p:spPr>
          <a:xfrm>
            <a:off x="3664435" y="1566440"/>
            <a:ext cx="5752809" cy="3965165"/>
          </a:xfrm>
          <a:prstGeom prst="rect">
            <a:avLst/>
          </a:prstGeom>
        </p:spPr>
      </p:pic>
      <p:sp>
        <p:nvSpPr>
          <p:cNvPr id="5" name="Rectangle 10"/>
          <p:cNvSpPr>
            <a:spLocks noChangeArrowheads="1"/>
          </p:cNvSpPr>
          <p:nvPr/>
        </p:nvSpPr>
        <p:spPr bwMode="auto">
          <a:xfrm>
            <a:off x="316291" y="1887611"/>
            <a:ext cx="1650243" cy="35282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36000" tIns="36000" rIns="36000" bIns="36000">
            <a:spAutoFit/>
          </a:bodyPr>
          <a:lstStyle>
            <a:lvl1pPr marL="96838" indent="-96838" eaLnBrk="0" hangingPunct="0">
              <a:defRPr sz="2400">
                <a:solidFill>
                  <a:schemeClr val="tx1"/>
                </a:solidFill>
                <a:latin typeface="Arial" pitchFamily="34" charset="0"/>
                <a:ea typeface="ＭＳ Ｐゴシック" pitchFamily="-84" charset="-128"/>
              </a:defRPr>
            </a:lvl1pPr>
            <a:lvl2pPr marL="379413" indent="-92075"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Antecedentes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Planteamiento del problema</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Objetivos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Metodología</a:t>
            </a:r>
          </a:p>
          <a:p>
            <a:pPr lvl="1" eaLnBrk="1" hangingPunct="1">
              <a:lnSpc>
                <a:spcPct val="90000"/>
              </a:lnSpc>
              <a:spcBef>
                <a:spcPct val="50000"/>
              </a:spcBef>
              <a:buClr>
                <a:schemeClr val="folHlink"/>
              </a:buClr>
              <a:buSzPct val="60000"/>
              <a:buFont typeface="Wingdings" pitchFamily="2" charset="2"/>
              <a:buChar char="n"/>
              <a:defRPr/>
            </a:pPr>
            <a:r>
              <a:rPr lang="es-EC" altLang="en-US" sz="1050" b="1" i="1" dirty="0" smtClean="0">
                <a:solidFill>
                  <a:schemeClr val="bg1"/>
                </a:solidFill>
                <a:latin typeface="Tahoma" pitchFamily="34" charset="0"/>
              </a:rPr>
              <a:t>Definición del problema</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Identificación de métricas de usabilidad y accesibilidad</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Desarrollo e implementación</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Evaluación</a:t>
            </a:r>
            <a:endParaRPr lang="es-EC" altLang="en-US" sz="1000" i="1" dirty="0" smtClean="0">
              <a:solidFill>
                <a:schemeClr val="bg1"/>
              </a:solidFill>
              <a:latin typeface="Tahoma" pitchFamily="34" charset="0"/>
            </a:endParaRP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Conclusiones </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Recomendaciones</a:t>
            </a:r>
          </a:p>
          <a:p>
            <a:pPr eaLnBrk="1" hangingPunct="1">
              <a:lnSpc>
                <a:spcPct val="90000"/>
              </a:lnSpc>
              <a:spcBef>
                <a:spcPct val="50000"/>
              </a:spcBef>
              <a:buClr>
                <a:schemeClr val="folHlink"/>
              </a:buClr>
              <a:buSzPct val="60000"/>
              <a:buFont typeface="Wingdings" pitchFamily="2" charset="2"/>
              <a:buChar char="n"/>
              <a:defRPr/>
            </a:pPr>
            <a:r>
              <a:rPr lang="es-ES" sz="1200" b="1" i="1" dirty="0">
                <a:solidFill>
                  <a:schemeClr val="bg1"/>
                </a:solidFill>
              </a:rPr>
              <a:t>Trabajos </a:t>
            </a:r>
            <a:r>
              <a:rPr lang="es-ES" sz="1200" b="1" i="1" dirty="0" smtClean="0">
                <a:solidFill>
                  <a:schemeClr val="bg1"/>
                </a:solidFill>
              </a:rPr>
              <a:t>Futuros</a:t>
            </a:r>
            <a:endParaRPr lang="es-EC" altLang="en-US" sz="1200" b="1" i="1" dirty="0">
              <a:solidFill>
                <a:schemeClr val="bg1"/>
              </a:solidFill>
              <a:latin typeface="Tahoma" pitchFamily="34" charset="0"/>
            </a:endParaRPr>
          </a:p>
        </p:txBody>
      </p:sp>
      <p:sp>
        <p:nvSpPr>
          <p:cNvPr id="8" name="Flecha derecha 7"/>
          <p:cNvSpPr/>
          <p:nvPr/>
        </p:nvSpPr>
        <p:spPr>
          <a:xfrm>
            <a:off x="316291" y="4397544"/>
            <a:ext cx="301172" cy="248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36</a:t>
            </a:fld>
            <a:endParaRPr lang="en-US" dirty="0"/>
          </a:p>
        </p:txBody>
      </p:sp>
      <p:sp>
        <p:nvSpPr>
          <p:cNvPr id="3" name="Rectángulo 2"/>
          <p:cNvSpPr/>
          <p:nvPr/>
        </p:nvSpPr>
        <p:spPr>
          <a:xfrm>
            <a:off x="4506994" y="5698608"/>
            <a:ext cx="3339376" cy="369332"/>
          </a:xfrm>
          <a:prstGeom prst="rect">
            <a:avLst/>
          </a:prstGeom>
        </p:spPr>
        <p:txBody>
          <a:bodyPr wrap="none">
            <a:spAutoFit/>
          </a:bodyPr>
          <a:lstStyle/>
          <a:p>
            <a:r>
              <a:rPr lang="es-ES" dirty="0">
                <a:latin typeface="Arial" panose="020B0604020202020204" pitchFamily="34" charset="0"/>
                <a:ea typeface="Arial" panose="020B0604020202020204" pitchFamily="34" charset="0"/>
              </a:rPr>
              <a:t>(</a:t>
            </a:r>
            <a:r>
              <a:rPr lang="es-ES" dirty="0" err="1">
                <a:latin typeface="Arial" panose="020B0604020202020204" pitchFamily="34" charset="0"/>
                <a:ea typeface="Arial" panose="020B0604020202020204" pitchFamily="34" charset="0"/>
              </a:rPr>
              <a:t>Nielsen</a:t>
            </a:r>
            <a:r>
              <a:rPr lang="es-ES" dirty="0">
                <a:latin typeface="Arial" panose="020B0604020202020204" pitchFamily="34" charset="0"/>
                <a:ea typeface="Arial" panose="020B0604020202020204" pitchFamily="34" charset="0"/>
              </a:rPr>
              <a:t> Norman </a:t>
            </a:r>
            <a:r>
              <a:rPr lang="es-ES" dirty="0" err="1">
                <a:latin typeface="Arial" panose="020B0604020202020204" pitchFamily="34" charset="0"/>
                <a:ea typeface="Arial" panose="020B0604020202020204" pitchFamily="34" charset="0"/>
              </a:rPr>
              <a:t>Group</a:t>
            </a:r>
            <a:r>
              <a:rPr lang="es-ES" dirty="0">
                <a:latin typeface="Arial" panose="020B0604020202020204" pitchFamily="34" charset="0"/>
                <a:ea typeface="Arial" panose="020B0604020202020204" pitchFamily="34" charset="0"/>
              </a:rPr>
              <a:t>, 2012)</a:t>
            </a:r>
            <a:endParaRPr lang="es-EC" dirty="0"/>
          </a:p>
        </p:txBody>
      </p:sp>
    </p:spTree>
    <p:extLst>
      <p:ext uri="{BB962C8B-B14F-4D97-AF65-F5344CB8AC3E}">
        <p14:creationId xmlns:p14="http://schemas.microsoft.com/office/powerpoint/2010/main" val="107454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52647" y="427672"/>
            <a:ext cx="4512129" cy="6180177"/>
          </a:xfrm>
          <a:prstGeom prst="rect">
            <a:avLst/>
          </a:prstGeom>
        </p:spPr>
      </p:pic>
      <p:pic>
        <p:nvPicPr>
          <p:cNvPr id="6" name="Imagen 5"/>
          <p:cNvPicPr>
            <a:picLocks noChangeAspect="1"/>
          </p:cNvPicPr>
          <p:nvPr/>
        </p:nvPicPr>
        <p:blipFill>
          <a:blip r:embed="rId3"/>
          <a:stretch>
            <a:fillRect/>
          </a:stretch>
        </p:blipFill>
        <p:spPr>
          <a:xfrm>
            <a:off x="5933122" y="1478144"/>
            <a:ext cx="5540885" cy="3707810"/>
          </a:xfrm>
          <a:prstGeom prst="rect">
            <a:avLst/>
          </a:prstGeom>
        </p:spPr>
      </p:pic>
      <p:sp>
        <p:nvSpPr>
          <p:cNvPr id="3" name="Marcador de número de diapositiva 2"/>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42169752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226632"/>
            <a:ext cx="9905998" cy="805333"/>
          </a:xfrm>
        </p:spPr>
        <p:txBody>
          <a:bodyPr>
            <a:normAutofit fontScale="90000"/>
          </a:bodyPr>
          <a:lstStyle/>
          <a:p>
            <a:r>
              <a:rPr lang="es-ES" dirty="0" smtClean="0">
                <a:solidFill>
                  <a:schemeClr val="bg1"/>
                </a:solidFill>
              </a:rPr>
              <a:t>documento </a:t>
            </a:r>
            <a:r>
              <a:rPr lang="es-ES" dirty="0">
                <a:solidFill>
                  <a:schemeClr val="bg1"/>
                </a:solidFill>
              </a:rPr>
              <a:t>“Cuestionario Post-Test”</a:t>
            </a:r>
            <a:r>
              <a:rPr lang="es-ES" dirty="0" smtClean="0">
                <a:solidFill>
                  <a:schemeClr val="bg1"/>
                </a:solidFill>
              </a:rPr>
              <a:t/>
            </a:r>
            <a:br>
              <a:rPr lang="es-ES" dirty="0" smtClean="0">
                <a:solidFill>
                  <a:schemeClr val="bg1"/>
                </a:solidFill>
              </a:rPr>
            </a:br>
            <a:r>
              <a:rPr lang="es-ES" dirty="0" smtClean="0">
                <a:solidFill>
                  <a:schemeClr val="bg1"/>
                </a:solidFill>
              </a:rPr>
              <a:t>sobre las métricas utilizadas</a:t>
            </a:r>
            <a:endParaRPr lang="en-US" dirty="0">
              <a:solidFill>
                <a:schemeClr val="bg1"/>
              </a:solidFill>
            </a:endParaRPr>
          </a:p>
        </p:txBody>
      </p:sp>
      <p:pic>
        <p:nvPicPr>
          <p:cNvPr id="4" name="Imagen 3"/>
          <p:cNvPicPr>
            <a:picLocks noChangeAspect="1"/>
          </p:cNvPicPr>
          <p:nvPr/>
        </p:nvPicPr>
        <p:blipFill>
          <a:blip r:embed="rId2"/>
          <a:stretch>
            <a:fillRect/>
          </a:stretch>
        </p:blipFill>
        <p:spPr>
          <a:xfrm>
            <a:off x="1935072" y="1201782"/>
            <a:ext cx="4661671" cy="54578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p:cNvPicPr>
            <a:picLocks noChangeAspect="1"/>
          </p:cNvPicPr>
          <p:nvPr/>
        </p:nvPicPr>
        <p:blipFill>
          <a:blip r:embed="rId3"/>
          <a:stretch>
            <a:fillRect/>
          </a:stretch>
        </p:blipFill>
        <p:spPr>
          <a:xfrm>
            <a:off x="6818812" y="1567542"/>
            <a:ext cx="4444909" cy="3800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Marcador de número de diapositiva 5"/>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31818611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78573" y="383387"/>
            <a:ext cx="9905998" cy="922899"/>
          </a:xfrm>
        </p:spPr>
        <p:txBody>
          <a:bodyPr/>
          <a:lstStyle/>
          <a:p>
            <a:r>
              <a:rPr lang="es-EC" dirty="0">
                <a:solidFill>
                  <a:schemeClr val="bg1"/>
                </a:solidFill>
              </a:rPr>
              <a:t>Tabulación de los resultados </a:t>
            </a:r>
            <a:r>
              <a:rPr lang="es-EC" dirty="0" smtClean="0">
                <a:solidFill>
                  <a:schemeClr val="bg1"/>
                </a:solidFill>
              </a:rPr>
              <a:t>obtenidos</a:t>
            </a:r>
            <a:endParaRPr lang="en-US" dirty="0">
              <a:solidFill>
                <a:schemeClr val="bg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534869897"/>
              </p:ext>
            </p:extLst>
          </p:nvPr>
        </p:nvGraphicFramePr>
        <p:xfrm>
          <a:off x="2610985" y="3183771"/>
          <a:ext cx="6918370" cy="228332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1288371" y="1644864"/>
            <a:ext cx="9171712"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200000"/>
              </a:lnSpc>
              <a:spcBef>
                <a:spcPts val="600"/>
              </a:spcBef>
              <a:spcAft>
                <a:spcPts val="0"/>
              </a:spcAft>
            </a:pPr>
            <a:r>
              <a:rPr lang="es-ES" dirty="0">
                <a:solidFill>
                  <a:srgbClr val="000000"/>
                </a:solidFill>
                <a:latin typeface="Arial" panose="020B0604020202020204" pitchFamily="34" charset="0"/>
                <a:ea typeface="Arial" panose="020B0604020202020204" pitchFamily="34" charset="0"/>
              </a:rPr>
              <a:t>1.- ¿Considera usted que la interfaz de la aplicación móvil es intuitiva y atractiva para el usuario? (Componentes como imágenes e iconos son de fácil comprensión).</a:t>
            </a:r>
            <a:endParaRPr lang="en-US" sz="1600" dirty="0">
              <a:solidFill>
                <a:srgbClr val="000000"/>
              </a:solidFill>
              <a:effectLst/>
              <a:latin typeface="Arial" panose="020B0604020202020204" pitchFamily="34" charset="0"/>
              <a:ea typeface="Arial" panose="020B0604020202020204" pitchFamily="34" charset="0"/>
            </a:endParaRPr>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286896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7616" y="199291"/>
            <a:ext cx="9905998" cy="1478570"/>
          </a:xfrm>
        </p:spPr>
        <p:txBody>
          <a:bodyPr/>
          <a:lstStyle/>
          <a:p>
            <a:r>
              <a:rPr lang="es-419" dirty="0">
                <a:solidFill>
                  <a:schemeClr val="bg1"/>
                </a:solidFill>
              </a:rPr>
              <a:t>Antecedentes</a:t>
            </a:r>
            <a:endParaRPr lang="en-US" dirty="0">
              <a:solidFill>
                <a:schemeClr val="bg1"/>
              </a:solidFill>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731573525"/>
              </p:ext>
            </p:extLst>
          </p:nvPr>
        </p:nvGraphicFramePr>
        <p:xfrm>
          <a:off x="2023729" y="1101425"/>
          <a:ext cx="10168271" cy="3693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a:blip r:embed="rId7"/>
          <a:stretch>
            <a:fillRect/>
          </a:stretch>
        </p:blipFill>
        <p:spPr>
          <a:xfrm>
            <a:off x="7889122" y="5500262"/>
            <a:ext cx="3238500" cy="1171575"/>
          </a:xfrm>
          <a:prstGeom prst="rect">
            <a:avLst/>
          </a:prstGeom>
        </p:spPr>
      </p:pic>
      <p:sp>
        <p:nvSpPr>
          <p:cNvPr id="8" name="Flecha derecha 7"/>
          <p:cNvSpPr/>
          <p:nvPr/>
        </p:nvSpPr>
        <p:spPr>
          <a:xfrm>
            <a:off x="26126" y="1791042"/>
            <a:ext cx="407731" cy="2337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0"/>
          <p:cNvSpPr>
            <a:spLocks noChangeArrowheads="1"/>
          </p:cNvSpPr>
          <p:nvPr/>
        </p:nvSpPr>
        <p:spPr bwMode="auto">
          <a:xfrm>
            <a:off x="433857" y="1777979"/>
            <a:ext cx="1650243" cy="35282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36000" tIns="36000" rIns="36000" bIns="36000">
            <a:spAutoFit/>
          </a:bodyPr>
          <a:lstStyle>
            <a:lvl1pPr marL="96838" indent="-96838" eaLnBrk="0" hangingPunct="0">
              <a:defRPr sz="2400">
                <a:solidFill>
                  <a:schemeClr val="tx1"/>
                </a:solidFill>
                <a:latin typeface="Arial" pitchFamily="34" charset="0"/>
                <a:ea typeface="ＭＳ Ｐゴシック" pitchFamily="-84" charset="-128"/>
              </a:defRPr>
            </a:lvl1pPr>
            <a:lvl2pPr marL="379413" indent="-92075"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Antecedentes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Planteamiento del problema</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Objetivos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Metodología</a:t>
            </a:r>
          </a:p>
          <a:p>
            <a:pPr lvl="1" eaLnBrk="1" hangingPunct="1">
              <a:lnSpc>
                <a:spcPct val="90000"/>
              </a:lnSpc>
              <a:spcBef>
                <a:spcPct val="50000"/>
              </a:spcBef>
              <a:buClr>
                <a:schemeClr val="folHlink"/>
              </a:buClr>
              <a:buSzPct val="60000"/>
              <a:buFont typeface="Wingdings" pitchFamily="2" charset="2"/>
              <a:buChar char="n"/>
              <a:defRPr/>
            </a:pPr>
            <a:r>
              <a:rPr lang="es-EC" altLang="en-US" sz="1050" b="1" i="1" dirty="0" smtClean="0">
                <a:solidFill>
                  <a:schemeClr val="bg1"/>
                </a:solidFill>
                <a:latin typeface="Tahoma" pitchFamily="34" charset="0"/>
              </a:rPr>
              <a:t>Definición del problema</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Identificación de métricas de usabilidad y accesibilidad</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Desarrollo e implementación</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Evaluación</a:t>
            </a:r>
            <a:endParaRPr lang="es-EC" altLang="en-US" sz="1000" i="1" dirty="0" smtClean="0">
              <a:solidFill>
                <a:schemeClr val="bg1"/>
              </a:solidFill>
              <a:latin typeface="Tahoma" pitchFamily="34" charset="0"/>
            </a:endParaRP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Conclusiones </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Recomendaciones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a:solidFill>
                  <a:schemeClr val="bg1"/>
                </a:solidFill>
                <a:latin typeface="Tahoma" pitchFamily="34" charset="0"/>
              </a:rPr>
              <a:t>Trabajos </a:t>
            </a:r>
            <a:r>
              <a:rPr lang="es-EC" altLang="en-US" sz="1200" b="1" i="1" dirty="0" smtClean="0">
                <a:solidFill>
                  <a:schemeClr val="bg1"/>
                </a:solidFill>
                <a:latin typeface="Tahoma" pitchFamily="34" charset="0"/>
              </a:rPr>
              <a:t>futuros</a:t>
            </a:r>
            <a:endParaRPr lang="es-EC" altLang="en-US" sz="1200" b="1" i="1" dirty="0">
              <a:solidFill>
                <a:schemeClr val="bg1"/>
              </a:solidFill>
              <a:latin typeface="Tahoma" pitchFamily="34" charset="0"/>
            </a:endParaRPr>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70245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graphicEl>
                                              <a:dgm id="{FC43A12C-9D33-4868-8E13-8803F4569327}"/>
                                            </p:graphicEl>
                                          </p:spTgt>
                                        </p:tgtEl>
                                        <p:attrNameLst>
                                          <p:attrName>style.visibility</p:attrName>
                                        </p:attrNameLst>
                                      </p:cBhvr>
                                      <p:to>
                                        <p:strVal val="visible"/>
                                      </p:to>
                                    </p:set>
                                    <p:animEffect transition="in" filter="fade">
                                      <p:cBhvr>
                                        <p:cTn id="7" dur="1000"/>
                                        <p:tgtEl>
                                          <p:spTgt spid="6">
                                            <p:graphicEl>
                                              <a:dgm id="{FC43A12C-9D33-4868-8E13-8803F4569327}"/>
                                            </p:graphicEl>
                                          </p:spTgt>
                                        </p:tgtEl>
                                      </p:cBhvr>
                                    </p:animEffect>
                                    <p:anim calcmode="lin" valueType="num">
                                      <p:cBhvr>
                                        <p:cTn id="8" dur="1000" fill="hold"/>
                                        <p:tgtEl>
                                          <p:spTgt spid="6">
                                            <p:graphicEl>
                                              <a:dgm id="{FC43A12C-9D33-4868-8E13-8803F4569327}"/>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FC43A12C-9D33-4868-8E13-8803F4569327}"/>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BACE8290-25F8-4F0E-84F1-F655D65897DF}"/>
                                            </p:graphicEl>
                                          </p:spTgt>
                                        </p:tgtEl>
                                        <p:attrNameLst>
                                          <p:attrName>style.visibility</p:attrName>
                                        </p:attrNameLst>
                                      </p:cBhvr>
                                      <p:to>
                                        <p:strVal val="visible"/>
                                      </p:to>
                                    </p:set>
                                    <p:animEffect transition="in" filter="fade">
                                      <p:cBhvr>
                                        <p:cTn id="14" dur="1000"/>
                                        <p:tgtEl>
                                          <p:spTgt spid="6">
                                            <p:graphicEl>
                                              <a:dgm id="{BACE8290-25F8-4F0E-84F1-F655D65897DF}"/>
                                            </p:graphicEl>
                                          </p:spTgt>
                                        </p:tgtEl>
                                      </p:cBhvr>
                                    </p:animEffect>
                                    <p:anim calcmode="lin" valueType="num">
                                      <p:cBhvr>
                                        <p:cTn id="15" dur="1000" fill="hold"/>
                                        <p:tgtEl>
                                          <p:spTgt spid="6">
                                            <p:graphicEl>
                                              <a:dgm id="{BACE8290-25F8-4F0E-84F1-F655D65897DF}"/>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BACE8290-25F8-4F0E-84F1-F655D65897DF}"/>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1CB25E6D-D64F-4292-9086-9740C4106AE4}"/>
                                            </p:graphicEl>
                                          </p:spTgt>
                                        </p:tgtEl>
                                        <p:attrNameLst>
                                          <p:attrName>style.visibility</p:attrName>
                                        </p:attrNameLst>
                                      </p:cBhvr>
                                      <p:to>
                                        <p:strVal val="visible"/>
                                      </p:to>
                                    </p:set>
                                    <p:animEffect transition="in" filter="fade">
                                      <p:cBhvr>
                                        <p:cTn id="19" dur="1000"/>
                                        <p:tgtEl>
                                          <p:spTgt spid="6">
                                            <p:graphicEl>
                                              <a:dgm id="{1CB25E6D-D64F-4292-9086-9740C4106AE4}"/>
                                            </p:graphicEl>
                                          </p:spTgt>
                                        </p:tgtEl>
                                      </p:cBhvr>
                                    </p:animEffect>
                                    <p:anim calcmode="lin" valueType="num">
                                      <p:cBhvr>
                                        <p:cTn id="20" dur="1000" fill="hold"/>
                                        <p:tgtEl>
                                          <p:spTgt spid="6">
                                            <p:graphicEl>
                                              <a:dgm id="{1CB25E6D-D64F-4292-9086-9740C4106AE4}"/>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1CB25E6D-D64F-4292-9086-9740C4106AE4}"/>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F3E3C813-BA2E-4F39-9B11-752C41909D96}"/>
                                            </p:graphicEl>
                                          </p:spTgt>
                                        </p:tgtEl>
                                        <p:attrNameLst>
                                          <p:attrName>style.visibility</p:attrName>
                                        </p:attrNameLst>
                                      </p:cBhvr>
                                      <p:to>
                                        <p:strVal val="visible"/>
                                      </p:to>
                                    </p:set>
                                    <p:animEffect transition="in" filter="fade">
                                      <p:cBhvr>
                                        <p:cTn id="26" dur="1000"/>
                                        <p:tgtEl>
                                          <p:spTgt spid="6">
                                            <p:graphicEl>
                                              <a:dgm id="{F3E3C813-BA2E-4F39-9B11-752C41909D96}"/>
                                            </p:graphicEl>
                                          </p:spTgt>
                                        </p:tgtEl>
                                      </p:cBhvr>
                                    </p:animEffect>
                                    <p:anim calcmode="lin" valueType="num">
                                      <p:cBhvr>
                                        <p:cTn id="27" dur="1000" fill="hold"/>
                                        <p:tgtEl>
                                          <p:spTgt spid="6">
                                            <p:graphicEl>
                                              <a:dgm id="{F3E3C813-BA2E-4F39-9B11-752C41909D96}"/>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F3E3C813-BA2E-4F39-9B11-752C41909D96}"/>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2C713B24-8AE1-4AD5-B521-6857D99FF303}"/>
                                            </p:graphicEl>
                                          </p:spTgt>
                                        </p:tgtEl>
                                        <p:attrNameLst>
                                          <p:attrName>style.visibility</p:attrName>
                                        </p:attrNameLst>
                                      </p:cBhvr>
                                      <p:to>
                                        <p:strVal val="visible"/>
                                      </p:to>
                                    </p:set>
                                    <p:animEffect transition="in" filter="fade">
                                      <p:cBhvr>
                                        <p:cTn id="31" dur="1000"/>
                                        <p:tgtEl>
                                          <p:spTgt spid="6">
                                            <p:graphicEl>
                                              <a:dgm id="{2C713B24-8AE1-4AD5-B521-6857D99FF303}"/>
                                            </p:graphicEl>
                                          </p:spTgt>
                                        </p:tgtEl>
                                      </p:cBhvr>
                                    </p:animEffect>
                                    <p:anim calcmode="lin" valueType="num">
                                      <p:cBhvr>
                                        <p:cTn id="32" dur="1000" fill="hold"/>
                                        <p:tgtEl>
                                          <p:spTgt spid="6">
                                            <p:graphicEl>
                                              <a:dgm id="{2C713B24-8AE1-4AD5-B521-6857D99FF303}"/>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2C713B24-8AE1-4AD5-B521-6857D99FF303}"/>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602271D9-DC20-4445-94CB-D99256CAD6D5}"/>
                                            </p:graphicEl>
                                          </p:spTgt>
                                        </p:tgtEl>
                                        <p:attrNameLst>
                                          <p:attrName>style.visibility</p:attrName>
                                        </p:attrNameLst>
                                      </p:cBhvr>
                                      <p:to>
                                        <p:strVal val="visible"/>
                                      </p:to>
                                    </p:set>
                                    <p:animEffect transition="in" filter="fade">
                                      <p:cBhvr>
                                        <p:cTn id="38" dur="1000"/>
                                        <p:tgtEl>
                                          <p:spTgt spid="6">
                                            <p:graphicEl>
                                              <a:dgm id="{602271D9-DC20-4445-94CB-D99256CAD6D5}"/>
                                            </p:graphicEl>
                                          </p:spTgt>
                                        </p:tgtEl>
                                      </p:cBhvr>
                                    </p:animEffect>
                                    <p:anim calcmode="lin" valueType="num">
                                      <p:cBhvr>
                                        <p:cTn id="39" dur="1000" fill="hold"/>
                                        <p:tgtEl>
                                          <p:spTgt spid="6">
                                            <p:graphicEl>
                                              <a:dgm id="{602271D9-DC20-4445-94CB-D99256CAD6D5}"/>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602271D9-DC20-4445-94CB-D99256CAD6D5}"/>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A9DD29EF-20C1-4805-92E6-F8B67B58EDD6}"/>
                                            </p:graphicEl>
                                          </p:spTgt>
                                        </p:tgtEl>
                                        <p:attrNameLst>
                                          <p:attrName>style.visibility</p:attrName>
                                        </p:attrNameLst>
                                      </p:cBhvr>
                                      <p:to>
                                        <p:strVal val="visible"/>
                                      </p:to>
                                    </p:set>
                                    <p:animEffect transition="in" filter="fade">
                                      <p:cBhvr>
                                        <p:cTn id="43" dur="1000"/>
                                        <p:tgtEl>
                                          <p:spTgt spid="6">
                                            <p:graphicEl>
                                              <a:dgm id="{A9DD29EF-20C1-4805-92E6-F8B67B58EDD6}"/>
                                            </p:graphicEl>
                                          </p:spTgt>
                                        </p:tgtEl>
                                      </p:cBhvr>
                                    </p:animEffect>
                                    <p:anim calcmode="lin" valueType="num">
                                      <p:cBhvr>
                                        <p:cTn id="44" dur="1000" fill="hold"/>
                                        <p:tgtEl>
                                          <p:spTgt spid="6">
                                            <p:graphicEl>
                                              <a:dgm id="{A9DD29EF-20C1-4805-92E6-F8B67B58EDD6}"/>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A9DD29EF-20C1-4805-92E6-F8B67B58EDD6}"/>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
                                            <p:graphicEl>
                                              <a:dgm id="{C1189127-BDE8-4302-8952-A82AEB9CB066}"/>
                                            </p:graphicEl>
                                          </p:spTgt>
                                        </p:tgtEl>
                                        <p:attrNameLst>
                                          <p:attrName>style.visibility</p:attrName>
                                        </p:attrNameLst>
                                      </p:cBhvr>
                                      <p:to>
                                        <p:strVal val="visible"/>
                                      </p:to>
                                    </p:set>
                                    <p:animEffect transition="in" filter="fade">
                                      <p:cBhvr>
                                        <p:cTn id="50" dur="1000"/>
                                        <p:tgtEl>
                                          <p:spTgt spid="6">
                                            <p:graphicEl>
                                              <a:dgm id="{C1189127-BDE8-4302-8952-A82AEB9CB066}"/>
                                            </p:graphicEl>
                                          </p:spTgt>
                                        </p:tgtEl>
                                      </p:cBhvr>
                                    </p:animEffect>
                                    <p:anim calcmode="lin" valueType="num">
                                      <p:cBhvr>
                                        <p:cTn id="51" dur="1000" fill="hold"/>
                                        <p:tgtEl>
                                          <p:spTgt spid="6">
                                            <p:graphicEl>
                                              <a:dgm id="{C1189127-BDE8-4302-8952-A82AEB9CB066}"/>
                                            </p:graphicEl>
                                          </p:spTgt>
                                        </p:tgtEl>
                                        <p:attrNameLst>
                                          <p:attrName>ppt_x</p:attrName>
                                        </p:attrNameLst>
                                      </p:cBhvr>
                                      <p:tavLst>
                                        <p:tav tm="0">
                                          <p:val>
                                            <p:strVal val="#ppt_x"/>
                                          </p:val>
                                        </p:tav>
                                        <p:tav tm="100000">
                                          <p:val>
                                            <p:strVal val="#ppt_x"/>
                                          </p:val>
                                        </p:tav>
                                      </p:tavLst>
                                    </p:anim>
                                    <p:anim calcmode="lin" valueType="num">
                                      <p:cBhvr>
                                        <p:cTn id="52" dur="1000" fill="hold"/>
                                        <p:tgtEl>
                                          <p:spTgt spid="6">
                                            <p:graphicEl>
                                              <a:dgm id="{C1189127-BDE8-4302-8952-A82AEB9CB066}"/>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6">
                                            <p:graphicEl>
                                              <a:dgm id="{C8650D13-5F6D-4244-85C8-CC1C6CCE2788}"/>
                                            </p:graphicEl>
                                          </p:spTgt>
                                        </p:tgtEl>
                                        <p:attrNameLst>
                                          <p:attrName>style.visibility</p:attrName>
                                        </p:attrNameLst>
                                      </p:cBhvr>
                                      <p:to>
                                        <p:strVal val="visible"/>
                                      </p:to>
                                    </p:set>
                                    <p:animEffect transition="in" filter="fade">
                                      <p:cBhvr>
                                        <p:cTn id="55" dur="1000"/>
                                        <p:tgtEl>
                                          <p:spTgt spid="6">
                                            <p:graphicEl>
                                              <a:dgm id="{C8650D13-5F6D-4244-85C8-CC1C6CCE2788}"/>
                                            </p:graphicEl>
                                          </p:spTgt>
                                        </p:tgtEl>
                                      </p:cBhvr>
                                    </p:animEffect>
                                    <p:anim calcmode="lin" valueType="num">
                                      <p:cBhvr>
                                        <p:cTn id="56" dur="1000" fill="hold"/>
                                        <p:tgtEl>
                                          <p:spTgt spid="6">
                                            <p:graphicEl>
                                              <a:dgm id="{C8650D13-5F6D-4244-85C8-CC1C6CCE2788}"/>
                                            </p:graphicEl>
                                          </p:spTgt>
                                        </p:tgtEl>
                                        <p:attrNameLst>
                                          <p:attrName>ppt_x</p:attrName>
                                        </p:attrNameLst>
                                      </p:cBhvr>
                                      <p:tavLst>
                                        <p:tav tm="0">
                                          <p:val>
                                            <p:strVal val="#ppt_x"/>
                                          </p:val>
                                        </p:tav>
                                        <p:tav tm="100000">
                                          <p:val>
                                            <p:strVal val="#ppt_x"/>
                                          </p:val>
                                        </p:tav>
                                      </p:tavLst>
                                    </p:anim>
                                    <p:anim calcmode="lin" valueType="num">
                                      <p:cBhvr>
                                        <p:cTn id="57" dur="1000" fill="hold"/>
                                        <p:tgtEl>
                                          <p:spTgt spid="6">
                                            <p:graphicEl>
                                              <a:dgm id="{C8650D13-5F6D-4244-85C8-CC1C6CCE2788}"/>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6">
                                            <p:graphicEl>
                                              <a:dgm id="{F21ACB22-5F2E-4E7A-85DE-C811E77EE1C0}"/>
                                            </p:graphicEl>
                                          </p:spTgt>
                                        </p:tgtEl>
                                        <p:attrNameLst>
                                          <p:attrName>style.visibility</p:attrName>
                                        </p:attrNameLst>
                                      </p:cBhvr>
                                      <p:to>
                                        <p:strVal val="visible"/>
                                      </p:to>
                                    </p:set>
                                    <p:animEffect transition="in" filter="fade">
                                      <p:cBhvr>
                                        <p:cTn id="62" dur="1000"/>
                                        <p:tgtEl>
                                          <p:spTgt spid="6">
                                            <p:graphicEl>
                                              <a:dgm id="{F21ACB22-5F2E-4E7A-85DE-C811E77EE1C0}"/>
                                            </p:graphicEl>
                                          </p:spTgt>
                                        </p:tgtEl>
                                      </p:cBhvr>
                                    </p:animEffect>
                                    <p:anim calcmode="lin" valueType="num">
                                      <p:cBhvr>
                                        <p:cTn id="63" dur="1000" fill="hold"/>
                                        <p:tgtEl>
                                          <p:spTgt spid="6">
                                            <p:graphicEl>
                                              <a:dgm id="{F21ACB22-5F2E-4E7A-85DE-C811E77EE1C0}"/>
                                            </p:graphicEl>
                                          </p:spTgt>
                                        </p:tgtEl>
                                        <p:attrNameLst>
                                          <p:attrName>ppt_x</p:attrName>
                                        </p:attrNameLst>
                                      </p:cBhvr>
                                      <p:tavLst>
                                        <p:tav tm="0">
                                          <p:val>
                                            <p:strVal val="#ppt_x"/>
                                          </p:val>
                                        </p:tav>
                                        <p:tav tm="100000">
                                          <p:val>
                                            <p:strVal val="#ppt_x"/>
                                          </p:val>
                                        </p:tav>
                                      </p:tavLst>
                                    </p:anim>
                                    <p:anim calcmode="lin" valueType="num">
                                      <p:cBhvr>
                                        <p:cTn id="64" dur="1000" fill="hold"/>
                                        <p:tgtEl>
                                          <p:spTgt spid="6">
                                            <p:graphicEl>
                                              <a:dgm id="{F21ACB22-5F2E-4E7A-85DE-C811E77EE1C0}"/>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
                                            <p:graphicEl>
                                              <a:dgm id="{38D6B2B5-49C0-4078-9029-C2701ED5E233}"/>
                                            </p:graphicEl>
                                          </p:spTgt>
                                        </p:tgtEl>
                                        <p:attrNameLst>
                                          <p:attrName>style.visibility</p:attrName>
                                        </p:attrNameLst>
                                      </p:cBhvr>
                                      <p:to>
                                        <p:strVal val="visible"/>
                                      </p:to>
                                    </p:set>
                                    <p:animEffect transition="in" filter="fade">
                                      <p:cBhvr>
                                        <p:cTn id="67" dur="1000"/>
                                        <p:tgtEl>
                                          <p:spTgt spid="6">
                                            <p:graphicEl>
                                              <a:dgm id="{38D6B2B5-49C0-4078-9029-C2701ED5E233}"/>
                                            </p:graphicEl>
                                          </p:spTgt>
                                        </p:tgtEl>
                                      </p:cBhvr>
                                    </p:animEffect>
                                    <p:anim calcmode="lin" valueType="num">
                                      <p:cBhvr>
                                        <p:cTn id="68" dur="1000" fill="hold"/>
                                        <p:tgtEl>
                                          <p:spTgt spid="6">
                                            <p:graphicEl>
                                              <a:dgm id="{38D6B2B5-49C0-4078-9029-C2701ED5E233}"/>
                                            </p:graphicEl>
                                          </p:spTgt>
                                        </p:tgtEl>
                                        <p:attrNameLst>
                                          <p:attrName>ppt_x</p:attrName>
                                        </p:attrNameLst>
                                      </p:cBhvr>
                                      <p:tavLst>
                                        <p:tav tm="0">
                                          <p:val>
                                            <p:strVal val="#ppt_x"/>
                                          </p:val>
                                        </p:tav>
                                        <p:tav tm="100000">
                                          <p:val>
                                            <p:strVal val="#ppt_x"/>
                                          </p:val>
                                        </p:tav>
                                      </p:tavLst>
                                    </p:anim>
                                    <p:anim calcmode="lin" valueType="num">
                                      <p:cBhvr>
                                        <p:cTn id="69" dur="1000" fill="hold"/>
                                        <p:tgtEl>
                                          <p:spTgt spid="6">
                                            <p:graphicEl>
                                              <a:dgm id="{38D6B2B5-49C0-4078-9029-C2701ED5E233}"/>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6">
                                            <p:graphicEl>
                                              <a:dgm id="{4C2A6892-0A56-49E0-ADD6-63EE81FB6918}"/>
                                            </p:graphicEl>
                                          </p:spTgt>
                                        </p:tgtEl>
                                        <p:attrNameLst>
                                          <p:attrName>style.visibility</p:attrName>
                                        </p:attrNameLst>
                                      </p:cBhvr>
                                      <p:to>
                                        <p:strVal val="visible"/>
                                      </p:to>
                                    </p:set>
                                    <p:animEffect transition="in" filter="fade">
                                      <p:cBhvr>
                                        <p:cTn id="74" dur="1000"/>
                                        <p:tgtEl>
                                          <p:spTgt spid="6">
                                            <p:graphicEl>
                                              <a:dgm id="{4C2A6892-0A56-49E0-ADD6-63EE81FB6918}"/>
                                            </p:graphicEl>
                                          </p:spTgt>
                                        </p:tgtEl>
                                      </p:cBhvr>
                                    </p:animEffect>
                                    <p:anim calcmode="lin" valueType="num">
                                      <p:cBhvr>
                                        <p:cTn id="75" dur="1000" fill="hold"/>
                                        <p:tgtEl>
                                          <p:spTgt spid="6">
                                            <p:graphicEl>
                                              <a:dgm id="{4C2A6892-0A56-49E0-ADD6-63EE81FB6918}"/>
                                            </p:graphicEl>
                                          </p:spTgt>
                                        </p:tgtEl>
                                        <p:attrNameLst>
                                          <p:attrName>ppt_x</p:attrName>
                                        </p:attrNameLst>
                                      </p:cBhvr>
                                      <p:tavLst>
                                        <p:tav tm="0">
                                          <p:val>
                                            <p:strVal val="#ppt_x"/>
                                          </p:val>
                                        </p:tav>
                                        <p:tav tm="100000">
                                          <p:val>
                                            <p:strVal val="#ppt_x"/>
                                          </p:val>
                                        </p:tav>
                                      </p:tavLst>
                                    </p:anim>
                                    <p:anim calcmode="lin" valueType="num">
                                      <p:cBhvr>
                                        <p:cTn id="76" dur="1000" fill="hold"/>
                                        <p:tgtEl>
                                          <p:spTgt spid="6">
                                            <p:graphicEl>
                                              <a:dgm id="{4C2A6892-0A56-49E0-ADD6-63EE81FB6918}"/>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6">
                                            <p:graphicEl>
                                              <a:dgm id="{F444DB00-3088-4363-AADA-AC1244DD5E1B}"/>
                                            </p:graphicEl>
                                          </p:spTgt>
                                        </p:tgtEl>
                                        <p:attrNameLst>
                                          <p:attrName>style.visibility</p:attrName>
                                        </p:attrNameLst>
                                      </p:cBhvr>
                                      <p:to>
                                        <p:strVal val="visible"/>
                                      </p:to>
                                    </p:set>
                                    <p:animEffect transition="in" filter="fade">
                                      <p:cBhvr>
                                        <p:cTn id="79" dur="1000"/>
                                        <p:tgtEl>
                                          <p:spTgt spid="6">
                                            <p:graphicEl>
                                              <a:dgm id="{F444DB00-3088-4363-AADA-AC1244DD5E1B}"/>
                                            </p:graphicEl>
                                          </p:spTgt>
                                        </p:tgtEl>
                                      </p:cBhvr>
                                    </p:animEffect>
                                    <p:anim calcmode="lin" valueType="num">
                                      <p:cBhvr>
                                        <p:cTn id="80" dur="1000" fill="hold"/>
                                        <p:tgtEl>
                                          <p:spTgt spid="6">
                                            <p:graphicEl>
                                              <a:dgm id="{F444DB00-3088-4363-AADA-AC1244DD5E1B}"/>
                                            </p:graphicEl>
                                          </p:spTgt>
                                        </p:tgtEl>
                                        <p:attrNameLst>
                                          <p:attrName>ppt_x</p:attrName>
                                        </p:attrNameLst>
                                      </p:cBhvr>
                                      <p:tavLst>
                                        <p:tav tm="0">
                                          <p:val>
                                            <p:strVal val="#ppt_x"/>
                                          </p:val>
                                        </p:tav>
                                        <p:tav tm="100000">
                                          <p:val>
                                            <p:strVal val="#ppt_x"/>
                                          </p:val>
                                        </p:tav>
                                      </p:tavLst>
                                    </p:anim>
                                    <p:anim calcmode="lin" valueType="num">
                                      <p:cBhvr>
                                        <p:cTn id="81" dur="1000" fill="hold"/>
                                        <p:tgtEl>
                                          <p:spTgt spid="6">
                                            <p:graphicEl>
                                              <a:dgm id="{F444DB00-3088-4363-AADA-AC1244DD5E1B}"/>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8"/>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8" grpId="0" animBg="1"/>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97577" y="757638"/>
            <a:ext cx="9749834"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200000"/>
              </a:lnSpc>
              <a:spcBef>
                <a:spcPts val="600"/>
              </a:spcBef>
              <a:spcAft>
                <a:spcPts val="0"/>
              </a:spcAft>
            </a:pPr>
            <a:r>
              <a:rPr lang="es-ES" dirty="0">
                <a:solidFill>
                  <a:srgbClr val="000000"/>
                </a:solidFill>
                <a:latin typeface="Arial" panose="020B0604020202020204" pitchFamily="34" charset="0"/>
                <a:ea typeface="Arial" panose="020B0604020202020204" pitchFamily="34" charset="0"/>
              </a:rPr>
              <a:t>2.- ¿Considera usted que la interfaz de la aplicación móvil está diseñada para realizar una tarea específica a la vez?</a:t>
            </a:r>
            <a:endParaRPr lang="en-US" sz="1600" dirty="0">
              <a:solidFill>
                <a:srgbClr val="000000"/>
              </a:solidFill>
              <a:effectLst/>
              <a:latin typeface="Arial" panose="020B0604020202020204" pitchFamily="34" charset="0"/>
              <a:ea typeface="Arial" panose="020B0604020202020204" pitchFamily="34" charset="0"/>
            </a:endParaRPr>
          </a:p>
        </p:txBody>
      </p:sp>
      <p:graphicFrame>
        <p:nvGraphicFramePr>
          <p:cNvPr id="5" name="Gráfico 4"/>
          <p:cNvGraphicFramePr/>
          <p:nvPr>
            <p:extLst>
              <p:ext uri="{D42A27DB-BD31-4B8C-83A1-F6EECF244321}">
                <p14:modId xmlns:p14="http://schemas.microsoft.com/office/powerpoint/2010/main" val="3454618574"/>
              </p:ext>
            </p:extLst>
          </p:nvPr>
        </p:nvGraphicFramePr>
        <p:xfrm>
          <a:off x="2187485" y="2484800"/>
          <a:ext cx="6616882" cy="2792594"/>
        </p:xfrm>
        <a:graphic>
          <a:graphicData uri="http://schemas.openxmlformats.org/drawingml/2006/chart">
            <c:chart xmlns:c="http://schemas.openxmlformats.org/drawingml/2006/chart" xmlns:r="http://schemas.openxmlformats.org/officeDocument/2006/relationships" r:id="rId2"/>
          </a:graphicData>
        </a:graphic>
      </p:graphicFrame>
      <p:sp>
        <p:nvSpPr>
          <p:cNvPr id="3" name="Marcador de número de diapositiva 2"/>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39755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84513" y="605471"/>
            <a:ext cx="9762897"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200000"/>
              </a:lnSpc>
              <a:spcBef>
                <a:spcPts val="600"/>
              </a:spcBef>
              <a:spcAft>
                <a:spcPts val="0"/>
              </a:spcAft>
            </a:pPr>
            <a:r>
              <a:rPr lang="es-ES" dirty="0">
                <a:solidFill>
                  <a:srgbClr val="000000"/>
                </a:solidFill>
                <a:latin typeface="Arial" panose="020B0604020202020204" pitchFamily="34" charset="0"/>
                <a:ea typeface="Arial" panose="020B0604020202020204" pitchFamily="34" charset="0"/>
              </a:rPr>
              <a:t>3.- ¿Considera usted que la aplicación móvil utiliza notificaciones o mensajes de texto breves para ayudar o advertir al usuario?</a:t>
            </a:r>
            <a:endParaRPr lang="en-US" sz="1600" dirty="0">
              <a:solidFill>
                <a:srgbClr val="000000"/>
              </a:solidFill>
              <a:effectLst/>
              <a:latin typeface="Arial" panose="020B0604020202020204" pitchFamily="34" charset="0"/>
              <a:ea typeface="Arial" panose="020B0604020202020204" pitchFamily="34" charset="0"/>
            </a:endParaRPr>
          </a:p>
        </p:txBody>
      </p:sp>
      <p:graphicFrame>
        <p:nvGraphicFramePr>
          <p:cNvPr id="5" name="Gráfico 4"/>
          <p:cNvGraphicFramePr/>
          <p:nvPr>
            <p:extLst>
              <p:ext uri="{D42A27DB-BD31-4B8C-83A1-F6EECF244321}">
                <p14:modId xmlns:p14="http://schemas.microsoft.com/office/powerpoint/2010/main" val="68788192"/>
              </p:ext>
            </p:extLst>
          </p:nvPr>
        </p:nvGraphicFramePr>
        <p:xfrm>
          <a:off x="1284513" y="2360838"/>
          <a:ext cx="8003178" cy="2759801"/>
        </p:xfrm>
        <a:graphic>
          <a:graphicData uri="http://schemas.openxmlformats.org/drawingml/2006/chart">
            <c:chart xmlns:c="http://schemas.openxmlformats.org/drawingml/2006/chart" xmlns:r="http://schemas.openxmlformats.org/officeDocument/2006/relationships" r:id="rId2"/>
          </a:graphicData>
        </a:graphic>
      </p:graphicFrame>
      <p:sp>
        <p:nvSpPr>
          <p:cNvPr id="3" name="Marcador de número de diapositiva 2"/>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295493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54331" y="628918"/>
            <a:ext cx="9596845"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200000"/>
              </a:lnSpc>
              <a:spcBef>
                <a:spcPts val="600"/>
              </a:spcBef>
              <a:spcAft>
                <a:spcPts val="0"/>
              </a:spcAft>
            </a:pPr>
            <a:r>
              <a:rPr lang="es-ES" dirty="0">
                <a:solidFill>
                  <a:srgbClr val="000000"/>
                </a:solidFill>
                <a:latin typeface="Arial" panose="020B0604020202020204" pitchFamily="34" charset="0"/>
                <a:ea typeface="Arial" panose="020B0604020202020204" pitchFamily="34" charset="0"/>
              </a:rPr>
              <a:t>4.- ¿Considera usted que está claro cómo navegar a través de la aplicación y acceder a cada ubicación deseada cuando es necesario? </a:t>
            </a:r>
            <a:endParaRPr lang="en-US" sz="1600" dirty="0">
              <a:solidFill>
                <a:srgbClr val="000000"/>
              </a:solidFill>
              <a:effectLst/>
              <a:latin typeface="Arial" panose="020B0604020202020204" pitchFamily="34" charset="0"/>
              <a:ea typeface="Arial" panose="020B0604020202020204" pitchFamily="34" charset="0"/>
            </a:endParaRPr>
          </a:p>
        </p:txBody>
      </p:sp>
      <p:graphicFrame>
        <p:nvGraphicFramePr>
          <p:cNvPr id="5" name="Gráfico 4"/>
          <p:cNvGraphicFramePr/>
          <p:nvPr>
            <p:extLst>
              <p:ext uri="{D42A27DB-BD31-4B8C-83A1-F6EECF244321}">
                <p14:modId xmlns:p14="http://schemas.microsoft.com/office/powerpoint/2010/main" val="1450381588"/>
              </p:ext>
            </p:extLst>
          </p:nvPr>
        </p:nvGraphicFramePr>
        <p:xfrm>
          <a:off x="2588077" y="2914650"/>
          <a:ext cx="5448300" cy="2857500"/>
        </p:xfrm>
        <a:graphic>
          <a:graphicData uri="http://schemas.openxmlformats.org/drawingml/2006/chart">
            <c:chart xmlns:c="http://schemas.openxmlformats.org/drawingml/2006/chart" xmlns:r="http://schemas.openxmlformats.org/officeDocument/2006/relationships" r:id="rId2"/>
          </a:graphicData>
        </a:graphic>
      </p:graphicFrame>
      <p:sp>
        <p:nvSpPr>
          <p:cNvPr id="3" name="Marcador de número de diapositiva 2"/>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45520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49829" y="524416"/>
            <a:ext cx="9697582"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200000"/>
              </a:lnSpc>
              <a:spcBef>
                <a:spcPts val="600"/>
              </a:spcBef>
              <a:spcAft>
                <a:spcPts val="0"/>
              </a:spcAft>
              <a:tabLst>
                <a:tab pos="1514475" algn="l"/>
              </a:tabLst>
            </a:pPr>
            <a:r>
              <a:rPr lang="es-ES" dirty="0">
                <a:solidFill>
                  <a:srgbClr val="000000"/>
                </a:solidFill>
                <a:latin typeface="Arial" panose="020B0604020202020204" pitchFamily="34" charset="0"/>
                <a:ea typeface="Arial" panose="020B0604020202020204" pitchFamily="34" charset="0"/>
              </a:rPr>
              <a:t>5.- ¿Cuándo uso por primera vez la aplicación móvil </a:t>
            </a:r>
            <a:r>
              <a:rPr lang="es-ES" dirty="0" smtClean="0">
                <a:solidFill>
                  <a:srgbClr val="000000"/>
                </a:solidFill>
                <a:latin typeface="Arial" panose="020B0604020202020204" pitchFamily="34" charset="0"/>
                <a:ea typeface="Arial" panose="020B0604020202020204" pitchFamily="34" charset="0"/>
              </a:rPr>
              <a:t>Hunter- Cicte </a:t>
            </a:r>
            <a:r>
              <a:rPr lang="es-ES" dirty="0">
                <a:solidFill>
                  <a:srgbClr val="000000"/>
                </a:solidFill>
                <a:latin typeface="Arial" panose="020B0604020202020204" pitchFamily="34" charset="0"/>
                <a:ea typeface="Arial" panose="020B0604020202020204" pitchFamily="34" charset="0"/>
              </a:rPr>
              <a:t>le resulto fácil aprender a realizar las tareas? Por ejemplo, explicaciones apropiadas aparecen si es necesario.</a:t>
            </a:r>
            <a:endParaRPr lang="en-US" sz="1600" dirty="0">
              <a:solidFill>
                <a:srgbClr val="000000"/>
              </a:solidFill>
              <a:effectLst/>
              <a:latin typeface="Arial" panose="020B0604020202020204" pitchFamily="34" charset="0"/>
              <a:ea typeface="Arial" panose="020B0604020202020204" pitchFamily="34" charset="0"/>
            </a:endParaRPr>
          </a:p>
        </p:txBody>
      </p:sp>
      <p:graphicFrame>
        <p:nvGraphicFramePr>
          <p:cNvPr id="5" name="Gráfico 4"/>
          <p:cNvGraphicFramePr/>
          <p:nvPr>
            <p:extLst>
              <p:ext uri="{D42A27DB-BD31-4B8C-83A1-F6EECF244321}">
                <p14:modId xmlns:p14="http://schemas.microsoft.com/office/powerpoint/2010/main" val="2156193736"/>
              </p:ext>
            </p:extLst>
          </p:nvPr>
        </p:nvGraphicFramePr>
        <p:xfrm>
          <a:off x="2246947" y="2538684"/>
          <a:ext cx="6361476" cy="2908527"/>
        </p:xfrm>
        <a:graphic>
          <a:graphicData uri="http://schemas.openxmlformats.org/drawingml/2006/chart">
            <c:chart xmlns:c="http://schemas.openxmlformats.org/drawingml/2006/chart" xmlns:r="http://schemas.openxmlformats.org/officeDocument/2006/relationships" r:id="rId2"/>
          </a:graphicData>
        </a:graphic>
      </p:graphicFrame>
      <p:sp>
        <p:nvSpPr>
          <p:cNvPr id="3" name="Marcador de número de diapositiva 2"/>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363979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chemeClr val="bg1"/>
                </a:solidFill>
              </a:rPr>
              <a:t>Tabla de resultados a las </a:t>
            </a:r>
            <a:r>
              <a:rPr lang="es-ES" dirty="0" smtClean="0">
                <a:solidFill>
                  <a:schemeClr val="bg1"/>
                </a:solidFill>
              </a:rPr>
              <a:t>métricas</a:t>
            </a:r>
            <a:endParaRPr lang="en-US" dirty="0">
              <a:solidFill>
                <a:schemeClr val="bg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86265918"/>
              </p:ext>
            </p:extLst>
          </p:nvPr>
        </p:nvGraphicFramePr>
        <p:xfrm>
          <a:off x="1141413" y="1779845"/>
          <a:ext cx="9925729" cy="4370363"/>
        </p:xfrm>
        <a:graphic>
          <a:graphicData uri="http://schemas.openxmlformats.org/drawingml/2006/table">
            <a:tbl>
              <a:tblPr firstRow="1" firstCol="1" bandRow="1">
                <a:tableStyleId>{7DF18680-E054-41AD-8BC1-D1AEF772440D}</a:tableStyleId>
              </a:tblPr>
              <a:tblGrid>
                <a:gridCol w="1643017">
                  <a:extLst>
                    <a:ext uri="{9D8B030D-6E8A-4147-A177-3AD203B41FA5}">
                      <a16:colId xmlns:a16="http://schemas.microsoft.com/office/drawing/2014/main" val="539202379"/>
                    </a:ext>
                  </a:extLst>
                </a:gridCol>
                <a:gridCol w="1048149">
                  <a:extLst>
                    <a:ext uri="{9D8B030D-6E8A-4147-A177-3AD203B41FA5}">
                      <a16:colId xmlns:a16="http://schemas.microsoft.com/office/drawing/2014/main" val="715720518"/>
                    </a:ext>
                  </a:extLst>
                </a:gridCol>
                <a:gridCol w="850567">
                  <a:extLst>
                    <a:ext uri="{9D8B030D-6E8A-4147-A177-3AD203B41FA5}">
                      <a16:colId xmlns:a16="http://schemas.microsoft.com/office/drawing/2014/main" val="2491872447"/>
                    </a:ext>
                  </a:extLst>
                </a:gridCol>
                <a:gridCol w="925583">
                  <a:extLst>
                    <a:ext uri="{9D8B030D-6E8A-4147-A177-3AD203B41FA5}">
                      <a16:colId xmlns:a16="http://schemas.microsoft.com/office/drawing/2014/main" val="3740433363"/>
                    </a:ext>
                  </a:extLst>
                </a:gridCol>
                <a:gridCol w="1365131">
                  <a:extLst>
                    <a:ext uri="{9D8B030D-6E8A-4147-A177-3AD203B41FA5}">
                      <a16:colId xmlns:a16="http://schemas.microsoft.com/office/drawing/2014/main" val="2329179164"/>
                    </a:ext>
                  </a:extLst>
                </a:gridCol>
                <a:gridCol w="1365131">
                  <a:extLst>
                    <a:ext uri="{9D8B030D-6E8A-4147-A177-3AD203B41FA5}">
                      <a16:colId xmlns:a16="http://schemas.microsoft.com/office/drawing/2014/main" val="2480528701"/>
                    </a:ext>
                  </a:extLst>
                </a:gridCol>
                <a:gridCol w="1308076">
                  <a:extLst>
                    <a:ext uri="{9D8B030D-6E8A-4147-A177-3AD203B41FA5}">
                      <a16:colId xmlns:a16="http://schemas.microsoft.com/office/drawing/2014/main" val="3027735469"/>
                    </a:ext>
                  </a:extLst>
                </a:gridCol>
                <a:gridCol w="1420075">
                  <a:extLst>
                    <a:ext uri="{9D8B030D-6E8A-4147-A177-3AD203B41FA5}">
                      <a16:colId xmlns:a16="http://schemas.microsoft.com/office/drawing/2014/main" val="3584713221"/>
                    </a:ext>
                  </a:extLst>
                </a:gridCol>
              </a:tblGrid>
              <a:tr h="1982273">
                <a:tc>
                  <a:txBody>
                    <a:bodyPr/>
                    <a:lstStyle/>
                    <a:p>
                      <a:pPr algn="just">
                        <a:lnSpc>
                          <a:spcPct val="200000"/>
                        </a:lnSpc>
                        <a:spcBef>
                          <a:spcPts val="600"/>
                        </a:spcBef>
                        <a:spcAft>
                          <a:spcPts val="0"/>
                        </a:spcAft>
                        <a:tabLst>
                          <a:tab pos="1514475" algn="l"/>
                        </a:tabLst>
                      </a:pPr>
                      <a:r>
                        <a:rPr lang="es-ES" sz="1600">
                          <a:solidFill>
                            <a:schemeClr val="bg1"/>
                          </a:solidFill>
                          <a:effectLst/>
                        </a:rPr>
                        <a:t>Escala de Likert / Preguntas</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a:solidFill>
                            <a:schemeClr val="bg1"/>
                          </a:solidFill>
                          <a:effectLst/>
                        </a:rPr>
                        <a:t>Totalmente de acuerdo</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a:solidFill>
                            <a:schemeClr val="bg1"/>
                          </a:solidFill>
                          <a:effectLst/>
                        </a:rPr>
                        <a:t>De acuerdo</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a:solidFill>
                            <a:schemeClr val="bg1"/>
                          </a:solidFill>
                          <a:effectLst/>
                        </a:rPr>
                        <a:t>Neutral</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dirty="0">
                          <a:solidFill>
                            <a:schemeClr val="bg1"/>
                          </a:solidFill>
                          <a:effectLst/>
                        </a:rPr>
                        <a:t>En desacuerdo</a:t>
                      </a:r>
                      <a:endParaRPr lang="en-US" sz="1200" dirty="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a:solidFill>
                            <a:schemeClr val="bg1"/>
                          </a:solidFill>
                          <a:effectLst/>
                        </a:rPr>
                        <a:t>Totalmente en desacuerdo</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a:solidFill>
                            <a:schemeClr val="bg1"/>
                          </a:solidFill>
                          <a:effectLst/>
                        </a:rPr>
                        <a:t> (Suma Totalmente de acuerdo y de acuerdo)</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dirty="0">
                          <a:solidFill>
                            <a:schemeClr val="bg1"/>
                          </a:solidFill>
                          <a:effectLst/>
                        </a:rPr>
                        <a:t>Satisfacción</a:t>
                      </a:r>
                      <a:endParaRPr lang="en-US" sz="1200" dirty="0">
                        <a:solidFill>
                          <a:schemeClr val="bg1"/>
                        </a:solidFill>
                        <a:effectLst/>
                        <a:latin typeface="Arial" panose="020B0604020202020204" pitchFamily="34" charset="0"/>
                        <a:ea typeface="Arial" panose="020B0604020202020204" pitchFamily="34" charset="0"/>
                      </a:endParaRPr>
                    </a:p>
                  </a:txBody>
                  <a:tcPr marL="60370" marR="60370" marT="0" marB="0"/>
                </a:tc>
                <a:extLst>
                  <a:ext uri="{0D108BD9-81ED-4DB2-BD59-A6C34878D82A}">
                    <a16:rowId xmlns:a16="http://schemas.microsoft.com/office/drawing/2014/main" val="1056284182"/>
                  </a:ext>
                </a:extLst>
              </a:tr>
              <a:tr h="477618">
                <a:tc>
                  <a:txBody>
                    <a:bodyPr/>
                    <a:lstStyle/>
                    <a:p>
                      <a:pPr algn="just">
                        <a:lnSpc>
                          <a:spcPct val="200000"/>
                        </a:lnSpc>
                        <a:spcBef>
                          <a:spcPts val="600"/>
                        </a:spcBef>
                        <a:spcAft>
                          <a:spcPts val="0"/>
                        </a:spcAft>
                        <a:tabLst>
                          <a:tab pos="1514475" algn="l"/>
                        </a:tabLst>
                      </a:pPr>
                      <a:r>
                        <a:rPr lang="es-ES" sz="1600">
                          <a:solidFill>
                            <a:schemeClr val="bg1"/>
                          </a:solidFill>
                          <a:effectLst/>
                        </a:rPr>
                        <a:t>P1</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a:solidFill>
                            <a:schemeClr val="bg1"/>
                          </a:solidFill>
                          <a:effectLst/>
                        </a:rPr>
                        <a:t>59%</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a:solidFill>
                            <a:schemeClr val="bg1"/>
                          </a:solidFill>
                          <a:effectLst/>
                        </a:rPr>
                        <a:t>33%</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a:solidFill>
                            <a:schemeClr val="bg1"/>
                          </a:solidFill>
                          <a:effectLst/>
                        </a:rPr>
                        <a:t>8%</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a:solidFill>
                            <a:schemeClr val="bg1"/>
                          </a:solidFill>
                          <a:effectLst/>
                        </a:rPr>
                        <a:t> </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a:solidFill>
                            <a:schemeClr val="bg1"/>
                          </a:solidFill>
                          <a:effectLst/>
                        </a:rPr>
                        <a:t> </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a:solidFill>
                            <a:schemeClr val="bg1"/>
                          </a:solidFill>
                          <a:effectLst/>
                        </a:rPr>
                        <a:t>92%</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dirty="0" smtClean="0">
                          <a:solidFill>
                            <a:schemeClr val="bg1"/>
                          </a:solidFill>
                          <a:effectLst/>
                        </a:rPr>
                        <a:t>Aceptable</a:t>
                      </a:r>
                      <a:endParaRPr lang="en-US" sz="1200" dirty="0">
                        <a:solidFill>
                          <a:schemeClr val="bg1"/>
                        </a:solidFill>
                        <a:effectLst/>
                        <a:latin typeface="Arial" panose="020B0604020202020204" pitchFamily="34" charset="0"/>
                        <a:ea typeface="Arial" panose="020B0604020202020204" pitchFamily="34" charset="0"/>
                      </a:endParaRPr>
                    </a:p>
                  </a:txBody>
                  <a:tcPr marL="60370" marR="60370" marT="0" marB="0"/>
                </a:tc>
                <a:extLst>
                  <a:ext uri="{0D108BD9-81ED-4DB2-BD59-A6C34878D82A}">
                    <a16:rowId xmlns:a16="http://schemas.microsoft.com/office/drawing/2014/main" val="1885139058"/>
                  </a:ext>
                </a:extLst>
              </a:tr>
              <a:tr h="477618">
                <a:tc>
                  <a:txBody>
                    <a:bodyPr/>
                    <a:lstStyle/>
                    <a:p>
                      <a:pPr algn="just">
                        <a:lnSpc>
                          <a:spcPct val="200000"/>
                        </a:lnSpc>
                        <a:spcBef>
                          <a:spcPts val="600"/>
                        </a:spcBef>
                        <a:spcAft>
                          <a:spcPts val="0"/>
                        </a:spcAft>
                        <a:tabLst>
                          <a:tab pos="1514475" algn="l"/>
                        </a:tabLst>
                      </a:pPr>
                      <a:r>
                        <a:rPr lang="es-ES" sz="1600">
                          <a:solidFill>
                            <a:schemeClr val="bg1"/>
                          </a:solidFill>
                          <a:effectLst/>
                        </a:rPr>
                        <a:t>P2</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a:solidFill>
                            <a:schemeClr val="bg1"/>
                          </a:solidFill>
                          <a:effectLst/>
                        </a:rPr>
                        <a:t>17%</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a:solidFill>
                            <a:schemeClr val="bg1"/>
                          </a:solidFill>
                          <a:effectLst/>
                        </a:rPr>
                        <a:t>83%</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a:solidFill>
                            <a:schemeClr val="bg1"/>
                          </a:solidFill>
                          <a:effectLst/>
                        </a:rPr>
                        <a:t> </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a:solidFill>
                            <a:schemeClr val="bg1"/>
                          </a:solidFill>
                          <a:effectLst/>
                        </a:rPr>
                        <a:t> </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a:solidFill>
                            <a:schemeClr val="bg1"/>
                          </a:solidFill>
                          <a:effectLst/>
                        </a:rPr>
                        <a:t> </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a:solidFill>
                            <a:schemeClr val="bg1"/>
                          </a:solidFill>
                          <a:effectLst/>
                        </a:rPr>
                        <a:t>100%</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dirty="0" smtClean="0">
                          <a:solidFill>
                            <a:schemeClr val="bg1"/>
                          </a:solidFill>
                          <a:effectLst/>
                        </a:rPr>
                        <a:t>Aceptable</a:t>
                      </a:r>
                      <a:endParaRPr lang="en-US" sz="1200" dirty="0">
                        <a:solidFill>
                          <a:schemeClr val="bg1"/>
                        </a:solidFill>
                        <a:effectLst/>
                        <a:latin typeface="Arial" panose="020B0604020202020204" pitchFamily="34" charset="0"/>
                        <a:ea typeface="Arial" panose="020B0604020202020204" pitchFamily="34" charset="0"/>
                      </a:endParaRPr>
                    </a:p>
                  </a:txBody>
                  <a:tcPr marL="60370" marR="60370" marT="0" marB="0"/>
                </a:tc>
                <a:extLst>
                  <a:ext uri="{0D108BD9-81ED-4DB2-BD59-A6C34878D82A}">
                    <a16:rowId xmlns:a16="http://schemas.microsoft.com/office/drawing/2014/main" val="2967900837"/>
                  </a:ext>
                </a:extLst>
              </a:tr>
              <a:tr h="477618">
                <a:tc>
                  <a:txBody>
                    <a:bodyPr/>
                    <a:lstStyle/>
                    <a:p>
                      <a:pPr algn="just">
                        <a:lnSpc>
                          <a:spcPct val="200000"/>
                        </a:lnSpc>
                        <a:spcBef>
                          <a:spcPts val="600"/>
                        </a:spcBef>
                        <a:spcAft>
                          <a:spcPts val="0"/>
                        </a:spcAft>
                        <a:tabLst>
                          <a:tab pos="1514475" algn="l"/>
                        </a:tabLst>
                      </a:pPr>
                      <a:r>
                        <a:rPr lang="es-ES" sz="1600">
                          <a:solidFill>
                            <a:schemeClr val="bg1"/>
                          </a:solidFill>
                          <a:effectLst/>
                        </a:rPr>
                        <a:t>P3</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a:solidFill>
                            <a:schemeClr val="bg1"/>
                          </a:solidFill>
                          <a:effectLst/>
                        </a:rPr>
                        <a:t>8%</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a:solidFill>
                            <a:schemeClr val="bg1"/>
                          </a:solidFill>
                          <a:effectLst/>
                        </a:rPr>
                        <a:t>84%</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a:solidFill>
                            <a:schemeClr val="bg1"/>
                          </a:solidFill>
                          <a:effectLst/>
                        </a:rPr>
                        <a:t>8%</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a:solidFill>
                            <a:schemeClr val="bg1"/>
                          </a:solidFill>
                          <a:effectLst/>
                        </a:rPr>
                        <a:t> </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a:solidFill>
                            <a:schemeClr val="bg1"/>
                          </a:solidFill>
                          <a:effectLst/>
                        </a:rPr>
                        <a:t> </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a:solidFill>
                            <a:schemeClr val="bg1"/>
                          </a:solidFill>
                          <a:effectLst/>
                        </a:rPr>
                        <a:t>92%</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dirty="0" smtClean="0">
                          <a:solidFill>
                            <a:schemeClr val="bg1"/>
                          </a:solidFill>
                          <a:effectLst/>
                        </a:rPr>
                        <a:t>Aceptable</a:t>
                      </a:r>
                      <a:endParaRPr lang="en-US" sz="1200" dirty="0">
                        <a:solidFill>
                          <a:schemeClr val="bg1"/>
                        </a:solidFill>
                        <a:effectLst/>
                        <a:latin typeface="Arial" panose="020B0604020202020204" pitchFamily="34" charset="0"/>
                        <a:ea typeface="Arial" panose="020B0604020202020204" pitchFamily="34" charset="0"/>
                      </a:endParaRPr>
                    </a:p>
                  </a:txBody>
                  <a:tcPr marL="60370" marR="60370" marT="0" marB="0"/>
                </a:tc>
                <a:extLst>
                  <a:ext uri="{0D108BD9-81ED-4DB2-BD59-A6C34878D82A}">
                    <a16:rowId xmlns:a16="http://schemas.microsoft.com/office/drawing/2014/main" val="1765278911"/>
                  </a:ext>
                </a:extLst>
              </a:tr>
              <a:tr h="477618">
                <a:tc>
                  <a:txBody>
                    <a:bodyPr/>
                    <a:lstStyle/>
                    <a:p>
                      <a:pPr algn="just">
                        <a:lnSpc>
                          <a:spcPct val="200000"/>
                        </a:lnSpc>
                        <a:spcBef>
                          <a:spcPts val="600"/>
                        </a:spcBef>
                        <a:spcAft>
                          <a:spcPts val="0"/>
                        </a:spcAft>
                        <a:tabLst>
                          <a:tab pos="1514475" algn="l"/>
                        </a:tabLst>
                      </a:pPr>
                      <a:r>
                        <a:rPr lang="es-ES" sz="1600">
                          <a:solidFill>
                            <a:schemeClr val="bg1"/>
                          </a:solidFill>
                          <a:effectLst/>
                        </a:rPr>
                        <a:t>P4</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a:solidFill>
                            <a:schemeClr val="bg1"/>
                          </a:solidFill>
                          <a:effectLst/>
                        </a:rPr>
                        <a:t>42%</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a:solidFill>
                            <a:schemeClr val="bg1"/>
                          </a:solidFill>
                          <a:effectLst/>
                        </a:rPr>
                        <a:t>25%</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a:solidFill>
                            <a:schemeClr val="bg1"/>
                          </a:solidFill>
                          <a:effectLst/>
                        </a:rPr>
                        <a:t>33%</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a:solidFill>
                            <a:schemeClr val="bg1"/>
                          </a:solidFill>
                          <a:effectLst/>
                        </a:rPr>
                        <a:t> </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a:solidFill>
                            <a:schemeClr val="bg1"/>
                          </a:solidFill>
                          <a:effectLst/>
                        </a:rPr>
                        <a:t> </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a:solidFill>
                            <a:schemeClr val="bg1"/>
                          </a:solidFill>
                          <a:effectLst/>
                        </a:rPr>
                        <a:t>67%</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kern="1200" dirty="0">
                          <a:solidFill>
                            <a:schemeClr val="bg1"/>
                          </a:solidFill>
                          <a:effectLst/>
                          <a:latin typeface="+mn-lt"/>
                          <a:ea typeface="+mn-ea"/>
                          <a:cs typeface="+mn-cs"/>
                        </a:rPr>
                        <a:t>Moderado</a:t>
                      </a:r>
                      <a:endParaRPr lang="en-US" sz="1600" kern="1200" dirty="0">
                        <a:solidFill>
                          <a:schemeClr val="bg1"/>
                        </a:solidFill>
                        <a:effectLst/>
                        <a:latin typeface="+mn-lt"/>
                        <a:ea typeface="+mn-ea"/>
                        <a:cs typeface="+mn-cs"/>
                      </a:endParaRPr>
                    </a:p>
                  </a:txBody>
                  <a:tcPr marL="60370" marR="60370" marT="0" marB="0"/>
                </a:tc>
                <a:extLst>
                  <a:ext uri="{0D108BD9-81ED-4DB2-BD59-A6C34878D82A}">
                    <a16:rowId xmlns:a16="http://schemas.microsoft.com/office/drawing/2014/main" val="3335354869"/>
                  </a:ext>
                </a:extLst>
              </a:tr>
              <a:tr h="477618">
                <a:tc>
                  <a:txBody>
                    <a:bodyPr/>
                    <a:lstStyle/>
                    <a:p>
                      <a:pPr algn="just">
                        <a:lnSpc>
                          <a:spcPct val="200000"/>
                        </a:lnSpc>
                        <a:spcBef>
                          <a:spcPts val="600"/>
                        </a:spcBef>
                        <a:spcAft>
                          <a:spcPts val="0"/>
                        </a:spcAft>
                        <a:tabLst>
                          <a:tab pos="1514475" algn="l"/>
                        </a:tabLst>
                      </a:pPr>
                      <a:r>
                        <a:rPr lang="es-ES" sz="1600">
                          <a:solidFill>
                            <a:schemeClr val="bg1"/>
                          </a:solidFill>
                          <a:effectLst/>
                        </a:rPr>
                        <a:t>P5</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a:solidFill>
                            <a:schemeClr val="bg1"/>
                          </a:solidFill>
                          <a:effectLst/>
                        </a:rPr>
                        <a:t>34%</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a:solidFill>
                            <a:schemeClr val="bg1"/>
                          </a:solidFill>
                          <a:effectLst/>
                        </a:rPr>
                        <a:t>50%</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a:solidFill>
                            <a:schemeClr val="bg1"/>
                          </a:solidFill>
                          <a:effectLst/>
                        </a:rPr>
                        <a:t>8%</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a:solidFill>
                            <a:schemeClr val="bg1"/>
                          </a:solidFill>
                          <a:effectLst/>
                        </a:rPr>
                        <a:t> </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a:solidFill>
                            <a:schemeClr val="bg1"/>
                          </a:solidFill>
                          <a:effectLst/>
                        </a:rPr>
                        <a:t>8%</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S" sz="1600">
                          <a:solidFill>
                            <a:schemeClr val="bg1"/>
                          </a:solidFill>
                          <a:effectLst/>
                        </a:rPr>
                        <a:t>84%</a:t>
                      </a:r>
                      <a:endParaRPr lang="en-US" sz="1200">
                        <a:solidFill>
                          <a:schemeClr val="bg1"/>
                        </a:solidFill>
                        <a:effectLst/>
                        <a:latin typeface="Arial" panose="020B0604020202020204" pitchFamily="34" charset="0"/>
                        <a:ea typeface="Arial" panose="020B0604020202020204" pitchFamily="34" charset="0"/>
                      </a:endParaRPr>
                    </a:p>
                  </a:txBody>
                  <a:tcPr marL="60370" marR="60370" marT="0" marB="0"/>
                </a:tc>
                <a:tc>
                  <a:txBody>
                    <a:bodyPr/>
                    <a:lstStyle/>
                    <a:p>
                      <a:pPr algn="just">
                        <a:lnSpc>
                          <a:spcPct val="200000"/>
                        </a:lnSpc>
                        <a:spcBef>
                          <a:spcPts val="600"/>
                        </a:spcBef>
                        <a:spcAft>
                          <a:spcPts val="0"/>
                        </a:spcAft>
                        <a:tabLst>
                          <a:tab pos="1514475" algn="l"/>
                        </a:tabLst>
                      </a:pPr>
                      <a:r>
                        <a:rPr lang="es-EC" sz="1600" kern="1200" noProof="0" dirty="0" smtClean="0">
                          <a:solidFill>
                            <a:schemeClr val="bg1"/>
                          </a:solidFill>
                          <a:effectLst/>
                          <a:latin typeface="+mn-lt"/>
                          <a:ea typeface="+mn-ea"/>
                          <a:cs typeface="+mn-cs"/>
                        </a:rPr>
                        <a:t>Aceptable</a:t>
                      </a:r>
                      <a:endParaRPr lang="es-EC" sz="1600" kern="1200" noProof="0" dirty="0">
                        <a:solidFill>
                          <a:schemeClr val="bg1"/>
                        </a:solidFill>
                        <a:effectLst/>
                        <a:latin typeface="+mn-lt"/>
                        <a:ea typeface="+mn-ea"/>
                        <a:cs typeface="+mn-cs"/>
                      </a:endParaRPr>
                    </a:p>
                  </a:txBody>
                  <a:tcPr marL="60370" marR="60370" marT="0" marB="0"/>
                </a:tc>
                <a:extLst>
                  <a:ext uri="{0D108BD9-81ED-4DB2-BD59-A6C34878D82A}">
                    <a16:rowId xmlns:a16="http://schemas.microsoft.com/office/drawing/2014/main" val="992858537"/>
                  </a:ext>
                </a:extLst>
              </a:tr>
            </a:tbl>
          </a:graphicData>
        </a:graphic>
      </p:graphicFrame>
      <p:sp>
        <p:nvSpPr>
          <p:cNvPr id="5" name="Marcador de número de diapositiva 4"/>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214592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5729" y="0"/>
            <a:ext cx="9905998" cy="947556"/>
          </a:xfrm>
        </p:spPr>
        <p:txBody>
          <a:bodyPr/>
          <a:lstStyle/>
          <a:p>
            <a:r>
              <a:rPr lang="es-ES" dirty="0">
                <a:solidFill>
                  <a:schemeClr val="bg1"/>
                </a:solidFill>
              </a:rPr>
              <a:t>Encuesta </a:t>
            </a:r>
            <a:r>
              <a:rPr lang="es-ES" dirty="0" smtClean="0">
                <a:solidFill>
                  <a:schemeClr val="bg1"/>
                </a:solidFill>
              </a:rPr>
              <a:t>SUS</a:t>
            </a:r>
            <a:endParaRPr lang="en-US" dirty="0">
              <a:solidFill>
                <a:schemeClr val="bg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3244317720"/>
              </p:ext>
            </p:extLst>
          </p:nvPr>
        </p:nvGraphicFramePr>
        <p:xfrm>
          <a:off x="635729" y="732431"/>
          <a:ext cx="11158582" cy="5965129"/>
        </p:xfrm>
        <a:graphic>
          <a:graphicData uri="http://schemas.openxmlformats.org/drawingml/2006/table">
            <a:tbl>
              <a:tblPr firstRow="1" firstCol="1" bandRow="1">
                <a:tableStyleId>{7DF18680-E054-41AD-8BC1-D1AEF772440D}</a:tableStyleId>
              </a:tblPr>
              <a:tblGrid>
                <a:gridCol w="3363021">
                  <a:extLst>
                    <a:ext uri="{9D8B030D-6E8A-4147-A177-3AD203B41FA5}">
                      <a16:colId xmlns:a16="http://schemas.microsoft.com/office/drawing/2014/main" val="3226199907"/>
                    </a:ext>
                  </a:extLst>
                </a:gridCol>
                <a:gridCol w="1651804">
                  <a:extLst>
                    <a:ext uri="{9D8B030D-6E8A-4147-A177-3AD203B41FA5}">
                      <a16:colId xmlns:a16="http://schemas.microsoft.com/office/drawing/2014/main" val="1696935860"/>
                    </a:ext>
                  </a:extLst>
                </a:gridCol>
                <a:gridCol w="1516330">
                  <a:extLst>
                    <a:ext uri="{9D8B030D-6E8A-4147-A177-3AD203B41FA5}">
                      <a16:colId xmlns:a16="http://schemas.microsoft.com/office/drawing/2014/main" val="4095428413"/>
                    </a:ext>
                  </a:extLst>
                </a:gridCol>
                <a:gridCol w="1178842">
                  <a:extLst>
                    <a:ext uri="{9D8B030D-6E8A-4147-A177-3AD203B41FA5}">
                      <a16:colId xmlns:a16="http://schemas.microsoft.com/office/drawing/2014/main" val="1020132719"/>
                    </a:ext>
                  </a:extLst>
                </a:gridCol>
                <a:gridCol w="1222654">
                  <a:extLst>
                    <a:ext uri="{9D8B030D-6E8A-4147-A177-3AD203B41FA5}">
                      <a16:colId xmlns:a16="http://schemas.microsoft.com/office/drawing/2014/main" val="3846083783"/>
                    </a:ext>
                  </a:extLst>
                </a:gridCol>
                <a:gridCol w="2225931">
                  <a:extLst>
                    <a:ext uri="{9D8B030D-6E8A-4147-A177-3AD203B41FA5}">
                      <a16:colId xmlns:a16="http://schemas.microsoft.com/office/drawing/2014/main" val="352720094"/>
                    </a:ext>
                  </a:extLst>
                </a:gridCol>
              </a:tblGrid>
              <a:tr h="407407">
                <a:tc>
                  <a:txBody>
                    <a:bodyPr/>
                    <a:lstStyle/>
                    <a:p>
                      <a:pPr algn="just">
                        <a:lnSpc>
                          <a:spcPct val="106000"/>
                        </a:lnSpc>
                        <a:spcBef>
                          <a:spcPts val="600"/>
                        </a:spcBef>
                        <a:spcAft>
                          <a:spcPts val="0"/>
                        </a:spcAft>
                      </a:pPr>
                      <a:r>
                        <a:rPr lang="es-ES" sz="1400" dirty="0">
                          <a:solidFill>
                            <a:schemeClr val="bg1"/>
                          </a:solidFill>
                          <a:effectLst/>
                        </a:rPr>
                        <a:t>Preguntas</a:t>
                      </a:r>
                      <a:endParaRPr lang="en-US" sz="1400" dirty="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just">
                        <a:lnSpc>
                          <a:spcPct val="106000"/>
                        </a:lnSpc>
                        <a:spcBef>
                          <a:spcPts val="600"/>
                        </a:spcBef>
                        <a:spcAft>
                          <a:spcPts val="0"/>
                        </a:spcAft>
                      </a:pPr>
                      <a:r>
                        <a:rPr lang="es-ES" sz="1400">
                          <a:solidFill>
                            <a:schemeClr val="bg1"/>
                          </a:solidFill>
                          <a:effectLst/>
                        </a:rPr>
                        <a:t>Totalmente de acuerdo</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just">
                        <a:lnSpc>
                          <a:spcPct val="106000"/>
                        </a:lnSpc>
                        <a:spcBef>
                          <a:spcPts val="600"/>
                        </a:spcBef>
                        <a:spcAft>
                          <a:spcPts val="0"/>
                        </a:spcAft>
                      </a:pPr>
                      <a:r>
                        <a:rPr lang="es-ES" sz="1400">
                          <a:solidFill>
                            <a:schemeClr val="bg1"/>
                          </a:solidFill>
                          <a:effectLst/>
                        </a:rPr>
                        <a:t>De acuerdo</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just">
                        <a:lnSpc>
                          <a:spcPct val="106000"/>
                        </a:lnSpc>
                        <a:spcBef>
                          <a:spcPts val="600"/>
                        </a:spcBef>
                        <a:spcAft>
                          <a:spcPts val="0"/>
                        </a:spcAft>
                      </a:pPr>
                      <a:r>
                        <a:rPr lang="es-ES" sz="1400">
                          <a:solidFill>
                            <a:schemeClr val="bg1"/>
                          </a:solidFill>
                          <a:effectLst/>
                        </a:rPr>
                        <a:t>Neutral</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just">
                        <a:lnSpc>
                          <a:spcPct val="106000"/>
                        </a:lnSpc>
                        <a:spcBef>
                          <a:spcPts val="600"/>
                        </a:spcBef>
                        <a:spcAft>
                          <a:spcPts val="0"/>
                        </a:spcAft>
                      </a:pPr>
                      <a:r>
                        <a:rPr lang="es-ES" sz="1400">
                          <a:solidFill>
                            <a:schemeClr val="bg1"/>
                          </a:solidFill>
                          <a:effectLst/>
                        </a:rPr>
                        <a:t>En desacuerdo</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just">
                        <a:lnSpc>
                          <a:spcPct val="106000"/>
                        </a:lnSpc>
                        <a:spcBef>
                          <a:spcPts val="600"/>
                        </a:spcBef>
                        <a:spcAft>
                          <a:spcPts val="0"/>
                        </a:spcAft>
                      </a:pPr>
                      <a:r>
                        <a:rPr lang="es-ES" sz="1400">
                          <a:solidFill>
                            <a:schemeClr val="bg1"/>
                          </a:solidFill>
                          <a:effectLst/>
                        </a:rPr>
                        <a:t>Totalmente en desacuerdo</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extLst>
                  <a:ext uri="{0D108BD9-81ED-4DB2-BD59-A6C34878D82A}">
                    <a16:rowId xmlns:a16="http://schemas.microsoft.com/office/drawing/2014/main" val="2142047013"/>
                  </a:ext>
                </a:extLst>
              </a:tr>
              <a:tr h="407407">
                <a:tc>
                  <a:txBody>
                    <a:bodyPr/>
                    <a:lstStyle/>
                    <a:p>
                      <a:pPr algn="just">
                        <a:lnSpc>
                          <a:spcPct val="106000"/>
                        </a:lnSpc>
                        <a:spcBef>
                          <a:spcPts val="600"/>
                        </a:spcBef>
                        <a:spcAft>
                          <a:spcPts val="0"/>
                        </a:spcAft>
                      </a:pPr>
                      <a:r>
                        <a:rPr lang="es-ES" sz="1400">
                          <a:solidFill>
                            <a:schemeClr val="bg1"/>
                          </a:solidFill>
                          <a:effectLst/>
                        </a:rPr>
                        <a:t>1.- Pienso que me gustaría utilizar esta aplicación con frecuencia.</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dirty="0">
                          <a:solidFill>
                            <a:schemeClr val="bg1"/>
                          </a:solidFill>
                          <a:effectLst/>
                        </a:rPr>
                        <a:t>X</a:t>
                      </a:r>
                      <a:endParaRPr lang="en-US" sz="1400" dirty="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extLst>
                  <a:ext uri="{0D108BD9-81ED-4DB2-BD59-A6C34878D82A}">
                    <a16:rowId xmlns:a16="http://schemas.microsoft.com/office/drawing/2014/main" val="2606293716"/>
                  </a:ext>
                </a:extLst>
              </a:tr>
              <a:tr h="407407">
                <a:tc>
                  <a:txBody>
                    <a:bodyPr/>
                    <a:lstStyle/>
                    <a:p>
                      <a:pPr algn="just">
                        <a:lnSpc>
                          <a:spcPct val="106000"/>
                        </a:lnSpc>
                        <a:spcBef>
                          <a:spcPts val="600"/>
                        </a:spcBef>
                        <a:spcAft>
                          <a:spcPts val="0"/>
                        </a:spcAft>
                      </a:pPr>
                      <a:r>
                        <a:rPr lang="es-ES" sz="1400" dirty="0" smtClean="0">
                          <a:solidFill>
                            <a:schemeClr val="bg1"/>
                          </a:solidFill>
                          <a:effectLst/>
                        </a:rPr>
                        <a:t>2-Encontré </a:t>
                      </a:r>
                      <a:r>
                        <a:rPr lang="es-ES" sz="1400" dirty="0">
                          <a:solidFill>
                            <a:schemeClr val="bg1"/>
                          </a:solidFill>
                          <a:effectLst/>
                        </a:rPr>
                        <a:t>la aplicación innecesariamente compleja.</a:t>
                      </a:r>
                      <a:endParaRPr lang="en-US" sz="1400" dirty="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X</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extLst>
                  <a:ext uri="{0D108BD9-81ED-4DB2-BD59-A6C34878D82A}">
                    <a16:rowId xmlns:a16="http://schemas.microsoft.com/office/drawing/2014/main" val="910600299"/>
                  </a:ext>
                </a:extLst>
              </a:tr>
              <a:tr h="407407">
                <a:tc>
                  <a:txBody>
                    <a:bodyPr/>
                    <a:lstStyle/>
                    <a:p>
                      <a:pPr algn="just">
                        <a:lnSpc>
                          <a:spcPct val="106000"/>
                        </a:lnSpc>
                        <a:spcBef>
                          <a:spcPts val="600"/>
                        </a:spcBef>
                        <a:spcAft>
                          <a:spcPts val="0"/>
                        </a:spcAft>
                      </a:pPr>
                      <a:r>
                        <a:rPr lang="es-ES" sz="1400">
                          <a:solidFill>
                            <a:schemeClr val="bg1"/>
                          </a:solidFill>
                          <a:effectLst/>
                        </a:rPr>
                        <a:t>3.- Me parece que el producto era fácil de usar.</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X</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extLst>
                  <a:ext uri="{0D108BD9-81ED-4DB2-BD59-A6C34878D82A}">
                    <a16:rowId xmlns:a16="http://schemas.microsoft.com/office/drawing/2014/main" val="299861356"/>
                  </a:ext>
                </a:extLst>
              </a:tr>
              <a:tr h="611109">
                <a:tc>
                  <a:txBody>
                    <a:bodyPr/>
                    <a:lstStyle/>
                    <a:p>
                      <a:pPr algn="just">
                        <a:lnSpc>
                          <a:spcPct val="106000"/>
                        </a:lnSpc>
                        <a:spcBef>
                          <a:spcPts val="600"/>
                        </a:spcBef>
                        <a:spcAft>
                          <a:spcPts val="0"/>
                        </a:spcAft>
                      </a:pPr>
                      <a:r>
                        <a:rPr lang="es-ES" sz="1400" dirty="0">
                          <a:solidFill>
                            <a:schemeClr val="bg1"/>
                          </a:solidFill>
                          <a:effectLst/>
                        </a:rPr>
                        <a:t>4.- Creo que voy a necesitar la ayuda de una persona técnica para poder utilizar este producto.</a:t>
                      </a:r>
                      <a:endParaRPr lang="en-US" sz="1400" dirty="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X</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extLst>
                  <a:ext uri="{0D108BD9-81ED-4DB2-BD59-A6C34878D82A}">
                    <a16:rowId xmlns:a16="http://schemas.microsoft.com/office/drawing/2014/main" val="1387560893"/>
                  </a:ext>
                </a:extLst>
              </a:tr>
              <a:tr h="568129">
                <a:tc>
                  <a:txBody>
                    <a:bodyPr/>
                    <a:lstStyle/>
                    <a:p>
                      <a:pPr algn="just">
                        <a:lnSpc>
                          <a:spcPct val="106000"/>
                        </a:lnSpc>
                        <a:spcBef>
                          <a:spcPts val="600"/>
                        </a:spcBef>
                        <a:spcAft>
                          <a:spcPts val="0"/>
                        </a:spcAft>
                      </a:pPr>
                      <a:r>
                        <a:rPr lang="es-ES" sz="1400">
                          <a:solidFill>
                            <a:schemeClr val="bg1"/>
                          </a:solidFill>
                          <a:effectLst/>
                        </a:rPr>
                        <a:t>5.- Me pareció que las diversas funciones de este producto están bien integradas.</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X</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extLst>
                  <a:ext uri="{0D108BD9-81ED-4DB2-BD59-A6C34878D82A}">
                    <a16:rowId xmlns:a16="http://schemas.microsoft.com/office/drawing/2014/main" val="664699363"/>
                  </a:ext>
                </a:extLst>
              </a:tr>
              <a:tr h="568129">
                <a:tc>
                  <a:txBody>
                    <a:bodyPr/>
                    <a:lstStyle/>
                    <a:p>
                      <a:pPr algn="just">
                        <a:lnSpc>
                          <a:spcPct val="106000"/>
                        </a:lnSpc>
                        <a:spcBef>
                          <a:spcPts val="600"/>
                        </a:spcBef>
                        <a:spcAft>
                          <a:spcPts val="0"/>
                        </a:spcAft>
                      </a:pPr>
                      <a:r>
                        <a:rPr lang="es-ES" sz="1400">
                          <a:solidFill>
                            <a:schemeClr val="bg1"/>
                          </a:solidFill>
                          <a:effectLst/>
                        </a:rPr>
                        <a:t>6.- Me pareció que había demasiada inconsistencia en este producto.</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X</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extLst>
                  <a:ext uri="{0D108BD9-81ED-4DB2-BD59-A6C34878D82A}">
                    <a16:rowId xmlns:a16="http://schemas.microsoft.com/office/drawing/2014/main" val="3830897733"/>
                  </a:ext>
                </a:extLst>
              </a:tr>
              <a:tr h="611109">
                <a:tc>
                  <a:txBody>
                    <a:bodyPr/>
                    <a:lstStyle/>
                    <a:p>
                      <a:pPr algn="just">
                        <a:lnSpc>
                          <a:spcPct val="106000"/>
                        </a:lnSpc>
                        <a:spcBef>
                          <a:spcPts val="600"/>
                        </a:spcBef>
                        <a:spcAft>
                          <a:spcPts val="0"/>
                        </a:spcAft>
                      </a:pPr>
                      <a:r>
                        <a:rPr lang="es-ES" sz="1400">
                          <a:solidFill>
                            <a:schemeClr val="bg1"/>
                          </a:solidFill>
                          <a:effectLst/>
                        </a:rPr>
                        <a:t>7.- Me imagino que la mayoría de personas aprenderían a usar esta aplicación muy rápidamente.</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X</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extLst>
                  <a:ext uri="{0D108BD9-81ED-4DB2-BD59-A6C34878D82A}">
                    <a16:rowId xmlns:a16="http://schemas.microsoft.com/office/drawing/2014/main" val="2421495623"/>
                  </a:ext>
                </a:extLst>
              </a:tr>
              <a:tr h="407407">
                <a:tc>
                  <a:txBody>
                    <a:bodyPr/>
                    <a:lstStyle/>
                    <a:p>
                      <a:pPr algn="just">
                        <a:lnSpc>
                          <a:spcPct val="106000"/>
                        </a:lnSpc>
                        <a:spcBef>
                          <a:spcPts val="600"/>
                        </a:spcBef>
                        <a:spcAft>
                          <a:spcPts val="0"/>
                        </a:spcAft>
                      </a:pPr>
                      <a:r>
                        <a:rPr lang="es-ES" sz="1400">
                          <a:solidFill>
                            <a:schemeClr val="bg1"/>
                          </a:solidFill>
                          <a:effectLst/>
                        </a:rPr>
                        <a:t>8.- Me pareció que la aplicación es muy complicada de usar.</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X</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extLst>
                  <a:ext uri="{0D108BD9-81ED-4DB2-BD59-A6C34878D82A}">
                    <a16:rowId xmlns:a16="http://schemas.microsoft.com/office/drawing/2014/main" val="3730662033"/>
                  </a:ext>
                </a:extLst>
              </a:tr>
              <a:tr h="407407">
                <a:tc>
                  <a:txBody>
                    <a:bodyPr/>
                    <a:lstStyle/>
                    <a:p>
                      <a:pPr algn="just">
                        <a:lnSpc>
                          <a:spcPct val="106000"/>
                        </a:lnSpc>
                        <a:spcBef>
                          <a:spcPts val="600"/>
                        </a:spcBef>
                        <a:spcAft>
                          <a:spcPts val="0"/>
                        </a:spcAft>
                      </a:pPr>
                      <a:r>
                        <a:rPr lang="es-ES" sz="1400">
                          <a:solidFill>
                            <a:schemeClr val="bg1"/>
                          </a:solidFill>
                          <a:effectLst/>
                        </a:rPr>
                        <a:t>9.- Me sentí con mucha confianza al usar la aplicación.</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X</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extLst>
                  <a:ext uri="{0D108BD9-81ED-4DB2-BD59-A6C34878D82A}">
                    <a16:rowId xmlns:a16="http://schemas.microsoft.com/office/drawing/2014/main" val="2634224625"/>
                  </a:ext>
                </a:extLst>
              </a:tr>
              <a:tr h="757505">
                <a:tc>
                  <a:txBody>
                    <a:bodyPr/>
                    <a:lstStyle/>
                    <a:p>
                      <a:pPr algn="just">
                        <a:lnSpc>
                          <a:spcPct val="106000"/>
                        </a:lnSpc>
                        <a:spcBef>
                          <a:spcPts val="600"/>
                        </a:spcBef>
                        <a:spcAft>
                          <a:spcPts val="0"/>
                        </a:spcAft>
                      </a:pPr>
                      <a:r>
                        <a:rPr lang="es-ES" sz="1400" dirty="0">
                          <a:solidFill>
                            <a:schemeClr val="bg1"/>
                          </a:solidFill>
                          <a:effectLst/>
                        </a:rPr>
                        <a:t>10.- Tenía que aprender muchas cosas antes de que pudiera comenzar a utilizar esta aplicación.</a:t>
                      </a:r>
                      <a:endParaRPr lang="en-US" sz="1400" dirty="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dirty="0">
                          <a:solidFill>
                            <a:schemeClr val="bg1"/>
                          </a:solidFill>
                          <a:effectLst/>
                        </a:rPr>
                        <a:t> </a:t>
                      </a:r>
                      <a:endParaRPr lang="en-US" sz="1400" dirty="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dirty="0">
                          <a:solidFill>
                            <a:schemeClr val="bg1"/>
                          </a:solidFill>
                          <a:effectLst/>
                        </a:rPr>
                        <a:t> </a:t>
                      </a:r>
                      <a:endParaRPr lang="en-US" sz="1400" dirty="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a:solidFill>
                            <a:schemeClr val="bg1"/>
                          </a:solidFill>
                          <a:effectLst/>
                        </a:rPr>
                        <a:t> </a:t>
                      </a:r>
                      <a:endParaRPr lang="en-US" sz="140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dirty="0">
                          <a:solidFill>
                            <a:schemeClr val="bg1"/>
                          </a:solidFill>
                          <a:effectLst/>
                        </a:rPr>
                        <a:t> </a:t>
                      </a:r>
                      <a:endParaRPr lang="en-US" sz="1400" dirty="0">
                        <a:solidFill>
                          <a:schemeClr val="bg1"/>
                        </a:solidFill>
                        <a:effectLst/>
                        <a:latin typeface="Arial" panose="020B0604020202020204" pitchFamily="34" charset="0"/>
                        <a:ea typeface="Arial" panose="020B0604020202020204" pitchFamily="34" charset="0"/>
                      </a:endParaRPr>
                    </a:p>
                  </a:txBody>
                  <a:tcPr marL="35053" marR="35053" marT="0" marB="0"/>
                </a:tc>
                <a:tc>
                  <a:txBody>
                    <a:bodyPr/>
                    <a:lstStyle/>
                    <a:p>
                      <a:pPr algn="ctr">
                        <a:lnSpc>
                          <a:spcPct val="106000"/>
                        </a:lnSpc>
                        <a:spcBef>
                          <a:spcPts val="600"/>
                        </a:spcBef>
                        <a:spcAft>
                          <a:spcPts val="0"/>
                        </a:spcAft>
                      </a:pPr>
                      <a:r>
                        <a:rPr lang="es-ES" sz="1400" dirty="0">
                          <a:solidFill>
                            <a:schemeClr val="bg1"/>
                          </a:solidFill>
                          <a:effectLst/>
                        </a:rPr>
                        <a:t>X</a:t>
                      </a:r>
                      <a:endParaRPr lang="en-US" sz="1400" dirty="0">
                        <a:solidFill>
                          <a:schemeClr val="bg1"/>
                        </a:solidFill>
                        <a:effectLst/>
                        <a:latin typeface="Arial" panose="020B0604020202020204" pitchFamily="34" charset="0"/>
                        <a:ea typeface="Arial" panose="020B0604020202020204" pitchFamily="34" charset="0"/>
                      </a:endParaRPr>
                    </a:p>
                  </a:txBody>
                  <a:tcPr marL="35053" marR="35053" marT="0" marB="0"/>
                </a:tc>
                <a:extLst>
                  <a:ext uri="{0D108BD9-81ED-4DB2-BD59-A6C34878D82A}">
                    <a16:rowId xmlns:a16="http://schemas.microsoft.com/office/drawing/2014/main" val="3969707261"/>
                  </a:ext>
                </a:extLst>
              </a:tr>
            </a:tbl>
          </a:graphicData>
        </a:graphic>
      </p:graphicFrame>
      <p:sp>
        <p:nvSpPr>
          <p:cNvPr id="6" name="Rectángulo 5"/>
          <p:cNvSpPr/>
          <p:nvPr/>
        </p:nvSpPr>
        <p:spPr>
          <a:xfrm>
            <a:off x="4589906" y="6328228"/>
            <a:ext cx="2518703" cy="369332"/>
          </a:xfrm>
          <a:prstGeom prst="rect">
            <a:avLst/>
          </a:prstGeom>
        </p:spPr>
        <p:txBody>
          <a:bodyPr wrap="none">
            <a:spAutoFit/>
          </a:bodyPr>
          <a:lstStyle/>
          <a:p>
            <a:r>
              <a:rPr lang="en-US" b="1" dirty="0">
                <a:latin typeface="Arial" panose="020B0604020202020204" pitchFamily="34" charset="0"/>
                <a:ea typeface="Arial" panose="020B0604020202020204" pitchFamily="34" charset="0"/>
              </a:rPr>
              <a:t>Fuente: </a:t>
            </a:r>
            <a:r>
              <a:rPr lang="es-ES" b="1" dirty="0">
                <a:latin typeface="Arial" panose="020B0604020202020204" pitchFamily="34" charset="0"/>
                <a:ea typeface="Arial" panose="020B0604020202020204" pitchFamily="34" charset="0"/>
              </a:rPr>
              <a:t>(</a:t>
            </a:r>
            <a:r>
              <a:rPr lang="es-ES" b="1" dirty="0" err="1">
                <a:latin typeface="Arial" panose="020B0604020202020204" pitchFamily="34" charset="0"/>
                <a:ea typeface="Arial" panose="020B0604020202020204" pitchFamily="34" charset="0"/>
              </a:rPr>
              <a:t>Broke</a:t>
            </a:r>
            <a:r>
              <a:rPr lang="es-ES" b="1" dirty="0">
                <a:latin typeface="Arial" panose="020B0604020202020204" pitchFamily="34" charset="0"/>
                <a:ea typeface="Arial" panose="020B0604020202020204" pitchFamily="34" charset="0"/>
              </a:rPr>
              <a:t>, </a:t>
            </a:r>
            <a:r>
              <a:rPr lang="es-ES" b="1" dirty="0" smtClean="0">
                <a:latin typeface="Arial" panose="020B0604020202020204" pitchFamily="34" charset="0"/>
                <a:ea typeface="Arial" panose="020B0604020202020204" pitchFamily="34" charset="0"/>
              </a:rPr>
              <a:t>2011)</a:t>
            </a:r>
            <a:endParaRPr lang="en-US"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56469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034553" cy="857585"/>
          </a:xfrm>
        </p:spPr>
        <p:txBody>
          <a:bodyPr/>
          <a:lstStyle/>
          <a:p>
            <a:r>
              <a:rPr lang="es-EC" dirty="0">
                <a:solidFill>
                  <a:schemeClr val="bg1"/>
                </a:solidFill>
              </a:rPr>
              <a:t>Respuestas de la encuesta SUS</a:t>
            </a:r>
            <a:endParaRPr lang="en-US" dirty="0">
              <a:solidFill>
                <a:schemeClr val="bg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09006270"/>
              </p:ext>
            </p:extLst>
          </p:nvPr>
        </p:nvGraphicFramePr>
        <p:xfrm>
          <a:off x="5094513" y="1632858"/>
          <a:ext cx="6779620" cy="4876800"/>
        </p:xfrm>
        <a:graphic>
          <a:graphicData uri="http://schemas.openxmlformats.org/drawingml/2006/table">
            <a:tbl>
              <a:tblPr firstRow="1" firstCol="1" bandRow="1">
                <a:tableStyleId>{74C1A8A3-306A-4EB7-A6B1-4F7E0EB9C5D6}</a:tableStyleId>
              </a:tblPr>
              <a:tblGrid>
                <a:gridCol w="1256395">
                  <a:extLst>
                    <a:ext uri="{9D8B030D-6E8A-4147-A177-3AD203B41FA5}">
                      <a16:colId xmlns:a16="http://schemas.microsoft.com/office/drawing/2014/main" val="1408846060"/>
                    </a:ext>
                  </a:extLst>
                </a:gridCol>
                <a:gridCol w="360944">
                  <a:extLst>
                    <a:ext uri="{9D8B030D-6E8A-4147-A177-3AD203B41FA5}">
                      <a16:colId xmlns:a16="http://schemas.microsoft.com/office/drawing/2014/main" val="1901821614"/>
                    </a:ext>
                  </a:extLst>
                </a:gridCol>
                <a:gridCol w="503787">
                  <a:extLst>
                    <a:ext uri="{9D8B030D-6E8A-4147-A177-3AD203B41FA5}">
                      <a16:colId xmlns:a16="http://schemas.microsoft.com/office/drawing/2014/main" val="2409936417"/>
                    </a:ext>
                  </a:extLst>
                </a:gridCol>
                <a:gridCol w="503787">
                  <a:extLst>
                    <a:ext uri="{9D8B030D-6E8A-4147-A177-3AD203B41FA5}">
                      <a16:colId xmlns:a16="http://schemas.microsoft.com/office/drawing/2014/main" val="3200216319"/>
                    </a:ext>
                  </a:extLst>
                </a:gridCol>
                <a:gridCol w="503787">
                  <a:extLst>
                    <a:ext uri="{9D8B030D-6E8A-4147-A177-3AD203B41FA5}">
                      <a16:colId xmlns:a16="http://schemas.microsoft.com/office/drawing/2014/main" val="1580223395"/>
                    </a:ext>
                  </a:extLst>
                </a:gridCol>
                <a:gridCol w="503787">
                  <a:extLst>
                    <a:ext uri="{9D8B030D-6E8A-4147-A177-3AD203B41FA5}">
                      <a16:colId xmlns:a16="http://schemas.microsoft.com/office/drawing/2014/main" val="3876761193"/>
                    </a:ext>
                  </a:extLst>
                </a:gridCol>
                <a:gridCol w="503787">
                  <a:extLst>
                    <a:ext uri="{9D8B030D-6E8A-4147-A177-3AD203B41FA5}">
                      <a16:colId xmlns:a16="http://schemas.microsoft.com/office/drawing/2014/main" val="1862090725"/>
                    </a:ext>
                  </a:extLst>
                </a:gridCol>
                <a:gridCol w="503787">
                  <a:extLst>
                    <a:ext uri="{9D8B030D-6E8A-4147-A177-3AD203B41FA5}">
                      <a16:colId xmlns:a16="http://schemas.microsoft.com/office/drawing/2014/main" val="3181290473"/>
                    </a:ext>
                  </a:extLst>
                </a:gridCol>
                <a:gridCol w="503787">
                  <a:extLst>
                    <a:ext uri="{9D8B030D-6E8A-4147-A177-3AD203B41FA5}">
                      <a16:colId xmlns:a16="http://schemas.microsoft.com/office/drawing/2014/main" val="2128796230"/>
                    </a:ext>
                  </a:extLst>
                </a:gridCol>
                <a:gridCol w="503787">
                  <a:extLst>
                    <a:ext uri="{9D8B030D-6E8A-4147-A177-3AD203B41FA5}">
                      <a16:colId xmlns:a16="http://schemas.microsoft.com/office/drawing/2014/main" val="3823990306"/>
                    </a:ext>
                  </a:extLst>
                </a:gridCol>
                <a:gridCol w="503787">
                  <a:extLst>
                    <a:ext uri="{9D8B030D-6E8A-4147-A177-3AD203B41FA5}">
                      <a16:colId xmlns:a16="http://schemas.microsoft.com/office/drawing/2014/main" val="1369524895"/>
                    </a:ext>
                  </a:extLst>
                </a:gridCol>
                <a:gridCol w="628198">
                  <a:extLst>
                    <a:ext uri="{9D8B030D-6E8A-4147-A177-3AD203B41FA5}">
                      <a16:colId xmlns:a16="http://schemas.microsoft.com/office/drawing/2014/main" val="1048450996"/>
                    </a:ext>
                  </a:extLst>
                </a:gridCol>
              </a:tblGrid>
              <a:tr h="221357">
                <a:tc gridSpan="12">
                  <a:txBody>
                    <a:bodyPr/>
                    <a:lstStyle/>
                    <a:p>
                      <a:pPr algn="just">
                        <a:lnSpc>
                          <a:spcPct val="200000"/>
                        </a:lnSpc>
                        <a:spcBef>
                          <a:spcPts val="600"/>
                        </a:spcBef>
                        <a:spcAft>
                          <a:spcPts val="0"/>
                        </a:spcAft>
                        <a:tabLst>
                          <a:tab pos="1514475" algn="l"/>
                        </a:tabLst>
                      </a:pPr>
                      <a:r>
                        <a:rPr lang="en-US" sz="1000" dirty="0">
                          <a:solidFill>
                            <a:schemeClr val="bg1"/>
                          </a:solidFill>
                          <a:effectLst/>
                          <a:latin typeface="Arial" panose="020B0604020202020204" pitchFamily="34" charset="0"/>
                          <a:cs typeface="Arial" panose="020B0604020202020204" pitchFamily="34" charset="0"/>
                        </a:rPr>
                        <a:t>SUS Calculación</a:t>
                      </a:r>
                      <a:endParaRPr lang="en-US" sz="11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27083314"/>
                  </a:ext>
                </a:extLst>
              </a:tr>
              <a:tr h="442714">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Participantes/ Preguntas</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q1</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q2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q3</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q4</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q5</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q6</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q7</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q8</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q9</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q10</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SUS Score</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extLst>
                  <a:ext uri="{0D108BD9-81ED-4DB2-BD59-A6C34878D82A}">
                    <a16:rowId xmlns:a16="http://schemas.microsoft.com/office/drawing/2014/main" val="2233067981"/>
                  </a:ext>
                </a:extLst>
              </a:tr>
              <a:tr h="221357">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p1</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dirty="0">
                          <a:solidFill>
                            <a:schemeClr val="bg1"/>
                          </a:solidFill>
                          <a:effectLst/>
                          <a:latin typeface="Arial" panose="020B0604020202020204" pitchFamily="34" charset="0"/>
                          <a:cs typeface="Arial" panose="020B0604020202020204" pitchFamily="34" charset="0"/>
                        </a:rPr>
                        <a:t>4</a:t>
                      </a:r>
                      <a:endParaRPr lang="en-US" sz="11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1</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4</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dirty="0">
                          <a:solidFill>
                            <a:schemeClr val="bg1"/>
                          </a:solidFill>
                          <a:effectLst/>
                          <a:latin typeface="Arial" panose="020B0604020202020204" pitchFamily="34" charset="0"/>
                          <a:cs typeface="Arial" panose="020B0604020202020204" pitchFamily="34" charset="0"/>
                        </a:rPr>
                        <a:t>2</a:t>
                      </a:r>
                      <a:endParaRPr lang="en-US" sz="11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1</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5</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4</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1</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75,0</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extLst>
                  <a:ext uri="{0D108BD9-81ED-4DB2-BD59-A6C34878D82A}">
                    <a16:rowId xmlns:a16="http://schemas.microsoft.com/office/drawing/2014/main" val="163779343"/>
                  </a:ext>
                </a:extLst>
              </a:tr>
              <a:tr h="230777">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p2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5</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5</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3</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3</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4</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3</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3</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1</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67,5</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extLst>
                  <a:ext uri="{0D108BD9-81ED-4DB2-BD59-A6C34878D82A}">
                    <a16:rowId xmlns:a16="http://schemas.microsoft.com/office/drawing/2014/main" val="207723863"/>
                  </a:ext>
                </a:extLst>
              </a:tr>
              <a:tr h="221357">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p3</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5</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1</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4</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5</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5</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1</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4</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87,5</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extLst>
                  <a:ext uri="{0D108BD9-81ED-4DB2-BD59-A6C34878D82A}">
                    <a16:rowId xmlns:a16="http://schemas.microsoft.com/office/drawing/2014/main" val="1028265991"/>
                  </a:ext>
                </a:extLst>
              </a:tr>
              <a:tr h="221357">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p4</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4</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4</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4</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4</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4</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75,0</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extLst>
                  <a:ext uri="{0D108BD9-81ED-4DB2-BD59-A6C34878D82A}">
                    <a16:rowId xmlns:a16="http://schemas.microsoft.com/office/drawing/2014/main" val="3261967714"/>
                  </a:ext>
                </a:extLst>
              </a:tr>
              <a:tr h="221357">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p5</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3</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1</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4</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1</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1</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3</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52,5</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extLst>
                  <a:ext uri="{0D108BD9-81ED-4DB2-BD59-A6C34878D82A}">
                    <a16:rowId xmlns:a16="http://schemas.microsoft.com/office/drawing/2014/main" val="1704718049"/>
                  </a:ext>
                </a:extLst>
              </a:tr>
              <a:tr h="221357">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p6</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3</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4</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3</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3</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3</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3</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57,5</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extLst>
                  <a:ext uri="{0D108BD9-81ED-4DB2-BD59-A6C34878D82A}">
                    <a16:rowId xmlns:a16="http://schemas.microsoft.com/office/drawing/2014/main" val="3400979142"/>
                  </a:ext>
                </a:extLst>
              </a:tr>
              <a:tr h="221357">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p7</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4</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4</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4</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5</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1</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4</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1</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5</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70,0</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extLst>
                  <a:ext uri="{0D108BD9-81ED-4DB2-BD59-A6C34878D82A}">
                    <a16:rowId xmlns:a16="http://schemas.microsoft.com/office/drawing/2014/main" val="619261841"/>
                  </a:ext>
                </a:extLst>
              </a:tr>
              <a:tr h="221357">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p8</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3</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3</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3</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4</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4</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3</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3</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62,5</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extLst>
                  <a:ext uri="{0D108BD9-81ED-4DB2-BD59-A6C34878D82A}">
                    <a16:rowId xmlns:a16="http://schemas.microsoft.com/office/drawing/2014/main" val="2340331655"/>
                  </a:ext>
                </a:extLst>
              </a:tr>
              <a:tr h="221357">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p9</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4</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5</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1</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3</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5</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5</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3</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5</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72,5</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extLst>
                  <a:ext uri="{0D108BD9-81ED-4DB2-BD59-A6C34878D82A}">
                    <a16:rowId xmlns:a16="http://schemas.microsoft.com/office/drawing/2014/main" val="3150912025"/>
                  </a:ext>
                </a:extLst>
              </a:tr>
              <a:tr h="221357">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p10</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4</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1</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5</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1</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3</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1</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5</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1</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5</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90,0</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extLst>
                  <a:ext uri="{0D108BD9-81ED-4DB2-BD59-A6C34878D82A}">
                    <a16:rowId xmlns:a16="http://schemas.microsoft.com/office/drawing/2014/main" val="499179198"/>
                  </a:ext>
                </a:extLst>
              </a:tr>
              <a:tr h="221357">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p11</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nchor="b"/>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4</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nchor="b"/>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1</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nchor="b"/>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5</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nchor="b"/>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1</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nchor="b"/>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3</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nchor="b"/>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1</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nchor="b"/>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5</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nchor="b"/>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1</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nchor="b"/>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5</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nchor="b"/>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nchor="b"/>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90,0</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nchor="b"/>
                </a:tc>
                <a:extLst>
                  <a:ext uri="{0D108BD9-81ED-4DB2-BD59-A6C34878D82A}">
                    <a16:rowId xmlns:a16="http://schemas.microsoft.com/office/drawing/2014/main" val="3207847775"/>
                  </a:ext>
                </a:extLst>
              </a:tr>
              <a:tr h="221357">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p12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nchor="b"/>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4</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nchor="b"/>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nchor="b"/>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5</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nchor="b"/>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nchor="b"/>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nchor="b"/>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1</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nchor="b"/>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4</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nchor="b"/>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1</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nchor="b"/>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4</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nchor="b"/>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2</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nchor="b"/>
                </a:tc>
                <a:tc>
                  <a:txBody>
                    <a:bodyPr/>
                    <a:lstStyle/>
                    <a:p>
                      <a:pPr algn="just">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77,5</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nchor="b"/>
                </a:tc>
                <a:extLst>
                  <a:ext uri="{0D108BD9-81ED-4DB2-BD59-A6C34878D82A}">
                    <a16:rowId xmlns:a16="http://schemas.microsoft.com/office/drawing/2014/main" val="3685734357"/>
                  </a:ext>
                </a:extLst>
              </a:tr>
              <a:tr h="221357">
                <a:tc>
                  <a:txBody>
                    <a:bodyPr/>
                    <a:lstStyle/>
                    <a:p>
                      <a:pPr algn="just"/>
                      <a:endParaRPr lang="en-US" sz="1100">
                        <a:solidFill>
                          <a:schemeClr val="bg1"/>
                        </a:solidFill>
                        <a:effectLst/>
                        <a:latin typeface="Arial" panose="020B0604020202020204" pitchFamily="34" charset="0"/>
                        <a:cs typeface="Arial" panose="020B0604020202020204" pitchFamily="34" charset="0"/>
                      </a:endParaRPr>
                    </a:p>
                  </a:txBody>
                  <a:tcPr marL="55339" marR="55339" marT="0" marB="0"/>
                </a:tc>
                <a:tc gridSpan="10">
                  <a:txBody>
                    <a:bodyPr/>
                    <a:lstStyle/>
                    <a:p>
                      <a:pPr algn="r">
                        <a:lnSpc>
                          <a:spcPct val="200000"/>
                        </a:lnSpc>
                        <a:spcBef>
                          <a:spcPts val="600"/>
                        </a:spcBef>
                        <a:spcAft>
                          <a:spcPts val="0"/>
                        </a:spcAft>
                        <a:tabLst>
                          <a:tab pos="1514475" algn="l"/>
                        </a:tabLst>
                      </a:pPr>
                      <a:r>
                        <a:rPr lang="en-US" sz="1000">
                          <a:solidFill>
                            <a:schemeClr val="bg1"/>
                          </a:solidFill>
                          <a:effectLst/>
                          <a:latin typeface="Arial" panose="020B0604020202020204" pitchFamily="34" charset="0"/>
                          <a:cs typeface="Arial" panose="020B0604020202020204" pitchFamily="34" charset="0"/>
                        </a:rPr>
                        <a:t>Promedio Total</a:t>
                      </a:r>
                      <a:endParaRPr lang="en-US" sz="11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just">
                        <a:lnSpc>
                          <a:spcPct val="106000"/>
                        </a:lnSpc>
                        <a:spcBef>
                          <a:spcPts val="600"/>
                        </a:spcBef>
                        <a:spcAft>
                          <a:spcPts val="0"/>
                        </a:spcAft>
                      </a:pPr>
                      <a:r>
                        <a:rPr lang="en-US" sz="1050" dirty="0">
                          <a:solidFill>
                            <a:schemeClr val="bg1"/>
                          </a:solidFill>
                          <a:effectLst/>
                          <a:latin typeface="Arial" panose="020B0604020202020204" pitchFamily="34" charset="0"/>
                          <a:cs typeface="Arial" panose="020B0604020202020204" pitchFamily="34" charset="0"/>
                        </a:rPr>
                        <a:t>72,3</a:t>
                      </a:r>
                      <a:endParaRPr lang="en-US" sz="11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55339" marR="55339" marT="0" marB="0"/>
                </a:tc>
                <a:extLst>
                  <a:ext uri="{0D108BD9-81ED-4DB2-BD59-A6C34878D82A}">
                    <a16:rowId xmlns:a16="http://schemas.microsoft.com/office/drawing/2014/main" val="4149201033"/>
                  </a:ext>
                </a:extLst>
              </a:tr>
            </a:tbl>
          </a:graphicData>
        </a:graphic>
      </p:graphicFrame>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1861023" y="2850775"/>
            <a:ext cx="3020259" cy="865679"/>
          </a:xfrm>
          <a:prstGeom prst="rect">
            <a:avLst/>
          </a:prstGeom>
          <a:noFill/>
          <a:ln>
            <a:noFill/>
          </a:ln>
        </p:spPr>
      </p:pic>
      <p:sp>
        <p:nvSpPr>
          <p:cNvPr id="6" name="Rectangle 10"/>
          <p:cNvSpPr>
            <a:spLocks noChangeArrowheads="1"/>
          </p:cNvSpPr>
          <p:nvPr/>
        </p:nvSpPr>
        <p:spPr bwMode="auto">
          <a:xfrm>
            <a:off x="-4219" y="1616505"/>
            <a:ext cx="1650243" cy="35282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36000" tIns="36000" rIns="36000" bIns="36000">
            <a:spAutoFit/>
          </a:bodyPr>
          <a:lstStyle>
            <a:lvl1pPr marL="96838" indent="-96838" eaLnBrk="0" hangingPunct="0">
              <a:defRPr sz="2400">
                <a:solidFill>
                  <a:schemeClr val="tx1"/>
                </a:solidFill>
                <a:latin typeface="Arial" pitchFamily="34" charset="0"/>
                <a:ea typeface="ＭＳ Ｐゴシック" pitchFamily="-84" charset="-128"/>
              </a:defRPr>
            </a:lvl1pPr>
            <a:lvl2pPr marL="379413" indent="-92075"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Antecedentes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Planteamiento del problema</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Objetivos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Metodología</a:t>
            </a:r>
          </a:p>
          <a:p>
            <a:pPr lvl="1" eaLnBrk="1" hangingPunct="1">
              <a:lnSpc>
                <a:spcPct val="90000"/>
              </a:lnSpc>
              <a:spcBef>
                <a:spcPct val="50000"/>
              </a:spcBef>
              <a:buClr>
                <a:schemeClr val="folHlink"/>
              </a:buClr>
              <a:buSzPct val="60000"/>
              <a:buFont typeface="Wingdings" pitchFamily="2" charset="2"/>
              <a:buChar char="n"/>
              <a:defRPr/>
            </a:pPr>
            <a:r>
              <a:rPr lang="es-EC" altLang="en-US" sz="1050" b="1" i="1" dirty="0" smtClean="0">
                <a:solidFill>
                  <a:schemeClr val="bg1"/>
                </a:solidFill>
                <a:latin typeface="Tahoma" pitchFamily="34" charset="0"/>
              </a:rPr>
              <a:t>Definición del problema</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Identificación de métricas de usabilidad y accesibilidad</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Desarrollo e implementación</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Evaluación</a:t>
            </a:r>
            <a:endParaRPr lang="es-EC" altLang="en-US" sz="1000" i="1" dirty="0" smtClean="0">
              <a:solidFill>
                <a:schemeClr val="bg1"/>
              </a:solidFill>
              <a:latin typeface="Tahoma" pitchFamily="34" charset="0"/>
            </a:endParaRP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Conclusiones </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Recomendaciones</a:t>
            </a:r>
          </a:p>
          <a:p>
            <a:pPr eaLnBrk="1" hangingPunct="1">
              <a:lnSpc>
                <a:spcPct val="90000"/>
              </a:lnSpc>
              <a:spcBef>
                <a:spcPct val="50000"/>
              </a:spcBef>
              <a:buClr>
                <a:schemeClr val="folHlink"/>
              </a:buClr>
              <a:buSzPct val="60000"/>
              <a:buFont typeface="Wingdings" pitchFamily="2" charset="2"/>
              <a:buChar char="n"/>
              <a:defRPr/>
            </a:pPr>
            <a:r>
              <a:rPr lang="es-ES" sz="1200" b="1" i="1" dirty="0">
                <a:solidFill>
                  <a:schemeClr val="bg1"/>
                </a:solidFill>
              </a:rPr>
              <a:t>Trabajos Futuros</a:t>
            </a:r>
            <a:endParaRPr lang="es-EC" altLang="en-US" sz="1200" b="1" i="1" dirty="0">
              <a:solidFill>
                <a:schemeClr val="bg1"/>
              </a:solidFill>
              <a:latin typeface="Tahoma" pitchFamily="34" charset="0"/>
            </a:endParaRPr>
          </a:p>
        </p:txBody>
      </p:sp>
      <p:sp>
        <p:nvSpPr>
          <p:cNvPr id="7" name="Flecha derecha 6"/>
          <p:cNvSpPr/>
          <p:nvPr/>
        </p:nvSpPr>
        <p:spPr>
          <a:xfrm>
            <a:off x="0" y="4058195"/>
            <a:ext cx="301172" cy="248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arcador de número de diapositiva 7"/>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247988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305009"/>
            <a:ext cx="9905998" cy="949025"/>
          </a:xfrm>
        </p:spPr>
        <p:txBody>
          <a:bodyPr/>
          <a:lstStyle/>
          <a:p>
            <a:r>
              <a:rPr lang="es-ES" dirty="0">
                <a:solidFill>
                  <a:schemeClr val="bg1"/>
                </a:solidFill>
              </a:rPr>
              <a:t>Conclusiones</a:t>
            </a:r>
            <a:endParaRPr lang="en-US" dirty="0">
              <a:solidFill>
                <a:schemeClr val="bg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446616896"/>
              </p:ext>
            </p:extLst>
          </p:nvPr>
        </p:nvGraphicFramePr>
        <p:xfrm>
          <a:off x="0" y="637377"/>
          <a:ext cx="12061371" cy="6358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upo 7"/>
          <p:cNvGrpSpPr/>
          <p:nvPr/>
        </p:nvGrpSpPr>
        <p:grpSpPr>
          <a:xfrm>
            <a:off x="550701" y="578498"/>
            <a:ext cx="450785" cy="402046"/>
            <a:chOff x="707961" y="362360"/>
            <a:chExt cx="1247013" cy="1247013"/>
          </a:xfrm>
          <a:solidFill>
            <a:schemeClr val="accent3">
              <a:lumMod val="40000"/>
              <a:lumOff val="60000"/>
            </a:schemeClr>
          </a:solidFill>
        </p:grpSpPr>
        <p:sp>
          <p:nvSpPr>
            <p:cNvPr id="9" name="Elipse 8"/>
            <p:cNvSpPr/>
            <p:nvPr/>
          </p:nvSpPr>
          <p:spPr>
            <a:xfrm>
              <a:off x="707961" y="362360"/>
              <a:ext cx="1247013" cy="1247013"/>
            </a:xfrm>
            <a:prstGeom prst="ellipse">
              <a:avLst/>
            </a:prstGeom>
            <a:grpFill/>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0" name="Elipse 4"/>
            <p:cNvSpPr txBox="1"/>
            <p:nvPr/>
          </p:nvSpPr>
          <p:spPr>
            <a:xfrm>
              <a:off x="890582" y="544981"/>
              <a:ext cx="881771" cy="88177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391" tIns="48391" rIns="48391" bIns="48391" numCol="1" spcCol="1270" anchor="ctr" anchorCtr="0">
              <a:noAutofit/>
            </a:bodyPr>
            <a:lstStyle/>
            <a:p>
              <a:pPr lvl="0" algn="ctr" defTabSz="2133600">
                <a:lnSpc>
                  <a:spcPct val="90000"/>
                </a:lnSpc>
                <a:spcBef>
                  <a:spcPct val="0"/>
                </a:spcBef>
                <a:spcAft>
                  <a:spcPct val="35000"/>
                </a:spcAft>
              </a:pPr>
              <a:endParaRPr lang="en-US" sz="4800" kern="1200" dirty="0"/>
            </a:p>
          </p:txBody>
        </p:sp>
      </p:grpSp>
      <p:sp>
        <p:nvSpPr>
          <p:cNvPr id="5" name="Marcador de número de diapositiva 4"/>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390593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9280A059-49DA-4AE7-B821-E8BC5B67EAC3}"/>
                                            </p:graphicEl>
                                          </p:spTgt>
                                        </p:tgtEl>
                                        <p:attrNameLst>
                                          <p:attrName>style.visibility</p:attrName>
                                        </p:attrNameLst>
                                      </p:cBhvr>
                                      <p:to>
                                        <p:strVal val="visible"/>
                                      </p:to>
                                    </p:set>
                                    <p:animEffect transition="in" filter="fade">
                                      <p:cBhvr>
                                        <p:cTn id="7" dur="1000"/>
                                        <p:tgtEl>
                                          <p:spTgt spid="4">
                                            <p:graphicEl>
                                              <a:dgm id="{9280A059-49DA-4AE7-B821-E8BC5B67EAC3}"/>
                                            </p:graphicEl>
                                          </p:spTgt>
                                        </p:tgtEl>
                                      </p:cBhvr>
                                    </p:animEffect>
                                    <p:anim calcmode="lin" valueType="num">
                                      <p:cBhvr>
                                        <p:cTn id="8" dur="1000" fill="hold"/>
                                        <p:tgtEl>
                                          <p:spTgt spid="4">
                                            <p:graphicEl>
                                              <a:dgm id="{9280A059-49DA-4AE7-B821-E8BC5B67EAC3}"/>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9280A059-49DA-4AE7-B821-E8BC5B67EAC3}"/>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3CBB095B-B92C-4170-84C3-8E3B4CD4D1C9}"/>
                                            </p:graphicEl>
                                          </p:spTgt>
                                        </p:tgtEl>
                                        <p:attrNameLst>
                                          <p:attrName>style.visibility</p:attrName>
                                        </p:attrNameLst>
                                      </p:cBhvr>
                                      <p:to>
                                        <p:strVal val="visible"/>
                                      </p:to>
                                    </p:set>
                                    <p:animEffect transition="in" filter="fade">
                                      <p:cBhvr>
                                        <p:cTn id="14" dur="1000"/>
                                        <p:tgtEl>
                                          <p:spTgt spid="4">
                                            <p:graphicEl>
                                              <a:dgm id="{3CBB095B-B92C-4170-84C3-8E3B4CD4D1C9}"/>
                                            </p:graphicEl>
                                          </p:spTgt>
                                        </p:tgtEl>
                                      </p:cBhvr>
                                    </p:animEffect>
                                    <p:anim calcmode="lin" valueType="num">
                                      <p:cBhvr>
                                        <p:cTn id="15" dur="1000" fill="hold"/>
                                        <p:tgtEl>
                                          <p:spTgt spid="4">
                                            <p:graphicEl>
                                              <a:dgm id="{3CBB095B-B92C-4170-84C3-8E3B4CD4D1C9}"/>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3CBB095B-B92C-4170-84C3-8E3B4CD4D1C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824717226"/>
              </p:ext>
            </p:extLst>
          </p:nvPr>
        </p:nvGraphicFramePr>
        <p:xfrm>
          <a:off x="674222" y="1183341"/>
          <a:ext cx="10416144" cy="5139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a:xfrm>
            <a:off x="1141412" y="167350"/>
            <a:ext cx="9905998" cy="1478570"/>
          </a:xfrm>
        </p:spPr>
        <p:txBody>
          <a:bodyPr/>
          <a:lstStyle/>
          <a:p>
            <a:r>
              <a:rPr lang="es-ES" dirty="0">
                <a:solidFill>
                  <a:schemeClr val="bg1"/>
                </a:solidFill>
              </a:rPr>
              <a:t>Conclusiones</a:t>
            </a:r>
            <a:endParaRPr lang="en-US" dirty="0">
              <a:solidFill>
                <a:schemeClr val="bg1"/>
              </a:solidFill>
            </a:endParaRPr>
          </a:p>
        </p:txBody>
      </p:sp>
      <p:sp>
        <p:nvSpPr>
          <p:cNvPr id="7" name="Marcador de número de diapositiva 6"/>
          <p:cNvSpPr>
            <a:spLocks noGrp="1"/>
          </p:cNvSpPr>
          <p:nvPr>
            <p:ph type="sldNum" sz="quarter" idx="12"/>
          </p:nvPr>
        </p:nvSpPr>
        <p:spPr>
          <a:xfrm>
            <a:off x="10661864" y="6065836"/>
            <a:ext cx="771089" cy="365125"/>
          </a:xfrm>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124681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2A69A619-1AD4-4264-885C-C021CAD46022}"/>
                                            </p:graphicEl>
                                          </p:spTgt>
                                        </p:tgtEl>
                                        <p:attrNameLst>
                                          <p:attrName>style.visibility</p:attrName>
                                        </p:attrNameLst>
                                      </p:cBhvr>
                                      <p:to>
                                        <p:strVal val="visible"/>
                                      </p:to>
                                    </p:set>
                                    <p:animEffect transition="in" filter="fade">
                                      <p:cBhvr>
                                        <p:cTn id="7" dur="1000"/>
                                        <p:tgtEl>
                                          <p:spTgt spid="5">
                                            <p:graphicEl>
                                              <a:dgm id="{2A69A619-1AD4-4264-885C-C021CAD46022}"/>
                                            </p:graphicEl>
                                          </p:spTgt>
                                        </p:tgtEl>
                                      </p:cBhvr>
                                    </p:animEffect>
                                    <p:anim calcmode="lin" valueType="num">
                                      <p:cBhvr>
                                        <p:cTn id="8" dur="1000" fill="hold"/>
                                        <p:tgtEl>
                                          <p:spTgt spid="5">
                                            <p:graphicEl>
                                              <a:dgm id="{2A69A619-1AD4-4264-885C-C021CAD46022}"/>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2A69A619-1AD4-4264-885C-C021CAD46022}"/>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5317FC4E-18FB-424F-B85F-C51BAB684544}"/>
                                            </p:graphicEl>
                                          </p:spTgt>
                                        </p:tgtEl>
                                        <p:attrNameLst>
                                          <p:attrName>style.visibility</p:attrName>
                                        </p:attrNameLst>
                                      </p:cBhvr>
                                      <p:to>
                                        <p:strVal val="visible"/>
                                      </p:to>
                                    </p:set>
                                    <p:animEffect transition="in" filter="fade">
                                      <p:cBhvr>
                                        <p:cTn id="14" dur="1000"/>
                                        <p:tgtEl>
                                          <p:spTgt spid="5">
                                            <p:graphicEl>
                                              <a:dgm id="{5317FC4E-18FB-424F-B85F-C51BAB684544}"/>
                                            </p:graphicEl>
                                          </p:spTgt>
                                        </p:tgtEl>
                                      </p:cBhvr>
                                    </p:animEffect>
                                    <p:anim calcmode="lin" valueType="num">
                                      <p:cBhvr>
                                        <p:cTn id="15" dur="1000" fill="hold"/>
                                        <p:tgtEl>
                                          <p:spTgt spid="5">
                                            <p:graphicEl>
                                              <a:dgm id="{5317FC4E-18FB-424F-B85F-C51BAB684544}"/>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5317FC4E-18FB-424F-B85F-C51BAB684544}"/>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graphicEl>
                                              <a:dgm id="{E4445D15-4262-48D0-A9DE-D8DECBB9FFB4}"/>
                                            </p:graphicEl>
                                          </p:spTgt>
                                        </p:tgtEl>
                                        <p:attrNameLst>
                                          <p:attrName>style.visibility</p:attrName>
                                        </p:attrNameLst>
                                      </p:cBhvr>
                                      <p:to>
                                        <p:strVal val="visible"/>
                                      </p:to>
                                    </p:set>
                                    <p:animEffect transition="in" filter="fade">
                                      <p:cBhvr>
                                        <p:cTn id="21" dur="1000"/>
                                        <p:tgtEl>
                                          <p:spTgt spid="5">
                                            <p:graphicEl>
                                              <a:dgm id="{E4445D15-4262-48D0-A9DE-D8DECBB9FFB4}"/>
                                            </p:graphicEl>
                                          </p:spTgt>
                                        </p:tgtEl>
                                      </p:cBhvr>
                                    </p:animEffect>
                                    <p:anim calcmode="lin" valueType="num">
                                      <p:cBhvr>
                                        <p:cTn id="22" dur="1000" fill="hold"/>
                                        <p:tgtEl>
                                          <p:spTgt spid="5">
                                            <p:graphicEl>
                                              <a:dgm id="{E4445D15-4262-48D0-A9DE-D8DECBB9FFB4}"/>
                                            </p:graphicEl>
                                          </p:spTgt>
                                        </p:tgtEl>
                                        <p:attrNameLst>
                                          <p:attrName>ppt_x</p:attrName>
                                        </p:attrNameLst>
                                      </p:cBhvr>
                                      <p:tavLst>
                                        <p:tav tm="0">
                                          <p:val>
                                            <p:strVal val="#ppt_x"/>
                                          </p:val>
                                        </p:tav>
                                        <p:tav tm="100000">
                                          <p:val>
                                            <p:strVal val="#ppt_x"/>
                                          </p:val>
                                        </p:tav>
                                      </p:tavLst>
                                    </p:anim>
                                    <p:anim calcmode="lin" valueType="num">
                                      <p:cBhvr>
                                        <p:cTn id="23" dur="1000" fill="hold"/>
                                        <p:tgtEl>
                                          <p:spTgt spid="5">
                                            <p:graphicEl>
                                              <a:dgm id="{E4445D15-4262-48D0-A9DE-D8DECBB9FFB4}"/>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4742" y="168553"/>
            <a:ext cx="9905998" cy="937294"/>
          </a:xfrm>
        </p:spPr>
        <p:txBody>
          <a:bodyPr/>
          <a:lstStyle/>
          <a:p>
            <a:r>
              <a:rPr lang="es-ES" sz="3200" dirty="0">
                <a:solidFill>
                  <a:schemeClr val="bg1"/>
                </a:solidFill>
              </a:rPr>
              <a:t>Recomendaciones</a:t>
            </a:r>
            <a:endParaRPr lang="en-US" dirty="0">
              <a:solidFill>
                <a:schemeClr val="bg1"/>
              </a:solidFill>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741265576"/>
              </p:ext>
            </p:extLst>
          </p:nvPr>
        </p:nvGraphicFramePr>
        <p:xfrm>
          <a:off x="159658" y="866503"/>
          <a:ext cx="11742056" cy="5882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upo 3"/>
          <p:cNvGrpSpPr/>
          <p:nvPr/>
        </p:nvGrpSpPr>
        <p:grpSpPr>
          <a:xfrm>
            <a:off x="246322" y="407898"/>
            <a:ext cx="421756" cy="458605"/>
            <a:chOff x="707961" y="362360"/>
            <a:chExt cx="1247013" cy="1247013"/>
          </a:xfrm>
          <a:solidFill>
            <a:schemeClr val="accent3">
              <a:lumMod val="40000"/>
              <a:lumOff val="60000"/>
            </a:schemeClr>
          </a:solidFill>
        </p:grpSpPr>
        <p:sp>
          <p:nvSpPr>
            <p:cNvPr id="6" name="Elipse 5"/>
            <p:cNvSpPr/>
            <p:nvPr/>
          </p:nvSpPr>
          <p:spPr>
            <a:xfrm>
              <a:off x="707961" y="362360"/>
              <a:ext cx="1247013" cy="1247013"/>
            </a:xfrm>
            <a:prstGeom prst="ellipse">
              <a:avLst/>
            </a:prstGeom>
            <a:grpFill/>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7" name="Elipse 4"/>
            <p:cNvSpPr txBox="1"/>
            <p:nvPr/>
          </p:nvSpPr>
          <p:spPr>
            <a:xfrm>
              <a:off x="890582" y="544981"/>
              <a:ext cx="881771" cy="88177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391" tIns="48391" rIns="48391" bIns="48391" numCol="1" spcCol="1270" anchor="ctr" anchorCtr="0">
              <a:noAutofit/>
            </a:bodyPr>
            <a:lstStyle/>
            <a:p>
              <a:pPr lvl="0" algn="ctr" defTabSz="2133600">
                <a:lnSpc>
                  <a:spcPct val="90000"/>
                </a:lnSpc>
                <a:spcBef>
                  <a:spcPct val="0"/>
                </a:spcBef>
                <a:spcAft>
                  <a:spcPct val="35000"/>
                </a:spcAft>
              </a:pPr>
              <a:endParaRPr lang="en-US" sz="4800" kern="1200" dirty="0"/>
            </a:p>
          </p:txBody>
        </p:sp>
      </p:grpSp>
      <p:sp>
        <p:nvSpPr>
          <p:cNvPr id="8" name="Marcador de número de diapositiva 7"/>
          <p:cNvSpPr>
            <a:spLocks noGrp="1"/>
          </p:cNvSpPr>
          <p:nvPr>
            <p:ph type="sldNum" sz="quarter" idx="12"/>
          </p:nvPr>
        </p:nvSpPr>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val="14628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DA8F3ACE-89D3-41DE-AAA6-1BAF79694DC7}"/>
                                            </p:graphicEl>
                                          </p:spTgt>
                                        </p:tgtEl>
                                        <p:attrNameLst>
                                          <p:attrName>style.visibility</p:attrName>
                                        </p:attrNameLst>
                                      </p:cBhvr>
                                      <p:to>
                                        <p:strVal val="visible"/>
                                      </p:to>
                                    </p:set>
                                    <p:animEffect transition="in" filter="fade">
                                      <p:cBhvr>
                                        <p:cTn id="7" dur="1000"/>
                                        <p:tgtEl>
                                          <p:spTgt spid="5">
                                            <p:graphicEl>
                                              <a:dgm id="{DA8F3ACE-89D3-41DE-AAA6-1BAF79694DC7}"/>
                                            </p:graphicEl>
                                          </p:spTgt>
                                        </p:tgtEl>
                                      </p:cBhvr>
                                    </p:animEffect>
                                    <p:anim calcmode="lin" valueType="num">
                                      <p:cBhvr>
                                        <p:cTn id="8" dur="1000" fill="hold"/>
                                        <p:tgtEl>
                                          <p:spTgt spid="5">
                                            <p:graphicEl>
                                              <a:dgm id="{DA8F3ACE-89D3-41DE-AAA6-1BAF79694DC7}"/>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DA8F3ACE-89D3-41DE-AAA6-1BAF79694DC7}"/>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graphicEl>
                                              <a:dgm id="{BEFD4B35-CB76-4189-B6D7-DEB16A260028}"/>
                                            </p:graphicEl>
                                          </p:spTgt>
                                        </p:tgtEl>
                                        <p:attrNameLst>
                                          <p:attrName>style.visibility</p:attrName>
                                        </p:attrNameLst>
                                      </p:cBhvr>
                                      <p:to>
                                        <p:strVal val="visible"/>
                                      </p:to>
                                    </p:set>
                                    <p:animEffect transition="in" filter="fade">
                                      <p:cBhvr>
                                        <p:cTn id="12" dur="1000"/>
                                        <p:tgtEl>
                                          <p:spTgt spid="5">
                                            <p:graphicEl>
                                              <a:dgm id="{BEFD4B35-CB76-4189-B6D7-DEB16A260028}"/>
                                            </p:graphicEl>
                                          </p:spTgt>
                                        </p:tgtEl>
                                      </p:cBhvr>
                                    </p:animEffect>
                                    <p:anim calcmode="lin" valueType="num">
                                      <p:cBhvr>
                                        <p:cTn id="13" dur="1000" fill="hold"/>
                                        <p:tgtEl>
                                          <p:spTgt spid="5">
                                            <p:graphicEl>
                                              <a:dgm id="{BEFD4B35-CB76-4189-B6D7-DEB16A260028}"/>
                                            </p:graphicEl>
                                          </p:spTgt>
                                        </p:tgtEl>
                                        <p:attrNameLst>
                                          <p:attrName>ppt_x</p:attrName>
                                        </p:attrNameLst>
                                      </p:cBhvr>
                                      <p:tavLst>
                                        <p:tav tm="0">
                                          <p:val>
                                            <p:strVal val="#ppt_x"/>
                                          </p:val>
                                        </p:tav>
                                        <p:tav tm="100000">
                                          <p:val>
                                            <p:strVal val="#ppt_x"/>
                                          </p:val>
                                        </p:tav>
                                      </p:tavLst>
                                    </p:anim>
                                    <p:anim calcmode="lin" valueType="num">
                                      <p:cBhvr>
                                        <p:cTn id="14" dur="1000" fill="hold"/>
                                        <p:tgtEl>
                                          <p:spTgt spid="5">
                                            <p:graphicEl>
                                              <a:dgm id="{BEFD4B35-CB76-4189-B6D7-DEB16A260028}"/>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graphicEl>
                                              <a:dgm id="{81EA5A4E-D0FA-4564-BE3F-5E3D93B2AFA7}"/>
                                            </p:graphicEl>
                                          </p:spTgt>
                                        </p:tgtEl>
                                        <p:attrNameLst>
                                          <p:attrName>style.visibility</p:attrName>
                                        </p:attrNameLst>
                                      </p:cBhvr>
                                      <p:to>
                                        <p:strVal val="visible"/>
                                      </p:to>
                                    </p:set>
                                    <p:animEffect transition="in" filter="fade">
                                      <p:cBhvr>
                                        <p:cTn id="17" dur="1000"/>
                                        <p:tgtEl>
                                          <p:spTgt spid="5">
                                            <p:graphicEl>
                                              <a:dgm id="{81EA5A4E-D0FA-4564-BE3F-5E3D93B2AFA7}"/>
                                            </p:graphicEl>
                                          </p:spTgt>
                                        </p:tgtEl>
                                      </p:cBhvr>
                                    </p:animEffect>
                                    <p:anim calcmode="lin" valueType="num">
                                      <p:cBhvr>
                                        <p:cTn id="18" dur="1000" fill="hold"/>
                                        <p:tgtEl>
                                          <p:spTgt spid="5">
                                            <p:graphicEl>
                                              <a:dgm id="{81EA5A4E-D0FA-4564-BE3F-5E3D93B2AFA7}"/>
                                            </p:graphicEl>
                                          </p:spTgt>
                                        </p:tgtEl>
                                        <p:attrNameLst>
                                          <p:attrName>ppt_x</p:attrName>
                                        </p:attrNameLst>
                                      </p:cBhvr>
                                      <p:tavLst>
                                        <p:tav tm="0">
                                          <p:val>
                                            <p:strVal val="#ppt_x"/>
                                          </p:val>
                                        </p:tav>
                                        <p:tav tm="100000">
                                          <p:val>
                                            <p:strVal val="#ppt_x"/>
                                          </p:val>
                                        </p:tav>
                                      </p:tavLst>
                                    </p:anim>
                                    <p:anim calcmode="lin" valueType="num">
                                      <p:cBhvr>
                                        <p:cTn id="19" dur="1000" fill="hold"/>
                                        <p:tgtEl>
                                          <p:spTgt spid="5">
                                            <p:graphicEl>
                                              <a:dgm id="{81EA5A4E-D0FA-4564-BE3F-5E3D93B2AFA7}"/>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graphicEl>
                                              <a:dgm id="{70148CD6-8F22-40AE-AB6F-99DD836061BD}"/>
                                            </p:graphicEl>
                                          </p:spTgt>
                                        </p:tgtEl>
                                        <p:attrNameLst>
                                          <p:attrName>style.visibility</p:attrName>
                                        </p:attrNameLst>
                                      </p:cBhvr>
                                      <p:to>
                                        <p:strVal val="visible"/>
                                      </p:to>
                                    </p:set>
                                    <p:animEffect transition="in" filter="fade">
                                      <p:cBhvr>
                                        <p:cTn id="24" dur="1000"/>
                                        <p:tgtEl>
                                          <p:spTgt spid="5">
                                            <p:graphicEl>
                                              <a:dgm id="{70148CD6-8F22-40AE-AB6F-99DD836061BD}"/>
                                            </p:graphicEl>
                                          </p:spTgt>
                                        </p:tgtEl>
                                      </p:cBhvr>
                                    </p:animEffect>
                                    <p:anim calcmode="lin" valueType="num">
                                      <p:cBhvr>
                                        <p:cTn id="25" dur="1000" fill="hold"/>
                                        <p:tgtEl>
                                          <p:spTgt spid="5">
                                            <p:graphicEl>
                                              <a:dgm id="{70148CD6-8F22-40AE-AB6F-99DD836061BD}"/>
                                            </p:graphicEl>
                                          </p:spTgt>
                                        </p:tgtEl>
                                        <p:attrNameLst>
                                          <p:attrName>ppt_x</p:attrName>
                                        </p:attrNameLst>
                                      </p:cBhvr>
                                      <p:tavLst>
                                        <p:tav tm="0">
                                          <p:val>
                                            <p:strVal val="#ppt_x"/>
                                          </p:val>
                                        </p:tav>
                                        <p:tav tm="100000">
                                          <p:val>
                                            <p:strVal val="#ppt_x"/>
                                          </p:val>
                                        </p:tav>
                                      </p:tavLst>
                                    </p:anim>
                                    <p:anim calcmode="lin" valueType="num">
                                      <p:cBhvr>
                                        <p:cTn id="26" dur="1000" fill="hold"/>
                                        <p:tgtEl>
                                          <p:spTgt spid="5">
                                            <p:graphicEl>
                                              <a:dgm id="{70148CD6-8F22-40AE-AB6F-99DD836061BD}"/>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graphicEl>
                                              <a:dgm id="{B1080729-CF94-406B-A3C4-517ED425A987}"/>
                                            </p:graphicEl>
                                          </p:spTgt>
                                        </p:tgtEl>
                                        <p:attrNameLst>
                                          <p:attrName>style.visibility</p:attrName>
                                        </p:attrNameLst>
                                      </p:cBhvr>
                                      <p:to>
                                        <p:strVal val="visible"/>
                                      </p:to>
                                    </p:set>
                                    <p:animEffect transition="in" filter="fade">
                                      <p:cBhvr>
                                        <p:cTn id="29" dur="1000"/>
                                        <p:tgtEl>
                                          <p:spTgt spid="5">
                                            <p:graphicEl>
                                              <a:dgm id="{B1080729-CF94-406B-A3C4-517ED425A987}"/>
                                            </p:graphicEl>
                                          </p:spTgt>
                                        </p:tgtEl>
                                      </p:cBhvr>
                                    </p:animEffect>
                                    <p:anim calcmode="lin" valueType="num">
                                      <p:cBhvr>
                                        <p:cTn id="30" dur="1000" fill="hold"/>
                                        <p:tgtEl>
                                          <p:spTgt spid="5">
                                            <p:graphicEl>
                                              <a:dgm id="{B1080729-CF94-406B-A3C4-517ED425A987}"/>
                                            </p:graphicEl>
                                          </p:spTgt>
                                        </p:tgtEl>
                                        <p:attrNameLst>
                                          <p:attrName>ppt_x</p:attrName>
                                        </p:attrNameLst>
                                      </p:cBhvr>
                                      <p:tavLst>
                                        <p:tav tm="0">
                                          <p:val>
                                            <p:strVal val="#ppt_x"/>
                                          </p:val>
                                        </p:tav>
                                        <p:tav tm="100000">
                                          <p:val>
                                            <p:strVal val="#ppt_x"/>
                                          </p:val>
                                        </p:tav>
                                      </p:tavLst>
                                    </p:anim>
                                    <p:anim calcmode="lin" valueType="num">
                                      <p:cBhvr>
                                        <p:cTn id="31" dur="1000" fill="hold"/>
                                        <p:tgtEl>
                                          <p:spTgt spid="5">
                                            <p:graphicEl>
                                              <a:dgm id="{B1080729-CF94-406B-A3C4-517ED425A987}"/>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graphicEl>
                                              <a:dgm id="{F445B15C-F1EE-4CB7-9C75-7E8DC44ED30B}"/>
                                            </p:graphicEl>
                                          </p:spTgt>
                                        </p:tgtEl>
                                        <p:attrNameLst>
                                          <p:attrName>style.visibility</p:attrName>
                                        </p:attrNameLst>
                                      </p:cBhvr>
                                      <p:to>
                                        <p:strVal val="visible"/>
                                      </p:to>
                                    </p:set>
                                    <p:animEffect transition="in" filter="fade">
                                      <p:cBhvr>
                                        <p:cTn id="36" dur="1000"/>
                                        <p:tgtEl>
                                          <p:spTgt spid="5">
                                            <p:graphicEl>
                                              <a:dgm id="{F445B15C-F1EE-4CB7-9C75-7E8DC44ED30B}"/>
                                            </p:graphicEl>
                                          </p:spTgt>
                                        </p:tgtEl>
                                      </p:cBhvr>
                                    </p:animEffect>
                                    <p:anim calcmode="lin" valueType="num">
                                      <p:cBhvr>
                                        <p:cTn id="37" dur="1000" fill="hold"/>
                                        <p:tgtEl>
                                          <p:spTgt spid="5">
                                            <p:graphicEl>
                                              <a:dgm id="{F445B15C-F1EE-4CB7-9C75-7E8DC44ED30B}"/>
                                            </p:graphicEl>
                                          </p:spTgt>
                                        </p:tgtEl>
                                        <p:attrNameLst>
                                          <p:attrName>ppt_x</p:attrName>
                                        </p:attrNameLst>
                                      </p:cBhvr>
                                      <p:tavLst>
                                        <p:tav tm="0">
                                          <p:val>
                                            <p:strVal val="#ppt_x"/>
                                          </p:val>
                                        </p:tav>
                                        <p:tav tm="100000">
                                          <p:val>
                                            <p:strVal val="#ppt_x"/>
                                          </p:val>
                                        </p:tav>
                                      </p:tavLst>
                                    </p:anim>
                                    <p:anim calcmode="lin" valueType="num">
                                      <p:cBhvr>
                                        <p:cTn id="38" dur="1000" fill="hold"/>
                                        <p:tgtEl>
                                          <p:spTgt spid="5">
                                            <p:graphicEl>
                                              <a:dgm id="{F445B15C-F1EE-4CB7-9C75-7E8DC44ED30B}"/>
                                            </p:graphic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graphicEl>
                                              <a:dgm id="{FB6B52D5-A311-42AF-92CB-D3614AEB9B8A}"/>
                                            </p:graphicEl>
                                          </p:spTgt>
                                        </p:tgtEl>
                                        <p:attrNameLst>
                                          <p:attrName>style.visibility</p:attrName>
                                        </p:attrNameLst>
                                      </p:cBhvr>
                                      <p:to>
                                        <p:strVal val="visible"/>
                                      </p:to>
                                    </p:set>
                                    <p:animEffect transition="in" filter="fade">
                                      <p:cBhvr>
                                        <p:cTn id="41" dur="1000"/>
                                        <p:tgtEl>
                                          <p:spTgt spid="5">
                                            <p:graphicEl>
                                              <a:dgm id="{FB6B52D5-A311-42AF-92CB-D3614AEB9B8A}"/>
                                            </p:graphicEl>
                                          </p:spTgt>
                                        </p:tgtEl>
                                      </p:cBhvr>
                                    </p:animEffect>
                                    <p:anim calcmode="lin" valueType="num">
                                      <p:cBhvr>
                                        <p:cTn id="42" dur="1000" fill="hold"/>
                                        <p:tgtEl>
                                          <p:spTgt spid="5">
                                            <p:graphicEl>
                                              <a:dgm id="{FB6B52D5-A311-42AF-92CB-D3614AEB9B8A}"/>
                                            </p:graphicEl>
                                          </p:spTgt>
                                        </p:tgtEl>
                                        <p:attrNameLst>
                                          <p:attrName>ppt_x</p:attrName>
                                        </p:attrNameLst>
                                      </p:cBhvr>
                                      <p:tavLst>
                                        <p:tav tm="0">
                                          <p:val>
                                            <p:strVal val="#ppt_x"/>
                                          </p:val>
                                        </p:tav>
                                        <p:tav tm="100000">
                                          <p:val>
                                            <p:strVal val="#ppt_x"/>
                                          </p:val>
                                        </p:tav>
                                      </p:tavLst>
                                    </p:anim>
                                    <p:anim calcmode="lin" valueType="num">
                                      <p:cBhvr>
                                        <p:cTn id="43" dur="1000" fill="hold"/>
                                        <p:tgtEl>
                                          <p:spTgt spid="5">
                                            <p:graphicEl>
                                              <a:dgm id="{FB6B52D5-A311-42AF-92CB-D3614AEB9B8A}"/>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5">
                                            <p:graphicEl>
                                              <a:dgm id="{FA823A2F-A549-4664-9CC5-40BBCA517F3B}"/>
                                            </p:graphicEl>
                                          </p:spTgt>
                                        </p:tgtEl>
                                        <p:attrNameLst>
                                          <p:attrName>style.visibility</p:attrName>
                                        </p:attrNameLst>
                                      </p:cBhvr>
                                      <p:to>
                                        <p:strVal val="visible"/>
                                      </p:to>
                                    </p:set>
                                    <p:animEffect transition="in" filter="fade">
                                      <p:cBhvr>
                                        <p:cTn id="48" dur="1000"/>
                                        <p:tgtEl>
                                          <p:spTgt spid="5">
                                            <p:graphicEl>
                                              <a:dgm id="{FA823A2F-A549-4664-9CC5-40BBCA517F3B}"/>
                                            </p:graphicEl>
                                          </p:spTgt>
                                        </p:tgtEl>
                                      </p:cBhvr>
                                    </p:animEffect>
                                    <p:anim calcmode="lin" valueType="num">
                                      <p:cBhvr>
                                        <p:cTn id="49" dur="1000" fill="hold"/>
                                        <p:tgtEl>
                                          <p:spTgt spid="5">
                                            <p:graphicEl>
                                              <a:dgm id="{FA823A2F-A549-4664-9CC5-40BBCA517F3B}"/>
                                            </p:graphicEl>
                                          </p:spTgt>
                                        </p:tgtEl>
                                        <p:attrNameLst>
                                          <p:attrName>ppt_x</p:attrName>
                                        </p:attrNameLst>
                                      </p:cBhvr>
                                      <p:tavLst>
                                        <p:tav tm="0">
                                          <p:val>
                                            <p:strVal val="#ppt_x"/>
                                          </p:val>
                                        </p:tav>
                                        <p:tav tm="100000">
                                          <p:val>
                                            <p:strVal val="#ppt_x"/>
                                          </p:val>
                                        </p:tav>
                                      </p:tavLst>
                                    </p:anim>
                                    <p:anim calcmode="lin" valueType="num">
                                      <p:cBhvr>
                                        <p:cTn id="50" dur="1000" fill="hold"/>
                                        <p:tgtEl>
                                          <p:spTgt spid="5">
                                            <p:graphicEl>
                                              <a:dgm id="{FA823A2F-A549-4664-9CC5-40BBCA517F3B}"/>
                                            </p:graphic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
                                            <p:graphicEl>
                                              <a:dgm id="{2366F12B-84D7-49C1-9521-AF3E40AADE9E}"/>
                                            </p:graphicEl>
                                          </p:spTgt>
                                        </p:tgtEl>
                                        <p:attrNameLst>
                                          <p:attrName>style.visibility</p:attrName>
                                        </p:attrNameLst>
                                      </p:cBhvr>
                                      <p:to>
                                        <p:strVal val="visible"/>
                                      </p:to>
                                    </p:set>
                                    <p:animEffect transition="in" filter="fade">
                                      <p:cBhvr>
                                        <p:cTn id="53" dur="1000"/>
                                        <p:tgtEl>
                                          <p:spTgt spid="5">
                                            <p:graphicEl>
                                              <a:dgm id="{2366F12B-84D7-49C1-9521-AF3E40AADE9E}"/>
                                            </p:graphicEl>
                                          </p:spTgt>
                                        </p:tgtEl>
                                      </p:cBhvr>
                                    </p:animEffect>
                                    <p:anim calcmode="lin" valueType="num">
                                      <p:cBhvr>
                                        <p:cTn id="54" dur="1000" fill="hold"/>
                                        <p:tgtEl>
                                          <p:spTgt spid="5">
                                            <p:graphicEl>
                                              <a:dgm id="{2366F12B-84D7-49C1-9521-AF3E40AADE9E}"/>
                                            </p:graphicEl>
                                          </p:spTgt>
                                        </p:tgtEl>
                                        <p:attrNameLst>
                                          <p:attrName>ppt_x</p:attrName>
                                        </p:attrNameLst>
                                      </p:cBhvr>
                                      <p:tavLst>
                                        <p:tav tm="0">
                                          <p:val>
                                            <p:strVal val="#ppt_x"/>
                                          </p:val>
                                        </p:tav>
                                        <p:tav tm="100000">
                                          <p:val>
                                            <p:strVal val="#ppt_x"/>
                                          </p:val>
                                        </p:tav>
                                      </p:tavLst>
                                    </p:anim>
                                    <p:anim calcmode="lin" valueType="num">
                                      <p:cBhvr>
                                        <p:cTn id="55" dur="1000" fill="hold"/>
                                        <p:tgtEl>
                                          <p:spTgt spid="5">
                                            <p:graphicEl>
                                              <a:dgm id="{2366F12B-84D7-49C1-9521-AF3E40AADE9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5414" y="312472"/>
            <a:ext cx="9905998" cy="1478570"/>
          </a:xfrm>
        </p:spPr>
        <p:txBody>
          <a:bodyPr/>
          <a:lstStyle/>
          <a:p>
            <a:r>
              <a:rPr lang="es-419" dirty="0">
                <a:solidFill>
                  <a:schemeClr val="bg1"/>
                </a:solidFill>
              </a:rPr>
              <a:t>Planteamiento del Problema</a:t>
            </a:r>
            <a:endParaRPr lang="en-US" dirty="0">
              <a:solidFill>
                <a:schemeClr val="bg1"/>
              </a:solidFill>
            </a:endParaRPr>
          </a:p>
        </p:txBody>
      </p:sp>
      <p:pic>
        <p:nvPicPr>
          <p:cNvPr id="4" name="Marcador de contenido 3"/>
          <p:cNvPicPr>
            <a:picLocks noGrp="1" noChangeAspect="1"/>
          </p:cNvPicPr>
          <p:nvPr>
            <p:ph idx="1"/>
          </p:nvPr>
        </p:nvPicPr>
        <p:blipFill>
          <a:blip r:embed="rId2"/>
          <a:stretch>
            <a:fillRect/>
          </a:stretch>
        </p:blipFill>
        <p:spPr>
          <a:xfrm>
            <a:off x="2180105" y="1662465"/>
            <a:ext cx="4815644" cy="1638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14673" t="4024" r="48942" b="3943"/>
          <a:stretch/>
        </p:blipFill>
        <p:spPr>
          <a:xfrm>
            <a:off x="2180105" y="3697676"/>
            <a:ext cx="1272115" cy="2543519"/>
          </a:xfrm>
          <a:prstGeom prst="rect">
            <a:avLst/>
          </a:prstGeom>
        </p:spPr>
      </p:pic>
      <p:sp>
        <p:nvSpPr>
          <p:cNvPr id="8" name="CuadroTexto 7"/>
          <p:cNvSpPr txBox="1"/>
          <p:nvPr/>
        </p:nvSpPr>
        <p:spPr>
          <a:xfrm>
            <a:off x="3806898" y="3654393"/>
            <a:ext cx="2664823" cy="1938992"/>
          </a:xfrm>
          <a:prstGeom prst="rect">
            <a:avLst/>
          </a:prstGeom>
          <a:noFill/>
        </p:spPr>
        <p:txBody>
          <a:bodyPr wrap="square" rtlCol="0">
            <a:spAutoFit/>
          </a:bodyPr>
          <a:lstStyle/>
          <a:p>
            <a:endParaRPr lang="es-ES" sz="2000" dirty="0" smtClean="0">
              <a:solidFill>
                <a:schemeClr val="bg1"/>
              </a:solidFill>
            </a:endParaRPr>
          </a:p>
          <a:p>
            <a:r>
              <a:rPr lang="es-ES" sz="2000" dirty="0" smtClean="0">
                <a:solidFill>
                  <a:schemeClr val="bg1"/>
                </a:solidFill>
              </a:rPr>
              <a:t>En las aplicaciones actuales hay </a:t>
            </a:r>
            <a:r>
              <a:rPr lang="es-EC" sz="2000" dirty="0" smtClean="0">
                <a:solidFill>
                  <a:schemeClr val="bg1"/>
                </a:solidFill>
              </a:rPr>
              <a:t>demasiadas solicitudes </a:t>
            </a:r>
            <a:r>
              <a:rPr lang="es-EC" sz="2000" dirty="0">
                <a:solidFill>
                  <a:schemeClr val="bg1"/>
                </a:solidFill>
              </a:rPr>
              <a:t>de ayuda.</a:t>
            </a:r>
          </a:p>
          <a:p>
            <a:endParaRPr lang="en-US" sz="2000" dirty="0">
              <a:solidFill>
                <a:schemeClr val="bg1"/>
              </a:solidFill>
            </a:endParaRPr>
          </a:p>
        </p:txBody>
      </p:sp>
      <p:sp>
        <p:nvSpPr>
          <p:cNvPr id="9" name="CuadroTexto 8"/>
          <p:cNvSpPr txBox="1"/>
          <p:nvPr/>
        </p:nvSpPr>
        <p:spPr>
          <a:xfrm>
            <a:off x="7181076" y="1571780"/>
            <a:ext cx="4929334" cy="2308324"/>
          </a:xfrm>
          <a:prstGeom prst="rect">
            <a:avLst/>
          </a:prstGeom>
          <a:noFill/>
        </p:spPr>
        <p:txBody>
          <a:bodyPr wrap="square" rtlCol="0">
            <a:spAutoFit/>
          </a:bodyPr>
          <a:lstStyle/>
          <a:p>
            <a:r>
              <a:rPr lang="es-ES" sz="2400" dirty="0" smtClean="0">
                <a:solidFill>
                  <a:schemeClr val="bg1"/>
                </a:solidFill>
              </a:rPr>
              <a:t>Busca mejorar </a:t>
            </a:r>
            <a:r>
              <a:rPr lang="es-ES" sz="2400" dirty="0">
                <a:solidFill>
                  <a:schemeClr val="bg1"/>
                </a:solidFill>
              </a:rPr>
              <a:t>las capacidades operativas de las unidades </a:t>
            </a:r>
            <a:r>
              <a:rPr lang="es-ES" sz="2400" dirty="0" smtClean="0">
                <a:solidFill>
                  <a:schemeClr val="bg1"/>
                </a:solidFill>
              </a:rPr>
              <a:t>militares, l</a:t>
            </a:r>
            <a:r>
              <a:rPr lang="es-EC" sz="2400" dirty="0" smtClean="0">
                <a:solidFill>
                  <a:schemeClr val="bg1"/>
                </a:solidFill>
              </a:rPr>
              <a:t>as personas con deficiencia visual moderada tienen problemas </a:t>
            </a:r>
            <a:r>
              <a:rPr lang="es-ES" sz="2400" dirty="0" smtClean="0">
                <a:solidFill>
                  <a:schemeClr val="bg1"/>
                </a:solidFill>
              </a:rPr>
              <a:t>que experimentan </a:t>
            </a:r>
            <a:r>
              <a:rPr lang="es-ES" sz="2400" dirty="0">
                <a:solidFill>
                  <a:schemeClr val="bg1"/>
                </a:solidFill>
              </a:rPr>
              <a:t>al manejar las aplicaciones </a:t>
            </a:r>
            <a:r>
              <a:rPr lang="es-ES" sz="2400" dirty="0" smtClean="0">
                <a:solidFill>
                  <a:schemeClr val="bg1"/>
                </a:solidFill>
              </a:rPr>
              <a:t>móviles.</a:t>
            </a:r>
            <a:r>
              <a:rPr lang="es-EC" sz="2400" dirty="0" smtClean="0">
                <a:solidFill>
                  <a:schemeClr val="bg1"/>
                </a:solidFill>
              </a:rPr>
              <a:t> </a:t>
            </a:r>
          </a:p>
        </p:txBody>
      </p:sp>
      <p:sp>
        <p:nvSpPr>
          <p:cNvPr id="10" name="CuadroTexto 9"/>
          <p:cNvSpPr txBox="1"/>
          <p:nvPr/>
        </p:nvSpPr>
        <p:spPr>
          <a:xfrm>
            <a:off x="9251081" y="3698038"/>
            <a:ext cx="2664823" cy="1938992"/>
          </a:xfrm>
          <a:prstGeom prst="rect">
            <a:avLst/>
          </a:prstGeom>
          <a:noFill/>
        </p:spPr>
        <p:txBody>
          <a:bodyPr wrap="square" rtlCol="0">
            <a:spAutoFit/>
          </a:bodyPr>
          <a:lstStyle/>
          <a:p>
            <a:endParaRPr lang="es-ES" sz="2000" dirty="0" smtClean="0">
              <a:solidFill>
                <a:schemeClr val="bg1"/>
              </a:solidFill>
            </a:endParaRPr>
          </a:p>
          <a:p>
            <a:r>
              <a:rPr lang="es-ES" sz="2000" dirty="0" smtClean="0">
                <a:solidFill>
                  <a:schemeClr val="bg1"/>
                </a:solidFill>
              </a:rPr>
              <a:t>Las aplicaciones actuales no toman en cuenta a las personas con deficiencia visual moderada.</a:t>
            </a:r>
            <a:endParaRPr lang="en-US" sz="2000" dirty="0">
              <a:solidFill>
                <a:schemeClr val="bg1"/>
              </a:solidFill>
            </a:endParaRPr>
          </a:p>
        </p:txBody>
      </p:sp>
      <p:pic>
        <p:nvPicPr>
          <p:cNvPr id="11" name="Imagen 10"/>
          <p:cNvPicPr>
            <a:picLocks noChangeAspect="1"/>
          </p:cNvPicPr>
          <p:nvPr/>
        </p:nvPicPr>
        <p:blipFill>
          <a:blip r:embed="rId4"/>
          <a:stretch>
            <a:fillRect/>
          </a:stretch>
        </p:blipFill>
        <p:spPr>
          <a:xfrm>
            <a:off x="6379954" y="3990921"/>
            <a:ext cx="2676621" cy="1535292"/>
          </a:xfrm>
          <a:prstGeom prst="rect">
            <a:avLst/>
          </a:prstGeom>
        </p:spPr>
      </p:pic>
      <p:sp>
        <p:nvSpPr>
          <p:cNvPr id="13" name="Flecha derecha 12"/>
          <p:cNvSpPr/>
          <p:nvPr/>
        </p:nvSpPr>
        <p:spPr>
          <a:xfrm>
            <a:off x="16009" y="1973922"/>
            <a:ext cx="407731" cy="2337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p:cNvSpPr>
            <a:spLocks noChangeArrowheads="1"/>
          </p:cNvSpPr>
          <p:nvPr/>
        </p:nvSpPr>
        <p:spPr bwMode="auto">
          <a:xfrm>
            <a:off x="458946" y="1662465"/>
            <a:ext cx="1650243" cy="35282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36000" tIns="36000" rIns="36000" bIns="36000">
            <a:spAutoFit/>
          </a:bodyPr>
          <a:lstStyle>
            <a:lvl1pPr marL="96838" indent="-96838" eaLnBrk="0" hangingPunct="0">
              <a:defRPr sz="2400">
                <a:solidFill>
                  <a:schemeClr val="tx1"/>
                </a:solidFill>
                <a:latin typeface="Arial" pitchFamily="34" charset="0"/>
                <a:ea typeface="ＭＳ Ｐゴシック" pitchFamily="-84" charset="-128"/>
              </a:defRPr>
            </a:lvl1pPr>
            <a:lvl2pPr marL="379413" indent="-92075"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Antecedentes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Planteamiento del problema</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Objetivos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Metodología</a:t>
            </a:r>
          </a:p>
          <a:p>
            <a:pPr lvl="1" eaLnBrk="1" hangingPunct="1">
              <a:lnSpc>
                <a:spcPct val="90000"/>
              </a:lnSpc>
              <a:spcBef>
                <a:spcPct val="50000"/>
              </a:spcBef>
              <a:buClr>
                <a:schemeClr val="folHlink"/>
              </a:buClr>
              <a:buSzPct val="60000"/>
              <a:buFont typeface="Wingdings" pitchFamily="2" charset="2"/>
              <a:buChar char="n"/>
              <a:defRPr/>
            </a:pPr>
            <a:r>
              <a:rPr lang="es-EC" altLang="en-US" sz="1050" b="1" i="1" dirty="0" smtClean="0">
                <a:solidFill>
                  <a:schemeClr val="bg1"/>
                </a:solidFill>
                <a:latin typeface="Tahoma" pitchFamily="34" charset="0"/>
              </a:rPr>
              <a:t>Definición del problema</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Identificación de métricas de usabilidad y accesibilidad</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Desarrollo e implementación</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Evaluación</a:t>
            </a:r>
            <a:endParaRPr lang="es-EC" altLang="en-US" sz="1000" i="1" dirty="0" smtClean="0">
              <a:solidFill>
                <a:schemeClr val="bg1"/>
              </a:solidFill>
              <a:latin typeface="Tahoma" pitchFamily="34" charset="0"/>
            </a:endParaRP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Conclusiones </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Recomendaciones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a:solidFill>
                  <a:schemeClr val="bg1"/>
                </a:solidFill>
                <a:latin typeface="Tahoma" pitchFamily="34" charset="0"/>
              </a:rPr>
              <a:t>Trabajos </a:t>
            </a:r>
            <a:r>
              <a:rPr lang="es-EC" altLang="en-US" sz="1200" b="1" i="1" dirty="0" smtClean="0">
                <a:solidFill>
                  <a:schemeClr val="bg1"/>
                </a:solidFill>
                <a:latin typeface="Tahoma" pitchFamily="34" charset="0"/>
              </a:rPr>
              <a:t>futuros</a:t>
            </a:r>
            <a:endParaRPr lang="es-EC" altLang="en-US" sz="1200" b="1" i="1" dirty="0">
              <a:solidFill>
                <a:schemeClr val="bg1"/>
              </a:solidFill>
              <a:latin typeface="Tahoma" pitchFamily="34" charset="0"/>
            </a:endParaRPr>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80483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animBg="1"/>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914706462"/>
              </p:ext>
            </p:extLst>
          </p:nvPr>
        </p:nvGraphicFramePr>
        <p:xfrm>
          <a:off x="497542" y="1909481"/>
          <a:ext cx="10549868" cy="4338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a:xfrm>
            <a:off x="10661865" y="5883273"/>
            <a:ext cx="771089" cy="365125"/>
          </a:xfrm>
        </p:spPr>
        <p:txBody>
          <a:bodyPr/>
          <a:lstStyle/>
          <a:p>
            <a:fld id="{D57F1E4F-1CFF-5643-939E-217C01CDF565}" type="slidenum">
              <a:rPr lang="en-US" smtClean="0"/>
              <a:pPr/>
              <a:t>50</a:t>
            </a:fld>
            <a:endParaRPr lang="en-US" dirty="0"/>
          </a:p>
        </p:txBody>
      </p:sp>
      <p:sp>
        <p:nvSpPr>
          <p:cNvPr id="5" name="Título 1"/>
          <p:cNvSpPr>
            <a:spLocks noGrp="1"/>
          </p:cNvSpPr>
          <p:nvPr>
            <p:ph type="title"/>
          </p:nvPr>
        </p:nvSpPr>
        <p:spPr/>
        <p:txBody>
          <a:bodyPr/>
          <a:lstStyle/>
          <a:p>
            <a:r>
              <a:rPr lang="es-ES" dirty="0">
                <a:solidFill>
                  <a:schemeClr val="bg1"/>
                </a:solidFill>
              </a:rPr>
              <a:t>Trabajos Futuros</a:t>
            </a:r>
            <a:endParaRPr lang="en-US" dirty="0">
              <a:solidFill>
                <a:schemeClr val="bg1"/>
              </a:solidFill>
            </a:endParaRPr>
          </a:p>
        </p:txBody>
      </p:sp>
    </p:spTree>
    <p:extLst>
      <p:ext uri="{BB962C8B-B14F-4D97-AF65-F5344CB8AC3E}">
        <p14:creationId xmlns:p14="http://schemas.microsoft.com/office/powerpoint/2010/main" val="334192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9F199E46-0F5D-43AA-B912-5912499B476E}"/>
                                            </p:graphicEl>
                                          </p:spTgt>
                                        </p:tgtEl>
                                        <p:attrNameLst>
                                          <p:attrName>style.visibility</p:attrName>
                                        </p:attrNameLst>
                                      </p:cBhvr>
                                      <p:to>
                                        <p:strVal val="visible"/>
                                      </p:to>
                                    </p:set>
                                    <p:anim calcmode="lin" valueType="num">
                                      <p:cBhvr additive="base">
                                        <p:cTn id="7" dur="500" fill="hold"/>
                                        <p:tgtEl>
                                          <p:spTgt spid="6">
                                            <p:graphicEl>
                                              <a:dgm id="{9F199E46-0F5D-43AA-B912-5912499B476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9F199E46-0F5D-43AA-B912-5912499B476E}"/>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C5150769-FAC6-4965-8B94-F9B62813C317}"/>
                                            </p:graphicEl>
                                          </p:spTgt>
                                        </p:tgtEl>
                                        <p:attrNameLst>
                                          <p:attrName>style.visibility</p:attrName>
                                        </p:attrNameLst>
                                      </p:cBhvr>
                                      <p:to>
                                        <p:strVal val="visible"/>
                                      </p:to>
                                    </p:set>
                                    <p:anim calcmode="lin" valueType="num">
                                      <p:cBhvr additive="base">
                                        <p:cTn id="13" dur="500" fill="hold"/>
                                        <p:tgtEl>
                                          <p:spTgt spid="6">
                                            <p:graphicEl>
                                              <a:dgm id="{C5150769-FAC6-4965-8B94-F9B62813C317}"/>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C5150769-FAC6-4965-8B94-F9B62813C317}"/>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B8B2D18B-CBD0-40D9-ABC0-1D7D863071B3}"/>
                                            </p:graphicEl>
                                          </p:spTgt>
                                        </p:tgtEl>
                                        <p:attrNameLst>
                                          <p:attrName>style.visibility</p:attrName>
                                        </p:attrNameLst>
                                      </p:cBhvr>
                                      <p:to>
                                        <p:strVal val="visible"/>
                                      </p:to>
                                    </p:set>
                                    <p:anim calcmode="lin" valueType="num">
                                      <p:cBhvr additive="base">
                                        <p:cTn id="19" dur="500" fill="hold"/>
                                        <p:tgtEl>
                                          <p:spTgt spid="6">
                                            <p:graphicEl>
                                              <a:dgm id="{B8B2D18B-CBD0-40D9-ABC0-1D7D863071B3}"/>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B8B2D18B-CBD0-40D9-ABC0-1D7D863071B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1364"/>
            <a:ext cx="12514784" cy="7019364"/>
          </a:xfrm>
        </p:spPr>
      </p:pic>
      <p:sp>
        <p:nvSpPr>
          <p:cNvPr id="2" name="Título 1"/>
          <p:cNvSpPr>
            <a:spLocks noGrp="1"/>
          </p:cNvSpPr>
          <p:nvPr>
            <p:ph type="title"/>
          </p:nvPr>
        </p:nvSpPr>
        <p:spPr>
          <a:xfrm>
            <a:off x="4182036" y="2541494"/>
            <a:ext cx="3873394" cy="2434441"/>
          </a:xfrm>
        </p:spPr>
        <p:txBody>
          <a:bodyPr>
            <a:normAutofit/>
          </a:bodyPr>
          <a:lstStyle/>
          <a:p>
            <a:r>
              <a:rPr lang="es-ES" sz="5400" dirty="0" smtClean="0">
                <a:solidFill>
                  <a:schemeClr val="bg1"/>
                </a:solidFill>
                <a:latin typeface="Arial" panose="020B0604020202020204" pitchFamily="34" charset="0"/>
                <a:cs typeface="Arial" panose="020B0604020202020204" pitchFamily="34" charset="0"/>
              </a:rPr>
              <a:t>Gracias</a:t>
            </a:r>
            <a:endParaRPr lang="en-US" sz="5400" dirty="0">
              <a:solidFill>
                <a:schemeClr val="bg1"/>
              </a:solidFill>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51</a:t>
            </a:fld>
            <a:endParaRPr lang="en-US" dirty="0"/>
          </a:p>
        </p:txBody>
      </p:sp>
    </p:spTree>
    <p:extLst>
      <p:ext uri="{BB962C8B-B14F-4D97-AF65-F5344CB8AC3E}">
        <p14:creationId xmlns:p14="http://schemas.microsoft.com/office/powerpoint/2010/main" val="3750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6002" y="618518"/>
            <a:ext cx="9905998" cy="1478570"/>
          </a:xfrm>
        </p:spPr>
        <p:txBody>
          <a:bodyPr/>
          <a:lstStyle/>
          <a:p>
            <a:r>
              <a:rPr lang="es-419" dirty="0">
                <a:solidFill>
                  <a:schemeClr val="bg1"/>
                </a:solidFill>
              </a:rPr>
              <a:t>Objetivo General</a:t>
            </a:r>
            <a:endParaRPr lang="en-US" dirty="0">
              <a:solidFill>
                <a:schemeClr val="bg1"/>
              </a:solidFill>
            </a:endParaRPr>
          </a:p>
        </p:txBody>
      </p:sp>
      <p:sp>
        <p:nvSpPr>
          <p:cNvPr id="5" name="Rectángulo redondeado 4"/>
          <p:cNvSpPr/>
          <p:nvPr/>
        </p:nvSpPr>
        <p:spPr>
          <a:xfrm>
            <a:off x="2042856" y="2525504"/>
            <a:ext cx="9577064" cy="2281627"/>
          </a:xfrm>
          <a:prstGeom prst="roundRect">
            <a:avLst/>
          </a:prstGeom>
          <a:ln w="76200">
            <a:solidFill>
              <a:schemeClr val="bg2">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lang="es-EC" sz="2800" dirty="0" smtClean="0"/>
              <a:t>Realizar </a:t>
            </a:r>
            <a:r>
              <a:rPr lang="es-EC" sz="2800" dirty="0"/>
              <a:t>un estudio empírico sobre las métricas de accesibilidad o usabilidad de aplicativos móviles para </a:t>
            </a:r>
            <a:r>
              <a:rPr lang="es-EC" sz="2800" dirty="0" smtClean="0"/>
              <a:t>evaluar la experiencia </a:t>
            </a:r>
            <a:r>
              <a:rPr lang="es-EC" sz="2800" dirty="0"/>
              <a:t>del usuario militar con deficiencia visual al utilizar la aplicación móvil denominada </a:t>
            </a:r>
            <a:r>
              <a:rPr lang="es-EC" sz="2800" dirty="0" smtClean="0"/>
              <a:t>Hunter- </a:t>
            </a:r>
            <a:r>
              <a:rPr lang="es-EC" sz="2800" dirty="0" err="1" smtClean="0"/>
              <a:t>Cicte</a:t>
            </a:r>
            <a:r>
              <a:rPr lang="es-EC" sz="2800" dirty="0" smtClean="0"/>
              <a:t> </a:t>
            </a:r>
            <a:r>
              <a:rPr lang="es-EC" sz="2800" dirty="0"/>
              <a:t>del caso </a:t>
            </a:r>
            <a:r>
              <a:rPr lang="es-EC" sz="2800" dirty="0" smtClean="0"/>
              <a:t>MilNova</a:t>
            </a:r>
            <a:r>
              <a:rPr lang="es-ES" sz="2800" dirty="0" smtClean="0"/>
              <a:t>.</a:t>
            </a:r>
            <a:endParaRPr lang="en-US" sz="2800" dirty="0">
              <a:solidFill>
                <a:schemeClr val="bg1"/>
              </a:solidFill>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6473" y="618518"/>
            <a:ext cx="2447256" cy="2173780"/>
          </a:xfrm>
          <a:prstGeom prst="rect">
            <a:avLst/>
          </a:prstGeom>
        </p:spPr>
      </p:pic>
      <p:sp>
        <p:nvSpPr>
          <p:cNvPr id="8" name="Flecha derecha 7"/>
          <p:cNvSpPr/>
          <p:nvPr/>
        </p:nvSpPr>
        <p:spPr>
          <a:xfrm>
            <a:off x="0" y="2401293"/>
            <a:ext cx="301172" cy="248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0"/>
          <p:cNvSpPr>
            <a:spLocks noChangeArrowheads="1"/>
          </p:cNvSpPr>
          <p:nvPr/>
        </p:nvSpPr>
        <p:spPr bwMode="auto">
          <a:xfrm>
            <a:off x="346892" y="1705408"/>
            <a:ext cx="1650243" cy="35282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36000" tIns="36000" rIns="36000" bIns="36000">
            <a:spAutoFit/>
          </a:bodyPr>
          <a:lstStyle>
            <a:lvl1pPr marL="96838" indent="-96838" eaLnBrk="0" hangingPunct="0">
              <a:defRPr sz="2400">
                <a:solidFill>
                  <a:schemeClr val="tx1"/>
                </a:solidFill>
                <a:latin typeface="Arial" pitchFamily="34" charset="0"/>
                <a:ea typeface="ＭＳ Ｐゴシック" pitchFamily="-84" charset="-128"/>
              </a:defRPr>
            </a:lvl1pPr>
            <a:lvl2pPr marL="379413" indent="-92075"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Antecedentes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Planteamiento del problema</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Objetivos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Metodología</a:t>
            </a:r>
          </a:p>
          <a:p>
            <a:pPr lvl="1" eaLnBrk="1" hangingPunct="1">
              <a:lnSpc>
                <a:spcPct val="90000"/>
              </a:lnSpc>
              <a:spcBef>
                <a:spcPct val="50000"/>
              </a:spcBef>
              <a:buClr>
                <a:schemeClr val="folHlink"/>
              </a:buClr>
              <a:buSzPct val="60000"/>
              <a:buFont typeface="Wingdings" pitchFamily="2" charset="2"/>
              <a:buChar char="n"/>
              <a:defRPr/>
            </a:pPr>
            <a:r>
              <a:rPr lang="es-EC" altLang="en-US" sz="1050" b="1" i="1" dirty="0" smtClean="0">
                <a:solidFill>
                  <a:schemeClr val="bg1"/>
                </a:solidFill>
                <a:latin typeface="Tahoma" pitchFamily="34" charset="0"/>
              </a:rPr>
              <a:t>Definición del problema</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Identificación de métricas de usabilidad y accesibilidad</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Desarrollo e implementación</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Evaluación</a:t>
            </a:r>
            <a:endParaRPr lang="es-EC" altLang="en-US" sz="1000" i="1" dirty="0" smtClean="0">
              <a:solidFill>
                <a:schemeClr val="bg1"/>
              </a:solidFill>
              <a:latin typeface="Tahoma" pitchFamily="34" charset="0"/>
            </a:endParaRP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Conclusiones </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Recomendaciones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a:solidFill>
                  <a:schemeClr val="bg1"/>
                </a:solidFill>
                <a:latin typeface="Tahoma" pitchFamily="34" charset="0"/>
              </a:rPr>
              <a:t>Trabajos </a:t>
            </a:r>
            <a:r>
              <a:rPr lang="es-EC" altLang="en-US" sz="1200" b="1" i="1" dirty="0" smtClean="0">
                <a:solidFill>
                  <a:schemeClr val="bg1"/>
                </a:solidFill>
                <a:latin typeface="Tahoma" pitchFamily="34" charset="0"/>
              </a:rPr>
              <a:t>futuros</a:t>
            </a:r>
            <a:endParaRPr lang="es-EC" altLang="en-US" sz="1200" b="1" i="1" dirty="0">
              <a:solidFill>
                <a:schemeClr val="bg1"/>
              </a:solidFill>
              <a:latin typeface="Tahoma" pitchFamily="34" charset="0"/>
            </a:endParaRPr>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5332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8088" y="127572"/>
            <a:ext cx="9905998" cy="1478570"/>
          </a:xfrm>
        </p:spPr>
        <p:txBody>
          <a:bodyPr>
            <a:normAutofit/>
          </a:bodyPr>
          <a:lstStyle/>
          <a:p>
            <a:r>
              <a:rPr lang="es-419" dirty="0">
                <a:solidFill>
                  <a:schemeClr val="bg1"/>
                </a:solidFill>
              </a:rPr>
              <a:t>Objetivos Específicos</a:t>
            </a:r>
            <a:endParaRPr lang="en-US" dirty="0">
              <a:solidFill>
                <a:schemeClr val="bg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282541268"/>
              </p:ext>
            </p:extLst>
          </p:nvPr>
        </p:nvGraphicFramePr>
        <p:xfrm>
          <a:off x="2317588" y="1155534"/>
          <a:ext cx="9125475" cy="5075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upo 4"/>
          <p:cNvGrpSpPr/>
          <p:nvPr/>
        </p:nvGrpSpPr>
        <p:grpSpPr>
          <a:xfrm>
            <a:off x="2420818" y="1475513"/>
            <a:ext cx="1014878" cy="965224"/>
            <a:chOff x="551106" y="668774"/>
            <a:chExt cx="897311" cy="897311"/>
          </a:xfrm>
          <a:scene3d>
            <a:camera prst="orthographicFront"/>
            <a:lightRig rig="chilly" dir="t"/>
          </a:scene3d>
        </p:grpSpPr>
        <p:sp>
          <p:nvSpPr>
            <p:cNvPr id="6" name="Elipse 5"/>
            <p:cNvSpPr/>
            <p:nvPr/>
          </p:nvSpPr>
          <p:spPr>
            <a:xfrm>
              <a:off x="551106" y="668774"/>
              <a:ext cx="897311" cy="897311"/>
            </a:xfrm>
            <a:prstGeom prst="ellipse">
              <a:avLst/>
            </a:prstGeom>
            <a:sp3d prstMaterial="translucentPowder">
              <a:bevelT w="127000" h="25400" prst="softRound"/>
            </a:sp3d>
          </p:spPr>
          <p:style>
            <a:lnRef idx="1">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Elipse 4"/>
            <p:cNvSpPr txBox="1"/>
            <p:nvPr/>
          </p:nvSpPr>
          <p:spPr>
            <a:xfrm>
              <a:off x="682514" y="800182"/>
              <a:ext cx="634495" cy="63449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4821" tIns="34821" rIns="34821" bIns="34821" numCol="1" spcCol="1270" anchor="ctr" anchorCtr="0">
              <a:noAutofit/>
            </a:bodyPr>
            <a:lstStyle/>
            <a:p>
              <a:pPr lvl="0" algn="ctr" defTabSz="1778000">
                <a:lnSpc>
                  <a:spcPct val="90000"/>
                </a:lnSpc>
                <a:spcBef>
                  <a:spcPct val="0"/>
                </a:spcBef>
                <a:spcAft>
                  <a:spcPct val="35000"/>
                </a:spcAft>
              </a:pPr>
              <a:r>
                <a:rPr lang="en-US" sz="4000" b="1" kern="1200" dirty="0">
                  <a:solidFill>
                    <a:schemeClr val="bg2">
                      <a:lumMod val="10000"/>
                    </a:schemeClr>
                  </a:solidFill>
                  <a:effectLst>
                    <a:outerShdw blurRad="38100" dist="38100" dir="2700000" algn="tl">
                      <a:srgbClr val="000000">
                        <a:alpha val="43137"/>
                      </a:srgbClr>
                    </a:outerShdw>
                  </a:effectLst>
                </a:rPr>
                <a:t>1</a:t>
              </a:r>
            </a:p>
          </p:txBody>
        </p:sp>
      </p:grpSp>
      <p:grpSp>
        <p:nvGrpSpPr>
          <p:cNvPr id="8" name="Grupo 7"/>
          <p:cNvGrpSpPr/>
          <p:nvPr/>
        </p:nvGrpSpPr>
        <p:grpSpPr>
          <a:xfrm>
            <a:off x="2838414" y="2634104"/>
            <a:ext cx="974254" cy="973600"/>
            <a:chOff x="2763190" y="668974"/>
            <a:chExt cx="897311" cy="897311"/>
          </a:xfrm>
          <a:scene3d>
            <a:camera prst="orthographicFront"/>
            <a:lightRig rig="chilly" dir="t"/>
          </a:scene3d>
        </p:grpSpPr>
        <p:sp>
          <p:nvSpPr>
            <p:cNvPr id="9" name="Elipse 8"/>
            <p:cNvSpPr/>
            <p:nvPr/>
          </p:nvSpPr>
          <p:spPr>
            <a:xfrm>
              <a:off x="2763190" y="668974"/>
              <a:ext cx="897311" cy="897311"/>
            </a:xfrm>
            <a:prstGeom prst="ellipse">
              <a:avLst/>
            </a:prstGeom>
            <a:sp3d prstMaterial="translucentPowder">
              <a:bevelT w="127000" h="25400" prst="softRound"/>
            </a:sp3d>
          </p:spPr>
          <p:style>
            <a:lnRef idx="1">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0" name="Elipse 4"/>
            <p:cNvSpPr txBox="1"/>
            <p:nvPr/>
          </p:nvSpPr>
          <p:spPr>
            <a:xfrm>
              <a:off x="2894598" y="800382"/>
              <a:ext cx="634495" cy="63449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4821" tIns="34821" rIns="34821" bIns="34821" numCol="1" spcCol="1270" anchor="ctr" anchorCtr="0">
              <a:noAutofit/>
            </a:bodyPr>
            <a:lstStyle/>
            <a:p>
              <a:pPr lvl="0" algn="ctr" defTabSz="1422400">
                <a:lnSpc>
                  <a:spcPct val="90000"/>
                </a:lnSpc>
                <a:spcBef>
                  <a:spcPct val="0"/>
                </a:spcBef>
                <a:spcAft>
                  <a:spcPct val="35000"/>
                </a:spcAft>
              </a:pPr>
              <a:r>
                <a:rPr lang="es-EC" sz="3200" b="1" kern="1200" dirty="0" smtClean="0">
                  <a:solidFill>
                    <a:schemeClr val="bg2">
                      <a:lumMod val="10000"/>
                    </a:schemeClr>
                  </a:solidFill>
                  <a:effectLst>
                    <a:outerShdw blurRad="38100" dist="38100" dir="2700000" algn="tl">
                      <a:srgbClr val="000000">
                        <a:alpha val="43137"/>
                      </a:srgbClr>
                    </a:outerShdw>
                  </a:effectLst>
                </a:rPr>
                <a:t>2</a:t>
              </a:r>
              <a:endParaRPr lang="es-EC" sz="3200" b="1" kern="1200" dirty="0">
                <a:solidFill>
                  <a:schemeClr val="bg2">
                    <a:lumMod val="10000"/>
                  </a:schemeClr>
                </a:solidFill>
                <a:effectLst>
                  <a:outerShdw blurRad="38100" dist="38100" dir="2700000" algn="tl">
                    <a:srgbClr val="000000">
                      <a:alpha val="43137"/>
                    </a:srgbClr>
                  </a:outerShdw>
                </a:effectLst>
              </a:endParaRPr>
            </a:p>
          </p:txBody>
        </p:sp>
      </p:grpSp>
      <p:sp>
        <p:nvSpPr>
          <p:cNvPr id="12" name="Elipse 11"/>
          <p:cNvSpPr/>
          <p:nvPr/>
        </p:nvSpPr>
        <p:spPr>
          <a:xfrm>
            <a:off x="2864540" y="3739112"/>
            <a:ext cx="948128" cy="1075183"/>
          </a:xfrm>
          <a:prstGeom prst="ellipse">
            <a:avLst/>
          </a:prstGeom>
          <a:solidFill>
            <a:schemeClr val="accent1">
              <a:lumMod val="75000"/>
            </a:schemeClr>
          </a:solidFill>
          <a:ln>
            <a:solidFill>
              <a:schemeClr val="accent1">
                <a:lumMod val="60000"/>
                <a:lumOff val="40000"/>
              </a:schemeClr>
            </a:solidFill>
          </a:ln>
          <a:scene3d>
            <a:camera prst="orthographicFront"/>
            <a:lightRig rig="chilly" dir="t"/>
          </a:scene3d>
          <a:sp3d prstMaterial="translucentPowder">
            <a:bevelT w="127000" h="25400" prst="softRound"/>
          </a:sp3d>
        </p:spPr>
        <p:style>
          <a:lnRef idx="1">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grpSp>
        <p:nvGrpSpPr>
          <p:cNvPr id="14" name="Grupo 13"/>
          <p:cNvGrpSpPr/>
          <p:nvPr/>
        </p:nvGrpSpPr>
        <p:grpSpPr>
          <a:xfrm>
            <a:off x="2378834" y="4942586"/>
            <a:ext cx="1043799" cy="1014076"/>
            <a:chOff x="7187357" y="668974"/>
            <a:chExt cx="897311" cy="897311"/>
          </a:xfrm>
          <a:scene3d>
            <a:camera prst="orthographicFront"/>
            <a:lightRig rig="chilly" dir="t"/>
          </a:scene3d>
        </p:grpSpPr>
        <p:sp>
          <p:nvSpPr>
            <p:cNvPr id="15" name="Elipse 14"/>
            <p:cNvSpPr/>
            <p:nvPr/>
          </p:nvSpPr>
          <p:spPr>
            <a:xfrm>
              <a:off x="7187357" y="668974"/>
              <a:ext cx="897311" cy="897311"/>
            </a:xfrm>
            <a:prstGeom prst="ellipse">
              <a:avLst/>
            </a:prstGeom>
            <a:sp3d prstMaterial="translucentPowder">
              <a:bevelT w="127000" h="25400" prst="softRound"/>
            </a:sp3d>
          </p:spPr>
          <p:style>
            <a:lnRef idx="1">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6" name="Elipse 4"/>
            <p:cNvSpPr txBox="1"/>
            <p:nvPr/>
          </p:nvSpPr>
          <p:spPr>
            <a:xfrm>
              <a:off x="7318765" y="800382"/>
              <a:ext cx="634495" cy="63449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4821" tIns="34821" rIns="34821" bIns="34821" numCol="1" spcCol="1270" anchor="ctr" anchorCtr="0">
              <a:noAutofit/>
            </a:bodyPr>
            <a:lstStyle/>
            <a:p>
              <a:pPr lvl="0" algn="ctr" defTabSz="1422400">
                <a:lnSpc>
                  <a:spcPct val="90000"/>
                </a:lnSpc>
                <a:spcBef>
                  <a:spcPct val="0"/>
                </a:spcBef>
                <a:spcAft>
                  <a:spcPct val="35000"/>
                </a:spcAft>
              </a:pPr>
              <a:r>
                <a:rPr lang="es-EC" sz="3200" b="1" kern="1200" dirty="0" smtClean="0">
                  <a:solidFill>
                    <a:schemeClr val="bg2">
                      <a:lumMod val="10000"/>
                    </a:schemeClr>
                  </a:solidFill>
                  <a:effectLst>
                    <a:outerShdw blurRad="38100" dist="38100" dir="2700000" algn="tl">
                      <a:srgbClr val="000000">
                        <a:alpha val="43137"/>
                      </a:srgbClr>
                    </a:outerShdw>
                  </a:effectLst>
                </a:rPr>
                <a:t>4</a:t>
              </a:r>
              <a:endParaRPr lang="es-EC" sz="3200" b="1" kern="1200" dirty="0">
                <a:solidFill>
                  <a:schemeClr val="bg2">
                    <a:lumMod val="10000"/>
                  </a:schemeClr>
                </a:solidFill>
                <a:effectLst>
                  <a:outerShdw blurRad="38100" dist="38100" dir="2700000" algn="tl">
                    <a:srgbClr val="000000">
                      <a:alpha val="43137"/>
                    </a:srgbClr>
                  </a:outerShdw>
                </a:effectLst>
              </a:endParaRPr>
            </a:p>
          </p:txBody>
        </p:sp>
      </p:grpSp>
      <p:sp>
        <p:nvSpPr>
          <p:cNvPr id="17" name="Elipse 4"/>
          <p:cNvSpPr txBox="1"/>
          <p:nvPr/>
        </p:nvSpPr>
        <p:spPr>
          <a:xfrm>
            <a:off x="3103572" y="4006333"/>
            <a:ext cx="500745" cy="487587"/>
          </a:xfrm>
          <a:prstGeom prst="rect">
            <a:avLst/>
          </a:prstGeom>
          <a:noFill/>
          <a:ln>
            <a:noFill/>
          </a:ln>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spcFirstLastPara="0" vert="horz" wrap="square" lIns="34821" tIns="34821" rIns="34821" bIns="34821" numCol="1" spcCol="1270" anchor="ctr" anchorCtr="0">
            <a:noAutofit/>
          </a:bodyPr>
          <a:lstStyle/>
          <a:p>
            <a:pPr lvl="0" algn="ctr" defTabSz="1422400">
              <a:lnSpc>
                <a:spcPct val="90000"/>
              </a:lnSpc>
              <a:spcBef>
                <a:spcPct val="0"/>
              </a:spcBef>
              <a:spcAft>
                <a:spcPct val="35000"/>
              </a:spcAft>
            </a:pPr>
            <a:r>
              <a:rPr lang="es-EC" sz="3200" b="1" kern="1200" dirty="0" smtClean="0">
                <a:solidFill>
                  <a:schemeClr val="bg2">
                    <a:lumMod val="10000"/>
                  </a:schemeClr>
                </a:solidFill>
                <a:effectLst>
                  <a:outerShdw blurRad="38100" dist="38100" dir="2700000" algn="tl">
                    <a:srgbClr val="000000">
                      <a:alpha val="43137"/>
                    </a:srgbClr>
                  </a:outerShdw>
                </a:effectLst>
              </a:rPr>
              <a:t>3</a:t>
            </a:r>
            <a:endParaRPr lang="es-EC" sz="3200" b="1" kern="1200" dirty="0">
              <a:solidFill>
                <a:schemeClr val="bg2">
                  <a:lumMod val="10000"/>
                </a:schemeClr>
              </a:solidFill>
              <a:effectLst>
                <a:outerShdw blurRad="38100" dist="38100" dir="2700000" algn="tl">
                  <a:srgbClr val="000000">
                    <a:alpha val="43137"/>
                  </a:srgbClr>
                </a:outerShdw>
              </a:effectLst>
            </a:endParaRPr>
          </a:p>
        </p:txBody>
      </p:sp>
      <p:pic>
        <p:nvPicPr>
          <p:cNvPr id="18" name="Marcador de contenido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0515" y="578179"/>
            <a:ext cx="1132068" cy="577355"/>
          </a:xfrm>
          <a:prstGeom prst="rect">
            <a:avLst/>
          </a:prstGeom>
        </p:spPr>
      </p:pic>
      <p:sp>
        <p:nvSpPr>
          <p:cNvPr id="20" name="Flecha derecha 19"/>
          <p:cNvSpPr/>
          <p:nvPr/>
        </p:nvSpPr>
        <p:spPr>
          <a:xfrm>
            <a:off x="13063" y="2668699"/>
            <a:ext cx="301172" cy="248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0"/>
          <p:cNvSpPr>
            <a:spLocks noChangeArrowheads="1"/>
          </p:cNvSpPr>
          <p:nvPr/>
        </p:nvSpPr>
        <p:spPr bwMode="auto">
          <a:xfrm>
            <a:off x="357328" y="1997371"/>
            <a:ext cx="1650243" cy="35282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36000" tIns="36000" rIns="36000" bIns="36000">
            <a:spAutoFit/>
          </a:bodyPr>
          <a:lstStyle>
            <a:lvl1pPr marL="96838" indent="-96838" eaLnBrk="0" hangingPunct="0">
              <a:defRPr sz="2400">
                <a:solidFill>
                  <a:schemeClr val="tx1"/>
                </a:solidFill>
                <a:latin typeface="Arial" pitchFamily="34" charset="0"/>
                <a:ea typeface="ＭＳ Ｐゴシック" pitchFamily="-84" charset="-128"/>
              </a:defRPr>
            </a:lvl1pPr>
            <a:lvl2pPr marL="379413" indent="-92075"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Antecedentes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Planteamiento del problema</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Objetivos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Metodología</a:t>
            </a:r>
          </a:p>
          <a:p>
            <a:pPr lvl="1" eaLnBrk="1" hangingPunct="1">
              <a:lnSpc>
                <a:spcPct val="90000"/>
              </a:lnSpc>
              <a:spcBef>
                <a:spcPct val="50000"/>
              </a:spcBef>
              <a:buClr>
                <a:schemeClr val="folHlink"/>
              </a:buClr>
              <a:buSzPct val="60000"/>
              <a:buFont typeface="Wingdings" pitchFamily="2" charset="2"/>
              <a:buChar char="n"/>
              <a:defRPr/>
            </a:pPr>
            <a:r>
              <a:rPr lang="es-EC" altLang="en-US" sz="1050" b="1" i="1" dirty="0" smtClean="0">
                <a:solidFill>
                  <a:schemeClr val="bg1"/>
                </a:solidFill>
                <a:latin typeface="Tahoma" pitchFamily="34" charset="0"/>
              </a:rPr>
              <a:t>Definición del problema</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Identificación de métricas de usabilidad y accesibilidad</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Desarrollo e implementación</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Evaluación</a:t>
            </a:r>
            <a:endParaRPr lang="es-EC" altLang="en-US" sz="1000" i="1" dirty="0" smtClean="0">
              <a:solidFill>
                <a:schemeClr val="bg1"/>
              </a:solidFill>
              <a:latin typeface="Tahoma" pitchFamily="34" charset="0"/>
            </a:endParaRP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Conclusiones </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Recomendaciones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a:solidFill>
                  <a:schemeClr val="bg1"/>
                </a:solidFill>
                <a:latin typeface="Tahoma" pitchFamily="34" charset="0"/>
              </a:rPr>
              <a:t>Trabajos </a:t>
            </a:r>
            <a:r>
              <a:rPr lang="es-EC" altLang="en-US" sz="1200" b="1" i="1" dirty="0" smtClean="0">
                <a:solidFill>
                  <a:schemeClr val="bg1"/>
                </a:solidFill>
                <a:latin typeface="Tahoma" pitchFamily="34" charset="0"/>
              </a:rPr>
              <a:t>futuros</a:t>
            </a:r>
            <a:endParaRPr lang="es-EC" altLang="en-US" sz="1200" b="1" i="1" dirty="0">
              <a:solidFill>
                <a:schemeClr val="bg1"/>
              </a:solidFill>
              <a:latin typeface="Tahoma" pitchFamily="34" charset="0"/>
            </a:endParaRPr>
          </a:p>
        </p:txBody>
      </p:sp>
      <p:sp>
        <p:nvSpPr>
          <p:cNvPr id="11" name="Marcador de número de diapositiva 10"/>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03283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AB84C090-44A9-4518-8B9B-5035D81458B8}"/>
                                            </p:graphicEl>
                                          </p:spTgt>
                                        </p:tgtEl>
                                        <p:attrNameLst>
                                          <p:attrName>style.visibility</p:attrName>
                                        </p:attrNameLst>
                                      </p:cBhvr>
                                      <p:to>
                                        <p:strVal val="visible"/>
                                      </p:to>
                                    </p:set>
                                    <p:animEffect transition="in" filter="fade">
                                      <p:cBhvr>
                                        <p:cTn id="7" dur="1000"/>
                                        <p:tgtEl>
                                          <p:spTgt spid="4">
                                            <p:graphicEl>
                                              <a:dgm id="{AB84C090-44A9-4518-8B9B-5035D81458B8}"/>
                                            </p:graphicEl>
                                          </p:spTgt>
                                        </p:tgtEl>
                                      </p:cBhvr>
                                    </p:animEffect>
                                    <p:anim calcmode="lin" valueType="num">
                                      <p:cBhvr>
                                        <p:cTn id="8" dur="1000" fill="hold"/>
                                        <p:tgtEl>
                                          <p:spTgt spid="4">
                                            <p:graphicEl>
                                              <a:dgm id="{AB84C090-44A9-4518-8B9B-5035D81458B8}"/>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AB84C090-44A9-4518-8B9B-5035D81458B8}"/>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graphicEl>
                                              <a:dgm id="{BB45A218-19C2-4DD2-84B2-A348A445DE4E}"/>
                                            </p:graphicEl>
                                          </p:spTgt>
                                        </p:tgtEl>
                                        <p:attrNameLst>
                                          <p:attrName>style.visibility</p:attrName>
                                        </p:attrNameLst>
                                      </p:cBhvr>
                                      <p:to>
                                        <p:strVal val="visible"/>
                                      </p:to>
                                    </p:set>
                                    <p:animEffect transition="in" filter="fade">
                                      <p:cBhvr>
                                        <p:cTn id="12" dur="1000"/>
                                        <p:tgtEl>
                                          <p:spTgt spid="4">
                                            <p:graphicEl>
                                              <a:dgm id="{BB45A218-19C2-4DD2-84B2-A348A445DE4E}"/>
                                            </p:graphicEl>
                                          </p:spTgt>
                                        </p:tgtEl>
                                      </p:cBhvr>
                                    </p:animEffect>
                                    <p:anim calcmode="lin" valueType="num">
                                      <p:cBhvr>
                                        <p:cTn id="13" dur="1000" fill="hold"/>
                                        <p:tgtEl>
                                          <p:spTgt spid="4">
                                            <p:graphicEl>
                                              <a:dgm id="{BB45A218-19C2-4DD2-84B2-A348A445DE4E}"/>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BB45A218-19C2-4DD2-84B2-A348A445DE4E}"/>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graphicEl>
                                              <a:dgm id="{E30DC426-84A1-40B0-8060-AF8739CD8159}"/>
                                            </p:graphicEl>
                                          </p:spTgt>
                                        </p:tgtEl>
                                        <p:attrNameLst>
                                          <p:attrName>style.visibility</p:attrName>
                                        </p:attrNameLst>
                                      </p:cBhvr>
                                      <p:to>
                                        <p:strVal val="visible"/>
                                      </p:to>
                                    </p:set>
                                    <p:animEffect transition="in" filter="fade">
                                      <p:cBhvr>
                                        <p:cTn id="17" dur="1000"/>
                                        <p:tgtEl>
                                          <p:spTgt spid="4">
                                            <p:graphicEl>
                                              <a:dgm id="{E30DC426-84A1-40B0-8060-AF8739CD8159}"/>
                                            </p:graphicEl>
                                          </p:spTgt>
                                        </p:tgtEl>
                                      </p:cBhvr>
                                    </p:animEffect>
                                    <p:anim calcmode="lin" valueType="num">
                                      <p:cBhvr>
                                        <p:cTn id="18" dur="1000" fill="hold"/>
                                        <p:tgtEl>
                                          <p:spTgt spid="4">
                                            <p:graphicEl>
                                              <a:dgm id="{E30DC426-84A1-40B0-8060-AF8739CD8159}"/>
                                            </p:graphicEl>
                                          </p:spTgt>
                                        </p:tgtEl>
                                        <p:attrNameLst>
                                          <p:attrName>ppt_x</p:attrName>
                                        </p:attrNameLst>
                                      </p:cBhvr>
                                      <p:tavLst>
                                        <p:tav tm="0">
                                          <p:val>
                                            <p:strVal val="#ppt_x"/>
                                          </p:val>
                                        </p:tav>
                                        <p:tav tm="100000">
                                          <p:val>
                                            <p:strVal val="#ppt_x"/>
                                          </p:val>
                                        </p:tav>
                                      </p:tavLst>
                                    </p:anim>
                                    <p:anim calcmode="lin" valueType="num">
                                      <p:cBhvr>
                                        <p:cTn id="19" dur="1000" fill="hold"/>
                                        <p:tgtEl>
                                          <p:spTgt spid="4">
                                            <p:graphicEl>
                                              <a:dgm id="{E30DC426-84A1-40B0-8060-AF8739CD8159}"/>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graphicEl>
                                              <a:dgm id="{D7A81C3B-79BD-4DAE-B92C-F2AF24640F25}"/>
                                            </p:graphicEl>
                                          </p:spTgt>
                                        </p:tgtEl>
                                        <p:attrNameLst>
                                          <p:attrName>style.visibility</p:attrName>
                                        </p:attrNameLst>
                                      </p:cBhvr>
                                      <p:to>
                                        <p:strVal val="visible"/>
                                      </p:to>
                                    </p:set>
                                    <p:animEffect transition="in" filter="fade">
                                      <p:cBhvr>
                                        <p:cTn id="24" dur="1000"/>
                                        <p:tgtEl>
                                          <p:spTgt spid="4">
                                            <p:graphicEl>
                                              <a:dgm id="{D7A81C3B-79BD-4DAE-B92C-F2AF24640F25}"/>
                                            </p:graphicEl>
                                          </p:spTgt>
                                        </p:tgtEl>
                                      </p:cBhvr>
                                    </p:animEffect>
                                    <p:anim calcmode="lin" valueType="num">
                                      <p:cBhvr>
                                        <p:cTn id="25" dur="1000" fill="hold"/>
                                        <p:tgtEl>
                                          <p:spTgt spid="4">
                                            <p:graphicEl>
                                              <a:dgm id="{D7A81C3B-79BD-4DAE-B92C-F2AF24640F25}"/>
                                            </p:graphicEl>
                                          </p:spTgt>
                                        </p:tgtEl>
                                        <p:attrNameLst>
                                          <p:attrName>ppt_x</p:attrName>
                                        </p:attrNameLst>
                                      </p:cBhvr>
                                      <p:tavLst>
                                        <p:tav tm="0">
                                          <p:val>
                                            <p:strVal val="#ppt_x"/>
                                          </p:val>
                                        </p:tav>
                                        <p:tav tm="100000">
                                          <p:val>
                                            <p:strVal val="#ppt_x"/>
                                          </p:val>
                                        </p:tav>
                                      </p:tavLst>
                                    </p:anim>
                                    <p:anim calcmode="lin" valueType="num">
                                      <p:cBhvr>
                                        <p:cTn id="26" dur="1000" fill="hold"/>
                                        <p:tgtEl>
                                          <p:spTgt spid="4">
                                            <p:graphicEl>
                                              <a:dgm id="{D7A81C3B-79BD-4DAE-B92C-F2AF24640F25}"/>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graphicEl>
                                              <a:dgm id="{D530936C-4DEB-4CBE-9946-060393D98992}"/>
                                            </p:graphicEl>
                                          </p:spTgt>
                                        </p:tgtEl>
                                        <p:attrNameLst>
                                          <p:attrName>style.visibility</p:attrName>
                                        </p:attrNameLst>
                                      </p:cBhvr>
                                      <p:to>
                                        <p:strVal val="visible"/>
                                      </p:to>
                                    </p:set>
                                    <p:animEffect transition="in" filter="fade">
                                      <p:cBhvr>
                                        <p:cTn id="29" dur="1000"/>
                                        <p:tgtEl>
                                          <p:spTgt spid="4">
                                            <p:graphicEl>
                                              <a:dgm id="{D530936C-4DEB-4CBE-9946-060393D98992}"/>
                                            </p:graphicEl>
                                          </p:spTgt>
                                        </p:tgtEl>
                                      </p:cBhvr>
                                    </p:animEffect>
                                    <p:anim calcmode="lin" valueType="num">
                                      <p:cBhvr>
                                        <p:cTn id="30" dur="1000" fill="hold"/>
                                        <p:tgtEl>
                                          <p:spTgt spid="4">
                                            <p:graphicEl>
                                              <a:dgm id="{D530936C-4DEB-4CBE-9946-060393D98992}"/>
                                            </p:graphicEl>
                                          </p:spTgt>
                                        </p:tgtEl>
                                        <p:attrNameLst>
                                          <p:attrName>ppt_x</p:attrName>
                                        </p:attrNameLst>
                                      </p:cBhvr>
                                      <p:tavLst>
                                        <p:tav tm="0">
                                          <p:val>
                                            <p:strVal val="#ppt_x"/>
                                          </p:val>
                                        </p:tav>
                                        <p:tav tm="100000">
                                          <p:val>
                                            <p:strVal val="#ppt_x"/>
                                          </p:val>
                                        </p:tav>
                                      </p:tavLst>
                                    </p:anim>
                                    <p:anim calcmode="lin" valueType="num">
                                      <p:cBhvr>
                                        <p:cTn id="31" dur="1000" fill="hold"/>
                                        <p:tgtEl>
                                          <p:spTgt spid="4">
                                            <p:graphicEl>
                                              <a:dgm id="{D530936C-4DEB-4CBE-9946-060393D98992}"/>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graphicEl>
                                              <a:dgm id="{DCC490D6-D8D4-4B8D-8633-256DBFDA9D23}"/>
                                            </p:graphicEl>
                                          </p:spTgt>
                                        </p:tgtEl>
                                        <p:attrNameLst>
                                          <p:attrName>style.visibility</p:attrName>
                                        </p:attrNameLst>
                                      </p:cBhvr>
                                      <p:to>
                                        <p:strVal val="visible"/>
                                      </p:to>
                                    </p:set>
                                    <p:animEffect transition="in" filter="fade">
                                      <p:cBhvr>
                                        <p:cTn id="36" dur="1000"/>
                                        <p:tgtEl>
                                          <p:spTgt spid="4">
                                            <p:graphicEl>
                                              <a:dgm id="{DCC490D6-D8D4-4B8D-8633-256DBFDA9D23}"/>
                                            </p:graphicEl>
                                          </p:spTgt>
                                        </p:tgtEl>
                                      </p:cBhvr>
                                    </p:animEffect>
                                    <p:anim calcmode="lin" valueType="num">
                                      <p:cBhvr>
                                        <p:cTn id="37" dur="1000" fill="hold"/>
                                        <p:tgtEl>
                                          <p:spTgt spid="4">
                                            <p:graphicEl>
                                              <a:dgm id="{DCC490D6-D8D4-4B8D-8633-256DBFDA9D23}"/>
                                            </p:graphicEl>
                                          </p:spTgt>
                                        </p:tgtEl>
                                        <p:attrNameLst>
                                          <p:attrName>ppt_x</p:attrName>
                                        </p:attrNameLst>
                                      </p:cBhvr>
                                      <p:tavLst>
                                        <p:tav tm="0">
                                          <p:val>
                                            <p:strVal val="#ppt_x"/>
                                          </p:val>
                                        </p:tav>
                                        <p:tav tm="100000">
                                          <p:val>
                                            <p:strVal val="#ppt_x"/>
                                          </p:val>
                                        </p:tav>
                                      </p:tavLst>
                                    </p:anim>
                                    <p:anim calcmode="lin" valueType="num">
                                      <p:cBhvr>
                                        <p:cTn id="38" dur="1000" fill="hold"/>
                                        <p:tgtEl>
                                          <p:spTgt spid="4">
                                            <p:graphicEl>
                                              <a:dgm id="{DCC490D6-D8D4-4B8D-8633-256DBFDA9D23}"/>
                                            </p:graphic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
                                            <p:graphicEl>
                                              <a:dgm id="{986DBD09-9156-4657-8810-9A7B87A2ADC8}"/>
                                            </p:graphicEl>
                                          </p:spTgt>
                                        </p:tgtEl>
                                        <p:attrNameLst>
                                          <p:attrName>style.visibility</p:attrName>
                                        </p:attrNameLst>
                                      </p:cBhvr>
                                      <p:to>
                                        <p:strVal val="visible"/>
                                      </p:to>
                                    </p:set>
                                    <p:animEffect transition="in" filter="fade">
                                      <p:cBhvr>
                                        <p:cTn id="41" dur="1000"/>
                                        <p:tgtEl>
                                          <p:spTgt spid="4">
                                            <p:graphicEl>
                                              <a:dgm id="{986DBD09-9156-4657-8810-9A7B87A2ADC8}"/>
                                            </p:graphicEl>
                                          </p:spTgt>
                                        </p:tgtEl>
                                      </p:cBhvr>
                                    </p:animEffect>
                                    <p:anim calcmode="lin" valueType="num">
                                      <p:cBhvr>
                                        <p:cTn id="42" dur="1000" fill="hold"/>
                                        <p:tgtEl>
                                          <p:spTgt spid="4">
                                            <p:graphicEl>
                                              <a:dgm id="{986DBD09-9156-4657-8810-9A7B87A2ADC8}"/>
                                            </p:graphicEl>
                                          </p:spTgt>
                                        </p:tgtEl>
                                        <p:attrNameLst>
                                          <p:attrName>ppt_x</p:attrName>
                                        </p:attrNameLst>
                                      </p:cBhvr>
                                      <p:tavLst>
                                        <p:tav tm="0">
                                          <p:val>
                                            <p:strVal val="#ppt_x"/>
                                          </p:val>
                                        </p:tav>
                                        <p:tav tm="100000">
                                          <p:val>
                                            <p:strVal val="#ppt_x"/>
                                          </p:val>
                                        </p:tav>
                                      </p:tavLst>
                                    </p:anim>
                                    <p:anim calcmode="lin" valueType="num">
                                      <p:cBhvr>
                                        <p:cTn id="43" dur="1000" fill="hold"/>
                                        <p:tgtEl>
                                          <p:spTgt spid="4">
                                            <p:graphicEl>
                                              <a:dgm id="{986DBD09-9156-4657-8810-9A7B87A2ADC8}"/>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
                                            <p:graphicEl>
                                              <a:dgm id="{73986068-E07F-4557-9638-0D9C2A3A04A2}"/>
                                            </p:graphicEl>
                                          </p:spTgt>
                                        </p:tgtEl>
                                        <p:attrNameLst>
                                          <p:attrName>style.visibility</p:attrName>
                                        </p:attrNameLst>
                                      </p:cBhvr>
                                      <p:to>
                                        <p:strVal val="visible"/>
                                      </p:to>
                                    </p:set>
                                    <p:animEffect transition="in" filter="fade">
                                      <p:cBhvr>
                                        <p:cTn id="48" dur="1000"/>
                                        <p:tgtEl>
                                          <p:spTgt spid="4">
                                            <p:graphicEl>
                                              <a:dgm id="{73986068-E07F-4557-9638-0D9C2A3A04A2}"/>
                                            </p:graphicEl>
                                          </p:spTgt>
                                        </p:tgtEl>
                                      </p:cBhvr>
                                    </p:animEffect>
                                    <p:anim calcmode="lin" valueType="num">
                                      <p:cBhvr>
                                        <p:cTn id="49" dur="1000" fill="hold"/>
                                        <p:tgtEl>
                                          <p:spTgt spid="4">
                                            <p:graphicEl>
                                              <a:dgm id="{73986068-E07F-4557-9638-0D9C2A3A04A2}"/>
                                            </p:graphicEl>
                                          </p:spTgt>
                                        </p:tgtEl>
                                        <p:attrNameLst>
                                          <p:attrName>ppt_x</p:attrName>
                                        </p:attrNameLst>
                                      </p:cBhvr>
                                      <p:tavLst>
                                        <p:tav tm="0">
                                          <p:val>
                                            <p:strVal val="#ppt_x"/>
                                          </p:val>
                                        </p:tav>
                                        <p:tav tm="100000">
                                          <p:val>
                                            <p:strVal val="#ppt_x"/>
                                          </p:val>
                                        </p:tav>
                                      </p:tavLst>
                                    </p:anim>
                                    <p:anim calcmode="lin" valueType="num">
                                      <p:cBhvr>
                                        <p:cTn id="50" dur="1000" fill="hold"/>
                                        <p:tgtEl>
                                          <p:spTgt spid="4">
                                            <p:graphicEl>
                                              <a:dgm id="{73986068-E07F-4557-9638-0D9C2A3A04A2}"/>
                                            </p:graphic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
                                            <p:graphicEl>
                                              <a:dgm id="{5512B245-CA48-4B00-820B-01C538956D95}"/>
                                            </p:graphicEl>
                                          </p:spTgt>
                                        </p:tgtEl>
                                        <p:attrNameLst>
                                          <p:attrName>style.visibility</p:attrName>
                                        </p:attrNameLst>
                                      </p:cBhvr>
                                      <p:to>
                                        <p:strVal val="visible"/>
                                      </p:to>
                                    </p:set>
                                    <p:animEffect transition="in" filter="fade">
                                      <p:cBhvr>
                                        <p:cTn id="53" dur="1000"/>
                                        <p:tgtEl>
                                          <p:spTgt spid="4">
                                            <p:graphicEl>
                                              <a:dgm id="{5512B245-CA48-4B00-820B-01C538956D95}"/>
                                            </p:graphicEl>
                                          </p:spTgt>
                                        </p:tgtEl>
                                      </p:cBhvr>
                                    </p:animEffect>
                                    <p:anim calcmode="lin" valueType="num">
                                      <p:cBhvr>
                                        <p:cTn id="54" dur="1000" fill="hold"/>
                                        <p:tgtEl>
                                          <p:spTgt spid="4">
                                            <p:graphicEl>
                                              <a:dgm id="{5512B245-CA48-4B00-820B-01C538956D95}"/>
                                            </p:graphicEl>
                                          </p:spTgt>
                                        </p:tgtEl>
                                        <p:attrNameLst>
                                          <p:attrName>ppt_x</p:attrName>
                                        </p:attrNameLst>
                                      </p:cBhvr>
                                      <p:tavLst>
                                        <p:tav tm="0">
                                          <p:val>
                                            <p:strVal val="#ppt_x"/>
                                          </p:val>
                                        </p:tav>
                                        <p:tav tm="100000">
                                          <p:val>
                                            <p:strVal val="#ppt_x"/>
                                          </p:val>
                                        </p:tav>
                                      </p:tavLst>
                                    </p:anim>
                                    <p:anim calcmode="lin" valueType="num">
                                      <p:cBhvr>
                                        <p:cTn id="55" dur="1000" fill="hold"/>
                                        <p:tgtEl>
                                          <p:spTgt spid="4">
                                            <p:graphicEl>
                                              <a:dgm id="{5512B245-CA48-4B00-820B-01C538956D95}"/>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20"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6082" y="62992"/>
            <a:ext cx="9905998" cy="1478570"/>
          </a:xfrm>
        </p:spPr>
        <p:txBody>
          <a:bodyPr/>
          <a:lstStyle/>
          <a:p>
            <a:pPr algn="ctr"/>
            <a:r>
              <a:rPr lang="es-ES" b="1" dirty="0">
                <a:solidFill>
                  <a:schemeClr val="bg1"/>
                </a:solidFill>
              </a:rPr>
              <a:t>Metodología</a:t>
            </a:r>
            <a:endParaRPr lang="en-US" dirty="0">
              <a:solidFill>
                <a:schemeClr val="bg1"/>
              </a:solidFill>
            </a:endParaRPr>
          </a:p>
        </p:txBody>
      </p:sp>
      <p:graphicFrame>
        <p:nvGraphicFramePr>
          <p:cNvPr id="5" name="Diagrama 4"/>
          <p:cNvGraphicFramePr/>
          <p:nvPr>
            <p:extLst>
              <p:ext uri="{D42A27DB-BD31-4B8C-83A1-F6EECF244321}">
                <p14:modId xmlns:p14="http://schemas.microsoft.com/office/powerpoint/2010/main" val="493465974"/>
              </p:ext>
            </p:extLst>
          </p:nvPr>
        </p:nvGraphicFramePr>
        <p:xfrm>
          <a:off x="4923614" y="1370581"/>
          <a:ext cx="6678984" cy="4937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o 5"/>
          <p:cNvGrpSpPr/>
          <p:nvPr/>
        </p:nvGrpSpPr>
        <p:grpSpPr>
          <a:xfrm>
            <a:off x="3246920" y="3839148"/>
            <a:ext cx="1776338" cy="1095504"/>
            <a:chOff x="2457089" y="3448391"/>
            <a:chExt cx="1776338" cy="1095504"/>
          </a:xfrm>
        </p:grpSpPr>
        <p:pic>
          <p:nvPicPr>
            <p:cNvPr id="7" name="Imagen 6"/>
            <p:cNvPicPr>
              <a:picLocks noChangeAspect="1"/>
            </p:cNvPicPr>
            <p:nvPr/>
          </p:nvPicPr>
          <p:blipFill>
            <a:blip r:embed="rId7"/>
            <a:stretch>
              <a:fillRect/>
            </a:stretch>
          </p:blipFill>
          <p:spPr>
            <a:xfrm>
              <a:off x="2841403" y="3448391"/>
              <a:ext cx="1392024" cy="1042674"/>
            </a:xfrm>
            <a:prstGeom prst="ellipse">
              <a:avLst/>
            </a:prstGeom>
            <a:ln>
              <a:noFill/>
            </a:ln>
            <a:effectLst>
              <a:softEdge rad="112500"/>
            </a:effectLst>
          </p:spPr>
        </p:pic>
        <p:pic>
          <p:nvPicPr>
            <p:cNvPr id="8" name="Imagen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57089" y="3491826"/>
              <a:ext cx="843299" cy="1052069"/>
            </a:xfrm>
            <a:prstGeom prst="rect">
              <a:avLst/>
            </a:prstGeom>
          </p:spPr>
        </p:pic>
      </p:grpSp>
      <p:sp>
        <p:nvSpPr>
          <p:cNvPr id="9" name="Rectangle 10"/>
          <p:cNvSpPr>
            <a:spLocks noChangeArrowheads="1"/>
          </p:cNvSpPr>
          <p:nvPr/>
        </p:nvSpPr>
        <p:spPr bwMode="auto">
          <a:xfrm>
            <a:off x="579399" y="2036560"/>
            <a:ext cx="1650243" cy="33228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36000" tIns="36000" rIns="36000" bIns="36000">
            <a:spAutoFit/>
          </a:bodyPr>
          <a:lstStyle>
            <a:lvl1pPr marL="96838" indent="-96838" eaLnBrk="0" hangingPunct="0">
              <a:defRPr sz="2400">
                <a:solidFill>
                  <a:schemeClr val="tx1"/>
                </a:solidFill>
                <a:latin typeface="Arial" pitchFamily="34" charset="0"/>
                <a:ea typeface="ＭＳ Ｐゴシック" pitchFamily="-84" charset="-128"/>
              </a:defRPr>
            </a:lvl1pPr>
            <a:lvl2pPr marL="379413" indent="-92075"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Antecedentes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Planteamiento del problema</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Objetivos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Metodología</a:t>
            </a:r>
          </a:p>
          <a:p>
            <a:pPr lvl="1" eaLnBrk="1" hangingPunct="1">
              <a:lnSpc>
                <a:spcPct val="90000"/>
              </a:lnSpc>
              <a:spcBef>
                <a:spcPct val="50000"/>
              </a:spcBef>
              <a:buClr>
                <a:schemeClr val="folHlink"/>
              </a:buClr>
              <a:buSzPct val="60000"/>
              <a:buFont typeface="Wingdings" pitchFamily="2" charset="2"/>
              <a:buChar char="n"/>
              <a:defRPr/>
            </a:pPr>
            <a:r>
              <a:rPr lang="es-EC" altLang="en-US" sz="1050" b="1" i="1" dirty="0" smtClean="0">
                <a:solidFill>
                  <a:schemeClr val="bg1"/>
                </a:solidFill>
                <a:latin typeface="Tahoma" pitchFamily="34" charset="0"/>
              </a:rPr>
              <a:t>Definición del problema</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Identificación de métricas de usabilidad y accesibilidad</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Desarrollo e implementación</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Evaluación</a:t>
            </a:r>
            <a:endParaRPr lang="es-EC" altLang="en-US" sz="1000" i="1" dirty="0" smtClean="0">
              <a:solidFill>
                <a:schemeClr val="bg1"/>
              </a:solidFill>
              <a:latin typeface="Tahoma" pitchFamily="34" charset="0"/>
            </a:endParaRP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Conclusiones </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Recomendaciones</a:t>
            </a:r>
            <a:endParaRPr lang="es-EC" altLang="en-US" sz="1200" b="1" i="1" dirty="0">
              <a:solidFill>
                <a:schemeClr val="bg1"/>
              </a:solidFill>
              <a:latin typeface="Tahoma" pitchFamily="34" charset="0"/>
            </a:endParaRPr>
          </a:p>
        </p:txBody>
      </p:sp>
      <p:sp>
        <p:nvSpPr>
          <p:cNvPr id="10" name="Flecha derecha 9"/>
          <p:cNvSpPr/>
          <p:nvPr/>
        </p:nvSpPr>
        <p:spPr>
          <a:xfrm>
            <a:off x="273372" y="2956083"/>
            <a:ext cx="301172" cy="248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71121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EA8B12F3-37AD-4FF9-BC4B-49CA66B81176}"/>
                                            </p:graphicEl>
                                          </p:spTgt>
                                        </p:tgtEl>
                                        <p:attrNameLst>
                                          <p:attrName>style.visibility</p:attrName>
                                        </p:attrNameLst>
                                      </p:cBhvr>
                                      <p:to>
                                        <p:strVal val="visible"/>
                                      </p:to>
                                    </p:set>
                                    <p:animEffect transition="in" filter="fade">
                                      <p:cBhvr>
                                        <p:cTn id="7" dur="1000"/>
                                        <p:tgtEl>
                                          <p:spTgt spid="5">
                                            <p:graphicEl>
                                              <a:dgm id="{EA8B12F3-37AD-4FF9-BC4B-49CA66B81176}"/>
                                            </p:graphicEl>
                                          </p:spTgt>
                                        </p:tgtEl>
                                      </p:cBhvr>
                                    </p:animEffect>
                                    <p:anim calcmode="lin" valueType="num">
                                      <p:cBhvr>
                                        <p:cTn id="8" dur="1000" fill="hold"/>
                                        <p:tgtEl>
                                          <p:spTgt spid="5">
                                            <p:graphicEl>
                                              <a:dgm id="{EA8B12F3-37AD-4FF9-BC4B-49CA66B81176}"/>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EA8B12F3-37AD-4FF9-BC4B-49CA66B81176}"/>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21D7E39A-8588-4353-BE78-8A9240DA63EB}"/>
                                            </p:graphicEl>
                                          </p:spTgt>
                                        </p:tgtEl>
                                        <p:attrNameLst>
                                          <p:attrName>style.visibility</p:attrName>
                                        </p:attrNameLst>
                                      </p:cBhvr>
                                      <p:to>
                                        <p:strVal val="visible"/>
                                      </p:to>
                                    </p:set>
                                    <p:animEffect transition="in" filter="fade">
                                      <p:cBhvr>
                                        <p:cTn id="14" dur="1000"/>
                                        <p:tgtEl>
                                          <p:spTgt spid="5">
                                            <p:graphicEl>
                                              <a:dgm id="{21D7E39A-8588-4353-BE78-8A9240DA63EB}"/>
                                            </p:graphicEl>
                                          </p:spTgt>
                                        </p:tgtEl>
                                      </p:cBhvr>
                                    </p:animEffect>
                                    <p:anim calcmode="lin" valueType="num">
                                      <p:cBhvr>
                                        <p:cTn id="15" dur="1000" fill="hold"/>
                                        <p:tgtEl>
                                          <p:spTgt spid="5">
                                            <p:graphicEl>
                                              <a:dgm id="{21D7E39A-8588-4353-BE78-8A9240DA63EB}"/>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21D7E39A-8588-4353-BE78-8A9240DA63EB}"/>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graphicEl>
                                              <a:dgm id="{B900181C-D33D-4AE6-A0AD-5A110B145125}"/>
                                            </p:graphicEl>
                                          </p:spTgt>
                                        </p:tgtEl>
                                        <p:attrNameLst>
                                          <p:attrName>style.visibility</p:attrName>
                                        </p:attrNameLst>
                                      </p:cBhvr>
                                      <p:to>
                                        <p:strVal val="visible"/>
                                      </p:to>
                                    </p:set>
                                    <p:animEffect transition="in" filter="fade">
                                      <p:cBhvr>
                                        <p:cTn id="19" dur="1000"/>
                                        <p:tgtEl>
                                          <p:spTgt spid="5">
                                            <p:graphicEl>
                                              <a:dgm id="{B900181C-D33D-4AE6-A0AD-5A110B145125}"/>
                                            </p:graphicEl>
                                          </p:spTgt>
                                        </p:tgtEl>
                                      </p:cBhvr>
                                    </p:animEffect>
                                    <p:anim calcmode="lin" valueType="num">
                                      <p:cBhvr>
                                        <p:cTn id="20" dur="1000" fill="hold"/>
                                        <p:tgtEl>
                                          <p:spTgt spid="5">
                                            <p:graphicEl>
                                              <a:dgm id="{B900181C-D33D-4AE6-A0AD-5A110B145125}"/>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B900181C-D33D-4AE6-A0AD-5A110B145125}"/>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graphicEl>
                                              <a:dgm id="{EAF7DA82-0C5D-4FFE-8698-FD8DB894FF96}"/>
                                            </p:graphicEl>
                                          </p:spTgt>
                                        </p:tgtEl>
                                        <p:attrNameLst>
                                          <p:attrName>style.visibility</p:attrName>
                                        </p:attrNameLst>
                                      </p:cBhvr>
                                      <p:to>
                                        <p:strVal val="visible"/>
                                      </p:to>
                                    </p:set>
                                    <p:animEffect transition="in" filter="fade">
                                      <p:cBhvr>
                                        <p:cTn id="26" dur="1000"/>
                                        <p:tgtEl>
                                          <p:spTgt spid="5">
                                            <p:graphicEl>
                                              <a:dgm id="{EAF7DA82-0C5D-4FFE-8698-FD8DB894FF96}"/>
                                            </p:graphicEl>
                                          </p:spTgt>
                                        </p:tgtEl>
                                      </p:cBhvr>
                                    </p:animEffect>
                                    <p:anim calcmode="lin" valueType="num">
                                      <p:cBhvr>
                                        <p:cTn id="27" dur="1000" fill="hold"/>
                                        <p:tgtEl>
                                          <p:spTgt spid="5">
                                            <p:graphicEl>
                                              <a:dgm id="{EAF7DA82-0C5D-4FFE-8698-FD8DB894FF96}"/>
                                            </p:graphicEl>
                                          </p:spTgt>
                                        </p:tgtEl>
                                        <p:attrNameLst>
                                          <p:attrName>ppt_x</p:attrName>
                                        </p:attrNameLst>
                                      </p:cBhvr>
                                      <p:tavLst>
                                        <p:tav tm="0">
                                          <p:val>
                                            <p:strVal val="#ppt_x"/>
                                          </p:val>
                                        </p:tav>
                                        <p:tav tm="100000">
                                          <p:val>
                                            <p:strVal val="#ppt_x"/>
                                          </p:val>
                                        </p:tav>
                                      </p:tavLst>
                                    </p:anim>
                                    <p:anim calcmode="lin" valueType="num">
                                      <p:cBhvr>
                                        <p:cTn id="28" dur="1000" fill="hold"/>
                                        <p:tgtEl>
                                          <p:spTgt spid="5">
                                            <p:graphicEl>
                                              <a:dgm id="{EAF7DA82-0C5D-4FFE-8698-FD8DB894FF96}"/>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graphicEl>
                                              <a:dgm id="{67594381-D07D-48DE-AA76-25E1C385549F}"/>
                                            </p:graphicEl>
                                          </p:spTgt>
                                        </p:tgtEl>
                                        <p:attrNameLst>
                                          <p:attrName>style.visibility</p:attrName>
                                        </p:attrNameLst>
                                      </p:cBhvr>
                                      <p:to>
                                        <p:strVal val="visible"/>
                                      </p:to>
                                    </p:set>
                                    <p:animEffect transition="in" filter="fade">
                                      <p:cBhvr>
                                        <p:cTn id="31" dur="1000"/>
                                        <p:tgtEl>
                                          <p:spTgt spid="5">
                                            <p:graphicEl>
                                              <a:dgm id="{67594381-D07D-48DE-AA76-25E1C385549F}"/>
                                            </p:graphicEl>
                                          </p:spTgt>
                                        </p:tgtEl>
                                      </p:cBhvr>
                                    </p:animEffect>
                                    <p:anim calcmode="lin" valueType="num">
                                      <p:cBhvr>
                                        <p:cTn id="32" dur="1000" fill="hold"/>
                                        <p:tgtEl>
                                          <p:spTgt spid="5">
                                            <p:graphicEl>
                                              <a:dgm id="{67594381-D07D-48DE-AA76-25E1C385549F}"/>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dgm id="{67594381-D07D-48DE-AA76-25E1C385549F}"/>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
                                            <p:graphicEl>
                                              <a:dgm id="{9C629CBE-DBA3-49E6-BB13-93064CC539B8}"/>
                                            </p:graphicEl>
                                          </p:spTgt>
                                        </p:tgtEl>
                                        <p:attrNameLst>
                                          <p:attrName>style.visibility</p:attrName>
                                        </p:attrNameLst>
                                      </p:cBhvr>
                                      <p:to>
                                        <p:strVal val="visible"/>
                                      </p:to>
                                    </p:set>
                                    <p:animEffect transition="in" filter="fade">
                                      <p:cBhvr>
                                        <p:cTn id="38" dur="1000"/>
                                        <p:tgtEl>
                                          <p:spTgt spid="5">
                                            <p:graphicEl>
                                              <a:dgm id="{9C629CBE-DBA3-49E6-BB13-93064CC539B8}"/>
                                            </p:graphicEl>
                                          </p:spTgt>
                                        </p:tgtEl>
                                      </p:cBhvr>
                                    </p:animEffect>
                                    <p:anim calcmode="lin" valueType="num">
                                      <p:cBhvr>
                                        <p:cTn id="39" dur="1000" fill="hold"/>
                                        <p:tgtEl>
                                          <p:spTgt spid="5">
                                            <p:graphicEl>
                                              <a:dgm id="{9C629CBE-DBA3-49E6-BB13-93064CC539B8}"/>
                                            </p:graphicEl>
                                          </p:spTgt>
                                        </p:tgtEl>
                                        <p:attrNameLst>
                                          <p:attrName>ppt_x</p:attrName>
                                        </p:attrNameLst>
                                      </p:cBhvr>
                                      <p:tavLst>
                                        <p:tav tm="0">
                                          <p:val>
                                            <p:strVal val="#ppt_x"/>
                                          </p:val>
                                        </p:tav>
                                        <p:tav tm="100000">
                                          <p:val>
                                            <p:strVal val="#ppt_x"/>
                                          </p:val>
                                        </p:tav>
                                      </p:tavLst>
                                    </p:anim>
                                    <p:anim calcmode="lin" valueType="num">
                                      <p:cBhvr>
                                        <p:cTn id="40" dur="1000" fill="hold"/>
                                        <p:tgtEl>
                                          <p:spTgt spid="5">
                                            <p:graphicEl>
                                              <a:dgm id="{9C629CBE-DBA3-49E6-BB13-93064CC539B8}"/>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
                                            <p:graphicEl>
                                              <a:dgm id="{787F2485-98AC-46BE-B640-24239021D7A6}"/>
                                            </p:graphicEl>
                                          </p:spTgt>
                                        </p:tgtEl>
                                        <p:attrNameLst>
                                          <p:attrName>style.visibility</p:attrName>
                                        </p:attrNameLst>
                                      </p:cBhvr>
                                      <p:to>
                                        <p:strVal val="visible"/>
                                      </p:to>
                                    </p:set>
                                    <p:animEffect transition="in" filter="fade">
                                      <p:cBhvr>
                                        <p:cTn id="43" dur="1000"/>
                                        <p:tgtEl>
                                          <p:spTgt spid="5">
                                            <p:graphicEl>
                                              <a:dgm id="{787F2485-98AC-46BE-B640-24239021D7A6}"/>
                                            </p:graphicEl>
                                          </p:spTgt>
                                        </p:tgtEl>
                                      </p:cBhvr>
                                    </p:animEffect>
                                    <p:anim calcmode="lin" valueType="num">
                                      <p:cBhvr>
                                        <p:cTn id="44" dur="1000" fill="hold"/>
                                        <p:tgtEl>
                                          <p:spTgt spid="5">
                                            <p:graphicEl>
                                              <a:dgm id="{787F2485-98AC-46BE-B640-24239021D7A6}"/>
                                            </p:graphicEl>
                                          </p:spTgt>
                                        </p:tgtEl>
                                        <p:attrNameLst>
                                          <p:attrName>ppt_x</p:attrName>
                                        </p:attrNameLst>
                                      </p:cBhvr>
                                      <p:tavLst>
                                        <p:tav tm="0">
                                          <p:val>
                                            <p:strVal val="#ppt_x"/>
                                          </p:val>
                                        </p:tav>
                                        <p:tav tm="100000">
                                          <p:val>
                                            <p:strVal val="#ppt_x"/>
                                          </p:val>
                                        </p:tav>
                                      </p:tavLst>
                                    </p:anim>
                                    <p:anim calcmode="lin" valueType="num">
                                      <p:cBhvr>
                                        <p:cTn id="45" dur="1000" fill="hold"/>
                                        <p:tgtEl>
                                          <p:spTgt spid="5">
                                            <p:graphicEl>
                                              <a:dgm id="{787F2485-98AC-46BE-B640-24239021D7A6}"/>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9"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a:solidFill>
                  <a:schemeClr val="bg1"/>
                </a:solidFill>
                <a:latin typeface="Arial" panose="020B0604020202020204" pitchFamily="34" charset="0"/>
                <a:cs typeface="Arial" panose="020B0604020202020204" pitchFamily="34" charset="0"/>
              </a:rPr>
              <a:t>Hipótesis</a:t>
            </a:r>
            <a:endParaRPr lang="en-US" dirty="0">
              <a:solidFill>
                <a:schemeClr val="bg1"/>
              </a:solidFill>
              <a:latin typeface="Arial" panose="020B0604020202020204" pitchFamily="34" charset="0"/>
              <a:cs typeface="Arial" panose="020B0604020202020204" pitchFamily="34" charset="0"/>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4062252787"/>
              </p:ext>
            </p:extLst>
          </p:nvPr>
        </p:nvGraphicFramePr>
        <p:xfrm>
          <a:off x="3174274" y="1309437"/>
          <a:ext cx="7703320" cy="354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10"/>
          <p:cNvSpPr>
            <a:spLocks noChangeArrowheads="1"/>
          </p:cNvSpPr>
          <p:nvPr/>
        </p:nvSpPr>
        <p:spPr bwMode="auto">
          <a:xfrm>
            <a:off x="273372" y="1696925"/>
            <a:ext cx="1650243" cy="33228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36000" tIns="36000" rIns="36000" bIns="36000">
            <a:spAutoFit/>
          </a:bodyPr>
          <a:lstStyle>
            <a:lvl1pPr marL="96838" indent="-96838" eaLnBrk="0" hangingPunct="0">
              <a:defRPr sz="2400">
                <a:solidFill>
                  <a:schemeClr val="tx1"/>
                </a:solidFill>
                <a:latin typeface="Arial" pitchFamily="34" charset="0"/>
                <a:ea typeface="ＭＳ Ｐゴシック" pitchFamily="-84" charset="-128"/>
              </a:defRPr>
            </a:lvl1pPr>
            <a:lvl2pPr marL="379413" indent="-92075"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Antecedentes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Planteamiento del problema</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Objetivos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Metodología</a:t>
            </a:r>
          </a:p>
          <a:p>
            <a:pPr lvl="1" eaLnBrk="1" hangingPunct="1">
              <a:lnSpc>
                <a:spcPct val="90000"/>
              </a:lnSpc>
              <a:spcBef>
                <a:spcPct val="50000"/>
              </a:spcBef>
              <a:buClr>
                <a:schemeClr val="folHlink"/>
              </a:buClr>
              <a:buSzPct val="60000"/>
              <a:buFont typeface="Wingdings" pitchFamily="2" charset="2"/>
              <a:buChar char="n"/>
              <a:defRPr/>
            </a:pPr>
            <a:r>
              <a:rPr lang="es-EC" altLang="en-US" sz="1050" b="1" i="1" dirty="0" smtClean="0">
                <a:solidFill>
                  <a:schemeClr val="bg1"/>
                </a:solidFill>
                <a:latin typeface="Tahoma" pitchFamily="34" charset="0"/>
              </a:rPr>
              <a:t>Definición del problema</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Identificación de métricas de usabilidad y accesibilidad</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Desarrollo e implementación</a:t>
            </a:r>
          </a:p>
          <a:p>
            <a:pPr lvl="1" eaLnBrk="1" hangingPunct="1">
              <a:lnSpc>
                <a:spcPct val="90000"/>
              </a:lnSpc>
              <a:spcBef>
                <a:spcPct val="50000"/>
              </a:spcBef>
              <a:buClr>
                <a:schemeClr val="folHlink"/>
              </a:buClr>
              <a:buSzPct val="60000"/>
              <a:buFont typeface="Wingdings" pitchFamily="2" charset="2"/>
              <a:buChar char="n"/>
              <a:defRPr/>
            </a:pPr>
            <a:r>
              <a:rPr lang="es-EC" altLang="en-US" sz="1000" b="1" i="1" dirty="0" smtClean="0">
                <a:solidFill>
                  <a:schemeClr val="bg1"/>
                </a:solidFill>
                <a:latin typeface="Tahoma" pitchFamily="34" charset="0"/>
              </a:rPr>
              <a:t>Evaluación</a:t>
            </a:r>
            <a:endParaRPr lang="es-EC" altLang="en-US" sz="1000" i="1" dirty="0" smtClean="0">
              <a:solidFill>
                <a:schemeClr val="bg1"/>
              </a:solidFill>
              <a:latin typeface="Tahoma" pitchFamily="34" charset="0"/>
            </a:endParaRP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Conclusiones </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solidFill>
                  <a:schemeClr val="bg1"/>
                </a:solidFill>
                <a:latin typeface="Tahoma" pitchFamily="34" charset="0"/>
              </a:rPr>
              <a:t>Recomendaciones</a:t>
            </a:r>
            <a:endParaRPr lang="es-EC" altLang="en-US" sz="1200" b="1" i="1" dirty="0">
              <a:solidFill>
                <a:schemeClr val="bg1"/>
              </a:solidFill>
              <a:latin typeface="Tahoma" pitchFamily="34" charset="0"/>
            </a:endParaRPr>
          </a:p>
        </p:txBody>
      </p:sp>
      <p:sp>
        <p:nvSpPr>
          <p:cNvPr id="5" name="Flecha derecha 4"/>
          <p:cNvSpPr/>
          <p:nvPr/>
        </p:nvSpPr>
        <p:spPr>
          <a:xfrm>
            <a:off x="273372" y="2956083"/>
            <a:ext cx="301172" cy="248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5227" y="4639166"/>
            <a:ext cx="761166" cy="761166"/>
          </a:xfrm>
          <a:prstGeom prst="rect">
            <a:avLst/>
          </a:prstGeom>
        </p:spPr>
      </p:pic>
      <p:sp>
        <p:nvSpPr>
          <p:cNvPr id="9" name="Marcador de número de diapositiva 8"/>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40894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4" grpId="0"/>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Circuito</Template>
  <TotalTime>7926</TotalTime>
  <Words>3563</Words>
  <Application>Microsoft Office PowerPoint</Application>
  <PresentationFormat>Panorámica</PresentationFormat>
  <Paragraphs>969</Paragraphs>
  <Slides>51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51</vt:i4>
      </vt:variant>
    </vt:vector>
  </HeadingPairs>
  <TitlesOfParts>
    <vt:vector size="60" baseType="lpstr">
      <vt:lpstr>MS PGothic</vt:lpstr>
      <vt:lpstr>Arial</vt:lpstr>
      <vt:lpstr>Calibri</vt:lpstr>
      <vt:lpstr>Tahoma</vt:lpstr>
      <vt:lpstr>Times New Roman</vt:lpstr>
      <vt:lpstr>Trebuchet MS</vt:lpstr>
      <vt:lpstr>Tw Cen MT</vt:lpstr>
      <vt:lpstr>Wingdings</vt:lpstr>
      <vt:lpstr>Circuito</vt:lpstr>
      <vt:lpstr>TEMA: “ESTUDIO EMPÍRICO SOBRE MÉTRICAS DE ACCESIBILIDAD DE APLICATIVOS MÓVILES PARA PERSONAS CON DEFICIENCIA VISUAL: CASO MILNOVA” </vt:lpstr>
      <vt:lpstr>AGENDA</vt:lpstr>
      <vt:lpstr>Antecedentes</vt:lpstr>
      <vt:lpstr>Antecedentes</vt:lpstr>
      <vt:lpstr>Planteamiento del Problema</vt:lpstr>
      <vt:lpstr>Objetivo General</vt:lpstr>
      <vt:lpstr>Objetivos Específicos</vt:lpstr>
      <vt:lpstr>Metodología</vt:lpstr>
      <vt:lpstr>Hipótesis</vt:lpstr>
      <vt:lpstr>Marco Teórico</vt:lpstr>
      <vt:lpstr>Variable dependiente</vt:lpstr>
      <vt:lpstr>Presentación de PowerPoint</vt:lpstr>
      <vt:lpstr>FASES Y ETAPAS DE LA REVISIÓN DE LITERATURA PRELIMINAR</vt:lpstr>
      <vt:lpstr>CONFORMACIÓN FINAL DEL GRUPO DE CONTROL</vt:lpstr>
      <vt:lpstr>IDENTIFICACIÓN Y SELECCIÓN DE PALABRAS CLAVES</vt:lpstr>
      <vt:lpstr>SELECCIÓN DE PALABRAS que más aparecen en los estudios del grupo de control</vt:lpstr>
      <vt:lpstr>criterios de inclusión y exclusión </vt:lpstr>
      <vt:lpstr>CONFORMACIÓN DE LA CADENA DE BUSQUEDA</vt:lpstr>
      <vt:lpstr>EVALUACIÓN DE ESTUDIOS</vt:lpstr>
      <vt:lpstr>ESTUDIOS SELECCIONADOS</vt:lpstr>
      <vt:lpstr>Métricas por estudio</vt:lpstr>
      <vt:lpstr>Métricas Agrupadas</vt:lpstr>
      <vt:lpstr>Métricas Agrupadas</vt:lpstr>
      <vt:lpstr>PRODUCTO SOFTWARE</vt:lpstr>
      <vt:lpstr>Cronograma de cada Sprint</vt:lpstr>
      <vt:lpstr>PANEL DE SPRINT</vt:lpstr>
      <vt:lpstr>REQUISITOS Funcionales</vt:lpstr>
      <vt:lpstr>Presentación de PowerPoint</vt:lpstr>
      <vt:lpstr>casos de uso</vt:lpstr>
      <vt:lpstr>Diagrama de Secuencia “Localización de militares</vt:lpstr>
      <vt:lpstr>Métricas seleccionadas</vt:lpstr>
      <vt:lpstr>Mapa de equivalencia</vt:lpstr>
      <vt:lpstr>Presentación de PowerPoint</vt:lpstr>
      <vt:lpstr>evaluación</vt:lpstr>
      <vt:lpstr>tarea Localización -TEMPERATURA -Presión</vt:lpstr>
      <vt:lpstr>Documento para Recolección de Información al Aplicar la Técnica HCI “Observación Directa” </vt:lpstr>
      <vt:lpstr>Presentación de PowerPoint</vt:lpstr>
      <vt:lpstr>documento “Cuestionario Post-Test” sobre las métricas utilizadas</vt:lpstr>
      <vt:lpstr>Tabulación de los resultados obtenidos</vt:lpstr>
      <vt:lpstr>Presentación de PowerPoint</vt:lpstr>
      <vt:lpstr>Presentación de PowerPoint</vt:lpstr>
      <vt:lpstr>Presentación de PowerPoint</vt:lpstr>
      <vt:lpstr>Presentación de PowerPoint</vt:lpstr>
      <vt:lpstr>Tabla de resultados a las métricas</vt:lpstr>
      <vt:lpstr>Encuesta SUS</vt:lpstr>
      <vt:lpstr>Respuestas de la encuesta SUS</vt:lpstr>
      <vt:lpstr>Conclusiones</vt:lpstr>
      <vt:lpstr>Conclusiones</vt:lpstr>
      <vt:lpstr>Recomendaciones</vt:lpstr>
      <vt:lpstr>Trabajos Futuros</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“ESTUDIO EMPÍRICO SOBRE MÉTRICAS DE ACCESIBILIDAD DE APLICATIVOS MÓVILES PARA PERSONAS CON DEFICIENCIA VISUAL: CASO MILNOVA”</dc:title>
  <dc:creator>Erick Jordan Zambrano Quilachamin</dc:creator>
  <cp:lastModifiedBy>Erick Jordan Zambrano Quilachamin</cp:lastModifiedBy>
  <cp:revision>100</cp:revision>
  <dcterms:created xsi:type="dcterms:W3CDTF">2018-09-24T21:17:07Z</dcterms:created>
  <dcterms:modified xsi:type="dcterms:W3CDTF">2019-01-29T13:44:50Z</dcterms:modified>
</cp:coreProperties>
</file>