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34"/>
  </p:notesMasterIdLst>
  <p:sldIdLst>
    <p:sldId id="260" r:id="rId2"/>
    <p:sldId id="337" r:id="rId3"/>
    <p:sldId id="263" r:id="rId4"/>
    <p:sldId id="334" r:id="rId5"/>
    <p:sldId id="335" r:id="rId6"/>
    <p:sldId id="265" r:id="rId7"/>
    <p:sldId id="313" r:id="rId8"/>
    <p:sldId id="338" r:id="rId9"/>
    <p:sldId id="332" r:id="rId10"/>
    <p:sldId id="318" r:id="rId11"/>
    <p:sldId id="317" r:id="rId12"/>
    <p:sldId id="316" r:id="rId13"/>
    <p:sldId id="319" r:id="rId14"/>
    <p:sldId id="315" r:id="rId15"/>
    <p:sldId id="283" r:id="rId16"/>
    <p:sldId id="292" r:id="rId17"/>
    <p:sldId id="297" r:id="rId18"/>
    <p:sldId id="298" r:id="rId19"/>
    <p:sldId id="295" r:id="rId20"/>
    <p:sldId id="294" r:id="rId21"/>
    <p:sldId id="293" r:id="rId22"/>
    <p:sldId id="299" r:id="rId23"/>
    <p:sldId id="321" r:id="rId24"/>
    <p:sldId id="289" r:id="rId25"/>
    <p:sldId id="290" r:id="rId26"/>
    <p:sldId id="300" r:id="rId27"/>
    <p:sldId id="303" r:id="rId28"/>
    <p:sldId id="302" r:id="rId29"/>
    <p:sldId id="301" r:id="rId30"/>
    <p:sldId id="304" r:id="rId31"/>
    <p:sldId id="305" r:id="rId32"/>
    <p:sldId id="306"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p:cViewPr varScale="1">
        <p:scale>
          <a:sx n="41" d="100"/>
          <a:sy n="41" d="100"/>
        </p:scale>
        <p:origin x="1368" y="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abricio\Downloads\Copia%20de%20Encuesta-VILM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Fabricio\Downloads\Copia%20de%20Encuesta-VILM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Fabricio\Downloads\Copia%20de%20Encuesta-VILM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Fabricio\Downloads\Copia%20de%20Encuesta-VILM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Fabricio\Downloads\Copia%20de%20Encuesta-VILMA.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normalizeH="0" baseline="0">
                <a:solidFill>
                  <a:sysClr val="windowText" lastClr="000000"/>
                </a:solidFill>
                <a:latin typeface="+mj-lt"/>
                <a:ea typeface="+mj-ea"/>
                <a:cs typeface="+mj-cs"/>
              </a:defRPr>
            </a:pPr>
            <a:r>
              <a:rPr lang="es-EC" sz="1800" b="1">
                <a:solidFill>
                  <a:sysClr val="windowText" lastClr="000000"/>
                </a:solidFill>
              </a:rPr>
              <a:t>Pregunta 12. Tipo de alojamiento</a:t>
            </a:r>
          </a:p>
        </c:rich>
      </c:tx>
      <c:overlay val="0"/>
      <c:spPr>
        <a:noFill/>
        <a:ln>
          <a:noFill/>
        </a:ln>
        <a:effectLst/>
      </c:spPr>
      <c:txPr>
        <a:bodyPr rot="0" spcFirstLastPara="1" vertOverflow="ellipsis" vert="horz" wrap="square" anchor="ctr" anchorCtr="1"/>
        <a:lstStyle/>
        <a:p>
          <a:pPr>
            <a:defRPr sz="1800" b="1" i="0" u="none" strike="noStrike" kern="1200" spc="0" normalizeH="0" baseline="0">
              <a:solidFill>
                <a:sysClr val="windowText" lastClr="000000"/>
              </a:solidFill>
              <a:latin typeface="+mj-lt"/>
              <a:ea typeface="+mj-ea"/>
              <a:cs typeface="+mj-cs"/>
            </a:defRPr>
          </a:pPr>
          <a:endParaRPr lang="es-EC"/>
        </a:p>
      </c:txPr>
    </c:title>
    <c:autoTitleDeleted val="0"/>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0D61-497E-B56F-724B2B8E80A1}"/>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0D61-497E-B56F-724B2B8E80A1}"/>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0D61-497E-B56F-724B2B8E80A1}"/>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0D61-497E-B56F-724B2B8E80A1}"/>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0D61-497E-B56F-724B2B8E80A1}"/>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0D61-497E-B56F-724B2B8E80A1}"/>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D-0D61-497E-B56F-724B2B8E80A1}"/>
              </c:ext>
            </c:extLst>
          </c:dPt>
          <c:dPt>
            <c:idx val="7"/>
            <c:bubble3D val="0"/>
            <c:spPr>
              <a:gradFill>
                <a:gsLst>
                  <a:gs pos="100000">
                    <a:schemeClr val="accent2">
                      <a:lumMod val="60000"/>
                      <a:lumMod val="60000"/>
                      <a:lumOff val="40000"/>
                    </a:schemeClr>
                  </a:gs>
                  <a:gs pos="0">
                    <a:schemeClr val="accent2">
                      <a:lumMod val="60000"/>
                    </a:schemeClr>
                  </a:gs>
                </a:gsLst>
                <a:lin ang="5400000" scaled="0"/>
              </a:gradFill>
              <a:ln w="19050">
                <a:solidFill>
                  <a:schemeClr val="lt1"/>
                </a:solidFill>
              </a:ln>
              <a:effectLst/>
            </c:spPr>
            <c:extLst>
              <c:ext xmlns:c16="http://schemas.microsoft.com/office/drawing/2014/chart" uri="{C3380CC4-5D6E-409C-BE32-E72D297353CC}">
                <c16:uniqueId val="{0000000F-0D61-497E-B56F-724B2B8E80A1}"/>
              </c:ext>
            </c:extLst>
          </c:dPt>
          <c:dPt>
            <c:idx val="8"/>
            <c:bubble3D val="0"/>
            <c:spPr>
              <a:gradFill>
                <a:gsLst>
                  <a:gs pos="100000">
                    <a:schemeClr val="accent3">
                      <a:lumMod val="60000"/>
                      <a:lumMod val="60000"/>
                      <a:lumOff val="40000"/>
                    </a:schemeClr>
                  </a:gs>
                  <a:gs pos="0">
                    <a:schemeClr val="accent3">
                      <a:lumMod val="60000"/>
                    </a:schemeClr>
                  </a:gs>
                </a:gsLst>
                <a:lin ang="5400000" scaled="0"/>
              </a:gradFill>
              <a:ln w="19050">
                <a:solidFill>
                  <a:schemeClr val="lt1"/>
                </a:solidFill>
              </a:ln>
              <a:effectLst/>
            </c:spPr>
            <c:extLst>
              <c:ext xmlns:c16="http://schemas.microsoft.com/office/drawing/2014/chart" uri="{C3380CC4-5D6E-409C-BE32-E72D297353CC}">
                <c16:uniqueId val="{00000011-0D61-497E-B56F-724B2B8E80A1}"/>
              </c:ext>
            </c:extLst>
          </c:dPt>
          <c:dPt>
            <c:idx val="9"/>
            <c:bubble3D val="0"/>
            <c:spPr>
              <a:gradFill>
                <a:gsLst>
                  <a:gs pos="100000">
                    <a:schemeClr val="accent4">
                      <a:lumMod val="60000"/>
                      <a:lumMod val="60000"/>
                      <a:lumOff val="40000"/>
                    </a:schemeClr>
                  </a:gs>
                  <a:gs pos="0">
                    <a:schemeClr val="accent4">
                      <a:lumMod val="60000"/>
                    </a:schemeClr>
                  </a:gs>
                </a:gsLst>
                <a:lin ang="5400000" scaled="0"/>
              </a:gradFill>
              <a:ln w="19050">
                <a:solidFill>
                  <a:schemeClr val="lt1"/>
                </a:solidFill>
              </a:ln>
              <a:effectLst/>
            </c:spPr>
            <c:extLst>
              <c:ext xmlns:c16="http://schemas.microsoft.com/office/drawing/2014/chart" uri="{C3380CC4-5D6E-409C-BE32-E72D297353CC}">
                <c16:uniqueId val="{00000013-0D61-497E-B56F-724B2B8E80A1}"/>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'[Copia de Encuesta-VILMA.xlsx]calculo'!$A$149:$A$154</c:f>
              <c:strCache>
                <c:ptCount val="6"/>
                <c:pt idx="0">
                  <c:v>Viviendas de familiares o amigos</c:v>
                </c:pt>
                <c:pt idx="1">
                  <c:v>Hoteles / Hosterías</c:v>
                </c:pt>
                <c:pt idx="2">
                  <c:v>Vivienda propia</c:v>
                </c:pt>
                <c:pt idx="3">
                  <c:v>Vivienda alquilada a particulares</c:v>
                </c:pt>
                <c:pt idx="4">
                  <c:v>Otro tipo</c:v>
                </c:pt>
                <c:pt idx="5">
                  <c:v>N/E</c:v>
                </c:pt>
              </c:strCache>
            </c:strRef>
          </c:cat>
          <c:val>
            <c:numRef>
              <c:f>'[Copia de Encuesta-VILMA.xlsx]calculo'!$D$149:$D$154</c:f>
              <c:numCache>
                <c:formatCode>0%</c:formatCode>
                <c:ptCount val="6"/>
                <c:pt idx="0">
                  <c:v>4.5592705167173252E-2</c:v>
                </c:pt>
                <c:pt idx="1">
                  <c:v>0.59270516717325228</c:v>
                </c:pt>
                <c:pt idx="2">
                  <c:v>9.11854103343465E-3</c:v>
                </c:pt>
                <c:pt idx="3">
                  <c:v>0.10638297872340426</c:v>
                </c:pt>
                <c:pt idx="4">
                  <c:v>0.20972644376899696</c:v>
                </c:pt>
                <c:pt idx="5">
                  <c:v>3.64741641337386E-2</c:v>
                </c:pt>
              </c:numCache>
            </c:numRef>
          </c:val>
          <c:extLst>
            <c:ext xmlns:c16="http://schemas.microsoft.com/office/drawing/2014/chart" uri="{C3380CC4-5D6E-409C-BE32-E72D297353CC}">
              <c16:uniqueId val="{00000014-0D61-497E-B56F-724B2B8E80A1}"/>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2531189930372633"/>
          <c:y val="0.26824427522073452"/>
          <c:w val="0.35024058701523075"/>
          <c:h val="0.53058801927684573"/>
        </c:manualLayout>
      </c:layout>
      <c:overlay val="0"/>
      <c:spPr>
        <a:solidFill>
          <a:schemeClr val="lt1">
            <a:alpha val="50000"/>
          </a:schemeClr>
        </a:solid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s-EC"/>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normalizeH="0" baseline="0">
                <a:solidFill>
                  <a:sysClr val="windowText" lastClr="000000"/>
                </a:solidFill>
                <a:latin typeface="+mj-lt"/>
                <a:ea typeface="+mj-ea"/>
                <a:cs typeface="+mj-cs"/>
              </a:defRPr>
            </a:pPr>
            <a:r>
              <a:rPr lang="es-EC" sz="1800" b="1">
                <a:solidFill>
                  <a:sysClr val="windowText" lastClr="000000"/>
                </a:solidFill>
              </a:rPr>
              <a:t>Pregunta 13a. Calidad de Alojamiento</a:t>
            </a:r>
          </a:p>
        </c:rich>
      </c:tx>
      <c:layout>
        <c:manualLayout>
          <c:xMode val="edge"/>
          <c:yMode val="edge"/>
          <c:x val="0.23403019986740067"/>
          <c:y val="3.0268637734933487E-3"/>
        </c:manualLayout>
      </c:layout>
      <c:overlay val="0"/>
      <c:spPr>
        <a:noFill/>
        <a:ln>
          <a:noFill/>
        </a:ln>
        <a:effectLst/>
      </c:spPr>
      <c:txPr>
        <a:bodyPr rot="0" spcFirstLastPara="1" vertOverflow="ellipsis" vert="horz" wrap="square" anchor="ctr" anchorCtr="1"/>
        <a:lstStyle/>
        <a:p>
          <a:pPr>
            <a:defRPr sz="1800" b="1" i="0" u="none" strike="noStrike" kern="1200" spc="0" normalizeH="0" baseline="0">
              <a:solidFill>
                <a:sysClr val="windowText" lastClr="000000"/>
              </a:solidFill>
              <a:latin typeface="+mj-lt"/>
              <a:ea typeface="+mj-ea"/>
              <a:cs typeface="+mj-cs"/>
            </a:defRPr>
          </a:pPr>
          <a:endParaRPr lang="es-EC"/>
        </a:p>
      </c:txPr>
    </c:title>
    <c:autoTitleDeleted val="0"/>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1E55-4F65-B6E4-0562D62B11AC}"/>
              </c:ext>
            </c:extLst>
          </c:dPt>
          <c:dPt>
            <c:idx val="1"/>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3-1E55-4F65-B6E4-0562D62B11AC}"/>
              </c:ext>
            </c:extLst>
          </c:dPt>
          <c:dPt>
            <c:idx val="2"/>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5-1E55-4F65-B6E4-0562D62B11AC}"/>
              </c:ext>
            </c:extLst>
          </c:dPt>
          <c:dPt>
            <c:idx val="3"/>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7-1E55-4F65-B6E4-0562D62B11AC}"/>
              </c:ext>
            </c:extLst>
          </c:dPt>
          <c:dPt>
            <c:idx val="4"/>
            <c:bubble3D val="0"/>
            <c:spPr>
              <a:gradFill>
                <a:gsLst>
                  <a:gs pos="100000">
                    <a:schemeClr val="accent3">
                      <a:lumMod val="60000"/>
                      <a:lumMod val="60000"/>
                      <a:lumOff val="40000"/>
                    </a:schemeClr>
                  </a:gs>
                  <a:gs pos="0">
                    <a:schemeClr val="accent3">
                      <a:lumMod val="60000"/>
                    </a:schemeClr>
                  </a:gs>
                </a:gsLst>
                <a:lin ang="5400000" scaled="0"/>
              </a:gradFill>
              <a:ln w="19050">
                <a:solidFill>
                  <a:schemeClr val="lt1"/>
                </a:solidFill>
              </a:ln>
              <a:effectLst/>
            </c:spPr>
            <c:extLst>
              <c:ext xmlns:c16="http://schemas.microsoft.com/office/drawing/2014/chart" uri="{C3380CC4-5D6E-409C-BE32-E72D297353CC}">
                <c16:uniqueId val="{00000009-1E55-4F65-B6E4-0562D62B11AC}"/>
              </c:ext>
            </c:extLst>
          </c:dPt>
          <c:dPt>
            <c:idx val="5"/>
            <c:bubble3D val="0"/>
            <c:spPr>
              <a:gradFill>
                <a:gsLst>
                  <a:gs pos="100000">
                    <a:schemeClr val="accent5">
                      <a:lumMod val="60000"/>
                      <a:lumMod val="60000"/>
                      <a:lumOff val="40000"/>
                    </a:schemeClr>
                  </a:gs>
                  <a:gs pos="0">
                    <a:schemeClr val="accent5">
                      <a:lumMod val="60000"/>
                    </a:schemeClr>
                  </a:gs>
                </a:gsLst>
                <a:lin ang="5400000" scaled="0"/>
              </a:gradFill>
              <a:ln w="19050">
                <a:solidFill>
                  <a:schemeClr val="lt1"/>
                </a:solidFill>
              </a:ln>
              <a:effectLst/>
            </c:spPr>
            <c:extLst>
              <c:ext xmlns:c16="http://schemas.microsoft.com/office/drawing/2014/chart" uri="{C3380CC4-5D6E-409C-BE32-E72D297353CC}">
                <c16:uniqueId val="{0000000B-1E55-4F65-B6E4-0562D62B11AC}"/>
              </c:ext>
            </c:extLst>
          </c:dPt>
          <c:dPt>
            <c:idx val="6"/>
            <c:bubble3D val="0"/>
            <c:spPr>
              <a:gradFill>
                <a:gsLst>
                  <a:gs pos="100000">
                    <a:schemeClr val="accent1">
                      <a:lumMod val="80000"/>
                      <a:lumOff val="20000"/>
                      <a:lumMod val="60000"/>
                      <a:lumOff val="40000"/>
                    </a:schemeClr>
                  </a:gs>
                  <a:gs pos="0">
                    <a:schemeClr val="accent1">
                      <a:lumMod val="80000"/>
                      <a:lumOff val="20000"/>
                    </a:schemeClr>
                  </a:gs>
                </a:gsLst>
                <a:lin ang="5400000" scaled="0"/>
              </a:gradFill>
              <a:ln w="19050">
                <a:solidFill>
                  <a:schemeClr val="lt1"/>
                </a:solidFill>
              </a:ln>
              <a:effectLst/>
            </c:spPr>
            <c:extLst>
              <c:ext xmlns:c16="http://schemas.microsoft.com/office/drawing/2014/chart" uri="{C3380CC4-5D6E-409C-BE32-E72D297353CC}">
                <c16:uniqueId val="{0000000D-1E55-4F65-B6E4-0562D62B11AC}"/>
              </c:ext>
            </c:extLst>
          </c:dPt>
          <c:dPt>
            <c:idx val="7"/>
            <c:bubble3D val="0"/>
            <c:spPr>
              <a:gradFill>
                <a:gsLst>
                  <a:gs pos="100000">
                    <a:schemeClr val="accent3">
                      <a:lumMod val="80000"/>
                      <a:lumOff val="20000"/>
                      <a:lumMod val="60000"/>
                      <a:lumOff val="40000"/>
                    </a:schemeClr>
                  </a:gs>
                  <a:gs pos="0">
                    <a:schemeClr val="accent3">
                      <a:lumMod val="80000"/>
                      <a:lumOff val="20000"/>
                    </a:schemeClr>
                  </a:gs>
                </a:gsLst>
                <a:lin ang="5400000" scaled="0"/>
              </a:gradFill>
              <a:ln w="19050">
                <a:solidFill>
                  <a:schemeClr val="lt1"/>
                </a:solidFill>
              </a:ln>
              <a:effectLst/>
            </c:spPr>
            <c:extLst>
              <c:ext xmlns:c16="http://schemas.microsoft.com/office/drawing/2014/chart" uri="{C3380CC4-5D6E-409C-BE32-E72D297353CC}">
                <c16:uniqueId val="{0000000F-1E55-4F65-B6E4-0562D62B11AC}"/>
              </c:ext>
            </c:extLst>
          </c:dPt>
          <c:dPt>
            <c:idx val="8"/>
            <c:bubble3D val="0"/>
            <c:spPr>
              <a:gradFill>
                <a:gsLst>
                  <a:gs pos="100000">
                    <a:schemeClr val="accent5">
                      <a:lumMod val="80000"/>
                      <a:lumOff val="20000"/>
                      <a:lumMod val="60000"/>
                      <a:lumOff val="40000"/>
                    </a:schemeClr>
                  </a:gs>
                  <a:gs pos="0">
                    <a:schemeClr val="accent5">
                      <a:lumMod val="80000"/>
                      <a:lumOff val="20000"/>
                    </a:schemeClr>
                  </a:gs>
                </a:gsLst>
                <a:lin ang="5400000" scaled="0"/>
              </a:gradFill>
              <a:ln w="19050">
                <a:solidFill>
                  <a:schemeClr val="lt1"/>
                </a:solidFill>
              </a:ln>
              <a:effectLst/>
            </c:spPr>
            <c:extLst>
              <c:ext xmlns:c16="http://schemas.microsoft.com/office/drawing/2014/chart" uri="{C3380CC4-5D6E-409C-BE32-E72D297353CC}">
                <c16:uniqueId val="{00000011-1E55-4F65-B6E4-0562D62B11AC}"/>
              </c:ext>
            </c:extLst>
          </c:dPt>
          <c:dPt>
            <c:idx val="9"/>
            <c:bubble3D val="0"/>
            <c:spPr>
              <a:gradFill>
                <a:gsLst>
                  <a:gs pos="100000">
                    <a:schemeClr val="accent1">
                      <a:lumMod val="80000"/>
                      <a:lumMod val="60000"/>
                      <a:lumOff val="40000"/>
                    </a:schemeClr>
                  </a:gs>
                  <a:gs pos="0">
                    <a:schemeClr val="accent1">
                      <a:lumMod val="80000"/>
                    </a:schemeClr>
                  </a:gs>
                </a:gsLst>
                <a:lin ang="5400000" scaled="0"/>
              </a:gradFill>
              <a:ln w="19050">
                <a:solidFill>
                  <a:schemeClr val="lt1"/>
                </a:solidFill>
              </a:ln>
              <a:effectLst/>
            </c:spPr>
            <c:extLst>
              <c:ext xmlns:c16="http://schemas.microsoft.com/office/drawing/2014/chart" uri="{C3380CC4-5D6E-409C-BE32-E72D297353CC}">
                <c16:uniqueId val="{00000013-1E55-4F65-B6E4-0562D62B11A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'[Copia de Encuesta-VILMA.xlsx]calculo'!$A$158:$A$161</c:f>
              <c:strCache>
                <c:ptCount val="4"/>
                <c:pt idx="0">
                  <c:v>Excelente</c:v>
                </c:pt>
                <c:pt idx="1">
                  <c:v>Regular</c:v>
                </c:pt>
                <c:pt idx="2">
                  <c:v>Mala</c:v>
                </c:pt>
                <c:pt idx="3">
                  <c:v>N/E</c:v>
                </c:pt>
              </c:strCache>
            </c:strRef>
          </c:cat>
          <c:val>
            <c:numRef>
              <c:f>'[Copia de Encuesta-VILMA.xlsx]calculo'!$D$158:$D$161</c:f>
              <c:numCache>
                <c:formatCode>0%</c:formatCode>
                <c:ptCount val="4"/>
                <c:pt idx="0">
                  <c:v>0.59270516717325228</c:v>
                </c:pt>
                <c:pt idx="1">
                  <c:v>0.2917933130699088</c:v>
                </c:pt>
                <c:pt idx="2">
                  <c:v>6.0790273556231003E-3</c:v>
                </c:pt>
                <c:pt idx="3">
                  <c:v>0.10942249240121581</c:v>
                </c:pt>
              </c:numCache>
            </c:numRef>
          </c:val>
          <c:extLst>
            <c:ext xmlns:c16="http://schemas.microsoft.com/office/drawing/2014/chart" uri="{C3380CC4-5D6E-409C-BE32-E72D297353CC}">
              <c16:uniqueId val="{00000014-1E55-4F65-B6E4-0562D62B11AC}"/>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3863317718196608"/>
          <c:y val="0.26824427522073452"/>
          <c:w val="0.23691930913699077"/>
          <c:h val="0.47352668688125527"/>
        </c:manualLayout>
      </c:layout>
      <c:overlay val="0"/>
      <c:spPr>
        <a:solidFill>
          <a:schemeClr val="lt1">
            <a:alpha val="50000"/>
          </a:schemeClr>
        </a:solid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s-EC"/>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normalizeH="0" baseline="0">
                <a:solidFill>
                  <a:sysClr val="windowText" lastClr="000000"/>
                </a:solidFill>
                <a:latin typeface="+mj-lt"/>
                <a:ea typeface="+mj-ea"/>
                <a:cs typeface="+mj-cs"/>
              </a:defRPr>
            </a:pPr>
            <a:r>
              <a:rPr lang="es-EC" sz="1800" b="1">
                <a:solidFill>
                  <a:sysClr val="windowText" lastClr="000000"/>
                </a:solidFill>
              </a:rPr>
              <a:t>Pregunta 13b. Calidad de Restaurantes</a:t>
            </a:r>
          </a:p>
        </c:rich>
      </c:tx>
      <c:overlay val="0"/>
      <c:spPr>
        <a:noFill/>
        <a:ln>
          <a:noFill/>
        </a:ln>
        <a:effectLst/>
      </c:spPr>
      <c:txPr>
        <a:bodyPr rot="0" spcFirstLastPara="1" vertOverflow="ellipsis" vert="horz" wrap="square" anchor="ctr" anchorCtr="1"/>
        <a:lstStyle/>
        <a:p>
          <a:pPr>
            <a:defRPr sz="1800" b="1" i="0" u="none" strike="noStrike" kern="1200" spc="0" normalizeH="0" baseline="0">
              <a:solidFill>
                <a:sysClr val="windowText" lastClr="000000"/>
              </a:solidFill>
              <a:latin typeface="+mj-lt"/>
              <a:ea typeface="+mj-ea"/>
              <a:cs typeface="+mj-cs"/>
            </a:defRPr>
          </a:pPr>
          <a:endParaRPr lang="es-EC"/>
        </a:p>
      </c:txPr>
    </c:title>
    <c:autoTitleDeleted val="0"/>
    <c:plotArea>
      <c:layout/>
      <c:pieChart>
        <c:varyColors val="1"/>
        <c:ser>
          <c:idx val="0"/>
          <c:order val="0"/>
          <c:dPt>
            <c:idx val="0"/>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1-ADDB-40D1-8371-B3F2BDC9F291}"/>
              </c:ext>
            </c:extLst>
          </c:dPt>
          <c:dPt>
            <c:idx val="1"/>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3-ADDB-40D1-8371-B3F2BDC9F291}"/>
              </c:ext>
            </c:extLst>
          </c:dPt>
          <c:dPt>
            <c:idx val="2"/>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5-ADDB-40D1-8371-B3F2BDC9F291}"/>
              </c:ext>
            </c:extLst>
          </c:dPt>
          <c:dPt>
            <c:idx val="3"/>
            <c:bubble3D val="0"/>
            <c:spPr>
              <a:gradFill>
                <a:gsLst>
                  <a:gs pos="100000">
                    <a:schemeClr val="accent6">
                      <a:lumMod val="60000"/>
                      <a:lumMod val="60000"/>
                      <a:lumOff val="40000"/>
                    </a:schemeClr>
                  </a:gs>
                  <a:gs pos="0">
                    <a:schemeClr val="accent6">
                      <a:lumMod val="60000"/>
                    </a:schemeClr>
                  </a:gs>
                </a:gsLst>
                <a:lin ang="5400000" scaled="0"/>
              </a:gradFill>
              <a:ln w="19050">
                <a:solidFill>
                  <a:schemeClr val="lt1"/>
                </a:solidFill>
              </a:ln>
              <a:effectLst/>
            </c:spPr>
            <c:extLst>
              <c:ext xmlns:c16="http://schemas.microsoft.com/office/drawing/2014/chart" uri="{C3380CC4-5D6E-409C-BE32-E72D297353CC}">
                <c16:uniqueId val="{00000007-ADDB-40D1-8371-B3F2BDC9F291}"/>
              </c:ext>
            </c:extLst>
          </c:dPt>
          <c:dPt>
            <c:idx val="4"/>
            <c:bubble3D val="0"/>
            <c:spPr>
              <a:gradFill>
                <a:gsLst>
                  <a:gs pos="100000">
                    <a:schemeClr val="accent5">
                      <a:lumMod val="60000"/>
                      <a:lumMod val="60000"/>
                      <a:lumOff val="40000"/>
                    </a:schemeClr>
                  </a:gs>
                  <a:gs pos="0">
                    <a:schemeClr val="accent5">
                      <a:lumMod val="60000"/>
                    </a:schemeClr>
                  </a:gs>
                </a:gsLst>
                <a:lin ang="5400000" scaled="0"/>
              </a:gradFill>
              <a:ln w="19050">
                <a:solidFill>
                  <a:schemeClr val="lt1"/>
                </a:solidFill>
              </a:ln>
              <a:effectLst/>
            </c:spPr>
            <c:extLst>
              <c:ext xmlns:c16="http://schemas.microsoft.com/office/drawing/2014/chart" uri="{C3380CC4-5D6E-409C-BE32-E72D297353CC}">
                <c16:uniqueId val="{00000009-ADDB-40D1-8371-B3F2BDC9F291}"/>
              </c:ext>
            </c:extLst>
          </c:dPt>
          <c:dPt>
            <c:idx val="5"/>
            <c:bubble3D val="0"/>
            <c:spPr>
              <a:gradFill>
                <a:gsLst>
                  <a:gs pos="100000">
                    <a:schemeClr val="accent4">
                      <a:lumMod val="60000"/>
                      <a:lumMod val="60000"/>
                      <a:lumOff val="40000"/>
                    </a:schemeClr>
                  </a:gs>
                  <a:gs pos="0">
                    <a:schemeClr val="accent4">
                      <a:lumMod val="60000"/>
                    </a:schemeClr>
                  </a:gs>
                </a:gsLst>
                <a:lin ang="5400000" scaled="0"/>
              </a:gradFill>
              <a:ln w="19050">
                <a:solidFill>
                  <a:schemeClr val="lt1"/>
                </a:solidFill>
              </a:ln>
              <a:effectLst/>
            </c:spPr>
            <c:extLst>
              <c:ext xmlns:c16="http://schemas.microsoft.com/office/drawing/2014/chart" uri="{C3380CC4-5D6E-409C-BE32-E72D297353CC}">
                <c16:uniqueId val="{0000000B-ADDB-40D1-8371-B3F2BDC9F291}"/>
              </c:ext>
            </c:extLst>
          </c:dPt>
          <c:dPt>
            <c:idx val="6"/>
            <c:bubble3D val="0"/>
            <c:spPr>
              <a:gradFill>
                <a:gsLst>
                  <a:gs pos="100000">
                    <a:schemeClr val="accent6">
                      <a:lumMod val="80000"/>
                      <a:lumOff val="20000"/>
                      <a:lumMod val="60000"/>
                      <a:lumOff val="40000"/>
                    </a:schemeClr>
                  </a:gs>
                  <a:gs pos="0">
                    <a:schemeClr val="accent6">
                      <a:lumMod val="80000"/>
                      <a:lumOff val="20000"/>
                    </a:schemeClr>
                  </a:gs>
                </a:gsLst>
                <a:lin ang="5400000" scaled="0"/>
              </a:gradFill>
              <a:ln w="19050">
                <a:solidFill>
                  <a:schemeClr val="lt1"/>
                </a:solidFill>
              </a:ln>
              <a:effectLst/>
            </c:spPr>
            <c:extLst>
              <c:ext xmlns:c16="http://schemas.microsoft.com/office/drawing/2014/chart" uri="{C3380CC4-5D6E-409C-BE32-E72D297353CC}">
                <c16:uniqueId val="{0000000D-ADDB-40D1-8371-B3F2BDC9F291}"/>
              </c:ext>
            </c:extLst>
          </c:dPt>
          <c:dPt>
            <c:idx val="7"/>
            <c:bubble3D val="0"/>
            <c:spPr>
              <a:gradFill>
                <a:gsLst>
                  <a:gs pos="100000">
                    <a:schemeClr val="accent5">
                      <a:lumMod val="80000"/>
                      <a:lumOff val="20000"/>
                      <a:lumMod val="60000"/>
                      <a:lumOff val="40000"/>
                    </a:schemeClr>
                  </a:gs>
                  <a:gs pos="0">
                    <a:schemeClr val="accent5">
                      <a:lumMod val="80000"/>
                      <a:lumOff val="20000"/>
                    </a:schemeClr>
                  </a:gs>
                </a:gsLst>
                <a:lin ang="5400000" scaled="0"/>
              </a:gradFill>
              <a:ln w="19050">
                <a:solidFill>
                  <a:schemeClr val="lt1"/>
                </a:solidFill>
              </a:ln>
              <a:effectLst/>
            </c:spPr>
            <c:extLst>
              <c:ext xmlns:c16="http://schemas.microsoft.com/office/drawing/2014/chart" uri="{C3380CC4-5D6E-409C-BE32-E72D297353CC}">
                <c16:uniqueId val="{0000000F-ADDB-40D1-8371-B3F2BDC9F291}"/>
              </c:ext>
            </c:extLst>
          </c:dPt>
          <c:dPt>
            <c:idx val="8"/>
            <c:bubble3D val="0"/>
            <c:spPr>
              <a:gradFill>
                <a:gsLst>
                  <a:gs pos="100000">
                    <a:schemeClr val="accent4">
                      <a:lumMod val="80000"/>
                      <a:lumOff val="20000"/>
                      <a:lumMod val="60000"/>
                      <a:lumOff val="40000"/>
                    </a:schemeClr>
                  </a:gs>
                  <a:gs pos="0">
                    <a:schemeClr val="accent4">
                      <a:lumMod val="80000"/>
                      <a:lumOff val="20000"/>
                    </a:schemeClr>
                  </a:gs>
                </a:gsLst>
                <a:lin ang="5400000" scaled="0"/>
              </a:gradFill>
              <a:ln w="19050">
                <a:solidFill>
                  <a:schemeClr val="lt1"/>
                </a:solidFill>
              </a:ln>
              <a:effectLst/>
            </c:spPr>
            <c:extLst>
              <c:ext xmlns:c16="http://schemas.microsoft.com/office/drawing/2014/chart" uri="{C3380CC4-5D6E-409C-BE32-E72D297353CC}">
                <c16:uniqueId val="{00000011-ADDB-40D1-8371-B3F2BDC9F291}"/>
              </c:ext>
            </c:extLst>
          </c:dPt>
          <c:dPt>
            <c:idx val="9"/>
            <c:bubble3D val="0"/>
            <c:spPr>
              <a:gradFill>
                <a:gsLst>
                  <a:gs pos="100000">
                    <a:schemeClr val="accent6">
                      <a:lumMod val="80000"/>
                      <a:lumMod val="60000"/>
                      <a:lumOff val="40000"/>
                    </a:schemeClr>
                  </a:gs>
                  <a:gs pos="0">
                    <a:schemeClr val="accent6">
                      <a:lumMod val="80000"/>
                    </a:schemeClr>
                  </a:gs>
                </a:gsLst>
                <a:lin ang="5400000" scaled="0"/>
              </a:gradFill>
              <a:ln w="19050">
                <a:solidFill>
                  <a:schemeClr val="lt1"/>
                </a:solidFill>
              </a:ln>
              <a:effectLst/>
            </c:spPr>
            <c:extLst>
              <c:ext xmlns:c16="http://schemas.microsoft.com/office/drawing/2014/chart" uri="{C3380CC4-5D6E-409C-BE32-E72D297353CC}">
                <c16:uniqueId val="{00000013-ADDB-40D1-8371-B3F2BDC9F291}"/>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'[Copia de Encuesta-VILMA.xlsx]calculo'!$A$163:$A$166</c:f>
              <c:strCache>
                <c:ptCount val="4"/>
                <c:pt idx="0">
                  <c:v>Excelente</c:v>
                </c:pt>
                <c:pt idx="1">
                  <c:v>Regular</c:v>
                </c:pt>
                <c:pt idx="2">
                  <c:v>Mala</c:v>
                </c:pt>
                <c:pt idx="3">
                  <c:v>N/E</c:v>
                </c:pt>
              </c:strCache>
            </c:strRef>
          </c:cat>
          <c:val>
            <c:numRef>
              <c:f>'[Copia de Encuesta-VILMA.xlsx]calculo'!$D$163:$D$166</c:f>
              <c:numCache>
                <c:formatCode>0%</c:formatCode>
                <c:ptCount val="4"/>
                <c:pt idx="0">
                  <c:v>0.2978723404255319</c:v>
                </c:pt>
                <c:pt idx="1">
                  <c:v>0.60182370820668696</c:v>
                </c:pt>
                <c:pt idx="2">
                  <c:v>2.4316109422492401E-2</c:v>
                </c:pt>
                <c:pt idx="3">
                  <c:v>7.598784194528875E-2</c:v>
                </c:pt>
              </c:numCache>
            </c:numRef>
          </c:val>
          <c:extLst>
            <c:ext xmlns:c16="http://schemas.microsoft.com/office/drawing/2014/chart" uri="{C3380CC4-5D6E-409C-BE32-E72D297353CC}">
              <c16:uniqueId val="{00000014-ADDB-40D1-8371-B3F2BDC9F291}"/>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2657772208853633"/>
          <c:y val="0.26824427522073452"/>
          <c:w val="0.24897476423042056"/>
          <c:h val="0.46211442040213713"/>
        </c:manualLayout>
      </c:layout>
      <c:overlay val="0"/>
      <c:spPr>
        <a:solidFill>
          <a:schemeClr val="lt1">
            <a:alpha val="50000"/>
          </a:schemeClr>
        </a:solid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s-EC"/>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normalizeH="0" baseline="0">
                <a:solidFill>
                  <a:sysClr val="windowText" lastClr="000000"/>
                </a:solidFill>
                <a:latin typeface="+mj-lt"/>
                <a:ea typeface="+mj-ea"/>
                <a:cs typeface="+mj-cs"/>
              </a:defRPr>
            </a:pPr>
            <a:r>
              <a:rPr lang="es-EC" sz="1800" b="1">
                <a:solidFill>
                  <a:sysClr val="windowText" lastClr="000000"/>
                </a:solidFill>
              </a:rPr>
              <a:t>Pregunta 14. Canales de comercializacion</a:t>
            </a:r>
            <a:r>
              <a:rPr lang="es-EC" sz="1800" b="1" baseline="0">
                <a:solidFill>
                  <a:sysClr val="windowText" lastClr="000000"/>
                </a:solidFill>
              </a:rPr>
              <a:t> </a:t>
            </a:r>
            <a:endParaRPr lang="es-EC" sz="1800" b="1">
              <a:solidFill>
                <a:sysClr val="windowText" lastClr="000000"/>
              </a:solidFill>
            </a:endParaRPr>
          </a:p>
        </c:rich>
      </c:tx>
      <c:overlay val="0"/>
      <c:spPr>
        <a:noFill/>
        <a:ln>
          <a:noFill/>
        </a:ln>
        <a:effectLst/>
      </c:spPr>
      <c:txPr>
        <a:bodyPr rot="0" spcFirstLastPara="1" vertOverflow="ellipsis" vert="horz" wrap="square" anchor="ctr" anchorCtr="1"/>
        <a:lstStyle/>
        <a:p>
          <a:pPr>
            <a:defRPr sz="1800" b="1" i="0" u="none" strike="noStrike" kern="1200" spc="0" normalizeH="0" baseline="0">
              <a:solidFill>
                <a:sysClr val="windowText" lastClr="000000"/>
              </a:solidFill>
              <a:latin typeface="+mj-lt"/>
              <a:ea typeface="+mj-ea"/>
              <a:cs typeface="+mj-cs"/>
            </a:defRPr>
          </a:pPr>
          <a:endParaRPr lang="es-EC"/>
        </a:p>
      </c:txPr>
    </c:title>
    <c:autoTitleDeleted val="0"/>
    <c:plotArea>
      <c:layout/>
      <c:pieChart>
        <c:varyColors val="1"/>
        <c:ser>
          <c:idx val="0"/>
          <c:order val="0"/>
          <c:dPt>
            <c:idx val="0"/>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1-F6F5-4BCD-B9AA-209749F4F58F}"/>
              </c:ext>
            </c:extLst>
          </c:dPt>
          <c:dPt>
            <c:idx val="1"/>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3-F6F5-4BCD-B9AA-209749F4F58F}"/>
              </c:ext>
            </c:extLst>
          </c:dPt>
          <c:dPt>
            <c:idx val="2"/>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5-F6F5-4BCD-B9AA-209749F4F58F}"/>
              </c:ext>
            </c:extLst>
          </c:dPt>
          <c:dPt>
            <c:idx val="3"/>
            <c:bubble3D val="0"/>
            <c:spPr>
              <a:gradFill>
                <a:gsLst>
                  <a:gs pos="100000">
                    <a:schemeClr val="accent6">
                      <a:lumMod val="60000"/>
                      <a:lumMod val="60000"/>
                      <a:lumOff val="40000"/>
                    </a:schemeClr>
                  </a:gs>
                  <a:gs pos="0">
                    <a:schemeClr val="accent6">
                      <a:lumMod val="60000"/>
                    </a:schemeClr>
                  </a:gs>
                </a:gsLst>
                <a:lin ang="5400000" scaled="0"/>
              </a:gradFill>
              <a:ln w="19050">
                <a:solidFill>
                  <a:schemeClr val="lt1"/>
                </a:solidFill>
              </a:ln>
              <a:effectLst/>
            </c:spPr>
            <c:extLst>
              <c:ext xmlns:c16="http://schemas.microsoft.com/office/drawing/2014/chart" uri="{C3380CC4-5D6E-409C-BE32-E72D297353CC}">
                <c16:uniqueId val="{00000007-F6F5-4BCD-B9AA-209749F4F58F}"/>
              </c:ext>
            </c:extLst>
          </c:dPt>
          <c:dPt>
            <c:idx val="4"/>
            <c:bubble3D val="0"/>
            <c:spPr>
              <a:gradFill>
                <a:gsLst>
                  <a:gs pos="100000">
                    <a:schemeClr val="accent5">
                      <a:lumMod val="60000"/>
                      <a:lumMod val="60000"/>
                      <a:lumOff val="40000"/>
                    </a:schemeClr>
                  </a:gs>
                  <a:gs pos="0">
                    <a:schemeClr val="accent5">
                      <a:lumMod val="60000"/>
                    </a:schemeClr>
                  </a:gs>
                </a:gsLst>
                <a:lin ang="5400000" scaled="0"/>
              </a:gradFill>
              <a:ln w="19050">
                <a:solidFill>
                  <a:schemeClr val="lt1"/>
                </a:solidFill>
              </a:ln>
              <a:effectLst/>
            </c:spPr>
            <c:extLst>
              <c:ext xmlns:c16="http://schemas.microsoft.com/office/drawing/2014/chart" uri="{C3380CC4-5D6E-409C-BE32-E72D297353CC}">
                <c16:uniqueId val="{00000009-F6F5-4BCD-B9AA-209749F4F58F}"/>
              </c:ext>
            </c:extLst>
          </c:dPt>
          <c:dPt>
            <c:idx val="5"/>
            <c:bubble3D val="0"/>
            <c:spPr>
              <a:gradFill>
                <a:gsLst>
                  <a:gs pos="100000">
                    <a:schemeClr val="accent4">
                      <a:lumMod val="60000"/>
                      <a:lumMod val="60000"/>
                      <a:lumOff val="40000"/>
                    </a:schemeClr>
                  </a:gs>
                  <a:gs pos="0">
                    <a:schemeClr val="accent4">
                      <a:lumMod val="60000"/>
                    </a:schemeClr>
                  </a:gs>
                </a:gsLst>
                <a:lin ang="5400000" scaled="0"/>
              </a:gradFill>
              <a:ln w="19050">
                <a:solidFill>
                  <a:schemeClr val="lt1"/>
                </a:solidFill>
              </a:ln>
              <a:effectLst/>
            </c:spPr>
            <c:extLst>
              <c:ext xmlns:c16="http://schemas.microsoft.com/office/drawing/2014/chart" uri="{C3380CC4-5D6E-409C-BE32-E72D297353CC}">
                <c16:uniqueId val="{0000000B-F6F5-4BCD-B9AA-209749F4F58F}"/>
              </c:ext>
            </c:extLst>
          </c:dPt>
          <c:dPt>
            <c:idx val="6"/>
            <c:bubble3D val="0"/>
            <c:spPr>
              <a:gradFill>
                <a:gsLst>
                  <a:gs pos="100000">
                    <a:schemeClr val="accent6">
                      <a:lumMod val="80000"/>
                      <a:lumOff val="20000"/>
                      <a:lumMod val="60000"/>
                      <a:lumOff val="40000"/>
                    </a:schemeClr>
                  </a:gs>
                  <a:gs pos="0">
                    <a:schemeClr val="accent6">
                      <a:lumMod val="80000"/>
                      <a:lumOff val="20000"/>
                    </a:schemeClr>
                  </a:gs>
                </a:gsLst>
                <a:lin ang="5400000" scaled="0"/>
              </a:gradFill>
              <a:ln w="19050">
                <a:solidFill>
                  <a:schemeClr val="lt1"/>
                </a:solidFill>
              </a:ln>
              <a:effectLst/>
            </c:spPr>
            <c:extLst>
              <c:ext xmlns:c16="http://schemas.microsoft.com/office/drawing/2014/chart" uri="{C3380CC4-5D6E-409C-BE32-E72D297353CC}">
                <c16:uniqueId val="{0000000D-F6F5-4BCD-B9AA-209749F4F58F}"/>
              </c:ext>
            </c:extLst>
          </c:dPt>
          <c:dPt>
            <c:idx val="7"/>
            <c:bubble3D val="0"/>
            <c:spPr>
              <a:gradFill>
                <a:gsLst>
                  <a:gs pos="100000">
                    <a:schemeClr val="accent5">
                      <a:lumMod val="80000"/>
                      <a:lumOff val="20000"/>
                      <a:lumMod val="60000"/>
                      <a:lumOff val="40000"/>
                    </a:schemeClr>
                  </a:gs>
                  <a:gs pos="0">
                    <a:schemeClr val="accent5">
                      <a:lumMod val="80000"/>
                      <a:lumOff val="20000"/>
                    </a:schemeClr>
                  </a:gs>
                </a:gsLst>
                <a:lin ang="5400000" scaled="0"/>
              </a:gradFill>
              <a:ln w="19050">
                <a:solidFill>
                  <a:schemeClr val="lt1"/>
                </a:solidFill>
              </a:ln>
              <a:effectLst/>
            </c:spPr>
            <c:extLst>
              <c:ext xmlns:c16="http://schemas.microsoft.com/office/drawing/2014/chart" uri="{C3380CC4-5D6E-409C-BE32-E72D297353CC}">
                <c16:uniqueId val="{0000000F-F6F5-4BCD-B9AA-209749F4F58F}"/>
              </c:ext>
            </c:extLst>
          </c:dPt>
          <c:dPt>
            <c:idx val="8"/>
            <c:bubble3D val="0"/>
            <c:spPr>
              <a:gradFill>
                <a:gsLst>
                  <a:gs pos="100000">
                    <a:schemeClr val="accent4">
                      <a:lumMod val="80000"/>
                      <a:lumOff val="20000"/>
                      <a:lumMod val="60000"/>
                      <a:lumOff val="40000"/>
                    </a:schemeClr>
                  </a:gs>
                  <a:gs pos="0">
                    <a:schemeClr val="accent4">
                      <a:lumMod val="80000"/>
                      <a:lumOff val="20000"/>
                    </a:schemeClr>
                  </a:gs>
                </a:gsLst>
                <a:lin ang="5400000" scaled="0"/>
              </a:gradFill>
              <a:ln w="19050">
                <a:solidFill>
                  <a:schemeClr val="lt1"/>
                </a:solidFill>
              </a:ln>
              <a:effectLst/>
            </c:spPr>
            <c:extLst>
              <c:ext xmlns:c16="http://schemas.microsoft.com/office/drawing/2014/chart" uri="{C3380CC4-5D6E-409C-BE32-E72D297353CC}">
                <c16:uniqueId val="{00000011-F6F5-4BCD-B9AA-209749F4F58F}"/>
              </c:ext>
            </c:extLst>
          </c:dPt>
          <c:dPt>
            <c:idx val="9"/>
            <c:bubble3D val="0"/>
            <c:spPr>
              <a:gradFill>
                <a:gsLst>
                  <a:gs pos="100000">
                    <a:schemeClr val="accent6">
                      <a:lumMod val="80000"/>
                      <a:lumMod val="60000"/>
                      <a:lumOff val="40000"/>
                    </a:schemeClr>
                  </a:gs>
                  <a:gs pos="0">
                    <a:schemeClr val="accent6">
                      <a:lumMod val="80000"/>
                    </a:schemeClr>
                  </a:gs>
                </a:gsLst>
                <a:lin ang="5400000" scaled="0"/>
              </a:gradFill>
              <a:ln w="19050">
                <a:solidFill>
                  <a:schemeClr val="lt1"/>
                </a:solidFill>
              </a:ln>
              <a:effectLst/>
            </c:spPr>
            <c:extLst>
              <c:ext xmlns:c16="http://schemas.microsoft.com/office/drawing/2014/chart" uri="{C3380CC4-5D6E-409C-BE32-E72D297353CC}">
                <c16:uniqueId val="{00000013-F6F5-4BCD-B9AA-209749F4F58F}"/>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'[Copia de Encuesta-VILMA.xlsx]calculo'!$A$169:$A$172</c:f>
              <c:strCache>
                <c:ptCount val="4"/>
                <c:pt idx="0">
                  <c:v>Paquete turístico con operadora  de viajes</c:v>
                </c:pt>
                <c:pt idx="1">
                  <c:v>Reserva a través de redes sociales</c:v>
                </c:pt>
                <c:pt idx="2">
                  <c:v>Uso de Internet</c:v>
                </c:pt>
                <c:pt idx="3">
                  <c:v>N/E</c:v>
                </c:pt>
              </c:strCache>
            </c:strRef>
          </c:cat>
          <c:val>
            <c:numRef>
              <c:f>'[Copia de Encuesta-VILMA.xlsx]calculo'!$D$169:$D$172</c:f>
              <c:numCache>
                <c:formatCode>0%</c:formatCode>
                <c:ptCount val="4"/>
                <c:pt idx="0">
                  <c:v>0.11550151975683891</c:v>
                </c:pt>
                <c:pt idx="1">
                  <c:v>0.30091185410334348</c:v>
                </c:pt>
                <c:pt idx="2">
                  <c:v>0.54711246200607899</c:v>
                </c:pt>
                <c:pt idx="3">
                  <c:v>3.64741641337386E-2</c:v>
                </c:pt>
              </c:numCache>
            </c:numRef>
          </c:val>
          <c:extLst>
            <c:ext xmlns:c16="http://schemas.microsoft.com/office/drawing/2014/chart" uri="{C3380CC4-5D6E-409C-BE32-E72D297353CC}">
              <c16:uniqueId val="{00000014-F6F5-4BCD-B9AA-209749F4F58F}"/>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5665608254664365"/>
          <c:y val="0.2187911204778894"/>
          <c:w val="0.31889640377231332"/>
          <c:h val="0.58764935167243626"/>
        </c:manualLayout>
      </c:layout>
      <c:overlay val="0"/>
      <c:spPr>
        <a:solidFill>
          <a:schemeClr val="lt1">
            <a:alpha val="50000"/>
          </a:schemeClr>
        </a:solid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s-EC"/>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normalizeH="0" baseline="0">
                <a:solidFill>
                  <a:sysClr val="windowText" lastClr="000000"/>
                </a:solidFill>
                <a:latin typeface="+mj-lt"/>
                <a:ea typeface="+mj-ea"/>
                <a:cs typeface="+mj-cs"/>
              </a:defRPr>
            </a:pPr>
            <a:r>
              <a:rPr lang="es-EC" sz="1800" b="1">
                <a:solidFill>
                  <a:sysClr val="windowText" lastClr="000000"/>
                </a:solidFill>
              </a:rPr>
              <a:t>Pregunta 15a. Grado de satisfaccion</a:t>
            </a:r>
          </a:p>
        </c:rich>
      </c:tx>
      <c:overlay val="0"/>
      <c:spPr>
        <a:noFill/>
        <a:ln>
          <a:noFill/>
        </a:ln>
        <a:effectLst/>
      </c:spPr>
      <c:txPr>
        <a:bodyPr rot="0" spcFirstLastPara="1" vertOverflow="ellipsis" vert="horz" wrap="square" anchor="ctr" anchorCtr="1"/>
        <a:lstStyle/>
        <a:p>
          <a:pPr>
            <a:defRPr sz="1800" b="1" i="0" u="none" strike="noStrike" kern="1200" spc="0" normalizeH="0" baseline="0">
              <a:solidFill>
                <a:sysClr val="windowText" lastClr="000000"/>
              </a:solidFill>
              <a:latin typeface="+mj-lt"/>
              <a:ea typeface="+mj-ea"/>
              <a:cs typeface="+mj-cs"/>
            </a:defRPr>
          </a:pPr>
          <a:endParaRPr lang="es-EC"/>
        </a:p>
      </c:txPr>
    </c:title>
    <c:autoTitleDeleted val="0"/>
    <c:plotArea>
      <c:layout/>
      <c:pieChart>
        <c:varyColors val="1"/>
        <c:ser>
          <c:idx val="0"/>
          <c:order val="0"/>
          <c:dPt>
            <c:idx val="0"/>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1-B66F-4741-8719-B8FB904D6566}"/>
              </c:ext>
            </c:extLst>
          </c:dPt>
          <c:dPt>
            <c:idx val="1"/>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3-B66F-4741-8719-B8FB904D6566}"/>
              </c:ext>
            </c:extLst>
          </c:dPt>
          <c:dPt>
            <c:idx val="2"/>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5-B66F-4741-8719-B8FB904D6566}"/>
              </c:ext>
            </c:extLst>
          </c:dPt>
          <c:dPt>
            <c:idx val="3"/>
            <c:bubble3D val="0"/>
            <c:spPr>
              <a:gradFill>
                <a:gsLst>
                  <a:gs pos="100000">
                    <a:schemeClr val="accent6">
                      <a:lumMod val="60000"/>
                      <a:lumMod val="60000"/>
                      <a:lumOff val="40000"/>
                    </a:schemeClr>
                  </a:gs>
                  <a:gs pos="0">
                    <a:schemeClr val="accent6">
                      <a:lumMod val="60000"/>
                    </a:schemeClr>
                  </a:gs>
                </a:gsLst>
                <a:lin ang="5400000" scaled="0"/>
              </a:gradFill>
              <a:ln w="19050">
                <a:solidFill>
                  <a:schemeClr val="lt1"/>
                </a:solidFill>
              </a:ln>
              <a:effectLst/>
            </c:spPr>
            <c:extLst>
              <c:ext xmlns:c16="http://schemas.microsoft.com/office/drawing/2014/chart" uri="{C3380CC4-5D6E-409C-BE32-E72D297353CC}">
                <c16:uniqueId val="{00000007-B66F-4741-8719-B8FB904D6566}"/>
              </c:ext>
            </c:extLst>
          </c:dPt>
          <c:dPt>
            <c:idx val="4"/>
            <c:bubble3D val="0"/>
            <c:spPr>
              <a:gradFill>
                <a:gsLst>
                  <a:gs pos="100000">
                    <a:schemeClr val="accent5">
                      <a:lumMod val="60000"/>
                      <a:lumMod val="60000"/>
                      <a:lumOff val="40000"/>
                    </a:schemeClr>
                  </a:gs>
                  <a:gs pos="0">
                    <a:schemeClr val="accent5">
                      <a:lumMod val="60000"/>
                    </a:schemeClr>
                  </a:gs>
                </a:gsLst>
                <a:lin ang="5400000" scaled="0"/>
              </a:gradFill>
              <a:ln w="19050">
                <a:solidFill>
                  <a:schemeClr val="lt1"/>
                </a:solidFill>
              </a:ln>
              <a:effectLst/>
            </c:spPr>
            <c:extLst>
              <c:ext xmlns:c16="http://schemas.microsoft.com/office/drawing/2014/chart" uri="{C3380CC4-5D6E-409C-BE32-E72D297353CC}">
                <c16:uniqueId val="{00000009-B66F-4741-8719-B8FB904D6566}"/>
              </c:ext>
            </c:extLst>
          </c:dPt>
          <c:dPt>
            <c:idx val="5"/>
            <c:bubble3D val="0"/>
            <c:spPr>
              <a:gradFill>
                <a:gsLst>
                  <a:gs pos="100000">
                    <a:schemeClr val="accent4">
                      <a:lumMod val="60000"/>
                      <a:lumMod val="60000"/>
                      <a:lumOff val="40000"/>
                    </a:schemeClr>
                  </a:gs>
                  <a:gs pos="0">
                    <a:schemeClr val="accent4">
                      <a:lumMod val="60000"/>
                    </a:schemeClr>
                  </a:gs>
                </a:gsLst>
                <a:lin ang="5400000" scaled="0"/>
              </a:gradFill>
              <a:ln w="19050">
                <a:solidFill>
                  <a:schemeClr val="lt1"/>
                </a:solidFill>
              </a:ln>
              <a:effectLst/>
            </c:spPr>
            <c:extLst>
              <c:ext xmlns:c16="http://schemas.microsoft.com/office/drawing/2014/chart" uri="{C3380CC4-5D6E-409C-BE32-E72D297353CC}">
                <c16:uniqueId val="{0000000B-B66F-4741-8719-B8FB904D6566}"/>
              </c:ext>
            </c:extLst>
          </c:dPt>
          <c:dPt>
            <c:idx val="6"/>
            <c:bubble3D val="0"/>
            <c:spPr>
              <a:gradFill>
                <a:gsLst>
                  <a:gs pos="100000">
                    <a:schemeClr val="accent6">
                      <a:lumMod val="80000"/>
                      <a:lumOff val="20000"/>
                      <a:lumMod val="60000"/>
                      <a:lumOff val="40000"/>
                    </a:schemeClr>
                  </a:gs>
                  <a:gs pos="0">
                    <a:schemeClr val="accent6">
                      <a:lumMod val="80000"/>
                      <a:lumOff val="20000"/>
                    </a:schemeClr>
                  </a:gs>
                </a:gsLst>
                <a:lin ang="5400000" scaled="0"/>
              </a:gradFill>
              <a:ln w="19050">
                <a:solidFill>
                  <a:schemeClr val="lt1"/>
                </a:solidFill>
              </a:ln>
              <a:effectLst/>
            </c:spPr>
            <c:extLst>
              <c:ext xmlns:c16="http://schemas.microsoft.com/office/drawing/2014/chart" uri="{C3380CC4-5D6E-409C-BE32-E72D297353CC}">
                <c16:uniqueId val="{0000000D-B66F-4741-8719-B8FB904D6566}"/>
              </c:ext>
            </c:extLst>
          </c:dPt>
          <c:dPt>
            <c:idx val="7"/>
            <c:bubble3D val="0"/>
            <c:spPr>
              <a:gradFill>
                <a:gsLst>
                  <a:gs pos="100000">
                    <a:schemeClr val="accent5">
                      <a:lumMod val="80000"/>
                      <a:lumOff val="20000"/>
                      <a:lumMod val="60000"/>
                      <a:lumOff val="40000"/>
                    </a:schemeClr>
                  </a:gs>
                  <a:gs pos="0">
                    <a:schemeClr val="accent5">
                      <a:lumMod val="80000"/>
                      <a:lumOff val="20000"/>
                    </a:schemeClr>
                  </a:gs>
                </a:gsLst>
                <a:lin ang="5400000" scaled="0"/>
              </a:gradFill>
              <a:ln w="19050">
                <a:solidFill>
                  <a:schemeClr val="lt1"/>
                </a:solidFill>
              </a:ln>
              <a:effectLst/>
            </c:spPr>
            <c:extLst>
              <c:ext xmlns:c16="http://schemas.microsoft.com/office/drawing/2014/chart" uri="{C3380CC4-5D6E-409C-BE32-E72D297353CC}">
                <c16:uniqueId val="{0000000F-B66F-4741-8719-B8FB904D6566}"/>
              </c:ext>
            </c:extLst>
          </c:dPt>
          <c:dPt>
            <c:idx val="8"/>
            <c:bubble3D val="0"/>
            <c:spPr>
              <a:gradFill>
                <a:gsLst>
                  <a:gs pos="100000">
                    <a:schemeClr val="accent4">
                      <a:lumMod val="80000"/>
                      <a:lumOff val="20000"/>
                      <a:lumMod val="60000"/>
                      <a:lumOff val="40000"/>
                    </a:schemeClr>
                  </a:gs>
                  <a:gs pos="0">
                    <a:schemeClr val="accent4">
                      <a:lumMod val="80000"/>
                      <a:lumOff val="20000"/>
                    </a:schemeClr>
                  </a:gs>
                </a:gsLst>
                <a:lin ang="5400000" scaled="0"/>
              </a:gradFill>
              <a:ln w="19050">
                <a:solidFill>
                  <a:schemeClr val="lt1"/>
                </a:solidFill>
              </a:ln>
              <a:effectLst/>
            </c:spPr>
            <c:extLst>
              <c:ext xmlns:c16="http://schemas.microsoft.com/office/drawing/2014/chart" uri="{C3380CC4-5D6E-409C-BE32-E72D297353CC}">
                <c16:uniqueId val="{00000011-B66F-4741-8719-B8FB904D6566}"/>
              </c:ext>
            </c:extLst>
          </c:dPt>
          <c:dPt>
            <c:idx val="9"/>
            <c:bubble3D val="0"/>
            <c:spPr>
              <a:gradFill>
                <a:gsLst>
                  <a:gs pos="100000">
                    <a:schemeClr val="accent6">
                      <a:lumMod val="80000"/>
                      <a:lumMod val="60000"/>
                      <a:lumOff val="40000"/>
                    </a:schemeClr>
                  </a:gs>
                  <a:gs pos="0">
                    <a:schemeClr val="accent6">
                      <a:lumMod val="80000"/>
                    </a:schemeClr>
                  </a:gs>
                </a:gsLst>
                <a:lin ang="5400000" scaled="0"/>
              </a:gradFill>
              <a:ln w="19050">
                <a:solidFill>
                  <a:schemeClr val="lt1"/>
                </a:solidFill>
              </a:ln>
              <a:effectLst/>
            </c:spPr>
            <c:extLst>
              <c:ext xmlns:c16="http://schemas.microsoft.com/office/drawing/2014/chart" uri="{C3380CC4-5D6E-409C-BE32-E72D297353CC}">
                <c16:uniqueId val="{00000013-B66F-4741-8719-B8FB904D656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'[Copia de Encuesta-VILMA.xlsx]calculo'!$A$175:$A$178</c:f>
              <c:strCache>
                <c:ptCount val="4"/>
                <c:pt idx="0">
                  <c:v>Muy satisfecho</c:v>
                </c:pt>
                <c:pt idx="1">
                  <c:v>Satisfecho</c:v>
                </c:pt>
                <c:pt idx="2">
                  <c:v>Malo</c:v>
                </c:pt>
                <c:pt idx="3">
                  <c:v>Insatisfecho</c:v>
                </c:pt>
              </c:strCache>
            </c:strRef>
          </c:cat>
          <c:val>
            <c:numRef>
              <c:f>'[Copia de Encuesta-VILMA.xlsx]calculo'!$D$175:$D$178</c:f>
              <c:numCache>
                <c:formatCode>0%</c:formatCode>
                <c:ptCount val="4"/>
                <c:pt idx="0">
                  <c:v>0.43161094224924013</c:v>
                </c:pt>
                <c:pt idx="1">
                  <c:v>0.54711246200607899</c:v>
                </c:pt>
                <c:pt idx="2">
                  <c:v>2.1276595744680851E-2</c:v>
                </c:pt>
                <c:pt idx="3">
                  <c:v>0</c:v>
                </c:pt>
              </c:numCache>
            </c:numRef>
          </c:val>
          <c:extLst>
            <c:ext xmlns:c16="http://schemas.microsoft.com/office/drawing/2014/chart" uri="{C3380CC4-5D6E-409C-BE32-E72D297353CC}">
              <c16:uniqueId val="{00000014-B66F-4741-8719-B8FB904D6566}"/>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5665608254664365"/>
          <c:y val="0.2187911204778894"/>
          <c:w val="0.31889640377231332"/>
          <c:h val="0.58764935167243626"/>
        </c:manualLayout>
      </c:layout>
      <c:overlay val="0"/>
      <c:spPr>
        <a:solidFill>
          <a:schemeClr val="lt1">
            <a:alpha val="50000"/>
          </a:schemeClr>
        </a:solid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s-EC"/>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_rels/data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4.jpeg"/></Relationships>
</file>

<file path=ppt/diagrams/_rels/data12.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4.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A9351E-F472-400E-AF69-D91561695401}"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s-EC"/>
        </a:p>
      </dgm:t>
    </dgm:pt>
    <dgm:pt modelId="{CE27EFF5-ECE5-41CA-9A95-1B890EC71A16}">
      <dgm:prSet phldrT="[Texto]" custT="1"/>
      <dgm:spPr/>
      <dgm:t>
        <a:bodyPr/>
        <a:lstStyle/>
        <a:p>
          <a:r>
            <a:rPr lang="es-EC" sz="3600" b="1" dirty="0">
              <a:solidFill>
                <a:schemeClr val="bg1"/>
              </a:solidFill>
              <a:latin typeface="Arial" panose="020B0604020202020204" pitchFamily="34" charset="0"/>
              <a:cs typeface="Arial" panose="020B0604020202020204" pitchFamily="34" charset="0"/>
            </a:rPr>
            <a:t>Objetivo General</a:t>
          </a:r>
        </a:p>
      </dgm:t>
    </dgm:pt>
    <dgm:pt modelId="{697AD218-5C28-4767-AAA3-5F7C8F84349D}" type="parTrans" cxnId="{B5CFC2A5-1E7E-47DA-A8AE-E83CC71253A5}">
      <dgm:prSet/>
      <dgm:spPr/>
      <dgm:t>
        <a:bodyPr/>
        <a:lstStyle/>
        <a:p>
          <a:endParaRPr lang="es-EC"/>
        </a:p>
      </dgm:t>
    </dgm:pt>
    <dgm:pt modelId="{39BAFCA9-B52E-4E0B-A867-467D7597CF7E}" type="sibTrans" cxnId="{B5CFC2A5-1E7E-47DA-A8AE-E83CC71253A5}">
      <dgm:prSet/>
      <dgm:spPr/>
      <dgm:t>
        <a:bodyPr/>
        <a:lstStyle/>
        <a:p>
          <a:endParaRPr lang="es-EC"/>
        </a:p>
      </dgm:t>
    </dgm:pt>
    <dgm:pt modelId="{CB9DDC3B-CC29-43D9-9A40-CE7304ECB1CD}">
      <dgm:prSet phldrT="[Texto]" custT="1"/>
      <dgm:spPr/>
      <dgm:t>
        <a:bodyPr/>
        <a:lstStyle/>
        <a:p>
          <a:pPr algn="just"/>
          <a:r>
            <a:rPr lang="es-EC" sz="1600" dirty="0">
              <a:latin typeface="Arial" panose="020B0604020202020204" pitchFamily="34" charset="0"/>
              <a:cs typeface="Arial" panose="020B0604020202020204" pitchFamily="34" charset="0"/>
            </a:rPr>
            <a:t>Diseñar un plan de marketing para el fortalecimiento de la promoción turística del cantón Aguarico de la Provincia de Orellana.</a:t>
          </a:r>
        </a:p>
      </dgm:t>
    </dgm:pt>
    <dgm:pt modelId="{CC2080C3-A095-417C-B903-80A5F150C34A}" type="parTrans" cxnId="{71E3C743-3F87-4B54-81A0-56FD169E3A98}">
      <dgm:prSet/>
      <dgm:spPr/>
      <dgm:t>
        <a:bodyPr/>
        <a:lstStyle/>
        <a:p>
          <a:endParaRPr lang="es-EC"/>
        </a:p>
      </dgm:t>
    </dgm:pt>
    <dgm:pt modelId="{39AB3848-694A-4C07-8DAE-0FCB8D991EF8}" type="sibTrans" cxnId="{71E3C743-3F87-4B54-81A0-56FD169E3A98}">
      <dgm:prSet/>
      <dgm:spPr/>
      <dgm:t>
        <a:bodyPr/>
        <a:lstStyle/>
        <a:p>
          <a:endParaRPr lang="es-EC"/>
        </a:p>
      </dgm:t>
    </dgm:pt>
    <dgm:pt modelId="{3F89EB0E-DCE9-47CB-B041-8B3C6FCE4362}">
      <dgm:prSet phldrT="[Texto]" custT="1"/>
      <dgm:spPr/>
      <dgm:t>
        <a:bodyPr/>
        <a:lstStyle/>
        <a:p>
          <a:r>
            <a:rPr lang="es-EC" sz="3600" b="1" dirty="0">
              <a:solidFill>
                <a:schemeClr val="bg1"/>
              </a:solidFill>
              <a:latin typeface="Arial" panose="020B0604020202020204" pitchFamily="34" charset="0"/>
              <a:cs typeface="Arial" panose="020B0604020202020204" pitchFamily="34" charset="0"/>
            </a:rPr>
            <a:t>Objetivos específicos</a:t>
          </a:r>
        </a:p>
      </dgm:t>
    </dgm:pt>
    <dgm:pt modelId="{B78CC124-6127-42B0-BF39-73B7BDE74435}" type="parTrans" cxnId="{5CB8E0D4-45A3-485F-A415-DE4898277668}">
      <dgm:prSet/>
      <dgm:spPr/>
      <dgm:t>
        <a:bodyPr/>
        <a:lstStyle/>
        <a:p>
          <a:endParaRPr lang="es-EC"/>
        </a:p>
      </dgm:t>
    </dgm:pt>
    <dgm:pt modelId="{28745FEF-CFBB-4754-80D8-BE40B4E23877}" type="sibTrans" cxnId="{5CB8E0D4-45A3-485F-A415-DE4898277668}">
      <dgm:prSet/>
      <dgm:spPr/>
      <dgm:t>
        <a:bodyPr/>
        <a:lstStyle/>
        <a:p>
          <a:endParaRPr lang="es-EC"/>
        </a:p>
      </dgm:t>
    </dgm:pt>
    <dgm:pt modelId="{3C609DEF-DB6B-4DD9-A8F1-163699EB2EF0}">
      <dgm:prSet phldrT="[Texto]" custT="1"/>
      <dgm:spPr/>
      <dgm:t>
        <a:bodyPr/>
        <a:lstStyle/>
        <a:p>
          <a:r>
            <a:rPr lang="es-EC" sz="1500" dirty="0">
              <a:latin typeface="Arial" panose="020B0604020202020204" pitchFamily="34" charset="0"/>
              <a:cs typeface="Arial" panose="020B0604020202020204" pitchFamily="34" charset="0"/>
            </a:rPr>
            <a:t>Diagnosticar la situación actual del turismo en el cantón Aguarico de la Provincia de Orellana</a:t>
          </a:r>
        </a:p>
      </dgm:t>
    </dgm:pt>
    <dgm:pt modelId="{89E34316-FAF5-4628-9013-9399EB789A3D}" type="parTrans" cxnId="{5E6A0DCF-2465-411E-B62F-8CDA45F5E608}">
      <dgm:prSet/>
      <dgm:spPr/>
      <dgm:t>
        <a:bodyPr/>
        <a:lstStyle/>
        <a:p>
          <a:endParaRPr lang="es-EC"/>
        </a:p>
      </dgm:t>
    </dgm:pt>
    <dgm:pt modelId="{BCDF7A42-3170-43B0-9948-214866D9801B}" type="sibTrans" cxnId="{5E6A0DCF-2465-411E-B62F-8CDA45F5E608}">
      <dgm:prSet/>
      <dgm:spPr/>
      <dgm:t>
        <a:bodyPr/>
        <a:lstStyle/>
        <a:p>
          <a:endParaRPr lang="es-EC"/>
        </a:p>
      </dgm:t>
    </dgm:pt>
    <dgm:pt modelId="{717FE29B-1BDB-40A6-871A-F4C4D1913372}">
      <dgm:prSet phldrT="[Texto]" custT="1"/>
      <dgm:spPr/>
      <dgm:t>
        <a:bodyPr/>
        <a:lstStyle/>
        <a:p>
          <a:endParaRPr lang="es-EC" sz="1400" dirty="0"/>
        </a:p>
      </dgm:t>
    </dgm:pt>
    <dgm:pt modelId="{FF4FAAA0-093B-4FCC-940A-0189F950298F}" type="parTrans" cxnId="{A5E70E91-85F8-41CD-A4A7-F8FCD7BF8B9E}">
      <dgm:prSet/>
      <dgm:spPr/>
      <dgm:t>
        <a:bodyPr/>
        <a:lstStyle/>
        <a:p>
          <a:endParaRPr lang="es-EC"/>
        </a:p>
      </dgm:t>
    </dgm:pt>
    <dgm:pt modelId="{C51423F2-9162-4830-938F-D6F38131F9E2}" type="sibTrans" cxnId="{A5E70E91-85F8-41CD-A4A7-F8FCD7BF8B9E}">
      <dgm:prSet/>
      <dgm:spPr/>
      <dgm:t>
        <a:bodyPr/>
        <a:lstStyle/>
        <a:p>
          <a:endParaRPr lang="es-EC"/>
        </a:p>
      </dgm:t>
    </dgm:pt>
    <dgm:pt modelId="{239E2042-B522-4FFA-BA04-74C17C904469}">
      <dgm:prSet phldrT="[Texto]" custT="1"/>
      <dgm:spPr/>
      <dgm:t>
        <a:bodyPr/>
        <a:lstStyle/>
        <a:p>
          <a:r>
            <a:rPr lang="es-EC" sz="1500" dirty="0">
              <a:latin typeface="Arial" panose="020B0604020202020204" pitchFamily="34" charset="0"/>
              <a:cs typeface="Arial" panose="020B0604020202020204" pitchFamily="34" charset="0"/>
            </a:rPr>
            <a:t>Estudiar las estrategias de marketing que pueden utilizarse como herramienta para el fortalecer la promoción turística del cantón Aguarico de la Provincia de Orellana.</a:t>
          </a:r>
        </a:p>
      </dgm:t>
    </dgm:pt>
    <dgm:pt modelId="{9573D4B6-8400-48D4-8958-31246C677FC5}" type="parTrans" cxnId="{1427FD54-845F-4315-8348-A39DDF4E687A}">
      <dgm:prSet/>
      <dgm:spPr/>
      <dgm:t>
        <a:bodyPr/>
        <a:lstStyle/>
        <a:p>
          <a:endParaRPr lang="es-EC"/>
        </a:p>
      </dgm:t>
    </dgm:pt>
    <dgm:pt modelId="{414B01B9-3D45-4493-AFE7-85E65C30C066}" type="sibTrans" cxnId="{1427FD54-845F-4315-8348-A39DDF4E687A}">
      <dgm:prSet/>
      <dgm:spPr/>
      <dgm:t>
        <a:bodyPr/>
        <a:lstStyle/>
        <a:p>
          <a:endParaRPr lang="es-EC"/>
        </a:p>
      </dgm:t>
    </dgm:pt>
    <dgm:pt modelId="{83252AE3-E560-4617-98A1-97997D3D1903}">
      <dgm:prSet phldrT="[Texto]" custT="1"/>
      <dgm:spPr/>
      <dgm:t>
        <a:bodyPr/>
        <a:lstStyle/>
        <a:p>
          <a:endParaRPr lang="es-EC" sz="1400" dirty="0"/>
        </a:p>
      </dgm:t>
    </dgm:pt>
    <dgm:pt modelId="{A8EF97D5-B64B-463A-AAEF-9050F609420D}" type="parTrans" cxnId="{46CEB09E-D1C2-4003-A8FD-71B83D96BEB7}">
      <dgm:prSet/>
      <dgm:spPr/>
      <dgm:t>
        <a:bodyPr/>
        <a:lstStyle/>
        <a:p>
          <a:endParaRPr lang="es-EC"/>
        </a:p>
      </dgm:t>
    </dgm:pt>
    <dgm:pt modelId="{DFC86FCE-4EFC-4906-BC64-281360F23DC9}" type="sibTrans" cxnId="{46CEB09E-D1C2-4003-A8FD-71B83D96BEB7}">
      <dgm:prSet/>
      <dgm:spPr/>
      <dgm:t>
        <a:bodyPr/>
        <a:lstStyle/>
        <a:p>
          <a:endParaRPr lang="es-EC"/>
        </a:p>
      </dgm:t>
    </dgm:pt>
    <dgm:pt modelId="{BFDCE286-7F5D-4BDE-B2B6-7C7E3FF8DCD4}">
      <dgm:prSet phldrT="[Texto]" custT="1"/>
      <dgm:spPr/>
      <dgm:t>
        <a:bodyPr/>
        <a:lstStyle/>
        <a:p>
          <a:endParaRPr lang="es-EC" sz="1500" dirty="0">
            <a:latin typeface="Arial" panose="020B0604020202020204" pitchFamily="34" charset="0"/>
            <a:cs typeface="Arial" panose="020B0604020202020204" pitchFamily="34" charset="0"/>
          </a:endParaRPr>
        </a:p>
      </dgm:t>
    </dgm:pt>
    <dgm:pt modelId="{6620FEB7-3562-4C1D-8C85-C6BC7097C440}" type="parTrans" cxnId="{EE2B9C8E-1FA6-4A3C-A539-4682EEDA4BF9}">
      <dgm:prSet/>
      <dgm:spPr/>
      <dgm:t>
        <a:bodyPr/>
        <a:lstStyle/>
        <a:p>
          <a:endParaRPr lang="es-EC"/>
        </a:p>
      </dgm:t>
    </dgm:pt>
    <dgm:pt modelId="{E79DB7F0-D544-488F-AC84-CE4E543D320C}" type="sibTrans" cxnId="{EE2B9C8E-1FA6-4A3C-A539-4682EEDA4BF9}">
      <dgm:prSet/>
      <dgm:spPr/>
      <dgm:t>
        <a:bodyPr/>
        <a:lstStyle/>
        <a:p>
          <a:endParaRPr lang="es-EC"/>
        </a:p>
      </dgm:t>
    </dgm:pt>
    <dgm:pt modelId="{A3844A05-F56C-479E-B160-504D64C0881A}">
      <dgm:prSet phldrT="[Texto]" custT="1"/>
      <dgm:spPr/>
      <dgm:t>
        <a:bodyPr/>
        <a:lstStyle/>
        <a:p>
          <a:pPr>
            <a:buFont typeface="Symbol" panose="05050102010706020507" pitchFamily="18" charset="2"/>
            <a:buChar char=""/>
          </a:pPr>
          <a:r>
            <a:rPr lang="es-EC" sz="1500" dirty="0">
              <a:latin typeface="Arial" panose="020B0604020202020204" pitchFamily="34" charset="0"/>
              <a:cs typeface="Arial" panose="020B0604020202020204" pitchFamily="34" charset="0"/>
            </a:rPr>
            <a:t>Elaborar una propuesta de un plan de marketing para el fortalecimiento de la promoción turística del cantón Aguarico de la Provincia de Orellana</a:t>
          </a:r>
        </a:p>
      </dgm:t>
    </dgm:pt>
    <dgm:pt modelId="{272ABBDD-859D-43C2-8398-CD4AD0FCB079}" type="parTrans" cxnId="{5EF9785D-C478-40AF-B533-0CC0CCFACD50}">
      <dgm:prSet/>
      <dgm:spPr/>
      <dgm:t>
        <a:bodyPr/>
        <a:lstStyle/>
        <a:p>
          <a:endParaRPr lang="es-EC"/>
        </a:p>
      </dgm:t>
    </dgm:pt>
    <dgm:pt modelId="{1E2ED97C-F1C3-4606-9D3B-CB5489F2C305}" type="sibTrans" cxnId="{5EF9785D-C478-40AF-B533-0CC0CCFACD50}">
      <dgm:prSet/>
      <dgm:spPr/>
      <dgm:t>
        <a:bodyPr/>
        <a:lstStyle/>
        <a:p>
          <a:endParaRPr lang="es-EC"/>
        </a:p>
      </dgm:t>
    </dgm:pt>
    <dgm:pt modelId="{3259EEA0-FF3F-46E5-9098-B0D442A4427B}">
      <dgm:prSet phldrT="[Texto]" custT="1"/>
      <dgm:spPr/>
      <dgm:t>
        <a:bodyPr/>
        <a:lstStyle/>
        <a:p>
          <a:pPr algn="just"/>
          <a:endParaRPr lang="es-EC" sz="1600" dirty="0">
            <a:latin typeface="Arial" panose="020B0604020202020204" pitchFamily="34" charset="0"/>
            <a:cs typeface="Arial" panose="020B0604020202020204" pitchFamily="34" charset="0"/>
          </a:endParaRPr>
        </a:p>
      </dgm:t>
    </dgm:pt>
    <dgm:pt modelId="{3DBC3ADD-0ADA-4A5F-9576-C201581452AD}" type="parTrans" cxnId="{9E7E9311-33BB-438A-B4B5-79122B8A64F6}">
      <dgm:prSet/>
      <dgm:spPr/>
      <dgm:t>
        <a:bodyPr/>
        <a:lstStyle/>
        <a:p>
          <a:endParaRPr lang="es-EC"/>
        </a:p>
      </dgm:t>
    </dgm:pt>
    <dgm:pt modelId="{5505350C-3702-459A-8438-2CE95E4BB07E}" type="sibTrans" cxnId="{9E7E9311-33BB-438A-B4B5-79122B8A64F6}">
      <dgm:prSet/>
      <dgm:spPr/>
      <dgm:t>
        <a:bodyPr/>
        <a:lstStyle/>
        <a:p>
          <a:endParaRPr lang="es-EC"/>
        </a:p>
      </dgm:t>
    </dgm:pt>
    <dgm:pt modelId="{E09BD695-4D04-44BC-8412-8C54A3ED52FF}" type="pres">
      <dgm:prSet presAssocID="{93A9351E-F472-400E-AF69-D91561695401}" presName="Name0" presStyleCnt="0">
        <dgm:presLayoutVars>
          <dgm:dir/>
          <dgm:animLvl val="lvl"/>
          <dgm:resizeHandles/>
        </dgm:presLayoutVars>
      </dgm:prSet>
      <dgm:spPr/>
    </dgm:pt>
    <dgm:pt modelId="{46681EE6-5A8F-4530-8A62-E660A34394E0}" type="pres">
      <dgm:prSet presAssocID="{CE27EFF5-ECE5-41CA-9A95-1B890EC71A16}" presName="linNode" presStyleCnt="0"/>
      <dgm:spPr/>
    </dgm:pt>
    <dgm:pt modelId="{1C7E86C0-C99F-48D4-9347-2D3CDCDE538E}" type="pres">
      <dgm:prSet presAssocID="{CE27EFF5-ECE5-41CA-9A95-1B890EC71A16}" presName="parentShp" presStyleLbl="node1" presStyleIdx="0" presStyleCnt="2" custLinFactNeighborX="-659" custLinFactNeighborY="-927">
        <dgm:presLayoutVars>
          <dgm:bulletEnabled val="1"/>
        </dgm:presLayoutVars>
      </dgm:prSet>
      <dgm:spPr/>
    </dgm:pt>
    <dgm:pt modelId="{C00FA2ED-97EC-429D-A302-4B12A018F8DC}" type="pres">
      <dgm:prSet presAssocID="{CE27EFF5-ECE5-41CA-9A95-1B890EC71A16}" presName="childShp" presStyleLbl="bgAccFollowNode1" presStyleIdx="0" presStyleCnt="2">
        <dgm:presLayoutVars>
          <dgm:bulletEnabled val="1"/>
        </dgm:presLayoutVars>
      </dgm:prSet>
      <dgm:spPr/>
    </dgm:pt>
    <dgm:pt modelId="{FFF946EB-F502-465E-8485-636B302FC2DF}" type="pres">
      <dgm:prSet presAssocID="{39BAFCA9-B52E-4E0B-A867-467D7597CF7E}" presName="spacing" presStyleCnt="0"/>
      <dgm:spPr/>
    </dgm:pt>
    <dgm:pt modelId="{226AE807-6D8B-4573-ACC3-8F2D32004B4C}" type="pres">
      <dgm:prSet presAssocID="{3F89EB0E-DCE9-47CB-B041-8B3C6FCE4362}" presName="linNode" presStyleCnt="0"/>
      <dgm:spPr/>
    </dgm:pt>
    <dgm:pt modelId="{E1ECD1C7-3EC6-465C-918A-3671E9C34971}" type="pres">
      <dgm:prSet presAssocID="{3F89EB0E-DCE9-47CB-B041-8B3C6FCE4362}" presName="parentShp" presStyleLbl="node1" presStyleIdx="1" presStyleCnt="2">
        <dgm:presLayoutVars>
          <dgm:bulletEnabled val="1"/>
        </dgm:presLayoutVars>
      </dgm:prSet>
      <dgm:spPr/>
    </dgm:pt>
    <dgm:pt modelId="{24D18B3E-5BF8-4DD2-9AB1-B12FF20B13C1}" type="pres">
      <dgm:prSet presAssocID="{3F89EB0E-DCE9-47CB-B041-8B3C6FCE4362}" presName="childShp" presStyleLbl="bgAccFollowNode1" presStyleIdx="1" presStyleCnt="2" custScaleY="181861">
        <dgm:presLayoutVars>
          <dgm:bulletEnabled val="1"/>
        </dgm:presLayoutVars>
      </dgm:prSet>
      <dgm:spPr/>
    </dgm:pt>
  </dgm:ptLst>
  <dgm:cxnLst>
    <dgm:cxn modelId="{581AC80E-18B3-4264-BF7B-7E375E89F3B9}" type="presOf" srcId="{717FE29B-1BDB-40A6-871A-F4C4D1913372}" destId="{24D18B3E-5BF8-4DD2-9AB1-B12FF20B13C1}" srcOrd="0" destOrd="5" presId="urn:microsoft.com/office/officeart/2005/8/layout/vList6"/>
    <dgm:cxn modelId="{9E7E9311-33BB-438A-B4B5-79122B8A64F6}" srcId="{CE27EFF5-ECE5-41CA-9A95-1B890EC71A16}" destId="{3259EEA0-FF3F-46E5-9098-B0D442A4427B}" srcOrd="0" destOrd="0" parTransId="{3DBC3ADD-0ADA-4A5F-9576-C201581452AD}" sibTransId="{5505350C-3702-459A-8438-2CE95E4BB07E}"/>
    <dgm:cxn modelId="{81C86435-F108-4241-B346-14250C57BEC6}" type="presOf" srcId="{3F89EB0E-DCE9-47CB-B041-8B3C6FCE4362}" destId="{E1ECD1C7-3EC6-465C-918A-3671E9C34971}" srcOrd="0" destOrd="0" presId="urn:microsoft.com/office/officeart/2005/8/layout/vList6"/>
    <dgm:cxn modelId="{ACC4AF3D-86F7-4600-ADF0-C3C014935F7E}" type="presOf" srcId="{CB9DDC3B-CC29-43D9-9A40-CE7304ECB1CD}" destId="{C00FA2ED-97EC-429D-A302-4B12A018F8DC}" srcOrd="0" destOrd="1" presId="urn:microsoft.com/office/officeart/2005/8/layout/vList6"/>
    <dgm:cxn modelId="{5EF9785D-C478-40AF-B533-0CC0CCFACD50}" srcId="{3F89EB0E-DCE9-47CB-B041-8B3C6FCE4362}" destId="{A3844A05-F56C-479E-B160-504D64C0881A}" srcOrd="2" destOrd="0" parTransId="{272ABBDD-859D-43C2-8398-CD4AD0FCB079}" sibTransId="{1E2ED97C-F1C3-4606-9D3B-CB5489F2C305}"/>
    <dgm:cxn modelId="{71E3C743-3F87-4B54-81A0-56FD169E3A98}" srcId="{CE27EFF5-ECE5-41CA-9A95-1B890EC71A16}" destId="{CB9DDC3B-CC29-43D9-9A40-CE7304ECB1CD}" srcOrd="1" destOrd="0" parTransId="{CC2080C3-A095-417C-B903-80A5F150C34A}" sibTransId="{39AB3848-694A-4C07-8DAE-0FCB8D991EF8}"/>
    <dgm:cxn modelId="{46DDE163-D62A-4A80-9C48-D7601AE76F6A}" type="presOf" srcId="{3259EEA0-FF3F-46E5-9098-B0D442A4427B}" destId="{C00FA2ED-97EC-429D-A302-4B12A018F8DC}" srcOrd="0" destOrd="0" presId="urn:microsoft.com/office/officeart/2005/8/layout/vList6"/>
    <dgm:cxn modelId="{E8AA764E-7675-4DD1-B2C9-B68D6374A25E}" type="presOf" srcId="{93A9351E-F472-400E-AF69-D91561695401}" destId="{E09BD695-4D04-44BC-8412-8C54A3ED52FF}" srcOrd="0" destOrd="0" presId="urn:microsoft.com/office/officeart/2005/8/layout/vList6"/>
    <dgm:cxn modelId="{1427FD54-845F-4315-8348-A39DDF4E687A}" srcId="{3F89EB0E-DCE9-47CB-B041-8B3C6FCE4362}" destId="{239E2042-B522-4FFA-BA04-74C17C904469}" srcOrd="1" destOrd="0" parTransId="{9573D4B6-8400-48D4-8958-31246C677FC5}" sibTransId="{414B01B9-3D45-4493-AFE7-85E65C30C066}"/>
    <dgm:cxn modelId="{094BDA8B-DB59-413D-8EFE-141EE5FF1153}" type="presOf" srcId="{83252AE3-E560-4617-98A1-97997D3D1903}" destId="{24D18B3E-5BF8-4DD2-9AB1-B12FF20B13C1}" srcOrd="0" destOrd="4" presId="urn:microsoft.com/office/officeart/2005/8/layout/vList6"/>
    <dgm:cxn modelId="{EE2B9C8E-1FA6-4A3C-A539-4682EEDA4BF9}" srcId="{3F89EB0E-DCE9-47CB-B041-8B3C6FCE4362}" destId="{BFDCE286-7F5D-4BDE-B2B6-7C7E3FF8DCD4}" srcOrd="3" destOrd="0" parTransId="{6620FEB7-3562-4C1D-8C85-C6BC7097C440}" sibTransId="{E79DB7F0-D544-488F-AC84-CE4E543D320C}"/>
    <dgm:cxn modelId="{A5E70E91-85F8-41CD-A4A7-F8FCD7BF8B9E}" srcId="{3F89EB0E-DCE9-47CB-B041-8B3C6FCE4362}" destId="{717FE29B-1BDB-40A6-871A-F4C4D1913372}" srcOrd="5" destOrd="0" parTransId="{FF4FAAA0-093B-4FCC-940A-0189F950298F}" sibTransId="{C51423F2-9162-4830-938F-D6F38131F9E2}"/>
    <dgm:cxn modelId="{46CEB09E-D1C2-4003-A8FD-71B83D96BEB7}" srcId="{3F89EB0E-DCE9-47CB-B041-8B3C6FCE4362}" destId="{83252AE3-E560-4617-98A1-97997D3D1903}" srcOrd="4" destOrd="0" parTransId="{A8EF97D5-B64B-463A-AAEF-9050F609420D}" sibTransId="{DFC86FCE-4EFC-4906-BC64-281360F23DC9}"/>
    <dgm:cxn modelId="{B5CFC2A5-1E7E-47DA-A8AE-E83CC71253A5}" srcId="{93A9351E-F472-400E-AF69-D91561695401}" destId="{CE27EFF5-ECE5-41CA-9A95-1B890EC71A16}" srcOrd="0" destOrd="0" parTransId="{697AD218-5C28-4767-AAA3-5F7C8F84349D}" sibTransId="{39BAFCA9-B52E-4E0B-A867-467D7597CF7E}"/>
    <dgm:cxn modelId="{A8BD53AC-703C-4A38-8A96-B929091DC29E}" type="presOf" srcId="{BFDCE286-7F5D-4BDE-B2B6-7C7E3FF8DCD4}" destId="{24D18B3E-5BF8-4DD2-9AB1-B12FF20B13C1}" srcOrd="0" destOrd="3" presId="urn:microsoft.com/office/officeart/2005/8/layout/vList6"/>
    <dgm:cxn modelId="{9504C1AC-E0A5-4FFF-A592-EAAAA9E7F3A3}" type="presOf" srcId="{A3844A05-F56C-479E-B160-504D64C0881A}" destId="{24D18B3E-5BF8-4DD2-9AB1-B12FF20B13C1}" srcOrd="0" destOrd="2" presId="urn:microsoft.com/office/officeart/2005/8/layout/vList6"/>
    <dgm:cxn modelId="{5E6A0DCF-2465-411E-B62F-8CDA45F5E608}" srcId="{3F89EB0E-DCE9-47CB-B041-8B3C6FCE4362}" destId="{3C609DEF-DB6B-4DD9-A8F1-163699EB2EF0}" srcOrd="0" destOrd="0" parTransId="{89E34316-FAF5-4628-9013-9399EB789A3D}" sibTransId="{BCDF7A42-3170-43B0-9948-214866D9801B}"/>
    <dgm:cxn modelId="{5CB8E0D4-45A3-485F-A415-DE4898277668}" srcId="{93A9351E-F472-400E-AF69-D91561695401}" destId="{3F89EB0E-DCE9-47CB-B041-8B3C6FCE4362}" srcOrd="1" destOrd="0" parTransId="{B78CC124-6127-42B0-BF39-73B7BDE74435}" sibTransId="{28745FEF-CFBB-4754-80D8-BE40B4E23877}"/>
    <dgm:cxn modelId="{4EC7DCD8-F865-4A5F-8428-25B6EE5EE5F7}" type="presOf" srcId="{239E2042-B522-4FFA-BA04-74C17C904469}" destId="{24D18B3E-5BF8-4DD2-9AB1-B12FF20B13C1}" srcOrd="0" destOrd="1" presId="urn:microsoft.com/office/officeart/2005/8/layout/vList6"/>
    <dgm:cxn modelId="{1596A3ED-A107-4172-9D32-C2F72F4E5D8B}" type="presOf" srcId="{3C609DEF-DB6B-4DD9-A8F1-163699EB2EF0}" destId="{24D18B3E-5BF8-4DD2-9AB1-B12FF20B13C1}" srcOrd="0" destOrd="0" presId="urn:microsoft.com/office/officeart/2005/8/layout/vList6"/>
    <dgm:cxn modelId="{A30E17F6-AFC4-4C00-B058-5D46E51F3E7B}" type="presOf" srcId="{CE27EFF5-ECE5-41CA-9A95-1B890EC71A16}" destId="{1C7E86C0-C99F-48D4-9347-2D3CDCDE538E}" srcOrd="0" destOrd="0" presId="urn:microsoft.com/office/officeart/2005/8/layout/vList6"/>
    <dgm:cxn modelId="{92BE624C-1BE9-47A2-B8AB-08AA2AD07F8F}" type="presParOf" srcId="{E09BD695-4D04-44BC-8412-8C54A3ED52FF}" destId="{46681EE6-5A8F-4530-8A62-E660A34394E0}" srcOrd="0" destOrd="0" presId="urn:microsoft.com/office/officeart/2005/8/layout/vList6"/>
    <dgm:cxn modelId="{1DF5EC4D-DD99-4547-941D-7A1B985E58B6}" type="presParOf" srcId="{46681EE6-5A8F-4530-8A62-E660A34394E0}" destId="{1C7E86C0-C99F-48D4-9347-2D3CDCDE538E}" srcOrd="0" destOrd="0" presId="urn:microsoft.com/office/officeart/2005/8/layout/vList6"/>
    <dgm:cxn modelId="{4FFCF7C8-0B37-455C-AAA6-6603A8B5BB7C}" type="presParOf" srcId="{46681EE6-5A8F-4530-8A62-E660A34394E0}" destId="{C00FA2ED-97EC-429D-A302-4B12A018F8DC}" srcOrd="1" destOrd="0" presId="urn:microsoft.com/office/officeart/2005/8/layout/vList6"/>
    <dgm:cxn modelId="{917183ED-AD88-4A17-8FD7-8AE14BB70574}" type="presParOf" srcId="{E09BD695-4D04-44BC-8412-8C54A3ED52FF}" destId="{FFF946EB-F502-465E-8485-636B302FC2DF}" srcOrd="1" destOrd="0" presId="urn:microsoft.com/office/officeart/2005/8/layout/vList6"/>
    <dgm:cxn modelId="{D12994C0-C9C5-4F59-BF05-94506E39B17A}" type="presParOf" srcId="{E09BD695-4D04-44BC-8412-8C54A3ED52FF}" destId="{226AE807-6D8B-4573-ACC3-8F2D32004B4C}" srcOrd="2" destOrd="0" presId="urn:microsoft.com/office/officeart/2005/8/layout/vList6"/>
    <dgm:cxn modelId="{12F9E86F-F2FB-499B-89DB-B069D9536DC6}" type="presParOf" srcId="{226AE807-6D8B-4573-ACC3-8F2D32004B4C}" destId="{E1ECD1C7-3EC6-465C-918A-3671E9C34971}" srcOrd="0" destOrd="0" presId="urn:microsoft.com/office/officeart/2005/8/layout/vList6"/>
    <dgm:cxn modelId="{4CA2A663-2752-4DA4-A1A0-5FB98B8D759C}" type="presParOf" srcId="{226AE807-6D8B-4573-ACC3-8F2D32004B4C}" destId="{24D18B3E-5BF8-4DD2-9AB1-B12FF20B13C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3E51281-51C2-4B85-A137-D5BBC37203FF}" type="doc">
      <dgm:prSet loTypeId="urn:microsoft.com/office/officeart/2005/8/layout/process2" loCatId="process" qsTypeId="urn:microsoft.com/office/officeart/2005/8/quickstyle/simple1" qsCatId="simple" csTypeId="urn:microsoft.com/office/officeart/2005/8/colors/colorful2" csCatId="colorful" phldr="1"/>
      <dgm:spPr/>
    </dgm:pt>
    <dgm:pt modelId="{4DC662D4-ED25-4EFA-8833-EA21B51E29B4}">
      <dgm:prSet phldrT="[Texto]"/>
      <dgm:spPr/>
      <dgm:t>
        <a:bodyPr/>
        <a:lstStyle/>
        <a:p>
          <a:r>
            <a:rPr lang="es-EC" dirty="0">
              <a:solidFill>
                <a:schemeClr val="bg1"/>
              </a:solidFill>
              <a:latin typeface="Arial" panose="020B0604020202020204" pitchFamily="34" charset="0"/>
              <a:cs typeface="Arial" panose="020B0604020202020204" pitchFamily="34" charset="0"/>
            </a:rPr>
            <a:t>Ferias y eventos turístico</a:t>
          </a:r>
        </a:p>
      </dgm:t>
    </dgm:pt>
    <dgm:pt modelId="{2E7B0F7A-2C4F-4EFC-A6EA-21ED157FD877}" type="parTrans" cxnId="{3841E6DB-ACB0-4553-9019-D202C5BC2161}">
      <dgm:prSet/>
      <dgm:spPr/>
      <dgm:t>
        <a:bodyPr/>
        <a:lstStyle/>
        <a:p>
          <a:endParaRPr lang="es-EC"/>
        </a:p>
      </dgm:t>
    </dgm:pt>
    <dgm:pt modelId="{DBA919ED-CF30-42E1-9532-667D2ED1D6C3}" type="sibTrans" cxnId="{3841E6DB-ACB0-4553-9019-D202C5BC2161}">
      <dgm:prSet/>
      <dgm:spPr/>
      <dgm:t>
        <a:bodyPr/>
        <a:lstStyle/>
        <a:p>
          <a:endParaRPr lang="es-EC"/>
        </a:p>
      </dgm:t>
    </dgm:pt>
    <dgm:pt modelId="{3138C7EB-5A0B-4268-A048-C908133D57A8}">
      <dgm:prSet phldrT="[Texto]" custT="1"/>
      <dgm:spPr/>
      <dgm:t>
        <a:bodyPr/>
        <a:lstStyle/>
        <a:p>
          <a:pPr algn="ctr"/>
          <a:endParaRPr lang="es-EC" sz="1400" b="1" dirty="0">
            <a:solidFill>
              <a:schemeClr val="tx1"/>
            </a:solidFill>
          </a:endParaRPr>
        </a:p>
        <a:p>
          <a:pPr algn="ctr"/>
          <a:endParaRPr lang="es-EC" sz="1400" b="1" dirty="0">
            <a:solidFill>
              <a:schemeClr val="tx1"/>
            </a:solidFill>
          </a:endParaRPr>
        </a:p>
        <a:p>
          <a:pPr algn="ctr"/>
          <a:r>
            <a:rPr lang="es-EC" sz="1400" b="1" dirty="0">
              <a:solidFill>
                <a:schemeClr val="bg1"/>
              </a:solidFill>
              <a:latin typeface="Arial" panose="020B0604020202020204" pitchFamily="34" charset="0"/>
              <a:cs typeface="Arial" panose="020B0604020202020204" pitchFamily="34" charset="0"/>
            </a:rPr>
            <a:t>ACTIVIDADES:</a:t>
          </a:r>
        </a:p>
        <a:p>
          <a:pPr algn="l"/>
          <a:r>
            <a:rPr lang="es-EC" sz="1200" dirty="0">
              <a:solidFill>
                <a:schemeClr val="bg1"/>
              </a:solidFill>
              <a:latin typeface="Arial" panose="020B0604020202020204" pitchFamily="34" charset="0"/>
              <a:cs typeface="Arial" panose="020B0604020202020204" pitchFamily="34" charset="0"/>
            </a:rPr>
            <a:t>1.- </a:t>
          </a:r>
          <a:r>
            <a:rPr lang="es-EC" sz="1400" dirty="0">
              <a:solidFill>
                <a:schemeClr val="bg1"/>
              </a:solidFill>
              <a:latin typeface="Arial" panose="020B0604020202020204" pitchFamily="34" charset="0"/>
              <a:cs typeface="Arial" panose="020B0604020202020204" pitchFamily="34" charset="0"/>
            </a:rPr>
            <a:t>Participación en 3 ferias internacionales (Colombia, Estados Unidos y España)</a:t>
          </a:r>
        </a:p>
        <a:p>
          <a:pPr algn="l"/>
          <a:r>
            <a:rPr lang="es-EC" sz="1400" dirty="0">
              <a:solidFill>
                <a:schemeClr val="bg1"/>
              </a:solidFill>
              <a:latin typeface="Arial" panose="020B0604020202020204" pitchFamily="34" charset="0"/>
              <a:cs typeface="Arial" panose="020B0604020202020204" pitchFamily="34" charset="0"/>
            </a:rPr>
            <a:t>2.- Participación ferias nacionales (Quito, Guayaquil, Cuenca y Loja)</a:t>
          </a:r>
        </a:p>
        <a:p>
          <a:pPr algn="l"/>
          <a:r>
            <a:rPr lang="es-EC" sz="1400" dirty="0">
              <a:solidFill>
                <a:schemeClr val="bg1"/>
              </a:solidFill>
              <a:latin typeface="Arial" panose="020B0604020202020204" pitchFamily="34" charset="0"/>
              <a:cs typeface="Arial" panose="020B0604020202020204" pitchFamily="34" charset="0"/>
            </a:rPr>
            <a:t>3.- Organizar 3 grupos voluntariado para que participen en las exposiciones de las ferias </a:t>
          </a:r>
        </a:p>
        <a:p>
          <a:pPr algn="l"/>
          <a:endParaRPr lang="es-EC" sz="1200" dirty="0"/>
        </a:p>
      </dgm:t>
    </dgm:pt>
    <dgm:pt modelId="{071824B9-8050-4E04-8C06-A92A674BEF81}" type="sibTrans" cxnId="{3917A35B-D9EA-4CE6-9A85-3225E88E3861}">
      <dgm:prSet/>
      <dgm:spPr/>
      <dgm:t>
        <a:bodyPr/>
        <a:lstStyle/>
        <a:p>
          <a:endParaRPr lang="es-EC"/>
        </a:p>
      </dgm:t>
    </dgm:pt>
    <dgm:pt modelId="{C72E8B78-8DDF-4C1C-B67E-26DE761FCCAB}" type="parTrans" cxnId="{3917A35B-D9EA-4CE6-9A85-3225E88E3861}">
      <dgm:prSet/>
      <dgm:spPr/>
      <dgm:t>
        <a:bodyPr/>
        <a:lstStyle/>
        <a:p>
          <a:endParaRPr lang="es-EC"/>
        </a:p>
      </dgm:t>
    </dgm:pt>
    <dgm:pt modelId="{AFFFADF8-DB88-4E2A-A6B3-7B0B7BB40B12}">
      <dgm:prSet phldrT="[Texto]"/>
      <dgm:spPr/>
      <dgm:t>
        <a:bodyPr/>
        <a:lstStyle/>
        <a:p>
          <a:pPr algn="just"/>
          <a:r>
            <a:rPr lang="es-EC" b="1" dirty="0">
              <a:solidFill>
                <a:schemeClr val="bg1"/>
              </a:solidFill>
              <a:latin typeface="Arial" panose="020B0604020202020204" pitchFamily="34" charset="0"/>
              <a:cs typeface="Arial" panose="020B0604020202020204" pitchFamily="34" charset="0"/>
            </a:rPr>
            <a:t>PROYECTO: </a:t>
          </a:r>
          <a:r>
            <a:rPr lang="es-EC" dirty="0">
              <a:solidFill>
                <a:schemeClr val="bg1"/>
              </a:solidFill>
              <a:latin typeface="Arial" panose="020B0604020202020204" pitchFamily="34" charset="0"/>
              <a:cs typeface="Arial" panose="020B0604020202020204" pitchFamily="34" charset="0"/>
            </a:rPr>
            <a:t>Participación del ecuador en ferias turísticas</a:t>
          </a:r>
        </a:p>
      </dgm:t>
    </dgm:pt>
    <dgm:pt modelId="{AB7FACCB-6E1F-4435-B861-8BBCBE487E8C}" type="sibTrans" cxnId="{A505E902-BB42-4543-AAE2-91FFDEA3102A}">
      <dgm:prSet/>
      <dgm:spPr/>
      <dgm:t>
        <a:bodyPr/>
        <a:lstStyle/>
        <a:p>
          <a:endParaRPr lang="es-EC"/>
        </a:p>
      </dgm:t>
    </dgm:pt>
    <dgm:pt modelId="{43ADB474-A01A-46A7-9383-F6AF29F903A5}" type="parTrans" cxnId="{A505E902-BB42-4543-AAE2-91FFDEA3102A}">
      <dgm:prSet/>
      <dgm:spPr/>
      <dgm:t>
        <a:bodyPr/>
        <a:lstStyle/>
        <a:p>
          <a:endParaRPr lang="es-EC"/>
        </a:p>
      </dgm:t>
    </dgm:pt>
    <dgm:pt modelId="{A30B4C4D-4570-4C01-ABD2-B4F69059ED93}" type="pres">
      <dgm:prSet presAssocID="{23E51281-51C2-4B85-A137-D5BBC37203FF}" presName="linearFlow" presStyleCnt="0">
        <dgm:presLayoutVars>
          <dgm:resizeHandles val="exact"/>
        </dgm:presLayoutVars>
      </dgm:prSet>
      <dgm:spPr/>
    </dgm:pt>
    <dgm:pt modelId="{5DC5D136-D666-496A-ADC9-8E0B3B2AC94C}" type="pres">
      <dgm:prSet presAssocID="{4DC662D4-ED25-4EFA-8833-EA21B51E29B4}" presName="node" presStyleLbl="node1" presStyleIdx="0" presStyleCnt="3" custLinFactNeighborX="-9317" custLinFactNeighborY="14332">
        <dgm:presLayoutVars>
          <dgm:bulletEnabled val="1"/>
        </dgm:presLayoutVars>
      </dgm:prSet>
      <dgm:spPr/>
    </dgm:pt>
    <dgm:pt modelId="{984A15CF-EAC9-4C0D-B2F9-58C20EA60B2B}" type="pres">
      <dgm:prSet presAssocID="{DBA919ED-CF30-42E1-9532-667D2ED1D6C3}" presName="sibTrans" presStyleLbl="sibTrans2D1" presStyleIdx="0" presStyleCnt="2"/>
      <dgm:spPr/>
    </dgm:pt>
    <dgm:pt modelId="{06EBD197-0229-43A7-B8A3-2ACF4F9E7333}" type="pres">
      <dgm:prSet presAssocID="{DBA919ED-CF30-42E1-9532-667D2ED1D6C3}" presName="connectorText" presStyleLbl="sibTrans2D1" presStyleIdx="0" presStyleCnt="2"/>
      <dgm:spPr/>
    </dgm:pt>
    <dgm:pt modelId="{BBA5F489-BD15-4F02-8128-54F144CE94E8}" type="pres">
      <dgm:prSet presAssocID="{AFFFADF8-DB88-4E2A-A6B3-7B0B7BB40B12}" presName="node" presStyleLbl="node1" presStyleIdx="1" presStyleCnt="3" custLinFactNeighborX="-2028" custLinFactNeighborY="-32607">
        <dgm:presLayoutVars>
          <dgm:bulletEnabled val="1"/>
        </dgm:presLayoutVars>
      </dgm:prSet>
      <dgm:spPr/>
    </dgm:pt>
    <dgm:pt modelId="{F48E7B7A-4936-4D16-8F04-D3009408853A}" type="pres">
      <dgm:prSet presAssocID="{AB7FACCB-6E1F-4435-B861-8BBCBE487E8C}" presName="sibTrans" presStyleLbl="sibTrans2D1" presStyleIdx="1" presStyleCnt="2" custAng="21169647" custLinFactNeighborX="11300" custLinFactNeighborY="-7022"/>
      <dgm:spPr/>
    </dgm:pt>
    <dgm:pt modelId="{AB9885CF-1C11-434B-980B-287B574144DF}" type="pres">
      <dgm:prSet presAssocID="{AB7FACCB-6E1F-4435-B861-8BBCBE487E8C}" presName="connectorText" presStyleLbl="sibTrans2D1" presStyleIdx="1" presStyleCnt="2"/>
      <dgm:spPr/>
    </dgm:pt>
    <dgm:pt modelId="{9996CF2C-DE5A-4F78-A24D-04D0F6E3F98C}" type="pres">
      <dgm:prSet presAssocID="{3138C7EB-5A0B-4268-A048-C908133D57A8}" presName="node" presStyleLbl="node1" presStyleIdx="2" presStyleCnt="3" custScaleX="157548" custScaleY="244562" custLinFactNeighborX="-1333" custLinFactNeighborY="-47599">
        <dgm:presLayoutVars>
          <dgm:bulletEnabled val="1"/>
        </dgm:presLayoutVars>
      </dgm:prSet>
      <dgm:spPr/>
    </dgm:pt>
  </dgm:ptLst>
  <dgm:cxnLst>
    <dgm:cxn modelId="{A505E902-BB42-4543-AAE2-91FFDEA3102A}" srcId="{23E51281-51C2-4B85-A137-D5BBC37203FF}" destId="{AFFFADF8-DB88-4E2A-A6B3-7B0B7BB40B12}" srcOrd="1" destOrd="0" parTransId="{43ADB474-A01A-46A7-9383-F6AF29F903A5}" sibTransId="{AB7FACCB-6E1F-4435-B861-8BBCBE487E8C}"/>
    <dgm:cxn modelId="{797EE820-BE98-4E97-902D-FB36CD6D4893}" type="presOf" srcId="{DBA919ED-CF30-42E1-9532-667D2ED1D6C3}" destId="{984A15CF-EAC9-4C0D-B2F9-58C20EA60B2B}" srcOrd="0" destOrd="0" presId="urn:microsoft.com/office/officeart/2005/8/layout/process2"/>
    <dgm:cxn modelId="{9EAFE022-76F6-4AA2-85F8-BDA8380C98D3}" type="presOf" srcId="{AB7FACCB-6E1F-4435-B861-8BBCBE487E8C}" destId="{AB9885CF-1C11-434B-980B-287B574144DF}" srcOrd="1" destOrd="0" presId="urn:microsoft.com/office/officeart/2005/8/layout/process2"/>
    <dgm:cxn modelId="{3917A35B-D9EA-4CE6-9A85-3225E88E3861}" srcId="{23E51281-51C2-4B85-A137-D5BBC37203FF}" destId="{3138C7EB-5A0B-4268-A048-C908133D57A8}" srcOrd="2" destOrd="0" parTransId="{C72E8B78-8DDF-4C1C-B67E-26DE761FCCAB}" sibTransId="{071824B9-8050-4E04-8C06-A92A674BEF81}"/>
    <dgm:cxn modelId="{802A4769-5410-4E5B-8408-97232F0F3435}" type="presOf" srcId="{DBA919ED-CF30-42E1-9532-667D2ED1D6C3}" destId="{06EBD197-0229-43A7-B8A3-2ACF4F9E7333}" srcOrd="1" destOrd="0" presId="urn:microsoft.com/office/officeart/2005/8/layout/process2"/>
    <dgm:cxn modelId="{F9769A88-D4CF-43C6-B6C8-BBF410333A3A}" type="presOf" srcId="{23E51281-51C2-4B85-A137-D5BBC37203FF}" destId="{A30B4C4D-4570-4C01-ABD2-B4F69059ED93}" srcOrd="0" destOrd="0" presId="urn:microsoft.com/office/officeart/2005/8/layout/process2"/>
    <dgm:cxn modelId="{B7A6B18A-D894-4D9F-9324-D0E5E1383DE4}" type="presOf" srcId="{AB7FACCB-6E1F-4435-B861-8BBCBE487E8C}" destId="{F48E7B7A-4936-4D16-8F04-D3009408853A}" srcOrd="0" destOrd="0" presId="urn:microsoft.com/office/officeart/2005/8/layout/process2"/>
    <dgm:cxn modelId="{B313B1A8-1220-47DB-8D2D-B82B2190472C}" type="presOf" srcId="{4DC662D4-ED25-4EFA-8833-EA21B51E29B4}" destId="{5DC5D136-D666-496A-ADC9-8E0B3B2AC94C}" srcOrd="0" destOrd="0" presId="urn:microsoft.com/office/officeart/2005/8/layout/process2"/>
    <dgm:cxn modelId="{CFCB76B4-972D-4E6F-9BE2-A764B2BDF014}" type="presOf" srcId="{AFFFADF8-DB88-4E2A-A6B3-7B0B7BB40B12}" destId="{BBA5F489-BD15-4F02-8128-54F144CE94E8}" srcOrd="0" destOrd="0" presId="urn:microsoft.com/office/officeart/2005/8/layout/process2"/>
    <dgm:cxn modelId="{AA6937CC-E177-4889-8629-1FE9D78950C8}" type="presOf" srcId="{3138C7EB-5A0B-4268-A048-C908133D57A8}" destId="{9996CF2C-DE5A-4F78-A24D-04D0F6E3F98C}" srcOrd="0" destOrd="0" presId="urn:microsoft.com/office/officeart/2005/8/layout/process2"/>
    <dgm:cxn modelId="{3841E6DB-ACB0-4553-9019-D202C5BC2161}" srcId="{23E51281-51C2-4B85-A137-D5BBC37203FF}" destId="{4DC662D4-ED25-4EFA-8833-EA21B51E29B4}" srcOrd="0" destOrd="0" parTransId="{2E7B0F7A-2C4F-4EFC-A6EA-21ED157FD877}" sibTransId="{DBA919ED-CF30-42E1-9532-667D2ED1D6C3}"/>
    <dgm:cxn modelId="{A2B829F7-22DA-4DC0-8044-BFFF3C306595}" type="presParOf" srcId="{A30B4C4D-4570-4C01-ABD2-B4F69059ED93}" destId="{5DC5D136-D666-496A-ADC9-8E0B3B2AC94C}" srcOrd="0" destOrd="0" presId="urn:microsoft.com/office/officeart/2005/8/layout/process2"/>
    <dgm:cxn modelId="{4B311B03-AB23-4DD2-A97B-6CCBA4782A0C}" type="presParOf" srcId="{A30B4C4D-4570-4C01-ABD2-B4F69059ED93}" destId="{984A15CF-EAC9-4C0D-B2F9-58C20EA60B2B}" srcOrd="1" destOrd="0" presId="urn:microsoft.com/office/officeart/2005/8/layout/process2"/>
    <dgm:cxn modelId="{6B9D875E-3F59-4924-BF15-F55E2C400234}" type="presParOf" srcId="{984A15CF-EAC9-4C0D-B2F9-58C20EA60B2B}" destId="{06EBD197-0229-43A7-B8A3-2ACF4F9E7333}" srcOrd="0" destOrd="0" presId="urn:microsoft.com/office/officeart/2005/8/layout/process2"/>
    <dgm:cxn modelId="{00DDDD21-3E70-442B-A714-715115DEC49D}" type="presParOf" srcId="{A30B4C4D-4570-4C01-ABD2-B4F69059ED93}" destId="{BBA5F489-BD15-4F02-8128-54F144CE94E8}" srcOrd="2" destOrd="0" presId="urn:microsoft.com/office/officeart/2005/8/layout/process2"/>
    <dgm:cxn modelId="{50F92CAB-78F3-4B7D-B64D-446072483813}" type="presParOf" srcId="{A30B4C4D-4570-4C01-ABD2-B4F69059ED93}" destId="{F48E7B7A-4936-4D16-8F04-D3009408853A}" srcOrd="3" destOrd="0" presId="urn:microsoft.com/office/officeart/2005/8/layout/process2"/>
    <dgm:cxn modelId="{5D4CADEB-A0C0-4610-B4BE-F57256D59791}" type="presParOf" srcId="{F48E7B7A-4936-4D16-8F04-D3009408853A}" destId="{AB9885CF-1C11-434B-980B-287B574144DF}" srcOrd="0" destOrd="0" presId="urn:microsoft.com/office/officeart/2005/8/layout/process2"/>
    <dgm:cxn modelId="{A4AF4479-C7F7-45A9-9A9E-137178E639B9}" type="presParOf" srcId="{A30B4C4D-4570-4C01-ABD2-B4F69059ED93}" destId="{9996CF2C-DE5A-4F78-A24D-04D0F6E3F98C}"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D68DE09-B3F4-4E66-9F62-99BE2B7E2237}" type="doc">
      <dgm:prSet loTypeId="urn:microsoft.com/office/officeart/2005/8/layout/vList3" loCatId="list" qsTypeId="urn:microsoft.com/office/officeart/2005/8/quickstyle/simple1" qsCatId="simple" csTypeId="urn:microsoft.com/office/officeart/2005/8/colors/colorful4" csCatId="colorful" phldr="1"/>
      <dgm:spPr/>
      <dgm:t>
        <a:bodyPr/>
        <a:lstStyle/>
        <a:p>
          <a:endParaRPr lang="es-EC"/>
        </a:p>
      </dgm:t>
    </dgm:pt>
    <dgm:pt modelId="{4F72C99A-E54E-4E1D-9990-76838F4046B7}">
      <dgm:prSet phldrT="[Texto]" custT="1"/>
      <dgm:spPr/>
      <dgm:t>
        <a:bodyPr/>
        <a:lstStyle/>
        <a:p>
          <a:pPr algn="just"/>
          <a:r>
            <a:rPr lang="es-EC" sz="1800" b="0" dirty="0">
              <a:solidFill>
                <a:schemeClr val="bg1"/>
              </a:solidFill>
              <a:latin typeface="Arial" panose="020B0604020202020204" pitchFamily="34" charset="0"/>
              <a:cs typeface="Arial" panose="020B0604020202020204" pitchFamily="34" charset="0"/>
            </a:rPr>
            <a:t>El cantón Aguarico cuenta con 22 atractivos turísticos de los cuales 18 son naturales y 4 culturales.</a:t>
          </a:r>
        </a:p>
      </dgm:t>
    </dgm:pt>
    <dgm:pt modelId="{ABE9706C-3BEF-4F9E-83A2-681D15873161}" type="parTrans" cxnId="{30B76D69-3479-4D28-AD54-0DD61BE8A957}">
      <dgm:prSet/>
      <dgm:spPr/>
      <dgm:t>
        <a:bodyPr/>
        <a:lstStyle/>
        <a:p>
          <a:endParaRPr lang="es-EC">
            <a:solidFill>
              <a:schemeClr val="tx1"/>
            </a:solidFill>
          </a:endParaRPr>
        </a:p>
      </dgm:t>
    </dgm:pt>
    <dgm:pt modelId="{9E032F01-4BD0-43AF-9778-01DA393CB1EC}" type="sibTrans" cxnId="{30B76D69-3479-4D28-AD54-0DD61BE8A957}">
      <dgm:prSet/>
      <dgm:spPr/>
      <dgm:t>
        <a:bodyPr/>
        <a:lstStyle/>
        <a:p>
          <a:endParaRPr lang="es-EC">
            <a:solidFill>
              <a:schemeClr val="tx1"/>
            </a:solidFill>
          </a:endParaRPr>
        </a:p>
      </dgm:t>
    </dgm:pt>
    <dgm:pt modelId="{86EE81DD-1BC9-4CB2-8644-3B7050DEC591}">
      <dgm:prSet phldrT="[Texto]" custT="1"/>
      <dgm:spPr/>
      <dgm:t>
        <a:bodyPr/>
        <a:lstStyle/>
        <a:p>
          <a:pPr algn="just"/>
          <a:r>
            <a:rPr lang="es-EC" sz="1800" dirty="0">
              <a:solidFill>
                <a:schemeClr val="bg1"/>
              </a:solidFill>
              <a:latin typeface="Arial" panose="020B0604020202020204" pitchFamily="34" charset="0"/>
              <a:cs typeface="Arial" panose="020B0604020202020204" pitchFamily="34" charset="0"/>
            </a:rPr>
            <a:t>El principal atractivo natural del cantón son las visitas al parque nacional Yasuni.</a:t>
          </a:r>
        </a:p>
      </dgm:t>
    </dgm:pt>
    <dgm:pt modelId="{8C5199B6-DB1B-4618-AF8F-798F3D5CAABD}" type="parTrans" cxnId="{A3B1EAE3-9CE5-4CA8-AD2F-BD6A60CCCB81}">
      <dgm:prSet/>
      <dgm:spPr/>
      <dgm:t>
        <a:bodyPr/>
        <a:lstStyle/>
        <a:p>
          <a:endParaRPr lang="es-EC">
            <a:solidFill>
              <a:schemeClr val="tx1"/>
            </a:solidFill>
          </a:endParaRPr>
        </a:p>
      </dgm:t>
    </dgm:pt>
    <dgm:pt modelId="{431F41EA-D7F0-4E72-9BA1-23AB41A1FE99}" type="sibTrans" cxnId="{A3B1EAE3-9CE5-4CA8-AD2F-BD6A60CCCB81}">
      <dgm:prSet/>
      <dgm:spPr/>
      <dgm:t>
        <a:bodyPr/>
        <a:lstStyle/>
        <a:p>
          <a:endParaRPr lang="es-EC">
            <a:solidFill>
              <a:schemeClr val="tx1"/>
            </a:solidFill>
          </a:endParaRPr>
        </a:p>
      </dgm:t>
    </dgm:pt>
    <dgm:pt modelId="{0E45FACD-7D9E-422C-B4F1-DA8DCA159280}">
      <dgm:prSet phldrT="[Texto]" custT="1"/>
      <dgm:spPr/>
      <dgm:t>
        <a:bodyPr/>
        <a:lstStyle/>
        <a:p>
          <a:pPr algn="just"/>
          <a:r>
            <a:rPr lang="es-EC" sz="1800" dirty="0">
              <a:solidFill>
                <a:schemeClr val="bg1"/>
              </a:solidFill>
            </a:rPr>
            <a:t>La mayor cantidad de turista que llegan al cantón son el 54% extranjeros de mediana edad y el 46% nacionales. </a:t>
          </a:r>
          <a:endParaRPr lang="es-EC" sz="1400" dirty="0">
            <a:solidFill>
              <a:schemeClr val="bg1"/>
            </a:solidFill>
          </a:endParaRPr>
        </a:p>
      </dgm:t>
    </dgm:pt>
    <dgm:pt modelId="{A49FEDBF-2423-4D84-801B-FA59066A54C6}" type="parTrans" cxnId="{33A76695-D1D5-44CB-8B41-CCB40CDAA460}">
      <dgm:prSet/>
      <dgm:spPr/>
      <dgm:t>
        <a:bodyPr/>
        <a:lstStyle/>
        <a:p>
          <a:endParaRPr lang="es-EC">
            <a:solidFill>
              <a:schemeClr val="tx1"/>
            </a:solidFill>
          </a:endParaRPr>
        </a:p>
      </dgm:t>
    </dgm:pt>
    <dgm:pt modelId="{E97DB2DE-DD91-45EA-B8EA-C9E869AC38A8}" type="sibTrans" cxnId="{33A76695-D1D5-44CB-8B41-CCB40CDAA460}">
      <dgm:prSet/>
      <dgm:spPr/>
      <dgm:t>
        <a:bodyPr/>
        <a:lstStyle/>
        <a:p>
          <a:endParaRPr lang="es-EC">
            <a:solidFill>
              <a:schemeClr val="tx1"/>
            </a:solidFill>
          </a:endParaRPr>
        </a:p>
      </dgm:t>
    </dgm:pt>
    <dgm:pt modelId="{4F2246F7-CF80-4348-A817-03E40F4DAF1A}" type="pres">
      <dgm:prSet presAssocID="{0D68DE09-B3F4-4E66-9F62-99BE2B7E2237}" presName="linearFlow" presStyleCnt="0">
        <dgm:presLayoutVars>
          <dgm:dir/>
          <dgm:resizeHandles val="exact"/>
        </dgm:presLayoutVars>
      </dgm:prSet>
      <dgm:spPr/>
    </dgm:pt>
    <dgm:pt modelId="{25BEF67E-D23A-486E-B499-AD48936B7A4F}" type="pres">
      <dgm:prSet presAssocID="{4F72C99A-E54E-4E1D-9990-76838F4046B7}" presName="composite" presStyleCnt="0"/>
      <dgm:spPr/>
    </dgm:pt>
    <dgm:pt modelId="{E03047C9-6CBA-453C-9034-0B2A6E20F546}" type="pres">
      <dgm:prSet presAssocID="{4F72C99A-E54E-4E1D-9990-76838F4046B7}" presName="imgShp" presStyleLbl="fgImgPlace1" presStyleIdx="0" presStyleCnt="3" custLinFactY="21854" custLinFactNeighborX="-33727" custLinFactNeighborY="100000"/>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7000" b="-7000"/>
          </a:stretch>
        </a:blipFill>
      </dgm:spPr>
    </dgm:pt>
    <dgm:pt modelId="{21BE7EB1-5E16-4490-8E37-806A1FF1D29A}" type="pres">
      <dgm:prSet presAssocID="{4F72C99A-E54E-4E1D-9990-76838F4046B7}" presName="txShp" presStyleLbl="node1" presStyleIdx="0" presStyleCnt="3">
        <dgm:presLayoutVars>
          <dgm:bulletEnabled val="1"/>
        </dgm:presLayoutVars>
      </dgm:prSet>
      <dgm:spPr/>
    </dgm:pt>
    <dgm:pt modelId="{14FD9C58-5E06-4AD1-9D68-B2FBE563AA74}" type="pres">
      <dgm:prSet presAssocID="{9E032F01-4BD0-43AF-9778-01DA393CB1EC}" presName="spacing" presStyleCnt="0"/>
      <dgm:spPr/>
    </dgm:pt>
    <dgm:pt modelId="{EA522A68-1A77-41C0-8227-9BB440A3DC50}" type="pres">
      <dgm:prSet presAssocID="{86EE81DD-1BC9-4CB2-8644-3B7050DEC591}" presName="composite" presStyleCnt="0"/>
      <dgm:spPr/>
    </dgm:pt>
    <dgm:pt modelId="{53A5932B-51E5-4236-B9CC-0EC737A23B12}" type="pres">
      <dgm:prSet presAssocID="{86EE81DD-1BC9-4CB2-8644-3B7050DEC591}" presName="imgShp" presStyleLbl="fgImgPlace1" presStyleIdx="1" presStyleCnt="3" custLinFactY="24740" custLinFactNeighborX="-33727" custLinFactNeighborY="100000"/>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pt>
    <dgm:pt modelId="{F971792C-DFEF-4F4D-AF20-567869CABB19}" type="pres">
      <dgm:prSet presAssocID="{86EE81DD-1BC9-4CB2-8644-3B7050DEC591}" presName="txShp" presStyleLbl="node1" presStyleIdx="1" presStyleCnt="3">
        <dgm:presLayoutVars>
          <dgm:bulletEnabled val="1"/>
        </dgm:presLayoutVars>
      </dgm:prSet>
      <dgm:spPr/>
    </dgm:pt>
    <dgm:pt modelId="{2A2F3E16-72FA-4D26-8FE7-9E72DDAB3733}" type="pres">
      <dgm:prSet presAssocID="{431F41EA-D7F0-4E72-9BA1-23AB41A1FE99}" presName="spacing" presStyleCnt="0"/>
      <dgm:spPr/>
    </dgm:pt>
    <dgm:pt modelId="{84CACAA0-0B4F-4CD7-9ABA-B7FBEC5101F8}" type="pres">
      <dgm:prSet presAssocID="{0E45FACD-7D9E-422C-B4F1-DA8DCA159280}" presName="composite" presStyleCnt="0"/>
      <dgm:spPr/>
    </dgm:pt>
    <dgm:pt modelId="{48D2C0BD-9C5E-4E83-9087-98096801BAAF}" type="pres">
      <dgm:prSet presAssocID="{0E45FACD-7D9E-422C-B4F1-DA8DCA159280}" presName="imgShp" presStyleLbl="fgImgPlace1" presStyleIdx="2" presStyleCnt="3" custLinFactY="-100000" custLinFactNeighborX="-34486" custLinFactNeighborY="-149592"/>
      <dgm:spPr/>
    </dgm:pt>
    <dgm:pt modelId="{D7D05EEF-7132-4A17-8C03-0762A4F57141}" type="pres">
      <dgm:prSet presAssocID="{0E45FACD-7D9E-422C-B4F1-DA8DCA159280}" presName="txShp" presStyleLbl="node1" presStyleIdx="2" presStyleCnt="3">
        <dgm:presLayoutVars>
          <dgm:bulletEnabled val="1"/>
        </dgm:presLayoutVars>
      </dgm:prSet>
      <dgm:spPr/>
    </dgm:pt>
  </dgm:ptLst>
  <dgm:cxnLst>
    <dgm:cxn modelId="{30B76D69-3479-4D28-AD54-0DD61BE8A957}" srcId="{0D68DE09-B3F4-4E66-9F62-99BE2B7E2237}" destId="{4F72C99A-E54E-4E1D-9990-76838F4046B7}" srcOrd="0" destOrd="0" parTransId="{ABE9706C-3BEF-4F9E-83A2-681D15873161}" sibTransId="{9E032F01-4BD0-43AF-9778-01DA393CB1EC}"/>
    <dgm:cxn modelId="{D520CE92-D6BD-4A5B-922B-894A3994BE6E}" type="presOf" srcId="{0E45FACD-7D9E-422C-B4F1-DA8DCA159280}" destId="{D7D05EEF-7132-4A17-8C03-0762A4F57141}" srcOrd="0" destOrd="0" presId="urn:microsoft.com/office/officeart/2005/8/layout/vList3"/>
    <dgm:cxn modelId="{33A76695-D1D5-44CB-8B41-CCB40CDAA460}" srcId="{0D68DE09-B3F4-4E66-9F62-99BE2B7E2237}" destId="{0E45FACD-7D9E-422C-B4F1-DA8DCA159280}" srcOrd="2" destOrd="0" parTransId="{A49FEDBF-2423-4D84-801B-FA59066A54C6}" sibTransId="{E97DB2DE-DD91-45EA-B8EA-C9E869AC38A8}"/>
    <dgm:cxn modelId="{9B4E4AA0-DD5E-47EC-B61A-AA75AF8C1BAA}" type="presOf" srcId="{86EE81DD-1BC9-4CB2-8644-3B7050DEC591}" destId="{F971792C-DFEF-4F4D-AF20-567869CABB19}" srcOrd="0" destOrd="0" presId="urn:microsoft.com/office/officeart/2005/8/layout/vList3"/>
    <dgm:cxn modelId="{A87C47D2-B76E-46EE-A8A2-85E1BD067273}" type="presOf" srcId="{0D68DE09-B3F4-4E66-9F62-99BE2B7E2237}" destId="{4F2246F7-CF80-4348-A817-03E40F4DAF1A}" srcOrd="0" destOrd="0" presId="urn:microsoft.com/office/officeart/2005/8/layout/vList3"/>
    <dgm:cxn modelId="{A3B1EAE3-9CE5-4CA8-AD2F-BD6A60CCCB81}" srcId="{0D68DE09-B3F4-4E66-9F62-99BE2B7E2237}" destId="{86EE81DD-1BC9-4CB2-8644-3B7050DEC591}" srcOrd="1" destOrd="0" parTransId="{8C5199B6-DB1B-4618-AF8F-798F3D5CAABD}" sibTransId="{431F41EA-D7F0-4E72-9BA1-23AB41A1FE99}"/>
    <dgm:cxn modelId="{86D67EF9-3042-4CF2-9129-6ABFC3476FA5}" type="presOf" srcId="{4F72C99A-E54E-4E1D-9990-76838F4046B7}" destId="{21BE7EB1-5E16-4490-8E37-806A1FF1D29A}" srcOrd="0" destOrd="0" presId="urn:microsoft.com/office/officeart/2005/8/layout/vList3"/>
    <dgm:cxn modelId="{52C9293E-563D-4EF1-ADC3-DAE439E4629E}" type="presParOf" srcId="{4F2246F7-CF80-4348-A817-03E40F4DAF1A}" destId="{25BEF67E-D23A-486E-B499-AD48936B7A4F}" srcOrd="0" destOrd="0" presId="urn:microsoft.com/office/officeart/2005/8/layout/vList3"/>
    <dgm:cxn modelId="{31DF9737-1A8D-4771-A4A5-7B37846CEE7D}" type="presParOf" srcId="{25BEF67E-D23A-486E-B499-AD48936B7A4F}" destId="{E03047C9-6CBA-453C-9034-0B2A6E20F546}" srcOrd="0" destOrd="0" presId="urn:microsoft.com/office/officeart/2005/8/layout/vList3"/>
    <dgm:cxn modelId="{8407229B-6102-4279-A523-3F2ECA0E2D60}" type="presParOf" srcId="{25BEF67E-D23A-486E-B499-AD48936B7A4F}" destId="{21BE7EB1-5E16-4490-8E37-806A1FF1D29A}" srcOrd="1" destOrd="0" presId="urn:microsoft.com/office/officeart/2005/8/layout/vList3"/>
    <dgm:cxn modelId="{AA2702EF-D9EC-4643-9AB9-01D1FABBA0CF}" type="presParOf" srcId="{4F2246F7-CF80-4348-A817-03E40F4DAF1A}" destId="{14FD9C58-5E06-4AD1-9D68-B2FBE563AA74}" srcOrd="1" destOrd="0" presId="urn:microsoft.com/office/officeart/2005/8/layout/vList3"/>
    <dgm:cxn modelId="{D5E50011-58B9-4559-9D05-435E102489AC}" type="presParOf" srcId="{4F2246F7-CF80-4348-A817-03E40F4DAF1A}" destId="{EA522A68-1A77-41C0-8227-9BB440A3DC50}" srcOrd="2" destOrd="0" presId="urn:microsoft.com/office/officeart/2005/8/layout/vList3"/>
    <dgm:cxn modelId="{EE3D6F66-4FF5-404C-ACBC-31B92E68946A}" type="presParOf" srcId="{EA522A68-1A77-41C0-8227-9BB440A3DC50}" destId="{53A5932B-51E5-4236-B9CC-0EC737A23B12}" srcOrd="0" destOrd="0" presId="urn:microsoft.com/office/officeart/2005/8/layout/vList3"/>
    <dgm:cxn modelId="{DC2D262C-9163-460F-931C-A3EA014D016D}" type="presParOf" srcId="{EA522A68-1A77-41C0-8227-9BB440A3DC50}" destId="{F971792C-DFEF-4F4D-AF20-567869CABB19}" srcOrd="1" destOrd="0" presId="urn:microsoft.com/office/officeart/2005/8/layout/vList3"/>
    <dgm:cxn modelId="{2FF546E5-4D34-4CA8-8C38-FC7FA6DD4F5E}" type="presParOf" srcId="{4F2246F7-CF80-4348-A817-03E40F4DAF1A}" destId="{2A2F3E16-72FA-4D26-8FE7-9E72DDAB3733}" srcOrd="3" destOrd="0" presId="urn:microsoft.com/office/officeart/2005/8/layout/vList3"/>
    <dgm:cxn modelId="{D6400D9C-BCDA-4EBD-88A9-9C5FA7F2C9E9}" type="presParOf" srcId="{4F2246F7-CF80-4348-A817-03E40F4DAF1A}" destId="{84CACAA0-0B4F-4CD7-9ABA-B7FBEC5101F8}" srcOrd="4" destOrd="0" presId="urn:microsoft.com/office/officeart/2005/8/layout/vList3"/>
    <dgm:cxn modelId="{54ED1433-DA3D-4D8A-BD97-4CC19CADEF26}" type="presParOf" srcId="{84CACAA0-0B4F-4CD7-9ABA-B7FBEC5101F8}" destId="{48D2C0BD-9C5E-4E83-9087-98096801BAAF}" srcOrd="0" destOrd="0" presId="urn:microsoft.com/office/officeart/2005/8/layout/vList3"/>
    <dgm:cxn modelId="{C4004203-6621-421A-A4C6-F558E4915A78}" type="presParOf" srcId="{84CACAA0-0B4F-4CD7-9ABA-B7FBEC5101F8}" destId="{D7D05EEF-7132-4A17-8C03-0762A4F5714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2B894AB-0803-4BE0-B931-E81D0EE033BF}" type="doc">
      <dgm:prSet loTypeId="urn:microsoft.com/office/officeart/2005/8/layout/vList3" loCatId="list" qsTypeId="urn:microsoft.com/office/officeart/2005/8/quickstyle/simple1" qsCatId="simple" csTypeId="urn:microsoft.com/office/officeart/2005/8/colors/colorful4" csCatId="colorful" phldr="1"/>
      <dgm:spPr/>
    </dgm:pt>
    <dgm:pt modelId="{21CF5883-A7F5-4D7E-9AD5-94721B24010E}">
      <dgm:prSet phldrT="[Texto]"/>
      <dgm:spPr/>
      <dgm:t>
        <a:bodyPr/>
        <a:lstStyle/>
        <a:p>
          <a:r>
            <a:rPr lang="es-EC" dirty="0">
              <a:solidFill>
                <a:schemeClr val="bg1"/>
              </a:solidFill>
              <a:latin typeface="Arial" panose="020B0604020202020204" pitchFamily="34" charset="0"/>
              <a:cs typeface="Arial" panose="020B0604020202020204" pitchFamily="34" charset="0"/>
            </a:rPr>
            <a:t>Promover un plan de marketing que permite incentivar el turismo al cantón cargo del Gobierno Autónomo Descentralizado Provincial de Orellana, Municipio de Aguarico y el Ministerio de Turismo. Además, este plan debe ofrecer mayor variedad gastronómica sin dejar de lado los platos típicos del cantón.</a:t>
          </a:r>
        </a:p>
      </dgm:t>
    </dgm:pt>
    <dgm:pt modelId="{965E03CB-BAB2-42B7-8ABB-33218FE064E0}" type="parTrans" cxnId="{A6773D0D-FC88-4F5E-9D66-4C49F2CB47F0}">
      <dgm:prSet/>
      <dgm:spPr/>
      <dgm:t>
        <a:bodyPr/>
        <a:lstStyle/>
        <a:p>
          <a:endParaRPr lang="es-EC">
            <a:solidFill>
              <a:schemeClr val="tx1"/>
            </a:solidFill>
          </a:endParaRPr>
        </a:p>
      </dgm:t>
    </dgm:pt>
    <dgm:pt modelId="{072073FA-D342-4832-A254-FC7DA5D48F35}" type="sibTrans" cxnId="{A6773D0D-FC88-4F5E-9D66-4C49F2CB47F0}">
      <dgm:prSet/>
      <dgm:spPr/>
      <dgm:t>
        <a:bodyPr/>
        <a:lstStyle/>
        <a:p>
          <a:endParaRPr lang="es-EC">
            <a:solidFill>
              <a:schemeClr val="tx1"/>
            </a:solidFill>
          </a:endParaRPr>
        </a:p>
      </dgm:t>
    </dgm:pt>
    <dgm:pt modelId="{32A35516-03D6-45DC-B455-9237EE97CAC9}">
      <dgm:prSet phldrT="[Texto]"/>
      <dgm:spPr/>
      <dgm:t>
        <a:bodyPr/>
        <a:lstStyle/>
        <a:p>
          <a:pPr algn="just"/>
          <a:r>
            <a:rPr lang="es-EC" dirty="0">
              <a:solidFill>
                <a:schemeClr val="bg1"/>
              </a:solidFill>
              <a:latin typeface="Arial" panose="020B0604020202020204" pitchFamily="34" charset="0"/>
              <a:cs typeface="Arial" panose="020B0604020202020204" pitchFamily="34" charset="0"/>
            </a:rPr>
            <a:t>Crear programas de higiene ya que es alto índice visual para los visitantes, por ello debe mantenerse un margen de pulcritud para evitar los desprestigios del turista.</a:t>
          </a:r>
        </a:p>
      </dgm:t>
    </dgm:pt>
    <dgm:pt modelId="{18DB2528-C7A2-4E3D-8040-D1E97037AF64}" type="parTrans" cxnId="{AE5A9F7B-71D9-46A8-98E3-59225C93EE54}">
      <dgm:prSet/>
      <dgm:spPr/>
      <dgm:t>
        <a:bodyPr/>
        <a:lstStyle/>
        <a:p>
          <a:endParaRPr lang="es-EC">
            <a:solidFill>
              <a:schemeClr val="tx1"/>
            </a:solidFill>
          </a:endParaRPr>
        </a:p>
      </dgm:t>
    </dgm:pt>
    <dgm:pt modelId="{62E09761-8A25-4D86-959C-36A7152D8098}" type="sibTrans" cxnId="{AE5A9F7B-71D9-46A8-98E3-59225C93EE54}">
      <dgm:prSet/>
      <dgm:spPr/>
      <dgm:t>
        <a:bodyPr/>
        <a:lstStyle/>
        <a:p>
          <a:endParaRPr lang="es-EC">
            <a:solidFill>
              <a:schemeClr val="tx1"/>
            </a:solidFill>
          </a:endParaRPr>
        </a:p>
      </dgm:t>
    </dgm:pt>
    <dgm:pt modelId="{0E56113A-150F-4DDB-96C7-CF0D01B39461}">
      <dgm:prSet phldrT="[Texto]"/>
      <dgm:spPr/>
      <dgm:t>
        <a:bodyPr/>
        <a:lstStyle/>
        <a:p>
          <a:r>
            <a:rPr lang="es-EC" dirty="0">
              <a:solidFill>
                <a:schemeClr val="bg1"/>
              </a:solidFill>
            </a:rPr>
            <a:t>Es necesario concientizar a las comunidades sobre el manejo de desechos para la preservación del medio ambiente de tal manera no afecte la riqueza natural del cantón, para ello es necesario que el Ministerio de Ambiente y Ministerio de Turismo, conjuntamente elaboren un plan de Manejo en áreas naturales de la Amazonía</a:t>
          </a:r>
          <a:r>
            <a:rPr lang="es-EC" dirty="0">
              <a:solidFill>
                <a:schemeClr val="tx1"/>
              </a:solidFill>
            </a:rPr>
            <a:t>.</a:t>
          </a:r>
        </a:p>
      </dgm:t>
    </dgm:pt>
    <dgm:pt modelId="{56D155D6-40AC-4B43-B4CC-ADB2431DC34C}" type="parTrans" cxnId="{352AE0A9-11F5-4402-A296-6BF5A0A259DB}">
      <dgm:prSet/>
      <dgm:spPr/>
      <dgm:t>
        <a:bodyPr/>
        <a:lstStyle/>
        <a:p>
          <a:endParaRPr lang="es-EC">
            <a:solidFill>
              <a:schemeClr val="tx1"/>
            </a:solidFill>
          </a:endParaRPr>
        </a:p>
      </dgm:t>
    </dgm:pt>
    <dgm:pt modelId="{03B88989-730E-49A2-BD80-72E2F4941102}" type="sibTrans" cxnId="{352AE0A9-11F5-4402-A296-6BF5A0A259DB}">
      <dgm:prSet/>
      <dgm:spPr/>
      <dgm:t>
        <a:bodyPr/>
        <a:lstStyle/>
        <a:p>
          <a:endParaRPr lang="es-EC">
            <a:solidFill>
              <a:schemeClr val="tx1"/>
            </a:solidFill>
          </a:endParaRPr>
        </a:p>
      </dgm:t>
    </dgm:pt>
    <dgm:pt modelId="{74698B70-0A39-46DB-9584-C61F13B37767}" type="pres">
      <dgm:prSet presAssocID="{E2B894AB-0803-4BE0-B931-E81D0EE033BF}" presName="linearFlow" presStyleCnt="0">
        <dgm:presLayoutVars>
          <dgm:dir/>
          <dgm:resizeHandles val="exact"/>
        </dgm:presLayoutVars>
      </dgm:prSet>
      <dgm:spPr/>
    </dgm:pt>
    <dgm:pt modelId="{DBB68466-5843-41A8-B081-DD1F83DAD09A}" type="pres">
      <dgm:prSet presAssocID="{21CF5883-A7F5-4D7E-9AD5-94721B24010E}" presName="composite" presStyleCnt="0"/>
      <dgm:spPr/>
    </dgm:pt>
    <dgm:pt modelId="{8D5AA75A-048F-4ECB-8BF5-91D42FCA6B91}" type="pres">
      <dgm:prSet presAssocID="{21CF5883-A7F5-4D7E-9AD5-94721B24010E}" presName="imgShp" presStyleLbl="fgImgPlace1" presStyleIdx="0" presStyleCnt="3" custScaleX="93480" custLinFactNeighborX="-39272" custLinFactNeighborY="-139"/>
      <dgm:spPr>
        <a:blipFill rotWithShape="1">
          <a:blip xmlns:r="http://schemas.openxmlformats.org/officeDocument/2006/relationships" r:embed="rId1"/>
          <a:srcRect/>
          <a:stretch>
            <a:fillRect l="-39000" r="-39000"/>
          </a:stretch>
        </a:blipFill>
      </dgm:spPr>
    </dgm:pt>
    <dgm:pt modelId="{2A217000-DC3A-4495-8766-3051AFF99116}" type="pres">
      <dgm:prSet presAssocID="{21CF5883-A7F5-4D7E-9AD5-94721B24010E}" presName="txShp" presStyleLbl="node1" presStyleIdx="0" presStyleCnt="3" custScaleX="128791">
        <dgm:presLayoutVars>
          <dgm:bulletEnabled val="1"/>
        </dgm:presLayoutVars>
      </dgm:prSet>
      <dgm:spPr/>
    </dgm:pt>
    <dgm:pt modelId="{16000D2B-66F1-442A-A762-7D2DB5E1FE2F}" type="pres">
      <dgm:prSet presAssocID="{072073FA-D342-4832-A254-FC7DA5D48F35}" presName="spacing" presStyleCnt="0"/>
      <dgm:spPr/>
    </dgm:pt>
    <dgm:pt modelId="{0A78C778-8598-4E6A-8A16-C29CFF09A4D0}" type="pres">
      <dgm:prSet presAssocID="{32A35516-03D6-45DC-B455-9237EE97CAC9}" presName="composite" presStyleCnt="0"/>
      <dgm:spPr/>
    </dgm:pt>
    <dgm:pt modelId="{2366A701-8999-49F0-ACA4-7432C4FA1CA6}" type="pres">
      <dgm:prSet presAssocID="{32A35516-03D6-45DC-B455-9237EE97CAC9}" presName="imgShp" presStyleLbl="fgImgPlace1" presStyleIdx="1" presStyleCnt="3" custLinFactNeighborX="-50748" custLinFactNeighborY="-4361"/>
      <dgm:spPr/>
    </dgm:pt>
    <dgm:pt modelId="{DDC7900A-6119-4A3F-B674-A003E1A6818D}" type="pres">
      <dgm:prSet presAssocID="{32A35516-03D6-45DC-B455-9237EE97CAC9}" presName="txShp" presStyleLbl="node1" presStyleIdx="1" presStyleCnt="3" custScaleX="125713">
        <dgm:presLayoutVars>
          <dgm:bulletEnabled val="1"/>
        </dgm:presLayoutVars>
      </dgm:prSet>
      <dgm:spPr/>
    </dgm:pt>
    <dgm:pt modelId="{24E09323-167E-4363-805B-F3E0B2CF21E2}" type="pres">
      <dgm:prSet presAssocID="{62E09761-8A25-4D86-959C-36A7152D8098}" presName="spacing" presStyleCnt="0"/>
      <dgm:spPr/>
    </dgm:pt>
    <dgm:pt modelId="{10BD9A07-C5BE-40D6-8F44-2FFFF7A5C5DE}" type="pres">
      <dgm:prSet presAssocID="{0E56113A-150F-4DDB-96C7-CF0D01B39461}" presName="composite" presStyleCnt="0"/>
      <dgm:spPr/>
    </dgm:pt>
    <dgm:pt modelId="{5329C985-0ECE-43C5-89C5-8C67A1E89C4B}" type="pres">
      <dgm:prSet presAssocID="{0E56113A-150F-4DDB-96C7-CF0D01B39461}" presName="imgShp" presStyleLbl="fgImgPlace1" presStyleIdx="2" presStyleCnt="3" custScaleX="111730" custLinFactNeighborX="-50748" custLinFactNeighborY="3407"/>
      <dgm:spPr/>
    </dgm:pt>
    <dgm:pt modelId="{CBCD1ED5-E334-4E3A-811B-84CA5C432A59}" type="pres">
      <dgm:prSet presAssocID="{0E56113A-150F-4DDB-96C7-CF0D01B39461}" presName="txShp" presStyleLbl="node1" presStyleIdx="2" presStyleCnt="3" custScaleX="121853">
        <dgm:presLayoutVars>
          <dgm:bulletEnabled val="1"/>
        </dgm:presLayoutVars>
      </dgm:prSet>
      <dgm:spPr/>
    </dgm:pt>
  </dgm:ptLst>
  <dgm:cxnLst>
    <dgm:cxn modelId="{A6773D0D-FC88-4F5E-9D66-4C49F2CB47F0}" srcId="{E2B894AB-0803-4BE0-B931-E81D0EE033BF}" destId="{21CF5883-A7F5-4D7E-9AD5-94721B24010E}" srcOrd="0" destOrd="0" parTransId="{965E03CB-BAB2-42B7-8ABB-33218FE064E0}" sibTransId="{072073FA-D342-4832-A254-FC7DA5D48F35}"/>
    <dgm:cxn modelId="{AE5A9F7B-71D9-46A8-98E3-59225C93EE54}" srcId="{E2B894AB-0803-4BE0-B931-E81D0EE033BF}" destId="{32A35516-03D6-45DC-B455-9237EE97CAC9}" srcOrd="1" destOrd="0" parTransId="{18DB2528-C7A2-4E3D-8040-D1E97037AF64}" sibTransId="{62E09761-8A25-4D86-959C-36A7152D8098}"/>
    <dgm:cxn modelId="{352AE0A9-11F5-4402-A296-6BF5A0A259DB}" srcId="{E2B894AB-0803-4BE0-B931-E81D0EE033BF}" destId="{0E56113A-150F-4DDB-96C7-CF0D01B39461}" srcOrd="2" destOrd="0" parTransId="{56D155D6-40AC-4B43-B4CC-ADB2431DC34C}" sibTransId="{03B88989-730E-49A2-BD80-72E2F4941102}"/>
    <dgm:cxn modelId="{07B436AC-CBF9-4F17-82AC-438413B428B9}" type="presOf" srcId="{0E56113A-150F-4DDB-96C7-CF0D01B39461}" destId="{CBCD1ED5-E334-4E3A-811B-84CA5C432A59}" srcOrd="0" destOrd="0" presId="urn:microsoft.com/office/officeart/2005/8/layout/vList3"/>
    <dgm:cxn modelId="{404A67BB-430D-4F3F-B0B2-49109F5496B1}" type="presOf" srcId="{21CF5883-A7F5-4D7E-9AD5-94721B24010E}" destId="{2A217000-DC3A-4495-8766-3051AFF99116}" srcOrd="0" destOrd="0" presId="urn:microsoft.com/office/officeart/2005/8/layout/vList3"/>
    <dgm:cxn modelId="{7F4A77D3-8054-48B3-B62C-4C49CBEB872F}" type="presOf" srcId="{E2B894AB-0803-4BE0-B931-E81D0EE033BF}" destId="{74698B70-0A39-46DB-9584-C61F13B37767}" srcOrd="0" destOrd="0" presId="urn:microsoft.com/office/officeart/2005/8/layout/vList3"/>
    <dgm:cxn modelId="{0ECAE2DD-E913-4EAF-82A1-AF6BDC21B451}" type="presOf" srcId="{32A35516-03D6-45DC-B455-9237EE97CAC9}" destId="{DDC7900A-6119-4A3F-B674-A003E1A6818D}" srcOrd="0" destOrd="0" presId="urn:microsoft.com/office/officeart/2005/8/layout/vList3"/>
    <dgm:cxn modelId="{CC12CB9E-8C51-4A65-A7EF-59B9E5705DBD}" type="presParOf" srcId="{74698B70-0A39-46DB-9584-C61F13B37767}" destId="{DBB68466-5843-41A8-B081-DD1F83DAD09A}" srcOrd="0" destOrd="0" presId="urn:microsoft.com/office/officeart/2005/8/layout/vList3"/>
    <dgm:cxn modelId="{885ACF32-5F27-4486-A3B2-A1FB75DD4F42}" type="presParOf" srcId="{DBB68466-5843-41A8-B081-DD1F83DAD09A}" destId="{8D5AA75A-048F-4ECB-8BF5-91D42FCA6B91}" srcOrd="0" destOrd="0" presId="urn:microsoft.com/office/officeart/2005/8/layout/vList3"/>
    <dgm:cxn modelId="{DE7D4972-83EA-44DB-BA15-56BA26C2A4E8}" type="presParOf" srcId="{DBB68466-5843-41A8-B081-DD1F83DAD09A}" destId="{2A217000-DC3A-4495-8766-3051AFF99116}" srcOrd="1" destOrd="0" presId="urn:microsoft.com/office/officeart/2005/8/layout/vList3"/>
    <dgm:cxn modelId="{C6721598-6740-4672-A1FB-2AD47A9D4C42}" type="presParOf" srcId="{74698B70-0A39-46DB-9584-C61F13B37767}" destId="{16000D2B-66F1-442A-A762-7D2DB5E1FE2F}" srcOrd="1" destOrd="0" presId="urn:microsoft.com/office/officeart/2005/8/layout/vList3"/>
    <dgm:cxn modelId="{B797B07D-E027-4AB6-AB04-60A5893FB3E0}" type="presParOf" srcId="{74698B70-0A39-46DB-9584-C61F13B37767}" destId="{0A78C778-8598-4E6A-8A16-C29CFF09A4D0}" srcOrd="2" destOrd="0" presId="urn:microsoft.com/office/officeart/2005/8/layout/vList3"/>
    <dgm:cxn modelId="{17F063DF-408D-4987-AC3F-30A2DE9C58F5}" type="presParOf" srcId="{0A78C778-8598-4E6A-8A16-C29CFF09A4D0}" destId="{2366A701-8999-49F0-ACA4-7432C4FA1CA6}" srcOrd="0" destOrd="0" presId="urn:microsoft.com/office/officeart/2005/8/layout/vList3"/>
    <dgm:cxn modelId="{40382CFB-4B22-438F-B08F-5329B38E95D9}" type="presParOf" srcId="{0A78C778-8598-4E6A-8A16-C29CFF09A4D0}" destId="{DDC7900A-6119-4A3F-B674-A003E1A6818D}" srcOrd="1" destOrd="0" presId="urn:microsoft.com/office/officeart/2005/8/layout/vList3"/>
    <dgm:cxn modelId="{8FCFFA34-FA40-4B88-AF9E-6FEF407F8FD9}" type="presParOf" srcId="{74698B70-0A39-46DB-9584-C61F13B37767}" destId="{24E09323-167E-4363-805B-F3E0B2CF21E2}" srcOrd="3" destOrd="0" presId="urn:microsoft.com/office/officeart/2005/8/layout/vList3"/>
    <dgm:cxn modelId="{BFE6E7CA-9935-43D8-AC1A-841765F522C5}" type="presParOf" srcId="{74698B70-0A39-46DB-9584-C61F13B37767}" destId="{10BD9A07-C5BE-40D6-8F44-2FFFF7A5C5DE}" srcOrd="4" destOrd="0" presId="urn:microsoft.com/office/officeart/2005/8/layout/vList3"/>
    <dgm:cxn modelId="{807520FA-1FD7-47B8-9B51-AC57A786B23B}" type="presParOf" srcId="{10BD9A07-C5BE-40D6-8F44-2FFFF7A5C5DE}" destId="{5329C985-0ECE-43C5-89C5-8C67A1E89C4B}" srcOrd="0" destOrd="0" presId="urn:microsoft.com/office/officeart/2005/8/layout/vList3"/>
    <dgm:cxn modelId="{30C9F628-60BA-47B8-B58F-3CA99DBA92CD}" type="presParOf" srcId="{10BD9A07-C5BE-40D6-8F44-2FFFF7A5C5DE}" destId="{CBCD1ED5-E334-4E3A-811B-84CA5C432A5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E51281-51C2-4B85-A137-D5BBC37203FF}" type="doc">
      <dgm:prSet loTypeId="urn:microsoft.com/office/officeart/2005/8/layout/process2" loCatId="process" qsTypeId="urn:microsoft.com/office/officeart/2005/8/quickstyle/simple1" qsCatId="simple" csTypeId="urn:microsoft.com/office/officeart/2005/8/colors/colorful2" csCatId="colorful" phldr="1"/>
      <dgm:spPr/>
    </dgm:pt>
    <dgm:pt modelId="{4DC662D4-ED25-4EFA-8833-EA21B51E29B4}">
      <dgm:prSet phldrT="[Texto]" custT="1"/>
      <dgm:spPr/>
      <dgm:t>
        <a:bodyPr/>
        <a:lstStyle/>
        <a:p>
          <a:r>
            <a:rPr lang="es-EC" sz="1400" dirty="0">
              <a:solidFill>
                <a:schemeClr val="bg1"/>
              </a:solidFill>
              <a:latin typeface="Arial" panose="020B0604020202020204" pitchFamily="34" charset="0"/>
              <a:cs typeface="Arial" panose="020B0604020202020204" pitchFamily="34" charset="0"/>
            </a:rPr>
            <a:t>La población de la presente investigación estuvo conformada por los turistas y visitantes de los diferentes centros atractivos</a:t>
          </a:r>
          <a:r>
            <a:rPr lang="es-EC" sz="1200" dirty="0">
              <a:solidFill>
                <a:schemeClr val="bg1"/>
              </a:solidFill>
              <a:latin typeface="Arial" panose="020B0604020202020204" pitchFamily="34" charset="0"/>
              <a:cs typeface="Arial" panose="020B0604020202020204" pitchFamily="34" charset="0"/>
            </a:rPr>
            <a:t>.</a:t>
          </a:r>
        </a:p>
      </dgm:t>
    </dgm:pt>
    <dgm:pt modelId="{2E7B0F7A-2C4F-4EFC-A6EA-21ED157FD877}" type="parTrans" cxnId="{3841E6DB-ACB0-4553-9019-D202C5BC2161}">
      <dgm:prSet/>
      <dgm:spPr/>
      <dgm:t>
        <a:bodyPr/>
        <a:lstStyle/>
        <a:p>
          <a:endParaRPr lang="es-EC">
            <a:latin typeface="Arial" panose="020B0604020202020204" pitchFamily="34" charset="0"/>
            <a:cs typeface="Arial" panose="020B0604020202020204" pitchFamily="34" charset="0"/>
          </a:endParaRPr>
        </a:p>
      </dgm:t>
    </dgm:pt>
    <dgm:pt modelId="{DBA919ED-CF30-42E1-9532-667D2ED1D6C3}" type="sibTrans" cxnId="{3841E6DB-ACB0-4553-9019-D202C5BC2161}">
      <dgm:prSet/>
      <dgm:spPr/>
      <dgm:t>
        <a:bodyPr/>
        <a:lstStyle/>
        <a:p>
          <a:endParaRPr lang="es-EC">
            <a:latin typeface="Arial" panose="020B0604020202020204" pitchFamily="34" charset="0"/>
            <a:cs typeface="Arial" panose="020B0604020202020204" pitchFamily="34" charset="0"/>
          </a:endParaRPr>
        </a:p>
      </dgm:t>
    </dgm:pt>
    <dgm:pt modelId="{AFFFADF8-DB88-4E2A-A6B3-7B0B7BB40B12}">
      <dgm:prSet phldrT="[Texto]" custT="1"/>
      <dgm:spPr/>
      <dgm:t>
        <a:bodyPr/>
        <a:lstStyle/>
        <a:p>
          <a:r>
            <a:rPr lang="es-EC" sz="1400" dirty="0">
              <a:solidFill>
                <a:schemeClr val="bg1"/>
              </a:solidFill>
              <a:latin typeface="Arial" panose="020B0604020202020204" pitchFamily="34" charset="0"/>
              <a:cs typeface="Arial" panose="020B0604020202020204" pitchFamily="34" charset="0"/>
            </a:rPr>
            <a:t>las unidades de investigación se realizaron mediante el muestreo estratificado no probabilístico.</a:t>
          </a:r>
        </a:p>
      </dgm:t>
    </dgm:pt>
    <dgm:pt modelId="{43ADB474-A01A-46A7-9383-F6AF29F903A5}" type="parTrans" cxnId="{A505E902-BB42-4543-AAE2-91FFDEA3102A}">
      <dgm:prSet/>
      <dgm:spPr/>
      <dgm:t>
        <a:bodyPr/>
        <a:lstStyle/>
        <a:p>
          <a:endParaRPr lang="es-EC">
            <a:latin typeface="Arial" panose="020B0604020202020204" pitchFamily="34" charset="0"/>
            <a:cs typeface="Arial" panose="020B0604020202020204" pitchFamily="34" charset="0"/>
          </a:endParaRPr>
        </a:p>
      </dgm:t>
    </dgm:pt>
    <dgm:pt modelId="{AB7FACCB-6E1F-4435-B861-8BBCBE487E8C}" type="sibTrans" cxnId="{A505E902-BB42-4543-AAE2-91FFDEA3102A}">
      <dgm:prSet/>
      <dgm:spPr/>
      <dgm:t>
        <a:bodyPr/>
        <a:lstStyle/>
        <a:p>
          <a:endParaRPr lang="es-EC">
            <a:latin typeface="Arial" panose="020B0604020202020204" pitchFamily="34" charset="0"/>
            <a:cs typeface="Arial" panose="020B0604020202020204" pitchFamily="34" charset="0"/>
          </a:endParaRPr>
        </a:p>
      </dgm:t>
    </dgm:pt>
    <dgm:pt modelId="{3138C7EB-5A0B-4268-A048-C908133D57A8}">
      <dgm:prSet phldrT="[Texto]" custT="1"/>
      <dgm:spPr/>
      <dgm:t>
        <a:bodyPr/>
        <a:lstStyle/>
        <a:p>
          <a:r>
            <a:rPr lang="es-EC" sz="1400" dirty="0">
              <a:solidFill>
                <a:schemeClr val="bg1"/>
              </a:solidFill>
              <a:latin typeface="Arial" panose="020B0604020202020204" pitchFamily="34" charset="0"/>
              <a:cs typeface="Arial" panose="020B0604020202020204" pitchFamily="34" charset="0"/>
            </a:rPr>
            <a:t>El target se tomará en cuenta a personas que se encuentren en el rango de 20 a 49 años de edad los cuales representan .</a:t>
          </a:r>
        </a:p>
      </dgm:t>
    </dgm:pt>
    <dgm:pt modelId="{C72E8B78-8DDF-4C1C-B67E-26DE761FCCAB}" type="parTrans" cxnId="{3917A35B-D9EA-4CE6-9A85-3225E88E3861}">
      <dgm:prSet/>
      <dgm:spPr/>
      <dgm:t>
        <a:bodyPr/>
        <a:lstStyle/>
        <a:p>
          <a:endParaRPr lang="es-EC">
            <a:latin typeface="Arial" panose="020B0604020202020204" pitchFamily="34" charset="0"/>
            <a:cs typeface="Arial" panose="020B0604020202020204" pitchFamily="34" charset="0"/>
          </a:endParaRPr>
        </a:p>
      </dgm:t>
    </dgm:pt>
    <dgm:pt modelId="{071824B9-8050-4E04-8C06-A92A674BEF81}" type="sibTrans" cxnId="{3917A35B-D9EA-4CE6-9A85-3225E88E3861}">
      <dgm:prSet/>
      <dgm:spPr/>
      <dgm:t>
        <a:bodyPr/>
        <a:lstStyle/>
        <a:p>
          <a:endParaRPr lang="es-EC">
            <a:latin typeface="Arial" panose="020B0604020202020204" pitchFamily="34" charset="0"/>
            <a:cs typeface="Arial" panose="020B0604020202020204" pitchFamily="34" charset="0"/>
          </a:endParaRPr>
        </a:p>
      </dgm:t>
    </dgm:pt>
    <dgm:pt modelId="{06408C9B-3F7C-4C5B-9904-1958F9AA0AC3}">
      <dgm:prSet phldrT="[Texto]"/>
      <dgm:spPr/>
      <dgm:t>
        <a:bodyPr/>
        <a:lstStyle/>
        <a:p>
          <a:r>
            <a:rPr lang="es-EC" dirty="0">
              <a:solidFill>
                <a:schemeClr val="bg1"/>
              </a:solidFill>
              <a:latin typeface="Arial" panose="020B0604020202020204" pitchFamily="34" charset="0"/>
              <a:cs typeface="Arial" panose="020B0604020202020204" pitchFamily="34" charset="0"/>
            </a:rPr>
            <a:t>Muestreo aleatorio simple</a:t>
          </a:r>
        </a:p>
      </dgm:t>
    </dgm:pt>
    <dgm:pt modelId="{8BE401DA-AD4B-47C9-8C06-0F795D7EC6D7}" type="parTrans" cxnId="{2F57B750-43EC-4D91-A65A-D934FC67D568}">
      <dgm:prSet/>
      <dgm:spPr/>
      <dgm:t>
        <a:bodyPr/>
        <a:lstStyle/>
        <a:p>
          <a:endParaRPr lang="es-EC">
            <a:latin typeface="Arial" panose="020B0604020202020204" pitchFamily="34" charset="0"/>
            <a:cs typeface="Arial" panose="020B0604020202020204" pitchFamily="34" charset="0"/>
          </a:endParaRPr>
        </a:p>
      </dgm:t>
    </dgm:pt>
    <dgm:pt modelId="{B332A386-0280-4569-ADA3-5E8E9CD23FC3}" type="sibTrans" cxnId="{2F57B750-43EC-4D91-A65A-D934FC67D568}">
      <dgm:prSet/>
      <dgm:spPr/>
      <dgm:t>
        <a:bodyPr/>
        <a:lstStyle/>
        <a:p>
          <a:endParaRPr lang="es-EC">
            <a:latin typeface="Arial" panose="020B0604020202020204" pitchFamily="34" charset="0"/>
            <a:cs typeface="Arial" panose="020B0604020202020204" pitchFamily="34" charset="0"/>
          </a:endParaRPr>
        </a:p>
      </dgm:t>
    </dgm:pt>
    <dgm:pt modelId="{A30B4C4D-4570-4C01-ABD2-B4F69059ED93}" type="pres">
      <dgm:prSet presAssocID="{23E51281-51C2-4B85-A137-D5BBC37203FF}" presName="linearFlow" presStyleCnt="0">
        <dgm:presLayoutVars>
          <dgm:resizeHandles val="exact"/>
        </dgm:presLayoutVars>
      </dgm:prSet>
      <dgm:spPr/>
    </dgm:pt>
    <dgm:pt modelId="{5DC5D136-D666-496A-ADC9-8E0B3B2AC94C}" type="pres">
      <dgm:prSet presAssocID="{4DC662D4-ED25-4EFA-8833-EA21B51E29B4}" presName="node" presStyleLbl="node1" presStyleIdx="0" presStyleCnt="4" custScaleX="99593" custLinFactNeighborY="13079">
        <dgm:presLayoutVars>
          <dgm:bulletEnabled val="1"/>
        </dgm:presLayoutVars>
      </dgm:prSet>
      <dgm:spPr/>
    </dgm:pt>
    <dgm:pt modelId="{984A15CF-EAC9-4C0D-B2F9-58C20EA60B2B}" type="pres">
      <dgm:prSet presAssocID="{DBA919ED-CF30-42E1-9532-667D2ED1D6C3}" presName="sibTrans" presStyleLbl="sibTrans2D1" presStyleIdx="0" presStyleCnt="3"/>
      <dgm:spPr/>
    </dgm:pt>
    <dgm:pt modelId="{06EBD197-0229-43A7-B8A3-2ACF4F9E7333}" type="pres">
      <dgm:prSet presAssocID="{DBA919ED-CF30-42E1-9532-667D2ED1D6C3}" presName="connectorText" presStyleLbl="sibTrans2D1" presStyleIdx="0" presStyleCnt="3"/>
      <dgm:spPr/>
    </dgm:pt>
    <dgm:pt modelId="{BBA5F489-BD15-4F02-8128-54F144CE94E8}" type="pres">
      <dgm:prSet presAssocID="{AFFFADF8-DB88-4E2A-A6B3-7B0B7BB40B12}" presName="node" presStyleLbl="node1" presStyleIdx="1" presStyleCnt="4" custScaleX="107292" custLinFactNeighborX="5737" custLinFactNeighborY="8328">
        <dgm:presLayoutVars>
          <dgm:bulletEnabled val="1"/>
        </dgm:presLayoutVars>
      </dgm:prSet>
      <dgm:spPr/>
    </dgm:pt>
    <dgm:pt modelId="{F48E7B7A-4936-4D16-8F04-D3009408853A}" type="pres">
      <dgm:prSet presAssocID="{AB7FACCB-6E1F-4435-B861-8BBCBE487E8C}" presName="sibTrans" presStyleLbl="sibTrans2D1" presStyleIdx="1" presStyleCnt="3"/>
      <dgm:spPr/>
    </dgm:pt>
    <dgm:pt modelId="{AB9885CF-1C11-434B-980B-287B574144DF}" type="pres">
      <dgm:prSet presAssocID="{AB7FACCB-6E1F-4435-B861-8BBCBE487E8C}" presName="connectorText" presStyleLbl="sibTrans2D1" presStyleIdx="1" presStyleCnt="3"/>
      <dgm:spPr/>
    </dgm:pt>
    <dgm:pt modelId="{9996CF2C-DE5A-4F78-A24D-04D0F6E3F98C}" type="pres">
      <dgm:prSet presAssocID="{3138C7EB-5A0B-4268-A048-C908133D57A8}" presName="node" presStyleLbl="node1" presStyleIdx="2" presStyleCnt="4" custScaleX="98553">
        <dgm:presLayoutVars>
          <dgm:bulletEnabled val="1"/>
        </dgm:presLayoutVars>
      </dgm:prSet>
      <dgm:spPr/>
    </dgm:pt>
    <dgm:pt modelId="{E0DE8C25-8434-4626-94C4-70C038E86D43}" type="pres">
      <dgm:prSet presAssocID="{071824B9-8050-4E04-8C06-A92A674BEF81}" presName="sibTrans" presStyleLbl="sibTrans2D1" presStyleIdx="2" presStyleCnt="3"/>
      <dgm:spPr/>
    </dgm:pt>
    <dgm:pt modelId="{643C3F1C-E2BF-47A7-9FFD-7D81FC4F1D89}" type="pres">
      <dgm:prSet presAssocID="{071824B9-8050-4E04-8C06-A92A674BEF81}" presName="connectorText" presStyleLbl="sibTrans2D1" presStyleIdx="2" presStyleCnt="3"/>
      <dgm:spPr/>
    </dgm:pt>
    <dgm:pt modelId="{61C91403-457D-4516-B059-6C997B0E75F3}" type="pres">
      <dgm:prSet presAssocID="{06408C9B-3F7C-4C5B-9904-1958F9AA0AC3}" presName="node" presStyleLbl="node1" presStyleIdx="3" presStyleCnt="4" custScaleX="98553">
        <dgm:presLayoutVars>
          <dgm:bulletEnabled val="1"/>
        </dgm:presLayoutVars>
      </dgm:prSet>
      <dgm:spPr/>
    </dgm:pt>
  </dgm:ptLst>
  <dgm:cxnLst>
    <dgm:cxn modelId="{A505E902-BB42-4543-AAE2-91FFDEA3102A}" srcId="{23E51281-51C2-4B85-A137-D5BBC37203FF}" destId="{AFFFADF8-DB88-4E2A-A6B3-7B0B7BB40B12}" srcOrd="1" destOrd="0" parTransId="{43ADB474-A01A-46A7-9383-F6AF29F903A5}" sibTransId="{AB7FACCB-6E1F-4435-B861-8BBCBE487E8C}"/>
    <dgm:cxn modelId="{28E9971F-488E-484F-9748-7D9B9E7B58C4}" type="presOf" srcId="{071824B9-8050-4E04-8C06-A92A674BEF81}" destId="{643C3F1C-E2BF-47A7-9FFD-7D81FC4F1D89}" srcOrd="1" destOrd="0" presId="urn:microsoft.com/office/officeart/2005/8/layout/process2"/>
    <dgm:cxn modelId="{797EE820-BE98-4E97-902D-FB36CD6D4893}" type="presOf" srcId="{DBA919ED-CF30-42E1-9532-667D2ED1D6C3}" destId="{984A15CF-EAC9-4C0D-B2F9-58C20EA60B2B}" srcOrd="0" destOrd="0" presId="urn:microsoft.com/office/officeart/2005/8/layout/process2"/>
    <dgm:cxn modelId="{9EAFE022-76F6-4AA2-85F8-BDA8380C98D3}" type="presOf" srcId="{AB7FACCB-6E1F-4435-B861-8BBCBE487E8C}" destId="{AB9885CF-1C11-434B-980B-287B574144DF}" srcOrd="1" destOrd="0" presId="urn:microsoft.com/office/officeart/2005/8/layout/process2"/>
    <dgm:cxn modelId="{3917A35B-D9EA-4CE6-9A85-3225E88E3861}" srcId="{23E51281-51C2-4B85-A137-D5BBC37203FF}" destId="{3138C7EB-5A0B-4268-A048-C908133D57A8}" srcOrd="2" destOrd="0" parTransId="{C72E8B78-8DDF-4C1C-B67E-26DE761FCCAB}" sibTransId="{071824B9-8050-4E04-8C06-A92A674BEF81}"/>
    <dgm:cxn modelId="{802A4769-5410-4E5B-8408-97232F0F3435}" type="presOf" srcId="{DBA919ED-CF30-42E1-9532-667D2ED1D6C3}" destId="{06EBD197-0229-43A7-B8A3-2ACF4F9E7333}" srcOrd="1" destOrd="0" presId="urn:microsoft.com/office/officeart/2005/8/layout/process2"/>
    <dgm:cxn modelId="{2F57B750-43EC-4D91-A65A-D934FC67D568}" srcId="{23E51281-51C2-4B85-A137-D5BBC37203FF}" destId="{06408C9B-3F7C-4C5B-9904-1958F9AA0AC3}" srcOrd="3" destOrd="0" parTransId="{8BE401DA-AD4B-47C9-8C06-0F795D7EC6D7}" sibTransId="{B332A386-0280-4569-ADA3-5E8E9CD23FC3}"/>
    <dgm:cxn modelId="{29D86475-F1E2-486C-82C4-E4841CEED88A}" type="presOf" srcId="{06408C9B-3F7C-4C5B-9904-1958F9AA0AC3}" destId="{61C91403-457D-4516-B059-6C997B0E75F3}" srcOrd="0" destOrd="0" presId="urn:microsoft.com/office/officeart/2005/8/layout/process2"/>
    <dgm:cxn modelId="{F9769A88-D4CF-43C6-B6C8-BBF410333A3A}" type="presOf" srcId="{23E51281-51C2-4B85-A137-D5BBC37203FF}" destId="{A30B4C4D-4570-4C01-ABD2-B4F69059ED93}" srcOrd="0" destOrd="0" presId="urn:microsoft.com/office/officeart/2005/8/layout/process2"/>
    <dgm:cxn modelId="{B7A6B18A-D894-4D9F-9324-D0E5E1383DE4}" type="presOf" srcId="{AB7FACCB-6E1F-4435-B861-8BBCBE487E8C}" destId="{F48E7B7A-4936-4D16-8F04-D3009408853A}" srcOrd="0" destOrd="0" presId="urn:microsoft.com/office/officeart/2005/8/layout/process2"/>
    <dgm:cxn modelId="{31601DA0-ED34-4063-BBED-A8958F36CA74}" type="presOf" srcId="{071824B9-8050-4E04-8C06-A92A674BEF81}" destId="{E0DE8C25-8434-4626-94C4-70C038E86D43}" srcOrd="0" destOrd="0" presId="urn:microsoft.com/office/officeart/2005/8/layout/process2"/>
    <dgm:cxn modelId="{B313B1A8-1220-47DB-8D2D-B82B2190472C}" type="presOf" srcId="{4DC662D4-ED25-4EFA-8833-EA21B51E29B4}" destId="{5DC5D136-D666-496A-ADC9-8E0B3B2AC94C}" srcOrd="0" destOrd="0" presId="urn:microsoft.com/office/officeart/2005/8/layout/process2"/>
    <dgm:cxn modelId="{CFCB76B4-972D-4E6F-9BE2-A764B2BDF014}" type="presOf" srcId="{AFFFADF8-DB88-4E2A-A6B3-7B0B7BB40B12}" destId="{BBA5F489-BD15-4F02-8128-54F144CE94E8}" srcOrd="0" destOrd="0" presId="urn:microsoft.com/office/officeart/2005/8/layout/process2"/>
    <dgm:cxn modelId="{AA6937CC-E177-4889-8629-1FE9D78950C8}" type="presOf" srcId="{3138C7EB-5A0B-4268-A048-C908133D57A8}" destId="{9996CF2C-DE5A-4F78-A24D-04D0F6E3F98C}" srcOrd="0" destOrd="0" presId="urn:microsoft.com/office/officeart/2005/8/layout/process2"/>
    <dgm:cxn modelId="{3841E6DB-ACB0-4553-9019-D202C5BC2161}" srcId="{23E51281-51C2-4B85-A137-D5BBC37203FF}" destId="{4DC662D4-ED25-4EFA-8833-EA21B51E29B4}" srcOrd="0" destOrd="0" parTransId="{2E7B0F7A-2C4F-4EFC-A6EA-21ED157FD877}" sibTransId="{DBA919ED-CF30-42E1-9532-667D2ED1D6C3}"/>
    <dgm:cxn modelId="{A2B829F7-22DA-4DC0-8044-BFFF3C306595}" type="presParOf" srcId="{A30B4C4D-4570-4C01-ABD2-B4F69059ED93}" destId="{5DC5D136-D666-496A-ADC9-8E0B3B2AC94C}" srcOrd="0" destOrd="0" presId="urn:microsoft.com/office/officeart/2005/8/layout/process2"/>
    <dgm:cxn modelId="{4B311B03-AB23-4DD2-A97B-6CCBA4782A0C}" type="presParOf" srcId="{A30B4C4D-4570-4C01-ABD2-B4F69059ED93}" destId="{984A15CF-EAC9-4C0D-B2F9-58C20EA60B2B}" srcOrd="1" destOrd="0" presId="urn:microsoft.com/office/officeart/2005/8/layout/process2"/>
    <dgm:cxn modelId="{6B9D875E-3F59-4924-BF15-F55E2C400234}" type="presParOf" srcId="{984A15CF-EAC9-4C0D-B2F9-58C20EA60B2B}" destId="{06EBD197-0229-43A7-B8A3-2ACF4F9E7333}" srcOrd="0" destOrd="0" presId="urn:microsoft.com/office/officeart/2005/8/layout/process2"/>
    <dgm:cxn modelId="{00DDDD21-3E70-442B-A714-715115DEC49D}" type="presParOf" srcId="{A30B4C4D-4570-4C01-ABD2-B4F69059ED93}" destId="{BBA5F489-BD15-4F02-8128-54F144CE94E8}" srcOrd="2" destOrd="0" presId="urn:microsoft.com/office/officeart/2005/8/layout/process2"/>
    <dgm:cxn modelId="{50F92CAB-78F3-4B7D-B64D-446072483813}" type="presParOf" srcId="{A30B4C4D-4570-4C01-ABD2-B4F69059ED93}" destId="{F48E7B7A-4936-4D16-8F04-D3009408853A}" srcOrd="3" destOrd="0" presId="urn:microsoft.com/office/officeart/2005/8/layout/process2"/>
    <dgm:cxn modelId="{5D4CADEB-A0C0-4610-B4BE-F57256D59791}" type="presParOf" srcId="{F48E7B7A-4936-4D16-8F04-D3009408853A}" destId="{AB9885CF-1C11-434B-980B-287B574144DF}" srcOrd="0" destOrd="0" presId="urn:microsoft.com/office/officeart/2005/8/layout/process2"/>
    <dgm:cxn modelId="{A4AF4479-C7F7-45A9-9A9E-137178E639B9}" type="presParOf" srcId="{A30B4C4D-4570-4C01-ABD2-B4F69059ED93}" destId="{9996CF2C-DE5A-4F78-A24D-04D0F6E3F98C}" srcOrd="4" destOrd="0" presId="urn:microsoft.com/office/officeart/2005/8/layout/process2"/>
    <dgm:cxn modelId="{20BDFF88-4057-4A1E-8537-F444818C9DEA}" type="presParOf" srcId="{A30B4C4D-4570-4C01-ABD2-B4F69059ED93}" destId="{E0DE8C25-8434-4626-94C4-70C038E86D43}" srcOrd="5" destOrd="0" presId="urn:microsoft.com/office/officeart/2005/8/layout/process2"/>
    <dgm:cxn modelId="{F93B4736-F6D2-4E3B-9E6D-023CE569B020}" type="presParOf" srcId="{E0DE8C25-8434-4626-94C4-70C038E86D43}" destId="{643C3F1C-E2BF-47A7-9FFD-7D81FC4F1D89}" srcOrd="0" destOrd="0" presId="urn:microsoft.com/office/officeart/2005/8/layout/process2"/>
    <dgm:cxn modelId="{06A0CD58-7699-43E7-ABE3-814B57839F30}" type="presParOf" srcId="{A30B4C4D-4570-4C01-ABD2-B4F69059ED93}" destId="{61C91403-457D-4516-B059-6C997B0E75F3}" srcOrd="6"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E51281-51C2-4B85-A137-D5BBC37203FF}" type="doc">
      <dgm:prSet loTypeId="urn:microsoft.com/office/officeart/2005/8/layout/process2" loCatId="process" qsTypeId="urn:microsoft.com/office/officeart/2005/8/quickstyle/simple1" qsCatId="simple" csTypeId="urn:microsoft.com/office/officeart/2005/8/colors/colorful2" csCatId="colorful" phldr="1"/>
      <dgm:spPr/>
    </dgm:pt>
    <dgm:pt modelId="{4DC662D4-ED25-4EFA-8833-EA21B51E29B4}">
      <dgm:prSet phldrT="[Texto]"/>
      <dgm:spPr/>
      <dgm:t>
        <a:bodyPr/>
        <a:lstStyle/>
        <a:p>
          <a:r>
            <a:rPr lang="es-EC" dirty="0">
              <a:solidFill>
                <a:schemeClr val="bg1"/>
              </a:solidFill>
              <a:latin typeface="Arial" panose="020B0604020202020204" pitchFamily="34" charset="0"/>
              <a:cs typeface="Arial" panose="020B0604020202020204" pitchFamily="34" charset="0"/>
            </a:rPr>
            <a:t>Aguarico Selva Y Encanto</a:t>
          </a:r>
        </a:p>
      </dgm:t>
    </dgm:pt>
    <dgm:pt modelId="{2E7B0F7A-2C4F-4EFC-A6EA-21ED157FD877}" type="parTrans" cxnId="{3841E6DB-ACB0-4553-9019-D202C5BC2161}">
      <dgm:prSet/>
      <dgm:spPr/>
      <dgm:t>
        <a:bodyPr/>
        <a:lstStyle/>
        <a:p>
          <a:endParaRPr lang="es-EC"/>
        </a:p>
      </dgm:t>
    </dgm:pt>
    <dgm:pt modelId="{DBA919ED-CF30-42E1-9532-667D2ED1D6C3}" type="sibTrans" cxnId="{3841E6DB-ACB0-4553-9019-D202C5BC2161}">
      <dgm:prSet/>
      <dgm:spPr/>
      <dgm:t>
        <a:bodyPr/>
        <a:lstStyle/>
        <a:p>
          <a:endParaRPr lang="es-EC"/>
        </a:p>
      </dgm:t>
    </dgm:pt>
    <dgm:pt modelId="{3138C7EB-5A0B-4268-A048-C908133D57A8}">
      <dgm:prSet phldrT="[Texto]" custT="1"/>
      <dgm:spPr/>
      <dgm:t>
        <a:bodyPr/>
        <a:lstStyle/>
        <a:p>
          <a:pPr algn="ctr"/>
          <a:endParaRPr lang="es-EC" sz="1400" b="1" dirty="0">
            <a:solidFill>
              <a:schemeClr val="tx1"/>
            </a:solidFill>
          </a:endParaRPr>
        </a:p>
        <a:p>
          <a:pPr algn="ctr"/>
          <a:r>
            <a:rPr lang="es-EC" sz="1400" b="1" dirty="0">
              <a:solidFill>
                <a:schemeClr val="bg1"/>
              </a:solidFill>
              <a:latin typeface="Arial" panose="020B0604020202020204" pitchFamily="34" charset="0"/>
              <a:cs typeface="Arial" panose="020B0604020202020204" pitchFamily="34" charset="0"/>
            </a:rPr>
            <a:t>ACTIVIDADES:</a:t>
          </a:r>
        </a:p>
        <a:p>
          <a:pPr algn="l"/>
          <a:r>
            <a:rPr lang="es-EC" sz="1200" dirty="0">
              <a:solidFill>
                <a:schemeClr val="bg1"/>
              </a:solidFill>
              <a:latin typeface="Arial" panose="020B0604020202020204" pitchFamily="34" charset="0"/>
              <a:cs typeface="Arial" panose="020B0604020202020204" pitchFamily="34" charset="0"/>
            </a:rPr>
            <a:t>1.- </a:t>
          </a:r>
          <a:r>
            <a:rPr lang="es-EC" sz="1400" dirty="0">
              <a:solidFill>
                <a:schemeClr val="bg1"/>
              </a:solidFill>
              <a:latin typeface="Arial" panose="020B0604020202020204" pitchFamily="34" charset="0"/>
              <a:cs typeface="Arial" panose="020B0604020202020204" pitchFamily="34" charset="0"/>
            </a:rPr>
            <a:t>Elaboración de 4 paquetes turísticos</a:t>
          </a:r>
        </a:p>
        <a:p>
          <a:pPr algn="l"/>
          <a:r>
            <a:rPr lang="es-EC" sz="1400" dirty="0">
              <a:solidFill>
                <a:schemeClr val="bg1"/>
              </a:solidFill>
              <a:latin typeface="Arial" panose="020B0604020202020204" pitchFamily="34" charset="0"/>
              <a:cs typeface="Arial" panose="020B0604020202020204" pitchFamily="34" charset="0"/>
            </a:rPr>
            <a:t>2.- Elaboración de un inventario de atractivos turísticos </a:t>
          </a:r>
        </a:p>
        <a:p>
          <a:pPr algn="l"/>
          <a:r>
            <a:rPr lang="es-EC" sz="1400" dirty="0">
              <a:solidFill>
                <a:schemeClr val="bg1"/>
              </a:solidFill>
              <a:latin typeface="Arial" panose="020B0604020202020204" pitchFamily="34" charset="0"/>
              <a:cs typeface="Arial" panose="020B0604020202020204" pitchFamily="34" charset="0"/>
            </a:rPr>
            <a:t>3.- Elaboración de  dos convenios con agencia de viajes locales y nacionales</a:t>
          </a:r>
        </a:p>
        <a:p>
          <a:pPr algn="l"/>
          <a:endParaRPr lang="es-EC" sz="1200" dirty="0"/>
        </a:p>
      </dgm:t>
    </dgm:pt>
    <dgm:pt modelId="{071824B9-8050-4E04-8C06-A92A674BEF81}" type="sibTrans" cxnId="{3917A35B-D9EA-4CE6-9A85-3225E88E3861}">
      <dgm:prSet/>
      <dgm:spPr/>
      <dgm:t>
        <a:bodyPr/>
        <a:lstStyle/>
        <a:p>
          <a:endParaRPr lang="es-EC"/>
        </a:p>
      </dgm:t>
    </dgm:pt>
    <dgm:pt modelId="{C72E8B78-8DDF-4C1C-B67E-26DE761FCCAB}" type="parTrans" cxnId="{3917A35B-D9EA-4CE6-9A85-3225E88E3861}">
      <dgm:prSet/>
      <dgm:spPr/>
      <dgm:t>
        <a:bodyPr/>
        <a:lstStyle/>
        <a:p>
          <a:endParaRPr lang="es-EC"/>
        </a:p>
      </dgm:t>
    </dgm:pt>
    <dgm:pt modelId="{AFFFADF8-DB88-4E2A-A6B3-7B0B7BB40B12}">
      <dgm:prSet phldrT="[Texto]"/>
      <dgm:spPr/>
      <dgm:t>
        <a:bodyPr/>
        <a:lstStyle/>
        <a:p>
          <a:r>
            <a:rPr lang="es-EC" b="1" dirty="0">
              <a:solidFill>
                <a:schemeClr val="bg1"/>
              </a:solidFill>
              <a:latin typeface="Arial" panose="020B0604020202020204" pitchFamily="34" charset="0"/>
              <a:cs typeface="Arial" panose="020B0604020202020204" pitchFamily="34" charset="0"/>
            </a:rPr>
            <a:t>PROYECTO: </a:t>
          </a:r>
          <a:r>
            <a:rPr lang="es-EC" dirty="0">
              <a:solidFill>
                <a:schemeClr val="bg1"/>
              </a:solidFill>
              <a:latin typeface="Arial" panose="020B0604020202020204" pitchFamily="34" charset="0"/>
              <a:cs typeface="Arial" panose="020B0604020202020204" pitchFamily="34" charset="0"/>
            </a:rPr>
            <a:t>Desarrollo Turístico Del Cantón Aguarico</a:t>
          </a:r>
        </a:p>
      </dgm:t>
    </dgm:pt>
    <dgm:pt modelId="{AB7FACCB-6E1F-4435-B861-8BBCBE487E8C}" type="sibTrans" cxnId="{A505E902-BB42-4543-AAE2-91FFDEA3102A}">
      <dgm:prSet/>
      <dgm:spPr/>
      <dgm:t>
        <a:bodyPr/>
        <a:lstStyle/>
        <a:p>
          <a:endParaRPr lang="es-EC"/>
        </a:p>
      </dgm:t>
    </dgm:pt>
    <dgm:pt modelId="{43ADB474-A01A-46A7-9383-F6AF29F903A5}" type="parTrans" cxnId="{A505E902-BB42-4543-AAE2-91FFDEA3102A}">
      <dgm:prSet/>
      <dgm:spPr/>
      <dgm:t>
        <a:bodyPr/>
        <a:lstStyle/>
        <a:p>
          <a:endParaRPr lang="es-EC"/>
        </a:p>
      </dgm:t>
    </dgm:pt>
    <dgm:pt modelId="{A30B4C4D-4570-4C01-ABD2-B4F69059ED93}" type="pres">
      <dgm:prSet presAssocID="{23E51281-51C2-4B85-A137-D5BBC37203FF}" presName="linearFlow" presStyleCnt="0">
        <dgm:presLayoutVars>
          <dgm:resizeHandles val="exact"/>
        </dgm:presLayoutVars>
      </dgm:prSet>
      <dgm:spPr/>
    </dgm:pt>
    <dgm:pt modelId="{5DC5D136-D666-496A-ADC9-8E0B3B2AC94C}" type="pres">
      <dgm:prSet presAssocID="{4DC662D4-ED25-4EFA-8833-EA21B51E29B4}" presName="node" presStyleLbl="node1" presStyleIdx="0" presStyleCnt="3" custLinFactNeighborX="-9317" custLinFactNeighborY="14332">
        <dgm:presLayoutVars>
          <dgm:bulletEnabled val="1"/>
        </dgm:presLayoutVars>
      </dgm:prSet>
      <dgm:spPr/>
    </dgm:pt>
    <dgm:pt modelId="{984A15CF-EAC9-4C0D-B2F9-58C20EA60B2B}" type="pres">
      <dgm:prSet presAssocID="{DBA919ED-CF30-42E1-9532-667D2ED1D6C3}" presName="sibTrans" presStyleLbl="sibTrans2D1" presStyleIdx="0" presStyleCnt="2"/>
      <dgm:spPr/>
    </dgm:pt>
    <dgm:pt modelId="{06EBD197-0229-43A7-B8A3-2ACF4F9E7333}" type="pres">
      <dgm:prSet presAssocID="{DBA919ED-CF30-42E1-9532-667D2ED1D6C3}" presName="connectorText" presStyleLbl="sibTrans2D1" presStyleIdx="0" presStyleCnt="2"/>
      <dgm:spPr/>
    </dgm:pt>
    <dgm:pt modelId="{BBA5F489-BD15-4F02-8128-54F144CE94E8}" type="pres">
      <dgm:prSet presAssocID="{AFFFADF8-DB88-4E2A-A6B3-7B0B7BB40B12}" presName="node" presStyleLbl="node1" presStyleIdx="1" presStyleCnt="3" custLinFactNeighborX="-2391" custLinFactNeighborY="-7140">
        <dgm:presLayoutVars>
          <dgm:bulletEnabled val="1"/>
        </dgm:presLayoutVars>
      </dgm:prSet>
      <dgm:spPr/>
    </dgm:pt>
    <dgm:pt modelId="{F48E7B7A-4936-4D16-8F04-D3009408853A}" type="pres">
      <dgm:prSet presAssocID="{AB7FACCB-6E1F-4435-B861-8BBCBE487E8C}" presName="sibTrans" presStyleLbl="sibTrans2D1" presStyleIdx="1" presStyleCnt="2" custAng="21101937" custLinFactNeighborX="-19012" custLinFactNeighborY="-17914"/>
      <dgm:spPr/>
    </dgm:pt>
    <dgm:pt modelId="{AB9885CF-1C11-434B-980B-287B574144DF}" type="pres">
      <dgm:prSet presAssocID="{AB7FACCB-6E1F-4435-B861-8BBCBE487E8C}" presName="connectorText" presStyleLbl="sibTrans2D1" presStyleIdx="1" presStyleCnt="2"/>
      <dgm:spPr/>
    </dgm:pt>
    <dgm:pt modelId="{9996CF2C-DE5A-4F78-A24D-04D0F6E3F98C}" type="pres">
      <dgm:prSet presAssocID="{3138C7EB-5A0B-4268-A048-C908133D57A8}" presName="node" presStyleLbl="node1" presStyleIdx="2" presStyleCnt="3" custScaleX="124683" custLinFactNeighborX="68" custLinFactNeighborY="-23700">
        <dgm:presLayoutVars>
          <dgm:bulletEnabled val="1"/>
        </dgm:presLayoutVars>
      </dgm:prSet>
      <dgm:spPr/>
    </dgm:pt>
  </dgm:ptLst>
  <dgm:cxnLst>
    <dgm:cxn modelId="{A505E902-BB42-4543-AAE2-91FFDEA3102A}" srcId="{23E51281-51C2-4B85-A137-D5BBC37203FF}" destId="{AFFFADF8-DB88-4E2A-A6B3-7B0B7BB40B12}" srcOrd="1" destOrd="0" parTransId="{43ADB474-A01A-46A7-9383-F6AF29F903A5}" sibTransId="{AB7FACCB-6E1F-4435-B861-8BBCBE487E8C}"/>
    <dgm:cxn modelId="{797EE820-BE98-4E97-902D-FB36CD6D4893}" type="presOf" srcId="{DBA919ED-CF30-42E1-9532-667D2ED1D6C3}" destId="{984A15CF-EAC9-4C0D-B2F9-58C20EA60B2B}" srcOrd="0" destOrd="0" presId="urn:microsoft.com/office/officeart/2005/8/layout/process2"/>
    <dgm:cxn modelId="{9EAFE022-76F6-4AA2-85F8-BDA8380C98D3}" type="presOf" srcId="{AB7FACCB-6E1F-4435-B861-8BBCBE487E8C}" destId="{AB9885CF-1C11-434B-980B-287B574144DF}" srcOrd="1" destOrd="0" presId="urn:microsoft.com/office/officeart/2005/8/layout/process2"/>
    <dgm:cxn modelId="{3917A35B-D9EA-4CE6-9A85-3225E88E3861}" srcId="{23E51281-51C2-4B85-A137-D5BBC37203FF}" destId="{3138C7EB-5A0B-4268-A048-C908133D57A8}" srcOrd="2" destOrd="0" parTransId="{C72E8B78-8DDF-4C1C-B67E-26DE761FCCAB}" sibTransId="{071824B9-8050-4E04-8C06-A92A674BEF81}"/>
    <dgm:cxn modelId="{802A4769-5410-4E5B-8408-97232F0F3435}" type="presOf" srcId="{DBA919ED-CF30-42E1-9532-667D2ED1D6C3}" destId="{06EBD197-0229-43A7-B8A3-2ACF4F9E7333}" srcOrd="1" destOrd="0" presId="urn:microsoft.com/office/officeart/2005/8/layout/process2"/>
    <dgm:cxn modelId="{F9769A88-D4CF-43C6-B6C8-BBF410333A3A}" type="presOf" srcId="{23E51281-51C2-4B85-A137-D5BBC37203FF}" destId="{A30B4C4D-4570-4C01-ABD2-B4F69059ED93}" srcOrd="0" destOrd="0" presId="urn:microsoft.com/office/officeart/2005/8/layout/process2"/>
    <dgm:cxn modelId="{B7A6B18A-D894-4D9F-9324-D0E5E1383DE4}" type="presOf" srcId="{AB7FACCB-6E1F-4435-B861-8BBCBE487E8C}" destId="{F48E7B7A-4936-4D16-8F04-D3009408853A}" srcOrd="0" destOrd="0" presId="urn:microsoft.com/office/officeart/2005/8/layout/process2"/>
    <dgm:cxn modelId="{B313B1A8-1220-47DB-8D2D-B82B2190472C}" type="presOf" srcId="{4DC662D4-ED25-4EFA-8833-EA21B51E29B4}" destId="{5DC5D136-D666-496A-ADC9-8E0B3B2AC94C}" srcOrd="0" destOrd="0" presId="urn:microsoft.com/office/officeart/2005/8/layout/process2"/>
    <dgm:cxn modelId="{CFCB76B4-972D-4E6F-9BE2-A764B2BDF014}" type="presOf" srcId="{AFFFADF8-DB88-4E2A-A6B3-7B0B7BB40B12}" destId="{BBA5F489-BD15-4F02-8128-54F144CE94E8}" srcOrd="0" destOrd="0" presId="urn:microsoft.com/office/officeart/2005/8/layout/process2"/>
    <dgm:cxn modelId="{AA6937CC-E177-4889-8629-1FE9D78950C8}" type="presOf" srcId="{3138C7EB-5A0B-4268-A048-C908133D57A8}" destId="{9996CF2C-DE5A-4F78-A24D-04D0F6E3F98C}" srcOrd="0" destOrd="0" presId="urn:microsoft.com/office/officeart/2005/8/layout/process2"/>
    <dgm:cxn modelId="{3841E6DB-ACB0-4553-9019-D202C5BC2161}" srcId="{23E51281-51C2-4B85-A137-D5BBC37203FF}" destId="{4DC662D4-ED25-4EFA-8833-EA21B51E29B4}" srcOrd="0" destOrd="0" parTransId="{2E7B0F7A-2C4F-4EFC-A6EA-21ED157FD877}" sibTransId="{DBA919ED-CF30-42E1-9532-667D2ED1D6C3}"/>
    <dgm:cxn modelId="{A2B829F7-22DA-4DC0-8044-BFFF3C306595}" type="presParOf" srcId="{A30B4C4D-4570-4C01-ABD2-B4F69059ED93}" destId="{5DC5D136-D666-496A-ADC9-8E0B3B2AC94C}" srcOrd="0" destOrd="0" presId="urn:microsoft.com/office/officeart/2005/8/layout/process2"/>
    <dgm:cxn modelId="{4B311B03-AB23-4DD2-A97B-6CCBA4782A0C}" type="presParOf" srcId="{A30B4C4D-4570-4C01-ABD2-B4F69059ED93}" destId="{984A15CF-EAC9-4C0D-B2F9-58C20EA60B2B}" srcOrd="1" destOrd="0" presId="urn:microsoft.com/office/officeart/2005/8/layout/process2"/>
    <dgm:cxn modelId="{6B9D875E-3F59-4924-BF15-F55E2C400234}" type="presParOf" srcId="{984A15CF-EAC9-4C0D-B2F9-58C20EA60B2B}" destId="{06EBD197-0229-43A7-B8A3-2ACF4F9E7333}" srcOrd="0" destOrd="0" presId="urn:microsoft.com/office/officeart/2005/8/layout/process2"/>
    <dgm:cxn modelId="{00DDDD21-3E70-442B-A714-715115DEC49D}" type="presParOf" srcId="{A30B4C4D-4570-4C01-ABD2-B4F69059ED93}" destId="{BBA5F489-BD15-4F02-8128-54F144CE94E8}" srcOrd="2" destOrd="0" presId="urn:microsoft.com/office/officeart/2005/8/layout/process2"/>
    <dgm:cxn modelId="{50F92CAB-78F3-4B7D-B64D-446072483813}" type="presParOf" srcId="{A30B4C4D-4570-4C01-ABD2-B4F69059ED93}" destId="{F48E7B7A-4936-4D16-8F04-D3009408853A}" srcOrd="3" destOrd="0" presId="urn:microsoft.com/office/officeart/2005/8/layout/process2"/>
    <dgm:cxn modelId="{5D4CADEB-A0C0-4610-B4BE-F57256D59791}" type="presParOf" srcId="{F48E7B7A-4936-4D16-8F04-D3009408853A}" destId="{AB9885CF-1C11-434B-980B-287B574144DF}" srcOrd="0" destOrd="0" presId="urn:microsoft.com/office/officeart/2005/8/layout/process2"/>
    <dgm:cxn modelId="{A4AF4479-C7F7-45A9-9A9E-137178E639B9}" type="presParOf" srcId="{A30B4C4D-4570-4C01-ABD2-B4F69059ED93}" destId="{9996CF2C-DE5A-4F78-A24D-04D0F6E3F98C}"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E51281-51C2-4B85-A137-D5BBC37203FF}" type="doc">
      <dgm:prSet loTypeId="urn:microsoft.com/office/officeart/2005/8/layout/process2" loCatId="process" qsTypeId="urn:microsoft.com/office/officeart/2005/8/quickstyle/simple1" qsCatId="simple" csTypeId="urn:microsoft.com/office/officeart/2005/8/colors/colorful2" csCatId="colorful" phldr="1"/>
      <dgm:spPr/>
    </dgm:pt>
    <dgm:pt modelId="{4DC662D4-ED25-4EFA-8833-EA21B51E29B4}">
      <dgm:prSet phldrT="[Texto]"/>
      <dgm:spPr/>
      <dgm:t>
        <a:bodyPr/>
        <a:lstStyle/>
        <a:p>
          <a:r>
            <a:rPr lang="es-EC" dirty="0">
              <a:solidFill>
                <a:schemeClr val="bg1"/>
              </a:solidFill>
              <a:latin typeface="Arial" panose="020B0604020202020204" pitchFamily="34" charset="0"/>
              <a:cs typeface="Arial" panose="020B0604020202020204" pitchFamily="34" charset="0"/>
            </a:rPr>
            <a:t>Fortalecimiento de transporte y conectividad</a:t>
          </a:r>
        </a:p>
      </dgm:t>
    </dgm:pt>
    <dgm:pt modelId="{2E7B0F7A-2C4F-4EFC-A6EA-21ED157FD877}" type="parTrans" cxnId="{3841E6DB-ACB0-4553-9019-D202C5BC2161}">
      <dgm:prSet/>
      <dgm:spPr/>
      <dgm:t>
        <a:bodyPr/>
        <a:lstStyle/>
        <a:p>
          <a:endParaRPr lang="es-EC"/>
        </a:p>
      </dgm:t>
    </dgm:pt>
    <dgm:pt modelId="{DBA919ED-CF30-42E1-9532-667D2ED1D6C3}" type="sibTrans" cxnId="{3841E6DB-ACB0-4553-9019-D202C5BC2161}">
      <dgm:prSet/>
      <dgm:spPr/>
      <dgm:t>
        <a:bodyPr/>
        <a:lstStyle/>
        <a:p>
          <a:endParaRPr lang="es-EC"/>
        </a:p>
      </dgm:t>
    </dgm:pt>
    <dgm:pt modelId="{3138C7EB-5A0B-4268-A048-C908133D57A8}">
      <dgm:prSet phldrT="[Texto]" custT="1"/>
      <dgm:spPr/>
      <dgm:t>
        <a:bodyPr/>
        <a:lstStyle/>
        <a:p>
          <a:pPr algn="ctr"/>
          <a:endParaRPr lang="es-EC" sz="1400" b="1" dirty="0">
            <a:solidFill>
              <a:schemeClr val="tx1"/>
            </a:solidFill>
          </a:endParaRPr>
        </a:p>
        <a:p>
          <a:pPr algn="ctr"/>
          <a:r>
            <a:rPr lang="es-EC" sz="1400" b="0" dirty="0">
              <a:solidFill>
                <a:schemeClr val="bg1"/>
              </a:solidFill>
              <a:latin typeface="Arial" panose="020B0604020202020204" pitchFamily="34" charset="0"/>
              <a:cs typeface="Arial" panose="020B0604020202020204" pitchFamily="34" charset="0"/>
            </a:rPr>
            <a:t>ACTIVIDADES:</a:t>
          </a:r>
        </a:p>
        <a:p>
          <a:pPr algn="l"/>
          <a:r>
            <a:rPr lang="es-EC" sz="1400" dirty="0">
              <a:solidFill>
                <a:schemeClr val="bg1"/>
              </a:solidFill>
              <a:latin typeface="Arial" panose="020B0604020202020204" pitchFamily="34" charset="0"/>
              <a:cs typeface="Arial" panose="020B0604020202020204" pitchFamily="34" charset="0"/>
            </a:rPr>
            <a:t>1.- Realizar un estudio de transporte publico y turístico</a:t>
          </a:r>
        </a:p>
        <a:p>
          <a:pPr algn="l"/>
          <a:r>
            <a:rPr lang="es-EC" sz="1400" dirty="0">
              <a:solidFill>
                <a:schemeClr val="bg1"/>
              </a:solidFill>
              <a:latin typeface="Arial" panose="020B0604020202020204" pitchFamily="34" charset="0"/>
              <a:cs typeface="Arial" panose="020B0604020202020204" pitchFamily="34" charset="0"/>
            </a:rPr>
            <a:t>2.- Realizar tres capacitaciones a transporte publico y turístico</a:t>
          </a:r>
        </a:p>
        <a:p>
          <a:pPr algn="l"/>
          <a:endParaRPr lang="es-EC" sz="1200" dirty="0"/>
        </a:p>
      </dgm:t>
    </dgm:pt>
    <dgm:pt modelId="{071824B9-8050-4E04-8C06-A92A674BEF81}" type="sibTrans" cxnId="{3917A35B-D9EA-4CE6-9A85-3225E88E3861}">
      <dgm:prSet/>
      <dgm:spPr/>
      <dgm:t>
        <a:bodyPr/>
        <a:lstStyle/>
        <a:p>
          <a:endParaRPr lang="es-EC"/>
        </a:p>
      </dgm:t>
    </dgm:pt>
    <dgm:pt modelId="{C72E8B78-8DDF-4C1C-B67E-26DE761FCCAB}" type="parTrans" cxnId="{3917A35B-D9EA-4CE6-9A85-3225E88E3861}">
      <dgm:prSet/>
      <dgm:spPr/>
      <dgm:t>
        <a:bodyPr/>
        <a:lstStyle/>
        <a:p>
          <a:endParaRPr lang="es-EC"/>
        </a:p>
      </dgm:t>
    </dgm:pt>
    <dgm:pt modelId="{AFFFADF8-DB88-4E2A-A6B3-7B0B7BB40B12}">
      <dgm:prSet phldrT="[Texto]"/>
      <dgm:spPr/>
      <dgm:t>
        <a:bodyPr/>
        <a:lstStyle/>
        <a:p>
          <a:r>
            <a:rPr lang="es-EC" b="1" dirty="0">
              <a:solidFill>
                <a:schemeClr val="bg1"/>
              </a:solidFill>
              <a:latin typeface="Arial" panose="020B0604020202020204" pitchFamily="34" charset="0"/>
              <a:cs typeface="Arial" panose="020B0604020202020204" pitchFamily="34" charset="0"/>
            </a:rPr>
            <a:t>PROYECTO</a:t>
          </a:r>
          <a:r>
            <a:rPr lang="es-EC" dirty="0">
              <a:solidFill>
                <a:schemeClr val="bg1"/>
              </a:solidFill>
              <a:latin typeface="Arial" panose="020B0604020202020204" pitchFamily="34" charset="0"/>
              <a:cs typeface="Arial" panose="020B0604020202020204" pitchFamily="34" charset="0"/>
            </a:rPr>
            <a:t>: Fortalecer los servicios de transporte turístico del cantón</a:t>
          </a:r>
        </a:p>
      </dgm:t>
    </dgm:pt>
    <dgm:pt modelId="{AB7FACCB-6E1F-4435-B861-8BBCBE487E8C}" type="sibTrans" cxnId="{A505E902-BB42-4543-AAE2-91FFDEA3102A}">
      <dgm:prSet/>
      <dgm:spPr/>
      <dgm:t>
        <a:bodyPr/>
        <a:lstStyle/>
        <a:p>
          <a:endParaRPr lang="es-EC"/>
        </a:p>
      </dgm:t>
    </dgm:pt>
    <dgm:pt modelId="{43ADB474-A01A-46A7-9383-F6AF29F903A5}" type="parTrans" cxnId="{A505E902-BB42-4543-AAE2-91FFDEA3102A}">
      <dgm:prSet/>
      <dgm:spPr/>
      <dgm:t>
        <a:bodyPr/>
        <a:lstStyle/>
        <a:p>
          <a:endParaRPr lang="es-EC"/>
        </a:p>
      </dgm:t>
    </dgm:pt>
    <dgm:pt modelId="{A30B4C4D-4570-4C01-ABD2-B4F69059ED93}" type="pres">
      <dgm:prSet presAssocID="{23E51281-51C2-4B85-A137-D5BBC37203FF}" presName="linearFlow" presStyleCnt="0">
        <dgm:presLayoutVars>
          <dgm:resizeHandles val="exact"/>
        </dgm:presLayoutVars>
      </dgm:prSet>
      <dgm:spPr/>
    </dgm:pt>
    <dgm:pt modelId="{5DC5D136-D666-496A-ADC9-8E0B3B2AC94C}" type="pres">
      <dgm:prSet presAssocID="{4DC662D4-ED25-4EFA-8833-EA21B51E29B4}" presName="node" presStyleLbl="node1" presStyleIdx="0" presStyleCnt="3" custLinFactNeighborX="-9317" custLinFactNeighborY="14332">
        <dgm:presLayoutVars>
          <dgm:bulletEnabled val="1"/>
        </dgm:presLayoutVars>
      </dgm:prSet>
      <dgm:spPr/>
    </dgm:pt>
    <dgm:pt modelId="{984A15CF-EAC9-4C0D-B2F9-58C20EA60B2B}" type="pres">
      <dgm:prSet presAssocID="{DBA919ED-CF30-42E1-9532-667D2ED1D6C3}" presName="sibTrans" presStyleLbl="sibTrans2D1" presStyleIdx="0" presStyleCnt="2"/>
      <dgm:spPr/>
    </dgm:pt>
    <dgm:pt modelId="{06EBD197-0229-43A7-B8A3-2ACF4F9E7333}" type="pres">
      <dgm:prSet presAssocID="{DBA919ED-CF30-42E1-9532-667D2ED1D6C3}" presName="connectorText" presStyleLbl="sibTrans2D1" presStyleIdx="0" presStyleCnt="2"/>
      <dgm:spPr/>
    </dgm:pt>
    <dgm:pt modelId="{BBA5F489-BD15-4F02-8128-54F144CE94E8}" type="pres">
      <dgm:prSet presAssocID="{AFFFADF8-DB88-4E2A-A6B3-7B0B7BB40B12}" presName="node" presStyleLbl="node1" presStyleIdx="1" presStyleCnt="3" custLinFactNeighborX="-2391" custLinFactNeighborY="-7140">
        <dgm:presLayoutVars>
          <dgm:bulletEnabled val="1"/>
        </dgm:presLayoutVars>
      </dgm:prSet>
      <dgm:spPr/>
    </dgm:pt>
    <dgm:pt modelId="{F48E7B7A-4936-4D16-8F04-D3009408853A}" type="pres">
      <dgm:prSet presAssocID="{AB7FACCB-6E1F-4435-B861-8BBCBE487E8C}" presName="sibTrans" presStyleLbl="sibTrans2D1" presStyleIdx="1" presStyleCnt="2" custAng="21169647"/>
      <dgm:spPr/>
    </dgm:pt>
    <dgm:pt modelId="{AB9885CF-1C11-434B-980B-287B574144DF}" type="pres">
      <dgm:prSet presAssocID="{AB7FACCB-6E1F-4435-B861-8BBCBE487E8C}" presName="connectorText" presStyleLbl="sibTrans2D1" presStyleIdx="1" presStyleCnt="2"/>
      <dgm:spPr/>
    </dgm:pt>
    <dgm:pt modelId="{9996CF2C-DE5A-4F78-A24D-04D0F6E3F98C}" type="pres">
      <dgm:prSet presAssocID="{3138C7EB-5A0B-4268-A048-C908133D57A8}" presName="node" presStyleLbl="node1" presStyleIdx="2" presStyleCnt="3" custScaleX="93939" custLinFactNeighborX="68" custLinFactNeighborY="-23700">
        <dgm:presLayoutVars>
          <dgm:bulletEnabled val="1"/>
        </dgm:presLayoutVars>
      </dgm:prSet>
      <dgm:spPr/>
    </dgm:pt>
  </dgm:ptLst>
  <dgm:cxnLst>
    <dgm:cxn modelId="{A505E902-BB42-4543-AAE2-91FFDEA3102A}" srcId="{23E51281-51C2-4B85-A137-D5BBC37203FF}" destId="{AFFFADF8-DB88-4E2A-A6B3-7B0B7BB40B12}" srcOrd="1" destOrd="0" parTransId="{43ADB474-A01A-46A7-9383-F6AF29F903A5}" sibTransId="{AB7FACCB-6E1F-4435-B861-8BBCBE487E8C}"/>
    <dgm:cxn modelId="{797EE820-BE98-4E97-902D-FB36CD6D4893}" type="presOf" srcId="{DBA919ED-CF30-42E1-9532-667D2ED1D6C3}" destId="{984A15CF-EAC9-4C0D-B2F9-58C20EA60B2B}" srcOrd="0" destOrd="0" presId="urn:microsoft.com/office/officeart/2005/8/layout/process2"/>
    <dgm:cxn modelId="{9EAFE022-76F6-4AA2-85F8-BDA8380C98D3}" type="presOf" srcId="{AB7FACCB-6E1F-4435-B861-8BBCBE487E8C}" destId="{AB9885CF-1C11-434B-980B-287B574144DF}" srcOrd="1" destOrd="0" presId="urn:microsoft.com/office/officeart/2005/8/layout/process2"/>
    <dgm:cxn modelId="{3917A35B-D9EA-4CE6-9A85-3225E88E3861}" srcId="{23E51281-51C2-4B85-A137-D5BBC37203FF}" destId="{3138C7EB-5A0B-4268-A048-C908133D57A8}" srcOrd="2" destOrd="0" parTransId="{C72E8B78-8DDF-4C1C-B67E-26DE761FCCAB}" sibTransId="{071824B9-8050-4E04-8C06-A92A674BEF81}"/>
    <dgm:cxn modelId="{802A4769-5410-4E5B-8408-97232F0F3435}" type="presOf" srcId="{DBA919ED-CF30-42E1-9532-667D2ED1D6C3}" destId="{06EBD197-0229-43A7-B8A3-2ACF4F9E7333}" srcOrd="1" destOrd="0" presId="urn:microsoft.com/office/officeart/2005/8/layout/process2"/>
    <dgm:cxn modelId="{F9769A88-D4CF-43C6-B6C8-BBF410333A3A}" type="presOf" srcId="{23E51281-51C2-4B85-A137-D5BBC37203FF}" destId="{A30B4C4D-4570-4C01-ABD2-B4F69059ED93}" srcOrd="0" destOrd="0" presId="urn:microsoft.com/office/officeart/2005/8/layout/process2"/>
    <dgm:cxn modelId="{B7A6B18A-D894-4D9F-9324-D0E5E1383DE4}" type="presOf" srcId="{AB7FACCB-6E1F-4435-B861-8BBCBE487E8C}" destId="{F48E7B7A-4936-4D16-8F04-D3009408853A}" srcOrd="0" destOrd="0" presId="urn:microsoft.com/office/officeart/2005/8/layout/process2"/>
    <dgm:cxn modelId="{B313B1A8-1220-47DB-8D2D-B82B2190472C}" type="presOf" srcId="{4DC662D4-ED25-4EFA-8833-EA21B51E29B4}" destId="{5DC5D136-D666-496A-ADC9-8E0B3B2AC94C}" srcOrd="0" destOrd="0" presId="urn:microsoft.com/office/officeart/2005/8/layout/process2"/>
    <dgm:cxn modelId="{CFCB76B4-972D-4E6F-9BE2-A764B2BDF014}" type="presOf" srcId="{AFFFADF8-DB88-4E2A-A6B3-7B0B7BB40B12}" destId="{BBA5F489-BD15-4F02-8128-54F144CE94E8}" srcOrd="0" destOrd="0" presId="urn:microsoft.com/office/officeart/2005/8/layout/process2"/>
    <dgm:cxn modelId="{AA6937CC-E177-4889-8629-1FE9D78950C8}" type="presOf" srcId="{3138C7EB-5A0B-4268-A048-C908133D57A8}" destId="{9996CF2C-DE5A-4F78-A24D-04D0F6E3F98C}" srcOrd="0" destOrd="0" presId="urn:microsoft.com/office/officeart/2005/8/layout/process2"/>
    <dgm:cxn modelId="{3841E6DB-ACB0-4553-9019-D202C5BC2161}" srcId="{23E51281-51C2-4B85-A137-D5BBC37203FF}" destId="{4DC662D4-ED25-4EFA-8833-EA21B51E29B4}" srcOrd="0" destOrd="0" parTransId="{2E7B0F7A-2C4F-4EFC-A6EA-21ED157FD877}" sibTransId="{DBA919ED-CF30-42E1-9532-667D2ED1D6C3}"/>
    <dgm:cxn modelId="{A2B829F7-22DA-4DC0-8044-BFFF3C306595}" type="presParOf" srcId="{A30B4C4D-4570-4C01-ABD2-B4F69059ED93}" destId="{5DC5D136-D666-496A-ADC9-8E0B3B2AC94C}" srcOrd="0" destOrd="0" presId="urn:microsoft.com/office/officeart/2005/8/layout/process2"/>
    <dgm:cxn modelId="{4B311B03-AB23-4DD2-A97B-6CCBA4782A0C}" type="presParOf" srcId="{A30B4C4D-4570-4C01-ABD2-B4F69059ED93}" destId="{984A15CF-EAC9-4C0D-B2F9-58C20EA60B2B}" srcOrd="1" destOrd="0" presId="urn:microsoft.com/office/officeart/2005/8/layout/process2"/>
    <dgm:cxn modelId="{6B9D875E-3F59-4924-BF15-F55E2C400234}" type="presParOf" srcId="{984A15CF-EAC9-4C0D-B2F9-58C20EA60B2B}" destId="{06EBD197-0229-43A7-B8A3-2ACF4F9E7333}" srcOrd="0" destOrd="0" presId="urn:microsoft.com/office/officeart/2005/8/layout/process2"/>
    <dgm:cxn modelId="{00DDDD21-3E70-442B-A714-715115DEC49D}" type="presParOf" srcId="{A30B4C4D-4570-4C01-ABD2-B4F69059ED93}" destId="{BBA5F489-BD15-4F02-8128-54F144CE94E8}" srcOrd="2" destOrd="0" presId="urn:microsoft.com/office/officeart/2005/8/layout/process2"/>
    <dgm:cxn modelId="{50F92CAB-78F3-4B7D-B64D-446072483813}" type="presParOf" srcId="{A30B4C4D-4570-4C01-ABD2-B4F69059ED93}" destId="{F48E7B7A-4936-4D16-8F04-D3009408853A}" srcOrd="3" destOrd="0" presId="urn:microsoft.com/office/officeart/2005/8/layout/process2"/>
    <dgm:cxn modelId="{5D4CADEB-A0C0-4610-B4BE-F57256D59791}" type="presParOf" srcId="{F48E7B7A-4936-4D16-8F04-D3009408853A}" destId="{AB9885CF-1C11-434B-980B-287B574144DF}" srcOrd="0" destOrd="0" presId="urn:microsoft.com/office/officeart/2005/8/layout/process2"/>
    <dgm:cxn modelId="{A4AF4479-C7F7-45A9-9A9E-137178E639B9}" type="presParOf" srcId="{A30B4C4D-4570-4C01-ABD2-B4F69059ED93}" destId="{9996CF2C-DE5A-4F78-A24D-04D0F6E3F98C}"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E51281-51C2-4B85-A137-D5BBC37203FF}" type="doc">
      <dgm:prSet loTypeId="urn:microsoft.com/office/officeart/2005/8/layout/process2" loCatId="process" qsTypeId="urn:microsoft.com/office/officeart/2005/8/quickstyle/simple1" qsCatId="simple" csTypeId="urn:microsoft.com/office/officeart/2005/8/colors/colorful2" csCatId="colorful" phldr="1"/>
      <dgm:spPr/>
    </dgm:pt>
    <dgm:pt modelId="{4DC662D4-ED25-4EFA-8833-EA21B51E29B4}">
      <dgm:prSet phldrT="[Texto]"/>
      <dgm:spPr/>
      <dgm:t>
        <a:bodyPr/>
        <a:lstStyle/>
        <a:p>
          <a:r>
            <a:rPr lang="es-EC" dirty="0">
              <a:solidFill>
                <a:schemeClr val="bg1"/>
              </a:solidFill>
              <a:latin typeface="Arial" panose="020B0604020202020204" pitchFamily="34" charset="0"/>
              <a:cs typeface="Arial" panose="020B0604020202020204" pitchFamily="34" charset="0"/>
            </a:rPr>
            <a:t>Presentación destino cantón aguarico</a:t>
          </a:r>
        </a:p>
      </dgm:t>
    </dgm:pt>
    <dgm:pt modelId="{2E7B0F7A-2C4F-4EFC-A6EA-21ED157FD877}" type="parTrans" cxnId="{3841E6DB-ACB0-4553-9019-D202C5BC2161}">
      <dgm:prSet/>
      <dgm:spPr/>
      <dgm:t>
        <a:bodyPr/>
        <a:lstStyle/>
        <a:p>
          <a:endParaRPr lang="es-EC"/>
        </a:p>
      </dgm:t>
    </dgm:pt>
    <dgm:pt modelId="{DBA919ED-CF30-42E1-9532-667D2ED1D6C3}" type="sibTrans" cxnId="{3841E6DB-ACB0-4553-9019-D202C5BC2161}">
      <dgm:prSet/>
      <dgm:spPr/>
      <dgm:t>
        <a:bodyPr/>
        <a:lstStyle/>
        <a:p>
          <a:endParaRPr lang="es-EC"/>
        </a:p>
      </dgm:t>
    </dgm:pt>
    <dgm:pt modelId="{3138C7EB-5A0B-4268-A048-C908133D57A8}">
      <dgm:prSet phldrT="[Texto]" custT="1"/>
      <dgm:spPr/>
      <dgm:t>
        <a:bodyPr/>
        <a:lstStyle/>
        <a:p>
          <a:pPr algn="ctr"/>
          <a:endParaRPr lang="es-EC" sz="1400" b="1" dirty="0">
            <a:solidFill>
              <a:schemeClr val="bg1"/>
            </a:solidFill>
          </a:endParaRPr>
        </a:p>
        <a:p>
          <a:pPr algn="ctr"/>
          <a:r>
            <a:rPr lang="es-EC" sz="1400" b="1" dirty="0">
              <a:solidFill>
                <a:schemeClr val="bg1"/>
              </a:solidFill>
              <a:latin typeface="Arial" panose="020B0604020202020204" pitchFamily="34" charset="0"/>
              <a:cs typeface="Arial" panose="020B0604020202020204" pitchFamily="34" charset="0"/>
            </a:rPr>
            <a:t>ACTIVIDADES:</a:t>
          </a:r>
        </a:p>
        <a:p>
          <a:pPr algn="just"/>
          <a:r>
            <a:rPr lang="es-EC" sz="1200" dirty="0">
              <a:solidFill>
                <a:schemeClr val="bg1"/>
              </a:solidFill>
              <a:latin typeface="Arial" panose="020B0604020202020204" pitchFamily="34" charset="0"/>
              <a:cs typeface="Arial" panose="020B0604020202020204" pitchFamily="34" charset="0"/>
            </a:rPr>
            <a:t>1.- </a:t>
          </a:r>
          <a:r>
            <a:rPr lang="es-EC" sz="1400" dirty="0">
              <a:solidFill>
                <a:schemeClr val="bg1"/>
              </a:solidFill>
              <a:latin typeface="Arial" panose="020B0604020202020204" pitchFamily="34" charset="0"/>
              <a:cs typeface="Arial" panose="020B0604020202020204" pitchFamily="34" charset="0"/>
            </a:rPr>
            <a:t>Promover la imagen turística del cantón en 5 medios radiales y televisivos</a:t>
          </a:r>
        </a:p>
        <a:p>
          <a:pPr algn="just"/>
          <a:r>
            <a:rPr lang="es-EC" sz="1400" dirty="0">
              <a:solidFill>
                <a:schemeClr val="bg1"/>
              </a:solidFill>
              <a:latin typeface="Arial" panose="020B0604020202020204" pitchFamily="34" charset="0"/>
              <a:cs typeface="Arial" panose="020B0604020202020204" pitchFamily="34" charset="0"/>
            </a:rPr>
            <a:t>2.- Colocar estantes de información turística en dos puntos más importantes de la ciudad de Orellana.</a:t>
          </a:r>
        </a:p>
        <a:p>
          <a:pPr algn="just"/>
          <a:r>
            <a:rPr lang="es-EC" sz="1400" dirty="0">
              <a:solidFill>
                <a:schemeClr val="bg1"/>
              </a:solidFill>
              <a:latin typeface="Arial" panose="020B0604020202020204" pitchFamily="34" charset="0"/>
              <a:cs typeface="Arial" panose="020B0604020202020204" pitchFamily="34" charset="0"/>
            </a:rPr>
            <a:t>3.- Crear un foro de opinión respecto a la experiencia de los turistas</a:t>
          </a:r>
          <a:endParaRPr lang="es-EC" sz="1200" dirty="0">
            <a:solidFill>
              <a:schemeClr val="bg1"/>
            </a:solidFill>
            <a:latin typeface="Arial" panose="020B0604020202020204" pitchFamily="34" charset="0"/>
            <a:cs typeface="Arial" panose="020B0604020202020204" pitchFamily="34" charset="0"/>
          </a:endParaRPr>
        </a:p>
      </dgm:t>
    </dgm:pt>
    <dgm:pt modelId="{071824B9-8050-4E04-8C06-A92A674BEF81}" type="sibTrans" cxnId="{3917A35B-D9EA-4CE6-9A85-3225E88E3861}">
      <dgm:prSet/>
      <dgm:spPr/>
      <dgm:t>
        <a:bodyPr/>
        <a:lstStyle/>
        <a:p>
          <a:endParaRPr lang="es-EC"/>
        </a:p>
      </dgm:t>
    </dgm:pt>
    <dgm:pt modelId="{C72E8B78-8DDF-4C1C-B67E-26DE761FCCAB}" type="parTrans" cxnId="{3917A35B-D9EA-4CE6-9A85-3225E88E3861}">
      <dgm:prSet/>
      <dgm:spPr/>
      <dgm:t>
        <a:bodyPr/>
        <a:lstStyle/>
        <a:p>
          <a:endParaRPr lang="es-EC"/>
        </a:p>
      </dgm:t>
    </dgm:pt>
    <dgm:pt modelId="{AFFFADF8-DB88-4E2A-A6B3-7B0B7BB40B12}">
      <dgm:prSet phldrT="[Texto]"/>
      <dgm:spPr/>
      <dgm:t>
        <a:bodyPr/>
        <a:lstStyle/>
        <a:p>
          <a:r>
            <a:rPr lang="es-EC" b="1" dirty="0">
              <a:solidFill>
                <a:schemeClr val="bg1"/>
              </a:solidFill>
              <a:latin typeface="Arial" panose="020B0604020202020204" pitchFamily="34" charset="0"/>
              <a:cs typeface="Arial" panose="020B0604020202020204" pitchFamily="34" charset="0"/>
            </a:rPr>
            <a:t>PROYECTO: </a:t>
          </a:r>
          <a:r>
            <a:rPr lang="es-EC" dirty="0">
              <a:solidFill>
                <a:schemeClr val="bg1"/>
              </a:solidFill>
              <a:latin typeface="Arial" panose="020B0604020202020204" pitchFamily="34" charset="0"/>
              <a:cs typeface="Arial" panose="020B0604020202020204" pitchFamily="34" charset="0"/>
            </a:rPr>
            <a:t>Promoción turística del cantón</a:t>
          </a:r>
        </a:p>
      </dgm:t>
    </dgm:pt>
    <dgm:pt modelId="{AB7FACCB-6E1F-4435-B861-8BBCBE487E8C}" type="sibTrans" cxnId="{A505E902-BB42-4543-AAE2-91FFDEA3102A}">
      <dgm:prSet/>
      <dgm:spPr/>
      <dgm:t>
        <a:bodyPr/>
        <a:lstStyle/>
        <a:p>
          <a:endParaRPr lang="es-EC"/>
        </a:p>
      </dgm:t>
    </dgm:pt>
    <dgm:pt modelId="{43ADB474-A01A-46A7-9383-F6AF29F903A5}" type="parTrans" cxnId="{A505E902-BB42-4543-AAE2-91FFDEA3102A}">
      <dgm:prSet/>
      <dgm:spPr/>
      <dgm:t>
        <a:bodyPr/>
        <a:lstStyle/>
        <a:p>
          <a:endParaRPr lang="es-EC"/>
        </a:p>
      </dgm:t>
    </dgm:pt>
    <dgm:pt modelId="{A30B4C4D-4570-4C01-ABD2-B4F69059ED93}" type="pres">
      <dgm:prSet presAssocID="{23E51281-51C2-4B85-A137-D5BBC37203FF}" presName="linearFlow" presStyleCnt="0">
        <dgm:presLayoutVars>
          <dgm:resizeHandles val="exact"/>
        </dgm:presLayoutVars>
      </dgm:prSet>
      <dgm:spPr/>
    </dgm:pt>
    <dgm:pt modelId="{5DC5D136-D666-496A-ADC9-8E0B3B2AC94C}" type="pres">
      <dgm:prSet presAssocID="{4DC662D4-ED25-4EFA-8833-EA21B51E29B4}" presName="node" presStyleLbl="node1" presStyleIdx="0" presStyleCnt="3" custLinFactNeighborX="-3011" custLinFactNeighborY="21811">
        <dgm:presLayoutVars>
          <dgm:bulletEnabled val="1"/>
        </dgm:presLayoutVars>
      </dgm:prSet>
      <dgm:spPr/>
    </dgm:pt>
    <dgm:pt modelId="{984A15CF-EAC9-4C0D-B2F9-58C20EA60B2B}" type="pres">
      <dgm:prSet presAssocID="{DBA919ED-CF30-42E1-9532-667D2ED1D6C3}" presName="sibTrans" presStyleLbl="sibTrans2D1" presStyleIdx="0" presStyleCnt="2"/>
      <dgm:spPr/>
    </dgm:pt>
    <dgm:pt modelId="{06EBD197-0229-43A7-B8A3-2ACF4F9E7333}" type="pres">
      <dgm:prSet presAssocID="{DBA919ED-CF30-42E1-9532-667D2ED1D6C3}" presName="connectorText" presStyleLbl="sibTrans2D1" presStyleIdx="0" presStyleCnt="2"/>
      <dgm:spPr/>
    </dgm:pt>
    <dgm:pt modelId="{BBA5F489-BD15-4F02-8128-54F144CE94E8}" type="pres">
      <dgm:prSet presAssocID="{AFFFADF8-DB88-4E2A-A6B3-7B0B7BB40B12}" presName="node" presStyleLbl="node1" presStyleIdx="1" presStyleCnt="3" custLinFactNeighborX="-2391" custLinFactNeighborY="-7140">
        <dgm:presLayoutVars>
          <dgm:bulletEnabled val="1"/>
        </dgm:presLayoutVars>
      </dgm:prSet>
      <dgm:spPr/>
    </dgm:pt>
    <dgm:pt modelId="{F48E7B7A-4936-4D16-8F04-D3009408853A}" type="pres">
      <dgm:prSet presAssocID="{AB7FACCB-6E1F-4435-B861-8BBCBE487E8C}" presName="sibTrans" presStyleLbl="sibTrans2D1" presStyleIdx="1" presStyleCnt="2" custAng="409752" custLinFactNeighborX="11214" custLinFactNeighborY="-4362"/>
      <dgm:spPr/>
    </dgm:pt>
    <dgm:pt modelId="{AB9885CF-1C11-434B-980B-287B574144DF}" type="pres">
      <dgm:prSet presAssocID="{AB7FACCB-6E1F-4435-B861-8BBCBE487E8C}" presName="connectorText" presStyleLbl="sibTrans2D1" presStyleIdx="1" presStyleCnt="2"/>
      <dgm:spPr/>
    </dgm:pt>
    <dgm:pt modelId="{9996CF2C-DE5A-4F78-A24D-04D0F6E3F98C}" type="pres">
      <dgm:prSet presAssocID="{3138C7EB-5A0B-4268-A048-C908133D57A8}" presName="node" presStyleLbl="node1" presStyleIdx="2" presStyleCnt="3" custScaleX="109525" custScaleY="172376" custLinFactNeighborX="95" custLinFactNeighborY="-36664">
        <dgm:presLayoutVars>
          <dgm:bulletEnabled val="1"/>
        </dgm:presLayoutVars>
      </dgm:prSet>
      <dgm:spPr/>
    </dgm:pt>
  </dgm:ptLst>
  <dgm:cxnLst>
    <dgm:cxn modelId="{A505E902-BB42-4543-AAE2-91FFDEA3102A}" srcId="{23E51281-51C2-4B85-A137-D5BBC37203FF}" destId="{AFFFADF8-DB88-4E2A-A6B3-7B0B7BB40B12}" srcOrd="1" destOrd="0" parTransId="{43ADB474-A01A-46A7-9383-F6AF29F903A5}" sibTransId="{AB7FACCB-6E1F-4435-B861-8BBCBE487E8C}"/>
    <dgm:cxn modelId="{797EE820-BE98-4E97-902D-FB36CD6D4893}" type="presOf" srcId="{DBA919ED-CF30-42E1-9532-667D2ED1D6C3}" destId="{984A15CF-EAC9-4C0D-B2F9-58C20EA60B2B}" srcOrd="0" destOrd="0" presId="urn:microsoft.com/office/officeart/2005/8/layout/process2"/>
    <dgm:cxn modelId="{9EAFE022-76F6-4AA2-85F8-BDA8380C98D3}" type="presOf" srcId="{AB7FACCB-6E1F-4435-B861-8BBCBE487E8C}" destId="{AB9885CF-1C11-434B-980B-287B574144DF}" srcOrd="1" destOrd="0" presId="urn:microsoft.com/office/officeart/2005/8/layout/process2"/>
    <dgm:cxn modelId="{3917A35B-D9EA-4CE6-9A85-3225E88E3861}" srcId="{23E51281-51C2-4B85-A137-D5BBC37203FF}" destId="{3138C7EB-5A0B-4268-A048-C908133D57A8}" srcOrd="2" destOrd="0" parTransId="{C72E8B78-8DDF-4C1C-B67E-26DE761FCCAB}" sibTransId="{071824B9-8050-4E04-8C06-A92A674BEF81}"/>
    <dgm:cxn modelId="{802A4769-5410-4E5B-8408-97232F0F3435}" type="presOf" srcId="{DBA919ED-CF30-42E1-9532-667D2ED1D6C3}" destId="{06EBD197-0229-43A7-B8A3-2ACF4F9E7333}" srcOrd="1" destOrd="0" presId="urn:microsoft.com/office/officeart/2005/8/layout/process2"/>
    <dgm:cxn modelId="{F9769A88-D4CF-43C6-B6C8-BBF410333A3A}" type="presOf" srcId="{23E51281-51C2-4B85-A137-D5BBC37203FF}" destId="{A30B4C4D-4570-4C01-ABD2-B4F69059ED93}" srcOrd="0" destOrd="0" presId="urn:microsoft.com/office/officeart/2005/8/layout/process2"/>
    <dgm:cxn modelId="{B7A6B18A-D894-4D9F-9324-D0E5E1383DE4}" type="presOf" srcId="{AB7FACCB-6E1F-4435-B861-8BBCBE487E8C}" destId="{F48E7B7A-4936-4D16-8F04-D3009408853A}" srcOrd="0" destOrd="0" presId="urn:microsoft.com/office/officeart/2005/8/layout/process2"/>
    <dgm:cxn modelId="{B313B1A8-1220-47DB-8D2D-B82B2190472C}" type="presOf" srcId="{4DC662D4-ED25-4EFA-8833-EA21B51E29B4}" destId="{5DC5D136-D666-496A-ADC9-8E0B3B2AC94C}" srcOrd="0" destOrd="0" presId="urn:microsoft.com/office/officeart/2005/8/layout/process2"/>
    <dgm:cxn modelId="{CFCB76B4-972D-4E6F-9BE2-A764B2BDF014}" type="presOf" srcId="{AFFFADF8-DB88-4E2A-A6B3-7B0B7BB40B12}" destId="{BBA5F489-BD15-4F02-8128-54F144CE94E8}" srcOrd="0" destOrd="0" presId="urn:microsoft.com/office/officeart/2005/8/layout/process2"/>
    <dgm:cxn modelId="{AA6937CC-E177-4889-8629-1FE9D78950C8}" type="presOf" srcId="{3138C7EB-5A0B-4268-A048-C908133D57A8}" destId="{9996CF2C-DE5A-4F78-A24D-04D0F6E3F98C}" srcOrd="0" destOrd="0" presId="urn:microsoft.com/office/officeart/2005/8/layout/process2"/>
    <dgm:cxn modelId="{3841E6DB-ACB0-4553-9019-D202C5BC2161}" srcId="{23E51281-51C2-4B85-A137-D5BBC37203FF}" destId="{4DC662D4-ED25-4EFA-8833-EA21B51E29B4}" srcOrd="0" destOrd="0" parTransId="{2E7B0F7A-2C4F-4EFC-A6EA-21ED157FD877}" sibTransId="{DBA919ED-CF30-42E1-9532-667D2ED1D6C3}"/>
    <dgm:cxn modelId="{A2B829F7-22DA-4DC0-8044-BFFF3C306595}" type="presParOf" srcId="{A30B4C4D-4570-4C01-ABD2-B4F69059ED93}" destId="{5DC5D136-D666-496A-ADC9-8E0B3B2AC94C}" srcOrd="0" destOrd="0" presId="urn:microsoft.com/office/officeart/2005/8/layout/process2"/>
    <dgm:cxn modelId="{4B311B03-AB23-4DD2-A97B-6CCBA4782A0C}" type="presParOf" srcId="{A30B4C4D-4570-4C01-ABD2-B4F69059ED93}" destId="{984A15CF-EAC9-4C0D-B2F9-58C20EA60B2B}" srcOrd="1" destOrd="0" presId="urn:microsoft.com/office/officeart/2005/8/layout/process2"/>
    <dgm:cxn modelId="{6B9D875E-3F59-4924-BF15-F55E2C400234}" type="presParOf" srcId="{984A15CF-EAC9-4C0D-B2F9-58C20EA60B2B}" destId="{06EBD197-0229-43A7-B8A3-2ACF4F9E7333}" srcOrd="0" destOrd="0" presId="urn:microsoft.com/office/officeart/2005/8/layout/process2"/>
    <dgm:cxn modelId="{00DDDD21-3E70-442B-A714-715115DEC49D}" type="presParOf" srcId="{A30B4C4D-4570-4C01-ABD2-B4F69059ED93}" destId="{BBA5F489-BD15-4F02-8128-54F144CE94E8}" srcOrd="2" destOrd="0" presId="urn:microsoft.com/office/officeart/2005/8/layout/process2"/>
    <dgm:cxn modelId="{50F92CAB-78F3-4B7D-B64D-446072483813}" type="presParOf" srcId="{A30B4C4D-4570-4C01-ABD2-B4F69059ED93}" destId="{F48E7B7A-4936-4D16-8F04-D3009408853A}" srcOrd="3" destOrd="0" presId="urn:microsoft.com/office/officeart/2005/8/layout/process2"/>
    <dgm:cxn modelId="{5D4CADEB-A0C0-4610-B4BE-F57256D59791}" type="presParOf" srcId="{F48E7B7A-4936-4D16-8F04-D3009408853A}" destId="{AB9885CF-1C11-434B-980B-287B574144DF}" srcOrd="0" destOrd="0" presId="urn:microsoft.com/office/officeart/2005/8/layout/process2"/>
    <dgm:cxn modelId="{A4AF4479-C7F7-45A9-9A9E-137178E639B9}" type="presParOf" srcId="{A30B4C4D-4570-4C01-ABD2-B4F69059ED93}" destId="{9996CF2C-DE5A-4F78-A24D-04D0F6E3F98C}"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3E51281-51C2-4B85-A137-D5BBC37203FF}" type="doc">
      <dgm:prSet loTypeId="urn:microsoft.com/office/officeart/2005/8/layout/process2" loCatId="process" qsTypeId="urn:microsoft.com/office/officeart/2005/8/quickstyle/simple1" qsCatId="simple" csTypeId="urn:microsoft.com/office/officeart/2005/8/colors/colorful2" csCatId="colorful" phldr="1"/>
      <dgm:spPr/>
    </dgm:pt>
    <dgm:pt modelId="{4DC662D4-ED25-4EFA-8833-EA21B51E29B4}">
      <dgm:prSet phldrT="[Texto]"/>
      <dgm:spPr/>
      <dgm:t>
        <a:bodyPr/>
        <a:lstStyle/>
        <a:p>
          <a:r>
            <a:rPr lang="es-EC" dirty="0">
              <a:solidFill>
                <a:schemeClr val="bg1"/>
              </a:solidFill>
              <a:latin typeface="Arial" panose="020B0604020202020204" pitchFamily="34" charset="0"/>
              <a:cs typeface="Arial" panose="020B0604020202020204" pitchFamily="34" charset="0"/>
            </a:rPr>
            <a:t>Turismo sustentable</a:t>
          </a:r>
        </a:p>
      </dgm:t>
    </dgm:pt>
    <dgm:pt modelId="{2E7B0F7A-2C4F-4EFC-A6EA-21ED157FD877}" type="parTrans" cxnId="{3841E6DB-ACB0-4553-9019-D202C5BC2161}">
      <dgm:prSet/>
      <dgm:spPr/>
      <dgm:t>
        <a:bodyPr/>
        <a:lstStyle/>
        <a:p>
          <a:endParaRPr lang="es-EC"/>
        </a:p>
      </dgm:t>
    </dgm:pt>
    <dgm:pt modelId="{DBA919ED-CF30-42E1-9532-667D2ED1D6C3}" type="sibTrans" cxnId="{3841E6DB-ACB0-4553-9019-D202C5BC2161}">
      <dgm:prSet/>
      <dgm:spPr/>
      <dgm:t>
        <a:bodyPr/>
        <a:lstStyle/>
        <a:p>
          <a:endParaRPr lang="es-EC"/>
        </a:p>
      </dgm:t>
    </dgm:pt>
    <dgm:pt modelId="{3138C7EB-5A0B-4268-A048-C908133D57A8}">
      <dgm:prSet phldrT="[Texto]" custT="1"/>
      <dgm:spPr/>
      <dgm:t>
        <a:bodyPr/>
        <a:lstStyle/>
        <a:p>
          <a:pPr algn="ctr"/>
          <a:endParaRPr lang="es-EC" sz="1400" b="1" dirty="0">
            <a:solidFill>
              <a:schemeClr val="bg1"/>
            </a:solidFill>
            <a:latin typeface="Arial" panose="020B0604020202020204" pitchFamily="34" charset="0"/>
            <a:cs typeface="Arial" panose="020B0604020202020204" pitchFamily="34" charset="0"/>
          </a:endParaRPr>
        </a:p>
        <a:p>
          <a:pPr algn="ctr"/>
          <a:r>
            <a:rPr lang="es-EC" sz="1400" b="1" dirty="0">
              <a:solidFill>
                <a:schemeClr val="bg1"/>
              </a:solidFill>
              <a:latin typeface="Arial" panose="020B0604020202020204" pitchFamily="34" charset="0"/>
              <a:cs typeface="Arial" panose="020B0604020202020204" pitchFamily="34" charset="0"/>
            </a:rPr>
            <a:t>ACTIVIDADES:</a:t>
          </a:r>
        </a:p>
        <a:p>
          <a:pPr algn="l"/>
          <a:r>
            <a:rPr lang="es-EC" sz="1200" dirty="0">
              <a:solidFill>
                <a:schemeClr val="bg1"/>
              </a:solidFill>
              <a:latin typeface="Arial" panose="020B0604020202020204" pitchFamily="34" charset="0"/>
              <a:cs typeface="Arial" panose="020B0604020202020204" pitchFamily="34" charset="0"/>
            </a:rPr>
            <a:t>1.- </a:t>
          </a:r>
          <a:r>
            <a:rPr lang="es-EC" sz="1400" dirty="0">
              <a:solidFill>
                <a:schemeClr val="bg1"/>
              </a:solidFill>
              <a:latin typeface="Arial" panose="020B0604020202020204" pitchFamily="34" charset="0"/>
              <a:cs typeface="Arial" panose="020B0604020202020204" pitchFamily="34" charset="0"/>
            </a:rPr>
            <a:t>Realizar un balance económico del turismo en el cantón</a:t>
          </a:r>
        </a:p>
        <a:p>
          <a:pPr algn="l"/>
          <a:r>
            <a:rPr lang="es-EC" sz="1400" dirty="0">
              <a:solidFill>
                <a:schemeClr val="bg1"/>
              </a:solidFill>
              <a:latin typeface="Arial" panose="020B0604020202020204" pitchFamily="34" charset="0"/>
              <a:cs typeface="Arial" panose="020B0604020202020204" pitchFamily="34" charset="0"/>
            </a:rPr>
            <a:t>2.- Elaborar una campaña de presentación del medio ambiente y atractivos turístico en TV</a:t>
          </a:r>
        </a:p>
        <a:p>
          <a:pPr algn="l"/>
          <a:r>
            <a:rPr lang="es-EC" sz="1400" dirty="0">
              <a:solidFill>
                <a:schemeClr val="bg1"/>
              </a:solidFill>
              <a:latin typeface="Arial" panose="020B0604020202020204" pitchFamily="34" charset="0"/>
              <a:cs typeface="Arial" panose="020B0604020202020204" pitchFamily="34" charset="0"/>
            </a:rPr>
            <a:t>3.- Capacitación en turismo sostenible a 5 comunidades del </a:t>
          </a:r>
          <a:r>
            <a:rPr lang="es-EC" sz="1400" dirty="0">
              <a:solidFill>
                <a:schemeClr val="bg1"/>
              </a:solidFill>
            </a:rPr>
            <a:t>cantón</a:t>
          </a:r>
        </a:p>
        <a:p>
          <a:pPr algn="l"/>
          <a:endParaRPr lang="es-EC" sz="1200" dirty="0"/>
        </a:p>
      </dgm:t>
    </dgm:pt>
    <dgm:pt modelId="{071824B9-8050-4E04-8C06-A92A674BEF81}" type="sibTrans" cxnId="{3917A35B-D9EA-4CE6-9A85-3225E88E3861}">
      <dgm:prSet/>
      <dgm:spPr/>
      <dgm:t>
        <a:bodyPr/>
        <a:lstStyle/>
        <a:p>
          <a:endParaRPr lang="es-EC"/>
        </a:p>
      </dgm:t>
    </dgm:pt>
    <dgm:pt modelId="{C72E8B78-8DDF-4C1C-B67E-26DE761FCCAB}" type="parTrans" cxnId="{3917A35B-D9EA-4CE6-9A85-3225E88E3861}">
      <dgm:prSet/>
      <dgm:spPr/>
      <dgm:t>
        <a:bodyPr/>
        <a:lstStyle/>
        <a:p>
          <a:endParaRPr lang="es-EC"/>
        </a:p>
      </dgm:t>
    </dgm:pt>
    <dgm:pt modelId="{AFFFADF8-DB88-4E2A-A6B3-7B0B7BB40B12}">
      <dgm:prSet phldrT="[Texto]"/>
      <dgm:spPr/>
      <dgm:t>
        <a:bodyPr/>
        <a:lstStyle/>
        <a:p>
          <a:pPr algn="just"/>
          <a:r>
            <a:rPr lang="es-EC" b="1" dirty="0">
              <a:solidFill>
                <a:schemeClr val="bg1"/>
              </a:solidFill>
              <a:latin typeface="Arial" panose="020B0604020202020204" pitchFamily="34" charset="0"/>
              <a:cs typeface="Arial" panose="020B0604020202020204" pitchFamily="34" charset="0"/>
            </a:rPr>
            <a:t>PROYECTO: </a:t>
          </a:r>
          <a:r>
            <a:rPr lang="es-EC" dirty="0">
              <a:solidFill>
                <a:schemeClr val="bg1"/>
              </a:solidFill>
              <a:latin typeface="Arial" panose="020B0604020202020204" pitchFamily="34" charset="0"/>
              <a:cs typeface="Arial" panose="020B0604020202020204" pitchFamily="34" charset="0"/>
            </a:rPr>
            <a:t>Potenciar un desarrollo sostenible y mejorar la competitividad turística</a:t>
          </a:r>
        </a:p>
      </dgm:t>
    </dgm:pt>
    <dgm:pt modelId="{AB7FACCB-6E1F-4435-B861-8BBCBE487E8C}" type="sibTrans" cxnId="{A505E902-BB42-4543-AAE2-91FFDEA3102A}">
      <dgm:prSet/>
      <dgm:spPr/>
      <dgm:t>
        <a:bodyPr/>
        <a:lstStyle/>
        <a:p>
          <a:endParaRPr lang="es-EC"/>
        </a:p>
      </dgm:t>
    </dgm:pt>
    <dgm:pt modelId="{43ADB474-A01A-46A7-9383-F6AF29F903A5}" type="parTrans" cxnId="{A505E902-BB42-4543-AAE2-91FFDEA3102A}">
      <dgm:prSet/>
      <dgm:spPr/>
      <dgm:t>
        <a:bodyPr/>
        <a:lstStyle/>
        <a:p>
          <a:endParaRPr lang="es-EC"/>
        </a:p>
      </dgm:t>
    </dgm:pt>
    <dgm:pt modelId="{A30B4C4D-4570-4C01-ABD2-B4F69059ED93}" type="pres">
      <dgm:prSet presAssocID="{23E51281-51C2-4B85-A137-D5BBC37203FF}" presName="linearFlow" presStyleCnt="0">
        <dgm:presLayoutVars>
          <dgm:resizeHandles val="exact"/>
        </dgm:presLayoutVars>
      </dgm:prSet>
      <dgm:spPr/>
    </dgm:pt>
    <dgm:pt modelId="{5DC5D136-D666-496A-ADC9-8E0B3B2AC94C}" type="pres">
      <dgm:prSet presAssocID="{4DC662D4-ED25-4EFA-8833-EA21B51E29B4}" presName="node" presStyleLbl="node1" presStyleIdx="0" presStyleCnt="3" custLinFactNeighborX="-9317" custLinFactNeighborY="14332">
        <dgm:presLayoutVars>
          <dgm:bulletEnabled val="1"/>
        </dgm:presLayoutVars>
      </dgm:prSet>
      <dgm:spPr/>
    </dgm:pt>
    <dgm:pt modelId="{984A15CF-EAC9-4C0D-B2F9-58C20EA60B2B}" type="pres">
      <dgm:prSet presAssocID="{DBA919ED-CF30-42E1-9532-667D2ED1D6C3}" presName="sibTrans" presStyleLbl="sibTrans2D1" presStyleIdx="0" presStyleCnt="2"/>
      <dgm:spPr/>
    </dgm:pt>
    <dgm:pt modelId="{06EBD197-0229-43A7-B8A3-2ACF4F9E7333}" type="pres">
      <dgm:prSet presAssocID="{DBA919ED-CF30-42E1-9532-667D2ED1D6C3}" presName="connectorText" presStyleLbl="sibTrans2D1" presStyleIdx="0" presStyleCnt="2"/>
      <dgm:spPr/>
    </dgm:pt>
    <dgm:pt modelId="{BBA5F489-BD15-4F02-8128-54F144CE94E8}" type="pres">
      <dgm:prSet presAssocID="{AFFFADF8-DB88-4E2A-A6B3-7B0B7BB40B12}" presName="node" presStyleLbl="node1" presStyleIdx="1" presStyleCnt="3" custLinFactNeighborX="-2391" custLinFactNeighborY="-7140">
        <dgm:presLayoutVars>
          <dgm:bulletEnabled val="1"/>
        </dgm:presLayoutVars>
      </dgm:prSet>
      <dgm:spPr/>
    </dgm:pt>
    <dgm:pt modelId="{F48E7B7A-4936-4D16-8F04-D3009408853A}" type="pres">
      <dgm:prSet presAssocID="{AB7FACCB-6E1F-4435-B861-8BBCBE487E8C}" presName="sibTrans" presStyleLbl="sibTrans2D1" presStyleIdx="1" presStyleCnt="2" custAng="21169647"/>
      <dgm:spPr/>
    </dgm:pt>
    <dgm:pt modelId="{AB9885CF-1C11-434B-980B-287B574144DF}" type="pres">
      <dgm:prSet presAssocID="{AB7FACCB-6E1F-4435-B861-8BBCBE487E8C}" presName="connectorText" presStyleLbl="sibTrans2D1" presStyleIdx="1" presStyleCnt="2"/>
      <dgm:spPr/>
    </dgm:pt>
    <dgm:pt modelId="{9996CF2C-DE5A-4F78-A24D-04D0F6E3F98C}" type="pres">
      <dgm:prSet presAssocID="{3138C7EB-5A0B-4268-A048-C908133D57A8}" presName="node" presStyleLbl="node1" presStyleIdx="2" presStyleCnt="3" custScaleX="124683" custLinFactNeighborX="6734" custLinFactNeighborY="-21742">
        <dgm:presLayoutVars>
          <dgm:bulletEnabled val="1"/>
        </dgm:presLayoutVars>
      </dgm:prSet>
      <dgm:spPr/>
    </dgm:pt>
  </dgm:ptLst>
  <dgm:cxnLst>
    <dgm:cxn modelId="{A505E902-BB42-4543-AAE2-91FFDEA3102A}" srcId="{23E51281-51C2-4B85-A137-D5BBC37203FF}" destId="{AFFFADF8-DB88-4E2A-A6B3-7B0B7BB40B12}" srcOrd="1" destOrd="0" parTransId="{43ADB474-A01A-46A7-9383-F6AF29F903A5}" sibTransId="{AB7FACCB-6E1F-4435-B861-8BBCBE487E8C}"/>
    <dgm:cxn modelId="{797EE820-BE98-4E97-902D-FB36CD6D4893}" type="presOf" srcId="{DBA919ED-CF30-42E1-9532-667D2ED1D6C3}" destId="{984A15CF-EAC9-4C0D-B2F9-58C20EA60B2B}" srcOrd="0" destOrd="0" presId="urn:microsoft.com/office/officeart/2005/8/layout/process2"/>
    <dgm:cxn modelId="{9EAFE022-76F6-4AA2-85F8-BDA8380C98D3}" type="presOf" srcId="{AB7FACCB-6E1F-4435-B861-8BBCBE487E8C}" destId="{AB9885CF-1C11-434B-980B-287B574144DF}" srcOrd="1" destOrd="0" presId="urn:microsoft.com/office/officeart/2005/8/layout/process2"/>
    <dgm:cxn modelId="{3917A35B-D9EA-4CE6-9A85-3225E88E3861}" srcId="{23E51281-51C2-4B85-A137-D5BBC37203FF}" destId="{3138C7EB-5A0B-4268-A048-C908133D57A8}" srcOrd="2" destOrd="0" parTransId="{C72E8B78-8DDF-4C1C-B67E-26DE761FCCAB}" sibTransId="{071824B9-8050-4E04-8C06-A92A674BEF81}"/>
    <dgm:cxn modelId="{802A4769-5410-4E5B-8408-97232F0F3435}" type="presOf" srcId="{DBA919ED-CF30-42E1-9532-667D2ED1D6C3}" destId="{06EBD197-0229-43A7-B8A3-2ACF4F9E7333}" srcOrd="1" destOrd="0" presId="urn:microsoft.com/office/officeart/2005/8/layout/process2"/>
    <dgm:cxn modelId="{F9769A88-D4CF-43C6-B6C8-BBF410333A3A}" type="presOf" srcId="{23E51281-51C2-4B85-A137-D5BBC37203FF}" destId="{A30B4C4D-4570-4C01-ABD2-B4F69059ED93}" srcOrd="0" destOrd="0" presId="urn:microsoft.com/office/officeart/2005/8/layout/process2"/>
    <dgm:cxn modelId="{B7A6B18A-D894-4D9F-9324-D0E5E1383DE4}" type="presOf" srcId="{AB7FACCB-6E1F-4435-B861-8BBCBE487E8C}" destId="{F48E7B7A-4936-4D16-8F04-D3009408853A}" srcOrd="0" destOrd="0" presId="urn:microsoft.com/office/officeart/2005/8/layout/process2"/>
    <dgm:cxn modelId="{B313B1A8-1220-47DB-8D2D-B82B2190472C}" type="presOf" srcId="{4DC662D4-ED25-4EFA-8833-EA21B51E29B4}" destId="{5DC5D136-D666-496A-ADC9-8E0B3B2AC94C}" srcOrd="0" destOrd="0" presId="urn:microsoft.com/office/officeart/2005/8/layout/process2"/>
    <dgm:cxn modelId="{CFCB76B4-972D-4E6F-9BE2-A764B2BDF014}" type="presOf" srcId="{AFFFADF8-DB88-4E2A-A6B3-7B0B7BB40B12}" destId="{BBA5F489-BD15-4F02-8128-54F144CE94E8}" srcOrd="0" destOrd="0" presId="urn:microsoft.com/office/officeart/2005/8/layout/process2"/>
    <dgm:cxn modelId="{AA6937CC-E177-4889-8629-1FE9D78950C8}" type="presOf" srcId="{3138C7EB-5A0B-4268-A048-C908133D57A8}" destId="{9996CF2C-DE5A-4F78-A24D-04D0F6E3F98C}" srcOrd="0" destOrd="0" presId="urn:microsoft.com/office/officeart/2005/8/layout/process2"/>
    <dgm:cxn modelId="{3841E6DB-ACB0-4553-9019-D202C5BC2161}" srcId="{23E51281-51C2-4B85-A137-D5BBC37203FF}" destId="{4DC662D4-ED25-4EFA-8833-EA21B51E29B4}" srcOrd="0" destOrd="0" parTransId="{2E7B0F7A-2C4F-4EFC-A6EA-21ED157FD877}" sibTransId="{DBA919ED-CF30-42E1-9532-667D2ED1D6C3}"/>
    <dgm:cxn modelId="{A2B829F7-22DA-4DC0-8044-BFFF3C306595}" type="presParOf" srcId="{A30B4C4D-4570-4C01-ABD2-B4F69059ED93}" destId="{5DC5D136-D666-496A-ADC9-8E0B3B2AC94C}" srcOrd="0" destOrd="0" presId="urn:microsoft.com/office/officeart/2005/8/layout/process2"/>
    <dgm:cxn modelId="{4B311B03-AB23-4DD2-A97B-6CCBA4782A0C}" type="presParOf" srcId="{A30B4C4D-4570-4C01-ABD2-B4F69059ED93}" destId="{984A15CF-EAC9-4C0D-B2F9-58C20EA60B2B}" srcOrd="1" destOrd="0" presId="urn:microsoft.com/office/officeart/2005/8/layout/process2"/>
    <dgm:cxn modelId="{6B9D875E-3F59-4924-BF15-F55E2C400234}" type="presParOf" srcId="{984A15CF-EAC9-4C0D-B2F9-58C20EA60B2B}" destId="{06EBD197-0229-43A7-B8A3-2ACF4F9E7333}" srcOrd="0" destOrd="0" presId="urn:microsoft.com/office/officeart/2005/8/layout/process2"/>
    <dgm:cxn modelId="{00DDDD21-3E70-442B-A714-715115DEC49D}" type="presParOf" srcId="{A30B4C4D-4570-4C01-ABD2-B4F69059ED93}" destId="{BBA5F489-BD15-4F02-8128-54F144CE94E8}" srcOrd="2" destOrd="0" presId="urn:microsoft.com/office/officeart/2005/8/layout/process2"/>
    <dgm:cxn modelId="{50F92CAB-78F3-4B7D-B64D-446072483813}" type="presParOf" srcId="{A30B4C4D-4570-4C01-ABD2-B4F69059ED93}" destId="{F48E7B7A-4936-4D16-8F04-D3009408853A}" srcOrd="3" destOrd="0" presId="urn:microsoft.com/office/officeart/2005/8/layout/process2"/>
    <dgm:cxn modelId="{5D4CADEB-A0C0-4610-B4BE-F57256D59791}" type="presParOf" srcId="{F48E7B7A-4936-4D16-8F04-D3009408853A}" destId="{AB9885CF-1C11-434B-980B-287B574144DF}" srcOrd="0" destOrd="0" presId="urn:microsoft.com/office/officeart/2005/8/layout/process2"/>
    <dgm:cxn modelId="{A4AF4479-C7F7-45A9-9A9E-137178E639B9}" type="presParOf" srcId="{A30B4C4D-4570-4C01-ABD2-B4F69059ED93}" destId="{9996CF2C-DE5A-4F78-A24D-04D0F6E3F98C}"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3E51281-51C2-4B85-A137-D5BBC37203FF}" type="doc">
      <dgm:prSet loTypeId="urn:microsoft.com/office/officeart/2005/8/layout/process2" loCatId="process" qsTypeId="urn:microsoft.com/office/officeart/2005/8/quickstyle/simple1" qsCatId="simple" csTypeId="urn:microsoft.com/office/officeart/2005/8/colors/colorful2" csCatId="colorful" phldr="1"/>
      <dgm:spPr/>
    </dgm:pt>
    <dgm:pt modelId="{4DC662D4-ED25-4EFA-8833-EA21B51E29B4}">
      <dgm:prSet phldrT="[Texto]"/>
      <dgm:spPr/>
      <dgm:t>
        <a:bodyPr/>
        <a:lstStyle/>
        <a:p>
          <a:r>
            <a:rPr lang="es-EC" dirty="0">
              <a:solidFill>
                <a:schemeClr val="bg1"/>
              </a:solidFill>
              <a:latin typeface="Arial" panose="020B0604020202020204" pitchFamily="34" charset="0"/>
              <a:cs typeface="Arial" panose="020B0604020202020204" pitchFamily="34" charset="0"/>
            </a:rPr>
            <a:t>Marketing y Web</a:t>
          </a:r>
        </a:p>
      </dgm:t>
    </dgm:pt>
    <dgm:pt modelId="{2E7B0F7A-2C4F-4EFC-A6EA-21ED157FD877}" type="parTrans" cxnId="{3841E6DB-ACB0-4553-9019-D202C5BC2161}">
      <dgm:prSet/>
      <dgm:spPr/>
      <dgm:t>
        <a:bodyPr/>
        <a:lstStyle/>
        <a:p>
          <a:endParaRPr lang="es-EC"/>
        </a:p>
      </dgm:t>
    </dgm:pt>
    <dgm:pt modelId="{DBA919ED-CF30-42E1-9532-667D2ED1D6C3}" type="sibTrans" cxnId="{3841E6DB-ACB0-4553-9019-D202C5BC2161}">
      <dgm:prSet/>
      <dgm:spPr/>
      <dgm:t>
        <a:bodyPr/>
        <a:lstStyle/>
        <a:p>
          <a:endParaRPr lang="es-EC"/>
        </a:p>
      </dgm:t>
    </dgm:pt>
    <dgm:pt modelId="{3138C7EB-5A0B-4268-A048-C908133D57A8}">
      <dgm:prSet phldrT="[Texto]" custT="1"/>
      <dgm:spPr/>
      <dgm:t>
        <a:bodyPr/>
        <a:lstStyle/>
        <a:p>
          <a:pPr algn="ctr"/>
          <a:endParaRPr lang="es-EC" sz="1400" b="1" dirty="0">
            <a:solidFill>
              <a:schemeClr val="tx1"/>
            </a:solidFill>
          </a:endParaRPr>
        </a:p>
        <a:p>
          <a:pPr algn="ctr"/>
          <a:endParaRPr lang="es-EC" sz="1400" b="1" dirty="0">
            <a:solidFill>
              <a:schemeClr val="tx1"/>
            </a:solidFill>
          </a:endParaRPr>
        </a:p>
        <a:p>
          <a:pPr algn="ctr"/>
          <a:endParaRPr lang="es-EC" sz="1400" b="1" dirty="0">
            <a:solidFill>
              <a:schemeClr val="bg1"/>
            </a:solidFill>
            <a:latin typeface="Arial" panose="020B0604020202020204" pitchFamily="34" charset="0"/>
            <a:cs typeface="Arial" panose="020B0604020202020204" pitchFamily="34" charset="0"/>
          </a:endParaRPr>
        </a:p>
        <a:p>
          <a:pPr algn="ctr"/>
          <a:r>
            <a:rPr lang="es-EC" sz="1400" b="1" dirty="0">
              <a:solidFill>
                <a:schemeClr val="bg1"/>
              </a:solidFill>
              <a:latin typeface="Arial" panose="020B0604020202020204" pitchFamily="34" charset="0"/>
              <a:cs typeface="Arial" panose="020B0604020202020204" pitchFamily="34" charset="0"/>
            </a:rPr>
            <a:t>ACTIVIDADES:</a:t>
          </a:r>
        </a:p>
        <a:p>
          <a:pPr algn="ctr"/>
          <a:endParaRPr lang="es-EC" sz="1400" b="1" dirty="0">
            <a:solidFill>
              <a:schemeClr val="tx1"/>
            </a:solidFill>
          </a:endParaRPr>
        </a:p>
        <a:p>
          <a:pPr algn="l"/>
          <a:r>
            <a:rPr lang="es-EC" sz="1200" dirty="0">
              <a:solidFill>
                <a:schemeClr val="bg1"/>
              </a:solidFill>
              <a:latin typeface="Arial" panose="020B0604020202020204" pitchFamily="34" charset="0"/>
              <a:cs typeface="Arial" panose="020B0604020202020204" pitchFamily="34" charset="0"/>
            </a:rPr>
            <a:t>1.- </a:t>
          </a:r>
          <a:r>
            <a:rPr lang="es-EC" sz="1400" dirty="0">
              <a:solidFill>
                <a:schemeClr val="bg1"/>
              </a:solidFill>
              <a:latin typeface="Arial" panose="020B0604020202020204" pitchFamily="34" charset="0"/>
              <a:cs typeface="Arial" panose="020B0604020202020204" pitchFamily="34" charset="0"/>
            </a:rPr>
            <a:t>Crear una pagina web especifica para el cantón aguarico y sus atractivos turísticos</a:t>
          </a:r>
        </a:p>
        <a:p>
          <a:pPr algn="l"/>
          <a:r>
            <a:rPr lang="es-EC" sz="1400" dirty="0">
              <a:solidFill>
                <a:schemeClr val="bg1"/>
              </a:solidFill>
              <a:latin typeface="Arial" panose="020B0604020202020204" pitchFamily="34" charset="0"/>
              <a:cs typeface="Arial" panose="020B0604020202020204" pitchFamily="34" charset="0"/>
            </a:rPr>
            <a:t>2.- Selección información clave para la pagina web</a:t>
          </a:r>
        </a:p>
        <a:p>
          <a:pPr algn="l"/>
          <a:r>
            <a:rPr lang="es-EC" sz="1400" dirty="0">
              <a:solidFill>
                <a:schemeClr val="bg1"/>
              </a:solidFill>
              <a:latin typeface="Arial" panose="020B0604020202020204" pitchFamily="34" charset="0"/>
              <a:cs typeface="Arial" panose="020B0604020202020204" pitchFamily="34" charset="0"/>
            </a:rPr>
            <a:t>3.- Elaboración de  dos convenios con agencia de viajes locales y nacionales</a:t>
          </a:r>
        </a:p>
        <a:p>
          <a:pPr algn="l"/>
          <a:r>
            <a:rPr lang="es-EC" sz="1400" dirty="0">
              <a:solidFill>
                <a:schemeClr val="bg1"/>
              </a:solidFill>
              <a:latin typeface="Arial" panose="020B0604020202020204" pitchFamily="34" charset="0"/>
              <a:cs typeface="Arial" panose="020B0604020202020204" pitchFamily="34" charset="0"/>
            </a:rPr>
            <a:t>4.- Habilitar opciones de reservación, mantenimiento y pago electrónico para dos años</a:t>
          </a:r>
        </a:p>
        <a:p>
          <a:pPr algn="l"/>
          <a:endParaRPr lang="es-EC" sz="1400" dirty="0"/>
        </a:p>
        <a:p>
          <a:pPr algn="l"/>
          <a:endParaRPr lang="es-EC" sz="1400" dirty="0"/>
        </a:p>
        <a:p>
          <a:pPr algn="l"/>
          <a:endParaRPr lang="es-EC" sz="1400" dirty="0"/>
        </a:p>
        <a:p>
          <a:pPr algn="l"/>
          <a:endParaRPr lang="es-EC" sz="1200" dirty="0"/>
        </a:p>
      </dgm:t>
    </dgm:pt>
    <dgm:pt modelId="{071824B9-8050-4E04-8C06-A92A674BEF81}" type="sibTrans" cxnId="{3917A35B-D9EA-4CE6-9A85-3225E88E3861}">
      <dgm:prSet/>
      <dgm:spPr/>
      <dgm:t>
        <a:bodyPr/>
        <a:lstStyle/>
        <a:p>
          <a:endParaRPr lang="es-EC"/>
        </a:p>
      </dgm:t>
    </dgm:pt>
    <dgm:pt modelId="{C72E8B78-8DDF-4C1C-B67E-26DE761FCCAB}" type="parTrans" cxnId="{3917A35B-D9EA-4CE6-9A85-3225E88E3861}">
      <dgm:prSet/>
      <dgm:spPr/>
      <dgm:t>
        <a:bodyPr/>
        <a:lstStyle/>
        <a:p>
          <a:endParaRPr lang="es-EC"/>
        </a:p>
      </dgm:t>
    </dgm:pt>
    <dgm:pt modelId="{AFFFADF8-DB88-4E2A-A6B3-7B0B7BB40B12}">
      <dgm:prSet phldrT="[Texto]"/>
      <dgm:spPr/>
      <dgm:t>
        <a:bodyPr/>
        <a:lstStyle/>
        <a:p>
          <a:pPr algn="just"/>
          <a:r>
            <a:rPr lang="es-EC" b="1" dirty="0">
              <a:solidFill>
                <a:schemeClr val="bg1"/>
              </a:solidFill>
              <a:latin typeface="Arial" panose="020B0604020202020204" pitchFamily="34" charset="0"/>
              <a:cs typeface="Arial" panose="020B0604020202020204" pitchFamily="34" charset="0"/>
            </a:rPr>
            <a:t>PROYECTO: </a:t>
          </a:r>
          <a:r>
            <a:rPr lang="es-EC" dirty="0">
              <a:solidFill>
                <a:schemeClr val="bg1"/>
              </a:solidFill>
              <a:latin typeface="Arial" panose="020B0604020202020204" pitchFamily="34" charset="0"/>
              <a:cs typeface="Arial" panose="020B0604020202020204" pitchFamily="34" charset="0"/>
            </a:rPr>
            <a:t>Diseño y mantenimiento web y marketing online</a:t>
          </a:r>
        </a:p>
      </dgm:t>
    </dgm:pt>
    <dgm:pt modelId="{AB7FACCB-6E1F-4435-B861-8BBCBE487E8C}" type="sibTrans" cxnId="{A505E902-BB42-4543-AAE2-91FFDEA3102A}">
      <dgm:prSet/>
      <dgm:spPr/>
      <dgm:t>
        <a:bodyPr/>
        <a:lstStyle/>
        <a:p>
          <a:endParaRPr lang="es-EC"/>
        </a:p>
      </dgm:t>
    </dgm:pt>
    <dgm:pt modelId="{43ADB474-A01A-46A7-9383-F6AF29F903A5}" type="parTrans" cxnId="{A505E902-BB42-4543-AAE2-91FFDEA3102A}">
      <dgm:prSet/>
      <dgm:spPr/>
      <dgm:t>
        <a:bodyPr/>
        <a:lstStyle/>
        <a:p>
          <a:endParaRPr lang="es-EC"/>
        </a:p>
      </dgm:t>
    </dgm:pt>
    <dgm:pt modelId="{A30B4C4D-4570-4C01-ABD2-B4F69059ED93}" type="pres">
      <dgm:prSet presAssocID="{23E51281-51C2-4B85-A137-D5BBC37203FF}" presName="linearFlow" presStyleCnt="0">
        <dgm:presLayoutVars>
          <dgm:resizeHandles val="exact"/>
        </dgm:presLayoutVars>
      </dgm:prSet>
      <dgm:spPr/>
    </dgm:pt>
    <dgm:pt modelId="{5DC5D136-D666-496A-ADC9-8E0B3B2AC94C}" type="pres">
      <dgm:prSet presAssocID="{4DC662D4-ED25-4EFA-8833-EA21B51E29B4}" presName="node" presStyleLbl="node1" presStyleIdx="0" presStyleCnt="3" custLinFactNeighborX="-15116" custLinFactNeighborY="-961">
        <dgm:presLayoutVars>
          <dgm:bulletEnabled val="1"/>
        </dgm:presLayoutVars>
      </dgm:prSet>
      <dgm:spPr/>
    </dgm:pt>
    <dgm:pt modelId="{984A15CF-EAC9-4C0D-B2F9-58C20EA60B2B}" type="pres">
      <dgm:prSet presAssocID="{DBA919ED-CF30-42E1-9532-667D2ED1D6C3}" presName="sibTrans" presStyleLbl="sibTrans2D1" presStyleIdx="0" presStyleCnt="2" custLinFactNeighborX="-8144" custLinFactNeighborY="-9278"/>
      <dgm:spPr/>
    </dgm:pt>
    <dgm:pt modelId="{06EBD197-0229-43A7-B8A3-2ACF4F9E7333}" type="pres">
      <dgm:prSet presAssocID="{DBA919ED-CF30-42E1-9532-667D2ED1D6C3}" presName="connectorText" presStyleLbl="sibTrans2D1" presStyleIdx="0" presStyleCnt="2"/>
      <dgm:spPr/>
    </dgm:pt>
    <dgm:pt modelId="{BBA5F489-BD15-4F02-8128-54F144CE94E8}" type="pres">
      <dgm:prSet presAssocID="{AFFFADF8-DB88-4E2A-A6B3-7B0B7BB40B12}" presName="node" presStyleLbl="node1" presStyleIdx="1" presStyleCnt="3" custLinFactNeighborX="-14295" custLinFactNeighborY="-43696">
        <dgm:presLayoutVars>
          <dgm:bulletEnabled val="1"/>
        </dgm:presLayoutVars>
      </dgm:prSet>
      <dgm:spPr/>
    </dgm:pt>
    <dgm:pt modelId="{F48E7B7A-4936-4D16-8F04-D3009408853A}" type="pres">
      <dgm:prSet presAssocID="{AB7FACCB-6E1F-4435-B861-8BBCBE487E8C}" presName="sibTrans" presStyleLbl="sibTrans2D1" presStyleIdx="1" presStyleCnt="2" custAng="21169647"/>
      <dgm:spPr/>
    </dgm:pt>
    <dgm:pt modelId="{AB9885CF-1C11-434B-980B-287B574144DF}" type="pres">
      <dgm:prSet presAssocID="{AB7FACCB-6E1F-4435-B861-8BBCBE487E8C}" presName="connectorText" presStyleLbl="sibTrans2D1" presStyleIdx="1" presStyleCnt="2"/>
      <dgm:spPr/>
    </dgm:pt>
    <dgm:pt modelId="{9996CF2C-DE5A-4F78-A24D-04D0F6E3F98C}" type="pres">
      <dgm:prSet presAssocID="{3138C7EB-5A0B-4268-A048-C908133D57A8}" presName="node" presStyleLbl="node1" presStyleIdx="2" presStyleCnt="3" custScaleX="104146" custScaleY="223131" custLinFactNeighborX="-13643" custLinFactNeighborY="21456">
        <dgm:presLayoutVars>
          <dgm:bulletEnabled val="1"/>
        </dgm:presLayoutVars>
      </dgm:prSet>
      <dgm:spPr/>
    </dgm:pt>
  </dgm:ptLst>
  <dgm:cxnLst>
    <dgm:cxn modelId="{A505E902-BB42-4543-AAE2-91FFDEA3102A}" srcId="{23E51281-51C2-4B85-A137-D5BBC37203FF}" destId="{AFFFADF8-DB88-4E2A-A6B3-7B0B7BB40B12}" srcOrd="1" destOrd="0" parTransId="{43ADB474-A01A-46A7-9383-F6AF29F903A5}" sibTransId="{AB7FACCB-6E1F-4435-B861-8BBCBE487E8C}"/>
    <dgm:cxn modelId="{797EE820-BE98-4E97-902D-FB36CD6D4893}" type="presOf" srcId="{DBA919ED-CF30-42E1-9532-667D2ED1D6C3}" destId="{984A15CF-EAC9-4C0D-B2F9-58C20EA60B2B}" srcOrd="0" destOrd="0" presId="urn:microsoft.com/office/officeart/2005/8/layout/process2"/>
    <dgm:cxn modelId="{9EAFE022-76F6-4AA2-85F8-BDA8380C98D3}" type="presOf" srcId="{AB7FACCB-6E1F-4435-B861-8BBCBE487E8C}" destId="{AB9885CF-1C11-434B-980B-287B574144DF}" srcOrd="1" destOrd="0" presId="urn:microsoft.com/office/officeart/2005/8/layout/process2"/>
    <dgm:cxn modelId="{3917A35B-D9EA-4CE6-9A85-3225E88E3861}" srcId="{23E51281-51C2-4B85-A137-D5BBC37203FF}" destId="{3138C7EB-5A0B-4268-A048-C908133D57A8}" srcOrd="2" destOrd="0" parTransId="{C72E8B78-8DDF-4C1C-B67E-26DE761FCCAB}" sibTransId="{071824B9-8050-4E04-8C06-A92A674BEF81}"/>
    <dgm:cxn modelId="{802A4769-5410-4E5B-8408-97232F0F3435}" type="presOf" srcId="{DBA919ED-CF30-42E1-9532-667D2ED1D6C3}" destId="{06EBD197-0229-43A7-B8A3-2ACF4F9E7333}" srcOrd="1" destOrd="0" presId="urn:microsoft.com/office/officeart/2005/8/layout/process2"/>
    <dgm:cxn modelId="{F9769A88-D4CF-43C6-B6C8-BBF410333A3A}" type="presOf" srcId="{23E51281-51C2-4B85-A137-D5BBC37203FF}" destId="{A30B4C4D-4570-4C01-ABD2-B4F69059ED93}" srcOrd="0" destOrd="0" presId="urn:microsoft.com/office/officeart/2005/8/layout/process2"/>
    <dgm:cxn modelId="{B7A6B18A-D894-4D9F-9324-D0E5E1383DE4}" type="presOf" srcId="{AB7FACCB-6E1F-4435-B861-8BBCBE487E8C}" destId="{F48E7B7A-4936-4D16-8F04-D3009408853A}" srcOrd="0" destOrd="0" presId="urn:microsoft.com/office/officeart/2005/8/layout/process2"/>
    <dgm:cxn modelId="{B313B1A8-1220-47DB-8D2D-B82B2190472C}" type="presOf" srcId="{4DC662D4-ED25-4EFA-8833-EA21B51E29B4}" destId="{5DC5D136-D666-496A-ADC9-8E0B3B2AC94C}" srcOrd="0" destOrd="0" presId="urn:microsoft.com/office/officeart/2005/8/layout/process2"/>
    <dgm:cxn modelId="{CFCB76B4-972D-4E6F-9BE2-A764B2BDF014}" type="presOf" srcId="{AFFFADF8-DB88-4E2A-A6B3-7B0B7BB40B12}" destId="{BBA5F489-BD15-4F02-8128-54F144CE94E8}" srcOrd="0" destOrd="0" presId="urn:microsoft.com/office/officeart/2005/8/layout/process2"/>
    <dgm:cxn modelId="{AA6937CC-E177-4889-8629-1FE9D78950C8}" type="presOf" srcId="{3138C7EB-5A0B-4268-A048-C908133D57A8}" destId="{9996CF2C-DE5A-4F78-A24D-04D0F6E3F98C}" srcOrd="0" destOrd="0" presId="urn:microsoft.com/office/officeart/2005/8/layout/process2"/>
    <dgm:cxn modelId="{3841E6DB-ACB0-4553-9019-D202C5BC2161}" srcId="{23E51281-51C2-4B85-A137-D5BBC37203FF}" destId="{4DC662D4-ED25-4EFA-8833-EA21B51E29B4}" srcOrd="0" destOrd="0" parTransId="{2E7B0F7A-2C4F-4EFC-A6EA-21ED157FD877}" sibTransId="{DBA919ED-CF30-42E1-9532-667D2ED1D6C3}"/>
    <dgm:cxn modelId="{A2B829F7-22DA-4DC0-8044-BFFF3C306595}" type="presParOf" srcId="{A30B4C4D-4570-4C01-ABD2-B4F69059ED93}" destId="{5DC5D136-D666-496A-ADC9-8E0B3B2AC94C}" srcOrd="0" destOrd="0" presId="urn:microsoft.com/office/officeart/2005/8/layout/process2"/>
    <dgm:cxn modelId="{4B311B03-AB23-4DD2-A97B-6CCBA4782A0C}" type="presParOf" srcId="{A30B4C4D-4570-4C01-ABD2-B4F69059ED93}" destId="{984A15CF-EAC9-4C0D-B2F9-58C20EA60B2B}" srcOrd="1" destOrd="0" presId="urn:microsoft.com/office/officeart/2005/8/layout/process2"/>
    <dgm:cxn modelId="{6B9D875E-3F59-4924-BF15-F55E2C400234}" type="presParOf" srcId="{984A15CF-EAC9-4C0D-B2F9-58C20EA60B2B}" destId="{06EBD197-0229-43A7-B8A3-2ACF4F9E7333}" srcOrd="0" destOrd="0" presId="urn:microsoft.com/office/officeart/2005/8/layout/process2"/>
    <dgm:cxn modelId="{00DDDD21-3E70-442B-A714-715115DEC49D}" type="presParOf" srcId="{A30B4C4D-4570-4C01-ABD2-B4F69059ED93}" destId="{BBA5F489-BD15-4F02-8128-54F144CE94E8}" srcOrd="2" destOrd="0" presId="urn:microsoft.com/office/officeart/2005/8/layout/process2"/>
    <dgm:cxn modelId="{50F92CAB-78F3-4B7D-B64D-446072483813}" type="presParOf" srcId="{A30B4C4D-4570-4C01-ABD2-B4F69059ED93}" destId="{F48E7B7A-4936-4D16-8F04-D3009408853A}" srcOrd="3" destOrd="0" presId="urn:microsoft.com/office/officeart/2005/8/layout/process2"/>
    <dgm:cxn modelId="{5D4CADEB-A0C0-4610-B4BE-F57256D59791}" type="presParOf" srcId="{F48E7B7A-4936-4D16-8F04-D3009408853A}" destId="{AB9885CF-1C11-434B-980B-287B574144DF}" srcOrd="0" destOrd="0" presId="urn:microsoft.com/office/officeart/2005/8/layout/process2"/>
    <dgm:cxn modelId="{A4AF4479-C7F7-45A9-9A9E-137178E639B9}" type="presParOf" srcId="{A30B4C4D-4570-4C01-ABD2-B4F69059ED93}" destId="{9996CF2C-DE5A-4F78-A24D-04D0F6E3F98C}"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3E51281-51C2-4B85-A137-D5BBC37203FF}" type="doc">
      <dgm:prSet loTypeId="urn:microsoft.com/office/officeart/2005/8/layout/process2" loCatId="process" qsTypeId="urn:microsoft.com/office/officeart/2005/8/quickstyle/simple1" qsCatId="simple" csTypeId="urn:microsoft.com/office/officeart/2005/8/colors/colorful2" csCatId="colorful" phldr="1"/>
      <dgm:spPr/>
    </dgm:pt>
    <dgm:pt modelId="{4DC662D4-ED25-4EFA-8833-EA21B51E29B4}">
      <dgm:prSet phldrT="[Texto]"/>
      <dgm:spPr/>
      <dgm:t>
        <a:bodyPr/>
        <a:lstStyle/>
        <a:p>
          <a:r>
            <a:rPr lang="es-EC" dirty="0">
              <a:solidFill>
                <a:schemeClr val="bg1"/>
              </a:solidFill>
              <a:latin typeface="Arial" panose="020B0604020202020204" pitchFamily="34" charset="0"/>
              <a:cs typeface="Arial" panose="020B0604020202020204" pitchFamily="34" charset="0"/>
            </a:rPr>
            <a:t>Materiales de soporte</a:t>
          </a:r>
        </a:p>
      </dgm:t>
    </dgm:pt>
    <dgm:pt modelId="{2E7B0F7A-2C4F-4EFC-A6EA-21ED157FD877}" type="parTrans" cxnId="{3841E6DB-ACB0-4553-9019-D202C5BC2161}">
      <dgm:prSet/>
      <dgm:spPr/>
      <dgm:t>
        <a:bodyPr/>
        <a:lstStyle/>
        <a:p>
          <a:endParaRPr lang="es-EC"/>
        </a:p>
      </dgm:t>
    </dgm:pt>
    <dgm:pt modelId="{DBA919ED-CF30-42E1-9532-667D2ED1D6C3}" type="sibTrans" cxnId="{3841E6DB-ACB0-4553-9019-D202C5BC2161}">
      <dgm:prSet/>
      <dgm:spPr/>
      <dgm:t>
        <a:bodyPr/>
        <a:lstStyle/>
        <a:p>
          <a:endParaRPr lang="es-EC"/>
        </a:p>
      </dgm:t>
    </dgm:pt>
    <dgm:pt modelId="{3138C7EB-5A0B-4268-A048-C908133D57A8}">
      <dgm:prSet phldrT="[Texto]" custT="1"/>
      <dgm:spPr/>
      <dgm:t>
        <a:bodyPr/>
        <a:lstStyle/>
        <a:p>
          <a:pPr algn="ctr"/>
          <a:endParaRPr lang="es-EC" sz="1400" b="1" dirty="0">
            <a:solidFill>
              <a:schemeClr val="tx1"/>
            </a:solidFill>
          </a:endParaRPr>
        </a:p>
        <a:p>
          <a:pPr algn="ctr"/>
          <a:r>
            <a:rPr lang="es-EC" sz="1400" b="1" dirty="0">
              <a:solidFill>
                <a:schemeClr val="bg1"/>
              </a:solidFill>
              <a:latin typeface="Arial" panose="020B0604020202020204" pitchFamily="34" charset="0"/>
              <a:cs typeface="Arial" panose="020B0604020202020204" pitchFamily="34" charset="0"/>
            </a:rPr>
            <a:t>ACTIVIDADES:</a:t>
          </a:r>
        </a:p>
        <a:p>
          <a:pPr algn="l"/>
          <a:r>
            <a:rPr lang="es-EC" sz="1200" dirty="0">
              <a:solidFill>
                <a:schemeClr val="bg1"/>
              </a:solidFill>
            </a:rPr>
            <a:t>1</a:t>
          </a:r>
          <a:r>
            <a:rPr lang="es-EC" sz="1200" dirty="0">
              <a:solidFill>
                <a:schemeClr val="bg1"/>
              </a:solidFill>
              <a:latin typeface="Arial" panose="020B0604020202020204" pitchFamily="34" charset="0"/>
              <a:cs typeface="Arial" panose="020B0604020202020204" pitchFamily="34" charset="0"/>
            </a:rPr>
            <a:t>.- </a:t>
          </a:r>
          <a:r>
            <a:rPr lang="es-EC" sz="1400" dirty="0">
              <a:solidFill>
                <a:schemeClr val="bg1"/>
              </a:solidFill>
              <a:latin typeface="Arial" panose="020B0604020202020204" pitchFamily="34" charset="0"/>
              <a:cs typeface="Arial" panose="020B0604020202020204" pitchFamily="34" charset="0"/>
            </a:rPr>
            <a:t>Elaboración de 5000 afiches</a:t>
          </a:r>
        </a:p>
        <a:p>
          <a:pPr algn="l"/>
          <a:r>
            <a:rPr lang="es-EC" sz="1400" dirty="0">
              <a:solidFill>
                <a:schemeClr val="bg1"/>
              </a:solidFill>
              <a:latin typeface="Arial" panose="020B0604020202020204" pitchFamily="34" charset="0"/>
              <a:cs typeface="Arial" panose="020B0604020202020204" pitchFamily="34" charset="0"/>
            </a:rPr>
            <a:t>2.- Elaboración de 2000 guías turísticas</a:t>
          </a:r>
        </a:p>
        <a:p>
          <a:pPr algn="l"/>
          <a:r>
            <a:rPr lang="es-EC" sz="1400" dirty="0">
              <a:solidFill>
                <a:schemeClr val="bg1"/>
              </a:solidFill>
              <a:latin typeface="Arial" panose="020B0604020202020204" pitchFamily="34" charset="0"/>
              <a:cs typeface="Arial" panose="020B0604020202020204" pitchFamily="34" charset="0"/>
            </a:rPr>
            <a:t>3.- Elaboración de 5000 mapas turístico</a:t>
          </a:r>
          <a:endParaRPr lang="es-EC" sz="1200" dirty="0">
            <a:solidFill>
              <a:schemeClr val="bg1"/>
            </a:solidFill>
            <a:latin typeface="Arial" panose="020B0604020202020204" pitchFamily="34" charset="0"/>
            <a:cs typeface="Arial" panose="020B0604020202020204" pitchFamily="34" charset="0"/>
          </a:endParaRPr>
        </a:p>
      </dgm:t>
    </dgm:pt>
    <dgm:pt modelId="{071824B9-8050-4E04-8C06-A92A674BEF81}" type="sibTrans" cxnId="{3917A35B-D9EA-4CE6-9A85-3225E88E3861}">
      <dgm:prSet/>
      <dgm:spPr/>
      <dgm:t>
        <a:bodyPr/>
        <a:lstStyle/>
        <a:p>
          <a:endParaRPr lang="es-EC"/>
        </a:p>
      </dgm:t>
    </dgm:pt>
    <dgm:pt modelId="{C72E8B78-8DDF-4C1C-B67E-26DE761FCCAB}" type="parTrans" cxnId="{3917A35B-D9EA-4CE6-9A85-3225E88E3861}">
      <dgm:prSet/>
      <dgm:spPr/>
      <dgm:t>
        <a:bodyPr/>
        <a:lstStyle/>
        <a:p>
          <a:endParaRPr lang="es-EC"/>
        </a:p>
      </dgm:t>
    </dgm:pt>
    <dgm:pt modelId="{AFFFADF8-DB88-4E2A-A6B3-7B0B7BB40B12}">
      <dgm:prSet phldrT="[Texto]"/>
      <dgm:spPr/>
      <dgm:t>
        <a:bodyPr/>
        <a:lstStyle/>
        <a:p>
          <a:pPr algn="just"/>
          <a:r>
            <a:rPr lang="es-EC" b="1" dirty="0">
              <a:solidFill>
                <a:schemeClr val="bg1"/>
              </a:solidFill>
              <a:latin typeface="Arial" panose="020B0604020202020204" pitchFamily="34" charset="0"/>
              <a:cs typeface="Arial" panose="020B0604020202020204" pitchFamily="34" charset="0"/>
            </a:rPr>
            <a:t>PROYECTO: </a:t>
          </a:r>
          <a:r>
            <a:rPr lang="es-EC" dirty="0">
              <a:solidFill>
                <a:schemeClr val="bg1"/>
              </a:solidFill>
              <a:latin typeface="Arial" panose="020B0604020202020204" pitchFamily="34" charset="0"/>
              <a:cs typeface="Arial" panose="020B0604020202020204" pitchFamily="34" charset="0"/>
            </a:rPr>
            <a:t>Producción de material informativo</a:t>
          </a:r>
        </a:p>
      </dgm:t>
    </dgm:pt>
    <dgm:pt modelId="{AB7FACCB-6E1F-4435-B861-8BBCBE487E8C}" type="sibTrans" cxnId="{A505E902-BB42-4543-AAE2-91FFDEA3102A}">
      <dgm:prSet/>
      <dgm:spPr/>
      <dgm:t>
        <a:bodyPr/>
        <a:lstStyle/>
        <a:p>
          <a:endParaRPr lang="es-EC"/>
        </a:p>
      </dgm:t>
    </dgm:pt>
    <dgm:pt modelId="{43ADB474-A01A-46A7-9383-F6AF29F903A5}" type="parTrans" cxnId="{A505E902-BB42-4543-AAE2-91FFDEA3102A}">
      <dgm:prSet/>
      <dgm:spPr/>
      <dgm:t>
        <a:bodyPr/>
        <a:lstStyle/>
        <a:p>
          <a:endParaRPr lang="es-EC"/>
        </a:p>
      </dgm:t>
    </dgm:pt>
    <dgm:pt modelId="{A30B4C4D-4570-4C01-ABD2-B4F69059ED93}" type="pres">
      <dgm:prSet presAssocID="{23E51281-51C2-4B85-A137-D5BBC37203FF}" presName="linearFlow" presStyleCnt="0">
        <dgm:presLayoutVars>
          <dgm:resizeHandles val="exact"/>
        </dgm:presLayoutVars>
      </dgm:prSet>
      <dgm:spPr/>
    </dgm:pt>
    <dgm:pt modelId="{5DC5D136-D666-496A-ADC9-8E0B3B2AC94C}" type="pres">
      <dgm:prSet presAssocID="{4DC662D4-ED25-4EFA-8833-EA21B51E29B4}" presName="node" presStyleLbl="node1" presStyleIdx="0" presStyleCnt="3" custLinFactNeighborX="-9509" custLinFactNeighborY="19188">
        <dgm:presLayoutVars>
          <dgm:bulletEnabled val="1"/>
        </dgm:presLayoutVars>
      </dgm:prSet>
      <dgm:spPr/>
    </dgm:pt>
    <dgm:pt modelId="{984A15CF-EAC9-4C0D-B2F9-58C20EA60B2B}" type="pres">
      <dgm:prSet presAssocID="{DBA919ED-CF30-42E1-9532-667D2ED1D6C3}" presName="sibTrans" presStyleLbl="sibTrans2D1" presStyleIdx="0" presStyleCnt="2"/>
      <dgm:spPr/>
    </dgm:pt>
    <dgm:pt modelId="{06EBD197-0229-43A7-B8A3-2ACF4F9E7333}" type="pres">
      <dgm:prSet presAssocID="{DBA919ED-CF30-42E1-9532-667D2ED1D6C3}" presName="connectorText" presStyleLbl="sibTrans2D1" presStyleIdx="0" presStyleCnt="2"/>
      <dgm:spPr/>
    </dgm:pt>
    <dgm:pt modelId="{BBA5F489-BD15-4F02-8128-54F144CE94E8}" type="pres">
      <dgm:prSet presAssocID="{AFFFADF8-DB88-4E2A-A6B3-7B0B7BB40B12}" presName="node" presStyleLbl="node1" presStyleIdx="1" presStyleCnt="3" custLinFactNeighborX="-2391" custLinFactNeighborY="-7140">
        <dgm:presLayoutVars>
          <dgm:bulletEnabled val="1"/>
        </dgm:presLayoutVars>
      </dgm:prSet>
      <dgm:spPr/>
    </dgm:pt>
    <dgm:pt modelId="{F48E7B7A-4936-4D16-8F04-D3009408853A}" type="pres">
      <dgm:prSet presAssocID="{AB7FACCB-6E1F-4435-B861-8BBCBE487E8C}" presName="sibTrans" presStyleLbl="sibTrans2D1" presStyleIdx="1" presStyleCnt="2" custAng="21169647"/>
      <dgm:spPr/>
    </dgm:pt>
    <dgm:pt modelId="{AB9885CF-1C11-434B-980B-287B574144DF}" type="pres">
      <dgm:prSet presAssocID="{AB7FACCB-6E1F-4435-B861-8BBCBE487E8C}" presName="connectorText" presStyleLbl="sibTrans2D1" presStyleIdx="1" presStyleCnt="2"/>
      <dgm:spPr/>
    </dgm:pt>
    <dgm:pt modelId="{9996CF2C-DE5A-4F78-A24D-04D0F6E3F98C}" type="pres">
      <dgm:prSet presAssocID="{3138C7EB-5A0B-4268-A048-C908133D57A8}" presName="node" presStyleLbl="node1" presStyleIdx="2" presStyleCnt="3" custScaleX="124683" custLinFactNeighborX="68" custLinFactNeighborY="-23700">
        <dgm:presLayoutVars>
          <dgm:bulletEnabled val="1"/>
        </dgm:presLayoutVars>
      </dgm:prSet>
      <dgm:spPr/>
    </dgm:pt>
  </dgm:ptLst>
  <dgm:cxnLst>
    <dgm:cxn modelId="{A505E902-BB42-4543-AAE2-91FFDEA3102A}" srcId="{23E51281-51C2-4B85-A137-D5BBC37203FF}" destId="{AFFFADF8-DB88-4E2A-A6B3-7B0B7BB40B12}" srcOrd="1" destOrd="0" parTransId="{43ADB474-A01A-46A7-9383-F6AF29F903A5}" sibTransId="{AB7FACCB-6E1F-4435-B861-8BBCBE487E8C}"/>
    <dgm:cxn modelId="{797EE820-BE98-4E97-902D-FB36CD6D4893}" type="presOf" srcId="{DBA919ED-CF30-42E1-9532-667D2ED1D6C3}" destId="{984A15CF-EAC9-4C0D-B2F9-58C20EA60B2B}" srcOrd="0" destOrd="0" presId="urn:microsoft.com/office/officeart/2005/8/layout/process2"/>
    <dgm:cxn modelId="{9EAFE022-76F6-4AA2-85F8-BDA8380C98D3}" type="presOf" srcId="{AB7FACCB-6E1F-4435-B861-8BBCBE487E8C}" destId="{AB9885CF-1C11-434B-980B-287B574144DF}" srcOrd="1" destOrd="0" presId="urn:microsoft.com/office/officeart/2005/8/layout/process2"/>
    <dgm:cxn modelId="{3917A35B-D9EA-4CE6-9A85-3225E88E3861}" srcId="{23E51281-51C2-4B85-A137-D5BBC37203FF}" destId="{3138C7EB-5A0B-4268-A048-C908133D57A8}" srcOrd="2" destOrd="0" parTransId="{C72E8B78-8DDF-4C1C-B67E-26DE761FCCAB}" sibTransId="{071824B9-8050-4E04-8C06-A92A674BEF81}"/>
    <dgm:cxn modelId="{802A4769-5410-4E5B-8408-97232F0F3435}" type="presOf" srcId="{DBA919ED-CF30-42E1-9532-667D2ED1D6C3}" destId="{06EBD197-0229-43A7-B8A3-2ACF4F9E7333}" srcOrd="1" destOrd="0" presId="urn:microsoft.com/office/officeart/2005/8/layout/process2"/>
    <dgm:cxn modelId="{F9769A88-D4CF-43C6-B6C8-BBF410333A3A}" type="presOf" srcId="{23E51281-51C2-4B85-A137-D5BBC37203FF}" destId="{A30B4C4D-4570-4C01-ABD2-B4F69059ED93}" srcOrd="0" destOrd="0" presId="urn:microsoft.com/office/officeart/2005/8/layout/process2"/>
    <dgm:cxn modelId="{B7A6B18A-D894-4D9F-9324-D0E5E1383DE4}" type="presOf" srcId="{AB7FACCB-6E1F-4435-B861-8BBCBE487E8C}" destId="{F48E7B7A-4936-4D16-8F04-D3009408853A}" srcOrd="0" destOrd="0" presId="urn:microsoft.com/office/officeart/2005/8/layout/process2"/>
    <dgm:cxn modelId="{B313B1A8-1220-47DB-8D2D-B82B2190472C}" type="presOf" srcId="{4DC662D4-ED25-4EFA-8833-EA21B51E29B4}" destId="{5DC5D136-D666-496A-ADC9-8E0B3B2AC94C}" srcOrd="0" destOrd="0" presId="urn:microsoft.com/office/officeart/2005/8/layout/process2"/>
    <dgm:cxn modelId="{CFCB76B4-972D-4E6F-9BE2-A764B2BDF014}" type="presOf" srcId="{AFFFADF8-DB88-4E2A-A6B3-7B0B7BB40B12}" destId="{BBA5F489-BD15-4F02-8128-54F144CE94E8}" srcOrd="0" destOrd="0" presId="urn:microsoft.com/office/officeart/2005/8/layout/process2"/>
    <dgm:cxn modelId="{AA6937CC-E177-4889-8629-1FE9D78950C8}" type="presOf" srcId="{3138C7EB-5A0B-4268-A048-C908133D57A8}" destId="{9996CF2C-DE5A-4F78-A24D-04D0F6E3F98C}" srcOrd="0" destOrd="0" presId="urn:microsoft.com/office/officeart/2005/8/layout/process2"/>
    <dgm:cxn modelId="{3841E6DB-ACB0-4553-9019-D202C5BC2161}" srcId="{23E51281-51C2-4B85-A137-D5BBC37203FF}" destId="{4DC662D4-ED25-4EFA-8833-EA21B51E29B4}" srcOrd="0" destOrd="0" parTransId="{2E7B0F7A-2C4F-4EFC-A6EA-21ED157FD877}" sibTransId="{DBA919ED-CF30-42E1-9532-667D2ED1D6C3}"/>
    <dgm:cxn modelId="{A2B829F7-22DA-4DC0-8044-BFFF3C306595}" type="presParOf" srcId="{A30B4C4D-4570-4C01-ABD2-B4F69059ED93}" destId="{5DC5D136-D666-496A-ADC9-8E0B3B2AC94C}" srcOrd="0" destOrd="0" presId="urn:microsoft.com/office/officeart/2005/8/layout/process2"/>
    <dgm:cxn modelId="{4B311B03-AB23-4DD2-A97B-6CCBA4782A0C}" type="presParOf" srcId="{A30B4C4D-4570-4C01-ABD2-B4F69059ED93}" destId="{984A15CF-EAC9-4C0D-B2F9-58C20EA60B2B}" srcOrd="1" destOrd="0" presId="urn:microsoft.com/office/officeart/2005/8/layout/process2"/>
    <dgm:cxn modelId="{6B9D875E-3F59-4924-BF15-F55E2C400234}" type="presParOf" srcId="{984A15CF-EAC9-4C0D-B2F9-58C20EA60B2B}" destId="{06EBD197-0229-43A7-B8A3-2ACF4F9E7333}" srcOrd="0" destOrd="0" presId="urn:microsoft.com/office/officeart/2005/8/layout/process2"/>
    <dgm:cxn modelId="{00DDDD21-3E70-442B-A714-715115DEC49D}" type="presParOf" srcId="{A30B4C4D-4570-4C01-ABD2-B4F69059ED93}" destId="{BBA5F489-BD15-4F02-8128-54F144CE94E8}" srcOrd="2" destOrd="0" presId="urn:microsoft.com/office/officeart/2005/8/layout/process2"/>
    <dgm:cxn modelId="{50F92CAB-78F3-4B7D-B64D-446072483813}" type="presParOf" srcId="{A30B4C4D-4570-4C01-ABD2-B4F69059ED93}" destId="{F48E7B7A-4936-4D16-8F04-D3009408853A}" srcOrd="3" destOrd="0" presId="urn:microsoft.com/office/officeart/2005/8/layout/process2"/>
    <dgm:cxn modelId="{5D4CADEB-A0C0-4610-B4BE-F57256D59791}" type="presParOf" srcId="{F48E7B7A-4936-4D16-8F04-D3009408853A}" destId="{AB9885CF-1C11-434B-980B-287B574144DF}" srcOrd="0" destOrd="0" presId="urn:microsoft.com/office/officeart/2005/8/layout/process2"/>
    <dgm:cxn modelId="{A4AF4479-C7F7-45A9-9A9E-137178E639B9}" type="presParOf" srcId="{A30B4C4D-4570-4C01-ABD2-B4F69059ED93}" destId="{9996CF2C-DE5A-4F78-A24D-04D0F6E3F98C}"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3E51281-51C2-4B85-A137-D5BBC37203FF}" type="doc">
      <dgm:prSet loTypeId="urn:microsoft.com/office/officeart/2005/8/layout/process2" loCatId="process" qsTypeId="urn:microsoft.com/office/officeart/2005/8/quickstyle/simple1" qsCatId="simple" csTypeId="urn:microsoft.com/office/officeart/2005/8/colors/colorful2" csCatId="colorful" phldr="1"/>
      <dgm:spPr/>
    </dgm:pt>
    <dgm:pt modelId="{4DC662D4-ED25-4EFA-8833-EA21B51E29B4}">
      <dgm:prSet phldrT="[Texto]"/>
      <dgm:spPr/>
      <dgm:t>
        <a:bodyPr/>
        <a:lstStyle/>
        <a:p>
          <a:r>
            <a:rPr lang="es-EC" dirty="0">
              <a:solidFill>
                <a:schemeClr val="bg1"/>
              </a:solidFill>
              <a:latin typeface="Arial" panose="020B0604020202020204" pitchFamily="34" charset="0"/>
              <a:cs typeface="Arial" panose="020B0604020202020204" pitchFamily="34" charset="0"/>
            </a:rPr>
            <a:t>Promoción y Publicidad</a:t>
          </a:r>
        </a:p>
      </dgm:t>
    </dgm:pt>
    <dgm:pt modelId="{2E7B0F7A-2C4F-4EFC-A6EA-21ED157FD877}" type="parTrans" cxnId="{3841E6DB-ACB0-4553-9019-D202C5BC2161}">
      <dgm:prSet/>
      <dgm:spPr/>
      <dgm:t>
        <a:bodyPr/>
        <a:lstStyle/>
        <a:p>
          <a:endParaRPr lang="es-EC"/>
        </a:p>
      </dgm:t>
    </dgm:pt>
    <dgm:pt modelId="{DBA919ED-CF30-42E1-9532-667D2ED1D6C3}" type="sibTrans" cxnId="{3841E6DB-ACB0-4553-9019-D202C5BC2161}">
      <dgm:prSet/>
      <dgm:spPr/>
      <dgm:t>
        <a:bodyPr/>
        <a:lstStyle/>
        <a:p>
          <a:endParaRPr lang="es-EC"/>
        </a:p>
      </dgm:t>
    </dgm:pt>
    <dgm:pt modelId="{3138C7EB-5A0B-4268-A048-C908133D57A8}">
      <dgm:prSet phldrT="[Texto]" custT="1"/>
      <dgm:spPr/>
      <dgm:t>
        <a:bodyPr/>
        <a:lstStyle/>
        <a:p>
          <a:pPr algn="ctr"/>
          <a:endParaRPr lang="es-EC" sz="1400" b="1" dirty="0">
            <a:solidFill>
              <a:schemeClr val="tx1"/>
            </a:solidFill>
          </a:endParaRPr>
        </a:p>
        <a:p>
          <a:pPr algn="ctr"/>
          <a:r>
            <a:rPr lang="es-EC" sz="1600" b="1" dirty="0">
              <a:solidFill>
                <a:schemeClr val="bg1"/>
              </a:solidFill>
              <a:latin typeface="Arial" panose="020B0604020202020204" pitchFamily="34" charset="0"/>
              <a:cs typeface="Arial" panose="020B0604020202020204" pitchFamily="34" charset="0"/>
            </a:rPr>
            <a:t>ACTIVIDADES:</a:t>
          </a:r>
        </a:p>
        <a:p>
          <a:pPr algn="just"/>
          <a:r>
            <a:rPr lang="es-EC" sz="1200" dirty="0">
              <a:solidFill>
                <a:schemeClr val="bg1"/>
              </a:solidFill>
              <a:latin typeface="Arial" panose="020B0604020202020204" pitchFamily="34" charset="0"/>
              <a:cs typeface="Arial" panose="020B0604020202020204" pitchFamily="34" charset="0"/>
            </a:rPr>
            <a:t>1.- </a:t>
          </a:r>
          <a:r>
            <a:rPr lang="es-EC" sz="1400" dirty="0">
              <a:solidFill>
                <a:schemeClr val="bg1"/>
              </a:solidFill>
              <a:latin typeface="Arial" panose="020B0604020202020204" pitchFamily="34" charset="0"/>
              <a:cs typeface="Arial" panose="020B0604020202020204" pitchFamily="34" charset="0"/>
            </a:rPr>
            <a:t>Elaborar 2000 camisetas promocionales del cantón</a:t>
          </a:r>
        </a:p>
        <a:p>
          <a:pPr algn="just"/>
          <a:r>
            <a:rPr lang="es-EC" sz="1400" dirty="0">
              <a:solidFill>
                <a:schemeClr val="bg1"/>
              </a:solidFill>
              <a:latin typeface="Arial" panose="020B0604020202020204" pitchFamily="34" charset="0"/>
              <a:cs typeface="Arial" panose="020B0604020202020204" pitchFamily="34" charset="0"/>
            </a:rPr>
            <a:t>2.- Construir 5 vallas publicitarias con los mapas ubicados en aeropuertos y terminales terrestres</a:t>
          </a:r>
        </a:p>
        <a:p>
          <a:pPr algn="just"/>
          <a:r>
            <a:rPr lang="es-EC" sz="1400" dirty="0">
              <a:solidFill>
                <a:schemeClr val="bg1"/>
              </a:solidFill>
              <a:latin typeface="Arial" panose="020B0604020202020204" pitchFamily="34" charset="0"/>
              <a:cs typeface="Arial" panose="020B0604020202020204" pitchFamily="34" charset="0"/>
            </a:rPr>
            <a:t>3.- Contratara los servicios de un fotógrafo profesional para exponer los atractivos turístico</a:t>
          </a:r>
        </a:p>
        <a:p>
          <a:pPr algn="l"/>
          <a:endParaRPr lang="es-EC" sz="1200" dirty="0"/>
        </a:p>
      </dgm:t>
    </dgm:pt>
    <dgm:pt modelId="{071824B9-8050-4E04-8C06-A92A674BEF81}" type="sibTrans" cxnId="{3917A35B-D9EA-4CE6-9A85-3225E88E3861}">
      <dgm:prSet/>
      <dgm:spPr/>
      <dgm:t>
        <a:bodyPr/>
        <a:lstStyle/>
        <a:p>
          <a:endParaRPr lang="es-EC"/>
        </a:p>
      </dgm:t>
    </dgm:pt>
    <dgm:pt modelId="{C72E8B78-8DDF-4C1C-B67E-26DE761FCCAB}" type="parTrans" cxnId="{3917A35B-D9EA-4CE6-9A85-3225E88E3861}">
      <dgm:prSet/>
      <dgm:spPr/>
      <dgm:t>
        <a:bodyPr/>
        <a:lstStyle/>
        <a:p>
          <a:endParaRPr lang="es-EC"/>
        </a:p>
      </dgm:t>
    </dgm:pt>
    <dgm:pt modelId="{AFFFADF8-DB88-4E2A-A6B3-7B0B7BB40B12}">
      <dgm:prSet phldrT="[Texto]"/>
      <dgm:spPr/>
      <dgm:t>
        <a:bodyPr/>
        <a:lstStyle/>
        <a:p>
          <a:pPr algn="just"/>
          <a:r>
            <a:rPr lang="es-EC" b="1" dirty="0">
              <a:solidFill>
                <a:schemeClr val="bg1"/>
              </a:solidFill>
              <a:latin typeface="Arial" panose="020B0604020202020204" pitchFamily="34" charset="0"/>
              <a:cs typeface="Arial" panose="020B0604020202020204" pitchFamily="34" charset="0"/>
            </a:rPr>
            <a:t>PROYECTO: </a:t>
          </a:r>
          <a:r>
            <a:rPr lang="es-EC" dirty="0">
              <a:solidFill>
                <a:schemeClr val="bg1"/>
              </a:solidFill>
              <a:latin typeface="Arial" panose="020B0604020202020204" pitchFamily="34" charset="0"/>
              <a:cs typeface="Arial" panose="020B0604020202020204" pitchFamily="34" charset="0"/>
            </a:rPr>
            <a:t>Elaboración de material publicitario</a:t>
          </a:r>
        </a:p>
      </dgm:t>
    </dgm:pt>
    <dgm:pt modelId="{AB7FACCB-6E1F-4435-B861-8BBCBE487E8C}" type="sibTrans" cxnId="{A505E902-BB42-4543-AAE2-91FFDEA3102A}">
      <dgm:prSet/>
      <dgm:spPr/>
      <dgm:t>
        <a:bodyPr/>
        <a:lstStyle/>
        <a:p>
          <a:endParaRPr lang="es-EC"/>
        </a:p>
      </dgm:t>
    </dgm:pt>
    <dgm:pt modelId="{43ADB474-A01A-46A7-9383-F6AF29F903A5}" type="parTrans" cxnId="{A505E902-BB42-4543-AAE2-91FFDEA3102A}">
      <dgm:prSet/>
      <dgm:spPr/>
      <dgm:t>
        <a:bodyPr/>
        <a:lstStyle/>
        <a:p>
          <a:endParaRPr lang="es-EC"/>
        </a:p>
      </dgm:t>
    </dgm:pt>
    <dgm:pt modelId="{A30B4C4D-4570-4C01-ABD2-B4F69059ED93}" type="pres">
      <dgm:prSet presAssocID="{23E51281-51C2-4B85-A137-D5BBC37203FF}" presName="linearFlow" presStyleCnt="0">
        <dgm:presLayoutVars>
          <dgm:resizeHandles val="exact"/>
        </dgm:presLayoutVars>
      </dgm:prSet>
      <dgm:spPr/>
    </dgm:pt>
    <dgm:pt modelId="{5DC5D136-D666-496A-ADC9-8E0B3B2AC94C}" type="pres">
      <dgm:prSet presAssocID="{4DC662D4-ED25-4EFA-8833-EA21B51E29B4}" presName="node" presStyleLbl="node1" presStyleIdx="0" presStyleCnt="3" custLinFactNeighborX="-9317" custLinFactNeighborY="14332">
        <dgm:presLayoutVars>
          <dgm:bulletEnabled val="1"/>
        </dgm:presLayoutVars>
      </dgm:prSet>
      <dgm:spPr/>
    </dgm:pt>
    <dgm:pt modelId="{984A15CF-EAC9-4C0D-B2F9-58C20EA60B2B}" type="pres">
      <dgm:prSet presAssocID="{DBA919ED-CF30-42E1-9532-667D2ED1D6C3}" presName="sibTrans" presStyleLbl="sibTrans2D1" presStyleIdx="0" presStyleCnt="2"/>
      <dgm:spPr/>
    </dgm:pt>
    <dgm:pt modelId="{06EBD197-0229-43A7-B8A3-2ACF4F9E7333}" type="pres">
      <dgm:prSet presAssocID="{DBA919ED-CF30-42E1-9532-667D2ED1D6C3}" presName="connectorText" presStyleLbl="sibTrans2D1" presStyleIdx="0" presStyleCnt="2"/>
      <dgm:spPr/>
    </dgm:pt>
    <dgm:pt modelId="{BBA5F489-BD15-4F02-8128-54F144CE94E8}" type="pres">
      <dgm:prSet presAssocID="{AFFFADF8-DB88-4E2A-A6B3-7B0B7BB40B12}" presName="node" presStyleLbl="node1" presStyleIdx="1" presStyleCnt="3" custLinFactNeighborX="-2391" custLinFactNeighborY="-7140">
        <dgm:presLayoutVars>
          <dgm:bulletEnabled val="1"/>
        </dgm:presLayoutVars>
      </dgm:prSet>
      <dgm:spPr/>
    </dgm:pt>
    <dgm:pt modelId="{F48E7B7A-4936-4D16-8F04-D3009408853A}" type="pres">
      <dgm:prSet presAssocID="{AB7FACCB-6E1F-4435-B861-8BBCBE487E8C}" presName="sibTrans" presStyleLbl="sibTrans2D1" presStyleIdx="1" presStyleCnt="2" custAng="21169647"/>
      <dgm:spPr/>
    </dgm:pt>
    <dgm:pt modelId="{AB9885CF-1C11-434B-980B-287B574144DF}" type="pres">
      <dgm:prSet presAssocID="{AB7FACCB-6E1F-4435-B861-8BBCBE487E8C}" presName="connectorText" presStyleLbl="sibTrans2D1" presStyleIdx="1" presStyleCnt="2"/>
      <dgm:spPr/>
    </dgm:pt>
    <dgm:pt modelId="{9996CF2C-DE5A-4F78-A24D-04D0F6E3F98C}" type="pres">
      <dgm:prSet presAssocID="{3138C7EB-5A0B-4268-A048-C908133D57A8}" presName="node" presStyleLbl="node1" presStyleIdx="2" presStyleCnt="3" custScaleX="112297" custScaleY="121895" custLinFactNeighborX="68" custLinFactNeighborY="-23700">
        <dgm:presLayoutVars>
          <dgm:bulletEnabled val="1"/>
        </dgm:presLayoutVars>
      </dgm:prSet>
      <dgm:spPr/>
    </dgm:pt>
  </dgm:ptLst>
  <dgm:cxnLst>
    <dgm:cxn modelId="{A505E902-BB42-4543-AAE2-91FFDEA3102A}" srcId="{23E51281-51C2-4B85-A137-D5BBC37203FF}" destId="{AFFFADF8-DB88-4E2A-A6B3-7B0B7BB40B12}" srcOrd="1" destOrd="0" parTransId="{43ADB474-A01A-46A7-9383-F6AF29F903A5}" sibTransId="{AB7FACCB-6E1F-4435-B861-8BBCBE487E8C}"/>
    <dgm:cxn modelId="{797EE820-BE98-4E97-902D-FB36CD6D4893}" type="presOf" srcId="{DBA919ED-CF30-42E1-9532-667D2ED1D6C3}" destId="{984A15CF-EAC9-4C0D-B2F9-58C20EA60B2B}" srcOrd="0" destOrd="0" presId="urn:microsoft.com/office/officeart/2005/8/layout/process2"/>
    <dgm:cxn modelId="{9EAFE022-76F6-4AA2-85F8-BDA8380C98D3}" type="presOf" srcId="{AB7FACCB-6E1F-4435-B861-8BBCBE487E8C}" destId="{AB9885CF-1C11-434B-980B-287B574144DF}" srcOrd="1" destOrd="0" presId="urn:microsoft.com/office/officeart/2005/8/layout/process2"/>
    <dgm:cxn modelId="{3917A35B-D9EA-4CE6-9A85-3225E88E3861}" srcId="{23E51281-51C2-4B85-A137-D5BBC37203FF}" destId="{3138C7EB-5A0B-4268-A048-C908133D57A8}" srcOrd="2" destOrd="0" parTransId="{C72E8B78-8DDF-4C1C-B67E-26DE761FCCAB}" sibTransId="{071824B9-8050-4E04-8C06-A92A674BEF81}"/>
    <dgm:cxn modelId="{802A4769-5410-4E5B-8408-97232F0F3435}" type="presOf" srcId="{DBA919ED-CF30-42E1-9532-667D2ED1D6C3}" destId="{06EBD197-0229-43A7-B8A3-2ACF4F9E7333}" srcOrd="1" destOrd="0" presId="urn:microsoft.com/office/officeart/2005/8/layout/process2"/>
    <dgm:cxn modelId="{F9769A88-D4CF-43C6-B6C8-BBF410333A3A}" type="presOf" srcId="{23E51281-51C2-4B85-A137-D5BBC37203FF}" destId="{A30B4C4D-4570-4C01-ABD2-B4F69059ED93}" srcOrd="0" destOrd="0" presId="urn:microsoft.com/office/officeart/2005/8/layout/process2"/>
    <dgm:cxn modelId="{B7A6B18A-D894-4D9F-9324-D0E5E1383DE4}" type="presOf" srcId="{AB7FACCB-6E1F-4435-B861-8BBCBE487E8C}" destId="{F48E7B7A-4936-4D16-8F04-D3009408853A}" srcOrd="0" destOrd="0" presId="urn:microsoft.com/office/officeart/2005/8/layout/process2"/>
    <dgm:cxn modelId="{B313B1A8-1220-47DB-8D2D-B82B2190472C}" type="presOf" srcId="{4DC662D4-ED25-4EFA-8833-EA21B51E29B4}" destId="{5DC5D136-D666-496A-ADC9-8E0B3B2AC94C}" srcOrd="0" destOrd="0" presId="urn:microsoft.com/office/officeart/2005/8/layout/process2"/>
    <dgm:cxn modelId="{CFCB76B4-972D-4E6F-9BE2-A764B2BDF014}" type="presOf" srcId="{AFFFADF8-DB88-4E2A-A6B3-7B0B7BB40B12}" destId="{BBA5F489-BD15-4F02-8128-54F144CE94E8}" srcOrd="0" destOrd="0" presId="urn:microsoft.com/office/officeart/2005/8/layout/process2"/>
    <dgm:cxn modelId="{AA6937CC-E177-4889-8629-1FE9D78950C8}" type="presOf" srcId="{3138C7EB-5A0B-4268-A048-C908133D57A8}" destId="{9996CF2C-DE5A-4F78-A24D-04D0F6E3F98C}" srcOrd="0" destOrd="0" presId="urn:microsoft.com/office/officeart/2005/8/layout/process2"/>
    <dgm:cxn modelId="{3841E6DB-ACB0-4553-9019-D202C5BC2161}" srcId="{23E51281-51C2-4B85-A137-D5BBC37203FF}" destId="{4DC662D4-ED25-4EFA-8833-EA21B51E29B4}" srcOrd="0" destOrd="0" parTransId="{2E7B0F7A-2C4F-4EFC-A6EA-21ED157FD877}" sibTransId="{DBA919ED-CF30-42E1-9532-667D2ED1D6C3}"/>
    <dgm:cxn modelId="{A2B829F7-22DA-4DC0-8044-BFFF3C306595}" type="presParOf" srcId="{A30B4C4D-4570-4C01-ABD2-B4F69059ED93}" destId="{5DC5D136-D666-496A-ADC9-8E0B3B2AC94C}" srcOrd="0" destOrd="0" presId="urn:microsoft.com/office/officeart/2005/8/layout/process2"/>
    <dgm:cxn modelId="{4B311B03-AB23-4DD2-A97B-6CCBA4782A0C}" type="presParOf" srcId="{A30B4C4D-4570-4C01-ABD2-B4F69059ED93}" destId="{984A15CF-EAC9-4C0D-B2F9-58C20EA60B2B}" srcOrd="1" destOrd="0" presId="urn:microsoft.com/office/officeart/2005/8/layout/process2"/>
    <dgm:cxn modelId="{6B9D875E-3F59-4924-BF15-F55E2C400234}" type="presParOf" srcId="{984A15CF-EAC9-4C0D-B2F9-58C20EA60B2B}" destId="{06EBD197-0229-43A7-B8A3-2ACF4F9E7333}" srcOrd="0" destOrd="0" presId="urn:microsoft.com/office/officeart/2005/8/layout/process2"/>
    <dgm:cxn modelId="{00DDDD21-3E70-442B-A714-715115DEC49D}" type="presParOf" srcId="{A30B4C4D-4570-4C01-ABD2-B4F69059ED93}" destId="{BBA5F489-BD15-4F02-8128-54F144CE94E8}" srcOrd="2" destOrd="0" presId="urn:microsoft.com/office/officeart/2005/8/layout/process2"/>
    <dgm:cxn modelId="{50F92CAB-78F3-4B7D-B64D-446072483813}" type="presParOf" srcId="{A30B4C4D-4570-4C01-ABD2-B4F69059ED93}" destId="{F48E7B7A-4936-4D16-8F04-D3009408853A}" srcOrd="3" destOrd="0" presId="urn:microsoft.com/office/officeart/2005/8/layout/process2"/>
    <dgm:cxn modelId="{5D4CADEB-A0C0-4610-B4BE-F57256D59791}" type="presParOf" srcId="{F48E7B7A-4936-4D16-8F04-D3009408853A}" destId="{AB9885CF-1C11-434B-980B-287B574144DF}" srcOrd="0" destOrd="0" presId="urn:microsoft.com/office/officeart/2005/8/layout/process2"/>
    <dgm:cxn modelId="{A4AF4479-C7F7-45A9-9A9E-137178E639B9}" type="presParOf" srcId="{A30B4C4D-4570-4C01-ABD2-B4F69059ED93}" destId="{9996CF2C-DE5A-4F78-A24D-04D0F6E3F98C}"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FA2ED-97EC-429D-A302-4B12A018F8DC}">
      <dsp:nvSpPr>
        <dsp:cNvPr id="0" name=""/>
        <dsp:cNvSpPr/>
      </dsp:nvSpPr>
      <dsp:spPr>
        <a:xfrm>
          <a:off x="3460448" y="2442"/>
          <a:ext cx="5190673" cy="1666941"/>
        </a:xfrm>
        <a:prstGeom prst="rightArrow">
          <a:avLst>
            <a:gd name="adj1" fmla="val 75000"/>
            <a:gd name="adj2" fmla="val 50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endParaRPr lang="es-EC" sz="1600" kern="1200" dirty="0">
            <a:latin typeface="Arial" panose="020B0604020202020204" pitchFamily="34" charset="0"/>
            <a:cs typeface="Arial" panose="020B0604020202020204" pitchFamily="34" charset="0"/>
          </a:endParaRPr>
        </a:p>
        <a:p>
          <a:pPr marL="171450" lvl="1" indent="-171450" algn="just" defTabSz="711200">
            <a:lnSpc>
              <a:spcPct val="90000"/>
            </a:lnSpc>
            <a:spcBef>
              <a:spcPct val="0"/>
            </a:spcBef>
            <a:spcAft>
              <a:spcPct val="15000"/>
            </a:spcAft>
            <a:buChar char="•"/>
          </a:pPr>
          <a:r>
            <a:rPr lang="es-EC" sz="1600" kern="1200" dirty="0">
              <a:latin typeface="Arial" panose="020B0604020202020204" pitchFamily="34" charset="0"/>
              <a:cs typeface="Arial" panose="020B0604020202020204" pitchFamily="34" charset="0"/>
            </a:rPr>
            <a:t>Diseñar un plan de marketing para el fortalecimiento de la promoción turística del cantón Aguarico de la Provincia de Orellana.</a:t>
          </a:r>
        </a:p>
      </dsp:txBody>
      <dsp:txXfrm>
        <a:off x="3460448" y="210810"/>
        <a:ext cx="4565570" cy="1250205"/>
      </dsp:txXfrm>
    </dsp:sp>
    <dsp:sp modelId="{1C7E86C0-C99F-48D4-9347-2D3CDCDE538E}">
      <dsp:nvSpPr>
        <dsp:cNvPr id="0" name=""/>
        <dsp:cNvSpPr/>
      </dsp:nvSpPr>
      <dsp:spPr>
        <a:xfrm>
          <a:off x="0" y="0"/>
          <a:ext cx="3460448" cy="1666941"/>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s-EC" sz="3600" b="1" kern="1200" dirty="0">
              <a:solidFill>
                <a:schemeClr val="bg1"/>
              </a:solidFill>
              <a:latin typeface="Arial" panose="020B0604020202020204" pitchFamily="34" charset="0"/>
              <a:cs typeface="Arial" panose="020B0604020202020204" pitchFamily="34" charset="0"/>
            </a:rPr>
            <a:t>Objetivo General</a:t>
          </a:r>
        </a:p>
      </dsp:txBody>
      <dsp:txXfrm>
        <a:off x="81373" y="81373"/>
        <a:ext cx="3297702" cy="1504195"/>
      </dsp:txXfrm>
    </dsp:sp>
    <dsp:sp modelId="{24D18B3E-5BF8-4DD2-9AB1-B12FF20B13C1}">
      <dsp:nvSpPr>
        <dsp:cNvPr id="0" name=""/>
        <dsp:cNvSpPr/>
      </dsp:nvSpPr>
      <dsp:spPr>
        <a:xfrm>
          <a:off x="3461293" y="1836077"/>
          <a:ext cx="5185604" cy="3031515"/>
        </a:xfrm>
        <a:prstGeom prst="rightArrow">
          <a:avLst>
            <a:gd name="adj1" fmla="val 75000"/>
            <a:gd name="adj2" fmla="val 50000"/>
          </a:avLst>
        </a:prstGeom>
        <a:solidFill>
          <a:schemeClr val="accent3">
            <a:tint val="40000"/>
            <a:alpha val="90000"/>
            <a:hueOff val="6832984"/>
            <a:satOff val="-47380"/>
            <a:lumOff val="-2289"/>
            <a:alphaOff val="0"/>
          </a:schemeClr>
        </a:solidFill>
        <a:ln w="19050" cap="rnd" cmpd="sng" algn="ctr">
          <a:solidFill>
            <a:schemeClr val="accent3">
              <a:tint val="40000"/>
              <a:alpha val="90000"/>
              <a:hueOff val="6832984"/>
              <a:satOff val="-47380"/>
              <a:lumOff val="-22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s-EC" sz="1500" kern="1200" dirty="0">
              <a:latin typeface="Arial" panose="020B0604020202020204" pitchFamily="34" charset="0"/>
              <a:cs typeface="Arial" panose="020B0604020202020204" pitchFamily="34" charset="0"/>
            </a:rPr>
            <a:t>Diagnosticar la situación actual del turismo en el cantón Aguarico de la Provincia de Orellana</a:t>
          </a:r>
        </a:p>
        <a:p>
          <a:pPr marL="114300" lvl="1" indent="-114300" algn="l" defTabSz="666750">
            <a:lnSpc>
              <a:spcPct val="90000"/>
            </a:lnSpc>
            <a:spcBef>
              <a:spcPct val="0"/>
            </a:spcBef>
            <a:spcAft>
              <a:spcPct val="15000"/>
            </a:spcAft>
            <a:buChar char="•"/>
          </a:pPr>
          <a:r>
            <a:rPr lang="es-EC" sz="1500" kern="1200" dirty="0">
              <a:latin typeface="Arial" panose="020B0604020202020204" pitchFamily="34" charset="0"/>
              <a:cs typeface="Arial" panose="020B0604020202020204" pitchFamily="34" charset="0"/>
            </a:rPr>
            <a:t>Estudiar las estrategias de marketing que pueden utilizarse como herramienta para el fortalecer la promoción turística del cantón Aguarico de la Provincia de Orellana.</a:t>
          </a:r>
        </a:p>
        <a:p>
          <a:pPr marL="114300" lvl="1" indent="-114300" algn="l" defTabSz="666750">
            <a:lnSpc>
              <a:spcPct val="90000"/>
            </a:lnSpc>
            <a:spcBef>
              <a:spcPct val="0"/>
            </a:spcBef>
            <a:spcAft>
              <a:spcPct val="15000"/>
            </a:spcAft>
            <a:buFont typeface="Symbol" panose="05050102010706020507" pitchFamily="18" charset="2"/>
            <a:buChar char=""/>
          </a:pPr>
          <a:r>
            <a:rPr lang="es-EC" sz="1500" kern="1200" dirty="0">
              <a:latin typeface="Arial" panose="020B0604020202020204" pitchFamily="34" charset="0"/>
              <a:cs typeface="Arial" panose="020B0604020202020204" pitchFamily="34" charset="0"/>
            </a:rPr>
            <a:t>Elaborar una propuesta de un plan de marketing para el fortalecimiento de la promoción turística del cantón Aguarico de la Provincia de Orellana</a:t>
          </a:r>
        </a:p>
        <a:p>
          <a:pPr marL="114300" lvl="1" indent="-114300" algn="l" defTabSz="666750">
            <a:lnSpc>
              <a:spcPct val="90000"/>
            </a:lnSpc>
            <a:spcBef>
              <a:spcPct val="0"/>
            </a:spcBef>
            <a:spcAft>
              <a:spcPct val="15000"/>
            </a:spcAft>
            <a:buChar char="•"/>
          </a:pPr>
          <a:endParaRPr lang="es-EC" sz="15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s-EC" sz="1400" kern="1200" dirty="0"/>
        </a:p>
        <a:p>
          <a:pPr marL="114300" lvl="1" indent="-114300" algn="l" defTabSz="622300">
            <a:lnSpc>
              <a:spcPct val="90000"/>
            </a:lnSpc>
            <a:spcBef>
              <a:spcPct val="0"/>
            </a:spcBef>
            <a:spcAft>
              <a:spcPct val="15000"/>
            </a:spcAft>
            <a:buChar char="•"/>
          </a:pPr>
          <a:endParaRPr lang="es-EC" sz="1400" kern="1200" dirty="0"/>
        </a:p>
      </dsp:txBody>
      <dsp:txXfrm>
        <a:off x="3461293" y="2215016"/>
        <a:ext cx="4048786" cy="2273637"/>
      </dsp:txXfrm>
    </dsp:sp>
    <dsp:sp modelId="{E1ECD1C7-3EC6-465C-918A-3671E9C34971}">
      <dsp:nvSpPr>
        <dsp:cNvPr id="0" name=""/>
        <dsp:cNvSpPr/>
      </dsp:nvSpPr>
      <dsp:spPr>
        <a:xfrm>
          <a:off x="4224" y="2518365"/>
          <a:ext cx="3457069" cy="1666941"/>
        </a:xfrm>
        <a:prstGeom prst="roundRect">
          <a:avLst/>
        </a:prstGeom>
        <a:solidFill>
          <a:schemeClr val="accent3">
            <a:hueOff val="6567904"/>
            <a:satOff val="-50632"/>
            <a:lumOff val="137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s-EC" sz="3600" b="1" kern="1200" dirty="0">
              <a:solidFill>
                <a:schemeClr val="bg1"/>
              </a:solidFill>
              <a:latin typeface="Arial" panose="020B0604020202020204" pitchFamily="34" charset="0"/>
              <a:cs typeface="Arial" panose="020B0604020202020204" pitchFamily="34" charset="0"/>
            </a:rPr>
            <a:t>Objetivos específicos</a:t>
          </a:r>
        </a:p>
      </dsp:txBody>
      <dsp:txXfrm>
        <a:off x="85597" y="2599738"/>
        <a:ext cx="3294323" cy="150419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5D136-D666-496A-ADC9-8E0B3B2AC94C}">
      <dsp:nvSpPr>
        <dsp:cNvPr id="0" name=""/>
        <dsp:cNvSpPr/>
      </dsp:nvSpPr>
      <dsp:spPr>
        <a:xfrm>
          <a:off x="825268" y="63750"/>
          <a:ext cx="3403825" cy="850956"/>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bg1"/>
              </a:solidFill>
              <a:latin typeface="Arial" panose="020B0604020202020204" pitchFamily="34" charset="0"/>
              <a:cs typeface="Arial" panose="020B0604020202020204" pitchFamily="34" charset="0"/>
            </a:rPr>
            <a:t>Ferias y eventos turístico</a:t>
          </a:r>
        </a:p>
      </dsp:txBody>
      <dsp:txXfrm>
        <a:off x="850192" y="88674"/>
        <a:ext cx="3353977" cy="801108"/>
      </dsp:txXfrm>
    </dsp:sp>
    <dsp:sp modelId="{984A15CF-EAC9-4C0D-B2F9-58C20EA60B2B}">
      <dsp:nvSpPr>
        <dsp:cNvPr id="0" name=""/>
        <dsp:cNvSpPr/>
      </dsp:nvSpPr>
      <dsp:spPr>
        <a:xfrm rot="4621441">
          <a:off x="2564354" y="836123"/>
          <a:ext cx="173759" cy="38293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C" sz="800" kern="1200"/>
        </a:p>
      </dsp:txBody>
      <dsp:txXfrm rot="-5400000">
        <a:off x="2530503" y="941374"/>
        <a:ext cx="229758" cy="121631"/>
      </dsp:txXfrm>
    </dsp:sp>
    <dsp:sp modelId="{BBA5F489-BD15-4F02-8128-54F144CE94E8}">
      <dsp:nvSpPr>
        <dsp:cNvPr id="0" name=""/>
        <dsp:cNvSpPr/>
      </dsp:nvSpPr>
      <dsp:spPr>
        <a:xfrm>
          <a:off x="1073373" y="1140469"/>
          <a:ext cx="3403825" cy="850956"/>
        </a:xfrm>
        <a:prstGeom prst="roundRect">
          <a:avLst>
            <a:gd name="adj" fmla="val 10000"/>
          </a:avLst>
        </a:prstGeom>
        <a:solidFill>
          <a:schemeClr val="accent2">
            <a:hueOff val="677407"/>
            <a:satOff val="-3316"/>
            <a:lumOff val="186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EC" sz="1800" b="1" kern="1200" dirty="0">
              <a:solidFill>
                <a:schemeClr val="bg1"/>
              </a:solidFill>
              <a:latin typeface="Arial" panose="020B0604020202020204" pitchFamily="34" charset="0"/>
              <a:cs typeface="Arial" panose="020B0604020202020204" pitchFamily="34" charset="0"/>
            </a:rPr>
            <a:t>PROYECTO: </a:t>
          </a:r>
          <a:r>
            <a:rPr lang="es-EC" sz="1800" kern="1200" dirty="0">
              <a:solidFill>
                <a:schemeClr val="bg1"/>
              </a:solidFill>
              <a:latin typeface="Arial" panose="020B0604020202020204" pitchFamily="34" charset="0"/>
              <a:cs typeface="Arial" panose="020B0604020202020204" pitchFamily="34" charset="0"/>
            </a:rPr>
            <a:t>Participación del ecuador en ferias turísticas</a:t>
          </a:r>
        </a:p>
      </dsp:txBody>
      <dsp:txXfrm>
        <a:off x="1098297" y="1165393"/>
        <a:ext cx="3353977" cy="801108"/>
      </dsp:txXfrm>
    </dsp:sp>
    <dsp:sp modelId="{F48E7B7A-4936-4D16-8F04-D3009408853A}">
      <dsp:nvSpPr>
        <dsp:cNvPr id="0" name=""/>
        <dsp:cNvSpPr/>
      </dsp:nvSpPr>
      <dsp:spPr>
        <a:xfrm rot="4925154">
          <a:off x="2678144" y="1953916"/>
          <a:ext cx="271290" cy="382930"/>
        </a:xfrm>
        <a:prstGeom prst="rightArrow">
          <a:avLst>
            <a:gd name="adj1" fmla="val 60000"/>
            <a:gd name="adj2" fmla="val 50000"/>
          </a:avLst>
        </a:prstGeom>
        <a:solidFill>
          <a:schemeClr val="accent2">
            <a:hueOff val="1354814"/>
            <a:satOff val="-6632"/>
            <a:lumOff val="37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C" sz="1300" kern="1200"/>
        </a:p>
      </dsp:txBody>
      <dsp:txXfrm rot="-5400000">
        <a:off x="2693307" y="2010123"/>
        <a:ext cx="229758" cy="189903"/>
      </dsp:txXfrm>
    </dsp:sp>
    <dsp:sp modelId="{9996CF2C-DE5A-4F78-A24D-04D0F6E3F98C}">
      <dsp:nvSpPr>
        <dsp:cNvPr id="0" name=""/>
        <dsp:cNvSpPr/>
      </dsp:nvSpPr>
      <dsp:spPr>
        <a:xfrm>
          <a:off x="117613" y="2353116"/>
          <a:ext cx="5362658" cy="2081115"/>
        </a:xfrm>
        <a:prstGeom prst="roundRect">
          <a:avLst>
            <a:gd name="adj" fmla="val 10000"/>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s-EC" sz="1400" b="1" kern="1200" dirty="0">
            <a:solidFill>
              <a:schemeClr val="tx1"/>
            </a:solidFill>
          </a:endParaRPr>
        </a:p>
        <a:p>
          <a:pPr marL="0" lvl="0" indent="0" algn="ctr" defTabSz="622300">
            <a:lnSpc>
              <a:spcPct val="90000"/>
            </a:lnSpc>
            <a:spcBef>
              <a:spcPct val="0"/>
            </a:spcBef>
            <a:spcAft>
              <a:spcPct val="35000"/>
            </a:spcAft>
            <a:buNone/>
          </a:pPr>
          <a:endParaRPr lang="es-EC" sz="1400" b="1" kern="1200" dirty="0">
            <a:solidFill>
              <a:schemeClr val="tx1"/>
            </a:solidFill>
          </a:endParaRPr>
        </a:p>
        <a:p>
          <a:pPr marL="0" lvl="0" indent="0" algn="ctr" defTabSz="622300">
            <a:lnSpc>
              <a:spcPct val="90000"/>
            </a:lnSpc>
            <a:spcBef>
              <a:spcPct val="0"/>
            </a:spcBef>
            <a:spcAft>
              <a:spcPct val="35000"/>
            </a:spcAft>
            <a:buNone/>
          </a:pPr>
          <a:r>
            <a:rPr lang="es-EC" sz="1400" b="1" kern="1200" dirty="0">
              <a:solidFill>
                <a:schemeClr val="bg1"/>
              </a:solidFill>
              <a:latin typeface="Arial" panose="020B0604020202020204" pitchFamily="34" charset="0"/>
              <a:cs typeface="Arial" panose="020B0604020202020204" pitchFamily="34" charset="0"/>
            </a:rPr>
            <a:t>ACTIVIDADES:</a:t>
          </a:r>
        </a:p>
        <a:p>
          <a:pPr marL="0" lvl="0" indent="0" algn="l" defTabSz="622300">
            <a:lnSpc>
              <a:spcPct val="90000"/>
            </a:lnSpc>
            <a:spcBef>
              <a:spcPct val="0"/>
            </a:spcBef>
            <a:spcAft>
              <a:spcPct val="35000"/>
            </a:spcAft>
            <a:buNone/>
          </a:pPr>
          <a:r>
            <a:rPr lang="es-EC" sz="1200" kern="1200" dirty="0">
              <a:solidFill>
                <a:schemeClr val="bg1"/>
              </a:solidFill>
              <a:latin typeface="Arial" panose="020B0604020202020204" pitchFamily="34" charset="0"/>
              <a:cs typeface="Arial" panose="020B0604020202020204" pitchFamily="34" charset="0"/>
            </a:rPr>
            <a:t>1.- </a:t>
          </a:r>
          <a:r>
            <a:rPr lang="es-EC" sz="1400" kern="1200" dirty="0">
              <a:solidFill>
                <a:schemeClr val="bg1"/>
              </a:solidFill>
              <a:latin typeface="Arial" panose="020B0604020202020204" pitchFamily="34" charset="0"/>
              <a:cs typeface="Arial" panose="020B0604020202020204" pitchFamily="34" charset="0"/>
            </a:rPr>
            <a:t>Participación en 3 ferias internacionales (Colombia, Estados Unidos y España)</a:t>
          </a:r>
        </a:p>
        <a:p>
          <a:pPr marL="0" lvl="0" indent="0" algn="l" defTabSz="622300">
            <a:lnSpc>
              <a:spcPct val="90000"/>
            </a:lnSpc>
            <a:spcBef>
              <a:spcPct val="0"/>
            </a:spcBef>
            <a:spcAft>
              <a:spcPct val="35000"/>
            </a:spcAft>
            <a:buNone/>
          </a:pPr>
          <a:r>
            <a:rPr lang="es-EC" sz="1400" kern="1200" dirty="0">
              <a:solidFill>
                <a:schemeClr val="bg1"/>
              </a:solidFill>
              <a:latin typeface="Arial" panose="020B0604020202020204" pitchFamily="34" charset="0"/>
              <a:cs typeface="Arial" panose="020B0604020202020204" pitchFamily="34" charset="0"/>
            </a:rPr>
            <a:t>2.- Participación ferias nacionales (Quito, Guayaquil, Cuenca y Loja)</a:t>
          </a:r>
        </a:p>
        <a:p>
          <a:pPr marL="0" lvl="0" indent="0" algn="l" defTabSz="622300">
            <a:lnSpc>
              <a:spcPct val="90000"/>
            </a:lnSpc>
            <a:spcBef>
              <a:spcPct val="0"/>
            </a:spcBef>
            <a:spcAft>
              <a:spcPct val="35000"/>
            </a:spcAft>
            <a:buNone/>
          </a:pPr>
          <a:r>
            <a:rPr lang="es-EC" sz="1400" kern="1200" dirty="0">
              <a:solidFill>
                <a:schemeClr val="bg1"/>
              </a:solidFill>
              <a:latin typeface="Arial" panose="020B0604020202020204" pitchFamily="34" charset="0"/>
              <a:cs typeface="Arial" panose="020B0604020202020204" pitchFamily="34" charset="0"/>
            </a:rPr>
            <a:t>3.- Organizar 3 grupos voluntariado para que participen en las exposiciones de las ferias </a:t>
          </a:r>
        </a:p>
        <a:p>
          <a:pPr marL="0" lvl="0" indent="0" algn="l" defTabSz="622300">
            <a:lnSpc>
              <a:spcPct val="90000"/>
            </a:lnSpc>
            <a:spcBef>
              <a:spcPct val="0"/>
            </a:spcBef>
            <a:spcAft>
              <a:spcPct val="35000"/>
            </a:spcAft>
            <a:buNone/>
          </a:pPr>
          <a:endParaRPr lang="es-EC" sz="1200" kern="1200" dirty="0"/>
        </a:p>
      </dsp:txBody>
      <dsp:txXfrm>
        <a:off x="178567" y="2414070"/>
        <a:ext cx="5240750" cy="195920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E7EB1-5E16-4490-8E37-806A1FF1D29A}">
      <dsp:nvSpPr>
        <dsp:cNvPr id="0" name=""/>
        <dsp:cNvSpPr/>
      </dsp:nvSpPr>
      <dsp:spPr>
        <a:xfrm rot="10800000">
          <a:off x="1866184" y="1030"/>
          <a:ext cx="6128308" cy="1290350"/>
        </a:xfrm>
        <a:prstGeom prst="homePlat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9009" tIns="68580" rIns="128016" bIns="68580" numCol="1" spcCol="1270" anchor="ctr" anchorCtr="0">
          <a:noAutofit/>
        </a:bodyPr>
        <a:lstStyle/>
        <a:p>
          <a:pPr marL="0" lvl="0" indent="0" algn="just" defTabSz="800100">
            <a:lnSpc>
              <a:spcPct val="90000"/>
            </a:lnSpc>
            <a:spcBef>
              <a:spcPct val="0"/>
            </a:spcBef>
            <a:spcAft>
              <a:spcPct val="35000"/>
            </a:spcAft>
            <a:buNone/>
          </a:pPr>
          <a:r>
            <a:rPr lang="es-EC" sz="1800" b="0" kern="1200" dirty="0">
              <a:solidFill>
                <a:schemeClr val="bg1"/>
              </a:solidFill>
              <a:latin typeface="Arial" panose="020B0604020202020204" pitchFamily="34" charset="0"/>
              <a:cs typeface="Arial" panose="020B0604020202020204" pitchFamily="34" charset="0"/>
            </a:rPr>
            <a:t>El cantón Aguarico cuenta con 22 atractivos turísticos de los cuales 18 son naturales y 4 culturales.</a:t>
          </a:r>
        </a:p>
      </dsp:txBody>
      <dsp:txXfrm rot="10800000">
        <a:off x="2188771" y="1030"/>
        <a:ext cx="5805721" cy="1290350"/>
      </dsp:txXfrm>
    </dsp:sp>
    <dsp:sp modelId="{E03047C9-6CBA-453C-9034-0B2A6E20F546}">
      <dsp:nvSpPr>
        <dsp:cNvPr id="0" name=""/>
        <dsp:cNvSpPr/>
      </dsp:nvSpPr>
      <dsp:spPr>
        <a:xfrm>
          <a:off x="785812" y="1573373"/>
          <a:ext cx="1290350" cy="1290350"/>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7000" b="-7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71792C-DFEF-4F4D-AF20-567869CABB19}">
      <dsp:nvSpPr>
        <dsp:cNvPr id="0" name=""/>
        <dsp:cNvSpPr/>
      </dsp:nvSpPr>
      <dsp:spPr>
        <a:xfrm rot="10800000">
          <a:off x="1866184" y="1676559"/>
          <a:ext cx="6128308" cy="1290350"/>
        </a:xfrm>
        <a:prstGeom prst="homePlate">
          <a:avLst/>
        </a:prstGeom>
        <a:solidFill>
          <a:schemeClr val="accent4">
            <a:hueOff val="792683"/>
            <a:satOff val="-1923"/>
            <a:lumOff val="-254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9009" tIns="68580" rIns="128016" bIns="68580" numCol="1" spcCol="1270" anchor="ctr" anchorCtr="0">
          <a:noAutofit/>
        </a:bodyPr>
        <a:lstStyle/>
        <a:p>
          <a:pPr marL="0" lvl="0" indent="0" algn="just" defTabSz="800100">
            <a:lnSpc>
              <a:spcPct val="90000"/>
            </a:lnSpc>
            <a:spcBef>
              <a:spcPct val="0"/>
            </a:spcBef>
            <a:spcAft>
              <a:spcPct val="35000"/>
            </a:spcAft>
            <a:buNone/>
          </a:pPr>
          <a:r>
            <a:rPr lang="es-EC" sz="1800" kern="1200" dirty="0">
              <a:solidFill>
                <a:schemeClr val="bg1"/>
              </a:solidFill>
              <a:latin typeface="Arial" panose="020B0604020202020204" pitchFamily="34" charset="0"/>
              <a:cs typeface="Arial" panose="020B0604020202020204" pitchFamily="34" charset="0"/>
            </a:rPr>
            <a:t>El principal atractivo natural del cantón son las visitas al parque nacional Yasuni.</a:t>
          </a:r>
        </a:p>
      </dsp:txBody>
      <dsp:txXfrm rot="10800000">
        <a:off x="2188771" y="1676559"/>
        <a:ext cx="5805721" cy="1290350"/>
      </dsp:txXfrm>
    </dsp:sp>
    <dsp:sp modelId="{53A5932B-51E5-4236-B9CC-0EC737A23B12}">
      <dsp:nvSpPr>
        <dsp:cNvPr id="0" name=""/>
        <dsp:cNvSpPr/>
      </dsp:nvSpPr>
      <dsp:spPr>
        <a:xfrm>
          <a:off x="785812" y="3286142"/>
          <a:ext cx="1290350" cy="1290350"/>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D05EEF-7132-4A17-8C03-0762A4F57141}">
      <dsp:nvSpPr>
        <dsp:cNvPr id="0" name=""/>
        <dsp:cNvSpPr/>
      </dsp:nvSpPr>
      <dsp:spPr>
        <a:xfrm rot="10800000">
          <a:off x="1866184" y="3352089"/>
          <a:ext cx="6128308" cy="1290350"/>
        </a:xfrm>
        <a:prstGeom prst="homePlate">
          <a:avLst/>
        </a:prstGeom>
        <a:solidFill>
          <a:schemeClr val="accent4">
            <a:hueOff val="1585367"/>
            <a:satOff val="-3846"/>
            <a:lumOff val="-509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9009" tIns="68580" rIns="128016" bIns="68580" numCol="1" spcCol="1270" anchor="ctr" anchorCtr="0">
          <a:noAutofit/>
        </a:bodyPr>
        <a:lstStyle/>
        <a:p>
          <a:pPr marL="0" lvl="0" indent="0" algn="just" defTabSz="800100">
            <a:lnSpc>
              <a:spcPct val="90000"/>
            </a:lnSpc>
            <a:spcBef>
              <a:spcPct val="0"/>
            </a:spcBef>
            <a:spcAft>
              <a:spcPct val="35000"/>
            </a:spcAft>
            <a:buNone/>
          </a:pPr>
          <a:r>
            <a:rPr lang="es-EC" sz="1800" kern="1200" dirty="0">
              <a:solidFill>
                <a:schemeClr val="bg1"/>
              </a:solidFill>
            </a:rPr>
            <a:t>La mayor cantidad de turista que llegan al cantón son el 54% extranjeros de mediana edad y el 46% nacionales. </a:t>
          </a:r>
          <a:endParaRPr lang="es-EC" sz="1400" kern="1200" dirty="0">
            <a:solidFill>
              <a:schemeClr val="bg1"/>
            </a:solidFill>
          </a:endParaRPr>
        </a:p>
      </dsp:txBody>
      <dsp:txXfrm rot="10800000">
        <a:off x="2188771" y="3352089"/>
        <a:ext cx="5805721" cy="1290350"/>
      </dsp:txXfrm>
    </dsp:sp>
    <dsp:sp modelId="{48D2C0BD-9C5E-4E83-9087-98096801BAAF}">
      <dsp:nvSpPr>
        <dsp:cNvPr id="0" name=""/>
        <dsp:cNvSpPr/>
      </dsp:nvSpPr>
      <dsp:spPr>
        <a:xfrm>
          <a:off x="776018" y="131478"/>
          <a:ext cx="1290350" cy="1290350"/>
        </a:xfrm>
        <a:prstGeom prst="ellipse">
          <a:avLst/>
        </a:prstGeom>
        <a:solidFill>
          <a:schemeClr val="accent4">
            <a:tint val="50000"/>
            <a:hueOff val="1809328"/>
            <a:satOff val="-4558"/>
            <a:lumOff val="-148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17000-DC3A-4495-8766-3051AFF99116}">
      <dsp:nvSpPr>
        <dsp:cNvPr id="0" name=""/>
        <dsp:cNvSpPr/>
      </dsp:nvSpPr>
      <dsp:spPr>
        <a:xfrm rot="10800000">
          <a:off x="647410" y="1904"/>
          <a:ext cx="7725822" cy="1369305"/>
        </a:xfrm>
        <a:prstGeom prst="homePlat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3826" tIns="57150" rIns="106680" bIns="57150" numCol="1" spcCol="1270" anchor="ctr" anchorCtr="0">
          <a:noAutofit/>
        </a:bodyPr>
        <a:lstStyle/>
        <a:p>
          <a:pPr marL="0" lvl="0" indent="0" algn="ctr" defTabSz="666750">
            <a:lnSpc>
              <a:spcPct val="90000"/>
            </a:lnSpc>
            <a:spcBef>
              <a:spcPct val="0"/>
            </a:spcBef>
            <a:spcAft>
              <a:spcPct val="35000"/>
            </a:spcAft>
            <a:buNone/>
          </a:pPr>
          <a:r>
            <a:rPr lang="es-EC" sz="1500" kern="1200" dirty="0">
              <a:solidFill>
                <a:schemeClr val="bg1"/>
              </a:solidFill>
              <a:latin typeface="Arial" panose="020B0604020202020204" pitchFamily="34" charset="0"/>
              <a:cs typeface="Arial" panose="020B0604020202020204" pitchFamily="34" charset="0"/>
            </a:rPr>
            <a:t>Promover un plan de marketing que permite incentivar el turismo al cantón cargo del Gobierno Autónomo Descentralizado Provincial de Orellana, Municipio de Aguarico y el Ministerio de Turismo. Además, este plan debe ofrecer mayor variedad gastronómica sin dejar de lado los platos típicos del cantón.</a:t>
          </a:r>
        </a:p>
      </dsp:txBody>
      <dsp:txXfrm rot="10800000">
        <a:off x="989736" y="1904"/>
        <a:ext cx="7383496" cy="1369305"/>
      </dsp:txXfrm>
    </dsp:sp>
    <dsp:sp modelId="{8D5AA75A-048F-4ECB-8BF5-91D42FCA6B91}">
      <dsp:nvSpPr>
        <dsp:cNvPr id="0" name=""/>
        <dsp:cNvSpPr/>
      </dsp:nvSpPr>
      <dsp:spPr>
        <a:xfrm>
          <a:off x="333190" y="1"/>
          <a:ext cx="1280026" cy="1369305"/>
        </a:xfrm>
        <a:prstGeom prst="ellipse">
          <a:avLst/>
        </a:prstGeom>
        <a:blipFill rotWithShape="1">
          <a:blip xmlns:r="http://schemas.openxmlformats.org/officeDocument/2006/relationships" r:embed="rId1"/>
          <a:srcRect/>
          <a:stretch>
            <a:fillRect l="-39000" r="-39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C7900A-6119-4A3F-B674-A003E1A6818D}">
      <dsp:nvSpPr>
        <dsp:cNvPr id="0" name=""/>
        <dsp:cNvSpPr/>
      </dsp:nvSpPr>
      <dsp:spPr>
        <a:xfrm rot="10800000">
          <a:off x="739731" y="1779958"/>
          <a:ext cx="7541181" cy="1369305"/>
        </a:xfrm>
        <a:prstGeom prst="homePlate">
          <a:avLst/>
        </a:prstGeom>
        <a:solidFill>
          <a:schemeClr val="accent4">
            <a:hueOff val="792683"/>
            <a:satOff val="-1923"/>
            <a:lumOff val="-254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3826" tIns="57150" rIns="106680" bIns="57150" numCol="1" spcCol="1270" anchor="ctr" anchorCtr="0">
          <a:noAutofit/>
        </a:bodyPr>
        <a:lstStyle/>
        <a:p>
          <a:pPr marL="0" lvl="0" indent="0" algn="just" defTabSz="666750">
            <a:lnSpc>
              <a:spcPct val="90000"/>
            </a:lnSpc>
            <a:spcBef>
              <a:spcPct val="0"/>
            </a:spcBef>
            <a:spcAft>
              <a:spcPct val="35000"/>
            </a:spcAft>
            <a:buNone/>
          </a:pPr>
          <a:r>
            <a:rPr lang="es-EC" sz="1500" kern="1200" dirty="0">
              <a:solidFill>
                <a:schemeClr val="bg1"/>
              </a:solidFill>
              <a:latin typeface="Arial" panose="020B0604020202020204" pitchFamily="34" charset="0"/>
              <a:cs typeface="Arial" panose="020B0604020202020204" pitchFamily="34" charset="0"/>
            </a:rPr>
            <a:t>Crear programas de higiene ya que es alto índice visual para los visitantes, por ello debe mantenerse un margen de pulcritud para evitar los desprestigios del turista.</a:t>
          </a:r>
        </a:p>
      </dsp:txBody>
      <dsp:txXfrm rot="10800000">
        <a:off x="1082057" y="1779958"/>
        <a:ext cx="7198855" cy="1369305"/>
      </dsp:txXfrm>
    </dsp:sp>
    <dsp:sp modelId="{2366A701-8999-49F0-ACA4-7432C4FA1CA6}">
      <dsp:nvSpPr>
        <dsp:cNvPr id="0" name=""/>
        <dsp:cNvSpPr/>
      </dsp:nvSpPr>
      <dsp:spPr>
        <a:xfrm>
          <a:off x="131409" y="1720242"/>
          <a:ext cx="1369305" cy="1369305"/>
        </a:xfrm>
        <a:prstGeom prst="ellipse">
          <a:avLst/>
        </a:prstGeom>
        <a:solidFill>
          <a:schemeClr val="accent4">
            <a:tint val="50000"/>
            <a:hueOff val="904664"/>
            <a:satOff val="-2279"/>
            <a:lumOff val="-74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CD1ED5-E334-4E3A-811B-84CA5C432A59}">
      <dsp:nvSpPr>
        <dsp:cNvPr id="0" name=""/>
        <dsp:cNvSpPr/>
      </dsp:nvSpPr>
      <dsp:spPr>
        <a:xfrm rot="10800000">
          <a:off x="910262" y="3558011"/>
          <a:ext cx="7309630" cy="1369305"/>
        </a:xfrm>
        <a:prstGeom prst="homePlate">
          <a:avLst/>
        </a:prstGeom>
        <a:solidFill>
          <a:schemeClr val="accent4">
            <a:hueOff val="1585367"/>
            <a:satOff val="-3846"/>
            <a:lumOff val="-509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3826" tIns="57150" rIns="106680" bIns="57150" numCol="1" spcCol="1270" anchor="ctr" anchorCtr="0">
          <a:noAutofit/>
        </a:bodyPr>
        <a:lstStyle/>
        <a:p>
          <a:pPr marL="0" lvl="0" indent="0" algn="ctr" defTabSz="666750">
            <a:lnSpc>
              <a:spcPct val="90000"/>
            </a:lnSpc>
            <a:spcBef>
              <a:spcPct val="0"/>
            </a:spcBef>
            <a:spcAft>
              <a:spcPct val="35000"/>
            </a:spcAft>
            <a:buNone/>
          </a:pPr>
          <a:r>
            <a:rPr lang="es-EC" sz="1500" kern="1200" dirty="0">
              <a:solidFill>
                <a:schemeClr val="bg1"/>
              </a:solidFill>
            </a:rPr>
            <a:t>Es necesario concientizar a las comunidades sobre el manejo de desechos para la preservación del medio ambiente de tal manera no afecte la riqueza natural del cantón, para ello es necesario que el Ministerio de Ambiente y Ministerio de Turismo, conjuntamente elaboren un plan de Manejo en áreas naturales de la Amazonía</a:t>
          </a:r>
          <a:r>
            <a:rPr lang="es-EC" sz="1500" kern="1200" dirty="0">
              <a:solidFill>
                <a:schemeClr val="tx1"/>
              </a:solidFill>
            </a:rPr>
            <a:t>.</a:t>
          </a:r>
        </a:p>
      </dsp:txBody>
      <dsp:txXfrm rot="10800000">
        <a:off x="1252588" y="3558011"/>
        <a:ext cx="6967304" cy="1369305"/>
      </dsp:txXfrm>
    </dsp:sp>
    <dsp:sp modelId="{5329C985-0ECE-43C5-89C5-8C67A1E89C4B}">
      <dsp:nvSpPr>
        <dsp:cNvPr id="0" name=""/>
        <dsp:cNvSpPr/>
      </dsp:nvSpPr>
      <dsp:spPr>
        <a:xfrm>
          <a:off x="105855" y="3559916"/>
          <a:ext cx="1529925" cy="1369305"/>
        </a:xfrm>
        <a:prstGeom prst="ellipse">
          <a:avLst/>
        </a:prstGeom>
        <a:solidFill>
          <a:schemeClr val="accent4">
            <a:tint val="50000"/>
            <a:hueOff val="1809328"/>
            <a:satOff val="-4558"/>
            <a:lumOff val="-148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5D136-D666-496A-ADC9-8E0B3B2AC94C}">
      <dsp:nvSpPr>
        <dsp:cNvPr id="0" name=""/>
        <dsp:cNvSpPr/>
      </dsp:nvSpPr>
      <dsp:spPr>
        <a:xfrm>
          <a:off x="842338" y="55965"/>
          <a:ext cx="3150206" cy="790769"/>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bg1"/>
              </a:solidFill>
              <a:latin typeface="Arial" panose="020B0604020202020204" pitchFamily="34" charset="0"/>
              <a:cs typeface="Arial" panose="020B0604020202020204" pitchFamily="34" charset="0"/>
            </a:rPr>
            <a:t>La población de la presente investigación estuvo conformada por los turistas y visitantes de los diferentes centros atractivos</a:t>
          </a:r>
          <a:r>
            <a:rPr lang="es-EC" sz="1200" kern="1200" dirty="0">
              <a:solidFill>
                <a:schemeClr val="bg1"/>
              </a:solidFill>
              <a:latin typeface="Arial" panose="020B0604020202020204" pitchFamily="34" charset="0"/>
              <a:cs typeface="Arial" panose="020B0604020202020204" pitchFamily="34" charset="0"/>
            </a:rPr>
            <a:t>.</a:t>
          </a:r>
        </a:p>
      </dsp:txBody>
      <dsp:txXfrm>
        <a:off x="865499" y="79126"/>
        <a:ext cx="3103884" cy="744447"/>
      </dsp:txXfrm>
    </dsp:sp>
    <dsp:sp modelId="{984A15CF-EAC9-4C0D-B2F9-58C20EA60B2B}">
      <dsp:nvSpPr>
        <dsp:cNvPr id="0" name=""/>
        <dsp:cNvSpPr/>
      </dsp:nvSpPr>
      <dsp:spPr>
        <a:xfrm rot="4869851">
          <a:off x="2365253" y="857112"/>
          <a:ext cx="285842" cy="35584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C" sz="1500" kern="1200">
            <a:latin typeface="Arial" panose="020B0604020202020204" pitchFamily="34" charset="0"/>
            <a:cs typeface="Arial" panose="020B0604020202020204" pitchFamily="34" charset="0"/>
          </a:endParaRPr>
        </a:p>
      </dsp:txBody>
      <dsp:txXfrm rot="-5400000">
        <a:off x="2394835" y="892622"/>
        <a:ext cx="213508" cy="200089"/>
      </dsp:txXfrm>
    </dsp:sp>
    <dsp:sp modelId="{BBA5F489-BD15-4F02-8128-54F144CE94E8}">
      <dsp:nvSpPr>
        <dsp:cNvPr id="0" name=""/>
        <dsp:cNvSpPr/>
      </dsp:nvSpPr>
      <dsp:spPr>
        <a:xfrm>
          <a:off x="902042" y="1223336"/>
          <a:ext cx="3393731" cy="790769"/>
        </a:xfrm>
        <a:prstGeom prst="roundRect">
          <a:avLst>
            <a:gd name="adj" fmla="val 10000"/>
          </a:avLst>
        </a:prstGeom>
        <a:solidFill>
          <a:schemeClr val="accent2">
            <a:hueOff val="451605"/>
            <a:satOff val="-2211"/>
            <a:lumOff val="124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bg1"/>
              </a:solidFill>
              <a:latin typeface="Arial" panose="020B0604020202020204" pitchFamily="34" charset="0"/>
              <a:cs typeface="Arial" panose="020B0604020202020204" pitchFamily="34" charset="0"/>
            </a:rPr>
            <a:t>las unidades de investigación se realizaron mediante el muestreo estratificado no probabilístico.</a:t>
          </a:r>
        </a:p>
      </dsp:txBody>
      <dsp:txXfrm>
        <a:off x="925203" y="1246497"/>
        <a:ext cx="3347409" cy="744447"/>
      </dsp:txXfrm>
    </dsp:sp>
    <dsp:sp modelId="{F48E7B7A-4936-4D16-8F04-D3009408853A}">
      <dsp:nvSpPr>
        <dsp:cNvPr id="0" name=""/>
        <dsp:cNvSpPr/>
      </dsp:nvSpPr>
      <dsp:spPr>
        <a:xfrm rot="5936547">
          <a:off x="2370580" y="2017411"/>
          <a:ext cx="275187" cy="355846"/>
        </a:xfrm>
        <a:prstGeom prst="rightArrow">
          <a:avLst>
            <a:gd name="adj1" fmla="val 60000"/>
            <a:gd name="adj2" fmla="val 50000"/>
          </a:avLst>
        </a:prstGeom>
        <a:solidFill>
          <a:schemeClr val="accent2">
            <a:hueOff val="677407"/>
            <a:satOff val="-3316"/>
            <a:lumOff val="186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latin typeface="Arial" panose="020B0604020202020204" pitchFamily="34" charset="0"/>
            <a:cs typeface="Arial" panose="020B0604020202020204" pitchFamily="34" charset="0"/>
          </a:endParaRPr>
        </a:p>
      </dsp:txBody>
      <dsp:txXfrm rot="-5400000">
        <a:off x="2407836" y="2058242"/>
        <a:ext cx="213508" cy="192631"/>
      </dsp:txXfrm>
    </dsp:sp>
    <dsp:sp modelId="{9996CF2C-DE5A-4F78-A24D-04D0F6E3F98C}">
      <dsp:nvSpPr>
        <dsp:cNvPr id="0" name=""/>
        <dsp:cNvSpPr/>
      </dsp:nvSpPr>
      <dsp:spPr>
        <a:xfrm>
          <a:off x="858786" y="2376563"/>
          <a:ext cx="3117310" cy="790769"/>
        </a:xfrm>
        <a:prstGeom prst="roundRect">
          <a:avLst>
            <a:gd name="adj" fmla="val 10000"/>
          </a:avLst>
        </a:prstGeom>
        <a:solidFill>
          <a:schemeClr val="accent2">
            <a:hueOff val="903209"/>
            <a:satOff val="-4421"/>
            <a:lumOff val="248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bg1"/>
              </a:solidFill>
              <a:latin typeface="Arial" panose="020B0604020202020204" pitchFamily="34" charset="0"/>
              <a:cs typeface="Arial" panose="020B0604020202020204" pitchFamily="34" charset="0"/>
            </a:rPr>
            <a:t>El target se tomará en cuenta a personas que se encuentren en el rango de 20 a 49 años de edad los cuales representan .</a:t>
          </a:r>
        </a:p>
      </dsp:txBody>
      <dsp:txXfrm>
        <a:off x="881947" y="2399724"/>
        <a:ext cx="3070988" cy="744447"/>
      </dsp:txXfrm>
    </dsp:sp>
    <dsp:sp modelId="{E0DE8C25-8434-4626-94C4-70C038E86D43}">
      <dsp:nvSpPr>
        <dsp:cNvPr id="0" name=""/>
        <dsp:cNvSpPr/>
      </dsp:nvSpPr>
      <dsp:spPr>
        <a:xfrm rot="5400000">
          <a:off x="2269172" y="3187102"/>
          <a:ext cx="296538" cy="355846"/>
        </a:xfrm>
        <a:prstGeom prst="rightArrow">
          <a:avLst>
            <a:gd name="adj1" fmla="val 60000"/>
            <a:gd name="adj2" fmla="val 50000"/>
          </a:avLst>
        </a:prstGeom>
        <a:solidFill>
          <a:schemeClr val="accent2">
            <a:hueOff val="1354814"/>
            <a:satOff val="-6632"/>
            <a:lumOff val="37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C" sz="1500" kern="1200">
            <a:latin typeface="Arial" panose="020B0604020202020204" pitchFamily="34" charset="0"/>
            <a:cs typeface="Arial" panose="020B0604020202020204" pitchFamily="34" charset="0"/>
          </a:endParaRPr>
        </a:p>
      </dsp:txBody>
      <dsp:txXfrm rot="-5400000">
        <a:off x="2310688" y="3216756"/>
        <a:ext cx="213508" cy="207577"/>
      </dsp:txXfrm>
    </dsp:sp>
    <dsp:sp modelId="{61C91403-457D-4516-B059-6C997B0E75F3}">
      <dsp:nvSpPr>
        <dsp:cNvPr id="0" name=""/>
        <dsp:cNvSpPr/>
      </dsp:nvSpPr>
      <dsp:spPr>
        <a:xfrm>
          <a:off x="858786" y="3562718"/>
          <a:ext cx="3117310" cy="790769"/>
        </a:xfrm>
        <a:prstGeom prst="roundRect">
          <a:avLst>
            <a:gd name="adj" fmla="val 10000"/>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C" sz="2100" kern="1200" dirty="0">
              <a:solidFill>
                <a:schemeClr val="bg1"/>
              </a:solidFill>
              <a:latin typeface="Arial" panose="020B0604020202020204" pitchFamily="34" charset="0"/>
              <a:cs typeface="Arial" panose="020B0604020202020204" pitchFamily="34" charset="0"/>
            </a:rPr>
            <a:t>Muestreo aleatorio simple</a:t>
          </a:r>
        </a:p>
      </dsp:txBody>
      <dsp:txXfrm>
        <a:off x="881947" y="3585879"/>
        <a:ext cx="3070988" cy="7444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5D136-D666-496A-ADC9-8E0B3B2AC94C}">
      <dsp:nvSpPr>
        <dsp:cNvPr id="0" name=""/>
        <dsp:cNvSpPr/>
      </dsp:nvSpPr>
      <dsp:spPr>
        <a:xfrm>
          <a:off x="0" y="85301"/>
          <a:ext cx="4634996" cy="1158749"/>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bg1"/>
              </a:solidFill>
              <a:latin typeface="Arial" panose="020B0604020202020204" pitchFamily="34" charset="0"/>
              <a:cs typeface="Arial" panose="020B0604020202020204" pitchFamily="34" charset="0"/>
            </a:rPr>
            <a:t>Aguarico Selva Y Encanto</a:t>
          </a:r>
        </a:p>
      </dsp:txBody>
      <dsp:txXfrm>
        <a:off x="33939" y="119240"/>
        <a:ext cx="4567118" cy="1090871"/>
      </dsp:txXfrm>
    </dsp:sp>
    <dsp:sp modelId="{984A15CF-EAC9-4C0D-B2F9-58C20EA60B2B}">
      <dsp:nvSpPr>
        <dsp:cNvPr id="0" name=""/>
        <dsp:cNvSpPr/>
      </dsp:nvSpPr>
      <dsp:spPr>
        <a:xfrm rot="5246699">
          <a:off x="2182718" y="1210817"/>
          <a:ext cx="341567" cy="52143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rot="-5400000">
        <a:off x="2194786" y="1300803"/>
        <a:ext cx="312863" cy="239097"/>
      </dsp:txXfrm>
    </dsp:sp>
    <dsp:sp modelId="{BBA5F489-BD15-4F02-8128-54F144CE94E8}">
      <dsp:nvSpPr>
        <dsp:cNvPr id="0" name=""/>
        <dsp:cNvSpPr/>
      </dsp:nvSpPr>
      <dsp:spPr>
        <a:xfrm>
          <a:off x="72009" y="1699021"/>
          <a:ext cx="4634996" cy="1158749"/>
        </a:xfrm>
        <a:prstGeom prst="roundRect">
          <a:avLst>
            <a:gd name="adj" fmla="val 10000"/>
          </a:avLst>
        </a:prstGeom>
        <a:solidFill>
          <a:schemeClr val="accent2">
            <a:hueOff val="677407"/>
            <a:satOff val="-3316"/>
            <a:lumOff val="186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b="1" kern="1200" dirty="0">
              <a:solidFill>
                <a:schemeClr val="bg1"/>
              </a:solidFill>
              <a:latin typeface="Arial" panose="020B0604020202020204" pitchFamily="34" charset="0"/>
              <a:cs typeface="Arial" panose="020B0604020202020204" pitchFamily="34" charset="0"/>
            </a:rPr>
            <a:t>PROYECTO: </a:t>
          </a:r>
          <a:r>
            <a:rPr lang="es-EC" sz="1800" kern="1200" dirty="0">
              <a:solidFill>
                <a:schemeClr val="bg1"/>
              </a:solidFill>
              <a:latin typeface="Arial" panose="020B0604020202020204" pitchFamily="34" charset="0"/>
              <a:cs typeface="Arial" panose="020B0604020202020204" pitchFamily="34" charset="0"/>
            </a:rPr>
            <a:t>Desarrollo Turístico Del Cantón Aguarico</a:t>
          </a:r>
        </a:p>
      </dsp:txBody>
      <dsp:txXfrm>
        <a:off x="105948" y="1732960"/>
        <a:ext cx="4567118" cy="1090871"/>
      </dsp:txXfrm>
    </dsp:sp>
    <dsp:sp modelId="{F48E7B7A-4936-4D16-8F04-D3009408853A}">
      <dsp:nvSpPr>
        <dsp:cNvPr id="0" name=""/>
        <dsp:cNvSpPr/>
      </dsp:nvSpPr>
      <dsp:spPr>
        <a:xfrm rot="4670291">
          <a:off x="2194130" y="2745356"/>
          <a:ext cx="363397" cy="521437"/>
        </a:xfrm>
        <a:prstGeom prst="rightArrow">
          <a:avLst>
            <a:gd name="adj1" fmla="val 60000"/>
            <a:gd name="adj2" fmla="val 50000"/>
          </a:avLst>
        </a:prstGeom>
        <a:solidFill>
          <a:schemeClr val="accent2">
            <a:hueOff val="1354814"/>
            <a:satOff val="-6632"/>
            <a:lumOff val="37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rot="-5400000">
        <a:off x="2207914" y="2825599"/>
        <a:ext cx="312863" cy="254378"/>
      </dsp:txXfrm>
    </dsp:sp>
    <dsp:sp modelId="{9996CF2C-DE5A-4F78-A24D-04D0F6E3F98C}">
      <dsp:nvSpPr>
        <dsp:cNvPr id="0" name=""/>
        <dsp:cNvSpPr/>
      </dsp:nvSpPr>
      <dsp:spPr>
        <a:xfrm>
          <a:off x="-389196" y="3341200"/>
          <a:ext cx="5779052" cy="1158749"/>
        </a:xfrm>
        <a:prstGeom prst="roundRect">
          <a:avLst>
            <a:gd name="adj" fmla="val 10000"/>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s-EC" sz="1400" b="1" kern="1200" dirty="0">
            <a:solidFill>
              <a:schemeClr val="tx1"/>
            </a:solidFill>
          </a:endParaRPr>
        </a:p>
        <a:p>
          <a:pPr marL="0" lvl="0" indent="0" algn="ctr" defTabSz="622300">
            <a:lnSpc>
              <a:spcPct val="90000"/>
            </a:lnSpc>
            <a:spcBef>
              <a:spcPct val="0"/>
            </a:spcBef>
            <a:spcAft>
              <a:spcPct val="35000"/>
            </a:spcAft>
            <a:buNone/>
          </a:pPr>
          <a:r>
            <a:rPr lang="es-EC" sz="1400" b="1" kern="1200" dirty="0">
              <a:solidFill>
                <a:schemeClr val="bg1"/>
              </a:solidFill>
              <a:latin typeface="Arial" panose="020B0604020202020204" pitchFamily="34" charset="0"/>
              <a:cs typeface="Arial" panose="020B0604020202020204" pitchFamily="34" charset="0"/>
            </a:rPr>
            <a:t>ACTIVIDADES:</a:t>
          </a:r>
        </a:p>
        <a:p>
          <a:pPr marL="0" lvl="0" indent="0" algn="l" defTabSz="622300">
            <a:lnSpc>
              <a:spcPct val="90000"/>
            </a:lnSpc>
            <a:spcBef>
              <a:spcPct val="0"/>
            </a:spcBef>
            <a:spcAft>
              <a:spcPct val="35000"/>
            </a:spcAft>
            <a:buNone/>
          </a:pPr>
          <a:r>
            <a:rPr lang="es-EC" sz="1200" kern="1200" dirty="0">
              <a:solidFill>
                <a:schemeClr val="bg1"/>
              </a:solidFill>
              <a:latin typeface="Arial" panose="020B0604020202020204" pitchFamily="34" charset="0"/>
              <a:cs typeface="Arial" panose="020B0604020202020204" pitchFamily="34" charset="0"/>
            </a:rPr>
            <a:t>1.- </a:t>
          </a:r>
          <a:r>
            <a:rPr lang="es-EC" sz="1400" kern="1200" dirty="0">
              <a:solidFill>
                <a:schemeClr val="bg1"/>
              </a:solidFill>
              <a:latin typeface="Arial" panose="020B0604020202020204" pitchFamily="34" charset="0"/>
              <a:cs typeface="Arial" panose="020B0604020202020204" pitchFamily="34" charset="0"/>
            </a:rPr>
            <a:t>Elaboración de 4 paquetes turísticos</a:t>
          </a:r>
        </a:p>
        <a:p>
          <a:pPr marL="0" lvl="0" indent="0" algn="l" defTabSz="622300">
            <a:lnSpc>
              <a:spcPct val="90000"/>
            </a:lnSpc>
            <a:spcBef>
              <a:spcPct val="0"/>
            </a:spcBef>
            <a:spcAft>
              <a:spcPct val="35000"/>
            </a:spcAft>
            <a:buNone/>
          </a:pPr>
          <a:r>
            <a:rPr lang="es-EC" sz="1400" kern="1200" dirty="0">
              <a:solidFill>
                <a:schemeClr val="bg1"/>
              </a:solidFill>
              <a:latin typeface="Arial" panose="020B0604020202020204" pitchFamily="34" charset="0"/>
              <a:cs typeface="Arial" panose="020B0604020202020204" pitchFamily="34" charset="0"/>
            </a:rPr>
            <a:t>2.- Elaboración de un inventario de atractivos turísticos </a:t>
          </a:r>
        </a:p>
        <a:p>
          <a:pPr marL="0" lvl="0" indent="0" algn="l" defTabSz="622300">
            <a:lnSpc>
              <a:spcPct val="90000"/>
            </a:lnSpc>
            <a:spcBef>
              <a:spcPct val="0"/>
            </a:spcBef>
            <a:spcAft>
              <a:spcPct val="35000"/>
            </a:spcAft>
            <a:buNone/>
          </a:pPr>
          <a:r>
            <a:rPr lang="es-EC" sz="1400" kern="1200" dirty="0">
              <a:solidFill>
                <a:schemeClr val="bg1"/>
              </a:solidFill>
              <a:latin typeface="Arial" panose="020B0604020202020204" pitchFamily="34" charset="0"/>
              <a:cs typeface="Arial" panose="020B0604020202020204" pitchFamily="34" charset="0"/>
            </a:rPr>
            <a:t>3.- Elaboración de  dos convenios con agencia de viajes locales y nacionales</a:t>
          </a:r>
        </a:p>
        <a:p>
          <a:pPr marL="0" lvl="0" indent="0" algn="l" defTabSz="622300">
            <a:lnSpc>
              <a:spcPct val="90000"/>
            </a:lnSpc>
            <a:spcBef>
              <a:spcPct val="0"/>
            </a:spcBef>
            <a:spcAft>
              <a:spcPct val="35000"/>
            </a:spcAft>
            <a:buNone/>
          </a:pPr>
          <a:endParaRPr lang="es-EC" sz="1200" kern="1200" dirty="0"/>
        </a:p>
      </dsp:txBody>
      <dsp:txXfrm>
        <a:off x="-355257" y="3375139"/>
        <a:ext cx="5711174" cy="10908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5D136-D666-496A-ADC9-8E0B3B2AC94C}">
      <dsp:nvSpPr>
        <dsp:cNvPr id="0" name=""/>
        <dsp:cNvSpPr/>
      </dsp:nvSpPr>
      <dsp:spPr>
        <a:xfrm>
          <a:off x="0" y="85301"/>
          <a:ext cx="4634996" cy="1158749"/>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bg1"/>
              </a:solidFill>
              <a:latin typeface="Arial" panose="020B0604020202020204" pitchFamily="34" charset="0"/>
              <a:cs typeface="Arial" panose="020B0604020202020204" pitchFamily="34" charset="0"/>
            </a:rPr>
            <a:t>Fortalecimiento de transporte y conectividad</a:t>
          </a:r>
        </a:p>
      </dsp:txBody>
      <dsp:txXfrm>
        <a:off x="33939" y="119240"/>
        <a:ext cx="4567118" cy="1090871"/>
      </dsp:txXfrm>
    </dsp:sp>
    <dsp:sp modelId="{984A15CF-EAC9-4C0D-B2F9-58C20EA60B2B}">
      <dsp:nvSpPr>
        <dsp:cNvPr id="0" name=""/>
        <dsp:cNvSpPr/>
      </dsp:nvSpPr>
      <dsp:spPr>
        <a:xfrm rot="5246699">
          <a:off x="2182718" y="1210817"/>
          <a:ext cx="341567" cy="52143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rot="-5400000">
        <a:off x="2194786" y="1300803"/>
        <a:ext cx="312863" cy="239097"/>
      </dsp:txXfrm>
    </dsp:sp>
    <dsp:sp modelId="{BBA5F489-BD15-4F02-8128-54F144CE94E8}">
      <dsp:nvSpPr>
        <dsp:cNvPr id="0" name=""/>
        <dsp:cNvSpPr/>
      </dsp:nvSpPr>
      <dsp:spPr>
        <a:xfrm>
          <a:off x="72009" y="1699021"/>
          <a:ext cx="4634996" cy="1158749"/>
        </a:xfrm>
        <a:prstGeom prst="roundRect">
          <a:avLst>
            <a:gd name="adj" fmla="val 10000"/>
          </a:avLst>
        </a:prstGeom>
        <a:solidFill>
          <a:schemeClr val="accent2">
            <a:hueOff val="677407"/>
            <a:satOff val="-3316"/>
            <a:lumOff val="186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b="1" kern="1200" dirty="0">
              <a:solidFill>
                <a:schemeClr val="bg1"/>
              </a:solidFill>
              <a:latin typeface="Arial" panose="020B0604020202020204" pitchFamily="34" charset="0"/>
              <a:cs typeface="Arial" panose="020B0604020202020204" pitchFamily="34" charset="0"/>
            </a:rPr>
            <a:t>PROYECTO</a:t>
          </a:r>
          <a:r>
            <a:rPr lang="es-EC" sz="1800" kern="1200" dirty="0">
              <a:solidFill>
                <a:schemeClr val="bg1"/>
              </a:solidFill>
              <a:latin typeface="Arial" panose="020B0604020202020204" pitchFamily="34" charset="0"/>
              <a:cs typeface="Arial" panose="020B0604020202020204" pitchFamily="34" charset="0"/>
            </a:rPr>
            <a:t>: Fortalecer los servicios de transporte turístico del cantón</a:t>
          </a:r>
        </a:p>
      </dsp:txBody>
      <dsp:txXfrm>
        <a:off x="105948" y="1732960"/>
        <a:ext cx="4567118" cy="1090871"/>
      </dsp:txXfrm>
    </dsp:sp>
    <dsp:sp modelId="{F48E7B7A-4936-4D16-8F04-D3009408853A}">
      <dsp:nvSpPr>
        <dsp:cNvPr id="0" name=""/>
        <dsp:cNvSpPr/>
      </dsp:nvSpPr>
      <dsp:spPr>
        <a:xfrm rot="4731434">
          <a:off x="2264772" y="2838767"/>
          <a:ext cx="363444" cy="521437"/>
        </a:xfrm>
        <a:prstGeom prst="rightArrow">
          <a:avLst>
            <a:gd name="adj1" fmla="val 60000"/>
            <a:gd name="adj2" fmla="val 50000"/>
          </a:avLst>
        </a:prstGeom>
        <a:solidFill>
          <a:schemeClr val="accent2">
            <a:hueOff val="1354814"/>
            <a:satOff val="-6632"/>
            <a:lumOff val="37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rot="-5400000">
        <a:off x="2279527" y="2918791"/>
        <a:ext cx="312863" cy="254411"/>
      </dsp:txXfrm>
    </dsp:sp>
    <dsp:sp modelId="{9996CF2C-DE5A-4F78-A24D-04D0F6E3F98C}">
      <dsp:nvSpPr>
        <dsp:cNvPr id="0" name=""/>
        <dsp:cNvSpPr/>
      </dsp:nvSpPr>
      <dsp:spPr>
        <a:xfrm>
          <a:off x="326447" y="3341200"/>
          <a:ext cx="4354069" cy="1158749"/>
        </a:xfrm>
        <a:prstGeom prst="roundRect">
          <a:avLst>
            <a:gd name="adj" fmla="val 10000"/>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s-EC" sz="1400" b="1" kern="1200" dirty="0">
            <a:solidFill>
              <a:schemeClr val="tx1"/>
            </a:solidFill>
          </a:endParaRPr>
        </a:p>
        <a:p>
          <a:pPr marL="0" lvl="0" indent="0" algn="ctr" defTabSz="622300">
            <a:lnSpc>
              <a:spcPct val="90000"/>
            </a:lnSpc>
            <a:spcBef>
              <a:spcPct val="0"/>
            </a:spcBef>
            <a:spcAft>
              <a:spcPct val="35000"/>
            </a:spcAft>
            <a:buNone/>
          </a:pPr>
          <a:r>
            <a:rPr lang="es-EC" sz="1400" b="0" kern="1200" dirty="0">
              <a:solidFill>
                <a:schemeClr val="bg1"/>
              </a:solidFill>
              <a:latin typeface="Arial" panose="020B0604020202020204" pitchFamily="34" charset="0"/>
              <a:cs typeface="Arial" panose="020B0604020202020204" pitchFamily="34" charset="0"/>
            </a:rPr>
            <a:t>ACTIVIDADES:</a:t>
          </a:r>
        </a:p>
        <a:p>
          <a:pPr marL="0" lvl="0" indent="0" algn="l" defTabSz="622300">
            <a:lnSpc>
              <a:spcPct val="90000"/>
            </a:lnSpc>
            <a:spcBef>
              <a:spcPct val="0"/>
            </a:spcBef>
            <a:spcAft>
              <a:spcPct val="35000"/>
            </a:spcAft>
            <a:buNone/>
          </a:pPr>
          <a:r>
            <a:rPr lang="es-EC" sz="1400" kern="1200" dirty="0">
              <a:solidFill>
                <a:schemeClr val="bg1"/>
              </a:solidFill>
              <a:latin typeface="Arial" panose="020B0604020202020204" pitchFamily="34" charset="0"/>
              <a:cs typeface="Arial" panose="020B0604020202020204" pitchFamily="34" charset="0"/>
            </a:rPr>
            <a:t>1.- Realizar un estudio de transporte publico y turístico</a:t>
          </a:r>
        </a:p>
        <a:p>
          <a:pPr marL="0" lvl="0" indent="0" algn="l" defTabSz="622300">
            <a:lnSpc>
              <a:spcPct val="90000"/>
            </a:lnSpc>
            <a:spcBef>
              <a:spcPct val="0"/>
            </a:spcBef>
            <a:spcAft>
              <a:spcPct val="35000"/>
            </a:spcAft>
            <a:buNone/>
          </a:pPr>
          <a:r>
            <a:rPr lang="es-EC" sz="1400" kern="1200" dirty="0">
              <a:solidFill>
                <a:schemeClr val="bg1"/>
              </a:solidFill>
              <a:latin typeface="Arial" panose="020B0604020202020204" pitchFamily="34" charset="0"/>
              <a:cs typeface="Arial" panose="020B0604020202020204" pitchFamily="34" charset="0"/>
            </a:rPr>
            <a:t>2.- Realizar tres capacitaciones a transporte publico y turístico</a:t>
          </a:r>
        </a:p>
        <a:p>
          <a:pPr marL="0" lvl="0" indent="0" algn="l" defTabSz="622300">
            <a:lnSpc>
              <a:spcPct val="90000"/>
            </a:lnSpc>
            <a:spcBef>
              <a:spcPct val="0"/>
            </a:spcBef>
            <a:spcAft>
              <a:spcPct val="35000"/>
            </a:spcAft>
            <a:buNone/>
          </a:pPr>
          <a:endParaRPr lang="es-EC" sz="1200" kern="1200" dirty="0"/>
        </a:p>
      </dsp:txBody>
      <dsp:txXfrm>
        <a:off x="360386" y="3375139"/>
        <a:ext cx="4286191" cy="10908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5D136-D666-496A-ADC9-8E0B3B2AC94C}">
      <dsp:nvSpPr>
        <dsp:cNvPr id="0" name=""/>
        <dsp:cNvSpPr/>
      </dsp:nvSpPr>
      <dsp:spPr>
        <a:xfrm>
          <a:off x="288017" y="121332"/>
          <a:ext cx="4346778" cy="1086694"/>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bg1"/>
              </a:solidFill>
              <a:latin typeface="Arial" panose="020B0604020202020204" pitchFamily="34" charset="0"/>
              <a:cs typeface="Arial" panose="020B0604020202020204" pitchFamily="34" charset="0"/>
            </a:rPr>
            <a:t>Presentación destino cantón aguarico</a:t>
          </a:r>
        </a:p>
      </dsp:txBody>
      <dsp:txXfrm>
        <a:off x="319845" y="153160"/>
        <a:ext cx="4283122" cy="1023038"/>
      </dsp:txXfrm>
    </dsp:sp>
    <dsp:sp modelId="{984A15CF-EAC9-4C0D-B2F9-58C20EA60B2B}">
      <dsp:nvSpPr>
        <dsp:cNvPr id="0" name=""/>
        <dsp:cNvSpPr/>
      </dsp:nvSpPr>
      <dsp:spPr>
        <a:xfrm rot="5337099">
          <a:off x="2330091" y="1156541"/>
          <a:ext cx="289580" cy="48901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rot="-5400000">
        <a:off x="2327382" y="1256264"/>
        <a:ext cx="293408" cy="202706"/>
      </dsp:txXfrm>
    </dsp:sp>
    <dsp:sp modelId="{BBA5F489-BD15-4F02-8128-54F144CE94E8}">
      <dsp:nvSpPr>
        <dsp:cNvPr id="0" name=""/>
        <dsp:cNvSpPr/>
      </dsp:nvSpPr>
      <dsp:spPr>
        <a:xfrm>
          <a:off x="314967" y="1594069"/>
          <a:ext cx="4346778" cy="1086694"/>
        </a:xfrm>
        <a:prstGeom prst="roundRect">
          <a:avLst>
            <a:gd name="adj" fmla="val 10000"/>
          </a:avLst>
        </a:prstGeom>
        <a:solidFill>
          <a:schemeClr val="accent2">
            <a:hueOff val="677407"/>
            <a:satOff val="-3316"/>
            <a:lumOff val="186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b="1" kern="1200" dirty="0">
              <a:solidFill>
                <a:schemeClr val="bg1"/>
              </a:solidFill>
              <a:latin typeface="Arial" panose="020B0604020202020204" pitchFamily="34" charset="0"/>
              <a:cs typeface="Arial" panose="020B0604020202020204" pitchFamily="34" charset="0"/>
            </a:rPr>
            <a:t>PROYECTO: </a:t>
          </a:r>
          <a:r>
            <a:rPr lang="es-EC" sz="1800" kern="1200" dirty="0">
              <a:solidFill>
                <a:schemeClr val="bg1"/>
              </a:solidFill>
              <a:latin typeface="Arial" panose="020B0604020202020204" pitchFamily="34" charset="0"/>
              <a:cs typeface="Arial" panose="020B0604020202020204" pitchFamily="34" charset="0"/>
            </a:rPr>
            <a:t>Promoción turística del cantón</a:t>
          </a:r>
        </a:p>
      </dsp:txBody>
      <dsp:txXfrm>
        <a:off x="346795" y="1625897"/>
        <a:ext cx="4283122" cy="1023038"/>
      </dsp:txXfrm>
    </dsp:sp>
    <dsp:sp modelId="{F48E7B7A-4936-4D16-8F04-D3009408853A}">
      <dsp:nvSpPr>
        <dsp:cNvPr id="0" name=""/>
        <dsp:cNvSpPr/>
      </dsp:nvSpPr>
      <dsp:spPr>
        <a:xfrm rot="5610560">
          <a:off x="2419401" y="2606391"/>
          <a:ext cx="287679" cy="489012"/>
        </a:xfrm>
        <a:prstGeom prst="rightArrow">
          <a:avLst>
            <a:gd name="adj1" fmla="val 60000"/>
            <a:gd name="adj2" fmla="val 50000"/>
          </a:avLst>
        </a:prstGeom>
        <a:solidFill>
          <a:schemeClr val="accent2">
            <a:hueOff val="1354814"/>
            <a:satOff val="-6632"/>
            <a:lumOff val="37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rot="-5400000">
        <a:off x="2419178" y="2707138"/>
        <a:ext cx="293408" cy="201375"/>
      </dsp:txXfrm>
    </dsp:sp>
    <dsp:sp modelId="{9996CF2C-DE5A-4F78-A24D-04D0F6E3F98C}">
      <dsp:nvSpPr>
        <dsp:cNvPr id="0" name=""/>
        <dsp:cNvSpPr/>
      </dsp:nvSpPr>
      <dsp:spPr>
        <a:xfrm>
          <a:off x="216012" y="3063693"/>
          <a:ext cx="4760809" cy="1873200"/>
        </a:xfrm>
        <a:prstGeom prst="roundRect">
          <a:avLst>
            <a:gd name="adj" fmla="val 10000"/>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s-EC" sz="1400" b="1" kern="1200" dirty="0">
            <a:solidFill>
              <a:schemeClr val="bg1"/>
            </a:solidFill>
          </a:endParaRPr>
        </a:p>
        <a:p>
          <a:pPr marL="0" lvl="0" indent="0" algn="ctr" defTabSz="622300">
            <a:lnSpc>
              <a:spcPct val="90000"/>
            </a:lnSpc>
            <a:spcBef>
              <a:spcPct val="0"/>
            </a:spcBef>
            <a:spcAft>
              <a:spcPct val="35000"/>
            </a:spcAft>
            <a:buNone/>
          </a:pPr>
          <a:r>
            <a:rPr lang="es-EC" sz="1400" b="1" kern="1200" dirty="0">
              <a:solidFill>
                <a:schemeClr val="bg1"/>
              </a:solidFill>
              <a:latin typeface="Arial" panose="020B0604020202020204" pitchFamily="34" charset="0"/>
              <a:cs typeface="Arial" panose="020B0604020202020204" pitchFamily="34" charset="0"/>
            </a:rPr>
            <a:t>ACTIVIDADES:</a:t>
          </a:r>
        </a:p>
        <a:p>
          <a:pPr marL="0" lvl="0" indent="0" algn="just" defTabSz="622300">
            <a:lnSpc>
              <a:spcPct val="90000"/>
            </a:lnSpc>
            <a:spcBef>
              <a:spcPct val="0"/>
            </a:spcBef>
            <a:spcAft>
              <a:spcPct val="35000"/>
            </a:spcAft>
            <a:buNone/>
          </a:pPr>
          <a:r>
            <a:rPr lang="es-EC" sz="1200" kern="1200" dirty="0">
              <a:solidFill>
                <a:schemeClr val="bg1"/>
              </a:solidFill>
              <a:latin typeface="Arial" panose="020B0604020202020204" pitchFamily="34" charset="0"/>
              <a:cs typeface="Arial" panose="020B0604020202020204" pitchFamily="34" charset="0"/>
            </a:rPr>
            <a:t>1.- </a:t>
          </a:r>
          <a:r>
            <a:rPr lang="es-EC" sz="1400" kern="1200" dirty="0">
              <a:solidFill>
                <a:schemeClr val="bg1"/>
              </a:solidFill>
              <a:latin typeface="Arial" panose="020B0604020202020204" pitchFamily="34" charset="0"/>
              <a:cs typeface="Arial" panose="020B0604020202020204" pitchFamily="34" charset="0"/>
            </a:rPr>
            <a:t>Promover la imagen turística del cantón en 5 medios radiales y televisivos</a:t>
          </a:r>
        </a:p>
        <a:p>
          <a:pPr marL="0" lvl="0" indent="0" algn="just" defTabSz="622300">
            <a:lnSpc>
              <a:spcPct val="90000"/>
            </a:lnSpc>
            <a:spcBef>
              <a:spcPct val="0"/>
            </a:spcBef>
            <a:spcAft>
              <a:spcPct val="35000"/>
            </a:spcAft>
            <a:buNone/>
          </a:pPr>
          <a:r>
            <a:rPr lang="es-EC" sz="1400" kern="1200" dirty="0">
              <a:solidFill>
                <a:schemeClr val="bg1"/>
              </a:solidFill>
              <a:latin typeface="Arial" panose="020B0604020202020204" pitchFamily="34" charset="0"/>
              <a:cs typeface="Arial" panose="020B0604020202020204" pitchFamily="34" charset="0"/>
            </a:rPr>
            <a:t>2.- Colocar estantes de información turística en dos puntos más importantes de la ciudad de Orellana.</a:t>
          </a:r>
        </a:p>
        <a:p>
          <a:pPr marL="0" lvl="0" indent="0" algn="just" defTabSz="622300">
            <a:lnSpc>
              <a:spcPct val="90000"/>
            </a:lnSpc>
            <a:spcBef>
              <a:spcPct val="0"/>
            </a:spcBef>
            <a:spcAft>
              <a:spcPct val="35000"/>
            </a:spcAft>
            <a:buNone/>
          </a:pPr>
          <a:r>
            <a:rPr lang="es-EC" sz="1400" kern="1200" dirty="0">
              <a:solidFill>
                <a:schemeClr val="bg1"/>
              </a:solidFill>
              <a:latin typeface="Arial" panose="020B0604020202020204" pitchFamily="34" charset="0"/>
              <a:cs typeface="Arial" panose="020B0604020202020204" pitchFamily="34" charset="0"/>
            </a:rPr>
            <a:t>3.- Crear un foro de opinión respecto a la experiencia de los turistas</a:t>
          </a:r>
          <a:endParaRPr lang="es-EC" sz="1200" kern="1200" dirty="0">
            <a:solidFill>
              <a:schemeClr val="bg1"/>
            </a:solidFill>
            <a:latin typeface="Arial" panose="020B0604020202020204" pitchFamily="34" charset="0"/>
            <a:cs typeface="Arial" panose="020B0604020202020204" pitchFamily="34" charset="0"/>
          </a:endParaRPr>
        </a:p>
      </dsp:txBody>
      <dsp:txXfrm>
        <a:off x="270876" y="3118557"/>
        <a:ext cx="4651081" cy="17634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5D136-D666-496A-ADC9-8E0B3B2AC94C}">
      <dsp:nvSpPr>
        <dsp:cNvPr id="0" name=""/>
        <dsp:cNvSpPr/>
      </dsp:nvSpPr>
      <dsp:spPr>
        <a:xfrm>
          <a:off x="0" y="90768"/>
          <a:ext cx="4932070" cy="1233017"/>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bg1"/>
              </a:solidFill>
              <a:latin typeface="Arial" panose="020B0604020202020204" pitchFamily="34" charset="0"/>
              <a:cs typeface="Arial" panose="020B0604020202020204" pitchFamily="34" charset="0"/>
            </a:rPr>
            <a:t>Turismo sustentable</a:t>
          </a:r>
        </a:p>
      </dsp:txBody>
      <dsp:txXfrm>
        <a:off x="36114" y="126882"/>
        <a:ext cx="4859842" cy="1160789"/>
      </dsp:txXfrm>
    </dsp:sp>
    <dsp:sp modelId="{984A15CF-EAC9-4C0D-B2F9-58C20EA60B2B}">
      <dsp:nvSpPr>
        <dsp:cNvPr id="0" name=""/>
        <dsp:cNvSpPr/>
      </dsp:nvSpPr>
      <dsp:spPr>
        <a:xfrm rot="5400000">
          <a:off x="2284485" y="1288423"/>
          <a:ext cx="363099" cy="55485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rot="-5400000">
        <a:off x="2299577" y="1384302"/>
        <a:ext cx="332915" cy="254169"/>
      </dsp:txXfrm>
    </dsp:sp>
    <dsp:sp modelId="{BBA5F489-BD15-4F02-8128-54F144CE94E8}">
      <dsp:nvSpPr>
        <dsp:cNvPr id="0" name=""/>
        <dsp:cNvSpPr/>
      </dsp:nvSpPr>
      <dsp:spPr>
        <a:xfrm>
          <a:off x="0" y="1807918"/>
          <a:ext cx="4932070" cy="1233017"/>
        </a:xfrm>
        <a:prstGeom prst="roundRect">
          <a:avLst>
            <a:gd name="adj" fmla="val 10000"/>
          </a:avLst>
        </a:prstGeom>
        <a:solidFill>
          <a:schemeClr val="accent2">
            <a:hueOff val="677407"/>
            <a:satOff val="-3316"/>
            <a:lumOff val="186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EC" sz="1800" b="1" kern="1200" dirty="0">
              <a:solidFill>
                <a:schemeClr val="bg1"/>
              </a:solidFill>
              <a:latin typeface="Arial" panose="020B0604020202020204" pitchFamily="34" charset="0"/>
              <a:cs typeface="Arial" panose="020B0604020202020204" pitchFamily="34" charset="0"/>
            </a:rPr>
            <a:t>PROYECTO: </a:t>
          </a:r>
          <a:r>
            <a:rPr lang="es-EC" sz="1800" kern="1200" dirty="0">
              <a:solidFill>
                <a:schemeClr val="bg1"/>
              </a:solidFill>
              <a:latin typeface="Arial" panose="020B0604020202020204" pitchFamily="34" charset="0"/>
              <a:cs typeface="Arial" panose="020B0604020202020204" pitchFamily="34" charset="0"/>
            </a:rPr>
            <a:t>Potenciar un desarrollo sostenible y mejorar la competitividad turística</a:t>
          </a:r>
        </a:p>
      </dsp:txBody>
      <dsp:txXfrm>
        <a:off x="36114" y="1844032"/>
        <a:ext cx="4859842" cy="1160789"/>
      </dsp:txXfrm>
    </dsp:sp>
    <dsp:sp modelId="{F48E7B7A-4936-4D16-8F04-D3009408853A}">
      <dsp:nvSpPr>
        <dsp:cNvPr id="0" name=""/>
        <dsp:cNvSpPr/>
      </dsp:nvSpPr>
      <dsp:spPr>
        <a:xfrm rot="4902650">
          <a:off x="2285712" y="3026750"/>
          <a:ext cx="394939" cy="554857"/>
        </a:xfrm>
        <a:prstGeom prst="rightArrow">
          <a:avLst>
            <a:gd name="adj1" fmla="val 60000"/>
            <a:gd name="adj2" fmla="val 50000"/>
          </a:avLst>
        </a:prstGeom>
        <a:solidFill>
          <a:schemeClr val="accent2">
            <a:hueOff val="1354814"/>
            <a:satOff val="-6632"/>
            <a:lumOff val="37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rot="-5400000">
        <a:off x="2308183" y="3107328"/>
        <a:ext cx="332915" cy="276457"/>
      </dsp:txXfrm>
    </dsp:sp>
    <dsp:sp modelId="{9996CF2C-DE5A-4F78-A24D-04D0F6E3F98C}">
      <dsp:nvSpPr>
        <dsp:cNvPr id="0" name=""/>
        <dsp:cNvSpPr/>
      </dsp:nvSpPr>
      <dsp:spPr>
        <a:xfrm>
          <a:off x="-574396" y="3567422"/>
          <a:ext cx="6149453" cy="1233017"/>
        </a:xfrm>
        <a:prstGeom prst="roundRect">
          <a:avLst>
            <a:gd name="adj" fmla="val 10000"/>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s-EC" sz="1400" b="1" kern="1200" dirty="0">
            <a:solidFill>
              <a:schemeClr val="bg1"/>
            </a:solidFill>
            <a:latin typeface="Arial" panose="020B0604020202020204" pitchFamily="34" charset="0"/>
            <a:cs typeface="Arial" panose="020B0604020202020204" pitchFamily="34" charset="0"/>
          </a:endParaRPr>
        </a:p>
        <a:p>
          <a:pPr marL="0" lvl="0" indent="0" algn="ctr" defTabSz="622300">
            <a:lnSpc>
              <a:spcPct val="90000"/>
            </a:lnSpc>
            <a:spcBef>
              <a:spcPct val="0"/>
            </a:spcBef>
            <a:spcAft>
              <a:spcPct val="35000"/>
            </a:spcAft>
            <a:buNone/>
          </a:pPr>
          <a:r>
            <a:rPr lang="es-EC" sz="1400" b="1" kern="1200" dirty="0">
              <a:solidFill>
                <a:schemeClr val="bg1"/>
              </a:solidFill>
              <a:latin typeface="Arial" panose="020B0604020202020204" pitchFamily="34" charset="0"/>
              <a:cs typeface="Arial" panose="020B0604020202020204" pitchFamily="34" charset="0"/>
            </a:rPr>
            <a:t>ACTIVIDADES:</a:t>
          </a:r>
        </a:p>
        <a:p>
          <a:pPr marL="0" lvl="0" indent="0" algn="l" defTabSz="622300">
            <a:lnSpc>
              <a:spcPct val="90000"/>
            </a:lnSpc>
            <a:spcBef>
              <a:spcPct val="0"/>
            </a:spcBef>
            <a:spcAft>
              <a:spcPct val="35000"/>
            </a:spcAft>
            <a:buNone/>
          </a:pPr>
          <a:r>
            <a:rPr lang="es-EC" sz="1200" kern="1200" dirty="0">
              <a:solidFill>
                <a:schemeClr val="bg1"/>
              </a:solidFill>
              <a:latin typeface="Arial" panose="020B0604020202020204" pitchFamily="34" charset="0"/>
              <a:cs typeface="Arial" panose="020B0604020202020204" pitchFamily="34" charset="0"/>
            </a:rPr>
            <a:t>1.- </a:t>
          </a:r>
          <a:r>
            <a:rPr lang="es-EC" sz="1400" kern="1200" dirty="0">
              <a:solidFill>
                <a:schemeClr val="bg1"/>
              </a:solidFill>
              <a:latin typeface="Arial" panose="020B0604020202020204" pitchFamily="34" charset="0"/>
              <a:cs typeface="Arial" panose="020B0604020202020204" pitchFamily="34" charset="0"/>
            </a:rPr>
            <a:t>Realizar un balance económico del turismo en el cantón</a:t>
          </a:r>
        </a:p>
        <a:p>
          <a:pPr marL="0" lvl="0" indent="0" algn="l" defTabSz="622300">
            <a:lnSpc>
              <a:spcPct val="90000"/>
            </a:lnSpc>
            <a:spcBef>
              <a:spcPct val="0"/>
            </a:spcBef>
            <a:spcAft>
              <a:spcPct val="35000"/>
            </a:spcAft>
            <a:buNone/>
          </a:pPr>
          <a:r>
            <a:rPr lang="es-EC" sz="1400" kern="1200" dirty="0">
              <a:solidFill>
                <a:schemeClr val="bg1"/>
              </a:solidFill>
              <a:latin typeface="Arial" panose="020B0604020202020204" pitchFamily="34" charset="0"/>
              <a:cs typeface="Arial" panose="020B0604020202020204" pitchFamily="34" charset="0"/>
            </a:rPr>
            <a:t>2.- Elaborar una campaña de presentación del medio ambiente y atractivos turístico en TV</a:t>
          </a:r>
        </a:p>
        <a:p>
          <a:pPr marL="0" lvl="0" indent="0" algn="l" defTabSz="622300">
            <a:lnSpc>
              <a:spcPct val="90000"/>
            </a:lnSpc>
            <a:spcBef>
              <a:spcPct val="0"/>
            </a:spcBef>
            <a:spcAft>
              <a:spcPct val="35000"/>
            </a:spcAft>
            <a:buNone/>
          </a:pPr>
          <a:r>
            <a:rPr lang="es-EC" sz="1400" kern="1200" dirty="0">
              <a:solidFill>
                <a:schemeClr val="bg1"/>
              </a:solidFill>
              <a:latin typeface="Arial" panose="020B0604020202020204" pitchFamily="34" charset="0"/>
              <a:cs typeface="Arial" panose="020B0604020202020204" pitchFamily="34" charset="0"/>
            </a:rPr>
            <a:t>3.- Capacitación en turismo sostenible a 5 comunidades del </a:t>
          </a:r>
          <a:r>
            <a:rPr lang="es-EC" sz="1400" kern="1200" dirty="0">
              <a:solidFill>
                <a:schemeClr val="bg1"/>
              </a:solidFill>
            </a:rPr>
            <a:t>cantón</a:t>
          </a:r>
        </a:p>
        <a:p>
          <a:pPr marL="0" lvl="0" indent="0" algn="l" defTabSz="622300">
            <a:lnSpc>
              <a:spcPct val="90000"/>
            </a:lnSpc>
            <a:spcBef>
              <a:spcPct val="0"/>
            </a:spcBef>
            <a:spcAft>
              <a:spcPct val="35000"/>
            </a:spcAft>
            <a:buNone/>
          </a:pPr>
          <a:endParaRPr lang="es-EC" sz="1200" kern="1200" dirty="0"/>
        </a:p>
      </dsp:txBody>
      <dsp:txXfrm>
        <a:off x="-538282" y="3603536"/>
        <a:ext cx="6077225" cy="11607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5D136-D666-496A-ADC9-8E0B3B2AC94C}">
      <dsp:nvSpPr>
        <dsp:cNvPr id="0" name=""/>
        <dsp:cNvSpPr/>
      </dsp:nvSpPr>
      <dsp:spPr>
        <a:xfrm>
          <a:off x="0" y="1005"/>
          <a:ext cx="3920623" cy="980155"/>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bg1"/>
              </a:solidFill>
              <a:latin typeface="Arial" panose="020B0604020202020204" pitchFamily="34" charset="0"/>
              <a:cs typeface="Arial" panose="020B0604020202020204" pitchFamily="34" charset="0"/>
            </a:rPr>
            <a:t>Marketing y Web</a:t>
          </a:r>
        </a:p>
      </dsp:txBody>
      <dsp:txXfrm>
        <a:off x="28708" y="29713"/>
        <a:ext cx="3863207" cy="922739"/>
      </dsp:txXfrm>
    </dsp:sp>
    <dsp:sp modelId="{984A15CF-EAC9-4C0D-B2F9-58C20EA60B2B}">
      <dsp:nvSpPr>
        <dsp:cNvPr id="0" name=""/>
        <dsp:cNvSpPr/>
      </dsp:nvSpPr>
      <dsp:spPr>
        <a:xfrm rot="5400000">
          <a:off x="1837929" y="860025"/>
          <a:ext cx="210482" cy="44107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C" sz="1000" kern="1200"/>
        </a:p>
      </dsp:txBody>
      <dsp:txXfrm rot="-5400000">
        <a:off x="1810850" y="975319"/>
        <a:ext cx="264642" cy="147337"/>
      </dsp:txXfrm>
    </dsp:sp>
    <dsp:sp modelId="{BBA5F489-BD15-4F02-8128-54F144CE94E8}">
      <dsp:nvSpPr>
        <dsp:cNvPr id="0" name=""/>
        <dsp:cNvSpPr/>
      </dsp:nvSpPr>
      <dsp:spPr>
        <a:xfrm>
          <a:off x="0" y="1261804"/>
          <a:ext cx="3920623" cy="980155"/>
        </a:xfrm>
        <a:prstGeom prst="roundRect">
          <a:avLst>
            <a:gd name="adj" fmla="val 10000"/>
          </a:avLst>
        </a:prstGeom>
        <a:solidFill>
          <a:schemeClr val="accent2">
            <a:hueOff val="677407"/>
            <a:satOff val="-3316"/>
            <a:lumOff val="186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EC" sz="1800" b="1" kern="1200" dirty="0">
              <a:solidFill>
                <a:schemeClr val="bg1"/>
              </a:solidFill>
              <a:latin typeface="Arial" panose="020B0604020202020204" pitchFamily="34" charset="0"/>
              <a:cs typeface="Arial" panose="020B0604020202020204" pitchFamily="34" charset="0"/>
            </a:rPr>
            <a:t>PROYECTO: </a:t>
          </a:r>
          <a:r>
            <a:rPr lang="es-EC" sz="1800" kern="1200" dirty="0">
              <a:solidFill>
                <a:schemeClr val="bg1"/>
              </a:solidFill>
              <a:latin typeface="Arial" panose="020B0604020202020204" pitchFamily="34" charset="0"/>
              <a:cs typeface="Arial" panose="020B0604020202020204" pitchFamily="34" charset="0"/>
            </a:rPr>
            <a:t>Diseño y mantenimiento web y marketing online</a:t>
          </a:r>
        </a:p>
      </dsp:txBody>
      <dsp:txXfrm>
        <a:off x="28708" y="1290512"/>
        <a:ext cx="3863207" cy="922739"/>
      </dsp:txXfrm>
    </dsp:sp>
    <dsp:sp modelId="{F48E7B7A-4936-4D16-8F04-D3009408853A}">
      <dsp:nvSpPr>
        <dsp:cNvPr id="0" name=""/>
        <dsp:cNvSpPr/>
      </dsp:nvSpPr>
      <dsp:spPr>
        <a:xfrm rot="4847877">
          <a:off x="1723863" y="2376394"/>
          <a:ext cx="532787" cy="441070"/>
        </a:xfrm>
        <a:prstGeom prst="rightArrow">
          <a:avLst>
            <a:gd name="adj1" fmla="val 60000"/>
            <a:gd name="adj2" fmla="val 50000"/>
          </a:avLst>
        </a:prstGeom>
        <a:solidFill>
          <a:schemeClr val="accent2">
            <a:hueOff val="1354814"/>
            <a:satOff val="-6632"/>
            <a:lumOff val="37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rot="-5400000">
        <a:off x="1847355" y="2331387"/>
        <a:ext cx="264642" cy="400466"/>
      </dsp:txXfrm>
    </dsp:sp>
    <dsp:sp modelId="{9996CF2C-DE5A-4F78-A24D-04D0F6E3F98C}">
      <dsp:nvSpPr>
        <dsp:cNvPr id="0" name=""/>
        <dsp:cNvSpPr/>
      </dsp:nvSpPr>
      <dsp:spPr>
        <a:xfrm>
          <a:off x="0" y="2951898"/>
          <a:ext cx="4083172" cy="2187031"/>
        </a:xfrm>
        <a:prstGeom prst="roundRect">
          <a:avLst>
            <a:gd name="adj" fmla="val 10000"/>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s-EC" sz="1400" b="1" kern="1200" dirty="0">
            <a:solidFill>
              <a:schemeClr val="tx1"/>
            </a:solidFill>
          </a:endParaRPr>
        </a:p>
        <a:p>
          <a:pPr marL="0" lvl="0" indent="0" algn="ctr" defTabSz="622300">
            <a:lnSpc>
              <a:spcPct val="90000"/>
            </a:lnSpc>
            <a:spcBef>
              <a:spcPct val="0"/>
            </a:spcBef>
            <a:spcAft>
              <a:spcPct val="35000"/>
            </a:spcAft>
            <a:buNone/>
          </a:pPr>
          <a:endParaRPr lang="es-EC" sz="1400" b="1" kern="1200" dirty="0">
            <a:solidFill>
              <a:schemeClr val="tx1"/>
            </a:solidFill>
          </a:endParaRPr>
        </a:p>
        <a:p>
          <a:pPr marL="0" lvl="0" indent="0" algn="ctr" defTabSz="622300">
            <a:lnSpc>
              <a:spcPct val="90000"/>
            </a:lnSpc>
            <a:spcBef>
              <a:spcPct val="0"/>
            </a:spcBef>
            <a:spcAft>
              <a:spcPct val="35000"/>
            </a:spcAft>
            <a:buNone/>
          </a:pPr>
          <a:endParaRPr lang="es-EC" sz="1400" b="1" kern="1200" dirty="0">
            <a:solidFill>
              <a:schemeClr val="bg1"/>
            </a:solidFill>
            <a:latin typeface="Arial" panose="020B0604020202020204" pitchFamily="34" charset="0"/>
            <a:cs typeface="Arial" panose="020B0604020202020204" pitchFamily="34" charset="0"/>
          </a:endParaRPr>
        </a:p>
        <a:p>
          <a:pPr marL="0" lvl="0" indent="0" algn="ctr" defTabSz="622300">
            <a:lnSpc>
              <a:spcPct val="90000"/>
            </a:lnSpc>
            <a:spcBef>
              <a:spcPct val="0"/>
            </a:spcBef>
            <a:spcAft>
              <a:spcPct val="35000"/>
            </a:spcAft>
            <a:buNone/>
          </a:pPr>
          <a:r>
            <a:rPr lang="es-EC" sz="1400" b="1" kern="1200" dirty="0">
              <a:solidFill>
                <a:schemeClr val="bg1"/>
              </a:solidFill>
              <a:latin typeface="Arial" panose="020B0604020202020204" pitchFamily="34" charset="0"/>
              <a:cs typeface="Arial" panose="020B0604020202020204" pitchFamily="34" charset="0"/>
            </a:rPr>
            <a:t>ACTIVIDADES:</a:t>
          </a:r>
        </a:p>
        <a:p>
          <a:pPr marL="0" lvl="0" indent="0" algn="ctr" defTabSz="622300">
            <a:lnSpc>
              <a:spcPct val="90000"/>
            </a:lnSpc>
            <a:spcBef>
              <a:spcPct val="0"/>
            </a:spcBef>
            <a:spcAft>
              <a:spcPct val="35000"/>
            </a:spcAft>
            <a:buNone/>
          </a:pPr>
          <a:endParaRPr lang="es-EC" sz="1400" b="1" kern="1200" dirty="0">
            <a:solidFill>
              <a:schemeClr val="tx1"/>
            </a:solidFill>
          </a:endParaRPr>
        </a:p>
        <a:p>
          <a:pPr marL="0" lvl="0" indent="0" algn="l" defTabSz="622300">
            <a:lnSpc>
              <a:spcPct val="90000"/>
            </a:lnSpc>
            <a:spcBef>
              <a:spcPct val="0"/>
            </a:spcBef>
            <a:spcAft>
              <a:spcPct val="35000"/>
            </a:spcAft>
            <a:buNone/>
          </a:pPr>
          <a:r>
            <a:rPr lang="es-EC" sz="1200" kern="1200" dirty="0">
              <a:solidFill>
                <a:schemeClr val="bg1"/>
              </a:solidFill>
              <a:latin typeface="Arial" panose="020B0604020202020204" pitchFamily="34" charset="0"/>
              <a:cs typeface="Arial" panose="020B0604020202020204" pitchFamily="34" charset="0"/>
            </a:rPr>
            <a:t>1.- </a:t>
          </a:r>
          <a:r>
            <a:rPr lang="es-EC" sz="1400" kern="1200" dirty="0">
              <a:solidFill>
                <a:schemeClr val="bg1"/>
              </a:solidFill>
              <a:latin typeface="Arial" panose="020B0604020202020204" pitchFamily="34" charset="0"/>
              <a:cs typeface="Arial" panose="020B0604020202020204" pitchFamily="34" charset="0"/>
            </a:rPr>
            <a:t>Crear una pagina web especifica para el cantón aguarico y sus atractivos turísticos</a:t>
          </a:r>
        </a:p>
        <a:p>
          <a:pPr marL="0" lvl="0" indent="0" algn="l" defTabSz="622300">
            <a:lnSpc>
              <a:spcPct val="90000"/>
            </a:lnSpc>
            <a:spcBef>
              <a:spcPct val="0"/>
            </a:spcBef>
            <a:spcAft>
              <a:spcPct val="35000"/>
            </a:spcAft>
            <a:buNone/>
          </a:pPr>
          <a:r>
            <a:rPr lang="es-EC" sz="1400" kern="1200" dirty="0">
              <a:solidFill>
                <a:schemeClr val="bg1"/>
              </a:solidFill>
              <a:latin typeface="Arial" panose="020B0604020202020204" pitchFamily="34" charset="0"/>
              <a:cs typeface="Arial" panose="020B0604020202020204" pitchFamily="34" charset="0"/>
            </a:rPr>
            <a:t>2.- Selección información clave para la pagina web</a:t>
          </a:r>
        </a:p>
        <a:p>
          <a:pPr marL="0" lvl="0" indent="0" algn="l" defTabSz="622300">
            <a:lnSpc>
              <a:spcPct val="90000"/>
            </a:lnSpc>
            <a:spcBef>
              <a:spcPct val="0"/>
            </a:spcBef>
            <a:spcAft>
              <a:spcPct val="35000"/>
            </a:spcAft>
            <a:buNone/>
          </a:pPr>
          <a:r>
            <a:rPr lang="es-EC" sz="1400" kern="1200" dirty="0">
              <a:solidFill>
                <a:schemeClr val="bg1"/>
              </a:solidFill>
              <a:latin typeface="Arial" panose="020B0604020202020204" pitchFamily="34" charset="0"/>
              <a:cs typeface="Arial" panose="020B0604020202020204" pitchFamily="34" charset="0"/>
            </a:rPr>
            <a:t>3.- Elaboración de  dos convenios con agencia de viajes locales y nacionales</a:t>
          </a:r>
        </a:p>
        <a:p>
          <a:pPr marL="0" lvl="0" indent="0" algn="l" defTabSz="622300">
            <a:lnSpc>
              <a:spcPct val="90000"/>
            </a:lnSpc>
            <a:spcBef>
              <a:spcPct val="0"/>
            </a:spcBef>
            <a:spcAft>
              <a:spcPct val="35000"/>
            </a:spcAft>
            <a:buNone/>
          </a:pPr>
          <a:r>
            <a:rPr lang="es-EC" sz="1400" kern="1200" dirty="0">
              <a:solidFill>
                <a:schemeClr val="bg1"/>
              </a:solidFill>
              <a:latin typeface="Arial" panose="020B0604020202020204" pitchFamily="34" charset="0"/>
              <a:cs typeface="Arial" panose="020B0604020202020204" pitchFamily="34" charset="0"/>
            </a:rPr>
            <a:t>4.- Habilitar opciones de reservación, mantenimiento y pago electrónico para dos años</a:t>
          </a:r>
        </a:p>
        <a:p>
          <a:pPr marL="0" lvl="0" indent="0" algn="l" defTabSz="622300">
            <a:lnSpc>
              <a:spcPct val="90000"/>
            </a:lnSpc>
            <a:spcBef>
              <a:spcPct val="0"/>
            </a:spcBef>
            <a:spcAft>
              <a:spcPct val="35000"/>
            </a:spcAft>
            <a:buNone/>
          </a:pPr>
          <a:endParaRPr lang="es-EC" sz="1400" kern="1200" dirty="0"/>
        </a:p>
        <a:p>
          <a:pPr marL="0" lvl="0" indent="0" algn="l" defTabSz="622300">
            <a:lnSpc>
              <a:spcPct val="90000"/>
            </a:lnSpc>
            <a:spcBef>
              <a:spcPct val="0"/>
            </a:spcBef>
            <a:spcAft>
              <a:spcPct val="35000"/>
            </a:spcAft>
            <a:buNone/>
          </a:pPr>
          <a:endParaRPr lang="es-EC" sz="1400" kern="1200" dirty="0"/>
        </a:p>
        <a:p>
          <a:pPr marL="0" lvl="0" indent="0" algn="l" defTabSz="622300">
            <a:lnSpc>
              <a:spcPct val="90000"/>
            </a:lnSpc>
            <a:spcBef>
              <a:spcPct val="0"/>
            </a:spcBef>
            <a:spcAft>
              <a:spcPct val="35000"/>
            </a:spcAft>
            <a:buNone/>
          </a:pPr>
          <a:endParaRPr lang="es-EC" sz="1400" kern="1200" dirty="0"/>
        </a:p>
        <a:p>
          <a:pPr marL="0" lvl="0" indent="0" algn="l" defTabSz="622300">
            <a:lnSpc>
              <a:spcPct val="90000"/>
            </a:lnSpc>
            <a:spcBef>
              <a:spcPct val="0"/>
            </a:spcBef>
            <a:spcAft>
              <a:spcPct val="35000"/>
            </a:spcAft>
            <a:buNone/>
          </a:pPr>
          <a:endParaRPr lang="es-EC" sz="1200" kern="1200" dirty="0"/>
        </a:p>
      </dsp:txBody>
      <dsp:txXfrm>
        <a:off x="64056" y="3015954"/>
        <a:ext cx="3955060" cy="20589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5D136-D666-496A-ADC9-8E0B3B2AC94C}">
      <dsp:nvSpPr>
        <dsp:cNvPr id="0" name=""/>
        <dsp:cNvSpPr/>
      </dsp:nvSpPr>
      <dsp:spPr>
        <a:xfrm>
          <a:off x="500606" y="113435"/>
          <a:ext cx="3360372" cy="1158749"/>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bg1"/>
              </a:solidFill>
              <a:latin typeface="Arial" panose="020B0604020202020204" pitchFamily="34" charset="0"/>
              <a:cs typeface="Arial" panose="020B0604020202020204" pitchFamily="34" charset="0"/>
            </a:rPr>
            <a:t>Materiales de soporte</a:t>
          </a:r>
        </a:p>
      </dsp:txBody>
      <dsp:txXfrm>
        <a:off x="534545" y="147374"/>
        <a:ext cx="3292494" cy="1090871"/>
      </dsp:txXfrm>
    </dsp:sp>
    <dsp:sp modelId="{984A15CF-EAC9-4C0D-B2F9-58C20EA60B2B}">
      <dsp:nvSpPr>
        <dsp:cNvPr id="0" name=""/>
        <dsp:cNvSpPr/>
      </dsp:nvSpPr>
      <dsp:spPr>
        <a:xfrm rot="4885285">
          <a:off x="2138513" y="1224884"/>
          <a:ext cx="323749" cy="52143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rot="-5400000">
        <a:off x="2136713" y="1324271"/>
        <a:ext cx="312863" cy="226624"/>
      </dsp:txXfrm>
    </dsp:sp>
    <dsp:sp modelId="{BBA5F489-BD15-4F02-8128-54F144CE94E8}">
      <dsp:nvSpPr>
        <dsp:cNvPr id="0" name=""/>
        <dsp:cNvSpPr/>
      </dsp:nvSpPr>
      <dsp:spPr>
        <a:xfrm>
          <a:off x="739797" y="1699021"/>
          <a:ext cx="3360372" cy="1158749"/>
        </a:xfrm>
        <a:prstGeom prst="roundRect">
          <a:avLst>
            <a:gd name="adj" fmla="val 10000"/>
          </a:avLst>
        </a:prstGeom>
        <a:solidFill>
          <a:schemeClr val="accent2">
            <a:hueOff val="677407"/>
            <a:satOff val="-3316"/>
            <a:lumOff val="186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EC" sz="1800" b="1" kern="1200" dirty="0">
              <a:solidFill>
                <a:schemeClr val="bg1"/>
              </a:solidFill>
              <a:latin typeface="Arial" panose="020B0604020202020204" pitchFamily="34" charset="0"/>
              <a:cs typeface="Arial" panose="020B0604020202020204" pitchFamily="34" charset="0"/>
            </a:rPr>
            <a:t>PROYECTO: </a:t>
          </a:r>
          <a:r>
            <a:rPr lang="es-EC" sz="1800" kern="1200" dirty="0">
              <a:solidFill>
                <a:schemeClr val="bg1"/>
              </a:solidFill>
              <a:latin typeface="Arial" panose="020B0604020202020204" pitchFamily="34" charset="0"/>
              <a:cs typeface="Arial" panose="020B0604020202020204" pitchFamily="34" charset="0"/>
            </a:rPr>
            <a:t>Producción de material informativo</a:t>
          </a:r>
        </a:p>
      </dsp:txBody>
      <dsp:txXfrm>
        <a:off x="773736" y="1732960"/>
        <a:ext cx="3292494" cy="1090871"/>
      </dsp:txXfrm>
    </dsp:sp>
    <dsp:sp modelId="{F48E7B7A-4936-4D16-8F04-D3009408853A}">
      <dsp:nvSpPr>
        <dsp:cNvPr id="0" name=""/>
        <dsp:cNvSpPr/>
      </dsp:nvSpPr>
      <dsp:spPr>
        <a:xfrm rot="4796811">
          <a:off x="2279783" y="2838767"/>
          <a:ext cx="363031" cy="521437"/>
        </a:xfrm>
        <a:prstGeom prst="rightArrow">
          <a:avLst>
            <a:gd name="adj1" fmla="val 60000"/>
            <a:gd name="adj2" fmla="val 50000"/>
          </a:avLst>
        </a:prstGeom>
        <a:solidFill>
          <a:schemeClr val="accent2">
            <a:hueOff val="1354814"/>
            <a:satOff val="-6632"/>
            <a:lumOff val="37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rot="-5400000">
        <a:off x="2295362" y="2918806"/>
        <a:ext cx="312863" cy="254122"/>
      </dsp:txXfrm>
    </dsp:sp>
    <dsp:sp modelId="{9996CF2C-DE5A-4F78-A24D-04D0F6E3F98C}">
      <dsp:nvSpPr>
        <dsp:cNvPr id="0" name=""/>
        <dsp:cNvSpPr/>
      </dsp:nvSpPr>
      <dsp:spPr>
        <a:xfrm>
          <a:off x="407708" y="3341200"/>
          <a:ext cx="4189812" cy="1158749"/>
        </a:xfrm>
        <a:prstGeom prst="roundRect">
          <a:avLst>
            <a:gd name="adj" fmla="val 10000"/>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s-EC" sz="1400" b="1" kern="1200" dirty="0">
            <a:solidFill>
              <a:schemeClr val="tx1"/>
            </a:solidFill>
          </a:endParaRPr>
        </a:p>
        <a:p>
          <a:pPr marL="0" lvl="0" indent="0" algn="ctr" defTabSz="622300">
            <a:lnSpc>
              <a:spcPct val="90000"/>
            </a:lnSpc>
            <a:spcBef>
              <a:spcPct val="0"/>
            </a:spcBef>
            <a:spcAft>
              <a:spcPct val="35000"/>
            </a:spcAft>
            <a:buNone/>
          </a:pPr>
          <a:r>
            <a:rPr lang="es-EC" sz="1400" b="1" kern="1200" dirty="0">
              <a:solidFill>
                <a:schemeClr val="bg1"/>
              </a:solidFill>
              <a:latin typeface="Arial" panose="020B0604020202020204" pitchFamily="34" charset="0"/>
              <a:cs typeface="Arial" panose="020B0604020202020204" pitchFamily="34" charset="0"/>
            </a:rPr>
            <a:t>ACTIVIDADES:</a:t>
          </a:r>
        </a:p>
        <a:p>
          <a:pPr marL="0" lvl="0" indent="0" algn="l" defTabSz="622300">
            <a:lnSpc>
              <a:spcPct val="90000"/>
            </a:lnSpc>
            <a:spcBef>
              <a:spcPct val="0"/>
            </a:spcBef>
            <a:spcAft>
              <a:spcPct val="35000"/>
            </a:spcAft>
            <a:buNone/>
          </a:pPr>
          <a:r>
            <a:rPr lang="es-EC" sz="1200" kern="1200" dirty="0">
              <a:solidFill>
                <a:schemeClr val="bg1"/>
              </a:solidFill>
            </a:rPr>
            <a:t>1</a:t>
          </a:r>
          <a:r>
            <a:rPr lang="es-EC" sz="1200" kern="1200" dirty="0">
              <a:solidFill>
                <a:schemeClr val="bg1"/>
              </a:solidFill>
              <a:latin typeface="Arial" panose="020B0604020202020204" pitchFamily="34" charset="0"/>
              <a:cs typeface="Arial" panose="020B0604020202020204" pitchFamily="34" charset="0"/>
            </a:rPr>
            <a:t>.- </a:t>
          </a:r>
          <a:r>
            <a:rPr lang="es-EC" sz="1400" kern="1200" dirty="0">
              <a:solidFill>
                <a:schemeClr val="bg1"/>
              </a:solidFill>
              <a:latin typeface="Arial" panose="020B0604020202020204" pitchFamily="34" charset="0"/>
              <a:cs typeface="Arial" panose="020B0604020202020204" pitchFamily="34" charset="0"/>
            </a:rPr>
            <a:t>Elaboración de 5000 afiches</a:t>
          </a:r>
        </a:p>
        <a:p>
          <a:pPr marL="0" lvl="0" indent="0" algn="l" defTabSz="622300">
            <a:lnSpc>
              <a:spcPct val="90000"/>
            </a:lnSpc>
            <a:spcBef>
              <a:spcPct val="0"/>
            </a:spcBef>
            <a:spcAft>
              <a:spcPct val="35000"/>
            </a:spcAft>
            <a:buNone/>
          </a:pPr>
          <a:r>
            <a:rPr lang="es-EC" sz="1400" kern="1200" dirty="0">
              <a:solidFill>
                <a:schemeClr val="bg1"/>
              </a:solidFill>
              <a:latin typeface="Arial" panose="020B0604020202020204" pitchFamily="34" charset="0"/>
              <a:cs typeface="Arial" panose="020B0604020202020204" pitchFamily="34" charset="0"/>
            </a:rPr>
            <a:t>2.- Elaboración de 2000 guías turísticas</a:t>
          </a:r>
        </a:p>
        <a:p>
          <a:pPr marL="0" lvl="0" indent="0" algn="l" defTabSz="622300">
            <a:lnSpc>
              <a:spcPct val="90000"/>
            </a:lnSpc>
            <a:spcBef>
              <a:spcPct val="0"/>
            </a:spcBef>
            <a:spcAft>
              <a:spcPct val="35000"/>
            </a:spcAft>
            <a:buNone/>
          </a:pPr>
          <a:r>
            <a:rPr lang="es-EC" sz="1400" kern="1200" dirty="0">
              <a:solidFill>
                <a:schemeClr val="bg1"/>
              </a:solidFill>
              <a:latin typeface="Arial" panose="020B0604020202020204" pitchFamily="34" charset="0"/>
              <a:cs typeface="Arial" panose="020B0604020202020204" pitchFamily="34" charset="0"/>
            </a:rPr>
            <a:t>3.- Elaboración de 5000 mapas turístico</a:t>
          </a:r>
          <a:endParaRPr lang="es-EC" sz="1200" kern="1200" dirty="0">
            <a:solidFill>
              <a:schemeClr val="bg1"/>
            </a:solidFill>
            <a:latin typeface="Arial" panose="020B0604020202020204" pitchFamily="34" charset="0"/>
            <a:cs typeface="Arial" panose="020B0604020202020204" pitchFamily="34" charset="0"/>
          </a:endParaRPr>
        </a:p>
      </dsp:txBody>
      <dsp:txXfrm>
        <a:off x="441647" y="3375139"/>
        <a:ext cx="4121934" cy="10908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5D136-D666-496A-ADC9-8E0B3B2AC94C}">
      <dsp:nvSpPr>
        <dsp:cNvPr id="0" name=""/>
        <dsp:cNvSpPr/>
      </dsp:nvSpPr>
      <dsp:spPr>
        <a:xfrm>
          <a:off x="0" y="82969"/>
          <a:ext cx="4390572" cy="1097643"/>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bg1"/>
              </a:solidFill>
              <a:latin typeface="Arial" panose="020B0604020202020204" pitchFamily="34" charset="0"/>
              <a:cs typeface="Arial" panose="020B0604020202020204" pitchFamily="34" charset="0"/>
            </a:rPr>
            <a:t>Promoción y Publicidad</a:t>
          </a:r>
        </a:p>
      </dsp:txBody>
      <dsp:txXfrm>
        <a:off x="32149" y="115118"/>
        <a:ext cx="4326274" cy="1033345"/>
      </dsp:txXfrm>
    </dsp:sp>
    <dsp:sp modelId="{984A15CF-EAC9-4C0D-B2F9-58C20EA60B2B}">
      <dsp:nvSpPr>
        <dsp:cNvPr id="0" name=""/>
        <dsp:cNvSpPr/>
      </dsp:nvSpPr>
      <dsp:spPr>
        <a:xfrm rot="4952613">
          <a:off x="2132323" y="1149132"/>
          <a:ext cx="325990" cy="49393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rot="-5400000">
        <a:off x="2140791" y="1233520"/>
        <a:ext cx="296363" cy="228193"/>
      </dsp:txXfrm>
    </dsp:sp>
    <dsp:sp modelId="{BBA5F489-BD15-4F02-8128-54F144CE94E8}">
      <dsp:nvSpPr>
        <dsp:cNvPr id="0" name=""/>
        <dsp:cNvSpPr/>
      </dsp:nvSpPr>
      <dsp:spPr>
        <a:xfrm>
          <a:off x="200065" y="1611591"/>
          <a:ext cx="4390572" cy="1097643"/>
        </a:xfrm>
        <a:prstGeom prst="roundRect">
          <a:avLst>
            <a:gd name="adj" fmla="val 10000"/>
          </a:avLst>
        </a:prstGeom>
        <a:solidFill>
          <a:schemeClr val="accent2">
            <a:hueOff val="677407"/>
            <a:satOff val="-3316"/>
            <a:lumOff val="186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EC" sz="1800" b="1" kern="1200" dirty="0">
              <a:solidFill>
                <a:schemeClr val="bg1"/>
              </a:solidFill>
              <a:latin typeface="Arial" panose="020B0604020202020204" pitchFamily="34" charset="0"/>
              <a:cs typeface="Arial" panose="020B0604020202020204" pitchFamily="34" charset="0"/>
            </a:rPr>
            <a:t>PROYECTO: </a:t>
          </a:r>
          <a:r>
            <a:rPr lang="es-EC" sz="1800" kern="1200" dirty="0">
              <a:solidFill>
                <a:schemeClr val="bg1"/>
              </a:solidFill>
              <a:latin typeface="Arial" panose="020B0604020202020204" pitchFamily="34" charset="0"/>
              <a:cs typeface="Arial" panose="020B0604020202020204" pitchFamily="34" charset="0"/>
            </a:rPr>
            <a:t>Elaboración de material publicitario</a:t>
          </a:r>
        </a:p>
      </dsp:txBody>
      <dsp:txXfrm>
        <a:off x="232214" y="1643740"/>
        <a:ext cx="4326274" cy="1033345"/>
      </dsp:txXfrm>
    </dsp:sp>
    <dsp:sp modelId="{F48E7B7A-4936-4D16-8F04-D3009408853A}">
      <dsp:nvSpPr>
        <dsp:cNvPr id="0" name=""/>
        <dsp:cNvSpPr/>
      </dsp:nvSpPr>
      <dsp:spPr>
        <a:xfrm rot="4748467">
          <a:off x="2273380" y="2691233"/>
          <a:ext cx="344164" cy="493939"/>
        </a:xfrm>
        <a:prstGeom prst="rightArrow">
          <a:avLst>
            <a:gd name="adj1" fmla="val 60000"/>
            <a:gd name="adj2" fmla="val 50000"/>
          </a:avLst>
        </a:prstGeom>
        <a:solidFill>
          <a:schemeClr val="accent2">
            <a:hueOff val="1354814"/>
            <a:satOff val="-6632"/>
            <a:lumOff val="37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rot="-5400000">
        <a:off x="2287555" y="2767045"/>
        <a:ext cx="296363" cy="240915"/>
      </dsp:txXfrm>
    </dsp:sp>
    <dsp:sp modelId="{9996CF2C-DE5A-4F78-A24D-04D0F6E3F98C}">
      <dsp:nvSpPr>
        <dsp:cNvPr id="0" name=""/>
        <dsp:cNvSpPr/>
      </dsp:nvSpPr>
      <dsp:spPr>
        <a:xfrm>
          <a:off x="38074" y="3167171"/>
          <a:ext cx="4930481" cy="1337972"/>
        </a:xfrm>
        <a:prstGeom prst="roundRect">
          <a:avLst>
            <a:gd name="adj" fmla="val 10000"/>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s-EC" sz="1400" b="1" kern="1200" dirty="0">
            <a:solidFill>
              <a:schemeClr val="tx1"/>
            </a:solidFill>
          </a:endParaRPr>
        </a:p>
        <a:p>
          <a:pPr marL="0" lvl="0" indent="0" algn="ctr" defTabSz="622300">
            <a:lnSpc>
              <a:spcPct val="90000"/>
            </a:lnSpc>
            <a:spcBef>
              <a:spcPct val="0"/>
            </a:spcBef>
            <a:spcAft>
              <a:spcPct val="35000"/>
            </a:spcAft>
            <a:buNone/>
          </a:pPr>
          <a:r>
            <a:rPr lang="es-EC" sz="1600" b="1" kern="1200" dirty="0">
              <a:solidFill>
                <a:schemeClr val="bg1"/>
              </a:solidFill>
              <a:latin typeface="Arial" panose="020B0604020202020204" pitchFamily="34" charset="0"/>
              <a:cs typeface="Arial" panose="020B0604020202020204" pitchFamily="34" charset="0"/>
            </a:rPr>
            <a:t>ACTIVIDADES:</a:t>
          </a:r>
        </a:p>
        <a:p>
          <a:pPr marL="0" lvl="0" indent="0" algn="just" defTabSz="622300">
            <a:lnSpc>
              <a:spcPct val="90000"/>
            </a:lnSpc>
            <a:spcBef>
              <a:spcPct val="0"/>
            </a:spcBef>
            <a:spcAft>
              <a:spcPct val="35000"/>
            </a:spcAft>
            <a:buNone/>
          </a:pPr>
          <a:r>
            <a:rPr lang="es-EC" sz="1200" kern="1200" dirty="0">
              <a:solidFill>
                <a:schemeClr val="bg1"/>
              </a:solidFill>
              <a:latin typeface="Arial" panose="020B0604020202020204" pitchFamily="34" charset="0"/>
              <a:cs typeface="Arial" panose="020B0604020202020204" pitchFamily="34" charset="0"/>
            </a:rPr>
            <a:t>1.- </a:t>
          </a:r>
          <a:r>
            <a:rPr lang="es-EC" sz="1400" kern="1200" dirty="0">
              <a:solidFill>
                <a:schemeClr val="bg1"/>
              </a:solidFill>
              <a:latin typeface="Arial" panose="020B0604020202020204" pitchFamily="34" charset="0"/>
              <a:cs typeface="Arial" panose="020B0604020202020204" pitchFamily="34" charset="0"/>
            </a:rPr>
            <a:t>Elaborar 2000 camisetas promocionales del cantón</a:t>
          </a:r>
        </a:p>
        <a:p>
          <a:pPr marL="0" lvl="0" indent="0" algn="just" defTabSz="622300">
            <a:lnSpc>
              <a:spcPct val="90000"/>
            </a:lnSpc>
            <a:spcBef>
              <a:spcPct val="0"/>
            </a:spcBef>
            <a:spcAft>
              <a:spcPct val="35000"/>
            </a:spcAft>
            <a:buNone/>
          </a:pPr>
          <a:r>
            <a:rPr lang="es-EC" sz="1400" kern="1200" dirty="0">
              <a:solidFill>
                <a:schemeClr val="bg1"/>
              </a:solidFill>
              <a:latin typeface="Arial" panose="020B0604020202020204" pitchFamily="34" charset="0"/>
              <a:cs typeface="Arial" panose="020B0604020202020204" pitchFamily="34" charset="0"/>
            </a:rPr>
            <a:t>2.- Construir 5 vallas publicitarias con los mapas ubicados en aeropuertos y terminales terrestres</a:t>
          </a:r>
        </a:p>
        <a:p>
          <a:pPr marL="0" lvl="0" indent="0" algn="just" defTabSz="622300">
            <a:lnSpc>
              <a:spcPct val="90000"/>
            </a:lnSpc>
            <a:spcBef>
              <a:spcPct val="0"/>
            </a:spcBef>
            <a:spcAft>
              <a:spcPct val="35000"/>
            </a:spcAft>
            <a:buNone/>
          </a:pPr>
          <a:r>
            <a:rPr lang="es-EC" sz="1400" kern="1200" dirty="0">
              <a:solidFill>
                <a:schemeClr val="bg1"/>
              </a:solidFill>
              <a:latin typeface="Arial" panose="020B0604020202020204" pitchFamily="34" charset="0"/>
              <a:cs typeface="Arial" panose="020B0604020202020204" pitchFamily="34" charset="0"/>
            </a:rPr>
            <a:t>3.- Contratara los servicios de un fotógrafo profesional para exponer los atractivos turístico</a:t>
          </a:r>
        </a:p>
        <a:p>
          <a:pPr marL="0" lvl="0" indent="0" algn="l" defTabSz="622300">
            <a:lnSpc>
              <a:spcPct val="90000"/>
            </a:lnSpc>
            <a:spcBef>
              <a:spcPct val="0"/>
            </a:spcBef>
            <a:spcAft>
              <a:spcPct val="35000"/>
            </a:spcAft>
            <a:buNone/>
          </a:pPr>
          <a:endParaRPr lang="es-EC" sz="1200" kern="1200" dirty="0"/>
        </a:p>
      </dsp:txBody>
      <dsp:txXfrm>
        <a:off x="77262" y="3206359"/>
        <a:ext cx="4852105" cy="1259596"/>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19B4DA-F2C6-4196-8B13-E1C104F479DB}" type="datetimeFigureOut">
              <a:rPr lang="es-EC" smtClean="0"/>
              <a:pPr/>
              <a:t>24/2/2019</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58BF87-1EE4-44A0-A76C-EE2785FF952B}"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71600" y="1143000"/>
            <a:ext cx="4114800" cy="3086100"/>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7441D7-C633-4324-86FF-E00342CAD518}" type="slidenum">
              <a:rPr lang="es-ES" smtClean="0"/>
              <a:pPr/>
              <a:t>1</a:t>
            </a:fld>
            <a:endParaRPr lang="es-ES"/>
          </a:p>
        </p:txBody>
      </p:sp>
      <p:sp>
        <p:nvSpPr>
          <p:cNvPr id="5" name="4 Marcador de pie de página"/>
          <p:cNvSpPr>
            <a:spLocks noGrp="1"/>
          </p:cNvSpPr>
          <p:nvPr>
            <p:ph type="ftr" sz="quarter" idx="11"/>
          </p:nvPr>
        </p:nvSpPr>
        <p:spPr/>
        <p:txBody>
          <a:bodyPr/>
          <a:lstStyle/>
          <a:p>
            <a:r>
              <a:rPr lang="es-ES"/>
              <a:t>CÓDIGO: SGC.DI.269       VERSIÓN: 1.0        DICIEMBRE 13 2011</a:t>
            </a:r>
          </a:p>
        </p:txBody>
      </p:sp>
    </p:spTree>
    <p:extLst>
      <p:ext uri="{BB962C8B-B14F-4D97-AF65-F5344CB8AC3E}">
        <p14:creationId xmlns:p14="http://schemas.microsoft.com/office/powerpoint/2010/main" val="3818828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0058BF87-1EE4-44A0-A76C-EE2785FF952B}" type="slidenum">
              <a:rPr lang="es-EC" smtClean="0"/>
              <a:pPr/>
              <a:t>3</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0058BF87-1EE4-44A0-A76C-EE2785FF952B}" type="slidenum">
              <a:rPr lang="es-EC" smtClean="0"/>
              <a:pPr/>
              <a:t>7</a:t>
            </a:fld>
            <a:endParaRPr lang="es-EC"/>
          </a:p>
        </p:txBody>
      </p:sp>
    </p:spTree>
    <p:extLst>
      <p:ext uri="{BB962C8B-B14F-4D97-AF65-F5344CB8AC3E}">
        <p14:creationId xmlns:p14="http://schemas.microsoft.com/office/powerpoint/2010/main" val="1704419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23343F9-0F55-42F2-AEEC-D6B8C9CFD124}" type="datetimeFigureOut">
              <a:rPr lang="es-EC" smtClean="0"/>
              <a:pPr/>
              <a:t>24/2/2019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0159099-2336-475D-83A3-9A6A6E412997}" type="slidenum">
              <a:rPr lang="es-EC" smtClean="0"/>
              <a:pPr/>
              <a:t>‹Nº›</a:t>
            </a:fld>
            <a:endParaRPr lang="es-EC"/>
          </a:p>
        </p:txBody>
      </p:sp>
    </p:spTree>
    <p:extLst>
      <p:ext uri="{BB962C8B-B14F-4D97-AF65-F5344CB8AC3E}">
        <p14:creationId xmlns:p14="http://schemas.microsoft.com/office/powerpoint/2010/main" val="2586628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23343F9-0F55-42F2-AEEC-D6B8C9CFD124}" type="datetimeFigureOut">
              <a:rPr lang="es-EC" smtClean="0"/>
              <a:pPr/>
              <a:t>24/2/2019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0159099-2336-475D-83A3-9A6A6E412997}" type="slidenum">
              <a:rPr lang="es-EC" smtClean="0"/>
              <a:pPr/>
              <a:t>‹Nº›</a:t>
            </a:fld>
            <a:endParaRPr lang="es-EC"/>
          </a:p>
        </p:txBody>
      </p:sp>
    </p:spTree>
    <p:extLst>
      <p:ext uri="{BB962C8B-B14F-4D97-AF65-F5344CB8AC3E}">
        <p14:creationId xmlns:p14="http://schemas.microsoft.com/office/powerpoint/2010/main" val="964578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4" name="Date Placeholder 3"/>
          <p:cNvSpPr>
            <a:spLocks noGrp="1"/>
          </p:cNvSpPr>
          <p:nvPr>
            <p:ph type="dt" sz="half" idx="10"/>
          </p:nvPr>
        </p:nvSpPr>
        <p:spPr/>
        <p:txBody>
          <a:bodyPr/>
          <a:lstStyle/>
          <a:p>
            <a:fld id="{B23343F9-0F55-42F2-AEEC-D6B8C9CFD124}" type="datetimeFigureOut">
              <a:rPr lang="es-EC" smtClean="0"/>
              <a:pPr/>
              <a:t>24/2/2019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0159099-2336-475D-83A3-9A6A6E412997}" type="slidenum">
              <a:rPr lang="es-EC" smtClean="0"/>
              <a:pPr/>
              <a:t>‹Nº›</a:t>
            </a:fld>
            <a:endParaRPr lang="es-EC"/>
          </a:p>
        </p:txBody>
      </p:sp>
    </p:spTree>
    <p:extLst>
      <p:ext uri="{BB962C8B-B14F-4D97-AF65-F5344CB8AC3E}">
        <p14:creationId xmlns:p14="http://schemas.microsoft.com/office/powerpoint/2010/main" val="3360167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Editar los estilos de texto del patrón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4" name="Date Placeholder 3"/>
          <p:cNvSpPr>
            <a:spLocks noGrp="1"/>
          </p:cNvSpPr>
          <p:nvPr>
            <p:ph type="dt" sz="half" idx="10"/>
          </p:nvPr>
        </p:nvSpPr>
        <p:spPr/>
        <p:txBody>
          <a:bodyPr/>
          <a:lstStyle/>
          <a:p>
            <a:fld id="{B23343F9-0F55-42F2-AEEC-D6B8C9CFD124}" type="datetimeFigureOut">
              <a:rPr lang="es-EC" smtClean="0"/>
              <a:pPr/>
              <a:t>24/2/2019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0159099-2336-475D-83A3-9A6A6E412997}" type="slidenum">
              <a:rPr lang="es-EC" smtClean="0"/>
              <a:pPr/>
              <a:t>‹Nº›</a:t>
            </a:fld>
            <a:endParaRPr lang="es-EC"/>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683607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23343F9-0F55-42F2-AEEC-D6B8C9CFD124}" type="datetimeFigureOut">
              <a:rPr lang="es-EC" smtClean="0"/>
              <a:pPr/>
              <a:t>24/2/2019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0159099-2336-475D-83A3-9A6A6E412997}" type="slidenum">
              <a:rPr lang="es-EC" smtClean="0"/>
              <a:pPr/>
              <a:t>‹Nº›</a:t>
            </a:fld>
            <a:endParaRPr lang="es-EC"/>
          </a:p>
        </p:txBody>
      </p:sp>
    </p:spTree>
    <p:extLst>
      <p:ext uri="{BB962C8B-B14F-4D97-AF65-F5344CB8AC3E}">
        <p14:creationId xmlns:p14="http://schemas.microsoft.com/office/powerpoint/2010/main" val="1489817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23343F9-0F55-42F2-AEEC-D6B8C9CFD124}" type="datetimeFigureOut">
              <a:rPr lang="es-EC" smtClean="0"/>
              <a:pPr/>
              <a:t>24/2/2019</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0159099-2336-475D-83A3-9A6A6E412997}" type="slidenum">
              <a:rPr lang="es-EC" smtClean="0"/>
              <a:pPr/>
              <a:t>‹Nº›</a:t>
            </a:fld>
            <a:endParaRPr lang="es-EC"/>
          </a:p>
        </p:txBody>
      </p:sp>
    </p:spTree>
    <p:extLst>
      <p:ext uri="{BB962C8B-B14F-4D97-AF65-F5344CB8AC3E}">
        <p14:creationId xmlns:p14="http://schemas.microsoft.com/office/powerpoint/2010/main" val="4101743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23343F9-0F55-42F2-AEEC-D6B8C9CFD124}" type="datetimeFigureOut">
              <a:rPr lang="es-EC" smtClean="0"/>
              <a:pPr/>
              <a:t>24/2/2019</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0159099-2336-475D-83A3-9A6A6E412997}" type="slidenum">
              <a:rPr lang="es-EC" smtClean="0"/>
              <a:pPr/>
              <a:t>‹Nº›</a:t>
            </a:fld>
            <a:endParaRPr lang="es-EC"/>
          </a:p>
        </p:txBody>
      </p:sp>
    </p:spTree>
    <p:extLst>
      <p:ext uri="{BB962C8B-B14F-4D97-AF65-F5344CB8AC3E}">
        <p14:creationId xmlns:p14="http://schemas.microsoft.com/office/powerpoint/2010/main" val="2455639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23343F9-0F55-42F2-AEEC-D6B8C9CFD124}" type="datetimeFigureOut">
              <a:rPr lang="es-EC" smtClean="0"/>
              <a:pPr/>
              <a:t>24/2/2019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0159099-2336-475D-83A3-9A6A6E412997}" type="slidenum">
              <a:rPr lang="es-EC" smtClean="0"/>
              <a:pPr/>
              <a:t>‹Nº›</a:t>
            </a:fld>
            <a:endParaRPr lang="es-EC"/>
          </a:p>
        </p:txBody>
      </p:sp>
    </p:spTree>
    <p:extLst>
      <p:ext uri="{BB962C8B-B14F-4D97-AF65-F5344CB8AC3E}">
        <p14:creationId xmlns:p14="http://schemas.microsoft.com/office/powerpoint/2010/main" val="4121550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23343F9-0F55-42F2-AEEC-D6B8C9CFD124}" type="datetimeFigureOut">
              <a:rPr lang="es-EC" smtClean="0"/>
              <a:pPr/>
              <a:t>24/2/2019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0159099-2336-475D-83A3-9A6A6E412997}" type="slidenum">
              <a:rPr lang="es-EC" smtClean="0"/>
              <a:pPr/>
              <a:t>‹Nº›</a:t>
            </a:fld>
            <a:endParaRPr lang="es-EC"/>
          </a:p>
        </p:txBody>
      </p:sp>
    </p:spTree>
    <p:extLst>
      <p:ext uri="{BB962C8B-B14F-4D97-AF65-F5344CB8AC3E}">
        <p14:creationId xmlns:p14="http://schemas.microsoft.com/office/powerpoint/2010/main" val="1069253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11297" name="CorelDRAW" r:id="rId3" imgW="9168480" imgH="5375520" progId="">
                  <p:embed/>
                </p:oleObj>
              </mc:Choice>
              <mc:Fallback>
                <p:oleObj name="CorelDRAW" r:id="rId3" imgW="9168480" imgH="5375520" progId="">
                  <p:embed/>
                  <p:pic>
                    <p:nvPicPr>
                      <p:cNvPr id="2"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5" cstate="print"/>
          <a:srcRect/>
          <a:stretch>
            <a:fillRect/>
          </a:stretch>
        </p:blipFill>
        <p:spPr bwMode="auto">
          <a:xfrm>
            <a:off x="0" y="5864227"/>
            <a:ext cx="9144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385192" y="5661248"/>
            <a:ext cx="2026568"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11" name="8 Marcador de pie de página"/>
          <p:cNvSpPr>
            <a:spLocks noGrp="1"/>
          </p:cNvSpPr>
          <p:nvPr>
            <p:ph type="ftr" sz="quarter" idx="3"/>
          </p:nvPr>
        </p:nvSpPr>
        <p:spPr>
          <a:xfrm>
            <a:off x="4388160" y="5662451"/>
            <a:ext cx="14478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7812360" y="5662451"/>
            <a:ext cx="87444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3102" y="222164"/>
            <a:ext cx="2232000" cy="576448"/>
          </a:xfrm>
          <a:prstGeom prst="rect">
            <a:avLst/>
          </a:prstGeom>
        </p:spPr>
      </p:pic>
    </p:spTree>
    <p:extLst>
      <p:ext uri="{BB962C8B-B14F-4D97-AF65-F5344CB8AC3E}">
        <p14:creationId xmlns:p14="http://schemas.microsoft.com/office/powerpoint/2010/main" val="2442184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B23343F9-0F55-42F2-AEEC-D6B8C9CFD124}" type="datetimeFigureOut">
              <a:rPr lang="es-EC" smtClean="0"/>
              <a:pPr/>
              <a:t>24/2/2019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0159099-2336-475D-83A3-9A6A6E412997}" type="slidenum">
              <a:rPr lang="es-EC" smtClean="0"/>
              <a:pPr/>
              <a:t>‹Nº›</a:t>
            </a:fld>
            <a:endParaRPr lang="es-EC"/>
          </a:p>
        </p:txBody>
      </p:sp>
    </p:spTree>
    <p:extLst>
      <p:ext uri="{BB962C8B-B14F-4D97-AF65-F5344CB8AC3E}">
        <p14:creationId xmlns:p14="http://schemas.microsoft.com/office/powerpoint/2010/main" val="293337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23343F9-0F55-42F2-AEEC-D6B8C9CFD124}" type="datetimeFigureOut">
              <a:rPr lang="es-EC" smtClean="0"/>
              <a:pPr/>
              <a:t>24/2/2019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0159099-2336-475D-83A3-9A6A6E412997}" type="slidenum">
              <a:rPr lang="es-EC" smtClean="0"/>
              <a:pPr/>
              <a:t>‹Nº›</a:t>
            </a:fld>
            <a:endParaRPr lang="es-EC"/>
          </a:p>
        </p:txBody>
      </p:sp>
    </p:spTree>
    <p:extLst>
      <p:ext uri="{BB962C8B-B14F-4D97-AF65-F5344CB8AC3E}">
        <p14:creationId xmlns:p14="http://schemas.microsoft.com/office/powerpoint/2010/main" val="3379007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23343F9-0F55-42F2-AEEC-D6B8C9CFD124}" type="datetimeFigureOut">
              <a:rPr lang="es-EC" smtClean="0"/>
              <a:pPr/>
              <a:t>24/2/2019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0159099-2336-475D-83A3-9A6A6E412997}" type="slidenum">
              <a:rPr lang="es-EC" smtClean="0"/>
              <a:pPr/>
              <a:t>‹Nº›</a:t>
            </a:fld>
            <a:endParaRPr lang="es-EC"/>
          </a:p>
        </p:txBody>
      </p:sp>
    </p:spTree>
    <p:extLst>
      <p:ext uri="{BB962C8B-B14F-4D97-AF65-F5344CB8AC3E}">
        <p14:creationId xmlns:p14="http://schemas.microsoft.com/office/powerpoint/2010/main" val="2072290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23343F9-0F55-42F2-AEEC-D6B8C9CFD124}" type="datetimeFigureOut">
              <a:rPr lang="es-EC" smtClean="0"/>
              <a:pPr/>
              <a:t>24/2/2019</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90159099-2336-475D-83A3-9A6A6E412997}" type="slidenum">
              <a:rPr lang="es-EC" smtClean="0"/>
              <a:pPr/>
              <a:t>‹Nº›</a:t>
            </a:fld>
            <a:endParaRPr lang="es-EC"/>
          </a:p>
        </p:txBody>
      </p:sp>
    </p:spTree>
    <p:extLst>
      <p:ext uri="{BB962C8B-B14F-4D97-AF65-F5344CB8AC3E}">
        <p14:creationId xmlns:p14="http://schemas.microsoft.com/office/powerpoint/2010/main" val="914398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B23343F9-0F55-42F2-AEEC-D6B8C9CFD124}" type="datetimeFigureOut">
              <a:rPr lang="es-EC" smtClean="0"/>
              <a:pPr/>
              <a:t>24/2/2019</a:t>
            </a:fld>
            <a:endParaRPr lang="es-EC"/>
          </a:p>
        </p:txBody>
      </p:sp>
      <p:sp>
        <p:nvSpPr>
          <p:cNvPr id="5" name="Footer Placeholder 3"/>
          <p:cNvSpPr>
            <a:spLocks noGrp="1"/>
          </p:cNvSpPr>
          <p:nvPr>
            <p:ph type="ftr" sz="quarter" idx="11"/>
          </p:nvPr>
        </p:nvSpPr>
        <p:spPr/>
        <p:txBody>
          <a:bodyPr/>
          <a:lstStyle/>
          <a:p>
            <a:endParaRPr lang="es-EC"/>
          </a:p>
        </p:txBody>
      </p:sp>
      <p:sp>
        <p:nvSpPr>
          <p:cNvPr id="6" name="Slide Number Placeholder 4"/>
          <p:cNvSpPr>
            <a:spLocks noGrp="1"/>
          </p:cNvSpPr>
          <p:nvPr>
            <p:ph type="sldNum" sz="quarter" idx="12"/>
          </p:nvPr>
        </p:nvSpPr>
        <p:spPr/>
        <p:txBody>
          <a:bodyPr/>
          <a:lstStyle/>
          <a:p>
            <a:fld id="{90159099-2336-475D-83A3-9A6A6E412997}" type="slidenum">
              <a:rPr lang="es-EC" smtClean="0"/>
              <a:pPr/>
              <a:t>‹Nº›</a:t>
            </a:fld>
            <a:endParaRPr lang="es-EC"/>
          </a:p>
        </p:txBody>
      </p:sp>
    </p:spTree>
    <p:extLst>
      <p:ext uri="{BB962C8B-B14F-4D97-AF65-F5344CB8AC3E}">
        <p14:creationId xmlns:p14="http://schemas.microsoft.com/office/powerpoint/2010/main" val="3469251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23343F9-0F55-42F2-AEEC-D6B8C9CFD124}" type="datetimeFigureOut">
              <a:rPr lang="es-EC" smtClean="0"/>
              <a:pPr/>
              <a:t>24/2/2019</a:t>
            </a:fld>
            <a:endParaRPr lang="es-EC"/>
          </a:p>
        </p:txBody>
      </p:sp>
      <p:sp>
        <p:nvSpPr>
          <p:cNvPr id="5" name="Footer Placeholder 2"/>
          <p:cNvSpPr>
            <a:spLocks noGrp="1"/>
          </p:cNvSpPr>
          <p:nvPr>
            <p:ph type="ftr" sz="quarter" idx="11"/>
          </p:nvPr>
        </p:nvSpPr>
        <p:spPr/>
        <p:txBody>
          <a:bodyPr/>
          <a:lstStyle/>
          <a:p>
            <a:endParaRPr lang="es-EC"/>
          </a:p>
        </p:txBody>
      </p:sp>
      <p:sp>
        <p:nvSpPr>
          <p:cNvPr id="6" name="Slide Number Placeholder 3"/>
          <p:cNvSpPr>
            <a:spLocks noGrp="1"/>
          </p:cNvSpPr>
          <p:nvPr>
            <p:ph type="sldNum" sz="quarter" idx="12"/>
          </p:nvPr>
        </p:nvSpPr>
        <p:spPr/>
        <p:txBody>
          <a:bodyPr/>
          <a:lstStyle/>
          <a:p>
            <a:fld id="{90159099-2336-475D-83A3-9A6A6E412997}" type="slidenum">
              <a:rPr lang="es-EC" smtClean="0"/>
              <a:pPr/>
              <a:t>‹Nº›</a:t>
            </a:fld>
            <a:endParaRPr lang="es-EC"/>
          </a:p>
        </p:txBody>
      </p:sp>
    </p:spTree>
    <p:extLst>
      <p:ext uri="{BB962C8B-B14F-4D97-AF65-F5344CB8AC3E}">
        <p14:creationId xmlns:p14="http://schemas.microsoft.com/office/powerpoint/2010/main" val="625068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7" name="Date Placeholder 4"/>
          <p:cNvSpPr>
            <a:spLocks noGrp="1"/>
          </p:cNvSpPr>
          <p:nvPr>
            <p:ph type="dt" sz="half" idx="10"/>
          </p:nvPr>
        </p:nvSpPr>
        <p:spPr/>
        <p:txBody>
          <a:bodyPr/>
          <a:lstStyle/>
          <a:p>
            <a:fld id="{B23343F9-0F55-42F2-AEEC-D6B8C9CFD124}" type="datetimeFigureOut">
              <a:rPr lang="es-EC" smtClean="0"/>
              <a:pPr/>
              <a:t>24/2/2019</a:t>
            </a:fld>
            <a:endParaRPr lang="es-EC"/>
          </a:p>
        </p:txBody>
      </p:sp>
      <p:sp>
        <p:nvSpPr>
          <p:cNvPr id="5" name="Footer Placeholder 5"/>
          <p:cNvSpPr>
            <a:spLocks noGrp="1"/>
          </p:cNvSpPr>
          <p:nvPr>
            <p:ph type="ftr" sz="quarter" idx="11"/>
          </p:nvPr>
        </p:nvSpPr>
        <p:spPr/>
        <p:txBody>
          <a:bodyPr/>
          <a:lstStyle/>
          <a:p>
            <a:endParaRPr lang="es-EC"/>
          </a:p>
        </p:txBody>
      </p:sp>
      <p:sp>
        <p:nvSpPr>
          <p:cNvPr id="6" name="Slide Number Placeholder 6"/>
          <p:cNvSpPr>
            <a:spLocks noGrp="1"/>
          </p:cNvSpPr>
          <p:nvPr>
            <p:ph type="sldNum" sz="quarter" idx="12"/>
          </p:nvPr>
        </p:nvSpPr>
        <p:spPr/>
        <p:txBody>
          <a:bodyPr/>
          <a:lstStyle/>
          <a:p>
            <a:fld id="{90159099-2336-475D-83A3-9A6A6E412997}" type="slidenum">
              <a:rPr lang="es-EC" smtClean="0"/>
              <a:pPr/>
              <a:t>‹Nº›</a:t>
            </a:fld>
            <a:endParaRPr lang="es-EC"/>
          </a:p>
        </p:txBody>
      </p:sp>
    </p:spTree>
    <p:extLst>
      <p:ext uri="{BB962C8B-B14F-4D97-AF65-F5344CB8AC3E}">
        <p14:creationId xmlns:p14="http://schemas.microsoft.com/office/powerpoint/2010/main" val="3403265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23343F9-0F55-42F2-AEEC-D6B8C9CFD124}" type="datetimeFigureOut">
              <a:rPr lang="es-EC" smtClean="0"/>
              <a:pPr/>
              <a:t>24/2/2019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0159099-2336-475D-83A3-9A6A6E412997}" type="slidenum">
              <a:rPr lang="es-EC" smtClean="0"/>
              <a:pPr/>
              <a:t>‹Nº›</a:t>
            </a:fld>
            <a:endParaRPr lang="es-EC"/>
          </a:p>
        </p:txBody>
      </p:sp>
    </p:spTree>
    <p:extLst>
      <p:ext uri="{BB962C8B-B14F-4D97-AF65-F5344CB8AC3E}">
        <p14:creationId xmlns:p14="http://schemas.microsoft.com/office/powerpoint/2010/main" val="1079647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23343F9-0F55-42F2-AEEC-D6B8C9CFD124}" type="datetimeFigureOut">
              <a:rPr lang="es-EC" smtClean="0"/>
              <a:pPr/>
              <a:t>24/2/2019</a:t>
            </a:fld>
            <a:endParaRPr lang="es-EC"/>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EC"/>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90159099-2336-475D-83A3-9A6A6E412997}" type="slidenum">
              <a:rPr lang="es-EC" smtClean="0"/>
              <a:pPr/>
              <a:t>‹Nº›</a:t>
            </a:fld>
            <a:endParaRPr lang="es-EC"/>
          </a:p>
        </p:txBody>
      </p:sp>
    </p:spTree>
    <p:extLst>
      <p:ext uri="{BB962C8B-B14F-4D97-AF65-F5344CB8AC3E}">
        <p14:creationId xmlns:p14="http://schemas.microsoft.com/office/powerpoint/2010/main" val="789079066"/>
      </p:ext>
    </p:extLst>
  </p:cSld>
  <p:clrMap bg1="dk1" tx1="lt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jpeg"/><Relationship Id="rId7" Type="http://schemas.openxmlformats.org/officeDocument/2006/relationships/diagramColors" Target="../diagrams/colors3.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4.xml"/><Relationship Id="rId7" Type="http://schemas.openxmlformats.org/officeDocument/2006/relationships/image" Target="../media/image1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image" Target="../media/image7.emf"/><Relationship Id="rId3" Type="http://schemas.openxmlformats.org/officeDocument/2006/relationships/notesSlide" Target="../notesSlides/notesSlide3.xml"/><Relationship Id="rId7" Type="http://schemas.openxmlformats.org/officeDocument/2006/relationships/diagramQuickStyle" Target="../diagrams/quickStyle2.xml"/><Relationship Id="rId12"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diagramLayout" Target="../diagrams/layout2.xml"/><Relationship Id="rId11" Type="http://schemas.openxmlformats.org/officeDocument/2006/relationships/image" Target="../media/image6.emf"/><Relationship Id="rId5" Type="http://schemas.openxmlformats.org/officeDocument/2006/relationships/diagramData" Target="../diagrams/data2.xml"/><Relationship Id="rId15" Type="http://schemas.openxmlformats.org/officeDocument/2006/relationships/image" Target="../media/image8.emf"/><Relationship Id="rId10" Type="http://schemas.openxmlformats.org/officeDocument/2006/relationships/package" Target="../embeddings/Microsoft_Word_Document.docx"/><Relationship Id="rId4" Type="http://schemas.openxmlformats.org/officeDocument/2006/relationships/image" Target="../media/image5.jpeg"/><Relationship Id="rId9" Type="http://schemas.microsoft.com/office/2007/relationships/diagramDrawing" Target="../diagrams/drawing2.xml"/><Relationship Id="rId14" Type="http://schemas.openxmlformats.org/officeDocument/2006/relationships/package" Target="../embeddings/Microsoft_Word_Document2.docx"/></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CuadroTexto"/>
          <p:cNvSpPr txBox="1"/>
          <p:nvPr/>
        </p:nvSpPr>
        <p:spPr>
          <a:xfrm>
            <a:off x="1043608" y="751344"/>
            <a:ext cx="7560840" cy="5355312"/>
          </a:xfrm>
          <a:prstGeom prst="rect">
            <a:avLst/>
          </a:prstGeom>
          <a:noFill/>
        </p:spPr>
        <p:txBody>
          <a:bodyPr wrap="square" rtlCol="0">
            <a:spAutoFit/>
          </a:bodyPr>
          <a:lstStyle/>
          <a:p>
            <a:pPr algn="ctr"/>
            <a:r>
              <a:rPr lang="es-ES" sz="2400" b="1" dirty="0">
                <a:solidFill>
                  <a:schemeClr val="bg1"/>
                </a:solidFill>
                <a:latin typeface="Arial" panose="020B0604020202020204" pitchFamily="34" charset="0"/>
                <a:cs typeface="Arial" panose="020B0604020202020204" pitchFamily="34" charset="0"/>
              </a:rPr>
              <a:t>UNIVERSIDAD DE LAS FUERZAS ARMADAS - ESPE</a:t>
            </a:r>
          </a:p>
          <a:p>
            <a:endParaRPr lang="es-ES" sz="2400" b="1" dirty="0">
              <a:solidFill>
                <a:schemeClr val="bg1"/>
              </a:solidFill>
              <a:latin typeface="Arial" panose="020B0604020202020204" pitchFamily="34" charset="0"/>
              <a:cs typeface="Arial" panose="020B0604020202020204" pitchFamily="34" charset="0"/>
            </a:endParaRPr>
          </a:p>
          <a:p>
            <a:endParaRPr lang="es-ES" sz="2400" b="1" dirty="0">
              <a:solidFill>
                <a:schemeClr val="bg1"/>
              </a:solidFill>
              <a:latin typeface="Arial" panose="020B0604020202020204" pitchFamily="34" charset="0"/>
              <a:cs typeface="Arial" panose="020B0604020202020204" pitchFamily="34" charset="0"/>
            </a:endParaRPr>
          </a:p>
          <a:p>
            <a:pPr algn="ctr"/>
            <a:r>
              <a:rPr lang="es-ES" sz="2400" b="1" dirty="0">
                <a:solidFill>
                  <a:schemeClr val="bg1"/>
                </a:solidFill>
                <a:latin typeface="Arial" panose="020B0604020202020204" pitchFamily="34" charset="0"/>
                <a:cs typeface="Arial" panose="020B0604020202020204" pitchFamily="34" charset="0"/>
              </a:rPr>
              <a:t>DEPARTAMENTO DE CIENCIAS ECONÒMICAS, ADMINISTRATIVAS Y DE COMERCIO</a:t>
            </a:r>
          </a:p>
          <a:p>
            <a:endParaRPr lang="es-ES" sz="2400" b="1" dirty="0">
              <a:solidFill>
                <a:schemeClr val="bg1"/>
              </a:solidFill>
            </a:endParaRPr>
          </a:p>
          <a:p>
            <a:endParaRPr lang="es-ES" sz="2400" b="1" dirty="0">
              <a:solidFill>
                <a:schemeClr val="bg1"/>
              </a:solidFill>
            </a:endParaRPr>
          </a:p>
          <a:p>
            <a:pPr algn="ctr"/>
            <a:r>
              <a:rPr lang="es-ES" sz="2400" b="1" dirty="0">
                <a:solidFill>
                  <a:schemeClr val="bg1"/>
                </a:solidFill>
                <a:latin typeface="Arial" panose="020B0604020202020204" pitchFamily="34" charset="0"/>
                <a:cs typeface="Arial" panose="020B0604020202020204" pitchFamily="34" charset="0"/>
              </a:rPr>
              <a:t>CARRERA DE INGENIERÍA EN MERCADOTECNIA</a:t>
            </a:r>
          </a:p>
          <a:p>
            <a:pPr algn="ctr"/>
            <a:endParaRPr lang="es-ES" sz="2400" b="1" dirty="0">
              <a:solidFill>
                <a:schemeClr val="bg1"/>
              </a:solidFill>
              <a:latin typeface="Arial" panose="020B0604020202020204" pitchFamily="34" charset="0"/>
              <a:cs typeface="Arial" panose="020B0604020202020204" pitchFamily="34" charset="0"/>
            </a:endParaRPr>
          </a:p>
          <a:p>
            <a:pPr algn="ctr"/>
            <a:endParaRPr lang="es-ES" sz="2400" b="1" dirty="0">
              <a:solidFill>
                <a:schemeClr val="bg1"/>
              </a:solidFill>
              <a:latin typeface="Arial" panose="020B0604020202020204" pitchFamily="34" charset="0"/>
              <a:cs typeface="Arial" panose="020B0604020202020204" pitchFamily="34" charset="0"/>
            </a:endParaRPr>
          </a:p>
          <a:p>
            <a:pPr algn="ctr"/>
            <a:r>
              <a:rPr lang="es-ES" sz="2400" b="1" dirty="0">
                <a:solidFill>
                  <a:schemeClr val="bg1"/>
                </a:solidFill>
                <a:latin typeface="Arial" panose="020B0604020202020204" pitchFamily="34" charset="0"/>
                <a:cs typeface="Arial" panose="020B0604020202020204" pitchFamily="34" charset="0"/>
              </a:rPr>
              <a:t>Vilma Rosario Campoverde </a:t>
            </a:r>
            <a:r>
              <a:rPr lang="es-ES" sz="2400" b="1" dirty="0" err="1">
                <a:solidFill>
                  <a:schemeClr val="bg1"/>
                </a:solidFill>
                <a:latin typeface="Arial" panose="020B0604020202020204" pitchFamily="34" charset="0"/>
                <a:cs typeface="Arial" panose="020B0604020202020204" pitchFamily="34" charset="0"/>
              </a:rPr>
              <a:t>Erique</a:t>
            </a:r>
            <a:endParaRPr lang="es-ES" sz="2400" b="1" dirty="0">
              <a:solidFill>
                <a:schemeClr val="bg1"/>
              </a:solidFill>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pPr algn="ctr"/>
            <a:r>
              <a:rPr lang="es-ES" dirty="0">
                <a:solidFill>
                  <a:schemeClr val="bg1"/>
                </a:solidFill>
                <a:latin typeface="Arial" panose="020B0604020202020204" pitchFamily="34" charset="0"/>
                <a:cs typeface="Arial" panose="020B0604020202020204" pitchFamily="34" charset="0"/>
              </a:rPr>
              <a:t>2019</a:t>
            </a:r>
          </a:p>
          <a:p>
            <a:endParaRPr lang="es-ES" dirty="0"/>
          </a:p>
        </p:txBody>
      </p:sp>
    </p:spTree>
    <p:extLst>
      <p:ext uri="{BB962C8B-B14F-4D97-AF65-F5344CB8AC3E}">
        <p14:creationId xmlns:p14="http://schemas.microsoft.com/office/powerpoint/2010/main" val="16122041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8FA75072-95EF-47C4-ADE6-D8DC7568EDAA}"/>
              </a:ext>
            </a:extLst>
          </p:cNvPr>
          <p:cNvGraphicFramePr>
            <a:graphicFrameLocks noGrp="1"/>
          </p:cNvGraphicFramePr>
          <p:nvPr>
            <p:ph idx="1"/>
            <p:extLst>
              <p:ext uri="{D42A27DB-BD31-4B8C-83A1-F6EECF244321}">
                <p14:modId xmlns:p14="http://schemas.microsoft.com/office/powerpoint/2010/main" val="1043488106"/>
              </p:ext>
            </p:extLst>
          </p:nvPr>
        </p:nvGraphicFramePr>
        <p:xfrm>
          <a:off x="827088" y="1124744"/>
          <a:ext cx="7561336" cy="51236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31754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3DB8F87B-5FE8-4C27-898B-F84748301C9C}"/>
              </a:ext>
            </a:extLst>
          </p:cNvPr>
          <p:cNvGraphicFramePr>
            <a:graphicFrameLocks noGrp="1"/>
          </p:cNvGraphicFramePr>
          <p:nvPr>
            <p:ph idx="1"/>
            <p:extLst>
              <p:ext uri="{D42A27DB-BD31-4B8C-83A1-F6EECF244321}">
                <p14:modId xmlns:p14="http://schemas.microsoft.com/office/powerpoint/2010/main" val="2321462118"/>
              </p:ext>
            </p:extLst>
          </p:nvPr>
        </p:nvGraphicFramePr>
        <p:xfrm>
          <a:off x="827088" y="1196752"/>
          <a:ext cx="7057280" cy="50516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574816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875FB4AF-6984-4909-B130-8E435DD2EC18}"/>
              </a:ext>
            </a:extLst>
          </p:cNvPr>
          <p:cNvGraphicFramePr>
            <a:graphicFrameLocks noGrp="1"/>
          </p:cNvGraphicFramePr>
          <p:nvPr>
            <p:ph idx="1"/>
            <p:extLst>
              <p:ext uri="{D42A27DB-BD31-4B8C-83A1-F6EECF244321}">
                <p14:modId xmlns:p14="http://schemas.microsoft.com/office/powerpoint/2010/main" val="1007240394"/>
              </p:ext>
            </p:extLst>
          </p:nvPr>
        </p:nvGraphicFramePr>
        <p:xfrm>
          <a:off x="827088" y="1196752"/>
          <a:ext cx="7057280" cy="50516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86587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2574D7DF-EE8E-44CF-90B6-9FD1F302A4EE}"/>
              </a:ext>
            </a:extLst>
          </p:cNvPr>
          <p:cNvGraphicFramePr>
            <a:graphicFrameLocks noGrp="1"/>
          </p:cNvGraphicFramePr>
          <p:nvPr>
            <p:ph idx="1"/>
            <p:extLst>
              <p:ext uri="{D42A27DB-BD31-4B8C-83A1-F6EECF244321}">
                <p14:modId xmlns:p14="http://schemas.microsoft.com/office/powerpoint/2010/main" val="3894988990"/>
              </p:ext>
            </p:extLst>
          </p:nvPr>
        </p:nvGraphicFramePr>
        <p:xfrm>
          <a:off x="827088" y="1268760"/>
          <a:ext cx="7129288" cy="49796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071845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7C17006A-8B1B-453D-A1C8-B9CF4315ABB3}"/>
              </a:ext>
            </a:extLst>
          </p:cNvPr>
          <p:cNvGraphicFramePr>
            <a:graphicFrameLocks noGrp="1"/>
          </p:cNvGraphicFramePr>
          <p:nvPr>
            <p:ph idx="1"/>
            <p:extLst>
              <p:ext uri="{D42A27DB-BD31-4B8C-83A1-F6EECF244321}">
                <p14:modId xmlns:p14="http://schemas.microsoft.com/office/powerpoint/2010/main" val="1346384309"/>
              </p:ext>
            </p:extLst>
          </p:nvPr>
        </p:nvGraphicFramePr>
        <p:xfrm>
          <a:off x="827088" y="1268760"/>
          <a:ext cx="6985272" cy="49796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80640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34562" y="664677"/>
            <a:ext cx="8381260" cy="1054394"/>
          </a:xfrm>
        </p:spPr>
        <p:txBody>
          <a:bodyPr/>
          <a:lstStyle/>
          <a:p>
            <a:pPr algn="ctr"/>
            <a:r>
              <a:rPr lang="es-EC" b="1" dirty="0">
                <a:solidFill>
                  <a:schemeClr val="bg1"/>
                </a:solidFill>
                <a:latin typeface="Arial" panose="020B0604020202020204" pitchFamily="34" charset="0"/>
                <a:cs typeface="Arial" panose="020B0604020202020204" pitchFamily="34" charset="0"/>
              </a:rPr>
              <a:t>PROGRAMA 1</a:t>
            </a:r>
          </a:p>
        </p:txBody>
      </p:sp>
      <p:pic>
        <p:nvPicPr>
          <p:cNvPr id="8" name="Marcador de contenido 7">
            <a:extLst>
              <a:ext uri="{FF2B5EF4-FFF2-40B4-BE49-F238E27FC236}">
                <a16:creationId xmlns:a16="http://schemas.microsoft.com/office/drawing/2014/main" id="{038B51FE-8D94-48D1-9A2C-5FB640FEDF42}"/>
              </a:ext>
            </a:extLst>
          </p:cNvPr>
          <p:cNvPicPr>
            <a:picLocks noGrp="1"/>
          </p:cNvPicPr>
          <p:nvPr>
            <p:ph idx="1"/>
          </p:nvPr>
        </p:nvPicPr>
        <p:blipFill rotWithShape="1">
          <a:blip r:embed="rId2"/>
          <a:srcRect l="6734" t="15287" r="33954" b="7508"/>
          <a:stretch/>
        </p:blipFill>
        <p:spPr bwMode="auto">
          <a:xfrm>
            <a:off x="5684228" y="1719263"/>
            <a:ext cx="3131594" cy="3005881"/>
          </a:xfrm>
          <a:prstGeom prst="rect">
            <a:avLst/>
          </a:prstGeom>
          <a:ln>
            <a:noFill/>
          </a:ln>
          <a:extLst>
            <a:ext uri="{53640926-AAD7-44D8-BBD7-CCE9431645EC}">
              <a14:shadowObscured xmlns:a14="http://schemas.microsoft.com/office/drawing/2010/main"/>
            </a:ext>
          </a:extLst>
        </p:spPr>
      </p:pic>
      <p:sp>
        <p:nvSpPr>
          <p:cNvPr id="4" name="1 Título"/>
          <p:cNvSpPr txBox="1">
            <a:spLocks/>
          </p:cNvSpPr>
          <p:nvPr/>
        </p:nvSpPr>
        <p:spPr>
          <a:xfrm>
            <a:off x="214282" y="-28135"/>
            <a:ext cx="6523872" cy="105439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s-EC" sz="3200" b="1" i="0" u="none" strike="noStrike" kern="1200"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endParaRPr>
          </a:p>
        </p:txBody>
      </p:sp>
      <p:pic>
        <p:nvPicPr>
          <p:cNvPr id="6" name="Picture 5" descr="C:\Users\USER\Desktop\INGENIERÍA ELECTRÓNICA\SEGUNDO\EDO I-II\EDO\PARCIAL I\Gualotuña-Deber 4\ESP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0958" y="5143512"/>
            <a:ext cx="1450269" cy="15124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9" name="8 Diagrama"/>
          <p:cNvGraphicFramePr/>
          <p:nvPr>
            <p:extLst>
              <p:ext uri="{D42A27DB-BD31-4B8C-83A1-F6EECF244321}">
                <p14:modId xmlns:p14="http://schemas.microsoft.com/office/powerpoint/2010/main" val="1415339639"/>
              </p:ext>
            </p:extLst>
          </p:nvPr>
        </p:nvGraphicFramePr>
        <p:xfrm>
          <a:off x="683568" y="1719070"/>
          <a:ext cx="5000660" cy="46395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34562" y="664677"/>
            <a:ext cx="8381260" cy="1054394"/>
          </a:xfrm>
        </p:spPr>
        <p:txBody>
          <a:bodyPr/>
          <a:lstStyle/>
          <a:p>
            <a:pPr algn="ctr"/>
            <a:r>
              <a:rPr lang="es-EC" b="1" dirty="0">
                <a:solidFill>
                  <a:schemeClr val="bg1"/>
                </a:solidFill>
                <a:latin typeface="Arial" panose="020B0604020202020204" pitchFamily="34" charset="0"/>
                <a:cs typeface="Arial" panose="020B0604020202020204" pitchFamily="34" charset="0"/>
              </a:rPr>
              <a:t>PROGRAMA 2</a:t>
            </a:r>
          </a:p>
        </p:txBody>
      </p:sp>
      <p:sp>
        <p:nvSpPr>
          <p:cNvPr id="5" name="Marcador de contenido 4">
            <a:extLst>
              <a:ext uri="{FF2B5EF4-FFF2-40B4-BE49-F238E27FC236}">
                <a16:creationId xmlns:a16="http://schemas.microsoft.com/office/drawing/2014/main" id="{790E2CA9-8EB0-4EBB-8C2C-6034ACFBFC75}"/>
              </a:ext>
            </a:extLst>
          </p:cNvPr>
          <p:cNvSpPr>
            <a:spLocks noGrp="1"/>
          </p:cNvSpPr>
          <p:nvPr>
            <p:ph idx="1"/>
          </p:nvPr>
        </p:nvSpPr>
        <p:spPr/>
        <p:txBody>
          <a:bodyPr/>
          <a:lstStyle/>
          <a:p>
            <a:endParaRPr lang="es-EC" dirty="0"/>
          </a:p>
        </p:txBody>
      </p:sp>
      <p:sp>
        <p:nvSpPr>
          <p:cNvPr id="4" name="1 Título"/>
          <p:cNvSpPr txBox="1">
            <a:spLocks/>
          </p:cNvSpPr>
          <p:nvPr/>
        </p:nvSpPr>
        <p:spPr>
          <a:xfrm>
            <a:off x="214282" y="0"/>
            <a:ext cx="6523872" cy="105439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s-EC" sz="3200" b="1" i="0" u="none" strike="noStrike" kern="1200"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endParaRPr>
          </a:p>
        </p:txBody>
      </p:sp>
      <p:graphicFrame>
        <p:nvGraphicFramePr>
          <p:cNvPr id="9" name="8 Diagrama"/>
          <p:cNvGraphicFramePr/>
          <p:nvPr>
            <p:extLst>
              <p:ext uri="{D42A27DB-BD31-4B8C-83A1-F6EECF244321}">
                <p14:modId xmlns:p14="http://schemas.microsoft.com/office/powerpoint/2010/main" val="4272136839"/>
              </p:ext>
            </p:extLst>
          </p:nvPr>
        </p:nvGraphicFramePr>
        <p:xfrm>
          <a:off x="683568" y="1719070"/>
          <a:ext cx="5000660" cy="4639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agen 9">
            <a:extLst>
              <a:ext uri="{FF2B5EF4-FFF2-40B4-BE49-F238E27FC236}">
                <a16:creationId xmlns:a16="http://schemas.microsoft.com/office/drawing/2014/main" id="{65EBE215-8A9D-495A-AC86-FFBF485C713A}"/>
              </a:ext>
            </a:extLst>
          </p:cNvPr>
          <p:cNvPicPr/>
          <p:nvPr/>
        </p:nvPicPr>
        <p:blipFill rotWithShape="1">
          <a:blip r:embed="rId7"/>
          <a:srcRect l="20487" t="14269" r="48568" b="9292"/>
          <a:stretch/>
        </p:blipFill>
        <p:spPr bwMode="auto">
          <a:xfrm>
            <a:off x="5570696" y="4214618"/>
            <a:ext cx="3133498" cy="1978705"/>
          </a:xfrm>
          <a:prstGeom prst="rect">
            <a:avLst/>
          </a:prstGeom>
          <a:ln>
            <a:noFill/>
          </a:ln>
          <a:extLst>
            <a:ext uri="{53640926-AAD7-44D8-BBD7-CCE9431645EC}">
              <a14:shadowObscured xmlns:a14="http://schemas.microsoft.com/office/drawing/2010/main"/>
            </a:ext>
          </a:extLst>
        </p:spPr>
      </p:pic>
      <p:pic>
        <p:nvPicPr>
          <p:cNvPr id="11" name="Imagen 10">
            <a:extLst>
              <a:ext uri="{FF2B5EF4-FFF2-40B4-BE49-F238E27FC236}">
                <a16:creationId xmlns:a16="http://schemas.microsoft.com/office/drawing/2014/main" id="{4D1B663F-DC79-4CB6-A318-8708B5451BF2}"/>
              </a:ext>
            </a:extLst>
          </p:cNvPr>
          <p:cNvPicPr/>
          <p:nvPr/>
        </p:nvPicPr>
        <p:blipFill rotWithShape="1">
          <a:blip r:embed="rId8"/>
          <a:srcRect l="26791" t="17836" r="37249" b="48276"/>
          <a:stretch/>
        </p:blipFill>
        <p:spPr bwMode="auto">
          <a:xfrm>
            <a:off x="5580113" y="1835252"/>
            <a:ext cx="3133498" cy="23405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511145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34562" y="664677"/>
            <a:ext cx="8381260" cy="1054394"/>
          </a:xfrm>
        </p:spPr>
        <p:txBody>
          <a:bodyPr/>
          <a:lstStyle/>
          <a:p>
            <a:pPr algn="ctr"/>
            <a:r>
              <a:rPr lang="es-EC" b="1" dirty="0">
                <a:solidFill>
                  <a:schemeClr val="bg1"/>
                </a:solidFill>
                <a:latin typeface="Arial" panose="020B0604020202020204" pitchFamily="34" charset="0"/>
                <a:cs typeface="Arial" panose="020B0604020202020204" pitchFamily="34" charset="0"/>
              </a:rPr>
              <a:t>PROGRAMA 3</a:t>
            </a:r>
          </a:p>
        </p:txBody>
      </p:sp>
      <p:sp>
        <p:nvSpPr>
          <p:cNvPr id="7" name="6 Marcador de contenido"/>
          <p:cNvSpPr>
            <a:spLocks noGrp="1"/>
          </p:cNvSpPr>
          <p:nvPr>
            <p:ph idx="1"/>
          </p:nvPr>
        </p:nvSpPr>
        <p:spPr>
          <a:xfrm>
            <a:off x="380999" y="1719070"/>
            <a:ext cx="8407893" cy="5138930"/>
          </a:xfrm>
        </p:spPr>
        <p:txBody>
          <a:bodyPr/>
          <a:lstStyle/>
          <a:p>
            <a:pPr>
              <a:buNone/>
            </a:pPr>
            <a:endParaRPr lang="es-EC" dirty="0"/>
          </a:p>
        </p:txBody>
      </p:sp>
      <p:sp>
        <p:nvSpPr>
          <p:cNvPr id="4" name="1 Título"/>
          <p:cNvSpPr txBox="1">
            <a:spLocks/>
          </p:cNvSpPr>
          <p:nvPr/>
        </p:nvSpPr>
        <p:spPr>
          <a:xfrm>
            <a:off x="294715" y="0"/>
            <a:ext cx="6523872" cy="105439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s-EC" sz="3200" b="1" i="0" u="none" strike="noStrike" kern="1200"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endParaRPr>
          </a:p>
        </p:txBody>
      </p:sp>
      <p:pic>
        <p:nvPicPr>
          <p:cNvPr id="6" name="Picture 5" descr="C:\Users\USER\Desktop\INGENIERÍA ELECTRÓNICA\SEGUNDO\EDO I-II\EDO\PARCIAL I\Gualotuña-Deber 4\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0958" y="5143512"/>
            <a:ext cx="1450269" cy="15124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9" name="8 Diagrama"/>
          <p:cNvGraphicFramePr/>
          <p:nvPr>
            <p:extLst>
              <p:ext uri="{D42A27DB-BD31-4B8C-83A1-F6EECF244321}">
                <p14:modId xmlns:p14="http://schemas.microsoft.com/office/powerpoint/2010/main" val="1265354779"/>
              </p:ext>
            </p:extLst>
          </p:nvPr>
        </p:nvGraphicFramePr>
        <p:xfrm>
          <a:off x="683568" y="1719070"/>
          <a:ext cx="5184576" cy="5138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1233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34562" y="664677"/>
            <a:ext cx="8381260" cy="1054394"/>
          </a:xfrm>
        </p:spPr>
        <p:txBody>
          <a:bodyPr/>
          <a:lstStyle/>
          <a:p>
            <a:pPr algn="ctr"/>
            <a:r>
              <a:rPr lang="es-EC" b="1" dirty="0">
                <a:solidFill>
                  <a:schemeClr val="bg1"/>
                </a:solidFill>
              </a:rPr>
              <a:t>PROGRAMA 4</a:t>
            </a:r>
          </a:p>
        </p:txBody>
      </p:sp>
      <p:sp>
        <p:nvSpPr>
          <p:cNvPr id="7" name="6 Marcador de contenido"/>
          <p:cNvSpPr>
            <a:spLocks noGrp="1"/>
          </p:cNvSpPr>
          <p:nvPr>
            <p:ph idx="1"/>
          </p:nvPr>
        </p:nvSpPr>
        <p:spPr>
          <a:xfrm>
            <a:off x="380999" y="1719070"/>
            <a:ext cx="8407893" cy="5138930"/>
          </a:xfrm>
        </p:spPr>
        <p:txBody>
          <a:bodyPr/>
          <a:lstStyle/>
          <a:p>
            <a:pPr>
              <a:buNone/>
            </a:pPr>
            <a:endParaRPr lang="es-EC" dirty="0"/>
          </a:p>
        </p:txBody>
      </p:sp>
      <p:sp>
        <p:nvSpPr>
          <p:cNvPr id="4" name="1 Título"/>
          <p:cNvSpPr txBox="1">
            <a:spLocks/>
          </p:cNvSpPr>
          <p:nvPr/>
        </p:nvSpPr>
        <p:spPr>
          <a:xfrm>
            <a:off x="214282" y="0"/>
            <a:ext cx="6523872" cy="105439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s-EC" sz="3200" b="1" i="0" u="none" strike="noStrike" kern="1200"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endParaRPr>
          </a:p>
        </p:txBody>
      </p:sp>
      <p:pic>
        <p:nvPicPr>
          <p:cNvPr id="6" name="Picture 5" descr="C:\Users\USER\Desktop\INGENIERÍA ELECTRÓNICA\SEGUNDO\EDO I-II\EDO\PARCIAL I\Gualotuña-Deber 4\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0958" y="5143512"/>
            <a:ext cx="1450269" cy="15124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9" name="8 Diagrama"/>
          <p:cNvGraphicFramePr/>
          <p:nvPr>
            <p:extLst>
              <p:ext uri="{D42A27DB-BD31-4B8C-83A1-F6EECF244321}">
                <p14:modId xmlns:p14="http://schemas.microsoft.com/office/powerpoint/2010/main" val="3591891062"/>
              </p:ext>
            </p:extLst>
          </p:nvPr>
        </p:nvGraphicFramePr>
        <p:xfrm>
          <a:off x="683568" y="1719070"/>
          <a:ext cx="5000660" cy="4936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a:extLst>
              <a:ext uri="{FF2B5EF4-FFF2-40B4-BE49-F238E27FC236}">
                <a16:creationId xmlns:a16="http://schemas.microsoft.com/office/drawing/2014/main" id="{1B6C13A7-450E-476C-9A2D-907294DB632D}"/>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5684228" y="1747026"/>
            <a:ext cx="3063994" cy="2258037"/>
          </a:xfrm>
          <a:prstGeom prst="rect">
            <a:avLst/>
          </a:prstGeom>
          <a:noFill/>
        </p:spPr>
      </p:pic>
    </p:spTree>
    <p:extLst>
      <p:ext uri="{BB962C8B-B14F-4D97-AF65-F5344CB8AC3E}">
        <p14:creationId xmlns:p14="http://schemas.microsoft.com/office/powerpoint/2010/main" val="1088974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34562" y="664677"/>
            <a:ext cx="8381260" cy="1054394"/>
          </a:xfrm>
        </p:spPr>
        <p:txBody>
          <a:bodyPr/>
          <a:lstStyle/>
          <a:p>
            <a:pPr algn="ctr"/>
            <a:r>
              <a:rPr lang="es-EC" b="1" dirty="0">
                <a:solidFill>
                  <a:schemeClr val="bg1"/>
                </a:solidFill>
                <a:latin typeface="Arial" panose="020B0604020202020204" pitchFamily="34" charset="0"/>
                <a:cs typeface="Arial" panose="020B0604020202020204" pitchFamily="34" charset="0"/>
              </a:rPr>
              <a:t>PROGRAMA 5</a:t>
            </a:r>
          </a:p>
        </p:txBody>
      </p:sp>
      <p:sp>
        <p:nvSpPr>
          <p:cNvPr id="7" name="6 Marcador de contenido"/>
          <p:cNvSpPr>
            <a:spLocks noGrp="1"/>
          </p:cNvSpPr>
          <p:nvPr>
            <p:ph idx="1"/>
          </p:nvPr>
        </p:nvSpPr>
        <p:spPr>
          <a:xfrm>
            <a:off x="380999" y="1719070"/>
            <a:ext cx="8407893" cy="5138930"/>
          </a:xfrm>
        </p:spPr>
        <p:txBody>
          <a:bodyPr/>
          <a:lstStyle/>
          <a:p>
            <a:pPr>
              <a:buNone/>
            </a:pPr>
            <a:endParaRPr lang="es-EC" dirty="0"/>
          </a:p>
        </p:txBody>
      </p:sp>
      <p:sp>
        <p:nvSpPr>
          <p:cNvPr id="4" name="1 Título"/>
          <p:cNvSpPr txBox="1">
            <a:spLocks/>
          </p:cNvSpPr>
          <p:nvPr/>
        </p:nvSpPr>
        <p:spPr>
          <a:xfrm>
            <a:off x="214282" y="0"/>
            <a:ext cx="6523872" cy="105439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s-EC" sz="3200" b="1" i="0" u="none" strike="noStrike" kern="1200"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endParaRPr>
          </a:p>
        </p:txBody>
      </p:sp>
      <p:pic>
        <p:nvPicPr>
          <p:cNvPr id="6" name="Picture 5" descr="C:\Users\USER\Desktop\INGENIERÍA ELECTRÓNICA\SEGUNDO\EDO I-II\EDO\PARCIAL I\Gualotuña-Deber 4\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0958" y="5143512"/>
            <a:ext cx="1450269" cy="15124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9" name="8 Diagrama"/>
          <p:cNvGraphicFramePr/>
          <p:nvPr>
            <p:extLst>
              <p:ext uri="{D42A27DB-BD31-4B8C-83A1-F6EECF244321}">
                <p14:modId xmlns:p14="http://schemas.microsoft.com/office/powerpoint/2010/main" val="356624891"/>
              </p:ext>
            </p:extLst>
          </p:nvPr>
        </p:nvGraphicFramePr>
        <p:xfrm>
          <a:off x="683568" y="1719070"/>
          <a:ext cx="5000660" cy="5138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69167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617A3B6-F1B1-4DD2-B544-2B7073C38B51}"/>
              </a:ext>
            </a:extLst>
          </p:cNvPr>
          <p:cNvSpPr/>
          <p:nvPr/>
        </p:nvSpPr>
        <p:spPr>
          <a:xfrm>
            <a:off x="683568" y="1012954"/>
            <a:ext cx="7128792" cy="5078313"/>
          </a:xfrm>
          <a:prstGeom prst="rect">
            <a:avLst/>
          </a:prstGeom>
        </p:spPr>
        <p:txBody>
          <a:bodyPr wrap="square">
            <a:spAutoFit/>
          </a:bodyPr>
          <a:lstStyle/>
          <a:p>
            <a:pPr algn="ctr"/>
            <a:r>
              <a:rPr lang="es-EC" sz="3600" b="1" dirty="0">
                <a:solidFill>
                  <a:schemeClr val="bg1"/>
                </a:solidFill>
                <a:latin typeface="Arial" panose="020B0604020202020204" pitchFamily="34" charset="0"/>
                <a:cs typeface="Arial" panose="020B0604020202020204" pitchFamily="34" charset="0"/>
              </a:rPr>
              <a:t>AGENDA</a:t>
            </a:r>
          </a:p>
          <a:p>
            <a:pPr marL="457200" indent="-457200">
              <a:buFont typeface="Arial" panose="020B0604020202020204" pitchFamily="34" charset="0"/>
              <a:buChar char="•"/>
            </a:pPr>
            <a:r>
              <a:rPr lang="es-EC" sz="2400" b="1" dirty="0">
                <a:solidFill>
                  <a:schemeClr val="bg1"/>
                </a:solidFill>
                <a:latin typeface="Arial" panose="020B0604020202020204" pitchFamily="34" charset="0"/>
                <a:cs typeface="Arial" panose="020B0604020202020204" pitchFamily="34" charset="0"/>
              </a:rPr>
              <a:t>TEMA</a:t>
            </a:r>
          </a:p>
          <a:p>
            <a:pPr marL="457200" indent="-457200">
              <a:buFont typeface="Arial" panose="020B0604020202020204" pitchFamily="34" charset="0"/>
              <a:buChar char="•"/>
            </a:pPr>
            <a:r>
              <a:rPr lang="es-EC" sz="2400" b="1" dirty="0">
                <a:solidFill>
                  <a:schemeClr val="bg1"/>
                </a:solidFill>
                <a:latin typeface="Arial" panose="020B0604020202020204" pitchFamily="34" charset="0"/>
                <a:cs typeface="Arial" panose="020B0604020202020204" pitchFamily="34" charset="0"/>
              </a:rPr>
              <a:t>PROBLEMA </a:t>
            </a:r>
          </a:p>
          <a:p>
            <a:pPr marL="457200" indent="-457200">
              <a:buFont typeface="Arial" panose="020B0604020202020204" pitchFamily="34" charset="0"/>
              <a:buChar char="•"/>
            </a:pPr>
            <a:r>
              <a:rPr lang="es-EC" sz="2400" b="1" dirty="0">
                <a:solidFill>
                  <a:schemeClr val="bg1"/>
                </a:solidFill>
                <a:latin typeface="Arial" panose="020B0604020202020204" pitchFamily="34" charset="0"/>
                <a:cs typeface="Arial" panose="020B0604020202020204" pitchFamily="34" charset="0"/>
              </a:rPr>
              <a:t>JUSTIFICACIÓN</a:t>
            </a:r>
          </a:p>
          <a:p>
            <a:pPr marL="457200" indent="-457200">
              <a:buFont typeface="Arial" panose="020B0604020202020204" pitchFamily="34" charset="0"/>
              <a:buChar char="•"/>
            </a:pPr>
            <a:r>
              <a:rPr lang="es-EC" sz="2400" b="1" dirty="0">
                <a:solidFill>
                  <a:schemeClr val="bg1"/>
                </a:solidFill>
                <a:latin typeface="Arial" panose="020B0604020202020204" pitchFamily="34" charset="0"/>
                <a:cs typeface="Arial" panose="020B0604020202020204" pitchFamily="34" charset="0"/>
              </a:rPr>
              <a:t>OBJETIVOS: GENERALES Y  ESPECIFICOS</a:t>
            </a:r>
          </a:p>
          <a:p>
            <a:pPr marL="457200" indent="-457200">
              <a:buFont typeface="Arial" panose="020B0604020202020204" pitchFamily="34" charset="0"/>
              <a:buChar char="•"/>
            </a:pPr>
            <a:r>
              <a:rPr lang="es-EC" sz="2400" b="1" dirty="0">
                <a:solidFill>
                  <a:schemeClr val="bg1"/>
                </a:solidFill>
                <a:latin typeface="Arial" panose="020B0604020202020204" pitchFamily="34" charset="0"/>
                <a:cs typeface="Arial" panose="020B0604020202020204" pitchFamily="34" charset="0"/>
              </a:rPr>
              <a:t>MARCO METODOLOGICO</a:t>
            </a:r>
          </a:p>
          <a:p>
            <a:pPr marL="457200" indent="-457200">
              <a:buFont typeface="Arial" panose="020B0604020202020204" pitchFamily="34" charset="0"/>
              <a:buChar char="•"/>
            </a:pPr>
            <a:r>
              <a:rPr lang="es-EC" sz="2400" b="1" dirty="0">
                <a:solidFill>
                  <a:schemeClr val="bg1"/>
                </a:solidFill>
                <a:latin typeface="Arial" panose="020B0604020202020204" pitchFamily="34" charset="0"/>
                <a:cs typeface="Arial" panose="020B0604020202020204" pitchFamily="34" charset="0"/>
              </a:rPr>
              <a:t>FODA</a:t>
            </a:r>
          </a:p>
          <a:p>
            <a:pPr marL="457200" indent="-457200">
              <a:buFont typeface="Arial" panose="020B0604020202020204" pitchFamily="34" charset="0"/>
              <a:buChar char="•"/>
            </a:pPr>
            <a:r>
              <a:rPr lang="es-EC" sz="2400" b="1" dirty="0">
                <a:solidFill>
                  <a:schemeClr val="bg1"/>
                </a:solidFill>
                <a:latin typeface="Arial" panose="020B0604020202020204" pitchFamily="34" charset="0"/>
                <a:cs typeface="Arial" panose="020B0604020202020204" pitchFamily="34" charset="0"/>
              </a:rPr>
              <a:t>ENCUESTAS</a:t>
            </a:r>
          </a:p>
          <a:p>
            <a:pPr marL="457200" indent="-457200">
              <a:buFont typeface="Arial" panose="020B0604020202020204" pitchFamily="34" charset="0"/>
              <a:buChar char="•"/>
            </a:pPr>
            <a:r>
              <a:rPr lang="es-EC" sz="2400" b="1" dirty="0">
                <a:solidFill>
                  <a:schemeClr val="bg1"/>
                </a:solidFill>
                <a:latin typeface="Arial" panose="020B0604020202020204" pitchFamily="34" charset="0"/>
                <a:cs typeface="Arial" panose="020B0604020202020204" pitchFamily="34" charset="0"/>
              </a:rPr>
              <a:t>PROPUESTA DEL PLAN DE MARKETING</a:t>
            </a:r>
          </a:p>
          <a:p>
            <a:pPr marL="457200" indent="-457200">
              <a:buFont typeface="Arial" panose="020B0604020202020204" pitchFamily="34" charset="0"/>
              <a:buChar char="•"/>
            </a:pPr>
            <a:r>
              <a:rPr lang="es-EC" sz="2400" b="1" dirty="0">
                <a:solidFill>
                  <a:schemeClr val="bg1"/>
                </a:solidFill>
                <a:latin typeface="Arial" panose="020B0604020202020204" pitchFamily="34" charset="0"/>
                <a:cs typeface="Arial" panose="020B0604020202020204" pitchFamily="34" charset="0"/>
              </a:rPr>
              <a:t>TURISTICOTURISMO EN EL CANTÓN AGUARICO</a:t>
            </a:r>
          </a:p>
          <a:p>
            <a:pPr marL="457200" indent="-457200">
              <a:buFont typeface="Arial" panose="020B0604020202020204" pitchFamily="34" charset="0"/>
              <a:buChar char="•"/>
            </a:pPr>
            <a:r>
              <a:rPr lang="es-EC" sz="2400" b="1" dirty="0">
                <a:solidFill>
                  <a:schemeClr val="bg1"/>
                </a:solidFill>
                <a:latin typeface="Arial" panose="020B0604020202020204" pitchFamily="34" charset="0"/>
                <a:cs typeface="Arial" panose="020B0604020202020204" pitchFamily="34" charset="0"/>
              </a:rPr>
              <a:t>CONCLUSIONES</a:t>
            </a:r>
          </a:p>
          <a:p>
            <a:pPr marL="457200" indent="-457200">
              <a:buFont typeface="Arial" panose="020B0604020202020204" pitchFamily="34" charset="0"/>
              <a:buChar char="•"/>
            </a:pPr>
            <a:r>
              <a:rPr lang="es-EC" sz="2400" b="1" dirty="0">
                <a:solidFill>
                  <a:schemeClr val="bg1"/>
                </a:solidFill>
                <a:latin typeface="Arial" panose="020B0604020202020204" pitchFamily="34" charset="0"/>
                <a:cs typeface="Arial" panose="020B0604020202020204" pitchFamily="34" charset="0"/>
              </a:rPr>
              <a:t>RECOMENDACIONES</a:t>
            </a:r>
          </a:p>
        </p:txBody>
      </p:sp>
    </p:spTree>
    <p:extLst>
      <p:ext uri="{BB962C8B-B14F-4D97-AF65-F5344CB8AC3E}">
        <p14:creationId xmlns:p14="http://schemas.microsoft.com/office/powerpoint/2010/main" val="2936160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34562" y="664677"/>
            <a:ext cx="8381260" cy="1054394"/>
          </a:xfrm>
        </p:spPr>
        <p:txBody>
          <a:bodyPr/>
          <a:lstStyle/>
          <a:p>
            <a:pPr algn="ctr"/>
            <a:r>
              <a:rPr lang="es-EC" b="1" dirty="0">
                <a:solidFill>
                  <a:schemeClr val="bg1"/>
                </a:solidFill>
                <a:latin typeface="Arial" panose="020B0604020202020204" pitchFamily="34" charset="0"/>
                <a:cs typeface="Arial" panose="020B0604020202020204" pitchFamily="34" charset="0"/>
              </a:rPr>
              <a:t>PROGRAMA 6</a:t>
            </a:r>
          </a:p>
        </p:txBody>
      </p:sp>
      <p:sp>
        <p:nvSpPr>
          <p:cNvPr id="7" name="6 Marcador de contenido"/>
          <p:cNvSpPr>
            <a:spLocks noGrp="1"/>
          </p:cNvSpPr>
          <p:nvPr>
            <p:ph idx="1"/>
          </p:nvPr>
        </p:nvSpPr>
        <p:spPr>
          <a:xfrm>
            <a:off x="380999" y="1719070"/>
            <a:ext cx="8407893" cy="5138930"/>
          </a:xfrm>
        </p:spPr>
        <p:txBody>
          <a:bodyPr/>
          <a:lstStyle/>
          <a:p>
            <a:pPr>
              <a:buNone/>
            </a:pPr>
            <a:endParaRPr lang="es-EC" dirty="0"/>
          </a:p>
        </p:txBody>
      </p:sp>
      <p:sp>
        <p:nvSpPr>
          <p:cNvPr id="4" name="1 Título"/>
          <p:cNvSpPr txBox="1">
            <a:spLocks/>
          </p:cNvSpPr>
          <p:nvPr/>
        </p:nvSpPr>
        <p:spPr>
          <a:xfrm>
            <a:off x="214282" y="-28135"/>
            <a:ext cx="6523872" cy="105439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s-EC" sz="3200" b="1" i="0" u="none" strike="noStrike" kern="1200"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endParaRPr>
          </a:p>
        </p:txBody>
      </p:sp>
      <p:pic>
        <p:nvPicPr>
          <p:cNvPr id="6" name="Picture 5" descr="C:\Users\USER\Desktop\INGENIERÍA ELECTRÓNICA\SEGUNDO\EDO I-II\EDO\PARCIAL I\Gualotuña-Deber 4\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0958" y="5143512"/>
            <a:ext cx="1450269" cy="15124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9" name="8 Diagrama"/>
          <p:cNvGraphicFramePr/>
          <p:nvPr>
            <p:extLst>
              <p:ext uri="{D42A27DB-BD31-4B8C-83A1-F6EECF244321}">
                <p14:modId xmlns:p14="http://schemas.microsoft.com/office/powerpoint/2010/main" val="3294088328"/>
              </p:ext>
            </p:extLst>
          </p:nvPr>
        </p:nvGraphicFramePr>
        <p:xfrm>
          <a:off x="683568" y="1719070"/>
          <a:ext cx="5000660" cy="4639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6447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34562" y="664677"/>
            <a:ext cx="8381260" cy="1054394"/>
          </a:xfrm>
        </p:spPr>
        <p:txBody>
          <a:bodyPr/>
          <a:lstStyle/>
          <a:p>
            <a:pPr algn="ctr"/>
            <a:r>
              <a:rPr lang="es-EC" b="1" dirty="0">
                <a:solidFill>
                  <a:schemeClr val="bg1"/>
                </a:solidFill>
                <a:latin typeface="Arial" panose="020B0604020202020204" pitchFamily="34" charset="0"/>
                <a:cs typeface="Arial" panose="020B0604020202020204" pitchFamily="34" charset="0"/>
              </a:rPr>
              <a:t>PROGRAMA 7</a:t>
            </a:r>
          </a:p>
        </p:txBody>
      </p:sp>
      <p:sp>
        <p:nvSpPr>
          <p:cNvPr id="7" name="6 Marcador de contenido"/>
          <p:cNvSpPr>
            <a:spLocks noGrp="1"/>
          </p:cNvSpPr>
          <p:nvPr>
            <p:ph idx="1"/>
          </p:nvPr>
        </p:nvSpPr>
        <p:spPr>
          <a:xfrm>
            <a:off x="368053" y="1719070"/>
            <a:ext cx="8407893" cy="5138930"/>
          </a:xfrm>
        </p:spPr>
        <p:txBody>
          <a:bodyPr/>
          <a:lstStyle/>
          <a:p>
            <a:pPr>
              <a:buNone/>
            </a:pPr>
            <a:endParaRPr lang="es-EC" dirty="0"/>
          </a:p>
        </p:txBody>
      </p:sp>
      <p:sp>
        <p:nvSpPr>
          <p:cNvPr id="4" name="1 Título"/>
          <p:cNvSpPr txBox="1">
            <a:spLocks/>
          </p:cNvSpPr>
          <p:nvPr/>
        </p:nvSpPr>
        <p:spPr>
          <a:xfrm>
            <a:off x="214282" y="0"/>
            <a:ext cx="6523872" cy="105439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s-EC" sz="3200" b="1" i="0" u="none" strike="noStrike" kern="1200"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endParaRPr>
          </a:p>
        </p:txBody>
      </p:sp>
      <p:pic>
        <p:nvPicPr>
          <p:cNvPr id="6" name="Picture 5" descr="C:\Users\USER\Desktop\INGENIERÍA ELECTRÓNICA\SEGUNDO\EDO I-II\EDO\PARCIAL I\Gualotuña-Deber 4\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0958" y="5143512"/>
            <a:ext cx="1450269" cy="15124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9" name="8 Diagrama"/>
          <p:cNvGraphicFramePr/>
          <p:nvPr>
            <p:extLst>
              <p:ext uri="{D42A27DB-BD31-4B8C-83A1-F6EECF244321}">
                <p14:modId xmlns:p14="http://schemas.microsoft.com/office/powerpoint/2010/main" val="553595355"/>
              </p:ext>
            </p:extLst>
          </p:nvPr>
        </p:nvGraphicFramePr>
        <p:xfrm>
          <a:off x="683568" y="1719070"/>
          <a:ext cx="5000660" cy="4639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70428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34562" y="664677"/>
            <a:ext cx="8381260" cy="1054394"/>
          </a:xfrm>
        </p:spPr>
        <p:txBody>
          <a:bodyPr/>
          <a:lstStyle/>
          <a:p>
            <a:pPr algn="ctr"/>
            <a:r>
              <a:rPr lang="es-EC" b="1" dirty="0">
                <a:solidFill>
                  <a:schemeClr val="bg1"/>
                </a:solidFill>
                <a:latin typeface="Arial" panose="020B0604020202020204" pitchFamily="34" charset="0"/>
                <a:cs typeface="Arial" panose="020B0604020202020204" pitchFamily="34" charset="0"/>
              </a:rPr>
              <a:t>PROGRAMA 8</a:t>
            </a:r>
          </a:p>
        </p:txBody>
      </p:sp>
      <p:sp>
        <p:nvSpPr>
          <p:cNvPr id="7" name="6 Marcador de contenido"/>
          <p:cNvSpPr>
            <a:spLocks noGrp="1"/>
          </p:cNvSpPr>
          <p:nvPr>
            <p:ph idx="1"/>
          </p:nvPr>
        </p:nvSpPr>
        <p:spPr>
          <a:xfrm>
            <a:off x="368053" y="1719070"/>
            <a:ext cx="8407893" cy="5138930"/>
          </a:xfrm>
        </p:spPr>
        <p:txBody>
          <a:bodyPr/>
          <a:lstStyle/>
          <a:p>
            <a:pPr>
              <a:buNone/>
            </a:pPr>
            <a:endParaRPr lang="es-EC" dirty="0"/>
          </a:p>
        </p:txBody>
      </p:sp>
      <p:sp>
        <p:nvSpPr>
          <p:cNvPr id="4" name="1 Título"/>
          <p:cNvSpPr txBox="1">
            <a:spLocks/>
          </p:cNvSpPr>
          <p:nvPr/>
        </p:nvSpPr>
        <p:spPr>
          <a:xfrm>
            <a:off x="214282" y="-28135"/>
            <a:ext cx="6523872" cy="105439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s-EC" sz="3200" b="1" i="0" u="none" strike="noStrike" kern="1200"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endParaRPr>
          </a:p>
        </p:txBody>
      </p:sp>
      <p:pic>
        <p:nvPicPr>
          <p:cNvPr id="6" name="Picture 5" descr="C:\Users\USER\Desktop\INGENIERÍA ELECTRÓNICA\SEGUNDO\EDO I-II\EDO\PARCIAL I\Gualotuña-Deber 4\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0958" y="5143512"/>
            <a:ext cx="1450269" cy="15124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9" name="8 Diagrama"/>
          <p:cNvGraphicFramePr/>
          <p:nvPr>
            <p:extLst>
              <p:ext uri="{D42A27DB-BD31-4B8C-83A1-F6EECF244321}">
                <p14:modId xmlns:p14="http://schemas.microsoft.com/office/powerpoint/2010/main" val="171349459"/>
              </p:ext>
            </p:extLst>
          </p:nvPr>
        </p:nvGraphicFramePr>
        <p:xfrm>
          <a:off x="683568" y="1719070"/>
          <a:ext cx="5688632" cy="4639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3118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4A3556-FAA3-42B6-B51C-8F32DB37F26C}"/>
              </a:ext>
            </a:extLst>
          </p:cNvPr>
          <p:cNvSpPr>
            <a:spLocks noGrp="1"/>
          </p:cNvSpPr>
          <p:nvPr>
            <p:ph type="title"/>
          </p:nvPr>
        </p:nvSpPr>
        <p:spPr>
          <a:xfrm>
            <a:off x="484710" y="116632"/>
            <a:ext cx="7055380" cy="1152128"/>
          </a:xfrm>
        </p:spPr>
        <p:txBody>
          <a:bodyPr/>
          <a:lstStyle/>
          <a:p>
            <a:pPr algn="ctr"/>
            <a:r>
              <a:rPr lang="es-EC" sz="3600" b="1" dirty="0">
                <a:solidFill>
                  <a:schemeClr val="bg1"/>
                </a:solidFill>
              </a:rPr>
              <a:t>TURISMO EN EL CANTÓN AGUARICO</a:t>
            </a:r>
          </a:p>
        </p:txBody>
      </p:sp>
      <p:sp>
        <p:nvSpPr>
          <p:cNvPr id="3" name="Marcador de contenido 2">
            <a:extLst>
              <a:ext uri="{FF2B5EF4-FFF2-40B4-BE49-F238E27FC236}">
                <a16:creationId xmlns:a16="http://schemas.microsoft.com/office/drawing/2014/main" id="{C6A63762-8405-4B58-8ACD-873CB5F4DEA5}"/>
              </a:ext>
            </a:extLst>
          </p:cNvPr>
          <p:cNvSpPr>
            <a:spLocks noGrp="1"/>
          </p:cNvSpPr>
          <p:nvPr>
            <p:ph idx="1"/>
          </p:nvPr>
        </p:nvSpPr>
        <p:spPr>
          <a:xfrm>
            <a:off x="863646" y="1276683"/>
            <a:ext cx="7416708" cy="5040560"/>
          </a:xfrm>
        </p:spPr>
        <p:txBody>
          <a:bodyPr>
            <a:normAutofit/>
          </a:bodyPr>
          <a:lstStyle/>
          <a:p>
            <a:pPr marL="0" indent="0" algn="just">
              <a:buNone/>
            </a:pPr>
            <a:r>
              <a:rPr lang="es-MX" sz="1800" dirty="0">
                <a:solidFill>
                  <a:schemeClr val="bg1"/>
                </a:solidFill>
                <a:latin typeface="Arial" panose="020B0604020202020204" pitchFamily="34" charset="0"/>
                <a:cs typeface="Arial" panose="020B0604020202020204" pitchFamily="34" charset="0"/>
              </a:rPr>
              <a:t>En el cantón Aguarico  se pueden encontrar las más variadas clases de plantas medicinales, exóticos animales y árboles gigantes que pueden alcanzar decenas de metros. Al interior de la selva habitan etnias que mantienen sus propias costumbres y tradiciones y que viven ajenos al resto de la población. Un viaje por el cantón Aguarico, es una increíble experiencia que permite el contacto real e íntimo con lo salvaje y puro de la naturaleza. Todo el recorrido está rodeado de Parques Nacionales y reservas ecológicas, donde se puede apreciar la fauna y flora en su estado más puro. Encuentra alojamiento y servicios turísticos en el cantón Aguarico: Existen 22 atractivos turístico de los cuales 18 son naturales y 4 culturales: </a:t>
            </a:r>
          </a:p>
          <a:p>
            <a:pPr marL="0" indent="0" algn="just">
              <a:buNone/>
            </a:pPr>
            <a:r>
              <a:rPr lang="es-MX" sz="1800" dirty="0">
                <a:solidFill>
                  <a:schemeClr val="bg1"/>
                </a:solidFill>
                <a:latin typeface="Arial" panose="020B0604020202020204" pitchFamily="34" charset="0"/>
                <a:cs typeface="Arial" panose="020B0604020202020204" pitchFamily="34" charset="0"/>
              </a:rPr>
              <a:t>ATRACTIVOS NATURALES               ATRACTIVOS CULTURALES</a:t>
            </a:r>
          </a:p>
          <a:p>
            <a:pPr marL="0" indent="0" algn="just">
              <a:buNone/>
            </a:pPr>
            <a:r>
              <a:rPr lang="es-MX" sz="1800" dirty="0">
                <a:solidFill>
                  <a:schemeClr val="bg1"/>
                </a:solidFill>
                <a:latin typeface="Arial" panose="020B0604020202020204" pitchFamily="34" charset="0"/>
                <a:cs typeface="Arial" panose="020B0604020202020204" pitchFamily="34" charset="0"/>
              </a:rPr>
              <a:t>Laguna </a:t>
            </a:r>
            <a:r>
              <a:rPr lang="es-MX" sz="1800" dirty="0" err="1">
                <a:solidFill>
                  <a:schemeClr val="bg1"/>
                </a:solidFill>
                <a:latin typeface="Arial" panose="020B0604020202020204" pitchFamily="34" charset="0"/>
                <a:cs typeface="Arial" panose="020B0604020202020204" pitchFamily="34" charset="0"/>
              </a:rPr>
              <a:t>Obe</a:t>
            </a:r>
            <a:r>
              <a:rPr lang="es-MX" sz="1800" dirty="0">
                <a:solidFill>
                  <a:schemeClr val="bg1"/>
                </a:solidFill>
                <a:latin typeface="Arial" panose="020B0604020202020204" pitchFamily="34" charset="0"/>
                <a:cs typeface="Arial" panose="020B0604020202020204" pitchFamily="34" charset="0"/>
              </a:rPr>
              <a:t>                                        Comunidades </a:t>
            </a:r>
            <a:r>
              <a:rPr lang="es-MX" sz="1800" dirty="0" err="1">
                <a:solidFill>
                  <a:schemeClr val="bg1"/>
                </a:solidFill>
                <a:latin typeface="Arial" panose="020B0604020202020204" pitchFamily="34" charset="0"/>
                <a:cs typeface="Arial" panose="020B0604020202020204" pitchFamily="34" charset="0"/>
              </a:rPr>
              <a:t>Waoranis</a:t>
            </a:r>
            <a:r>
              <a:rPr lang="es-MX" sz="1800" dirty="0">
                <a:solidFill>
                  <a:schemeClr val="bg1"/>
                </a:solidFill>
                <a:latin typeface="Arial" panose="020B0604020202020204" pitchFamily="34" charset="0"/>
                <a:cs typeface="Arial" panose="020B0604020202020204" pitchFamily="34" charset="0"/>
              </a:rPr>
              <a:t> </a:t>
            </a:r>
          </a:p>
          <a:p>
            <a:pPr marL="0" indent="0" algn="just">
              <a:buNone/>
            </a:pPr>
            <a:r>
              <a:rPr lang="es-MX" sz="1800" dirty="0">
                <a:solidFill>
                  <a:schemeClr val="bg1"/>
                </a:solidFill>
                <a:latin typeface="Arial" panose="020B0604020202020204" pitchFamily="34" charset="0"/>
                <a:cs typeface="Arial" panose="020B0604020202020204" pitchFamily="34" charset="0"/>
              </a:rPr>
              <a:t>Laguna Garza Cocha				   Casa de Barro</a:t>
            </a:r>
          </a:p>
          <a:p>
            <a:pPr marL="0" indent="0" algn="just">
              <a:buNone/>
            </a:pPr>
            <a:r>
              <a:rPr lang="es-MX" sz="1800" dirty="0">
                <a:solidFill>
                  <a:schemeClr val="bg1"/>
                </a:solidFill>
                <a:latin typeface="Arial" panose="020B0604020202020204" pitchFamily="34" charset="0"/>
                <a:cs typeface="Arial" panose="020B0604020202020204" pitchFamily="34" charset="0"/>
              </a:rPr>
              <a:t>Laguna Jatun Cocha</a:t>
            </a:r>
            <a:endParaRPr lang="es-MX" sz="1500" dirty="0">
              <a:latin typeface="Arial" panose="020B0604020202020204" pitchFamily="34" charset="0"/>
              <a:cs typeface="Arial" panose="020B0604020202020204" pitchFamily="34" charset="0"/>
            </a:endParaRPr>
          </a:p>
          <a:p>
            <a:endParaRPr lang="es-MX" sz="1500" dirty="0">
              <a:latin typeface="Arial" panose="020B0604020202020204" pitchFamily="34" charset="0"/>
              <a:cs typeface="Arial" panose="020B0604020202020204" pitchFamily="34" charset="0"/>
            </a:endParaRPr>
          </a:p>
          <a:p>
            <a:endParaRPr lang="es-MX" sz="1500" dirty="0">
              <a:latin typeface="Arial" panose="020B0604020202020204" pitchFamily="34" charset="0"/>
              <a:cs typeface="Arial" panose="020B0604020202020204" pitchFamily="34" charset="0"/>
            </a:endParaRPr>
          </a:p>
          <a:p>
            <a:endParaRPr lang="es-MX" sz="1500" dirty="0">
              <a:latin typeface="Arial" panose="020B0604020202020204" pitchFamily="34" charset="0"/>
              <a:cs typeface="Arial" panose="020B0604020202020204" pitchFamily="34" charset="0"/>
            </a:endParaRPr>
          </a:p>
          <a:p>
            <a:endParaRPr lang="es-MX" sz="1500" dirty="0">
              <a:latin typeface="Arial" panose="020B0604020202020204" pitchFamily="34" charset="0"/>
              <a:cs typeface="Arial" panose="020B0604020202020204" pitchFamily="34" charset="0"/>
            </a:endParaRPr>
          </a:p>
          <a:p>
            <a:endParaRPr lang="es-MX" sz="1500" dirty="0">
              <a:latin typeface="Arial" panose="020B0604020202020204" pitchFamily="34" charset="0"/>
              <a:cs typeface="Arial" panose="020B0604020202020204" pitchFamily="34" charset="0"/>
            </a:endParaRPr>
          </a:p>
          <a:p>
            <a:endParaRPr lang="es-EC"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27083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81370" y="401485"/>
            <a:ext cx="8381260" cy="1054394"/>
          </a:xfrm>
        </p:spPr>
        <p:txBody>
          <a:bodyPr/>
          <a:lstStyle/>
          <a:p>
            <a:pPr algn="ctr"/>
            <a:r>
              <a:rPr lang="es-EC" b="1" dirty="0">
                <a:solidFill>
                  <a:schemeClr val="bg1"/>
                </a:solidFill>
                <a:latin typeface="Arial" panose="020B0604020202020204" pitchFamily="34" charset="0"/>
                <a:cs typeface="Arial" panose="020B0604020202020204" pitchFamily="34" charset="0"/>
              </a:rPr>
              <a:t>CONCLUSIONES</a:t>
            </a:r>
          </a:p>
        </p:txBody>
      </p:sp>
      <p:sp>
        <p:nvSpPr>
          <p:cNvPr id="4" name="1 Título"/>
          <p:cNvSpPr txBox="1">
            <a:spLocks/>
          </p:cNvSpPr>
          <p:nvPr/>
        </p:nvSpPr>
        <p:spPr>
          <a:xfrm>
            <a:off x="214282" y="0"/>
            <a:ext cx="6523872" cy="105439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s-EC" sz="3200" b="1" i="0" u="none" strike="noStrike" kern="1200"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endParaRPr>
          </a:p>
        </p:txBody>
      </p:sp>
      <p:pic>
        <p:nvPicPr>
          <p:cNvPr id="6" name="Picture 5" descr="C:\Users\USER\Desktop\INGENIERÍA ELECTRÓNICA\SEGUNDO\EDO I-II\EDO\PARCIAL I\Gualotuña-Deber 4\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3731" y="5093565"/>
            <a:ext cx="1450269" cy="15124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8" name="7 Diagrama"/>
          <p:cNvGraphicFramePr/>
          <p:nvPr>
            <p:extLst>
              <p:ext uri="{D42A27DB-BD31-4B8C-83A1-F6EECF244321}">
                <p14:modId xmlns:p14="http://schemas.microsoft.com/office/powerpoint/2010/main" val="3684133296"/>
              </p:ext>
            </p:extLst>
          </p:nvPr>
        </p:nvGraphicFramePr>
        <p:xfrm>
          <a:off x="-456502" y="1517524"/>
          <a:ext cx="9215502" cy="4643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81370" y="294328"/>
            <a:ext cx="8381260" cy="1054394"/>
          </a:xfrm>
        </p:spPr>
        <p:txBody>
          <a:bodyPr/>
          <a:lstStyle/>
          <a:p>
            <a:pPr algn="ctr"/>
            <a:r>
              <a:rPr lang="es-EC" b="1" dirty="0">
                <a:solidFill>
                  <a:schemeClr val="bg1"/>
                </a:solidFill>
                <a:latin typeface="Arial" panose="020B0604020202020204" pitchFamily="34" charset="0"/>
                <a:cs typeface="Arial" panose="020B0604020202020204" pitchFamily="34" charset="0"/>
              </a:rPr>
              <a:t>RECOMENDACIONES</a:t>
            </a:r>
          </a:p>
        </p:txBody>
      </p:sp>
      <p:sp>
        <p:nvSpPr>
          <p:cNvPr id="4" name="1 Título"/>
          <p:cNvSpPr txBox="1">
            <a:spLocks/>
          </p:cNvSpPr>
          <p:nvPr/>
        </p:nvSpPr>
        <p:spPr>
          <a:xfrm>
            <a:off x="214282" y="0"/>
            <a:ext cx="6523872" cy="105439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s-EC" sz="3200" b="1" i="0" u="none" strike="noStrike" kern="1200"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endParaRPr>
          </a:p>
        </p:txBody>
      </p:sp>
      <p:pic>
        <p:nvPicPr>
          <p:cNvPr id="6" name="Picture 5" descr="C:\Users\USER\Desktop\INGENIERÍA ELECTRÓNICA\SEGUNDO\EDO I-II\EDO\PARCIAL I\Gualotuña-Deber 4\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3731" y="5075556"/>
            <a:ext cx="1450269" cy="15124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10" name="9 Diagrama"/>
          <p:cNvGraphicFramePr/>
          <p:nvPr>
            <p:extLst>
              <p:ext uri="{D42A27DB-BD31-4B8C-83A1-F6EECF244321}">
                <p14:modId xmlns:p14="http://schemas.microsoft.com/office/powerpoint/2010/main" val="129210837"/>
              </p:ext>
            </p:extLst>
          </p:nvPr>
        </p:nvGraphicFramePr>
        <p:xfrm>
          <a:off x="-601779" y="1348722"/>
          <a:ext cx="9020644"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F8E0904-FF55-4B76-AC4A-AFA5C209B86F}"/>
              </a:ext>
            </a:extLst>
          </p:cNvPr>
          <p:cNvSpPr>
            <a:spLocks noGrp="1"/>
          </p:cNvSpPr>
          <p:nvPr>
            <p:ph type="title"/>
          </p:nvPr>
        </p:nvSpPr>
        <p:spPr/>
        <p:txBody>
          <a:bodyPr/>
          <a:lstStyle/>
          <a:p>
            <a:r>
              <a:rPr lang="es-EC" dirty="0"/>
              <a:t>LAGUNA JATUNCOCHA</a:t>
            </a:r>
          </a:p>
        </p:txBody>
      </p:sp>
      <p:pic>
        <p:nvPicPr>
          <p:cNvPr id="4" name="Marcador de contenido 3">
            <a:extLst>
              <a:ext uri="{FF2B5EF4-FFF2-40B4-BE49-F238E27FC236}">
                <a16:creationId xmlns:a16="http://schemas.microsoft.com/office/drawing/2014/main" id="{AC6C9714-35D4-4105-8E75-CE3560F2AAA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831804"/>
            <a:ext cx="6912768" cy="4406900"/>
          </a:xfrm>
          <a:prstGeom prst="rect">
            <a:avLst/>
          </a:prstGeom>
          <a:noFill/>
        </p:spPr>
      </p:pic>
    </p:spTree>
    <p:extLst>
      <p:ext uri="{BB962C8B-B14F-4D97-AF65-F5344CB8AC3E}">
        <p14:creationId xmlns:p14="http://schemas.microsoft.com/office/powerpoint/2010/main" val="18909496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F8E0904-FF55-4B76-AC4A-AFA5C209B86F}"/>
              </a:ext>
            </a:extLst>
          </p:cNvPr>
          <p:cNvSpPr>
            <a:spLocks noGrp="1"/>
          </p:cNvSpPr>
          <p:nvPr>
            <p:ph type="title"/>
          </p:nvPr>
        </p:nvSpPr>
        <p:spPr/>
        <p:txBody>
          <a:bodyPr/>
          <a:lstStyle/>
          <a:p>
            <a:r>
              <a:rPr lang="es-EC" sz="2800" dirty="0"/>
              <a:t>WAORANIS ANTES DE TENER CONTACTO CON ELMUNDO OCCIDENTAL</a:t>
            </a:r>
          </a:p>
        </p:txBody>
      </p:sp>
      <p:sp>
        <p:nvSpPr>
          <p:cNvPr id="2" name="Marcador de contenido 1">
            <a:extLst>
              <a:ext uri="{FF2B5EF4-FFF2-40B4-BE49-F238E27FC236}">
                <a16:creationId xmlns:a16="http://schemas.microsoft.com/office/drawing/2014/main" id="{0586619B-14D7-404A-B9CE-2BD51F04D879}"/>
              </a:ext>
            </a:extLst>
          </p:cNvPr>
          <p:cNvSpPr>
            <a:spLocks noGrp="1"/>
          </p:cNvSpPr>
          <p:nvPr>
            <p:ph idx="1"/>
          </p:nvPr>
        </p:nvSpPr>
        <p:spPr/>
        <p:txBody>
          <a:bodyPr/>
          <a:lstStyle/>
          <a:p>
            <a:endParaRPr lang="es-EC"/>
          </a:p>
        </p:txBody>
      </p:sp>
      <p:pic>
        <p:nvPicPr>
          <p:cNvPr id="4" name="Imagen 3">
            <a:extLst>
              <a:ext uri="{FF2B5EF4-FFF2-40B4-BE49-F238E27FC236}">
                <a16:creationId xmlns:a16="http://schemas.microsoft.com/office/drawing/2014/main" id="{3EB0B24B-C322-40A2-8186-016AF153A913}"/>
              </a:ext>
            </a:extLst>
          </p:cNvPr>
          <p:cNvPicPr/>
          <p:nvPr/>
        </p:nvPicPr>
        <p:blipFill rotWithShape="1">
          <a:blip r:embed="rId2"/>
          <a:srcRect l="3726" t="10192" r="30516" b="10311"/>
          <a:stretch/>
        </p:blipFill>
        <p:spPr bwMode="auto">
          <a:xfrm>
            <a:off x="611560" y="1829904"/>
            <a:ext cx="7704856" cy="48394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049799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A7E67B1-26C9-4C8F-A3C3-4D1BDD7782FF}"/>
              </a:ext>
            </a:extLst>
          </p:cNvPr>
          <p:cNvSpPr>
            <a:spLocks noGrp="1"/>
          </p:cNvSpPr>
          <p:nvPr>
            <p:ph type="title"/>
          </p:nvPr>
        </p:nvSpPr>
        <p:spPr>
          <a:xfrm>
            <a:off x="381000" y="299577"/>
            <a:ext cx="8381260" cy="1054394"/>
          </a:xfrm>
        </p:spPr>
        <p:txBody>
          <a:bodyPr/>
          <a:lstStyle/>
          <a:p>
            <a:r>
              <a:rPr lang="es-EC" sz="2800" dirty="0"/>
              <a:t>PRIMERA MUJER WAORANI QUE TUVO CONTACTO CON EL MUNDO OCCIDENTAL</a:t>
            </a:r>
          </a:p>
        </p:txBody>
      </p:sp>
      <p:sp>
        <p:nvSpPr>
          <p:cNvPr id="2" name="Marcador de contenido 1">
            <a:extLst>
              <a:ext uri="{FF2B5EF4-FFF2-40B4-BE49-F238E27FC236}">
                <a16:creationId xmlns:a16="http://schemas.microsoft.com/office/drawing/2014/main" id="{8271FE52-71E1-4816-BF2D-E7AC11694F0E}"/>
              </a:ext>
            </a:extLst>
          </p:cNvPr>
          <p:cNvSpPr>
            <a:spLocks noGrp="1"/>
          </p:cNvSpPr>
          <p:nvPr>
            <p:ph idx="1"/>
          </p:nvPr>
        </p:nvSpPr>
        <p:spPr/>
        <p:txBody>
          <a:bodyPr>
            <a:normAutofit fontScale="85000" lnSpcReduction="20000"/>
          </a:bodyPr>
          <a:lstStyle/>
          <a:p>
            <a:endParaRPr lang="es-EC" dirty="0"/>
          </a:p>
          <a:p>
            <a:endParaRPr lang="es-EC" dirty="0"/>
          </a:p>
          <a:p>
            <a:endParaRPr lang="es-EC" dirty="0"/>
          </a:p>
          <a:p>
            <a:endParaRPr lang="es-EC" dirty="0"/>
          </a:p>
          <a:p>
            <a:endParaRPr lang="es-EC" dirty="0"/>
          </a:p>
          <a:p>
            <a:endParaRPr lang="es-EC" dirty="0"/>
          </a:p>
          <a:p>
            <a:endParaRPr lang="es-EC" dirty="0"/>
          </a:p>
          <a:p>
            <a:endParaRPr lang="es-EC" dirty="0"/>
          </a:p>
          <a:p>
            <a:endParaRPr lang="es-EC" dirty="0"/>
          </a:p>
          <a:p>
            <a:endParaRPr lang="es-EC" dirty="0"/>
          </a:p>
          <a:p>
            <a:endParaRPr lang="es-EC" dirty="0"/>
          </a:p>
          <a:p>
            <a:r>
              <a:rPr lang="es-EC" dirty="0"/>
              <a:t>DAYUMA</a:t>
            </a:r>
          </a:p>
        </p:txBody>
      </p:sp>
      <p:pic>
        <p:nvPicPr>
          <p:cNvPr id="4" name="Imagen 3">
            <a:extLst>
              <a:ext uri="{FF2B5EF4-FFF2-40B4-BE49-F238E27FC236}">
                <a16:creationId xmlns:a16="http://schemas.microsoft.com/office/drawing/2014/main" id="{B72165F0-8449-46E2-8EB7-F810D15557AC}"/>
              </a:ext>
            </a:extLst>
          </p:cNvPr>
          <p:cNvPicPr/>
          <p:nvPr/>
        </p:nvPicPr>
        <p:blipFill rotWithShape="1">
          <a:blip r:embed="rId2">
            <a:extLst>
              <a:ext uri="{28A0092B-C50C-407E-A947-70E740481C1C}">
                <a14:useLocalDpi xmlns:a14="http://schemas.microsoft.com/office/drawing/2010/main" val="0"/>
              </a:ext>
            </a:extLst>
          </a:blip>
          <a:srcRect l="21060" t="15288" r="48568" b="10566"/>
          <a:stretch/>
        </p:blipFill>
        <p:spPr bwMode="auto">
          <a:xfrm>
            <a:off x="2915816" y="1745606"/>
            <a:ext cx="3960440" cy="40833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50060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27FF1EB6-CB58-450F-9396-865487F44B8D}"/>
              </a:ext>
            </a:extLst>
          </p:cNvPr>
          <p:cNvSpPr>
            <a:spLocks noGrp="1"/>
          </p:cNvSpPr>
          <p:nvPr>
            <p:ph type="title"/>
          </p:nvPr>
        </p:nvSpPr>
        <p:spPr/>
        <p:txBody>
          <a:bodyPr/>
          <a:lstStyle/>
          <a:p>
            <a:r>
              <a:rPr lang="es-EC" dirty="0"/>
              <a:t>PLANTA SAGRADA DEL YASUNI</a:t>
            </a:r>
          </a:p>
        </p:txBody>
      </p:sp>
      <p:pic>
        <p:nvPicPr>
          <p:cNvPr id="4" name="Marcador de contenido 3">
            <a:extLst>
              <a:ext uri="{FF2B5EF4-FFF2-40B4-BE49-F238E27FC236}">
                <a16:creationId xmlns:a16="http://schemas.microsoft.com/office/drawing/2014/main" id="{0A8639DB-0912-4C9E-9E2A-256B56BCAFA1}"/>
              </a:ext>
            </a:extLst>
          </p:cNvPr>
          <p:cNvPicPr>
            <a:picLocks noGrp="1"/>
          </p:cNvPicPr>
          <p:nvPr>
            <p:ph idx="1"/>
          </p:nvPr>
        </p:nvPicPr>
        <p:blipFill rotWithShape="1">
          <a:blip r:embed="rId2"/>
          <a:srcRect l="20630" t="12485" r="48139" b="8782"/>
          <a:stretch/>
        </p:blipFill>
        <p:spPr bwMode="auto">
          <a:xfrm>
            <a:off x="1403648" y="1719263"/>
            <a:ext cx="5976664" cy="47828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578852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USER\Desktop\INGENIERÍA ELECTRÓNICA\SEGUNDO\EDO I-II\EDO\PARCIAL I\Gualotuña-Deber 4\ESP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9520" y="5143512"/>
            <a:ext cx="1450269" cy="15124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Rectángulo 11">
            <a:extLst>
              <a:ext uri="{FF2B5EF4-FFF2-40B4-BE49-F238E27FC236}">
                <a16:creationId xmlns:a16="http://schemas.microsoft.com/office/drawing/2014/main" id="{8B6D113A-6E58-4A93-A381-3CFF7849A811}"/>
              </a:ext>
            </a:extLst>
          </p:cNvPr>
          <p:cNvSpPr/>
          <p:nvPr/>
        </p:nvSpPr>
        <p:spPr>
          <a:xfrm>
            <a:off x="1907704" y="2197893"/>
            <a:ext cx="4572000" cy="2462213"/>
          </a:xfrm>
          <a:prstGeom prst="rect">
            <a:avLst/>
          </a:prstGeom>
        </p:spPr>
        <p:txBody>
          <a:bodyPr>
            <a:spAutoFit/>
          </a:bodyPr>
          <a:lstStyle/>
          <a:p>
            <a:pPr algn="ctr">
              <a:buNone/>
            </a:pPr>
            <a:r>
              <a:rPr lang="es-EC" sz="2200" b="1" cap="all" dirty="0">
                <a:solidFill>
                  <a:schemeClr val="bg1"/>
                </a:solidFill>
              </a:rPr>
              <a:t>TEMA</a:t>
            </a:r>
          </a:p>
          <a:p>
            <a:pPr algn="ctr">
              <a:buNone/>
            </a:pPr>
            <a:endParaRPr lang="es-EC" sz="2200" b="1" cap="all" dirty="0"/>
          </a:p>
          <a:p>
            <a:pPr marL="285750" indent="-285750" algn="just">
              <a:buFont typeface="Wingdings" panose="05000000000000000000" pitchFamily="2" charset="2"/>
              <a:buChar char="v"/>
            </a:pPr>
            <a:r>
              <a:rPr lang="es-EC" sz="2200" b="1" dirty="0">
                <a:solidFill>
                  <a:schemeClr val="bg1"/>
                </a:solidFill>
                <a:latin typeface="Arial" panose="020B0604020202020204" pitchFamily="34" charset="0"/>
                <a:cs typeface="Arial" panose="020B0604020202020204" pitchFamily="34" charset="0"/>
              </a:rPr>
              <a:t>PLAN DE MARKETING PARA EL FORTALECIMIENTO DE LA PROMOCIÓN TURÍSTICA DEL CANTÓN AGUARICO DE LA PROVINCIA DE ORELLANA</a:t>
            </a:r>
            <a:r>
              <a:rPr lang="es-EC" sz="2200" b="1" cap="all" dirty="0">
                <a:solidFill>
                  <a:schemeClr val="bg1"/>
                </a:solidFill>
              </a:rPr>
              <a:t>”</a:t>
            </a:r>
            <a:endParaRPr lang="es-EC" sz="22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504624B-CF13-4174-B8FE-3906F96EF271}"/>
              </a:ext>
            </a:extLst>
          </p:cNvPr>
          <p:cNvSpPr>
            <a:spLocks noGrp="1"/>
          </p:cNvSpPr>
          <p:nvPr>
            <p:ph type="title"/>
          </p:nvPr>
        </p:nvSpPr>
        <p:spPr/>
        <p:txBody>
          <a:bodyPr/>
          <a:lstStyle/>
          <a:p>
            <a:r>
              <a:rPr lang="es-EC" dirty="0"/>
              <a:t>COMUNIDAD BAMENO</a:t>
            </a:r>
          </a:p>
        </p:txBody>
      </p:sp>
      <p:sp>
        <p:nvSpPr>
          <p:cNvPr id="2" name="Marcador de contenido 1">
            <a:extLst>
              <a:ext uri="{FF2B5EF4-FFF2-40B4-BE49-F238E27FC236}">
                <a16:creationId xmlns:a16="http://schemas.microsoft.com/office/drawing/2014/main" id="{FE43CA4A-1A10-4CC5-9FCD-5273B60E0F40}"/>
              </a:ext>
            </a:extLst>
          </p:cNvPr>
          <p:cNvSpPr>
            <a:spLocks noGrp="1"/>
          </p:cNvSpPr>
          <p:nvPr>
            <p:ph idx="1"/>
          </p:nvPr>
        </p:nvSpPr>
        <p:spPr/>
        <p:txBody>
          <a:bodyPr/>
          <a:lstStyle/>
          <a:p>
            <a:endParaRPr lang="es-EC"/>
          </a:p>
        </p:txBody>
      </p:sp>
      <p:pic>
        <p:nvPicPr>
          <p:cNvPr id="4" name="Imagen 3">
            <a:extLst>
              <a:ext uri="{FF2B5EF4-FFF2-40B4-BE49-F238E27FC236}">
                <a16:creationId xmlns:a16="http://schemas.microsoft.com/office/drawing/2014/main" id="{45F23DA6-3305-4862-990B-14E54D435346}"/>
              </a:ext>
            </a:extLst>
          </p:cNvPr>
          <p:cNvPicPr/>
          <p:nvPr/>
        </p:nvPicPr>
        <p:blipFill rotWithShape="1">
          <a:blip r:embed="rId2"/>
          <a:srcRect l="8825" t="20369" r="54684" b="41230"/>
          <a:stretch/>
        </p:blipFill>
        <p:spPr bwMode="auto">
          <a:xfrm>
            <a:off x="683568" y="1719070"/>
            <a:ext cx="7632848" cy="49502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5868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EAA16497-F3F3-4467-B420-87B8C37D9E3A}"/>
              </a:ext>
            </a:extLst>
          </p:cNvPr>
          <p:cNvSpPr>
            <a:spLocks noGrp="1"/>
          </p:cNvSpPr>
          <p:nvPr>
            <p:ph type="title"/>
          </p:nvPr>
        </p:nvSpPr>
        <p:spPr/>
        <p:txBody>
          <a:bodyPr/>
          <a:lstStyle/>
          <a:p>
            <a:r>
              <a:rPr lang="es-EC" dirty="0"/>
              <a:t>KAWYMENO COMUNIDAD 99% WAORANI</a:t>
            </a:r>
          </a:p>
        </p:txBody>
      </p:sp>
      <p:sp>
        <p:nvSpPr>
          <p:cNvPr id="2" name="Marcador de contenido 1">
            <a:extLst>
              <a:ext uri="{FF2B5EF4-FFF2-40B4-BE49-F238E27FC236}">
                <a16:creationId xmlns:a16="http://schemas.microsoft.com/office/drawing/2014/main" id="{FD12A592-27F1-40EB-B387-047F0E587A99}"/>
              </a:ext>
            </a:extLst>
          </p:cNvPr>
          <p:cNvSpPr>
            <a:spLocks noGrp="1"/>
          </p:cNvSpPr>
          <p:nvPr>
            <p:ph idx="1"/>
          </p:nvPr>
        </p:nvSpPr>
        <p:spPr/>
        <p:txBody>
          <a:bodyPr/>
          <a:lstStyle/>
          <a:p>
            <a:endParaRPr lang="es-EC" dirty="0"/>
          </a:p>
        </p:txBody>
      </p:sp>
      <p:pic>
        <p:nvPicPr>
          <p:cNvPr id="4" name="Imagen 3">
            <a:extLst>
              <a:ext uri="{FF2B5EF4-FFF2-40B4-BE49-F238E27FC236}">
                <a16:creationId xmlns:a16="http://schemas.microsoft.com/office/drawing/2014/main" id="{99DAE672-FC3D-4CC8-B173-AC1B2F7020E9}"/>
              </a:ext>
            </a:extLst>
          </p:cNvPr>
          <p:cNvPicPr/>
          <p:nvPr/>
        </p:nvPicPr>
        <p:blipFill rotWithShape="1">
          <a:blip r:embed="rId2"/>
          <a:srcRect l="17049" t="11975" r="44699" b="10056"/>
          <a:stretch/>
        </p:blipFill>
        <p:spPr bwMode="auto">
          <a:xfrm>
            <a:off x="1763688" y="1971673"/>
            <a:ext cx="5328592" cy="41548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17929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6DD4754-4B80-4590-B6BA-509468D28E2F}"/>
              </a:ext>
            </a:extLst>
          </p:cNvPr>
          <p:cNvSpPr/>
          <p:nvPr/>
        </p:nvSpPr>
        <p:spPr>
          <a:xfrm>
            <a:off x="325299" y="2967335"/>
            <a:ext cx="8493415" cy="830997"/>
          </a:xfrm>
          <a:prstGeom prst="rect">
            <a:avLst/>
          </a:prstGeom>
          <a:noFill/>
        </p:spPr>
        <p:txBody>
          <a:bodyPr wrap="none" lIns="91440" tIns="45720" rIns="91440" bIns="45720">
            <a:spAutoFit/>
          </a:bodyPr>
          <a:lstStyle/>
          <a:p>
            <a:pPr algn="ctr"/>
            <a:r>
              <a:rPr lang="es-ES"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AGRADEZCO SU ATENCIÓN</a:t>
            </a:r>
            <a:endParaRPr lang="es-ES" sz="4800" b="1" cap="none" spc="0"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3983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ADBC5D-8ED7-4F89-BB7E-E3B919F2BAF5}"/>
              </a:ext>
            </a:extLst>
          </p:cNvPr>
          <p:cNvSpPr>
            <a:spLocks noGrp="1"/>
          </p:cNvSpPr>
          <p:nvPr>
            <p:ph type="title"/>
          </p:nvPr>
        </p:nvSpPr>
        <p:spPr/>
        <p:txBody>
          <a:bodyPr/>
          <a:lstStyle/>
          <a:p>
            <a:pPr algn="ctr"/>
            <a:br>
              <a:rPr lang="es-EC" b="1" dirty="0">
                <a:solidFill>
                  <a:schemeClr val="bg1"/>
                </a:solidFill>
              </a:rPr>
            </a:br>
            <a:r>
              <a:rPr lang="es-EC" b="1" dirty="0">
                <a:solidFill>
                  <a:schemeClr val="bg1"/>
                </a:solidFill>
              </a:rPr>
              <a:t>PROBLEMA</a:t>
            </a:r>
            <a:endParaRPr lang="es-EC" dirty="0">
              <a:solidFill>
                <a:schemeClr val="bg1"/>
              </a:solidFill>
            </a:endParaRPr>
          </a:p>
        </p:txBody>
      </p:sp>
      <p:sp>
        <p:nvSpPr>
          <p:cNvPr id="3" name="Marcador de contenido 2">
            <a:extLst>
              <a:ext uri="{FF2B5EF4-FFF2-40B4-BE49-F238E27FC236}">
                <a16:creationId xmlns:a16="http://schemas.microsoft.com/office/drawing/2014/main" id="{B5B235A4-55F8-4D20-A640-16736F647AB4}"/>
              </a:ext>
            </a:extLst>
          </p:cNvPr>
          <p:cNvSpPr>
            <a:spLocks noGrp="1"/>
          </p:cNvSpPr>
          <p:nvPr>
            <p:ph idx="1"/>
          </p:nvPr>
        </p:nvSpPr>
        <p:spPr>
          <a:xfrm>
            <a:off x="828436" y="2708920"/>
            <a:ext cx="6711654" cy="1728192"/>
          </a:xfrm>
        </p:spPr>
        <p:txBody>
          <a:bodyPr>
            <a:normAutofit/>
          </a:bodyPr>
          <a:lstStyle/>
          <a:p>
            <a:pPr marL="0" indent="0" algn="just">
              <a:buNone/>
            </a:pPr>
            <a:r>
              <a:rPr lang="es-MX" sz="2400" dirty="0">
                <a:solidFill>
                  <a:schemeClr val="bg1"/>
                </a:solidFill>
                <a:latin typeface="Arial" panose="020B0604020202020204" pitchFamily="34" charset="0"/>
                <a:cs typeface="Arial" panose="020B0604020202020204" pitchFamily="34" charset="0"/>
              </a:rPr>
              <a:t>La ausencia de promoción turística en el cantón provoca una inexistencia de turismo generando una reducción económica en la población beneficiada </a:t>
            </a:r>
            <a:endParaRPr lang="es-EC"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0069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579A47-A0AF-4D90-A53D-C032658E0A9D}"/>
              </a:ext>
            </a:extLst>
          </p:cNvPr>
          <p:cNvSpPr>
            <a:spLocks noGrp="1"/>
          </p:cNvSpPr>
          <p:nvPr>
            <p:ph type="title"/>
          </p:nvPr>
        </p:nvSpPr>
        <p:spPr/>
        <p:txBody>
          <a:bodyPr/>
          <a:lstStyle/>
          <a:p>
            <a:pPr algn="ctr"/>
            <a:r>
              <a:rPr lang="es-EC" b="1" dirty="0">
                <a:solidFill>
                  <a:schemeClr val="bg1"/>
                </a:solidFill>
              </a:rPr>
              <a:t>JUSTIFICACIÓN</a:t>
            </a:r>
          </a:p>
        </p:txBody>
      </p:sp>
      <p:sp>
        <p:nvSpPr>
          <p:cNvPr id="3" name="Marcador de contenido 2">
            <a:extLst>
              <a:ext uri="{FF2B5EF4-FFF2-40B4-BE49-F238E27FC236}">
                <a16:creationId xmlns:a16="http://schemas.microsoft.com/office/drawing/2014/main" id="{4FD67FEC-1BD3-4FDD-A65B-C5BE7DACCA29}"/>
              </a:ext>
            </a:extLst>
          </p:cNvPr>
          <p:cNvSpPr>
            <a:spLocks noGrp="1"/>
          </p:cNvSpPr>
          <p:nvPr>
            <p:ph idx="1"/>
          </p:nvPr>
        </p:nvSpPr>
        <p:spPr>
          <a:xfrm>
            <a:off x="179512" y="1853248"/>
            <a:ext cx="8280920" cy="4552034"/>
          </a:xfrm>
        </p:spPr>
        <p:txBody>
          <a:bodyPr>
            <a:normAutofit/>
          </a:bodyPr>
          <a:lstStyle/>
          <a:p>
            <a:pPr algn="just"/>
            <a:r>
              <a:rPr lang="es-EC" sz="1800" dirty="0">
                <a:solidFill>
                  <a:schemeClr val="bg1"/>
                </a:solidFill>
                <a:latin typeface="Arial" panose="020B0604020202020204" pitchFamily="34" charset="0"/>
                <a:cs typeface="Arial" panose="020B0604020202020204" pitchFamily="34" charset="0"/>
              </a:rPr>
              <a:t>Este trabajo es realizado en el Cantón Aguarico que posee diversas riquezas naturales como es la entrada al Parque Nacional Yasuni, que posee una de las mayores biodiversidades del País e incluso del Planeta. Aparte de la riqueza natural existe una riqueza cultural debido a la presencia de las comunidades indígenas de tribus ancestrales : </a:t>
            </a:r>
            <a:r>
              <a:rPr lang="es-EC" sz="1800" dirty="0" err="1">
                <a:solidFill>
                  <a:schemeClr val="bg1"/>
                </a:solidFill>
                <a:latin typeface="Arial" panose="020B0604020202020204" pitchFamily="34" charset="0"/>
                <a:cs typeface="Arial" panose="020B0604020202020204" pitchFamily="34" charset="0"/>
              </a:rPr>
              <a:t>Waoranis</a:t>
            </a:r>
            <a:r>
              <a:rPr lang="es-EC" sz="1800" dirty="0">
                <a:solidFill>
                  <a:schemeClr val="bg1"/>
                </a:solidFill>
                <a:latin typeface="Arial" panose="020B0604020202020204" pitchFamily="34" charset="0"/>
                <a:cs typeface="Arial" panose="020B0604020202020204" pitchFamily="34" charset="0"/>
              </a:rPr>
              <a:t>, </a:t>
            </a:r>
            <a:r>
              <a:rPr lang="es-EC" sz="1800" dirty="0" err="1">
                <a:solidFill>
                  <a:schemeClr val="bg1"/>
                </a:solidFill>
                <a:latin typeface="Arial" panose="020B0604020202020204" pitchFamily="34" charset="0"/>
                <a:cs typeface="Arial" panose="020B0604020202020204" pitchFamily="34" charset="0"/>
              </a:rPr>
              <a:t>Kichwas</a:t>
            </a:r>
            <a:r>
              <a:rPr lang="es-EC" sz="1800" dirty="0">
                <a:solidFill>
                  <a:schemeClr val="bg1"/>
                </a:solidFill>
                <a:latin typeface="Arial" panose="020B0604020202020204" pitchFamily="34" charset="0"/>
                <a:cs typeface="Arial" panose="020B0604020202020204" pitchFamily="34" charset="0"/>
              </a:rPr>
              <a:t> y Shuar, en los sectores más alejados se encuentran las tribus que hasta el momento no han tenido contacto con las sociedad como son los </a:t>
            </a:r>
            <a:r>
              <a:rPr lang="es-EC" sz="1800" dirty="0" err="1">
                <a:solidFill>
                  <a:schemeClr val="bg1"/>
                </a:solidFill>
                <a:latin typeface="Arial" panose="020B0604020202020204" pitchFamily="34" charset="0"/>
                <a:cs typeface="Arial" panose="020B0604020202020204" pitchFamily="34" charset="0"/>
              </a:rPr>
              <a:t>Tagaeris</a:t>
            </a:r>
            <a:r>
              <a:rPr lang="es-EC" sz="1800" dirty="0">
                <a:solidFill>
                  <a:schemeClr val="bg1"/>
                </a:solidFill>
                <a:latin typeface="Arial" panose="020B0604020202020204" pitchFamily="34" charset="0"/>
                <a:cs typeface="Arial" panose="020B0604020202020204" pitchFamily="34" charset="0"/>
              </a:rPr>
              <a:t> y los </a:t>
            </a:r>
            <a:r>
              <a:rPr lang="es-EC" sz="1800" dirty="0" err="1">
                <a:solidFill>
                  <a:schemeClr val="bg1"/>
                </a:solidFill>
                <a:latin typeface="Arial" panose="020B0604020202020204" pitchFamily="34" charset="0"/>
                <a:cs typeface="Arial" panose="020B0604020202020204" pitchFamily="34" charset="0"/>
              </a:rPr>
              <a:t>Taromenanis</a:t>
            </a:r>
            <a:r>
              <a:rPr lang="es-EC" sz="1800" dirty="0">
                <a:solidFill>
                  <a:schemeClr val="bg1"/>
                </a:solidFill>
                <a:latin typeface="Arial" panose="020B0604020202020204" pitchFamily="34" charset="0"/>
                <a:cs typeface="Arial" panose="020B0604020202020204" pitchFamily="34" charset="0"/>
              </a:rPr>
              <a:t>. El turismo en esta región esta difundido parcialmente por medio de la investigación privada, que no abastece a la demanda internacional, no se ha promovido el turismo nacional. El presente trabajo busca repotenciar el turismo a la región de manera sustentable para el ecosistema y para los habitantes del sector, mediante la importancia de programas y proyectos que será presentados en las siguientes diapositivas</a:t>
            </a:r>
          </a:p>
          <a:p>
            <a:endParaRPr lang="es-EC"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80181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a:solidFill>
                  <a:schemeClr val="bg1"/>
                </a:solidFill>
                <a:latin typeface="Arial" panose="020B0604020202020204" pitchFamily="34" charset="0"/>
                <a:cs typeface="Arial" panose="020B0604020202020204" pitchFamily="34" charset="0"/>
              </a:rPr>
              <a:t>OBJETIVOS</a:t>
            </a: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206082162"/>
              </p:ext>
            </p:extLst>
          </p:nvPr>
        </p:nvGraphicFramePr>
        <p:xfrm>
          <a:off x="241358" y="1842269"/>
          <a:ext cx="8651122" cy="4870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1 Título"/>
          <p:cNvSpPr txBox="1">
            <a:spLocks/>
          </p:cNvSpPr>
          <p:nvPr/>
        </p:nvSpPr>
        <p:spPr>
          <a:xfrm>
            <a:off x="214282" y="0"/>
            <a:ext cx="6523872" cy="105439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s-EC" sz="3200" b="1" i="0" u="none" strike="noStrike" kern="1200"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642918"/>
            <a:ext cx="8381260" cy="857256"/>
          </a:xfrm>
        </p:spPr>
        <p:txBody>
          <a:bodyPr/>
          <a:lstStyle/>
          <a:p>
            <a:pPr algn="ctr"/>
            <a:r>
              <a:rPr lang="es-EC" dirty="0">
                <a:solidFill>
                  <a:schemeClr val="bg1"/>
                </a:solidFill>
                <a:latin typeface="Arial" panose="020B0604020202020204" pitchFamily="34" charset="0"/>
                <a:cs typeface="Arial" panose="020B0604020202020204" pitchFamily="34" charset="0"/>
              </a:rPr>
              <a:t>MARCO METODOLÓGICO</a:t>
            </a:r>
          </a:p>
        </p:txBody>
      </p:sp>
      <p:sp>
        <p:nvSpPr>
          <p:cNvPr id="4" name="1 Título"/>
          <p:cNvSpPr txBox="1">
            <a:spLocks/>
          </p:cNvSpPr>
          <p:nvPr/>
        </p:nvSpPr>
        <p:spPr>
          <a:xfrm>
            <a:off x="214282" y="0"/>
            <a:ext cx="6523872" cy="105439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s-EC" sz="3200" b="1" i="0" u="none" strike="noStrike" kern="1200"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mj-lt"/>
              <a:ea typeface="+mj-ea"/>
              <a:cs typeface="+mj-cs"/>
            </a:endParaRPr>
          </a:p>
        </p:txBody>
      </p:sp>
      <p:pic>
        <p:nvPicPr>
          <p:cNvPr id="6" name="Picture 5" descr="C:\Users\USER\Desktop\INGENIERÍA ELECTRÓNICA\SEGUNDO\EDO I-II\EDO\PARCIAL I\Gualotuña-Deber 4\ESP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0958" y="5143512"/>
            <a:ext cx="1450269" cy="15124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6 Marcador de contenido"/>
          <p:cNvSpPr>
            <a:spLocks noGrp="1"/>
          </p:cNvSpPr>
          <p:nvPr>
            <p:ph idx="1"/>
          </p:nvPr>
        </p:nvSpPr>
        <p:spPr>
          <a:xfrm>
            <a:off x="827700" y="1697313"/>
            <a:ext cx="7776748" cy="4551094"/>
          </a:xfrm>
        </p:spPr>
        <p:txBody>
          <a:bodyPr/>
          <a:lstStyle/>
          <a:p>
            <a:r>
              <a:rPr lang="es-EC" sz="2800" dirty="0">
                <a:solidFill>
                  <a:schemeClr val="bg1"/>
                </a:solidFill>
                <a:latin typeface="Arial" panose="020B0604020202020204" pitchFamily="34" charset="0"/>
                <a:cs typeface="Arial" panose="020B0604020202020204" pitchFamily="34" charset="0"/>
              </a:rPr>
              <a:t>Población y muestra</a:t>
            </a:r>
          </a:p>
          <a:p>
            <a:pPr>
              <a:buNone/>
            </a:pPr>
            <a:endParaRPr lang="es-EC" dirty="0"/>
          </a:p>
        </p:txBody>
      </p:sp>
      <p:graphicFrame>
        <p:nvGraphicFramePr>
          <p:cNvPr id="9" name="8 Diagrama"/>
          <p:cNvGraphicFramePr/>
          <p:nvPr>
            <p:extLst>
              <p:ext uri="{D42A27DB-BD31-4B8C-83A1-F6EECF244321}">
                <p14:modId xmlns:p14="http://schemas.microsoft.com/office/powerpoint/2010/main" val="4177809609"/>
              </p:ext>
            </p:extLst>
          </p:nvPr>
        </p:nvGraphicFramePr>
        <p:xfrm>
          <a:off x="-428660" y="2143092"/>
          <a:ext cx="4834884" cy="43577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45058" name="Object 2"/>
          <p:cNvGraphicFramePr>
            <a:graphicFrameLocks noChangeAspect="1"/>
          </p:cNvGraphicFramePr>
          <p:nvPr>
            <p:extLst/>
          </p:nvPr>
        </p:nvGraphicFramePr>
        <p:xfrm>
          <a:off x="4225847" y="1939923"/>
          <a:ext cx="4586288" cy="1203325"/>
        </p:xfrm>
        <a:graphic>
          <a:graphicData uri="http://schemas.openxmlformats.org/presentationml/2006/ole">
            <mc:AlternateContent xmlns:mc="http://schemas.openxmlformats.org/markup-compatibility/2006">
              <mc:Choice xmlns:v="urn:schemas-microsoft-com:vml" Requires="v">
                <p:oleObj spid="_x0000_s13374" name="Document" r:id="rId10" imgW="2054122" imgH="536988" progId="Word.Document.12">
                  <p:embed/>
                </p:oleObj>
              </mc:Choice>
              <mc:Fallback>
                <p:oleObj name="Document" r:id="rId10" imgW="2054122" imgH="536988" progId="Word.Document.12">
                  <p:embed/>
                  <p:pic>
                    <p:nvPicPr>
                      <p:cNvPr id="45058" name="Object 2"/>
                      <p:cNvPicPr>
                        <a:picLocks noChangeAspect="1" noChangeArrowheads="1"/>
                      </p:cNvPicPr>
                      <p:nvPr/>
                    </p:nvPicPr>
                    <p:blipFill>
                      <a:blip r:embed="rId11"/>
                      <a:srcRect/>
                      <a:stretch>
                        <a:fillRect/>
                      </a:stretch>
                    </p:blipFill>
                    <p:spPr bwMode="auto">
                      <a:xfrm>
                        <a:off x="4225847" y="1939923"/>
                        <a:ext cx="4586288" cy="120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59" name="Object 3"/>
          <p:cNvGraphicFramePr>
            <a:graphicFrameLocks noChangeAspect="1"/>
          </p:cNvGraphicFramePr>
          <p:nvPr>
            <p:extLst>
              <p:ext uri="{D42A27DB-BD31-4B8C-83A1-F6EECF244321}">
                <p14:modId xmlns:p14="http://schemas.microsoft.com/office/powerpoint/2010/main" val="768828611"/>
              </p:ext>
            </p:extLst>
          </p:nvPr>
        </p:nvGraphicFramePr>
        <p:xfrm>
          <a:off x="1668463" y="4067173"/>
          <a:ext cx="9067800" cy="823912"/>
        </p:xfrm>
        <a:graphic>
          <a:graphicData uri="http://schemas.openxmlformats.org/presentationml/2006/ole">
            <mc:AlternateContent xmlns:mc="http://schemas.openxmlformats.org/markup-compatibility/2006">
              <mc:Choice xmlns:v="urn:schemas-microsoft-com:vml" Requires="v">
                <p:oleObj spid="_x0000_s13375" name="Document" r:id="rId12" imgW="5958173" imgH="541864" progId="Word.Document.12">
                  <p:embed/>
                </p:oleObj>
              </mc:Choice>
              <mc:Fallback>
                <p:oleObj name="Document" r:id="rId12" imgW="5958173" imgH="541864" progId="Word.Document.12">
                  <p:embed/>
                  <p:pic>
                    <p:nvPicPr>
                      <p:cNvPr id="45059" name="Object 3"/>
                      <p:cNvPicPr>
                        <a:picLocks noChangeAspect="1" noChangeArrowheads="1"/>
                      </p:cNvPicPr>
                      <p:nvPr/>
                    </p:nvPicPr>
                    <p:blipFill>
                      <a:blip r:embed="rId13"/>
                      <a:srcRect/>
                      <a:stretch>
                        <a:fillRect/>
                      </a:stretch>
                    </p:blipFill>
                    <p:spPr bwMode="auto">
                      <a:xfrm>
                        <a:off x="1668463" y="4067173"/>
                        <a:ext cx="90678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0" name="Object 4"/>
          <p:cNvGraphicFramePr>
            <a:graphicFrameLocks noChangeAspect="1"/>
          </p:cNvGraphicFramePr>
          <p:nvPr>
            <p:extLst>
              <p:ext uri="{D42A27DB-BD31-4B8C-83A1-F6EECF244321}">
                <p14:modId xmlns:p14="http://schemas.microsoft.com/office/powerpoint/2010/main" val="776682710"/>
              </p:ext>
            </p:extLst>
          </p:nvPr>
        </p:nvGraphicFramePr>
        <p:xfrm>
          <a:off x="1728798" y="5724509"/>
          <a:ext cx="8686800" cy="427037"/>
        </p:xfrm>
        <a:graphic>
          <a:graphicData uri="http://schemas.openxmlformats.org/presentationml/2006/ole">
            <mc:AlternateContent xmlns:mc="http://schemas.openxmlformats.org/markup-compatibility/2006">
              <mc:Choice xmlns:v="urn:schemas-microsoft-com:vml" Requires="v">
                <p:oleObj spid="_x0000_s13376" name="Document" r:id="rId14" imgW="5958173" imgH="293929" progId="Word.Document.12">
                  <p:embed/>
                </p:oleObj>
              </mc:Choice>
              <mc:Fallback>
                <p:oleObj name="Document" r:id="rId14" imgW="5958173" imgH="293929" progId="Word.Document.12">
                  <p:embed/>
                  <p:pic>
                    <p:nvPicPr>
                      <p:cNvPr id="45060" name="Object 4"/>
                      <p:cNvPicPr>
                        <a:picLocks noChangeAspect="1" noChangeArrowheads="1"/>
                      </p:cNvPicPr>
                      <p:nvPr/>
                    </p:nvPicPr>
                    <p:blipFill>
                      <a:blip r:embed="rId15"/>
                      <a:srcRect/>
                      <a:stretch>
                        <a:fillRect/>
                      </a:stretch>
                    </p:blipFill>
                    <p:spPr bwMode="auto">
                      <a:xfrm>
                        <a:off x="1728798" y="5724509"/>
                        <a:ext cx="8686800" cy="427037"/>
                      </a:xfrm>
                      <a:prstGeom prst="rect">
                        <a:avLst/>
                      </a:prstGeom>
                      <a:noFill/>
                      <a:ln>
                        <a:noFill/>
                      </a:ln>
                      <a:effectLst/>
                      <a:extLst/>
                    </p:spPr>
                  </p:pic>
                </p:oleObj>
              </mc:Fallback>
            </mc:AlternateContent>
          </a:graphicData>
        </a:graphic>
      </p:graphicFrame>
      <p:sp>
        <p:nvSpPr>
          <p:cNvPr id="14" name="13 Flecha abajo"/>
          <p:cNvSpPr/>
          <p:nvPr/>
        </p:nvSpPr>
        <p:spPr>
          <a:xfrm>
            <a:off x="6000760" y="3143248"/>
            <a:ext cx="357190"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4 Flecha abajo"/>
          <p:cNvSpPr/>
          <p:nvPr/>
        </p:nvSpPr>
        <p:spPr>
          <a:xfrm>
            <a:off x="6072198" y="4786322"/>
            <a:ext cx="357190"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8134943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C071143-A04F-4717-BD06-5D378F44315D}"/>
              </a:ext>
            </a:extLst>
          </p:cNvPr>
          <p:cNvSpPr/>
          <p:nvPr/>
        </p:nvSpPr>
        <p:spPr>
          <a:xfrm>
            <a:off x="173052" y="1492385"/>
            <a:ext cx="4182924" cy="2308324"/>
          </a:xfrm>
          <a:prstGeom prst="rect">
            <a:avLst/>
          </a:prstGeom>
        </p:spPr>
        <p:txBody>
          <a:bodyPr wrap="square">
            <a:spAutoFit/>
          </a:bodyPr>
          <a:lstStyle/>
          <a:p>
            <a:pPr algn="ctr"/>
            <a:r>
              <a:rPr lang="es-EC" b="1" dirty="0">
                <a:solidFill>
                  <a:schemeClr val="bg1"/>
                </a:solidFill>
              </a:rPr>
              <a:t>FORTALEZAS</a:t>
            </a:r>
          </a:p>
          <a:p>
            <a:pPr marL="285750" indent="-285750">
              <a:buFont typeface="Arial" panose="020B0604020202020204" pitchFamily="34" charset="0"/>
              <a:buChar char="•"/>
            </a:pPr>
            <a:r>
              <a:rPr lang="es-EC" dirty="0">
                <a:solidFill>
                  <a:schemeClr val="bg1"/>
                </a:solidFill>
              </a:rPr>
              <a:t>Posee atractivos turísticos  naturales y culturales muy relevantes</a:t>
            </a:r>
          </a:p>
          <a:p>
            <a:pPr marL="285750" indent="-285750">
              <a:buFont typeface="Arial" panose="020B0604020202020204" pitchFamily="34" charset="0"/>
              <a:buChar char="•"/>
            </a:pPr>
            <a:r>
              <a:rPr lang="es-EC" dirty="0">
                <a:solidFill>
                  <a:schemeClr val="bg1"/>
                </a:solidFill>
              </a:rPr>
              <a:t>Cuenta con operaciones propias para iniciar sus operaciones</a:t>
            </a:r>
          </a:p>
          <a:p>
            <a:pPr marL="285750" indent="-285750">
              <a:buFont typeface="Arial" panose="020B0604020202020204" pitchFamily="34" charset="0"/>
              <a:buChar char="•"/>
            </a:pPr>
            <a:r>
              <a:rPr lang="es-EC" dirty="0">
                <a:solidFill>
                  <a:schemeClr val="bg1"/>
                </a:solidFill>
              </a:rPr>
              <a:t>Guías capacitados para operar en los centros turísticos</a:t>
            </a:r>
          </a:p>
        </p:txBody>
      </p:sp>
      <p:sp>
        <p:nvSpPr>
          <p:cNvPr id="3" name="Rectángulo 2">
            <a:extLst>
              <a:ext uri="{FF2B5EF4-FFF2-40B4-BE49-F238E27FC236}">
                <a16:creationId xmlns:a16="http://schemas.microsoft.com/office/drawing/2014/main" id="{F075F9BA-FAF7-4E30-884E-5CE819842F5F}"/>
              </a:ext>
            </a:extLst>
          </p:cNvPr>
          <p:cNvSpPr/>
          <p:nvPr/>
        </p:nvSpPr>
        <p:spPr>
          <a:xfrm>
            <a:off x="4561910" y="1531771"/>
            <a:ext cx="4572000" cy="2585323"/>
          </a:xfrm>
          <a:prstGeom prst="rect">
            <a:avLst/>
          </a:prstGeom>
        </p:spPr>
        <p:txBody>
          <a:bodyPr>
            <a:spAutoFit/>
          </a:bodyPr>
          <a:lstStyle/>
          <a:p>
            <a:pPr algn="ctr"/>
            <a:r>
              <a:rPr lang="es-EC" b="1" dirty="0">
                <a:solidFill>
                  <a:schemeClr val="bg1"/>
                </a:solidFill>
              </a:rPr>
              <a:t>DEBILIDADES</a:t>
            </a:r>
          </a:p>
          <a:p>
            <a:pPr marL="285750" indent="-285750">
              <a:buFont typeface="Arial" panose="020B0604020202020204" pitchFamily="34" charset="0"/>
              <a:buChar char="•"/>
            </a:pPr>
            <a:endParaRPr lang="es-EC" dirty="0">
              <a:solidFill>
                <a:schemeClr val="bg1"/>
              </a:solidFill>
            </a:endParaRPr>
          </a:p>
          <a:p>
            <a:pPr marL="285750" indent="-285750">
              <a:buFont typeface="Arial" panose="020B0604020202020204" pitchFamily="34" charset="0"/>
              <a:buChar char="•"/>
            </a:pPr>
            <a:r>
              <a:rPr lang="es-EC" dirty="0">
                <a:solidFill>
                  <a:schemeClr val="bg1"/>
                </a:solidFill>
              </a:rPr>
              <a:t>Mínima capación técnica en la población referente al turismo.</a:t>
            </a:r>
          </a:p>
          <a:p>
            <a:pPr marL="285750" indent="-285750">
              <a:buFont typeface="Arial" panose="020B0604020202020204" pitchFamily="34" charset="0"/>
              <a:buChar char="•"/>
            </a:pPr>
            <a:r>
              <a:rPr lang="es-EC" dirty="0">
                <a:solidFill>
                  <a:schemeClr val="bg1"/>
                </a:solidFill>
              </a:rPr>
              <a:t> En la actualidad no maneja  planes de promoción y comunicación  bien estructuradas.  </a:t>
            </a:r>
          </a:p>
          <a:p>
            <a:pPr marL="285750" indent="-285750">
              <a:buFont typeface="Arial" panose="020B0604020202020204" pitchFamily="34" charset="0"/>
              <a:buChar char="•"/>
            </a:pPr>
            <a:r>
              <a:rPr lang="es-EC" dirty="0">
                <a:solidFill>
                  <a:schemeClr val="bg1"/>
                </a:solidFill>
              </a:rPr>
              <a:t>Difícil accesibilidad a las áreas de interés turístico.</a:t>
            </a:r>
          </a:p>
        </p:txBody>
      </p:sp>
      <p:sp>
        <p:nvSpPr>
          <p:cNvPr id="4" name="Rectángulo 3">
            <a:extLst>
              <a:ext uri="{FF2B5EF4-FFF2-40B4-BE49-F238E27FC236}">
                <a16:creationId xmlns:a16="http://schemas.microsoft.com/office/drawing/2014/main" id="{E7A81A8B-6C6E-4F47-AF92-C817884D7DF8}"/>
              </a:ext>
            </a:extLst>
          </p:cNvPr>
          <p:cNvSpPr/>
          <p:nvPr/>
        </p:nvSpPr>
        <p:spPr>
          <a:xfrm>
            <a:off x="173052" y="4449066"/>
            <a:ext cx="4572000" cy="1754326"/>
          </a:xfrm>
          <a:prstGeom prst="rect">
            <a:avLst/>
          </a:prstGeom>
        </p:spPr>
        <p:txBody>
          <a:bodyPr>
            <a:spAutoFit/>
          </a:bodyPr>
          <a:lstStyle/>
          <a:p>
            <a:pPr algn="ctr"/>
            <a:r>
              <a:rPr lang="es-EC" b="1" dirty="0">
                <a:solidFill>
                  <a:schemeClr val="bg1"/>
                </a:solidFill>
              </a:rPr>
              <a:t>OPORTUNIDADES</a:t>
            </a:r>
          </a:p>
          <a:p>
            <a:pPr marL="285750" indent="-285750">
              <a:buFont typeface="Arial" panose="020B0604020202020204" pitchFamily="34" charset="0"/>
              <a:buChar char="•"/>
            </a:pPr>
            <a:r>
              <a:rPr lang="es-EC" dirty="0">
                <a:solidFill>
                  <a:schemeClr val="bg1"/>
                </a:solidFill>
              </a:rPr>
              <a:t>Diversidad de flora y fauna</a:t>
            </a:r>
          </a:p>
          <a:p>
            <a:pPr marL="285750" indent="-285750">
              <a:buFont typeface="Arial" panose="020B0604020202020204" pitchFamily="34" charset="0"/>
              <a:buChar char="•"/>
            </a:pPr>
            <a:r>
              <a:rPr lang="es-EC" dirty="0">
                <a:solidFill>
                  <a:schemeClr val="bg1"/>
                </a:solidFill>
              </a:rPr>
              <a:t>Mayor desarrollo turístico debido al aumento de turistas</a:t>
            </a:r>
          </a:p>
          <a:p>
            <a:pPr marL="285750" indent="-285750">
              <a:buFont typeface="Arial" panose="020B0604020202020204" pitchFamily="34" charset="0"/>
              <a:buChar char="•"/>
            </a:pPr>
            <a:r>
              <a:rPr lang="es-EC" dirty="0">
                <a:solidFill>
                  <a:schemeClr val="bg1"/>
                </a:solidFill>
              </a:rPr>
              <a:t>Mantener reservar ecológicas del medio ambiente</a:t>
            </a:r>
          </a:p>
        </p:txBody>
      </p:sp>
      <p:sp>
        <p:nvSpPr>
          <p:cNvPr id="5" name="Rectángulo 4">
            <a:extLst>
              <a:ext uri="{FF2B5EF4-FFF2-40B4-BE49-F238E27FC236}">
                <a16:creationId xmlns:a16="http://schemas.microsoft.com/office/drawing/2014/main" id="{C17E78A2-722F-4672-B8EF-25ECAC006D55}"/>
              </a:ext>
            </a:extLst>
          </p:cNvPr>
          <p:cNvSpPr/>
          <p:nvPr/>
        </p:nvSpPr>
        <p:spPr>
          <a:xfrm>
            <a:off x="4572000" y="4232121"/>
            <a:ext cx="4572000" cy="2308324"/>
          </a:xfrm>
          <a:prstGeom prst="rect">
            <a:avLst/>
          </a:prstGeom>
        </p:spPr>
        <p:txBody>
          <a:bodyPr>
            <a:spAutoFit/>
          </a:bodyPr>
          <a:lstStyle/>
          <a:p>
            <a:pPr algn="ctr"/>
            <a:r>
              <a:rPr lang="es-EC" b="1" dirty="0">
                <a:solidFill>
                  <a:schemeClr val="bg1"/>
                </a:solidFill>
              </a:rPr>
              <a:t>AMENAZAS</a:t>
            </a:r>
          </a:p>
          <a:p>
            <a:pPr marL="285750" indent="-285750">
              <a:buFont typeface="Arial" panose="020B0604020202020204" pitchFamily="34" charset="0"/>
              <a:buChar char="•"/>
            </a:pPr>
            <a:r>
              <a:rPr lang="es-EC" dirty="0">
                <a:solidFill>
                  <a:schemeClr val="bg1"/>
                </a:solidFill>
              </a:rPr>
              <a:t>Perdida de tradiciones y costumbres por parte de la población</a:t>
            </a:r>
          </a:p>
          <a:p>
            <a:pPr marL="285750" indent="-285750">
              <a:buFont typeface="Arial" panose="020B0604020202020204" pitchFamily="34" charset="0"/>
              <a:buChar char="•"/>
            </a:pPr>
            <a:r>
              <a:rPr lang="es-EC" dirty="0">
                <a:solidFill>
                  <a:schemeClr val="bg1"/>
                </a:solidFill>
              </a:rPr>
              <a:t>Cambio de leyes y reglamentos para operar dentro del  parque Yasuní</a:t>
            </a:r>
          </a:p>
          <a:p>
            <a:pPr marL="285750" indent="-285750">
              <a:buFont typeface="Arial" panose="020B0604020202020204" pitchFamily="34" charset="0"/>
              <a:buChar char="•"/>
            </a:pPr>
            <a:r>
              <a:rPr lang="es-EC" dirty="0">
                <a:solidFill>
                  <a:schemeClr val="bg1"/>
                </a:solidFill>
              </a:rPr>
              <a:t>Posible contaminación  debido a  las empresas petroleras</a:t>
            </a:r>
          </a:p>
        </p:txBody>
      </p:sp>
      <p:sp>
        <p:nvSpPr>
          <p:cNvPr id="6" name="Rectángulo 5">
            <a:extLst>
              <a:ext uri="{FF2B5EF4-FFF2-40B4-BE49-F238E27FC236}">
                <a16:creationId xmlns:a16="http://schemas.microsoft.com/office/drawing/2014/main" id="{7DD91CC7-19BF-41EF-8558-2BA478197EAB}"/>
              </a:ext>
            </a:extLst>
          </p:cNvPr>
          <p:cNvSpPr/>
          <p:nvPr/>
        </p:nvSpPr>
        <p:spPr>
          <a:xfrm>
            <a:off x="3550713" y="271388"/>
            <a:ext cx="2022394" cy="646331"/>
          </a:xfrm>
          <a:prstGeom prst="rect">
            <a:avLst/>
          </a:prstGeom>
        </p:spPr>
        <p:txBody>
          <a:bodyPr wrap="square">
            <a:spAutoFit/>
          </a:bodyPr>
          <a:lstStyle/>
          <a:p>
            <a:r>
              <a:rPr lang="es-EC" sz="3600" b="1" dirty="0">
                <a:solidFill>
                  <a:schemeClr val="bg1"/>
                </a:solidFill>
                <a:latin typeface="Arial" panose="020B0604020202020204" pitchFamily="34" charset="0"/>
                <a:cs typeface="Arial" panose="020B0604020202020204" pitchFamily="34" charset="0"/>
              </a:rPr>
              <a:t>FODA</a:t>
            </a:r>
          </a:p>
        </p:txBody>
      </p:sp>
    </p:spTree>
    <p:extLst>
      <p:ext uri="{BB962C8B-B14F-4D97-AF65-F5344CB8AC3E}">
        <p14:creationId xmlns:p14="http://schemas.microsoft.com/office/powerpoint/2010/main" val="2240963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44DB90-A43D-41BC-923A-5353EC4D4B6C}"/>
              </a:ext>
            </a:extLst>
          </p:cNvPr>
          <p:cNvSpPr>
            <a:spLocks noGrp="1"/>
          </p:cNvSpPr>
          <p:nvPr>
            <p:ph type="title"/>
          </p:nvPr>
        </p:nvSpPr>
        <p:spPr/>
        <p:txBody>
          <a:bodyPr/>
          <a:lstStyle/>
          <a:p>
            <a:pPr algn="ctr"/>
            <a:r>
              <a:rPr lang="es-EC" b="1" dirty="0">
                <a:solidFill>
                  <a:schemeClr val="bg1"/>
                </a:solidFill>
              </a:rPr>
              <a:t>ENCUESTAS</a:t>
            </a:r>
          </a:p>
        </p:txBody>
      </p:sp>
      <p:pic>
        <p:nvPicPr>
          <p:cNvPr id="4" name="13 Imagen">
            <a:extLst>
              <a:ext uri="{FF2B5EF4-FFF2-40B4-BE49-F238E27FC236}">
                <a16:creationId xmlns:a16="http://schemas.microsoft.com/office/drawing/2014/main" id="{C3419869-CDBD-480F-A075-14ECF232DBC0}"/>
              </a:ext>
            </a:extLst>
          </p:cNvPr>
          <p:cNvPicPr>
            <a:picLocks noGrp="1"/>
          </p:cNvPicPr>
          <p:nvPr>
            <p:ph idx="1"/>
          </p:nvPr>
        </p:nvPicPr>
        <p:blipFill>
          <a:blip r:embed="rId2"/>
          <a:srcRect/>
          <a:stretch>
            <a:fillRect/>
          </a:stretch>
        </p:blipFill>
        <p:spPr bwMode="auto">
          <a:xfrm>
            <a:off x="1561759" y="2052638"/>
            <a:ext cx="4954457" cy="3608610"/>
          </a:xfrm>
          <a:prstGeom prst="rect">
            <a:avLst/>
          </a:prstGeom>
          <a:noFill/>
          <a:ln w="9525">
            <a:noFill/>
            <a:miter lim="800000"/>
            <a:headEnd/>
            <a:tailEnd/>
          </a:ln>
        </p:spPr>
      </p:pic>
    </p:spTree>
    <p:extLst>
      <p:ext uri="{BB962C8B-B14F-4D97-AF65-F5344CB8AC3E}">
        <p14:creationId xmlns:p14="http://schemas.microsoft.com/office/powerpoint/2010/main" val="24519337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2485</TotalTime>
  <Words>1338</Words>
  <Application>Microsoft Office PowerPoint</Application>
  <PresentationFormat>Presentación en pantalla (4:3)</PresentationFormat>
  <Paragraphs>179</Paragraphs>
  <Slides>32</Slides>
  <Notes>3</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2</vt:i4>
      </vt:variant>
      <vt:variant>
        <vt:lpstr>Títulos de diapositiva</vt:lpstr>
      </vt:variant>
      <vt:variant>
        <vt:i4>32</vt:i4>
      </vt:variant>
    </vt:vector>
  </HeadingPairs>
  <TitlesOfParts>
    <vt:vector size="41" baseType="lpstr">
      <vt:lpstr>Arial</vt:lpstr>
      <vt:lpstr>Calibri</vt:lpstr>
      <vt:lpstr>Century Gothic</vt:lpstr>
      <vt:lpstr>Symbol</vt:lpstr>
      <vt:lpstr>Wingdings</vt:lpstr>
      <vt:lpstr>Wingdings 3</vt:lpstr>
      <vt:lpstr>Ion</vt:lpstr>
      <vt:lpstr>CorelDRAW</vt:lpstr>
      <vt:lpstr>Document</vt:lpstr>
      <vt:lpstr>Presentación de PowerPoint</vt:lpstr>
      <vt:lpstr>Presentación de PowerPoint</vt:lpstr>
      <vt:lpstr>Presentación de PowerPoint</vt:lpstr>
      <vt:lpstr> PROBLEMA</vt:lpstr>
      <vt:lpstr>JUSTIFICACIÓN</vt:lpstr>
      <vt:lpstr>OBJETIVOS</vt:lpstr>
      <vt:lpstr>MARCO METODOLÓGICO</vt:lpstr>
      <vt:lpstr>Presentación de PowerPoint</vt:lpstr>
      <vt:lpstr>ENCUESTAS</vt:lpstr>
      <vt:lpstr>Presentación de PowerPoint</vt:lpstr>
      <vt:lpstr>Presentación de PowerPoint</vt:lpstr>
      <vt:lpstr>Presentación de PowerPoint</vt:lpstr>
      <vt:lpstr>Presentación de PowerPoint</vt:lpstr>
      <vt:lpstr>Presentación de PowerPoint</vt:lpstr>
      <vt:lpstr>PROGRAMA 1</vt:lpstr>
      <vt:lpstr>PROGRAMA 2</vt:lpstr>
      <vt:lpstr>PROGRAMA 3</vt:lpstr>
      <vt:lpstr>PROGRAMA 4</vt:lpstr>
      <vt:lpstr>PROGRAMA 5</vt:lpstr>
      <vt:lpstr>PROGRAMA 6</vt:lpstr>
      <vt:lpstr>PROGRAMA 7</vt:lpstr>
      <vt:lpstr>PROGRAMA 8</vt:lpstr>
      <vt:lpstr>TURISMO EN EL CANTÓN AGUARICO</vt:lpstr>
      <vt:lpstr>CONCLUSIONES</vt:lpstr>
      <vt:lpstr>RECOMENDACIONES</vt:lpstr>
      <vt:lpstr>LAGUNA JATUNCOCHA</vt:lpstr>
      <vt:lpstr>WAORANIS ANTES DE TENER CONTACTO CON ELMUNDO OCCIDENTAL</vt:lpstr>
      <vt:lpstr>PRIMERA MUJER WAORANI QUE TUVO CONTACTO CON EL MUNDO OCCIDENTAL</vt:lpstr>
      <vt:lpstr>PLANTA SAGRADA DEL YASUNI</vt:lpstr>
      <vt:lpstr>COMUNIDAD BAMENO</vt:lpstr>
      <vt:lpstr>KAWYMENO COMUNIDAD 99% WAORANI</vt:lpstr>
      <vt:lpstr>Presentación de PowerPoint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LAS FUERZAS ARMADAS  ESPE SOLANGE CRISTINA MATUTE MAYA</dc:title>
  <dc:creator>solecito</dc:creator>
  <cp:lastModifiedBy>GINSON BAYARDO PLAZA PLAZA</cp:lastModifiedBy>
  <cp:revision>214</cp:revision>
  <dcterms:created xsi:type="dcterms:W3CDTF">2019-01-31T22:19:28Z</dcterms:created>
  <dcterms:modified xsi:type="dcterms:W3CDTF">2019-02-24T15:53:33Z</dcterms:modified>
</cp:coreProperties>
</file>