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1.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diagrams/data22.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7.xml" ContentType="application/vnd.openxmlformats-officedocument.presentationml.notesSlide+xml"/>
  <Override PartName="/ppt/diagrams/data23.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diagrams/data24.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8.xml" ContentType="application/vnd.openxmlformats-officedocument.presentationml.notesSlide+xml"/>
  <Override PartName="/ppt/diagrams/data26.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9.xml" ContentType="application/vnd.openxmlformats-officedocument.presentationml.notesSlide+xml"/>
  <Override PartName="/ppt/diagrams/data27.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8.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9.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30.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31.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32.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1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12"/>
  </p:notesMasterIdLst>
  <p:handoutMasterIdLst>
    <p:handoutMasterId r:id="rId113"/>
  </p:handoutMasterIdLst>
  <p:sldIdLst>
    <p:sldId id="257" r:id="rId2"/>
    <p:sldId id="317" r:id="rId3"/>
    <p:sldId id="394" r:id="rId4"/>
    <p:sldId id="323" r:id="rId5"/>
    <p:sldId id="319" r:id="rId6"/>
    <p:sldId id="395" r:id="rId7"/>
    <p:sldId id="416" r:id="rId8"/>
    <p:sldId id="396" r:id="rId9"/>
    <p:sldId id="417" r:id="rId10"/>
    <p:sldId id="418" r:id="rId11"/>
    <p:sldId id="419" r:id="rId12"/>
    <p:sldId id="494" r:id="rId13"/>
    <p:sldId id="397" r:id="rId14"/>
    <p:sldId id="493" r:id="rId15"/>
    <p:sldId id="420" r:id="rId16"/>
    <p:sldId id="421" r:id="rId17"/>
    <p:sldId id="399" r:id="rId18"/>
    <p:sldId id="456" r:id="rId19"/>
    <p:sldId id="457" r:id="rId20"/>
    <p:sldId id="400" r:id="rId21"/>
    <p:sldId id="459" r:id="rId22"/>
    <p:sldId id="324" r:id="rId23"/>
    <p:sldId id="367" r:id="rId24"/>
    <p:sldId id="422" r:id="rId25"/>
    <p:sldId id="465" r:id="rId26"/>
    <p:sldId id="492" r:id="rId27"/>
    <p:sldId id="461" r:id="rId28"/>
    <p:sldId id="402" r:id="rId29"/>
    <p:sldId id="464" r:id="rId30"/>
    <p:sldId id="463" r:id="rId31"/>
    <p:sldId id="467" r:id="rId32"/>
    <p:sldId id="403" r:id="rId33"/>
    <p:sldId id="424" r:id="rId34"/>
    <p:sldId id="425" r:id="rId35"/>
    <p:sldId id="426" r:id="rId36"/>
    <p:sldId id="404" r:id="rId37"/>
    <p:sldId id="427" r:id="rId38"/>
    <p:sldId id="428" r:id="rId39"/>
    <p:sldId id="468" r:id="rId40"/>
    <p:sldId id="470" r:id="rId41"/>
    <p:sldId id="469" r:id="rId42"/>
    <p:sldId id="405" r:id="rId43"/>
    <p:sldId id="406" r:id="rId44"/>
    <p:sldId id="429" r:id="rId45"/>
    <p:sldId id="407" r:id="rId46"/>
    <p:sldId id="431" r:id="rId47"/>
    <p:sldId id="432" r:id="rId48"/>
    <p:sldId id="408" r:id="rId49"/>
    <p:sldId id="433" r:id="rId50"/>
    <p:sldId id="409" r:id="rId51"/>
    <p:sldId id="434" r:id="rId52"/>
    <p:sldId id="435" r:id="rId53"/>
    <p:sldId id="436" r:id="rId54"/>
    <p:sldId id="437" r:id="rId55"/>
    <p:sldId id="438" r:id="rId56"/>
    <p:sldId id="439" r:id="rId57"/>
    <p:sldId id="410" r:id="rId58"/>
    <p:sldId id="440" r:id="rId59"/>
    <p:sldId id="441" r:id="rId60"/>
    <p:sldId id="442" r:id="rId61"/>
    <p:sldId id="443" r:id="rId62"/>
    <p:sldId id="444" r:id="rId63"/>
    <p:sldId id="445" r:id="rId64"/>
    <p:sldId id="506" r:id="rId65"/>
    <p:sldId id="446" r:id="rId66"/>
    <p:sldId id="447" r:id="rId67"/>
    <p:sldId id="411" r:id="rId68"/>
    <p:sldId id="412" r:id="rId69"/>
    <p:sldId id="471" r:id="rId70"/>
    <p:sldId id="474" r:id="rId71"/>
    <p:sldId id="472" r:id="rId72"/>
    <p:sldId id="413" r:id="rId73"/>
    <p:sldId id="475" r:id="rId74"/>
    <p:sldId id="497" r:id="rId75"/>
    <p:sldId id="496" r:id="rId76"/>
    <p:sldId id="478" r:id="rId77"/>
    <p:sldId id="500" r:id="rId78"/>
    <p:sldId id="495" r:id="rId79"/>
    <p:sldId id="499" r:id="rId80"/>
    <p:sldId id="498" r:id="rId81"/>
    <p:sldId id="479" r:id="rId82"/>
    <p:sldId id="480" r:id="rId83"/>
    <p:sldId id="501" r:id="rId84"/>
    <p:sldId id="414" r:id="rId85"/>
    <p:sldId id="415" r:id="rId86"/>
    <p:sldId id="481" r:id="rId87"/>
    <p:sldId id="483" r:id="rId88"/>
    <p:sldId id="504" r:id="rId89"/>
    <p:sldId id="505" r:id="rId90"/>
    <p:sldId id="503" r:id="rId91"/>
    <p:sldId id="482" r:id="rId92"/>
    <p:sldId id="484" r:id="rId93"/>
    <p:sldId id="485" r:id="rId94"/>
    <p:sldId id="486" r:id="rId95"/>
    <p:sldId id="487" r:id="rId96"/>
    <p:sldId id="488" r:id="rId97"/>
    <p:sldId id="489" r:id="rId98"/>
    <p:sldId id="490" r:id="rId99"/>
    <p:sldId id="491" r:id="rId100"/>
    <p:sldId id="502" r:id="rId101"/>
    <p:sldId id="362" r:id="rId102"/>
    <p:sldId id="386" r:id="rId103"/>
    <p:sldId id="450" r:id="rId104"/>
    <p:sldId id="452" r:id="rId105"/>
    <p:sldId id="453" r:id="rId106"/>
    <p:sldId id="392" r:id="rId107"/>
    <p:sldId id="363" r:id="rId108"/>
    <p:sldId id="393" r:id="rId109"/>
    <p:sldId id="454" r:id="rId110"/>
    <p:sldId id="455" r:id="rId1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6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1741" autoAdjust="0"/>
  </p:normalViewPr>
  <p:slideViewPr>
    <p:cSldViewPr snapToGrid="0">
      <p:cViewPr varScale="1">
        <p:scale>
          <a:sx n="68" d="100"/>
          <a:sy n="68"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CORTANTEBAS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s-EC"/>
              <a:t>Espectro Elástico de Diseño</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0.17046064986780954"/>
          <c:y val="0.12069196995536849"/>
          <c:w val="0.78597551114991149"/>
          <c:h val="0.70219558184718933"/>
        </c:manualLayout>
      </c:layout>
      <c:scatterChart>
        <c:scatterStyle val="smoothMarker"/>
        <c:varyColors val="0"/>
        <c:ser>
          <c:idx val="0"/>
          <c:order val="1"/>
          <c:tx>
            <c:strRef>
              <c:f>SISMO!$C$33</c:f>
              <c:strCache>
                <c:ptCount val="1"/>
                <c:pt idx="0">
                  <c:v>ESP. ELÁSTICO DBE</c:v>
                </c:pt>
              </c:strCache>
            </c:strRef>
          </c:tx>
          <c:spPr>
            <a:ln w="38100" cap="rnd">
              <a:solidFill>
                <a:schemeClr val="accent2"/>
              </a:solidFill>
              <a:round/>
            </a:ln>
            <a:effectLst/>
          </c:spPr>
          <c:marker>
            <c:symbol val="none"/>
          </c:marker>
          <c:xVal>
            <c:numRef>
              <c:f>SISMO!$B$35:$B$68</c:f>
              <c:numCache>
                <c:formatCode>0.000</c:formatCode>
                <c:ptCount val="34"/>
                <c:pt idx="0">
                  <c:v>0</c:v>
                </c:pt>
                <c:pt idx="1">
                  <c:v>0.12693333333333334</c:v>
                </c:pt>
                <c:pt idx="2">
                  <c:v>0.13</c:v>
                </c:pt>
                <c:pt idx="3">
                  <c:v>0.17</c:v>
                </c:pt>
                <c:pt idx="4">
                  <c:v>0.19</c:v>
                </c:pt>
                <c:pt idx="5">
                  <c:v>0.2</c:v>
                </c:pt>
                <c:pt idx="6">
                  <c:v>0.3</c:v>
                </c:pt>
                <c:pt idx="7">
                  <c:v>0.4</c:v>
                </c:pt>
                <c:pt idx="8">
                  <c:v>0.5</c:v>
                </c:pt>
                <c:pt idx="9">
                  <c:v>0.6</c:v>
                </c:pt>
                <c:pt idx="10">
                  <c:v>0.69813333333333338</c:v>
                </c:pt>
                <c:pt idx="11">
                  <c:v>0.7</c:v>
                </c:pt>
                <c:pt idx="12">
                  <c:v>0.8</c:v>
                </c:pt>
                <c:pt idx="13">
                  <c:v>0.9</c:v>
                </c:pt>
                <c:pt idx="14">
                  <c:v>1</c:v>
                </c:pt>
                <c:pt idx="15">
                  <c:v>1.1000000000000001</c:v>
                </c:pt>
                <c:pt idx="16">
                  <c:v>1.2</c:v>
                </c:pt>
                <c:pt idx="17">
                  <c:v>1.3</c:v>
                </c:pt>
                <c:pt idx="18">
                  <c:v>1.3374446858416722</c:v>
                </c:pt>
                <c:pt idx="19">
                  <c:v>1.4</c:v>
                </c:pt>
                <c:pt idx="20">
                  <c:v>1.5</c:v>
                </c:pt>
                <c:pt idx="21">
                  <c:v>1.6</c:v>
                </c:pt>
                <c:pt idx="22">
                  <c:v>1.7</c:v>
                </c:pt>
                <c:pt idx="23">
                  <c:v>1.8</c:v>
                </c:pt>
                <c:pt idx="24">
                  <c:v>1.9</c:v>
                </c:pt>
                <c:pt idx="25">
                  <c:v>2</c:v>
                </c:pt>
                <c:pt idx="26">
                  <c:v>2.1</c:v>
                </c:pt>
                <c:pt idx="27">
                  <c:v>2.2000000000000002</c:v>
                </c:pt>
                <c:pt idx="28">
                  <c:v>2.2999999999999998</c:v>
                </c:pt>
                <c:pt idx="29">
                  <c:v>2.4</c:v>
                </c:pt>
                <c:pt idx="30">
                  <c:v>2.5</c:v>
                </c:pt>
                <c:pt idx="31">
                  <c:v>2.6</c:v>
                </c:pt>
                <c:pt idx="32">
                  <c:v>2.7</c:v>
                </c:pt>
                <c:pt idx="33">
                  <c:v>2.8559999999999999</c:v>
                </c:pt>
              </c:numCache>
              <c:extLst xmlns:c15="http://schemas.microsoft.com/office/drawing/2012/chart" xmlns:c16r2="http://schemas.microsoft.com/office/drawing/2015/06/chart"/>
            </c:numRef>
          </c:xVal>
          <c:yVal>
            <c:numRef>
              <c:f>SISMO!$C$35:$C$68</c:f>
              <c:numCache>
                <c:formatCode>0.000</c:formatCode>
                <c:ptCount val="34"/>
                <c:pt idx="0">
                  <c:v>0.48</c:v>
                </c:pt>
                <c:pt idx="1">
                  <c:v>1.1903999999999999</c:v>
                </c:pt>
                <c:pt idx="2">
                  <c:v>1.1903999999999999</c:v>
                </c:pt>
                <c:pt idx="3">
                  <c:v>1.1903999999999999</c:v>
                </c:pt>
                <c:pt idx="4">
                  <c:v>1.1903999999999999</c:v>
                </c:pt>
                <c:pt idx="5">
                  <c:v>1.1903999999999999</c:v>
                </c:pt>
                <c:pt idx="6">
                  <c:v>1.1903999999999999</c:v>
                </c:pt>
                <c:pt idx="7">
                  <c:v>1.1903999999999999</c:v>
                </c:pt>
                <c:pt idx="8">
                  <c:v>1.1903999999999999</c:v>
                </c:pt>
                <c:pt idx="9">
                  <c:v>1.1903999999999999</c:v>
                </c:pt>
                <c:pt idx="10">
                  <c:v>1.1903999999999999</c:v>
                </c:pt>
                <c:pt idx="11">
                  <c:v>1.1872256000000001</c:v>
                </c:pt>
                <c:pt idx="12">
                  <c:v>1.0388223999999999</c:v>
                </c:pt>
                <c:pt idx="13">
                  <c:v>0.92339768888888896</c:v>
                </c:pt>
                <c:pt idx="14">
                  <c:v>0.83105792000000001</c:v>
                </c:pt>
                <c:pt idx="15">
                  <c:v>0.75550720000000005</c:v>
                </c:pt>
                <c:pt idx="16">
                  <c:v>0.69254826666666669</c:v>
                </c:pt>
                <c:pt idx="17">
                  <c:v>0.63927532307692314</c:v>
                </c:pt>
                <c:pt idx="18">
                  <c:v>0.62137741380833555</c:v>
                </c:pt>
                <c:pt idx="19">
                  <c:v>0.59361280000000005</c:v>
                </c:pt>
                <c:pt idx="20">
                  <c:v>0.55403861333333326</c:v>
                </c:pt>
                <c:pt idx="21">
                  <c:v>0.51941119999999996</c:v>
                </c:pt>
                <c:pt idx="22">
                  <c:v>0.4888576</c:v>
                </c:pt>
                <c:pt idx="23">
                  <c:v>0.46169884444444448</c:v>
                </c:pt>
                <c:pt idx="24">
                  <c:v>0.43739890526315794</c:v>
                </c:pt>
                <c:pt idx="25">
                  <c:v>0.41552896</c:v>
                </c:pt>
                <c:pt idx="26">
                  <c:v>0.39574186666666661</c:v>
                </c:pt>
                <c:pt idx="27">
                  <c:v>0.37775360000000002</c:v>
                </c:pt>
                <c:pt idx="28">
                  <c:v>0.36132953043478266</c:v>
                </c:pt>
                <c:pt idx="29">
                  <c:v>0.34627413333333334</c:v>
                </c:pt>
                <c:pt idx="30">
                  <c:v>0.33242316799999999</c:v>
                </c:pt>
                <c:pt idx="31">
                  <c:v>0.31963766153846157</c:v>
                </c:pt>
                <c:pt idx="32">
                  <c:v>0.30779922962962963</c:v>
                </c:pt>
                <c:pt idx="33">
                  <c:v>0.29098666666666667</c:v>
                </c:pt>
              </c:numCache>
              <c:extLst xmlns:c15="http://schemas.microsoft.com/office/drawing/2012/chart" xmlns:c16r2="http://schemas.microsoft.com/office/drawing/2015/06/chart"/>
            </c:numRef>
          </c:yVal>
          <c:smooth val="1"/>
          <c:extLst xmlns:c16r2="http://schemas.microsoft.com/office/drawing/2015/06/chart">
            <c:ext xmlns:c16="http://schemas.microsoft.com/office/drawing/2014/chart" uri="{C3380CC4-5D6E-409C-BE32-E72D297353CC}">
              <c16:uniqueId val="{00000000-20B6-438D-AFFE-614DE94810E1}"/>
            </c:ext>
          </c:extLst>
        </c:ser>
        <c:ser>
          <c:idx val="7"/>
          <c:order val="2"/>
          <c:tx>
            <c:strRef>
              <c:f>SISMO!$E$33</c:f>
              <c:strCache>
                <c:ptCount val="1"/>
                <c:pt idx="0">
                  <c:v>ESP. REDUCIDO</c:v>
                </c:pt>
              </c:strCache>
            </c:strRef>
          </c:tx>
          <c:spPr>
            <a:ln w="38100" cap="rnd">
              <a:solidFill>
                <a:schemeClr val="accent4">
                  <a:lumMod val="80000"/>
                  <a:lumOff val="20000"/>
                </a:schemeClr>
              </a:solidFill>
              <a:round/>
            </a:ln>
            <a:effectLst/>
          </c:spPr>
          <c:marker>
            <c:symbol val="none"/>
          </c:marker>
          <c:xVal>
            <c:numRef>
              <c:f>SISMO!$B$35:$B$68</c:f>
              <c:numCache>
                <c:formatCode>0.000</c:formatCode>
                <c:ptCount val="34"/>
                <c:pt idx="0">
                  <c:v>0</c:v>
                </c:pt>
                <c:pt idx="1">
                  <c:v>0.12693333333333334</c:v>
                </c:pt>
                <c:pt idx="2">
                  <c:v>0.13</c:v>
                </c:pt>
                <c:pt idx="3">
                  <c:v>0.17</c:v>
                </c:pt>
                <c:pt idx="4">
                  <c:v>0.19</c:v>
                </c:pt>
                <c:pt idx="5">
                  <c:v>0.2</c:v>
                </c:pt>
                <c:pt idx="6">
                  <c:v>0.3</c:v>
                </c:pt>
                <c:pt idx="7">
                  <c:v>0.4</c:v>
                </c:pt>
                <c:pt idx="8">
                  <c:v>0.5</c:v>
                </c:pt>
                <c:pt idx="9">
                  <c:v>0.6</c:v>
                </c:pt>
                <c:pt idx="10">
                  <c:v>0.69813333333333338</c:v>
                </c:pt>
                <c:pt idx="11">
                  <c:v>0.7</c:v>
                </c:pt>
                <c:pt idx="12">
                  <c:v>0.8</c:v>
                </c:pt>
                <c:pt idx="13">
                  <c:v>0.9</c:v>
                </c:pt>
                <c:pt idx="14">
                  <c:v>1</c:v>
                </c:pt>
                <c:pt idx="15">
                  <c:v>1.1000000000000001</c:v>
                </c:pt>
                <c:pt idx="16">
                  <c:v>1.2</c:v>
                </c:pt>
                <c:pt idx="17">
                  <c:v>1.3</c:v>
                </c:pt>
                <c:pt idx="18">
                  <c:v>1.3374446858416722</c:v>
                </c:pt>
                <c:pt idx="19">
                  <c:v>1.4</c:v>
                </c:pt>
                <c:pt idx="20">
                  <c:v>1.5</c:v>
                </c:pt>
                <c:pt idx="21">
                  <c:v>1.6</c:v>
                </c:pt>
                <c:pt idx="22">
                  <c:v>1.7</c:v>
                </c:pt>
                <c:pt idx="23">
                  <c:v>1.8</c:v>
                </c:pt>
                <c:pt idx="24">
                  <c:v>1.9</c:v>
                </c:pt>
                <c:pt idx="25">
                  <c:v>2</c:v>
                </c:pt>
                <c:pt idx="26">
                  <c:v>2.1</c:v>
                </c:pt>
                <c:pt idx="27">
                  <c:v>2.2000000000000002</c:v>
                </c:pt>
                <c:pt idx="28">
                  <c:v>2.2999999999999998</c:v>
                </c:pt>
                <c:pt idx="29">
                  <c:v>2.4</c:v>
                </c:pt>
                <c:pt idx="30">
                  <c:v>2.5</c:v>
                </c:pt>
                <c:pt idx="31">
                  <c:v>2.6</c:v>
                </c:pt>
                <c:pt idx="32">
                  <c:v>2.7</c:v>
                </c:pt>
                <c:pt idx="33">
                  <c:v>2.8559999999999999</c:v>
                </c:pt>
              </c:numCache>
            </c:numRef>
          </c:xVal>
          <c:yVal>
            <c:numRef>
              <c:f>SISMO!$E$35:$E$68</c:f>
              <c:numCache>
                <c:formatCode>0.000</c:formatCode>
                <c:ptCount val="34"/>
                <c:pt idx="0">
                  <c:v>0.10666666666666666</c:v>
                </c:pt>
                <c:pt idx="1">
                  <c:v>0.26453333333333329</c:v>
                </c:pt>
                <c:pt idx="2">
                  <c:v>0.26453333333333329</c:v>
                </c:pt>
                <c:pt idx="3">
                  <c:v>0.26453333333333329</c:v>
                </c:pt>
                <c:pt idx="4">
                  <c:v>0.26453333333333329</c:v>
                </c:pt>
                <c:pt idx="5">
                  <c:v>0.26453333333333329</c:v>
                </c:pt>
                <c:pt idx="6">
                  <c:v>0.26453333333333329</c:v>
                </c:pt>
                <c:pt idx="7">
                  <c:v>0.26453333333333329</c:v>
                </c:pt>
                <c:pt idx="8">
                  <c:v>0.26453333333333329</c:v>
                </c:pt>
                <c:pt idx="9">
                  <c:v>0.26453333333333329</c:v>
                </c:pt>
                <c:pt idx="10">
                  <c:v>0.26453333333333329</c:v>
                </c:pt>
                <c:pt idx="11">
                  <c:v>0.26382791111111115</c:v>
                </c:pt>
                <c:pt idx="12">
                  <c:v>0.23084942222222218</c:v>
                </c:pt>
                <c:pt idx="13">
                  <c:v>0.20519948641975308</c:v>
                </c:pt>
                <c:pt idx="14">
                  <c:v>0.18467953777777776</c:v>
                </c:pt>
                <c:pt idx="15">
                  <c:v>0.16789048888888888</c:v>
                </c:pt>
                <c:pt idx="16">
                  <c:v>0.15389961481481482</c:v>
                </c:pt>
                <c:pt idx="17">
                  <c:v>0.14206118290598291</c:v>
                </c:pt>
                <c:pt idx="18">
                  <c:v>0.13808386973518566</c:v>
                </c:pt>
                <c:pt idx="19">
                  <c:v>0.13191395555555557</c:v>
                </c:pt>
                <c:pt idx="20">
                  <c:v>0.12311969185185183</c:v>
                </c:pt>
                <c:pt idx="21">
                  <c:v>0.11542471111111109</c:v>
                </c:pt>
                <c:pt idx="22">
                  <c:v>0.10863502222222221</c:v>
                </c:pt>
                <c:pt idx="23">
                  <c:v>0.10259974320987654</c:v>
                </c:pt>
                <c:pt idx="24">
                  <c:v>9.7199756725146205E-2</c:v>
                </c:pt>
                <c:pt idx="25">
                  <c:v>9.2339768888888882E-2</c:v>
                </c:pt>
                <c:pt idx="26">
                  <c:v>8.7942637037037016E-2</c:v>
                </c:pt>
                <c:pt idx="27">
                  <c:v>8.3945244444444442E-2</c:v>
                </c:pt>
                <c:pt idx="28">
                  <c:v>8.0295451207729476E-2</c:v>
                </c:pt>
                <c:pt idx="29">
                  <c:v>7.6949807407407408E-2</c:v>
                </c:pt>
                <c:pt idx="30">
                  <c:v>7.38718151111111E-2</c:v>
                </c:pt>
                <c:pt idx="31">
                  <c:v>7.1030591452991454E-2</c:v>
                </c:pt>
                <c:pt idx="32">
                  <c:v>6.8399828806584365E-2</c:v>
                </c:pt>
                <c:pt idx="33">
                  <c:v>6.4663703703703695E-2</c:v>
                </c:pt>
              </c:numCache>
            </c:numRef>
          </c:yVal>
          <c:smooth val="1"/>
          <c:extLst xmlns:c16r2="http://schemas.microsoft.com/office/drawing/2015/06/chart">
            <c:ext xmlns:c16="http://schemas.microsoft.com/office/drawing/2014/chart" uri="{C3380CC4-5D6E-409C-BE32-E72D297353CC}">
              <c16:uniqueId val="{00000001-20B6-438D-AFFE-614DE94810E1}"/>
            </c:ext>
          </c:extLst>
        </c:ser>
        <c:dLbls>
          <c:showLegendKey val="0"/>
          <c:showVal val="0"/>
          <c:showCatName val="0"/>
          <c:showSerName val="0"/>
          <c:showPercent val="0"/>
          <c:showBubbleSize val="0"/>
        </c:dLbls>
        <c:axId val="-1378828160"/>
        <c:axId val="-1378820544"/>
        <c:extLst xmlns:c16r2="http://schemas.microsoft.com/office/drawing/2015/06/chart">
          <c:ext xmlns:c15="http://schemas.microsoft.com/office/drawing/2012/chart" uri="{02D57815-91ED-43cb-92C2-25804820EDAC}">
            <c15:filteredScatterSeries>
              <c15:ser>
                <c:idx val="8"/>
                <c:order val="0"/>
                <c:tx>
                  <c:strRef>
                    <c:extLst xmlns:c16r2="http://schemas.microsoft.com/office/drawing/2015/06/chart">
                      <c:ext uri="{02D57815-91ED-43cb-92C2-25804820EDAC}">
                        <c15:formulaRef>
                          <c15:sqref>SISMO!$G$33</c15:sqref>
                        </c15:formulaRef>
                      </c:ext>
                    </c:extLst>
                    <c:strCache>
                      <c:ptCount val="1"/>
                      <c:pt idx="0">
                        <c:v>ESP. ELÁSTICO MCE</c:v>
                      </c:pt>
                    </c:strCache>
                  </c:strRef>
                </c:tx>
                <c:spPr>
                  <a:ln w="38100" cap="rnd">
                    <a:solidFill>
                      <a:schemeClr val="accent6">
                        <a:lumMod val="80000"/>
                        <a:lumOff val="20000"/>
                      </a:schemeClr>
                    </a:solidFill>
                    <a:round/>
                  </a:ln>
                  <a:effectLst/>
                </c:spPr>
                <c:marker>
                  <c:symbol val="none"/>
                </c:marker>
                <c:xVal>
                  <c:numRef>
                    <c:extLst xmlns:c16r2="http://schemas.microsoft.com/office/drawing/2015/06/chart">
                      <c:ext uri="{02D57815-91ED-43cb-92C2-25804820EDAC}">
                        <c15:formulaRef>
                          <c15:sqref>SISMO!$B$35:$B$68</c15:sqref>
                        </c15:formulaRef>
                      </c:ext>
                    </c:extLst>
                    <c:numCache>
                      <c:formatCode>0.000</c:formatCode>
                      <c:ptCount val="34"/>
                      <c:pt idx="0">
                        <c:v>0</c:v>
                      </c:pt>
                      <c:pt idx="1">
                        <c:v>0.12693333333333334</c:v>
                      </c:pt>
                      <c:pt idx="2">
                        <c:v>0.13</c:v>
                      </c:pt>
                      <c:pt idx="3">
                        <c:v>0.17</c:v>
                      </c:pt>
                      <c:pt idx="4">
                        <c:v>0.19</c:v>
                      </c:pt>
                      <c:pt idx="5">
                        <c:v>0.2</c:v>
                      </c:pt>
                      <c:pt idx="6">
                        <c:v>0.3</c:v>
                      </c:pt>
                      <c:pt idx="7">
                        <c:v>0.4</c:v>
                      </c:pt>
                      <c:pt idx="8">
                        <c:v>0.5</c:v>
                      </c:pt>
                      <c:pt idx="9">
                        <c:v>0.6</c:v>
                      </c:pt>
                      <c:pt idx="10">
                        <c:v>0.69813333333333338</c:v>
                      </c:pt>
                      <c:pt idx="11">
                        <c:v>0.7</c:v>
                      </c:pt>
                      <c:pt idx="12">
                        <c:v>0.8</c:v>
                      </c:pt>
                      <c:pt idx="13">
                        <c:v>0.9</c:v>
                      </c:pt>
                      <c:pt idx="14">
                        <c:v>1</c:v>
                      </c:pt>
                      <c:pt idx="15">
                        <c:v>1.1000000000000001</c:v>
                      </c:pt>
                      <c:pt idx="16">
                        <c:v>1.2</c:v>
                      </c:pt>
                      <c:pt idx="17">
                        <c:v>1.3</c:v>
                      </c:pt>
                      <c:pt idx="18">
                        <c:v>1.3374446858416722</c:v>
                      </c:pt>
                      <c:pt idx="19">
                        <c:v>1.4</c:v>
                      </c:pt>
                      <c:pt idx="20">
                        <c:v>1.5</c:v>
                      </c:pt>
                      <c:pt idx="21">
                        <c:v>1.6</c:v>
                      </c:pt>
                      <c:pt idx="22">
                        <c:v>1.7</c:v>
                      </c:pt>
                      <c:pt idx="23">
                        <c:v>1.8</c:v>
                      </c:pt>
                      <c:pt idx="24">
                        <c:v>1.9</c:v>
                      </c:pt>
                      <c:pt idx="25">
                        <c:v>2</c:v>
                      </c:pt>
                      <c:pt idx="26">
                        <c:v>2.1</c:v>
                      </c:pt>
                      <c:pt idx="27">
                        <c:v>2.2000000000000002</c:v>
                      </c:pt>
                      <c:pt idx="28">
                        <c:v>2.2999999999999998</c:v>
                      </c:pt>
                      <c:pt idx="29">
                        <c:v>2.4</c:v>
                      </c:pt>
                      <c:pt idx="30">
                        <c:v>2.5</c:v>
                      </c:pt>
                      <c:pt idx="31">
                        <c:v>2.6</c:v>
                      </c:pt>
                      <c:pt idx="32">
                        <c:v>2.7</c:v>
                      </c:pt>
                      <c:pt idx="33">
                        <c:v>2.8559999999999999</c:v>
                      </c:pt>
                    </c:numCache>
                  </c:numRef>
                </c:xVal>
                <c:yVal>
                  <c:numRef>
                    <c:extLst xmlns:c16r2="http://schemas.microsoft.com/office/drawing/2015/06/chart">
                      <c:ext uri="{02D57815-91ED-43cb-92C2-25804820EDAC}">
                        <c15:formulaRef>
                          <c15:sqref>SISMO!$G$35:$G$68</c15:sqref>
                        </c15:formulaRef>
                      </c:ext>
                    </c:extLst>
                    <c:numCache>
                      <c:formatCode>0.000</c:formatCode>
                      <c:ptCount val="34"/>
                      <c:pt idx="0">
                        <c:v>0.72</c:v>
                      </c:pt>
                      <c:pt idx="1">
                        <c:v>1.7855999999999999</c:v>
                      </c:pt>
                      <c:pt idx="2">
                        <c:v>1.7855999999999999</c:v>
                      </c:pt>
                      <c:pt idx="3">
                        <c:v>1.7855999999999999</c:v>
                      </c:pt>
                      <c:pt idx="4">
                        <c:v>1.7855999999999999</c:v>
                      </c:pt>
                      <c:pt idx="5">
                        <c:v>1.7855999999999999</c:v>
                      </c:pt>
                      <c:pt idx="6">
                        <c:v>1.7855999999999999</c:v>
                      </c:pt>
                      <c:pt idx="7">
                        <c:v>1.7855999999999999</c:v>
                      </c:pt>
                      <c:pt idx="8">
                        <c:v>1.7855999999999999</c:v>
                      </c:pt>
                      <c:pt idx="9">
                        <c:v>1.7855999999999999</c:v>
                      </c:pt>
                      <c:pt idx="10">
                        <c:v>1.7855999999999999</c:v>
                      </c:pt>
                      <c:pt idx="11">
                        <c:v>1.7808384000000002</c:v>
                      </c:pt>
                      <c:pt idx="12">
                        <c:v>1.5582335999999999</c:v>
                      </c:pt>
                      <c:pt idx="13">
                        <c:v>1.3850965333333334</c:v>
                      </c:pt>
                      <c:pt idx="14">
                        <c:v>1.24658688</c:v>
                      </c:pt>
                      <c:pt idx="15">
                        <c:v>1.1332608</c:v>
                      </c:pt>
                      <c:pt idx="16">
                        <c:v>1.0388223999999999</c:v>
                      </c:pt>
                      <c:pt idx="17">
                        <c:v>0.95891298461538477</c:v>
                      </c:pt>
                      <c:pt idx="18">
                        <c:v>0.93206612071250339</c:v>
                      </c:pt>
                      <c:pt idx="19">
                        <c:v>0.89041920000000008</c:v>
                      </c:pt>
                      <c:pt idx="20">
                        <c:v>0.83105791999999989</c:v>
                      </c:pt>
                      <c:pt idx="21">
                        <c:v>0.77911679999999994</c:v>
                      </c:pt>
                      <c:pt idx="22">
                        <c:v>0.7332864</c:v>
                      </c:pt>
                      <c:pt idx="23">
                        <c:v>0.69254826666666669</c:v>
                      </c:pt>
                      <c:pt idx="24">
                        <c:v>0.65609835789473692</c:v>
                      </c:pt>
                      <c:pt idx="25">
                        <c:v>0.62329343999999998</c:v>
                      </c:pt>
                      <c:pt idx="26">
                        <c:v>0.59361279999999994</c:v>
                      </c:pt>
                      <c:pt idx="27">
                        <c:v>0.56663039999999998</c:v>
                      </c:pt>
                      <c:pt idx="28">
                        <c:v>0.54199429565217394</c:v>
                      </c:pt>
                      <c:pt idx="29">
                        <c:v>0.51941119999999996</c:v>
                      </c:pt>
                      <c:pt idx="30">
                        <c:v>0.49863475199999996</c:v>
                      </c:pt>
                      <c:pt idx="31">
                        <c:v>0.47945649230769238</c:v>
                      </c:pt>
                      <c:pt idx="32">
                        <c:v>0.46169884444444442</c:v>
                      </c:pt>
                      <c:pt idx="33">
                        <c:v>0.43647999999999998</c:v>
                      </c:pt>
                    </c:numCache>
                  </c:numRef>
                </c:yVal>
                <c:smooth val="1"/>
                <c:extLst xmlns:c16r2="http://schemas.microsoft.com/office/drawing/2015/06/chart">
                  <c:ext xmlns:c16="http://schemas.microsoft.com/office/drawing/2014/chart" uri="{C3380CC4-5D6E-409C-BE32-E72D297353CC}">
                    <c16:uniqueId val="{00000002-20B6-438D-AFFE-614DE94810E1}"/>
                  </c:ext>
                </c:extLst>
              </c15:ser>
            </c15:filteredScatterSeries>
            <c15:filteredScatterSeries>
              <c15:ser>
                <c:idx val="1"/>
                <c:order val="3"/>
                <c:tx>
                  <c:v>sa1</c:v>
                </c:tx>
                <c:spPr>
                  <a:ln w="19050" cap="rnd">
                    <a:solidFill>
                      <a:schemeClr val="accent4"/>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SISMO!$B$35:$B$36</c15:sqref>
                        </c15:formulaRef>
                      </c:ext>
                    </c:extLst>
                    <c:numCache>
                      <c:formatCode>0.000</c:formatCode>
                      <c:ptCount val="2"/>
                      <c:pt idx="0">
                        <c:v>0</c:v>
                      </c:pt>
                      <c:pt idx="1">
                        <c:v>0.12693333333333334</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SISMO!$C$35:$C$36</c15:sqref>
                        </c15:formulaRef>
                      </c:ext>
                    </c:extLst>
                    <c:numCache>
                      <c:formatCode>0.000</c:formatCode>
                      <c:ptCount val="2"/>
                      <c:pt idx="0">
                        <c:v>0.48</c:v>
                      </c:pt>
                      <c:pt idx="1">
                        <c:v>1.1903999999999999</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3-20B6-438D-AFFE-614DE94810E1}"/>
                  </c:ext>
                </c:extLst>
              </c15:ser>
            </c15:filteredScatterSeries>
            <c15:filteredScatterSeries>
              <c15:ser>
                <c:idx val="2"/>
                <c:order val="4"/>
                <c:tx>
                  <c:v>sa2</c:v>
                </c:tx>
                <c:spPr>
                  <a:ln w="19050" cap="rnd">
                    <a:solidFill>
                      <a:schemeClr val="accent6"/>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SISMO!$B$36:$B$45</c15:sqref>
                        </c15:formulaRef>
                      </c:ext>
                    </c:extLst>
                    <c:numCache>
                      <c:formatCode>0.000</c:formatCode>
                      <c:ptCount val="10"/>
                      <c:pt idx="0">
                        <c:v>0.12693333333333334</c:v>
                      </c:pt>
                      <c:pt idx="1">
                        <c:v>0.13</c:v>
                      </c:pt>
                      <c:pt idx="2">
                        <c:v>0.17</c:v>
                      </c:pt>
                      <c:pt idx="3">
                        <c:v>0.19</c:v>
                      </c:pt>
                      <c:pt idx="4">
                        <c:v>0.2</c:v>
                      </c:pt>
                      <c:pt idx="5">
                        <c:v>0.3</c:v>
                      </c:pt>
                      <c:pt idx="6">
                        <c:v>0.4</c:v>
                      </c:pt>
                      <c:pt idx="7">
                        <c:v>0.5</c:v>
                      </c:pt>
                      <c:pt idx="8">
                        <c:v>0.6</c:v>
                      </c:pt>
                      <c:pt idx="9">
                        <c:v>0.69813333333333338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SISMO!$C$36:$C$45</c15:sqref>
                        </c15:formulaRef>
                      </c:ext>
                    </c:extLst>
                    <c:numCache>
                      <c:formatCode>0.000</c:formatCode>
                      <c:ptCount val="10"/>
                      <c:pt idx="0">
                        <c:v>1.1903999999999999</c:v>
                      </c:pt>
                      <c:pt idx="1">
                        <c:v>1.1903999999999999</c:v>
                      </c:pt>
                      <c:pt idx="2">
                        <c:v>1.1903999999999999</c:v>
                      </c:pt>
                      <c:pt idx="3">
                        <c:v>1.1903999999999999</c:v>
                      </c:pt>
                      <c:pt idx="4">
                        <c:v>1.1903999999999999</c:v>
                      </c:pt>
                      <c:pt idx="5">
                        <c:v>1.1903999999999999</c:v>
                      </c:pt>
                      <c:pt idx="6">
                        <c:v>1.1903999999999999</c:v>
                      </c:pt>
                      <c:pt idx="7">
                        <c:v>1.1903999999999999</c:v>
                      </c:pt>
                      <c:pt idx="8">
                        <c:v>1.1903999999999999</c:v>
                      </c:pt>
                      <c:pt idx="9">
                        <c:v>1.1903999999999999</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4-20B6-438D-AFFE-614DE94810E1}"/>
                  </c:ext>
                </c:extLst>
              </c15:ser>
            </c15:filteredScatterSeries>
            <c15:filteredScatterSeries>
              <c15:ser>
                <c:idx val="3"/>
                <c:order val="5"/>
                <c:tx>
                  <c:v>sa3</c:v>
                </c:tx>
                <c:spPr>
                  <a:ln w="19050" cap="rnd">
                    <a:solidFill>
                      <a:schemeClr val="accent2">
                        <a:lumMod val="60000"/>
                      </a:schemeClr>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SISMO!$B$45:$B$68</c15:sqref>
                        </c15:formulaRef>
                      </c:ext>
                    </c:extLst>
                    <c:numCache>
                      <c:formatCode>0.000</c:formatCode>
                      <c:ptCount val="24"/>
                      <c:pt idx="0">
                        <c:v>0.69813333333333338</c:v>
                      </c:pt>
                      <c:pt idx="1">
                        <c:v>0.7</c:v>
                      </c:pt>
                      <c:pt idx="2">
                        <c:v>0.8</c:v>
                      </c:pt>
                      <c:pt idx="3">
                        <c:v>0.9</c:v>
                      </c:pt>
                      <c:pt idx="4">
                        <c:v>1</c:v>
                      </c:pt>
                      <c:pt idx="5">
                        <c:v>1.1000000000000001</c:v>
                      </c:pt>
                      <c:pt idx="6">
                        <c:v>1.2</c:v>
                      </c:pt>
                      <c:pt idx="7">
                        <c:v>1.3</c:v>
                      </c:pt>
                      <c:pt idx="8">
                        <c:v>1.3374446858416722</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2.8559999999999999</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SISMO!$C$45:$C$68</c15:sqref>
                        </c15:formulaRef>
                      </c:ext>
                    </c:extLst>
                    <c:numCache>
                      <c:formatCode>0.000</c:formatCode>
                      <c:ptCount val="24"/>
                      <c:pt idx="0">
                        <c:v>1.1903999999999999</c:v>
                      </c:pt>
                      <c:pt idx="1">
                        <c:v>1.1872256000000001</c:v>
                      </c:pt>
                      <c:pt idx="2">
                        <c:v>1.0388223999999999</c:v>
                      </c:pt>
                      <c:pt idx="3">
                        <c:v>0.92339768888888896</c:v>
                      </c:pt>
                      <c:pt idx="4">
                        <c:v>0.83105792000000001</c:v>
                      </c:pt>
                      <c:pt idx="5">
                        <c:v>0.75550720000000005</c:v>
                      </c:pt>
                      <c:pt idx="6">
                        <c:v>0.69254826666666669</c:v>
                      </c:pt>
                      <c:pt idx="7">
                        <c:v>0.63927532307692314</c:v>
                      </c:pt>
                      <c:pt idx="8">
                        <c:v>0.62137741380833555</c:v>
                      </c:pt>
                      <c:pt idx="9">
                        <c:v>0.59361280000000005</c:v>
                      </c:pt>
                      <c:pt idx="10">
                        <c:v>0.55403861333333326</c:v>
                      </c:pt>
                      <c:pt idx="11">
                        <c:v>0.51941119999999996</c:v>
                      </c:pt>
                      <c:pt idx="12">
                        <c:v>0.4888576</c:v>
                      </c:pt>
                      <c:pt idx="13">
                        <c:v>0.46169884444444448</c:v>
                      </c:pt>
                      <c:pt idx="14">
                        <c:v>0.43739890526315794</c:v>
                      </c:pt>
                      <c:pt idx="15">
                        <c:v>0.41552896</c:v>
                      </c:pt>
                      <c:pt idx="16">
                        <c:v>0.39574186666666661</c:v>
                      </c:pt>
                      <c:pt idx="17">
                        <c:v>0.37775360000000002</c:v>
                      </c:pt>
                      <c:pt idx="18">
                        <c:v>0.36132953043478266</c:v>
                      </c:pt>
                      <c:pt idx="19">
                        <c:v>0.34627413333333334</c:v>
                      </c:pt>
                      <c:pt idx="20">
                        <c:v>0.33242316799999999</c:v>
                      </c:pt>
                      <c:pt idx="21">
                        <c:v>0.31963766153846157</c:v>
                      </c:pt>
                      <c:pt idx="22">
                        <c:v>0.30779922962962963</c:v>
                      </c:pt>
                      <c:pt idx="23">
                        <c:v>0.29098666666666667</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5-20B6-438D-AFFE-614DE94810E1}"/>
                  </c:ext>
                </c:extLst>
              </c15:ser>
            </c15:filteredScatterSeries>
            <c15:filteredScatterSeries>
              <c15:ser>
                <c:idx val="4"/>
                <c:order val="6"/>
                <c:tx>
                  <c:v>sa1R</c:v>
                </c:tx>
                <c:spPr>
                  <a:ln w="19050" cap="rnd">
                    <a:solidFill>
                      <a:schemeClr val="accent4">
                        <a:lumMod val="60000"/>
                      </a:schemeClr>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SISMO!$B$35:$B$36</c15:sqref>
                        </c15:formulaRef>
                      </c:ext>
                    </c:extLst>
                    <c:numCache>
                      <c:formatCode>0.000</c:formatCode>
                      <c:ptCount val="2"/>
                      <c:pt idx="0">
                        <c:v>0</c:v>
                      </c:pt>
                      <c:pt idx="1">
                        <c:v>0.12693333333333334</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SISMO!$E$35:$E$36</c15:sqref>
                        </c15:formulaRef>
                      </c:ext>
                    </c:extLst>
                    <c:numCache>
                      <c:formatCode>0.000</c:formatCode>
                      <c:ptCount val="2"/>
                      <c:pt idx="0">
                        <c:v>0.10666666666666666</c:v>
                      </c:pt>
                      <c:pt idx="1">
                        <c:v>0.26453333333333329</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6-20B6-438D-AFFE-614DE94810E1}"/>
                  </c:ext>
                </c:extLst>
              </c15:ser>
            </c15:filteredScatterSeries>
            <c15:filteredScatterSeries>
              <c15:ser>
                <c:idx val="5"/>
                <c:order val="7"/>
                <c:tx>
                  <c:v>sa2R</c:v>
                </c:tx>
                <c:spPr>
                  <a:ln w="19050" cap="rnd">
                    <a:solidFill>
                      <a:schemeClr val="accent6">
                        <a:lumMod val="60000"/>
                      </a:schemeClr>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SISMO!$B$36:$B$45</c15:sqref>
                        </c15:formulaRef>
                      </c:ext>
                    </c:extLst>
                    <c:numCache>
                      <c:formatCode>0.000</c:formatCode>
                      <c:ptCount val="10"/>
                      <c:pt idx="0">
                        <c:v>0.12693333333333334</c:v>
                      </c:pt>
                      <c:pt idx="1">
                        <c:v>0.13</c:v>
                      </c:pt>
                      <c:pt idx="2">
                        <c:v>0.17</c:v>
                      </c:pt>
                      <c:pt idx="3">
                        <c:v>0.19</c:v>
                      </c:pt>
                      <c:pt idx="4">
                        <c:v>0.2</c:v>
                      </c:pt>
                      <c:pt idx="5">
                        <c:v>0.3</c:v>
                      </c:pt>
                      <c:pt idx="6">
                        <c:v>0.4</c:v>
                      </c:pt>
                      <c:pt idx="7">
                        <c:v>0.5</c:v>
                      </c:pt>
                      <c:pt idx="8">
                        <c:v>0.6</c:v>
                      </c:pt>
                      <c:pt idx="9">
                        <c:v>0.69813333333333338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SISMO!$E$36:$E$45</c15:sqref>
                        </c15:formulaRef>
                      </c:ext>
                    </c:extLst>
                    <c:numCache>
                      <c:formatCode>0.000</c:formatCode>
                      <c:ptCount val="10"/>
                      <c:pt idx="0">
                        <c:v>0.26453333333333329</c:v>
                      </c:pt>
                      <c:pt idx="1">
                        <c:v>0.26453333333333329</c:v>
                      </c:pt>
                      <c:pt idx="2">
                        <c:v>0.26453333333333329</c:v>
                      </c:pt>
                      <c:pt idx="3">
                        <c:v>0.26453333333333329</c:v>
                      </c:pt>
                      <c:pt idx="4">
                        <c:v>0.26453333333333329</c:v>
                      </c:pt>
                      <c:pt idx="5">
                        <c:v>0.26453333333333329</c:v>
                      </c:pt>
                      <c:pt idx="6">
                        <c:v>0.26453333333333329</c:v>
                      </c:pt>
                      <c:pt idx="7">
                        <c:v>0.26453333333333329</c:v>
                      </c:pt>
                      <c:pt idx="8">
                        <c:v>0.26453333333333329</c:v>
                      </c:pt>
                      <c:pt idx="9">
                        <c:v>0.26453333333333329</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7-20B6-438D-AFFE-614DE94810E1}"/>
                  </c:ext>
                </c:extLst>
              </c15:ser>
            </c15:filteredScatterSeries>
            <c15:filteredScatterSeries>
              <c15:ser>
                <c:idx val="6"/>
                <c:order val="8"/>
                <c:tx>
                  <c:v>sa3R</c:v>
                </c:tx>
                <c:spPr>
                  <a:ln w="19050" cap="rnd">
                    <a:solidFill>
                      <a:schemeClr val="accent2">
                        <a:lumMod val="80000"/>
                        <a:lumOff val="20000"/>
                      </a:schemeClr>
                    </a:solidFill>
                    <a:round/>
                  </a:ln>
                  <a:effectLst/>
                </c:spPr>
                <c:marker>
                  <c:symbol val="none"/>
                </c:marker>
                <c:xVal>
                  <c:numRef>
                    <c:extLst xmlns:c15="http://schemas.microsoft.com/office/drawing/2012/chart" xmlns:c16r2="http://schemas.microsoft.com/office/drawing/2015/06/chart">
                      <c:ext xmlns:c15="http://schemas.microsoft.com/office/drawing/2012/chart" uri="{02D57815-91ED-43cb-92C2-25804820EDAC}">
                        <c15:formulaRef>
                          <c15:sqref>SISMO!$B$45:$B$68</c15:sqref>
                        </c15:formulaRef>
                      </c:ext>
                    </c:extLst>
                    <c:numCache>
                      <c:formatCode>0.000</c:formatCode>
                      <c:ptCount val="24"/>
                      <c:pt idx="0">
                        <c:v>0.69813333333333338</c:v>
                      </c:pt>
                      <c:pt idx="1">
                        <c:v>0.7</c:v>
                      </c:pt>
                      <c:pt idx="2">
                        <c:v>0.8</c:v>
                      </c:pt>
                      <c:pt idx="3">
                        <c:v>0.9</c:v>
                      </c:pt>
                      <c:pt idx="4">
                        <c:v>1</c:v>
                      </c:pt>
                      <c:pt idx="5">
                        <c:v>1.1000000000000001</c:v>
                      </c:pt>
                      <c:pt idx="6">
                        <c:v>1.2</c:v>
                      </c:pt>
                      <c:pt idx="7">
                        <c:v>1.3</c:v>
                      </c:pt>
                      <c:pt idx="8">
                        <c:v>1.3374446858416722</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2.8559999999999999</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SISMO!$E$45:$E$68</c15:sqref>
                        </c15:formulaRef>
                      </c:ext>
                    </c:extLst>
                    <c:numCache>
                      <c:formatCode>0.000</c:formatCode>
                      <c:ptCount val="24"/>
                      <c:pt idx="0">
                        <c:v>0.26453333333333329</c:v>
                      </c:pt>
                      <c:pt idx="1">
                        <c:v>0.26382791111111115</c:v>
                      </c:pt>
                      <c:pt idx="2">
                        <c:v>0.23084942222222218</c:v>
                      </c:pt>
                      <c:pt idx="3">
                        <c:v>0.20519948641975308</c:v>
                      </c:pt>
                      <c:pt idx="4">
                        <c:v>0.18467953777777776</c:v>
                      </c:pt>
                      <c:pt idx="5">
                        <c:v>0.16789048888888888</c:v>
                      </c:pt>
                      <c:pt idx="6">
                        <c:v>0.15389961481481482</c:v>
                      </c:pt>
                      <c:pt idx="7">
                        <c:v>0.14206118290598291</c:v>
                      </c:pt>
                      <c:pt idx="8">
                        <c:v>0.13808386973518566</c:v>
                      </c:pt>
                      <c:pt idx="9">
                        <c:v>0.13191395555555557</c:v>
                      </c:pt>
                      <c:pt idx="10">
                        <c:v>0.12311969185185183</c:v>
                      </c:pt>
                      <c:pt idx="11">
                        <c:v>0.11542471111111109</c:v>
                      </c:pt>
                      <c:pt idx="12">
                        <c:v>0.10863502222222221</c:v>
                      </c:pt>
                      <c:pt idx="13">
                        <c:v>0.10259974320987654</c:v>
                      </c:pt>
                      <c:pt idx="14">
                        <c:v>9.7199756725146205E-2</c:v>
                      </c:pt>
                      <c:pt idx="15">
                        <c:v>9.2339768888888882E-2</c:v>
                      </c:pt>
                      <c:pt idx="16">
                        <c:v>8.7942637037037016E-2</c:v>
                      </c:pt>
                      <c:pt idx="17">
                        <c:v>8.3945244444444442E-2</c:v>
                      </c:pt>
                      <c:pt idx="18">
                        <c:v>8.0295451207729476E-2</c:v>
                      </c:pt>
                      <c:pt idx="19">
                        <c:v>7.6949807407407408E-2</c:v>
                      </c:pt>
                      <c:pt idx="20">
                        <c:v>7.38718151111111E-2</c:v>
                      </c:pt>
                      <c:pt idx="21">
                        <c:v>7.1030591452991454E-2</c:v>
                      </c:pt>
                      <c:pt idx="22">
                        <c:v>6.8399828806584365E-2</c:v>
                      </c:pt>
                      <c:pt idx="23">
                        <c:v>6.4663703703703695E-2</c:v>
                      </c:pt>
                    </c:numCache>
                  </c:numRef>
                </c:yVal>
                <c:smooth val="1"/>
                <c:extLst xmlns:c15="http://schemas.microsoft.com/office/drawing/2012/chart" xmlns:c16r2="http://schemas.microsoft.com/office/drawing/2015/06/chart">
                  <c:ext xmlns:c16="http://schemas.microsoft.com/office/drawing/2014/chart" uri="{C3380CC4-5D6E-409C-BE32-E72D297353CC}">
                    <c16:uniqueId val="{00000008-20B6-438D-AFFE-614DE94810E1}"/>
                  </c:ext>
                </c:extLst>
              </c15:ser>
            </c15:filteredScatterSeries>
          </c:ext>
        </c:extLst>
      </c:scatterChart>
      <c:valAx>
        <c:axId val="-1378828160"/>
        <c:scaling>
          <c:orientation val="minMax"/>
          <c:max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Periodo de vibración (T)</a:t>
                </a:r>
              </a:p>
            </c:rich>
          </c:tx>
          <c:layout>
            <c:manualLayout>
              <c:xMode val="edge"/>
              <c:yMode val="edge"/>
              <c:x val="0.34324626205432185"/>
              <c:y val="0.9329435970448567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378820544"/>
        <c:crosses val="autoZero"/>
        <c:crossBetween val="midCat"/>
      </c:valAx>
      <c:valAx>
        <c:axId val="-137882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s-EC"/>
                  <a:t>Aceleración (Sa)</a:t>
                </a:r>
              </a:p>
            </c:rich>
          </c:tx>
          <c:layout>
            <c:manualLayout>
              <c:xMode val="edge"/>
              <c:yMode val="edge"/>
              <c:x val="3.3241240948499915E-3"/>
              <c:y val="0.35188305479428045"/>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378828160"/>
        <c:crosses val="autoZero"/>
        <c:crossBetween val="midCat"/>
      </c:valAx>
      <c:spPr>
        <a:noFill/>
        <a:ln>
          <a:noFill/>
        </a:ln>
        <a:effectLst/>
      </c:spPr>
    </c:plotArea>
    <c:legend>
      <c:legendPos val="r"/>
      <c:layout>
        <c:manualLayout>
          <c:xMode val="edge"/>
          <c:yMode val="edge"/>
          <c:x val="0.59107226538007152"/>
          <c:y val="0.18842280791167765"/>
          <c:w val="0.32510543788899809"/>
          <c:h val="0.236516180479253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28F8D-4C9B-4892-9112-4E128A23DD0D}"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C"/>
        </a:p>
      </dgm:t>
    </dgm:pt>
    <dgm:pt modelId="{A7D9E67E-0662-4EC5-A477-AA3039F32B32}">
      <dgm:prSet phldrT="[Texto]" custT="1"/>
      <dgm:spPr/>
      <dgm:t>
        <a:bodyPr/>
        <a:lstStyle/>
        <a:p>
          <a:r>
            <a:rPr lang="es-EC" sz="2400" dirty="0" smtClean="0">
              <a:solidFill>
                <a:schemeClr val="tx1"/>
              </a:solidFill>
            </a:rPr>
            <a:t>Construcción hace 30 años (1989)</a:t>
          </a:r>
          <a:endParaRPr lang="es-EC" sz="2400" dirty="0">
            <a:solidFill>
              <a:schemeClr val="tx1"/>
            </a:solidFill>
          </a:endParaRPr>
        </a:p>
      </dgm:t>
    </dgm:pt>
    <dgm:pt modelId="{8F1DE6DD-5028-4A05-9867-B27C6A7D2F0C}" type="parTrans" cxnId="{622F5613-0F7B-4E2C-A810-ACAC73854593}">
      <dgm:prSet/>
      <dgm:spPr/>
      <dgm:t>
        <a:bodyPr/>
        <a:lstStyle/>
        <a:p>
          <a:endParaRPr lang="es-EC" sz="2000">
            <a:solidFill>
              <a:schemeClr val="tx1"/>
            </a:solidFill>
          </a:endParaRPr>
        </a:p>
      </dgm:t>
    </dgm:pt>
    <dgm:pt modelId="{C26A2783-3BB4-427E-945C-A95510BFEF90}" type="sibTrans" cxnId="{622F5613-0F7B-4E2C-A810-ACAC73854593}">
      <dgm:prSet/>
      <dgm:spPr/>
      <dgm:t>
        <a:bodyPr/>
        <a:lstStyle/>
        <a:p>
          <a:endParaRPr lang="es-EC" sz="2000">
            <a:solidFill>
              <a:schemeClr val="tx1"/>
            </a:solidFill>
          </a:endParaRPr>
        </a:p>
      </dgm:t>
    </dgm:pt>
    <dgm:pt modelId="{3C809A5A-7F5C-4400-A86D-D51102714FCB}">
      <dgm:prSet phldrT="[Texto]" custT="1"/>
      <dgm:spPr/>
      <dgm:t>
        <a:bodyPr/>
        <a:lstStyle/>
        <a:p>
          <a:r>
            <a:rPr lang="es-EC" sz="2400" dirty="0" smtClean="0">
              <a:solidFill>
                <a:schemeClr val="tx1"/>
              </a:solidFill>
            </a:rPr>
            <a:t>Sometido a modificaciones estructurales</a:t>
          </a:r>
          <a:endParaRPr lang="es-EC" sz="2400" dirty="0">
            <a:solidFill>
              <a:schemeClr val="tx1"/>
            </a:solidFill>
          </a:endParaRPr>
        </a:p>
      </dgm:t>
    </dgm:pt>
    <dgm:pt modelId="{798AE97A-59B7-4743-8F7C-1918556235A2}" type="parTrans" cxnId="{1E17B34B-726F-4FE2-8900-7C788C40ED6A}">
      <dgm:prSet/>
      <dgm:spPr/>
      <dgm:t>
        <a:bodyPr/>
        <a:lstStyle/>
        <a:p>
          <a:endParaRPr lang="es-EC" sz="2000">
            <a:solidFill>
              <a:schemeClr val="tx1"/>
            </a:solidFill>
          </a:endParaRPr>
        </a:p>
      </dgm:t>
    </dgm:pt>
    <dgm:pt modelId="{65D63683-4ED1-47DB-9626-68AAC963DA45}" type="sibTrans" cxnId="{1E17B34B-726F-4FE2-8900-7C788C40ED6A}">
      <dgm:prSet/>
      <dgm:spPr/>
      <dgm:t>
        <a:bodyPr/>
        <a:lstStyle/>
        <a:p>
          <a:endParaRPr lang="es-EC" sz="2000">
            <a:solidFill>
              <a:schemeClr val="tx1"/>
            </a:solidFill>
          </a:endParaRPr>
        </a:p>
      </dgm:t>
    </dgm:pt>
    <dgm:pt modelId="{5B37D04A-D23E-4416-BC06-CDB53C295475}">
      <dgm:prSet phldrT="[Texto]" custT="1"/>
      <dgm:spPr/>
      <dgm:t>
        <a:bodyPr/>
        <a:lstStyle/>
        <a:p>
          <a:r>
            <a:rPr lang="es-EC" sz="2400" dirty="0" smtClean="0">
              <a:solidFill>
                <a:schemeClr val="tx1"/>
              </a:solidFill>
            </a:rPr>
            <a:t>Incrementos de solicitaciones de carga</a:t>
          </a:r>
          <a:endParaRPr lang="es-EC" sz="2400" dirty="0">
            <a:solidFill>
              <a:schemeClr val="tx1"/>
            </a:solidFill>
          </a:endParaRPr>
        </a:p>
      </dgm:t>
    </dgm:pt>
    <dgm:pt modelId="{09A5EDC1-7123-4FC5-A223-CD03B858A1E3}" type="parTrans" cxnId="{3544AC4B-1A0B-4C80-9CDD-D0DFD272E4F3}">
      <dgm:prSet/>
      <dgm:spPr/>
      <dgm:t>
        <a:bodyPr/>
        <a:lstStyle/>
        <a:p>
          <a:endParaRPr lang="es-EC" sz="2000">
            <a:solidFill>
              <a:schemeClr val="tx1"/>
            </a:solidFill>
          </a:endParaRPr>
        </a:p>
      </dgm:t>
    </dgm:pt>
    <dgm:pt modelId="{F6551B38-C987-479A-8D79-EB0918D3DCCA}" type="sibTrans" cxnId="{3544AC4B-1A0B-4C80-9CDD-D0DFD272E4F3}">
      <dgm:prSet/>
      <dgm:spPr/>
      <dgm:t>
        <a:bodyPr/>
        <a:lstStyle/>
        <a:p>
          <a:endParaRPr lang="es-EC" sz="2000">
            <a:solidFill>
              <a:schemeClr val="tx1"/>
            </a:solidFill>
          </a:endParaRPr>
        </a:p>
      </dgm:t>
    </dgm:pt>
    <dgm:pt modelId="{880E5F0E-9DFD-442F-BB83-11DCE28EE8A9}">
      <dgm:prSet phldrT="[Texto]" custT="1"/>
      <dgm:spPr/>
      <dgm:t>
        <a:bodyPr/>
        <a:lstStyle/>
        <a:p>
          <a:r>
            <a:rPr lang="es-EC" sz="2400" dirty="0" smtClean="0">
              <a:solidFill>
                <a:schemeClr val="tx1"/>
              </a:solidFill>
            </a:rPr>
            <a:t>Necesidad de incrementar el espacio físico</a:t>
          </a:r>
          <a:endParaRPr lang="es-EC" sz="2400" dirty="0">
            <a:solidFill>
              <a:schemeClr val="tx1"/>
            </a:solidFill>
          </a:endParaRPr>
        </a:p>
      </dgm:t>
    </dgm:pt>
    <dgm:pt modelId="{3A4AA2BB-0F0F-4511-BE73-38395E12D3A0}" type="parTrans" cxnId="{46019BE5-131B-41D4-8916-C9318AA34F16}">
      <dgm:prSet/>
      <dgm:spPr/>
      <dgm:t>
        <a:bodyPr/>
        <a:lstStyle/>
        <a:p>
          <a:endParaRPr lang="es-EC" sz="2000">
            <a:solidFill>
              <a:schemeClr val="tx1"/>
            </a:solidFill>
          </a:endParaRPr>
        </a:p>
      </dgm:t>
    </dgm:pt>
    <dgm:pt modelId="{8DAD9567-ACD4-4703-9F90-4EB685E1A265}" type="sibTrans" cxnId="{46019BE5-131B-41D4-8916-C9318AA34F16}">
      <dgm:prSet/>
      <dgm:spPr/>
      <dgm:t>
        <a:bodyPr/>
        <a:lstStyle/>
        <a:p>
          <a:endParaRPr lang="es-EC" sz="2000">
            <a:solidFill>
              <a:schemeClr val="tx1"/>
            </a:solidFill>
          </a:endParaRPr>
        </a:p>
      </dgm:t>
    </dgm:pt>
    <dgm:pt modelId="{B89448A2-E488-4221-845F-06DD515ABE7A}">
      <dgm:prSet phldrT="[Texto]" custT="1"/>
      <dgm:spPr/>
      <dgm:t>
        <a:bodyPr/>
        <a:lstStyle/>
        <a:p>
          <a:r>
            <a:rPr lang="es-EC" sz="2400" dirty="0" smtClean="0">
              <a:solidFill>
                <a:schemeClr val="tx1"/>
              </a:solidFill>
            </a:rPr>
            <a:t>Incertidumbre respecto al desempeño estructural</a:t>
          </a:r>
          <a:endParaRPr lang="es-EC" sz="2400" dirty="0">
            <a:solidFill>
              <a:schemeClr val="tx1"/>
            </a:solidFill>
          </a:endParaRPr>
        </a:p>
      </dgm:t>
    </dgm:pt>
    <dgm:pt modelId="{C93FB025-D2C9-4E57-A486-F4FEBBFC4D46}" type="parTrans" cxnId="{77C012A4-84AC-4CDA-9078-9C7FD634CF1C}">
      <dgm:prSet/>
      <dgm:spPr/>
      <dgm:t>
        <a:bodyPr/>
        <a:lstStyle/>
        <a:p>
          <a:endParaRPr lang="es-EC" sz="2000">
            <a:solidFill>
              <a:schemeClr val="tx1"/>
            </a:solidFill>
          </a:endParaRPr>
        </a:p>
      </dgm:t>
    </dgm:pt>
    <dgm:pt modelId="{74F16399-1518-494E-9259-87F7C3F32168}" type="sibTrans" cxnId="{77C012A4-84AC-4CDA-9078-9C7FD634CF1C}">
      <dgm:prSet/>
      <dgm:spPr/>
      <dgm:t>
        <a:bodyPr/>
        <a:lstStyle/>
        <a:p>
          <a:endParaRPr lang="es-EC" sz="2000">
            <a:solidFill>
              <a:schemeClr val="tx1"/>
            </a:solidFill>
          </a:endParaRPr>
        </a:p>
      </dgm:t>
    </dgm:pt>
    <dgm:pt modelId="{9634E715-4C72-4338-918C-5A450B8D6D6D}" type="pres">
      <dgm:prSet presAssocID="{E3028F8D-4C9B-4892-9112-4E128A23DD0D}" presName="linear" presStyleCnt="0">
        <dgm:presLayoutVars>
          <dgm:dir/>
          <dgm:animLvl val="lvl"/>
          <dgm:resizeHandles val="exact"/>
        </dgm:presLayoutVars>
      </dgm:prSet>
      <dgm:spPr/>
      <dgm:t>
        <a:bodyPr/>
        <a:lstStyle/>
        <a:p>
          <a:endParaRPr lang="es-EC"/>
        </a:p>
      </dgm:t>
    </dgm:pt>
    <dgm:pt modelId="{CB4BD2F5-E077-4D04-B2AD-AC2C031AED9F}" type="pres">
      <dgm:prSet presAssocID="{A7D9E67E-0662-4EC5-A477-AA3039F32B32}" presName="parentLin" presStyleCnt="0"/>
      <dgm:spPr/>
    </dgm:pt>
    <dgm:pt modelId="{C3E272ED-941A-478F-9C7C-D949AB4A4A53}" type="pres">
      <dgm:prSet presAssocID="{A7D9E67E-0662-4EC5-A477-AA3039F32B32}" presName="parentLeftMargin" presStyleLbl="node1" presStyleIdx="0" presStyleCnt="5"/>
      <dgm:spPr/>
      <dgm:t>
        <a:bodyPr/>
        <a:lstStyle/>
        <a:p>
          <a:endParaRPr lang="es-EC"/>
        </a:p>
      </dgm:t>
    </dgm:pt>
    <dgm:pt modelId="{B0333ECB-754E-42CD-806C-2972281BA72B}" type="pres">
      <dgm:prSet presAssocID="{A7D9E67E-0662-4EC5-A477-AA3039F32B32}" presName="parentText" presStyleLbl="node1" presStyleIdx="0" presStyleCnt="5">
        <dgm:presLayoutVars>
          <dgm:chMax val="0"/>
          <dgm:bulletEnabled val="1"/>
        </dgm:presLayoutVars>
      </dgm:prSet>
      <dgm:spPr/>
      <dgm:t>
        <a:bodyPr/>
        <a:lstStyle/>
        <a:p>
          <a:endParaRPr lang="es-EC"/>
        </a:p>
      </dgm:t>
    </dgm:pt>
    <dgm:pt modelId="{8003BB22-4657-4C8A-9512-60B35DAB0935}" type="pres">
      <dgm:prSet presAssocID="{A7D9E67E-0662-4EC5-A477-AA3039F32B32}" presName="negativeSpace" presStyleCnt="0"/>
      <dgm:spPr/>
    </dgm:pt>
    <dgm:pt modelId="{A03381FA-C8E5-4170-954E-B69E569A0AFA}" type="pres">
      <dgm:prSet presAssocID="{A7D9E67E-0662-4EC5-A477-AA3039F32B32}" presName="childText" presStyleLbl="conFgAcc1" presStyleIdx="0" presStyleCnt="5" custLinFactNeighborX="786" custLinFactNeighborY="30676">
        <dgm:presLayoutVars>
          <dgm:bulletEnabled val="1"/>
        </dgm:presLayoutVars>
      </dgm:prSet>
      <dgm:spPr/>
    </dgm:pt>
    <dgm:pt modelId="{1BD501A7-51AB-481D-A19A-97E4F53A0FC4}" type="pres">
      <dgm:prSet presAssocID="{C26A2783-3BB4-427E-945C-A95510BFEF90}" presName="spaceBetweenRectangles" presStyleCnt="0"/>
      <dgm:spPr/>
    </dgm:pt>
    <dgm:pt modelId="{65392AEB-4352-4554-8E59-517317233593}" type="pres">
      <dgm:prSet presAssocID="{3C809A5A-7F5C-4400-A86D-D51102714FCB}" presName="parentLin" presStyleCnt="0"/>
      <dgm:spPr/>
    </dgm:pt>
    <dgm:pt modelId="{49580B4A-40A4-4630-8BAC-0F97AE213128}" type="pres">
      <dgm:prSet presAssocID="{3C809A5A-7F5C-4400-A86D-D51102714FCB}" presName="parentLeftMargin" presStyleLbl="node1" presStyleIdx="0" presStyleCnt="5"/>
      <dgm:spPr/>
      <dgm:t>
        <a:bodyPr/>
        <a:lstStyle/>
        <a:p>
          <a:endParaRPr lang="es-EC"/>
        </a:p>
      </dgm:t>
    </dgm:pt>
    <dgm:pt modelId="{3739F9E5-ECF3-4D60-81DD-DA36C26B5312}" type="pres">
      <dgm:prSet presAssocID="{3C809A5A-7F5C-4400-A86D-D51102714FCB}" presName="parentText" presStyleLbl="node1" presStyleIdx="1" presStyleCnt="5">
        <dgm:presLayoutVars>
          <dgm:chMax val="0"/>
          <dgm:bulletEnabled val="1"/>
        </dgm:presLayoutVars>
      </dgm:prSet>
      <dgm:spPr/>
      <dgm:t>
        <a:bodyPr/>
        <a:lstStyle/>
        <a:p>
          <a:endParaRPr lang="es-EC"/>
        </a:p>
      </dgm:t>
    </dgm:pt>
    <dgm:pt modelId="{0F5681E6-46AD-4773-9786-FC3B77A22D97}" type="pres">
      <dgm:prSet presAssocID="{3C809A5A-7F5C-4400-A86D-D51102714FCB}" presName="negativeSpace" presStyleCnt="0"/>
      <dgm:spPr/>
    </dgm:pt>
    <dgm:pt modelId="{C954AF6D-1A4B-447E-AD97-432A2EBC99FD}" type="pres">
      <dgm:prSet presAssocID="{3C809A5A-7F5C-4400-A86D-D51102714FCB}" presName="childText" presStyleLbl="conFgAcc1" presStyleIdx="1" presStyleCnt="5">
        <dgm:presLayoutVars>
          <dgm:bulletEnabled val="1"/>
        </dgm:presLayoutVars>
      </dgm:prSet>
      <dgm:spPr/>
    </dgm:pt>
    <dgm:pt modelId="{5EBBD175-368D-4216-A8F3-C42C7B4C4A45}" type="pres">
      <dgm:prSet presAssocID="{65D63683-4ED1-47DB-9626-68AAC963DA45}" presName="spaceBetweenRectangles" presStyleCnt="0"/>
      <dgm:spPr/>
    </dgm:pt>
    <dgm:pt modelId="{5EB50A77-6A8B-4372-9033-1B2BAE89BFD9}" type="pres">
      <dgm:prSet presAssocID="{5B37D04A-D23E-4416-BC06-CDB53C295475}" presName="parentLin" presStyleCnt="0"/>
      <dgm:spPr/>
    </dgm:pt>
    <dgm:pt modelId="{E14D08ED-8714-41D6-B2D6-B3595239D9B0}" type="pres">
      <dgm:prSet presAssocID="{5B37D04A-D23E-4416-BC06-CDB53C295475}" presName="parentLeftMargin" presStyleLbl="node1" presStyleIdx="1" presStyleCnt="5"/>
      <dgm:spPr/>
      <dgm:t>
        <a:bodyPr/>
        <a:lstStyle/>
        <a:p>
          <a:endParaRPr lang="es-EC"/>
        </a:p>
      </dgm:t>
    </dgm:pt>
    <dgm:pt modelId="{B7CFD413-49BD-482A-AEA3-51A337838F6F}" type="pres">
      <dgm:prSet presAssocID="{5B37D04A-D23E-4416-BC06-CDB53C295475}" presName="parentText" presStyleLbl="node1" presStyleIdx="2" presStyleCnt="5">
        <dgm:presLayoutVars>
          <dgm:chMax val="0"/>
          <dgm:bulletEnabled val="1"/>
        </dgm:presLayoutVars>
      </dgm:prSet>
      <dgm:spPr/>
      <dgm:t>
        <a:bodyPr/>
        <a:lstStyle/>
        <a:p>
          <a:endParaRPr lang="es-EC"/>
        </a:p>
      </dgm:t>
    </dgm:pt>
    <dgm:pt modelId="{7842ACCC-543A-44AB-A739-681D7D2BF38C}" type="pres">
      <dgm:prSet presAssocID="{5B37D04A-D23E-4416-BC06-CDB53C295475}" presName="negativeSpace" presStyleCnt="0"/>
      <dgm:spPr/>
    </dgm:pt>
    <dgm:pt modelId="{049640D6-AAC5-414B-9379-CE45C5FA590E}" type="pres">
      <dgm:prSet presAssocID="{5B37D04A-D23E-4416-BC06-CDB53C295475}" presName="childText" presStyleLbl="conFgAcc1" presStyleIdx="2" presStyleCnt="5">
        <dgm:presLayoutVars>
          <dgm:bulletEnabled val="1"/>
        </dgm:presLayoutVars>
      </dgm:prSet>
      <dgm:spPr/>
    </dgm:pt>
    <dgm:pt modelId="{0CB0DD6D-D34E-4AA0-985D-9F1D14EF9554}" type="pres">
      <dgm:prSet presAssocID="{F6551B38-C987-479A-8D79-EB0918D3DCCA}" presName="spaceBetweenRectangles" presStyleCnt="0"/>
      <dgm:spPr/>
    </dgm:pt>
    <dgm:pt modelId="{F99A17A4-2A99-4798-AF65-8317EA9684E9}" type="pres">
      <dgm:prSet presAssocID="{B89448A2-E488-4221-845F-06DD515ABE7A}" presName="parentLin" presStyleCnt="0"/>
      <dgm:spPr/>
    </dgm:pt>
    <dgm:pt modelId="{D24523EB-9491-435E-BF13-DC06EDB5E109}" type="pres">
      <dgm:prSet presAssocID="{B89448A2-E488-4221-845F-06DD515ABE7A}" presName="parentLeftMargin" presStyleLbl="node1" presStyleIdx="2" presStyleCnt="5"/>
      <dgm:spPr/>
      <dgm:t>
        <a:bodyPr/>
        <a:lstStyle/>
        <a:p>
          <a:endParaRPr lang="es-EC"/>
        </a:p>
      </dgm:t>
    </dgm:pt>
    <dgm:pt modelId="{61F58FA7-9365-43D6-A8D7-153409AC5DAA}" type="pres">
      <dgm:prSet presAssocID="{B89448A2-E488-4221-845F-06DD515ABE7A}" presName="parentText" presStyleLbl="node1" presStyleIdx="3" presStyleCnt="5">
        <dgm:presLayoutVars>
          <dgm:chMax val="0"/>
          <dgm:bulletEnabled val="1"/>
        </dgm:presLayoutVars>
      </dgm:prSet>
      <dgm:spPr/>
      <dgm:t>
        <a:bodyPr/>
        <a:lstStyle/>
        <a:p>
          <a:endParaRPr lang="es-EC"/>
        </a:p>
      </dgm:t>
    </dgm:pt>
    <dgm:pt modelId="{B0EA64F7-465B-4DD1-B32E-0160DAB92B86}" type="pres">
      <dgm:prSet presAssocID="{B89448A2-E488-4221-845F-06DD515ABE7A}" presName="negativeSpace" presStyleCnt="0"/>
      <dgm:spPr/>
    </dgm:pt>
    <dgm:pt modelId="{7339FA0F-8D05-4D2A-A5D7-15503E5E547C}" type="pres">
      <dgm:prSet presAssocID="{B89448A2-E488-4221-845F-06DD515ABE7A}" presName="childText" presStyleLbl="conFgAcc1" presStyleIdx="3" presStyleCnt="5">
        <dgm:presLayoutVars>
          <dgm:bulletEnabled val="1"/>
        </dgm:presLayoutVars>
      </dgm:prSet>
      <dgm:spPr/>
    </dgm:pt>
    <dgm:pt modelId="{B9E29A39-3B13-4722-A198-E490819EE057}" type="pres">
      <dgm:prSet presAssocID="{74F16399-1518-494E-9259-87F7C3F32168}" presName="spaceBetweenRectangles" presStyleCnt="0"/>
      <dgm:spPr/>
    </dgm:pt>
    <dgm:pt modelId="{F2DF59D6-0C4C-443A-9A71-BA56A0771B9A}" type="pres">
      <dgm:prSet presAssocID="{880E5F0E-9DFD-442F-BB83-11DCE28EE8A9}" presName="parentLin" presStyleCnt="0"/>
      <dgm:spPr/>
    </dgm:pt>
    <dgm:pt modelId="{D2CD7F66-F661-4C26-B178-90C1ED69930F}" type="pres">
      <dgm:prSet presAssocID="{880E5F0E-9DFD-442F-BB83-11DCE28EE8A9}" presName="parentLeftMargin" presStyleLbl="node1" presStyleIdx="3" presStyleCnt="5"/>
      <dgm:spPr/>
      <dgm:t>
        <a:bodyPr/>
        <a:lstStyle/>
        <a:p>
          <a:endParaRPr lang="es-EC"/>
        </a:p>
      </dgm:t>
    </dgm:pt>
    <dgm:pt modelId="{8B5C6C9A-2249-40BB-B2D3-4EA1221F6324}" type="pres">
      <dgm:prSet presAssocID="{880E5F0E-9DFD-442F-BB83-11DCE28EE8A9}" presName="parentText" presStyleLbl="node1" presStyleIdx="4" presStyleCnt="5">
        <dgm:presLayoutVars>
          <dgm:chMax val="0"/>
          <dgm:bulletEnabled val="1"/>
        </dgm:presLayoutVars>
      </dgm:prSet>
      <dgm:spPr/>
      <dgm:t>
        <a:bodyPr/>
        <a:lstStyle/>
        <a:p>
          <a:endParaRPr lang="es-EC"/>
        </a:p>
      </dgm:t>
    </dgm:pt>
    <dgm:pt modelId="{ED073AA9-FD4C-4FD9-9C15-99D9A45CC3BF}" type="pres">
      <dgm:prSet presAssocID="{880E5F0E-9DFD-442F-BB83-11DCE28EE8A9}" presName="negativeSpace" presStyleCnt="0"/>
      <dgm:spPr/>
    </dgm:pt>
    <dgm:pt modelId="{70307E64-EBE1-4B6B-889B-1ED9EF5183FF}" type="pres">
      <dgm:prSet presAssocID="{880E5F0E-9DFD-442F-BB83-11DCE28EE8A9}" presName="childText" presStyleLbl="conFgAcc1" presStyleIdx="4" presStyleCnt="5">
        <dgm:presLayoutVars>
          <dgm:bulletEnabled val="1"/>
        </dgm:presLayoutVars>
      </dgm:prSet>
      <dgm:spPr/>
    </dgm:pt>
  </dgm:ptLst>
  <dgm:cxnLst>
    <dgm:cxn modelId="{70CE365F-5B9C-4272-A785-C72182059BA2}" type="presOf" srcId="{880E5F0E-9DFD-442F-BB83-11DCE28EE8A9}" destId="{8B5C6C9A-2249-40BB-B2D3-4EA1221F6324}" srcOrd="1" destOrd="0" presId="urn:microsoft.com/office/officeart/2005/8/layout/list1"/>
    <dgm:cxn modelId="{46019BE5-131B-41D4-8916-C9318AA34F16}" srcId="{E3028F8D-4C9B-4892-9112-4E128A23DD0D}" destId="{880E5F0E-9DFD-442F-BB83-11DCE28EE8A9}" srcOrd="4" destOrd="0" parTransId="{3A4AA2BB-0F0F-4511-BE73-38395E12D3A0}" sibTransId="{8DAD9567-ACD4-4703-9F90-4EB685E1A265}"/>
    <dgm:cxn modelId="{3544AC4B-1A0B-4C80-9CDD-D0DFD272E4F3}" srcId="{E3028F8D-4C9B-4892-9112-4E128A23DD0D}" destId="{5B37D04A-D23E-4416-BC06-CDB53C295475}" srcOrd="2" destOrd="0" parTransId="{09A5EDC1-7123-4FC5-A223-CD03B858A1E3}" sibTransId="{F6551B38-C987-479A-8D79-EB0918D3DCCA}"/>
    <dgm:cxn modelId="{CFD1EEC0-A598-4987-9E6F-37C888E95F91}" type="presOf" srcId="{E3028F8D-4C9B-4892-9112-4E128A23DD0D}" destId="{9634E715-4C72-4338-918C-5A450B8D6D6D}" srcOrd="0" destOrd="0" presId="urn:microsoft.com/office/officeart/2005/8/layout/list1"/>
    <dgm:cxn modelId="{0C7CF6C2-0025-406D-9793-6F347DE6748D}" type="presOf" srcId="{3C809A5A-7F5C-4400-A86D-D51102714FCB}" destId="{3739F9E5-ECF3-4D60-81DD-DA36C26B5312}" srcOrd="1" destOrd="0" presId="urn:microsoft.com/office/officeart/2005/8/layout/list1"/>
    <dgm:cxn modelId="{74B965C2-F7BE-4853-93AA-6CE52AA8AECC}" type="presOf" srcId="{A7D9E67E-0662-4EC5-A477-AA3039F32B32}" destId="{B0333ECB-754E-42CD-806C-2972281BA72B}" srcOrd="1" destOrd="0" presId="urn:microsoft.com/office/officeart/2005/8/layout/list1"/>
    <dgm:cxn modelId="{2EA210A0-2E45-43A4-AF74-CB8B7B95A372}" type="presOf" srcId="{B89448A2-E488-4221-845F-06DD515ABE7A}" destId="{D24523EB-9491-435E-BF13-DC06EDB5E109}" srcOrd="0" destOrd="0" presId="urn:microsoft.com/office/officeart/2005/8/layout/list1"/>
    <dgm:cxn modelId="{2853BEDA-9527-4BFE-BBC2-A0E7653C17FE}" type="presOf" srcId="{3C809A5A-7F5C-4400-A86D-D51102714FCB}" destId="{49580B4A-40A4-4630-8BAC-0F97AE213128}" srcOrd="0" destOrd="0" presId="urn:microsoft.com/office/officeart/2005/8/layout/list1"/>
    <dgm:cxn modelId="{434479E4-4C9E-4416-BB19-6A5B0D38D11A}" type="presOf" srcId="{A7D9E67E-0662-4EC5-A477-AA3039F32B32}" destId="{C3E272ED-941A-478F-9C7C-D949AB4A4A53}" srcOrd="0" destOrd="0" presId="urn:microsoft.com/office/officeart/2005/8/layout/list1"/>
    <dgm:cxn modelId="{622F5613-0F7B-4E2C-A810-ACAC73854593}" srcId="{E3028F8D-4C9B-4892-9112-4E128A23DD0D}" destId="{A7D9E67E-0662-4EC5-A477-AA3039F32B32}" srcOrd="0" destOrd="0" parTransId="{8F1DE6DD-5028-4A05-9867-B27C6A7D2F0C}" sibTransId="{C26A2783-3BB4-427E-945C-A95510BFEF90}"/>
    <dgm:cxn modelId="{887B5A48-169C-4168-B5DD-9B41B1CA6713}" type="presOf" srcId="{B89448A2-E488-4221-845F-06DD515ABE7A}" destId="{61F58FA7-9365-43D6-A8D7-153409AC5DAA}" srcOrd="1" destOrd="0" presId="urn:microsoft.com/office/officeart/2005/8/layout/list1"/>
    <dgm:cxn modelId="{5743F078-E40C-484F-82C2-F1D81E7F8085}" type="presOf" srcId="{880E5F0E-9DFD-442F-BB83-11DCE28EE8A9}" destId="{D2CD7F66-F661-4C26-B178-90C1ED69930F}" srcOrd="0" destOrd="0" presId="urn:microsoft.com/office/officeart/2005/8/layout/list1"/>
    <dgm:cxn modelId="{77C012A4-84AC-4CDA-9078-9C7FD634CF1C}" srcId="{E3028F8D-4C9B-4892-9112-4E128A23DD0D}" destId="{B89448A2-E488-4221-845F-06DD515ABE7A}" srcOrd="3" destOrd="0" parTransId="{C93FB025-D2C9-4E57-A486-F4FEBBFC4D46}" sibTransId="{74F16399-1518-494E-9259-87F7C3F32168}"/>
    <dgm:cxn modelId="{42CFFBEA-884B-4FD4-8AED-440F54FBE04F}" type="presOf" srcId="{5B37D04A-D23E-4416-BC06-CDB53C295475}" destId="{E14D08ED-8714-41D6-B2D6-B3595239D9B0}" srcOrd="0" destOrd="0" presId="urn:microsoft.com/office/officeart/2005/8/layout/list1"/>
    <dgm:cxn modelId="{3571FA7A-7DB7-4DEE-9462-B116B5FADBB8}" type="presOf" srcId="{5B37D04A-D23E-4416-BC06-CDB53C295475}" destId="{B7CFD413-49BD-482A-AEA3-51A337838F6F}" srcOrd="1" destOrd="0" presId="urn:microsoft.com/office/officeart/2005/8/layout/list1"/>
    <dgm:cxn modelId="{1E17B34B-726F-4FE2-8900-7C788C40ED6A}" srcId="{E3028F8D-4C9B-4892-9112-4E128A23DD0D}" destId="{3C809A5A-7F5C-4400-A86D-D51102714FCB}" srcOrd="1" destOrd="0" parTransId="{798AE97A-59B7-4743-8F7C-1918556235A2}" sibTransId="{65D63683-4ED1-47DB-9626-68AAC963DA45}"/>
    <dgm:cxn modelId="{01D14056-EB42-41EE-99D7-499B3F5584CD}" type="presParOf" srcId="{9634E715-4C72-4338-918C-5A450B8D6D6D}" destId="{CB4BD2F5-E077-4D04-B2AD-AC2C031AED9F}" srcOrd="0" destOrd="0" presId="urn:microsoft.com/office/officeart/2005/8/layout/list1"/>
    <dgm:cxn modelId="{76DB37A1-2D2B-4362-A12B-1A082B032264}" type="presParOf" srcId="{CB4BD2F5-E077-4D04-B2AD-AC2C031AED9F}" destId="{C3E272ED-941A-478F-9C7C-D949AB4A4A53}" srcOrd="0" destOrd="0" presId="urn:microsoft.com/office/officeart/2005/8/layout/list1"/>
    <dgm:cxn modelId="{6F3C5482-A203-4FD0-B16D-0201690C4AFC}" type="presParOf" srcId="{CB4BD2F5-E077-4D04-B2AD-AC2C031AED9F}" destId="{B0333ECB-754E-42CD-806C-2972281BA72B}" srcOrd="1" destOrd="0" presId="urn:microsoft.com/office/officeart/2005/8/layout/list1"/>
    <dgm:cxn modelId="{65D0364A-5843-48E2-9921-EFC6926561B4}" type="presParOf" srcId="{9634E715-4C72-4338-918C-5A450B8D6D6D}" destId="{8003BB22-4657-4C8A-9512-60B35DAB0935}" srcOrd="1" destOrd="0" presId="urn:microsoft.com/office/officeart/2005/8/layout/list1"/>
    <dgm:cxn modelId="{C8BBAC41-30B9-46F9-9708-AC161731373F}" type="presParOf" srcId="{9634E715-4C72-4338-918C-5A450B8D6D6D}" destId="{A03381FA-C8E5-4170-954E-B69E569A0AFA}" srcOrd="2" destOrd="0" presId="urn:microsoft.com/office/officeart/2005/8/layout/list1"/>
    <dgm:cxn modelId="{9A086224-91DE-410D-ACCA-05B265D2833B}" type="presParOf" srcId="{9634E715-4C72-4338-918C-5A450B8D6D6D}" destId="{1BD501A7-51AB-481D-A19A-97E4F53A0FC4}" srcOrd="3" destOrd="0" presId="urn:microsoft.com/office/officeart/2005/8/layout/list1"/>
    <dgm:cxn modelId="{E27E6CFF-909B-47A7-B833-F97E056C5577}" type="presParOf" srcId="{9634E715-4C72-4338-918C-5A450B8D6D6D}" destId="{65392AEB-4352-4554-8E59-517317233593}" srcOrd="4" destOrd="0" presId="urn:microsoft.com/office/officeart/2005/8/layout/list1"/>
    <dgm:cxn modelId="{7F5B6AAE-C9A9-4419-B7D8-322A39912218}" type="presParOf" srcId="{65392AEB-4352-4554-8E59-517317233593}" destId="{49580B4A-40A4-4630-8BAC-0F97AE213128}" srcOrd="0" destOrd="0" presId="urn:microsoft.com/office/officeart/2005/8/layout/list1"/>
    <dgm:cxn modelId="{E76C101F-BFFB-4E4A-8011-6D673C992E36}" type="presParOf" srcId="{65392AEB-4352-4554-8E59-517317233593}" destId="{3739F9E5-ECF3-4D60-81DD-DA36C26B5312}" srcOrd="1" destOrd="0" presId="urn:microsoft.com/office/officeart/2005/8/layout/list1"/>
    <dgm:cxn modelId="{1C459F3C-5802-4C32-8D1B-67BC664C3EC6}" type="presParOf" srcId="{9634E715-4C72-4338-918C-5A450B8D6D6D}" destId="{0F5681E6-46AD-4773-9786-FC3B77A22D97}" srcOrd="5" destOrd="0" presId="urn:microsoft.com/office/officeart/2005/8/layout/list1"/>
    <dgm:cxn modelId="{E043D0E9-6ECD-4477-A828-D32E59D77240}" type="presParOf" srcId="{9634E715-4C72-4338-918C-5A450B8D6D6D}" destId="{C954AF6D-1A4B-447E-AD97-432A2EBC99FD}" srcOrd="6" destOrd="0" presId="urn:microsoft.com/office/officeart/2005/8/layout/list1"/>
    <dgm:cxn modelId="{414560DD-FA15-49B9-B9F3-CC063456B853}" type="presParOf" srcId="{9634E715-4C72-4338-918C-5A450B8D6D6D}" destId="{5EBBD175-368D-4216-A8F3-C42C7B4C4A45}" srcOrd="7" destOrd="0" presId="urn:microsoft.com/office/officeart/2005/8/layout/list1"/>
    <dgm:cxn modelId="{0B29775F-34AD-4FFB-9F03-4EE23F4C2937}" type="presParOf" srcId="{9634E715-4C72-4338-918C-5A450B8D6D6D}" destId="{5EB50A77-6A8B-4372-9033-1B2BAE89BFD9}" srcOrd="8" destOrd="0" presId="urn:microsoft.com/office/officeart/2005/8/layout/list1"/>
    <dgm:cxn modelId="{E4BA995B-1E4F-4201-B314-8AE54B71FF0B}" type="presParOf" srcId="{5EB50A77-6A8B-4372-9033-1B2BAE89BFD9}" destId="{E14D08ED-8714-41D6-B2D6-B3595239D9B0}" srcOrd="0" destOrd="0" presId="urn:microsoft.com/office/officeart/2005/8/layout/list1"/>
    <dgm:cxn modelId="{597DD03C-A0A9-4E38-9923-C79B29E7B12E}" type="presParOf" srcId="{5EB50A77-6A8B-4372-9033-1B2BAE89BFD9}" destId="{B7CFD413-49BD-482A-AEA3-51A337838F6F}" srcOrd="1" destOrd="0" presId="urn:microsoft.com/office/officeart/2005/8/layout/list1"/>
    <dgm:cxn modelId="{8A6D4C1B-0E70-49E6-AA25-8531AF09CF46}" type="presParOf" srcId="{9634E715-4C72-4338-918C-5A450B8D6D6D}" destId="{7842ACCC-543A-44AB-A739-681D7D2BF38C}" srcOrd="9" destOrd="0" presId="urn:microsoft.com/office/officeart/2005/8/layout/list1"/>
    <dgm:cxn modelId="{2D540245-B99C-446E-B654-D7301F9E1F40}" type="presParOf" srcId="{9634E715-4C72-4338-918C-5A450B8D6D6D}" destId="{049640D6-AAC5-414B-9379-CE45C5FA590E}" srcOrd="10" destOrd="0" presId="urn:microsoft.com/office/officeart/2005/8/layout/list1"/>
    <dgm:cxn modelId="{CBB855B8-1D15-4DA5-B96C-098976D7AFF2}" type="presParOf" srcId="{9634E715-4C72-4338-918C-5A450B8D6D6D}" destId="{0CB0DD6D-D34E-4AA0-985D-9F1D14EF9554}" srcOrd="11" destOrd="0" presId="urn:microsoft.com/office/officeart/2005/8/layout/list1"/>
    <dgm:cxn modelId="{585D2A57-DE23-4CFE-A07B-4C27FAEB6AF4}" type="presParOf" srcId="{9634E715-4C72-4338-918C-5A450B8D6D6D}" destId="{F99A17A4-2A99-4798-AF65-8317EA9684E9}" srcOrd="12" destOrd="0" presId="urn:microsoft.com/office/officeart/2005/8/layout/list1"/>
    <dgm:cxn modelId="{ECF5131C-0C7F-47CE-A0EF-3D941326AE6B}" type="presParOf" srcId="{F99A17A4-2A99-4798-AF65-8317EA9684E9}" destId="{D24523EB-9491-435E-BF13-DC06EDB5E109}" srcOrd="0" destOrd="0" presId="urn:microsoft.com/office/officeart/2005/8/layout/list1"/>
    <dgm:cxn modelId="{0991BEF3-6567-471E-8189-8BDEF8499D46}" type="presParOf" srcId="{F99A17A4-2A99-4798-AF65-8317EA9684E9}" destId="{61F58FA7-9365-43D6-A8D7-153409AC5DAA}" srcOrd="1" destOrd="0" presId="urn:microsoft.com/office/officeart/2005/8/layout/list1"/>
    <dgm:cxn modelId="{478AE085-86AA-498C-9F2D-4ACD394873D6}" type="presParOf" srcId="{9634E715-4C72-4338-918C-5A450B8D6D6D}" destId="{B0EA64F7-465B-4DD1-B32E-0160DAB92B86}" srcOrd="13" destOrd="0" presId="urn:microsoft.com/office/officeart/2005/8/layout/list1"/>
    <dgm:cxn modelId="{92DC884E-1131-4B1B-B030-3FBAD4BBAF41}" type="presParOf" srcId="{9634E715-4C72-4338-918C-5A450B8D6D6D}" destId="{7339FA0F-8D05-4D2A-A5D7-15503E5E547C}" srcOrd="14" destOrd="0" presId="urn:microsoft.com/office/officeart/2005/8/layout/list1"/>
    <dgm:cxn modelId="{C9F85343-B409-4A35-8A68-4AADA77E5BB4}" type="presParOf" srcId="{9634E715-4C72-4338-918C-5A450B8D6D6D}" destId="{B9E29A39-3B13-4722-A198-E490819EE057}" srcOrd="15" destOrd="0" presId="urn:microsoft.com/office/officeart/2005/8/layout/list1"/>
    <dgm:cxn modelId="{48EE25A3-A1D7-4E0E-8C50-A27A5D5757C9}" type="presParOf" srcId="{9634E715-4C72-4338-918C-5A450B8D6D6D}" destId="{F2DF59D6-0C4C-443A-9A71-BA56A0771B9A}" srcOrd="16" destOrd="0" presId="urn:microsoft.com/office/officeart/2005/8/layout/list1"/>
    <dgm:cxn modelId="{16DA9F22-1B64-498C-8800-6CE411FF3A74}" type="presParOf" srcId="{F2DF59D6-0C4C-443A-9A71-BA56A0771B9A}" destId="{D2CD7F66-F661-4C26-B178-90C1ED69930F}" srcOrd="0" destOrd="0" presId="urn:microsoft.com/office/officeart/2005/8/layout/list1"/>
    <dgm:cxn modelId="{F5CEA95C-F621-4DAE-B5EE-C647FDE33B30}" type="presParOf" srcId="{F2DF59D6-0C4C-443A-9A71-BA56A0771B9A}" destId="{8B5C6C9A-2249-40BB-B2D3-4EA1221F6324}" srcOrd="1" destOrd="0" presId="urn:microsoft.com/office/officeart/2005/8/layout/list1"/>
    <dgm:cxn modelId="{79F9FF35-746C-4396-8FDE-E07A7500AEF4}" type="presParOf" srcId="{9634E715-4C72-4338-918C-5A450B8D6D6D}" destId="{ED073AA9-FD4C-4FD9-9C15-99D9A45CC3BF}" srcOrd="17" destOrd="0" presId="urn:microsoft.com/office/officeart/2005/8/layout/list1"/>
    <dgm:cxn modelId="{E89D058C-EDBF-4377-926D-C1F5CEAB909C}" type="presParOf" srcId="{9634E715-4C72-4338-918C-5A450B8D6D6D}" destId="{70307E64-EBE1-4B6B-889B-1ED9EF5183F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0A63F4-2A23-481F-ABAB-774A04FA1CEF}"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s-ES"/>
        </a:p>
      </dgm:t>
    </dgm:pt>
    <dgm:pt modelId="{37C731E3-7123-428A-A9D3-F1769414A847}">
      <dgm:prSet phldrT="[Texto]" custT="1"/>
      <dgm:spPr/>
      <dgm:t>
        <a:bodyPr/>
        <a:lstStyle/>
        <a:p>
          <a:r>
            <a:rPr lang="es-419" sz="2400" smtClean="0">
              <a:solidFill>
                <a:schemeClr val="tx1"/>
              </a:solidFill>
            </a:rPr>
            <a:t>Actualización de normativas.</a:t>
          </a:r>
          <a:endParaRPr lang="es-ES" sz="2400" dirty="0">
            <a:solidFill>
              <a:schemeClr val="tx1"/>
            </a:solidFill>
          </a:endParaRPr>
        </a:p>
      </dgm:t>
    </dgm:pt>
    <dgm:pt modelId="{508E0F4C-DD03-4CFA-9761-CD2BD4E44201}" type="parTrans" cxnId="{70497930-BA21-41AB-9F8A-E7E6F6BB95EB}">
      <dgm:prSet/>
      <dgm:spPr/>
      <dgm:t>
        <a:bodyPr/>
        <a:lstStyle/>
        <a:p>
          <a:endParaRPr lang="es-ES" sz="2400">
            <a:solidFill>
              <a:schemeClr val="tx1"/>
            </a:solidFill>
          </a:endParaRPr>
        </a:p>
      </dgm:t>
    </dgm:pt>
    <dgm:pt modelId="{37FACAD0-E420-459F-82F5-1311CB62C7C0}" type="sibTrans" cxnId="{70497930-BA21-41AB-9F8A-E7E6F6BB95EB}">
      <dgm:prSet/>
      <dgm:spPr/>
      <dgm:t>
        <a:bodyPr/>
        <a:lstStyle/>
        <a:p>
          <a:endParaRPr lang="es-ES" sz="2400">
            <a:solidFill>
              <a:schemeClr val="tx1"/>
            </a:solidFill>
          </a:endParaRPr>
        </a:p>
      </dgm:t>
    </dgm:pt>
    <dgm:pt modelId="{0C1FDF10-F8BA-4309-9D5D-0E8F21C552BE}">
      <dgm:prSet phldrT="[Texto]" custT="1"/>
      <dgm:spPr/>
      <dgm:t>
        <a:bodyPr/>
        <a:lstStyle/>
        <a:p>
          <a:r>
            <a:rPr lang="es-419" sz="2400" smtClean="0">
              <a:solidFill>
                <a:schemeClr val="tx1"/>
              </a:solidFill>
            </a:rPr>
            <a:t>Incremento de las solicitaciones de carga.</a:t>
          </a:r>
          <a:endParaRPr lang="es-ES" sz="2400" dirty="0">
            <a:solidFill>
              <a:schemeClr val="tx1"/>
            </a:solidFill>
          </a:endParaRPr>
        </a:p>
      </dgm:t>
    </dgm:pt>
    <dgm:pt modelId="{16B14C7A-5A2B-4904-94EF-CD851FB0A40F}" type="parTrans" cxnId="{A97B3191-6208-4602-9CFB-8321C290ECCA}">
      <dgm:prSet/>
      <dgm:spPr/>
      <dgm:t>
        <a:bodyPr/>
        <a:lstStyle/>
        <a:p>
          <a:endParaRPr lang="es-ES" sz="2400">
            <a:solidFill>
              <a:schemeClr val="tx1"/>
            </a:solidFill>
          </a:endParaRPr>
        </a:p>
      </dgm:t>
    </dgm:pt>
    <dgm:pt modelId="{B8E479BE-2CC7-4A49-B406-8FD1669588EA}" type="sibTrans" cxnId="{A97B3191-6208-4602-9CFB-8321C290ECCA}">
      <dgm:prSet/>
      <dgm:spPr/>
      <dgm:t>
        <a:bodyPr/>
        <a:lstStyle/>
        <a:p>
          <a:endParaRPr lang="es-ES" sz="2400">
            <a:solidFill>
              <a:schemeClr val="tx1"/>
            </a:solidFill>
          </a:endParaRPr>
        </a:p>
      </dgm:t>
    </dgm:pt>
    <dgm:pt modelId="{930C9F4C-5E38-451F-8B6E-D9161DD9CE20}">
      <dgm:prSet phldrT="[Texto]" custT="1"/>
      <dgm:spPr/>
      <dgm:t>
        <a:bodyPr/>
        <a:lstStyle/>
        <a:p>
          <a:r>
            <a:rPr lang="es-419" sz="2400" smtClean="0">
              <a:solidFill>
                <a:schemeClr val="tx1"/>
              </a:solidFill>
            </a:rPr>
            <a:t>Daños estructurales.</a:t>
          </a:r>
          <a:endParaRPr lang="es-ES" sz="2400" dirty="0">
            <a:solidFill>
              <a:schemeClr val="tx1"/>
            </a:solidFill>
          </a:endParaRPr>
        </a:p>
      </dgm:t>
    </dgm:pt>
    <dgm:pt modelId="{5506CF87-B275-47A1-AE4C-EBAE20A7E1B1}" type="parTrans" cxnId="{DB096395-0EB9-441C-8D7B-F7A457A66FFD}">
      <dgm:prSet/>
      <dgm:spPr/>
      <dgm:t>
        <a:bodyPr/>
        <a:lstStyle/>
        <a:p>
          <a:endParaRPr lang="es-ES" sz="2400">
            <a:solidFill>
              <a:schemeClr val="tx1"/>
            </a:solidFill>
          </a:endParaRPr>
        </a:p>
      </dgm:t>
    </dgm:pt>
    <dgm:pt modelId="{5D3CAA15-A7C4-4EE6-99EB-7E959BBB1FA3}" type="sibTrans" cxnId="{DB096395-0EB9-441C-8D7B-F7A457A66FFD}">
      <dgm:prSet/>
      <dgm:spPr/>
      <dgm:t>
        <a:bodyPr/>
        <a:lstStyle/>
        <a:p>
          <a:endParaRPr lang="es-ES" sz="2400">
            <a:solidFill>
              <a:schemeClr val="tx1"/>
            </a:solidFill>
          </a:endParaRPr>
        </a:p>
      </dgm:t>
    </dgm:pt>
    <dgm:pt modelId="{D97E6B54-0A68-4F16-9F95-7A17A46C8B84}">
      <dgm:prSet phldrT="[Texto]" custT="1"/>
      <dgm:spPr/>
      <dgm:t>
        <a:bodyPr/>
        <a:lstStyle/>
        <a:p>
          <a:r>
            <a:rPr lang="es-419" sz="2800" b="1" smtClean="0">
              <a:solidFill>
                <a:schemeClr val="tx1"/>
              </a:solidFill>
            </a:rPr>
            <a:t>REFORZAMIENTO</a:t>
          </a:r>
          <a:endParaRPr lang="es-ES" sz="2800" b="1" dirty="0">
            <a:solidFill>
              <a:schemeClr val="tx1"/>
            </a:solidFill>
          </a:endParaRPr>
        </a:p>
      </dgm:t>
    </dgm:pt>
    <dgm:pt modelId="{8D20B29F-B171-4973-B210-E250F1CE629A}" type="sibTrans" cxnId="{121D8295-CC24-462C-ABD9-06A5430AA4C6}">
      <dgm:prSet/>
      <dgm:spPr/>
      <dgm:t>
        <a:bodyPr/>
        <a:lstStyle/>
        <a:p>
          <a:endParaRPr lang="es-ES" sz="2400">
            <a:solidFill>
              <a:schemeClr val="tx1"/>
            </a:solidFill>
          </a:endParaRPr>
        </a:p>
      </dgm:t>
    </dgm:pt>
    <dgm:pt modelId="{CA14ABD6-C4D5-44AB-B652-F056CE443072}" type="parTrans" cxnId="{121D8295-CC24-462C-ABD9-06A5430AA4C6}">
      <dgm:prSet/>
      <dgm:spPr/>
      <dgm:t>
        <a:bodyPr/>
        <a:lstStyle/>
        <a:p>
          <a:endParaRPr lang="es-ES" sz="2400">
            <a:solidFill>
              <a:schemeClr val="tx1"/>
            </a:solidFill>
          </a:endParaRPr>
        </a:p>
      </dgm:t>
    </dgm:pt>
    <dgm:pt modelId="{E1D7FB46-F56A-412C-BFF5-1229D4642ADE}" type="pres">
      <dgm:prSet presAssocID="{220A63F4-2A23-481F-ABAB-774A04FA1CEF}" presName="cycle" presStyleCnt="0">
        <dgm:presLayoutVars>
          <dgm:chMax val="1"/>
          <dgm:dir/>
          <dgm:animLvl val="ctr"/>
          <dgm:resizeHandles val="exact"/>
        </dgm:presLayoutVars>
      </dgm:prSet>
      <dgm:spPr/>
      <dgm:t>
        <a:bodyPr/>
        <a:lstStyle/>
        <a:p>
          <a:endParaRPr lang="es-EC"/>
        </a:p>
      </dgm:t>
    </dgm:pt>
    <dgm:pt modelId="{93354738-BDB0-4E15-B759-2C2AEE2BA1CB}" type="pres">
      <dgm:prSet presAssocID="{D97E6B54-0A68-4F16-9F95-7A17A46C8B84}" presName="centerShape" presStyleLbl="node0" presStyleIdx="0" presStyleCnt="1" custScaleX="123857" custScaleY="43671"/>
      <dgm:spPr>
        <a:prstGeom prst="rect">
          <a:avLst/>
        </a:prstGeom>
      </dgm:spPr>
      <dgm:t>
        <a:bodyPr/>
        <a:lstStyle/>
        <a:p>
          <a:endParaRPr lang="es-ES"/>
        </a:p>
      </dgm:t>
    </dgm:pt>
    <dgm:pt modelId="{19940F9A-03BA-4F29-B969-36E8E1D93937}" type="pres">
      <dgm:prSet presAssocID="{508E0F4C-DD03-4CFA-9761-CD2BD4E44201}" presName="parTrans" presStyleLbl="bgSibTrans2D1" presStyleIdx="0" presStyleCnt="3"/>
      <dgm:spPr/>
      <dgm:t>
        <a:bodyPr/>
        <a:lstStyle/>
        <a:p>
          <a:endParaRPr lang="es-EC"/>
        </a:p>
      </dgm:t>
    </dgm:pt>
    <dgm:pt modelId="{4D4AB0AA-DE93-48BD-B430-46254118604E}" type="pres">
      <dgm:prSet presAssocID="{37C731E3-7123-428A-A9D3-F1769414A847}" presName="node" presStyleLbl="node1" presStyleIdx="0" presStyleCnt="3">
        <dgm:presLayoutVars>
          <dgm:bulletEnabled val="1"/>
        </dgm:presLayoutVars>
      </dgm:prSet>
      <dgm:spPr/>
      <dgm:t>
        <a:bodyPr/>
        <a:lstStyle/>
        <a:p>
          <a:endParaRPr lang="es-ES"/>
        </a:p>
      </dgm:t>
    </dgm:pt>
    <dgm:pt modelId="{47A25E54-11BA-42F3-A064-EC1643187AAD}" type="pres">
      <dgm:prSet presAssocID="{16B14C7A-5A2B-4904-94EF-CD851FB0A40F}" presName="parTrans" presStyleLbl="bgSibTrans2D1" presStyleIdx="1" presStyleCnt="3"/>
      <dgm:spPr/>
      <dgm:t>
        <a:bodyPr/>
        <a:lstStyle/>
        <a:p>
          <a:endParaRPr lang="es-EC"/>
        </a:p>
      </dgm:t>
    </dgm:pt>
    <dgm:pt modelId="{3386BF8E-51FA-4273-BE16-30E4D256E4ED}" type="pres">
      <dgm:prSet presAssocID="{0C1FDF10-F8BA-4309-9D5D-0E8F21C552BE}" presName="node" presStyleLbl="node1" presStyleIdx="1" presStyleCnt="3">
        <dgm:presLayoutVars>
          <dgm:bulletEnabled val="1"/>
        </dgm:presLayoutVars>
      </dgm:prSet>
      <dgm:spPr/>
      <dgm:t>
        <a:bodyPr/>
        <a:lstStyle/>
        <a:p>
          <a:endParaRPr lang="es-ES"/>
        </a:p>
      </dgm:t>
    </dgm:pt>
    <dgm:pt modelId="{1B522810-F751-4B51-A760-E958ABBC5125}" type="pres">
      <dgm:prSet presAssocID="{5506CF87-B275-47A1-AE4C-EBAE20A7E1B1}" presName="parTrans" presStyleLbl="bgSibTrans2D1" presStyleIdx="2" presStyleCnt="3"/>
      <dgm:spPr/>
      <dgm:t>
        <a:bodyPr/>
        <a:lstStyle/>
        <a:p>
          <a:endParaRPr lang="es-EC"/>
        </a:p>
      </dgm:t>
    </dgm:pt>
    <dgm:pt modelId="{7825D766-B772-4FEA-BB50-29862F7976B0}" type="pres">
      <dgm:prSet presAssocID="{930C9F4C-5E38-451F-8B6E-D9161DD9CE20}" presName="node" presStyleLbl="node1" presStyleIdx="2" presStyleCnt="3">
        <dgm:presLayoutVars>
          <dgm:bulletEnabled val="1"/>
        </dgm:presLayoutVars>
      </dgm:prSet>
      <dgm:spPr/>
      <dgm:t>
        <a:bodyPr/>
        <a:lstStyle/>
        <a:p>
          <a:endParaRPr lang="es-EC"/>
        </a:p>
      </dgm:t>
    </dgm:pt>
  </dgm:ptLst>
  <dgm:cxnLst>
    <dgm:cxn modelId="{A3F780E0-0DCB-4570-868D-54D262CE6999}" type="presOf" srcId="{508E0F4C-DD03-4CFA-9761-CD2BD4E44201}" destId="{19940F9A-03BA-4F29-B969-36E8E1D93937}" srcOrd="0" destOrd="0" presId="urn:microsoft.com/office/officeart/2005/8/layout/radial4"/>
    <dgm:cxn modelId="{5EEDA234-6E39-4F32-99A9-C50AA5D82867}" type="presOf" srcId="{16B14C7A-5A2B-4904-94EF-CD851FB0A40F}" destId="{47A25E54-11BA-42F3-A064-EC1643187AAD}" srcOrd="0" destOrd="0" presId="urn:microsoft.com/office/officeart/2005/8/layout/radial4"/>
    <dgm:cxn modelId="{A97B3191-6208-4602-9CFB-8321C290ECCA}" srcId="{D97E6B54-0A68-4F16-9F95-7A17A46C8B84}" destId="{0C1FDF10-F8BA-4309-9D5D-0E8F21C552BE}" srcOrd="1" destOrd="0" parTransId="{16B14C7A-5A2B-4904-94EF-CD851FB0A40F}" sibTransId="{B8E479BE-2CC7-4A49-B406-8FD1669588EA}"/>
    <dgm:cxn modelId="{D7AF4693-D2B9-469B-9498-167CBFB85D97}" type="presOf" srcId="{220A63F4-2A23-481F-ABAB-774A04FA1CEF}" destId="{E1D7FB46-F56A-412C-BFF5-1229D4642ADE}" srcOrd="0" destOrd="0" presId="urn:microsoft.com/office/officeart/2005/8/layout/radial4"/>
    <dgm:cxn modelId="{121D8295-CC24-462C-ABD9-06A5430AA4C6}" srcId="{220A63F4-2A23-481F-ABAB-774A04FA1CEF}" destId="{D97E6B54-0A68-4F16-9F95-7A17A46C8B84}" srcOrd="0" destOrd="0" parTransId="{CA14ABD6-C4D5-44AB-B652-F056CE443072}" sibTransId="{8D20B29F-B171-4973-B210-E250F1CE629A}"/>
    <dgm:cxn modelId="{2F7051D4-ACA8-46BD-8F90-5D71D488D7EF}" type="presOf" srcId="{D97E6B54-0A68-4F16-9F95-7A17A46C8B84}" destId="{93354738-BDB0-4E15-B759-2C2AEE2BA1CB}" srcOrd="0" destOrd="0" presId="urn:microsoft.com/office/officeart/2005/8/layout/radial4"/>
    <dgm:cxn modelId="{85A2E254-4C5F-4AE5-B703-963D36D1465C}" type="presOf" srcId="{5506CF87-B275-47A1-AE4C-EBAE20A7E1B1}" destId="{1B522810-F751-4B51-A760-E958ABBC5125}" srcOrd="0" destOrd="0" presId="urn:microsoft.com/office/officeart/2005/8/layout/radial4"/>
    <dgm:cxn modelId="{D08C42A4-B619-41FF-BC58-DB957857F559}" type="presOf" srcId="{37C731E3-7123-428A-A9D3-F1769414A847}" destId="{4D4AB0AA-DE93-48BD-B430-46254118604E}" srcOrd="0" destOrd="0" presId="urn:microsoft.com/office/officeart/2005/8/layout/radial4"/>
    <dgm:cxn modelId="{8F05F099-D8A5-437C-8EF5-32CD43B6AB88}" type="presOf" srcId="{930C9F4C-5E38-451F-8B6E-D9161DD9CE20}" destId="{7825D766-B772-4FEA-BB50-29862F7976B0}" srcOrd="0" destOrd="0" presId="urn:microsoft.com/office/officeart/2005/8/layout/radial4"/>
    <dgm:cxn modelId="{DB096395-0EB9-441C-8D7B-F7A457A66FFD}" srcId="{D97E6B54-0A68-4F16-9F95-7A17A46C8B84}" destId="{930C9F4C-5E38-451F-8B6E-D9161DD9CE20}" srcOrd="2" destOrd="0" parTransId="{5506CF87-B275-47A1-AE4C-EBAE20A7E1B1}" sibTransId="{5D3CAA15-A7C4-4EE6-99EB-7E959BBB1FA3}"/>
    <dgm:cxn modelId="{70497930-BA21-41AB-9F8A-E7E6F6BB95EB}" srcId="{D97E6B54-0A68-4F16-9F95-7A17A46C8B84}" destId="{37C731E3-7123-428A-A9D3-F1769414A847}" srcOrd="0" destOrd="0" parTransId="{508E0F4C-DD03-4CFA-9761-CD2BD4E44201}" sibTransId="{37FACAD0-E420-459F-82F5-1311CB62C7C0}"/>
    <dgm:cxn modelId="{5DCB2FE6-91FE-43B3-B5E7-26BB825472D8}" type="presOf" srcId="{0C1FDF10-F8BA-4309-9D5D-0E8F21C552BE}" destId="{3386BF8E-51FA-4273-BE16-30E4D256E4ED}" srcOrd="0" destOrd="0" presId="urn:microsoft.com/office/officeart/2005/8/layout/radial4"/>
    <dgm:cxn modelId="{4DC85214-8C87-4C72-A825-3446FEDF4C59}" type="presParOf" srcId="{E1D7FB46-F56A-412C-BFF5-1229D4642ADE}" destId="{93354738-BDB0-4E15-B759-2C2AEE2BA1CB}" srcOrd="0" destOrd="0" presId="urn:microsoft.com/office/officeart/2005/8/layout/radial4"/>
    <dgm:cxn modelId="{0ABB907D-A435-4F51-8857-C0472A212CD9}" type="presParOf" srcId="{E1D7FB46-F56A-412C-BFF5-1229D4642ADE}" destId="{19940F9A-03BA-4F29-B969-36E8E1D93937}" srcOrd="1" destOrd="0" presId="urn:microsoft.com/office/officeart/2005/8/layout/radial4"/>
    <dgm:cxn modelId="{FB013134-3BBD-4299-8C87-3E0C40F265D7}" type="presParOf" srcId="{E1D7FB46-F56A-412C-BFF5-1229D4642ADE}" destId="{4D4AB0AA-DE93-48BD-B430-46254118604E}" srcOrd="2" destOrd="0" presId="urn:microsoft.com/office/officeart/2005/8/layout/radial4"/>
    <dgm:cxn modelId="{240C244A-9758-4065-AA5A-AD70978F942F}" type="presParOf" srcId="{E1D7FB46-F56A-412C-BFF5-1229D4642ADE}" destId="{47A25E54-11BA-42F3-A064-EC1643187AAD}" srcOrd="3" destOrd="0" presId="urn:microsoft.com/office/officeart/2005/8/layout/radial4"/>
    <dgm:cxn modelId="{3A535BD4-6F58-4F95-BBE5-56AEFE556BC3}" type="presParOf" srcId="{E1D7FB46-F56A-412C-BFF5-1229D4642ADE}" destId="{3386BF8E-51FA-4273-BE16-30E4D256E4ED}" srcOrd="4" destOrd="0" presId="urn:microsoft.com/office/officeart/2005/8/layout/radial4"/>
    <dgm:cxn modelId="{A6C96917-704B-4878-9573-7C57095140B8}" type="presParOf" srcId="{E1D7FB46-F56A-412C-BFF5-1229D4642ADE}" destId="{1B522810-F751-4B51-A760-E958ABBC5125}" srcOrd="5" destOrd="0" presId="urn:microsoft.com/office/officeart/2005/8/layout/radial4"/>
    <dgm:cxn modelId="{507AB212-AE43-4654-8F42-56B57C32FA87}" type="presParOf" srcId="{E1D7FB46-F56A-412C-BFF5-1229D4642ADE}" destId="{7825D766-B772-4FEA-BB50-29862F7976B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20A63F4-2A23-481F-ABAB-774A04FA1CEF}"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s-ES"/>
        </a:p>
      </dgm:t>
    </dgm:pt>
    <dgm:pt modelId="{37C731E3-7123-428A-A9D3-F1769414A847}">
      <dgm:prSet phldrT="[Texto]" custT="1"/>
      <dgm:spPr/>
      <dgm:t>
        <a:bodyPr/>
        <a:lstStyle/>
        <a:p>
          <a:r>
            <a:rPr lang="es-419" sz="2400" dirty="0" smtClean="0">
              <a:solidFill>
                <a:schemeClr val="tx1"/>
              </a:solidFill>
            </a:rPr>
            <a:t>Evaluación estructural.</a:t>
          </a:r>
          <a:endParaRPr lang="es-ES" sz="2400" dirty="0">
            <a:solidFill>
              <a:schemeClr val="tx1"/>
            </a:solidFill>
          </a:endParaRPr>
        </a:p>
      </dgm:t>
    </dgm:pt>
    <dgm:pt modelId="{508E0F4C-DD03-4CFA-9761-CD2BD4E44201}" type="parTrans" cxnId="{70497930-BA21-41AB-9F8A-E7E6F6BB95EB}">
      <dgm:prSet/>
      <dgm:spPr/>
      <dgm:t>
        <a:bodyPr/>
        <a:lstStyle/>
        <a:p>
          <a:endParaRPr lang="es-ES" sz="2400">
            <a:solidFill>
              <a:schemeClr val="tx1"/>
            </a:solidFill>
          </a:endParaRPr>
        </a:p>
      </dgm:t>
    </dgm:pt>
    <dgm:pt modelId="{37FACAD0-E420-459F-82F5-1311CB62C7C0}" type="sibTrans" cxnId="{70497930-BA21-41AB-9F8A-E7E6F6BB95EB}">
      <dgm:prSet/>
      <dgm:spPr/>
      <dgm:t>
        <a:bodyPr/>
        <a:lstStyle/>
        <a:p>
          <a:endParaRPr lang="es-ES" sz="2400">
            <a:solidFill>
              <a:schemeClr val="tx1"/>
            </a:solidFill>
          </a:endParaRPr>
        </a:p>
      </dgm:t>
    </dgm:pt>
    <dgm:pt modelId="{0C1FDF10-F8BA-4309-9D5D-0E8F21C552BE}">
      <dgm:prSet phldrT="[Texto]" custT="1"/>
      <dgm:spPr/>
      <dgm:t>
        <a:bodyPr/>
        <a:lstStyle/>
        <a:p>
          <a:r>
            <a:rPr lang="es-419" sz="2400" dirty="0" smtClean="0">
              <a:solidFill>
                <a:schemeClr val="tx1"/>
              </a:solidFill>
            </a:rPr>
            <a:t>Modelo matemático.</a:t>
          </a:r>
          <a:endParaRPr lang="es-ES" sz="2400" dirty="0">
            <a:solidFill>
              <a:schemeClr val="tx1"/>
            </a:solidFill>
          </a:endParaRPr>
        </a:p>
      </dgm:t>
    </dgm:pt>
    <dgm:pt modelId="{16B14C7A-5A2B-4904-94EF-CD851FB0A40F}" type="parTrans" cxnId="{A97B3191-6208-4602-9CFB-8321C290ECCA}">
      <dgm:prSet/>
      <dgm:spPr/>
      <dgm:t>
        <a:bodyPr/>
        <a:lstStyle/>
        <a:p>
          <a:endParaRPr lang="es-ES" sz="2400">
            <a:solidFill>
              <a:schemeClr val="tx1"/>
            </a:solidFill>
          </a:endParaRPr>
        </a:p>
      </dgm:t>
    </dgm:pt>
    <dgm:pt modelId="{B8E479BE-2CC7-4A49-B406-8FD1669588EA}" type="sibTrans" cxnId="{A97B3191-6208-4602-9CFB-8321C290ECCA}">
      <dgm:prSet/>
      <dgm:spPr/>
      <dgm:t>
        <a:bodyPr/>
        <a:lstStyle/>
        <a:p>
          <a:endParaRPr lang="es-ES" sz="2400">
            <a:solidFill>
              <a:schemeClr val="tx1"/>
            </a:solidFill>
          </a:endParaRPr>
        </a:p>
      </dgm:t>
    </dgm:pt>
    <dgm:pt modelId="{930C9F4C-5E38-451F-8B6E-D9161DD9CE20}">
      <dgm:prSet phldrT="[Texto]" custT="1"/>
      <dgm:spPr/>
      <dgm:t>
        <a:bodyPr/>
        <a:lstStyle/>
        <a:p>
          <a:r>
            <a:rPr lang="es-419" sz="2400" dirty="0" smtClean="0">
              <a:solidFill>
                <a:schemeClr val="tx1"/>
              </a:solidFill>
            </a:rPr>
            <a:t>Problemas existentes.</a:t>
          </a:r>
          <a:endParaRPr lang="es-ES" sz="2400" dirty="0">
            <a:solidFill>
              <a:schemeClr val="tx1"/>
            </a:solidFill>
          </a:endParaRPr>
        </a:p>
      </dgm:t>
    </dgm:pt>
    <dgm:pt modelId="{5506CF87-B275-47A1-AE4C-EBAE20A7E1B1}" type="parTrans" cxnId="{DB096395-0EB9-441C-8D7B-F7A457A66FFD}">
      <dgm:prSet/>
      <dgm:spPr/>
      <dgm:t>
        <a:bodyPr/>
        <a:lstStyle/>
        <a:p>
          <a:endParaRPr lang="es-ES" sz="2400">
            <a:solidFill>
              <a:schemeClr val="tx1"/>
            </a:solidFill>
          </a:endParaRPr>
        </a:p>
      </dgm:t>
    </dgm:pt>
    <dgm:pt modelId="{5D3CAA15-A7C4-4EE6-99EB-7E959BBB1FA3}" type="sibTrans" cxnId="{DB096395-0EB9-441C-8D7B-F7A457A66FFD}">
      <dgm:prSet/>
      <dgm:spPr/>
      <dgm:t>
        <a:bodyPr/>
        <a:lstStyle/>
        <a:p>
          <a:endParaRPr lang="es-ES" sz="2400">
            <a:solidFill>
              <a:schemeClr val="tx1"/>
            </a:solidFill>
          </a:endParaRPr>
        </a:p>
      </dgm:t>
    </dgm:pt>
    <dgm:pt modelId="{D97E6B54-0A68-4F16-9F95-7A17A46C8B84}">
      <dgm:prSet phldrT="[Texto]" custT="1"/>
      <dgm:spPr/>
      <dgm:t>
        <a:bodyPr/>
        <a:lstStyle/>
        <a:p>
          <a:r>
            <a:rPr lang="es-419" sz="2800" b="1" dirty="0" smtClean="0">
              <a:solidFill>
                <a:schemeClr val="tx1"/>
              </a:solidFill>
            </a:rPr>
            <a:t>REFORZAMIENTO</a:t>
          </a:r>
          <a:endParaRPr lang="es-ES" sz="2800" b="1" dirty="0">
            <a:solidFill>
              <a:schemeClr val="tx1"/>
            </a:solidFill>
          </a:endParaRPr>
        </a:p>
      </dgm:t>
    </dgm:pt>
    <dgm:pt modelId="{8D20B29F-B171-4973-B210-E250F1CE629A}" type="sibTrans" cxnId="{121D8295-CC24-462C-ABD9-06A5430AA4C6}">
      <dgm:prSet/>
      <dgm:spPr/>
      <dgm:t>
        <a:bodyPr/>
        <a:lstStyle/>
        <a:p>
          <a:endParaRPr lang="es-ES" sz="2400">
            <a:solidFill>
              <a:schemeClr val="tx1"/>
            </a:solidFill>
          </a:endParaRPr>
        </a:p>
      </dgm:t>
    </dgm:pt>
    <dgm:pt modelId="{CA14ABD6-C4D5-44AB-B652-F056CE443072}" type="parTrans" cxnId="{121D8295-CC24-462C-ABD9-06A5430AA4C6}">
      <dgm:prSet/>
      <dgm:spPr/>
      <dgm:t>
        <a:bodyPr/>
        <a:lstStyle/>
        <a:p>
          <a:endParaRPr lang="es-ES" sz="2400">
            <a:solidFill>
              <a:schemeClr val="tx1"/>
            </a:solidFill>
          </a:endParaRPr>
        </a:p>
      </dgm:t>
    </dgm:pt>
    <dgm:pt modelId="{E1D7FB46-F56A-412C-BFF5-1229D4642ADE}" type="pres">
      <dgm:prSet presAssocID="{220A63F4-2A23-481F-ABAB-774A04FA1CEF}" presName="cycle" presStyleCnt="0">
        <dgm:presLayoutVars>
          <dgm:chMax val="1"/>
          <dgm:dir/>
          <dgm:animLvl val="ctr"/>
          <dgm:resizeHandles val="exact"/>
        </dgm:presLayoutVars>
      </dgm:prSet>
      <dgm:spPr/>
      <dgm:t>
        <a:bodyPr/>
        <a:lstStyle/>
        <a:p>
          <a:endParaRPr lang="es-EC"/>
        </a:p>
      </dgm:t>
    </dgm:pt>
    <dgm:pt modelId="{93354738-BDB0-4E15-B759-2C2AEE2BA1CB}" type="pres">
      <dgm:prSet presAssocID="{D97E6B54-0A68-4F16-9F95-7A17A46C8B84}" presName="centerShape" presStyleLbl="node0" presStyleIdx="0" presStyleCnt="1" custScaleX="126461" custScaleY="43671"/>
      <dgm:spPr>
        <a:prstGeom prst="rect">
          <a:avLst/>
        </a:prstGeom>
      </dgm:spPr>
      <dgm:t>
        <a:bodyPr/>
        <a:lstStyle/>
        <a:p>
          <a:endParaRPr lang="es-ES"/>
        </a:p>
      </dgm:t>
    </dgm:pt>
    <dgm:pt modelId="{19940F9A-03BA-4F29-B969-36E8E1D93937}" type="pres">
      <dgm:prSet presAssocID="{508E0F4C-DD03-4CFA-9761-CD2BD4E44201}" presName="parTrans" presStyleLbl="bgSibTrans2D1" presStyleIdx="0" presStyleCnt="3"/>
      <dgm:spPr/>
      <dgm:t>
        <a:bodyPr/>
        <a:lstStyle/>
        <a:p>
          <a:endParaRPr lang="es-EC"/>
        </a:p>
      </dgm:t>
    </dgm:pt>
    <dgm:pt modelId="{4D4AB0AA-DE93-48BD-B430-46254118604E}" type="pres">
      <dgm:prSet presAssocID="{37C731E3-7123-428A-A9D3-F1769414A847}" presName="node" presStyleLbl="node1" presStyleIdx="0" presStyleCnt="3">
        <dgm:presLayoutVars>
          <dgm:bulletEnabled val="1"/>
        </dgm:presLayoutVars>
      </dgm:prSet>
      <dgm:spPr/>
      <dgm:t>
        <a:bodyPr/>
        <a:lstStyle/>
        <a:p>
          <a:endParaRPr lang="es-ES"/>
        </a:p>
      </dgm:t>
    </dgm:pt>
    <dgm:pt modelId="{47A25E54-11BA-42F3-A064-EC1643187AAD}" type="pres">
      <dgm:prSet presAssocID="{16B14C7A-5A2B-4904-94EF-CD851FB0A40F}" presName="parTrans" presStyleLbl="bgSibTrans2D1" presStyleIdx="1" presStyleCnt="3"/>
      <dgm:spPr/>
      <dgm:t>
        <a:bodyPr/>
        <a:lstStyle/>
        <a:p>
          <a:endParaRPr lang="es-EC"/>
        </a:p>
      </dgm:t>
    </dgm:pt>
    <dgm:pt modelId="{3386BF8E-51FA-4273-BE16-30E4D256E4ED}" type="pres">
      <dgm:prSet presAssocID="{0C1FDF10-F8BA-4309-9D5D-0E8F21C552BE}" presName="node" presStyleLbl="node1" presStyleIdx="1" presStyleCnt="3">
        <dgm:presLayoutVars>
          <dgm:bulletEnabled val="1"/>
        </dgm:presLayoutVars>
      </dgm:prSet>
      <dgm:spPr/>
      <dgm:t>
        <a:bodyPr/>
        <a:lstStyle/>
        <a:p>
          <a:endParaRPr lang="es-ES"/>
        </a:p>
      </dgm:t>
    </dgm:pt>
    <dgm:pt modelId="{1B522810-F751-4B51-A760-E958ABBC5125}" type="pres">
      <dgm:prSet presAssocID="{5506CF87-B275-47A1-AE4C-EBAE20A7E1B1}" presName="parTrans" presStyleLbl="bgSibTrans2D1" presStyleIdx="2" presStyleCnt="3"/>
      <dgm:spPr/>
      <dgm:t>
        <a:bodyPr/>
        <a:lstStyle/>
        <a:p>
          <a:endParaRPr lang="es-EC"/>
        </a:p>
      </dgm:t>
    </dgm:pt>
    <dgm:pt modelId="{7825D766-B772-4FEA-BB50-29862F7976B0}" type="pres">
      <dgm:prSet presAssocID="{930C9F4C-5E38-451F-8B6E-D9161DD9CE20}" presName="node" presStyleLbl="node1" presStyleIdx="2" presStyleCnt="3">
        <dgm:presLayoutVars>
          <dgm:bulletEnabled val="1"/>
        </dgm:presLayoutVars>
      </dgm:prSet>
      <dgm:spPr/>
      <dgm:t>
        <a:bodyPr/>
        <a:lstStyle/>
        <a:p>
          <a:endParaRPr lang="es-EC"/>
        </a:p>
      </dgm:t>
    </dgm:pt>
  </dgm:ptLst>
  <dgm:cxnLst>
    <dgm:cxn modelId="{A3F780E0-0DCB-4570-868D-54D262CE6999}" type="presOf" srcId="{508E0F4C-DD03-4CFA-9761-CD2BD4E44201}" destId="{19940F9A-03BA-4F29-B969-36E8E1D93937}" srcOrd="0" destOrd="0" presId="urn:microsoft.com/office/officeart/2005/8/layout/radial4"/>
    <dgm:cxn modelId="{5EEDA234-6E39-4F32-99A9-C50AA5D82867}" type="presOf" srcId="{16B14C7A-5A2B-4904-94EF-CD851FB0A40F}" destId="{47A25E54-11BA-42F3-A064-EC1643187AAD}" srcOrd="0" destOrd="0" presId="urn:microsoft.com/office/officeart/2005/8/layout/radial4"/>
    <dgm:cxn modelId="{A97B3191-6208-4602-9CFB-8321C290ECCA}" srcId="{D97E6B54-0A68-4F16-9F95-7A17A46C8B84}" destId="{0C1FDF10-F8BA-4309-9D5D-0E8F21C552BE}" srcOrd="1" destOrd="0" parTransId="{16B14C7A-5A2B-4904-94EF-CD851FB0A40F}" sibTransId="{B8E479BE-2CC7-4A49-B406-8FD1669588EA}"/>
    <dgm:cxn modelId="{D7AF4693-D2B9-469B-9498-167CBFB85D97}" type="presOf" srcId="{220A63F4-2A23-481F-ABAB-774A04FA1CEF}" destId="{E1D7FB46-F56A-412C-BFF5-1229D4642ADE}" srcOrd="0" destOrd="0" presId="urn:microsoft.com/office/officeart/2005/8/layout/radial4"/>
    <dgm:cxn modelId="{121D8295-CC24-462C-ABD9-06A5430AA4C6}" srcId="{220A63F4-2A23-481F-ABAB-774A04FA1CEF}" destId="{D97E6B54-0A68-4F16-9F95-7A17A46C8B84}" srcOrd="0" destOrd="0" parTransId="{CA14ABD6-C4D5-44AB-B652-F056CE443072}" sibTransId="{8D20B29F-B171-4973-B210-E250F1CE629A}"/>
    <dgm:cxn modelId="{2F7051D4-ACA8-46BD-8F90-5D71D488D7EF}" type="presOf" srcId="{D97E6B54-0A68-4F16-9F95-7A17A46C8B84}" destId="{93354738-BDB0-4E15-B759-2C2AEE2BA1CB}" srcOrd="0" destOrd="0" presId="urn:microsoft.com/office/officeart/2005/8/layout/radial4"/>
    <dgm:cxn modelId="{85A2E254-4C5F-4AE5-B703-963D36D1465C}" type="presOf" srcId="{5506CF87-B275-47A1-AE4C-EBAE20A7E1B1}" destId="{1B522810-F751-4B51-A760-E958ABBC5125}" srcOrd="0" destOrd="0" presId="urn:microsoft.com/office/officeart/2005/8/layout/radial4"/>
    <dgm:cxn modelId="{D08C42A4-B619-41FF-BC58-DB957857F559}" type="presOf" srcId="{37C731E3-7123-428A-A9D3-F1769414A847}" destId="{4D4AB0AA-DE93-48BD-B430-46254118604E}" srcOrd="0" destOrd="0" presId="urn:microsoft.com/office/officeart/2005/8/layout/radial4"/>
    <dgm:cxn modelId="{8F05F099-D8A5-437C-8EF5-32CD43B6AB88}" type="presOf" srcId="{930C9F4C-5E38-451F-8B6E-D9161DD9CE20}" destId="{7825D766-B772-4FEA-BB50-29862F7976B0}" srcOrd="0" destOrd="0" presId="urn:microsoft.com/office/officeart/2005/8/layout/radial4"/>
    <dgm:cxn modelId="{DB096395-0EB9-441C-8D7B-F7A457A66FFD}" srcId="{D97E6B54-0A68-4F16-9F95-7A17A46C8B84}" destId="{930C9F4C-5E38-451F-8B6E-D9161DD9CE20}" srcOrd="2" destOrd="0" parTransId="{5506CF87-B275-47A1-AE4C-EBAE20A7E1B1}" sibTransId="{5D3CAA15-A7C4-4EE6-99EB-7E959BBB1FA3}"/>
    <dgm:cxn modelId="{70497930-BA21-41AB-9F8A-E7E6F6BB95EB}" srcId="{D97E6B54-0A68-4F16-9F95-7A17A46C8B84}" destId="{37C731E3-7123-428A-A9D3-F1769414A847}" srcOrd="0" destOrd="0" parTransId="{508E0F4C-DD03-4CFA-9761-CD2BD4E44201}" sibTransId="{37FACAD0-E420-459F-82F5-1311CB62C7C0}"/>
    <dgm:cxn modelId="{5DCB2FE6-91FE-43B3-B5E7-26BB825472D8}" type="presOf" srcId="{0C1FDF10-F8BA-4309-9D5D-0E8F21C552BE}" destId="{3386BF8E-51FA-4273-BE16-30E4D256E4ED}" srcOrd="0" destOrd="0" presId="urn:microsoft.com/office/officeart/2005/8/layout/radial4"/>
    <dgm:cxn modelId="{4DC85214-8C87-4C72-A825-3446FEDF4C59}" type="presParOf" srcId="{E1D7FB46-F56A-412C-BFF5-1229D4642ADE}" destId="{93354738-BDB0-4E15-B759-2C2AEE2BA1CB}" srcOrd="0" destOrd="0" presId="urn:microsoft.com/office/officeart/2005/8/layout/radial4"/>
    <dgm:cxn modelId="{0ABB907D-A435-4F51-8857-C0472A212CD9}" type="presParOf" srcId="{E1D7FB46-F56A-412C-BFF5-1229D4642ADE}" destId="{19940F9A-03BA-4F29-B969-36E8E1D93937}" srcOrd="1" destOrd="0" presId="urn:microsoft.com/office/officeart/2005/8/layout/radial4"/>
    <dgm:cxn modelId="{FB013134-3BBD-4299-8C87-3E0C40F265D7}" type="presParOf" srcId="{E1D7FB46-F56A-412C-BFF5-1229D4642ADE}" destId="{4D4AB0AA-DE93-48BD-B430-46254118604E}" srcOrd="2" destOrd="0" presId="urn:microsoft.com/office/officeart/2005/8/layout/radial4"/>
    <dgm:cxn modelId="{240C244A-9758-4065-AA5A-AD70978F942F}" type="presParOf" srcId="{E1D7FB46-F56A-412C-BFF5-1229D4642ADE}" destId="{47A25E54-11BA-42F3-A064-EC1643187AAD}" srcOrd="3" destOrd="0" presId="urn:microsoft.com/office/officeart/2005/8/layout/radial4"/>
    <dgm:cxn modelId="{3A535BD4-6F58-4F95-BBE5-56AEFE556BC3}" type="presParOf" srcId="{E1D7FB46-F56A-412C-BFF5-1229D4642ADE}" destId="{3386BF8E-51FA-4273-BE16-30E4D256E4ED}" srcOrd="4" destOrd="0" presId="urn:microsoft.com/office/officeart/2005/8/layout/radial4"/>
    <dgm:cxn modelId="{A6C96917-704B-4878-9573-7C57095140B8}" type="presParOf" srcId="{E1D7FB46-F56A-412C-BFF5-1229D4642ADE}" destId="{1B522810-F751-4B51-A760-E958ABBC5125}" srcOrd="5" destOrd="0" presId="urn:microsoft.com/office/officeart/2005/8/layout/radial4"/>
    <dgm:cxn modelId="{507AB212-AE43-4654-8F42-56B57C32FA87}" type="presParOf" srcId="{E1D7FB46-F56A-412C-BFF5-1229D4642ADE}" destId="{7825D766-B772-4FEA-BB50-29862F7976B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0A63F4-2A23-481F-ABAB-774A04FA1CEF}" type="doc">
      <dgm:prSet loTypeId="urn:microsoft.com/office/officeart/2005/8/layout/hierarchy4" loCatId="relationship" qsTypeId="urn:microsoft.com/office/officeart/2005/8/quickstyle/simple1" qsCatId="simple" csTypeId="urn:microsoft.com/office/officeart/2005/8/colors/accent2_2" csCatId="accent2" phldr="1"/>
      <dgm:spPr/>
      <dgm:t>
        <a:bodyPr/>
        <a:lstStyle/>
        <a:p>
          <a:endParaRPr lang="es-ES"/>
        </a:p>
      </dgm:t>
    </dgm:pt>
    <dgm:pt modelId="{D97E6B54-0A68-4F16-9F95-7A17A46C8B84}">
      <dgm:prSet phldrT="[Texto]" custT="1"/>
      <dgm:spPr/>
      <dgm:t>
        <a:bodyPr/>
        <a:lstStyle/>
        <a:p>
          <a:r>
            <a:rPr lang="es-419" sz="2800" b="1" dirty="0" smtClean="0">
              <a:solidFill>
                <a:schemeClr val="tx1"/>
              </a:solidFill>
            </a:rPr>
            <a:t>REFORZAMIENTO</a:t>
          </a:r>
          <a:endParaRPr lang="es-ES" sz="2800" b="1" dirty="0">
            <a:solidFill>
              <a:schemeClr val="tx1"/>
            </a:solidFill>
          </a:endParaRPr>
        </a:p>
      </dgm:t>
    </dgm:pt>
    <dgm:pt modelId="{8D20B29F-B171-4973-B210-E250F1CE629A}" type="sibTrans" cxnId="{121D8295-CC24-462C-ABD9-06A5430AA4C6}">
      <dgm:prSet/>
      <dgm:spPr/>
      <dgm:t>
        <a:bodyPr/>
        <a:lstStyle/>
        <a:p>
          <a:endParaRPr lang="es-ES" sz="2400">
            <a:solidFill>
              <a:schemeClr val="tx1"/>
            </a:solidFill>
          </a:endParaRPr>
        </a:p>
      </dgm:t>
    </dgm:pt>
    <dgm:pt modelId="{CA14ABD6-C4D5-44AB-B652-F056CE443072}" type="parTrans" cxnId="{121D8295-CC24-462C-ABD9-06A5430AA4C6}">
      <dgm:prSet/>
      <dgm:spPr/>
      <dgm:t>
        <a:bodyPr/>
        <a:lstStyle/>
        <a:p>
          <a:endParaRPr lang="es-ES" sz="2400">
            <a:solidFill>
              <a:schemeClr val="tx1"/>
            </a:solidFill>
          </a:endParaRPr>
        </a:p>
      </dgm:t>
    </dgm:pt>
    <dgm:pt modelId="{37C731E3-7123-428A-A9D3-F1769414A847}">
      <dgm:prSet phldrT="[Texto]" custT="1"/>
      <dgm:spPr/>
      <dgm:t>
        <a:bodyPr/>
        <a:lstStyle/>
        <a:p>
          <a:r>
            <a:rPr lang="es-419" sz="2400" dirty="0" smtClean="0">
              <a:solidFill>
                <a:schemeClr val="tx1"/>
              </a:solidFill>
            </a:rPr>
            <a:t>Enchapado de mampostería.</a:t>
          </a:r>
          <a:endParaRPr lang="es-ES" sz="2400" dirty="0">
            <a:solidFill>
              <a:schemeClr val="tx1"/>
            </a:solidFill>
          </a:endParaRPr>
        </a:p>
      </dgm:t>
    </dgm:pt>
    <dgm:pt modelId="{37FACAD0-E420-459F-82F5-1311CB62C7C0}" type="sibTrans" cxnId="{70497930-BA21-41AB-9F8A-E7E6F6BB95EB}">
      <dgm:prSet/>
      <dgm:spPr/>
      <dgm:t>
        <a:bodyPr/>
        <a:lstStyle/>
        <a:p>
          <a:endParaRPr lang="es-ES" sz="2400">
            <a:solidFill>
              <a:schemeClr val="tx1"/>
            </a:solidFill>
          </a:endParaRPr>
        </a:p>
      </dgm:t>
    </dgm:pt>
    <dgm:pt modelId="{508E0F4C-DD03-4CFA-9761-CD2BD4E44201}" type="parTrans" cxnId="{70497930-BA21-41AB-9F8A-E7E6F6BB95EB}">
      <dgm:prSet/>
      <dgm:spPr/>
      <dgm:t>
        <a:bodyPr/>
        <a:lstStyle/>
        <a:p>
          <a:endParaRPr lang="es-ES" sz="2400">
            <a:solidFill>
              <a:schemeClr val="tx1"/>
            </a:solidFill>
          </a:endParaRPr>
        </a:p>
      </dgm:t>
    </dgm:pt>
    <dgm:pt modelId="{4A914A08-7528-4D86-9CF3-76C0BE0E17D3}">
      <dgm:prSet phldrT="[Texto]" custT="1"/>
      <dgm:spPr/>
      <dgm:t>
        <a:bodyPr/>
        <a:lstStyle/>
        <a:p>
          <a:r>
            <a:rPr lang="es-419" sz="2400" dirty="0" smtClean="0">
              <a:solidFill>
                <a:schemeClr val="tx1"/>
              </a:solidFill>
            </a:rPr>
            <a:t>Muros de corte.</a:t>
          </a:r>
          <a:endParaRPr lang="es-ES" sz="2400" dirty="0">
            <a:solidFill>
              <a:schemeClr val="tx1"/>
            </a:solidFill>
          </a:endParaRPr>
        </a:p>
      </dgm:t>
    </dgm:pt>
    <dgm:pt modelId="{318E46DF-D2A6-4447-A2D1-EC74AC2C757A}" type="sibTrans" cxnId="{910F9158-3DCA-430D-9C2F-807FF4D288C3}">
      <dgm:prSet/>
      <dgm:spPr/>
      <dgm:t>
        <a:bodyPr/>
        <a:lstStyle/>
        <a:p>
          <a:endParaRPr lang="es-ES" sz="2400">
            <a:solidFill>
              <a:schemeClr val="tx1"/>
            </a:solidFill>
          </a:endParaRPr>
        </a:p>
      </dgm:t>
    </dgm:pt>
    <dgm:pt modelId="{420C80AF-1FD0-49BE-A0CC-FF6DB64555CA}" type="parTrans" cxnId="{910F9158-3DCA-430D-9C2F-807FF4D288C3}">
      <dgm:prSet/>
      <dgm:spPr/>
      <dgm:t>
        <a:bodyPr/>
        <a:lstStyle/>
        <a:p>
          <a:endParaRPr lang="es-ES" sz="2400">
            <a:solidFill>
              <a:schemeClr val="tx1"/>
            </a:solidFill>
          </a:endParaRPr>
        </a:p>
      </dgm:t>
    </dgm:pt>
    <dgm:pt modelId="{34C9851A-B4D1-4543-BF0D-1B932417F25D}">
      <dgm:prSet phldrT="[Texto]" custT="1"/>
      <dgm:spPr/>
      <dgm:t>
        <a:bodyPr/>
        <a:lstStyle/>
        <a:p>
          <a:r>
            <a:rPr lang="es-419" sz="2400" dirty="0" smtClean="0">
              <a:solidFill>
                <a:schemeClr val="tx1"/>
              </a:solidFill>
            </a:rPr>
            <a:t>Encamisado de acero y de hormigón armado.</a:t>
          </a:r>
          <a:endParaRPr lang="es-ES" sz="2400" dirty="0">
            <a:solidFill>
              <a:schemeClr val="tx1"/>
            </a:solidFill>
          </a:endParaRPr>
        </a:p>
      </dgm:t>
    </dgm:pt>
    <dgm:pt modelId="{703B8216-4AE7-4DBD-96AA-80FE772BEDE4}" type="sibTrans" cxnId="{B4CE590F-5100-4375-B062-A7D5B01FA8B4}">
      <dgm:prSet/>
      <dgm:spPr/>
      <dgm:t>
        <a:bodyPr/>
        <a:lstStyle/>
        <a:p>
          <a:endParaRPr lang="es-ES" sz="2400">
            <a:solidFill>
              <a:schemeClr val="tx1"/>
            </a:solidFill>
          </a:endParaRPr>
        </a:p>
      </dgm:t>
    </dgm:pt>
    <dgm:pt modelId="{36F748D6-B259-4E88-8E0B-4ACB95AD55BB}" type="parTrans" cxnId="{B4CE590F-5100-4375-B062-A7D5B01FA8B4}">
      <dgm:prSet/>
      <dgm:spPr/>
      <dgm:t>
        <a:bodyPr/>
        <a:lstStyle/>
        <a:p>
          <a:endParaRPr lang="es-ES" sz="2400">
            <a:solidFill>
              <a:schemeClr val="tx1"/>
            </a:solidFill>
          </a:endParaRPr>
        </a:p>
      </dgm:t>
    </dgm:pt>
    <dgm:pt modelId="{41B67720-FED7-48BC-88AD-D21FFEA431D7}">
      <dgm:prSet phldrT="[Texto]" custT="1"/>
      <dgm:spPr/>
      <dgm:t>
        <a:bodyPr/>
        <a:lstStyle/>
        <a:p>
          <a:r>
            <a:rPr lang="es-419" sz="2400" dirty="0" smtClean="0">
              <a:solidFill>
                <a:schemeClr val="tx1"/>
              </a:solidFill>
            </a:rPr>
            <a:t>FRP</a:t>
          </a:r>
          <a:endParaRPr lang="es-ES" sz="2400" dirty="0">
            <a:solidFill>
              <a:schemeClr val="tx1"/>
            </a:solidFill>
          </a:endParaRPr>
        </a:p>
      </dgm:t>
    </dgm:pt>
    <dgm:pt modelId="{8454A47A-255B-4E53-87BD-F81F81253652}" type="sibTrans" cxnId="{8CF31AA7-4600-4035-98D0-A47684BD7D35}">
      <dgm:prSet/>
      <dgm:spPr/>
      <dgm:t>
        <a:bodyPr/>
        <a:lstStyle/>
        <a:p>
          <a:endParaRPr lang="es-ES" sz="2400">
            <a:solidFill>
              <a:schemeClr val="tx1"/>
            </a:solidFill>
          </a:endParaRPr>
        </a:p>
      </dgm:t>
    </dgm:pt>
    <dgm:pt modelId="{BDE1EC39-9DF0-4D48-B19E-CDB7E1FA1222}" type="parTrans" cxnId="{8CF31AA7-4600-4035-98D0-A47684BD7D35}">
      <dgm:prSet/>
      <dgm:spPr/>
      <dgm:t>
        <a:bodyPr/>
        <a:lstStyle/>
        <a:p>
          <a:endParaRPr lang="es-ES" sz="2400">
            <a:solidFill>
              <a:schemeClr val="tx1"/>
            </a:solidFill>
          </a:endParaRPr>
        </a:p>
      </dgm:t>
    </dgm:pt>
    <dgm:pt modelId="{B0E950AC-3204-40D0-8143-1C8B79D03E3F}">
      <dgm:prSet phldrT="[Texto]" custT="1"/>
      <dgm:spPr/>
      <dgm:t>
        <a:bodyPr/>
        <a:lstStyle/>
        <a:p>
          <a:r>
            <a:rPr lang="es-419" sz="2400" dirty="0" smtClean="0">
              <a:solidFill>
                <a:schemeClr val="tx1"/>
              </a:solidFill>
            </a:rPr>
            <a:t>Cables tensores.</a:t>
          </a:r>
          <a:endParaRPr lang="es-ES" sz="2400" dirty="0">
            <a:solidFill>
              <a:schemeClr val="tx1"/>
            </a:solidFill>
          </a:endParaRPr>
        </a:p>
      </dgm:t>
    </dgm:pt>
    <dgm:pt modelId="{529C9BC0-ED08-477B-A007-5D4ABF9E1D17}" type="sibTrans" cxnId="{ADE05B09-9CC4-4CEA-9935-02A903EDE1BE}">
      <dgm:prSet/>
      <dgm:spPr/>
      <dgm:t>
        <a:bodyPr/>
        <a:lstStyle/>
        <a:p>
          <a:endParaRPr lang="es-ES" sz="2400">
            <a:solidFill>
              <a:schemeClr val="tx1"/>
            </a:solidFill>
          </a:endParaRPr>
        </a:p>
      </dgm:t>
    </dgm:pt>
    <dgm:pt modelId="{8B56AFC5-8B2E-4309-9451-32C724A84363}" type="parTrans" cxnId="{ADE05B09-9CC4-4CEA-9935-02A903EDE1BE}">
      <dgm:prSet/>
      <dgm:spPr/>
      <dgm:t>
        <a:bodyPr/>
        <a:lstStyle/>
        <a:p>
          <a:endParaRPr lang="es-ES" sz="2400">
            <a:solidFill>
              <a:schemeClr val="tx1"/>
            </a:solidFill>
          </a:endParaRPr>
        </a:p>
      </dgm:t>
    </dgm:pt>
    <dgm:pt modelId="{8F7BA4A0-63D9-4983-A749-5A2966EFDF5A}" type="pres">
      <dgm:prSet presAssocID="{220A63F4-2A23-481F-ABAB-774A04FA1CEF}" presName="Name0" presStyleCnt="0">
        <dgm:presLayoutVars>
          <dgm:chPref val="1"/>
          <dgm:dir/>
          <dgm:animOne val="branch"/>
          <dgm:animLvl val="lvl"/>
          <dgm:resizeHandles/>
        </dgm:presLayoutVars>
      </dgm:prSet>
      <dgm:spPr/>
      <dgm:t>
        <a:bodyPr/>
        <a:lstStyle/>
        <a:p>
          <a:endParaRPr lang="es-EC"/>
        </a:p>
      </dgm:t>
    </dgm:pt>
    <dgm:pt modelId="{9852114A-8ECD-4678-A8E7-183470D01820}" type="pres">
      <dgm:prSet presAssocID="{D97E6B54-0A68-4F16-9F95-7A17A46C8B84}" presName="vertOne" presStyleCnt="0"/>
      <dgm:spPr/>
      <dgm:t>
        <a:bodyPr/>
        <a:lstStyle/>
        <a:p>
          <a:endParaRPr lang="es-EC"/>
        </a:p>
      </dgm:t>
    </dgm:pt>
    <dgm:pt modelId="{D6556AEB-EBF3-4610-B043-98F52B981729}" type="pres">
      <dgm:prSet presAssocID="{D97E6B54-0A68-4F16-9F95-7A17A46C8B84}" presName="txOne" presStyleLbl="node0" presStyleIdx="0" presStyleCnt="1" custScaleX="34279" custScaleY="22190">
        <dgm:presLayoutVars>
          <dgm:chPref val="3"/>
        </dgm:presLayoutVars>
      </dgm:prSet>
      <dgm:spPr/>
      <dgm:t>
        <a:bodyPr/>
        <a:lstStyle/>
        <a:p>
          <a:endParaRPr lang="es-EC"/>
        </a:p>
      </dgm:t>
    </dgm:pt>
    <dgm:pt modelId="{248ECB68-4784-460D-BB63-7051F80FF4CF}" type="pres">
      <dgm:prSet presAssocID="{D97E6B54-0A68-4F16-9F95-7A17A46C8B84}" presName="parTransOne" presStyleCnt="0"/>
      <dgm:spPr/>
      <dgm:t>
        <a:bodyPr/>
        <a:lstStyle/>
        <a:p>
          <a:endParaRPr lang="es-EC"/>
        </a:p>
      </dgm:t>
    </dgm:pt>
    <dgm:pt modelId="{A4CCF14E-9024-48FD-9394-48787303A08E}" type="pres">
      <dgm:prSet presAssocID="{D97E6B54-0A68-4F16-9F95-7A17A46C8B84}" presName="horzOne" presStyleCnt="0"/>
      <dgm:spPr/>
      <dgm:t>
        <a:bodyPr/>
        <a:lstStyle/>
        <a:p>
          <a:endParaRPr lang="es-EC"/>
        </a:p>
      </dgm:t>
    </dgm:pt>
    <dgm:pt modelId="{9AF0B341-DF7A-4423-AC28-DC3970CA3C54}" type="pres">
      <dgm:prSet presAssocID="{37C731E3-7123-428A-A9D3-F1769414A847}" presName="vertTwo" presStyleCnt="0"/>
      <dgm:spPr/>
      <dgm:t>
        <a:bodyPr/>
        <a:lstStyle/>
        <a:p>
          <a:endParaRPr lang="es-EC"/>
        </a:p>
      </dgm:t>
    </dgm:pt>
    <dgm:pt modelId="{C8F54E01-2789-492F-B862-056A11077634}" type="pres">
      <dgm:prSet presAssocID="{37C731E3-7123-428A-A9D3-F1769414A847}" presName="txTwo" presStyleLbl="node2" presStyleIdx="0" presStyleCnt="5" custScaleX="168931" custScaleY="40117">
        <dgm:presLayoutVars>
          <dgm:chPref val="3"/>
        </dgm:presLayoutVars>
      </dgm:prSet>
      <dgm:spPr/>
      <dgm:t>
        <a:bodyPr/>
        <a:lstStyle/>
        <a:p>
          <a:endParaRPr lang="es-EC"/>
        </a:p>
      </dgm:t>
    </dgm:pt>
    <dgm:pt modelId="{0FF3B7F7-DD64-4D7B-89CF-FAAC0FB06B43}" type="pres">
      <dgm:prSet presAssocID="{37C731E3-7123-428A-A9D3-F1769414A847}" presName="horzTwo" presStyleCnt="0"/>
      <dgm:spPr/>
      <dgm:t>
        <a:bodyPr/>
        <a:lstStyle/>
        <a:p>
          <a:endParaRPr lang="es-EC"/>
        </a:p>
      </dgm:t>
    </dgm:pt>
    <dgm:pt modelId="{8155661F-B723-49D6-B219-F9C15AD81BF1}" type="pres">
      <dgm:prSet presAssocID="{37FACAD0-E420-459F-82F5-1311CB62C7C0}" presName="sibSpaceTwo" presStyleCnt="0"/>
      <dgm:spPr/>
      <dgm:t>
        <a:bodyPr/>
        <a:lstStyle/>
        <a:p>
          <a:endParaRPr lang="es-EC"/>
        </a:p>
      </dgm:t>
    </dgm:pt>
    <dgm:pt modelId="{44BD7E13-6662-4C35-A2E8-A7354AC24AD1}" type="pres">
      <dgm:prSet presAssocID="{4A914A08-7528-4D86-9CF3-76C0BE0E17D3}" presName="vertTwo" presStyleCnt="0"/>
      <dgm:spPr/>
      <dgm:t>
        <a:bodyPr/>
        <a:lstStyle/>
        <a:p>
          <a:endParaRPr lang="es-EC"/>
        </a:p>
      </dgm:t>
    </dgm:pt>
    <dgm:pt modelId="{3D814447-8746-40B2-9C8C-BC14FB696D2E}" type="pres">
      <dgm:prSet presAssocID="{4A914A08-7528-4D86-9CF3-76C0BE0E17D3}" presName="txTwo" presStyleLbl="node2" presStyleIdx="1" presStyleCnt="5" custScaleX="114681" custScaleY="40117">
        <dgm:presLayoutVars>
          <dgm:chPref val="3"/>
        </dgm:presLayoutVars>
      </dgm:prSet>
      <dgm:spPr/>
      <dgm:t>
        <a:bodyPr/>
        <a:lstStyle/>
        <a:p>
          <a:endParaRPr lang="es-EC"/>
        </a:p>
      </dgm:t>
    </dgm:pt>
    <dgm:pt modelId="{34E406F5-2BEA-45B8-B541-E8C34741084C}" type="pres">
      <dgm:prSet presAssocID="{4A914A08-7528-4D86-9CF3-76C0BE0E17D3}" presName="horzTwo" presStyleCnt="0"/>
      <dgm:spPr/>
      <dgm:t>
        <a:bodyPr/>
        <a:lstStyle/>
        <a:p>
          <a:endParaRPr lang="es-EC"/>
        </a:p>
      </dgm:t>
    </dgm:pt>
    <dgm:pt modelId="{CB9A51D9-7A52-44FA-8400-5C48E3C9C903}" type="pres">
      <dgm:prSet presAssocID="{318E46DF-D2A6-4447-A2D1-EC74AC2C757A}" presName="sibSpaceTwo" presStyleCnt="0"/>
      <dgm:spPr/>
      <dgm:t>
        <a:bodyPr/>
        <a:lstStyle/>
        <a:p>
          <a:endParaRPr lang="es-EC"/>
        </a:p>
      </dgm:t>
    </dgm:pt>
    <dgm:pt modelId="{20B9E5B7-8B90-45B0-B93E-19B8AA778F93}" type="pres">
      <dgm:prSet presAssocID="{34C9851A-B4D1-4543-BF0D-1B932417F25D}" presName="vertTwo" presStyleCnt="0"/>
      <dgm:spPr/>
      <dgm:t>
        <a:bodyPr/>
        <a:lstStyle/>
        <a:p>
          <a:endParaRPr lang="es-EC"/>
        </a:p>
      </dgm:t>
    </dgm:pt>
    <dgm:pt modelId="{419C5BCF-9E12-4C3C-867D-8E077EF200F3}" type="pres">
      <dgm:prSet presAssocID="{34C9851A-B4D1-4543-BF0D-1B932417F25D}" presName="txTwo" presStyleLbl="node2" presStyleIdx="2" presStyleCnt="5" custScaleX="147106" custScaleY="40117">
        <dgm:presLayoutVars>
          <dgm:chPref val="3"/>
        </dgm:presLayoutVars>
      </dgm:prSet>
      <dgm:spPr/>
      <dgm:t>
        <a:bodyPr/>
        <a:lstStyle/>
        <a:p>
          <a:endParaRPr lang="es-ES"/>
        </a:p>
      </dgm:t>
    </dgm:pt>
    <dgm:pt modelId="{79BEA2BE-B3FD-42F5-A0E7-29D9E1159497}" type="pres">
      <dgm:prSet presAssocID="{34C9851A-B4D1-4543-BF0D-1B932417F25D}" presName="horzTwo" presStyleCnt="0"/>
      <dgm:spPr/>
      <dgm:t>
        <a:bodyPr/>
        <a:lstStyle/>
        <a:p>
          <a:endParaRPr lang="es-EC"/>
        </a:p>
      </dgm:t>
    </dgm:pt>
    <dgm:pt modelId="{F914A8FB-48E7-4E44-ACF7-2D092A600328}" type="pres">
      <dgm:prSet presAssocID="{703B8216-4AE7-4DBD-96AA-80FE772BEDE4}" presName="sibSpaceTwo" presStyleCnt="0"/>
      <dgm:spPr/>
      <dgm:t>
        <a:bodyPr/>
        <a:lstStyle/>
        <a:p>
          <a:endParaRPr lang="es-EC"/>
        </a:p>
      </dgm:t>
    </dgm:pt>
    <dgm:pt modelId="{961A112E-0F32-4EFE-A059-998EE9871977}" type="pres">
      <dgm:prSet presAssocID="{41B67720-FED7-48BC-88AD-D21FFEA431D7}" presName="vertTwo" presStyleCnt="0"/>
      <dgm:spPr/>
      <dgm:t>
        <a:bodyPr/>
        <a:lstStyle/>
        <a:p>
          <a:endParaRPr lang="es-EC"/>
        </a:p>
      </dgm:t>
    </dgm:pt>
    <dgm:pt modelId="{CC2DE9DA-DB9D-417D-AA42-D47805A09488}" type="pres">
      <dgm:prSet presAssocID="{41B67720-FED7-48BC-88AD-D21FFEA431D7}" presName="txTwo" presStyleLbl="node2" presStyleIdx="3" presStyleCnt="5" custScaleX="69672" custScaleY="40089">
        <dgm:presLayoutVars>
          <dgm:chPref val="3"/>
        </dgm:presLayoutVars>
      </dgm:prSet>
      <dgm:spPr/>
      <dgm:t>
        <a:bodyPr/>
        <a:lstStyle/>
        <a:p>
          <a:endParaRPr lang="es-ES"/>
        </a:p>
      </dgm:t>
    </dgm:pt>
    <dgm:pt modelId="{09318870-92EC-4F7A-8B4B-55FFE6B2A476}" type="pres">
      <dgm:prSet presAssocID="{41B67720-FED7-48BC-88AD-D21FFEA431D7}" presName="horzTwo" presStyleCnt="0"/>
      <dgm:spPr/>
      <dgm:t>
        <a:bodyPr/>
        <a:lstStyle/>
        <a:p>
          <a:endParaRPr lang="es-EC"/>
        </a:p>
      </dgm:t>
    </dgm:pt>
    <dgm:pt modelId="{7FF0CFF4-146A-4DA6-BE3D-E064D4436E16}" type="pres">
      <dgm:prSet presAssocID="{8454A47A-255B-4E53-87BD-F81F81253652}" presName="sibSpaceTwo" presStyleCnt="0"/>
      <dgm:spPr/>
      <dgm:t>
        <a:bodyPr/>
        <a:lstStyle/>
        <a:p>
          <a:endParaRPr lang="es-EC"/>
        </a:p>
      </dgm:t>
    </dgm:pt>
    <dgm:pt modelId="{F52C7BFA-BD74-4244-81D1-639011B78685}" type="pres">
      <dgm:prSet presAssocID="{B0E950AC-3204-40D0-8143-1C8B79D03E3F}" presName="vertTwo" presStyleCnt="0"/>
      <dgm:spPr/>
      <dgm:t>
        <a:bodyPr/>
        <a:lstStyle/>
        <a:p>
          <a:endParaRPr lang="es-EC"/>
        </a:p>
      </dgm:t>
    </dgm:pt>
    <dgm:pt modelId="{6DDF037B-5F97-4800-8B9B-285108371B71}" type="pres">
      <dgm:prSet presAssocID="{B0E950AC-3204-40D0-8143-1C8B79D03E3F}" presName="txTwo" presStyleLbl="node2" presStyleIdx="4" presStyleCnt="5" custScaleX="119574" custScaleY="40089">
        <dgm:presLayoutVars>
          <dgm:chPref val="3"/>
        </dgm:presLayoutVars>
      </dgm:prSet>
      <dgm:spPr/>
      <dgm:t>
        <a:bodyPr/>
        <a:lstStyle/>
        <a:p>
          <a:endParaRPr lang="es-EC"/>
        </a:p>
      </dgm:t>
    </dgm:pt>
    <dgm:pt modelId="{571C411D-DB28-4261-9524-9E4FE4532867}" type="pres">
      <dgm:prSet presAssocID="{B0E950AC-3204-40D0-8143-1C8B79D03E3F}" presName="horzTwo" presStyleCnt="0"/>
      <dgm:spPr/>
      <dgm:t>
        <a:bodyPr/>
        <a:lstStyle/>
        <a:p>
          <a:endParaRPr lang="es-EC"/>
        </a:p>
      </dgm:t>
    </dgm:pt>
  </dgm:ptLst>
  <dgm:cxnLst>
    <dgm:cxn modelId="{B263BC21-231C-4D05-BE88-55EA30C79ABF}" type="presOf" srcId="{220A63F4-2A23-481F-ABAB-774A04FA1CEF}" destId="{8F7BA4A0-63D9-4983-A749-5A2966EFDF5A}" srcOrd="0" destOrd="0" presId="urn:microsoft.com/office/officeart/2005/8/layout/hierarchy4"/>
    <dgm:cxn modelId="{72DAFDA4-8A85-44E1-B814-9898F8A7844B}" type="presOf" srcId="{4A914A08-7528-4D86-9CF3-76C0BE0E17D3}" destId="{3D814447-8746-40B2-9C8C-BC14FB696D2E}" srcOrd="0" destOrd="0" presId="urn:microsoft.com/office/officeart/2005/8/layout/hierarchy4"/>
    <dgm:cxn modelId="{8CF31AA7-4600-4035-98D0-A47684BD7D35}" srcId="{D97E6B54-0A68-4F16-9F95-7A17A46C8B84}" destId="{41B67720-FED7-48BC-88AD-D21FFEA431D7}" srcOrd="3" destOrd="0" parTransId="{BDE1EC39-9DF0-4D48-B19E-CDB7E1FA1222}" sibTransId="{8454A47A-255B-4E53-87BD-F81F81253652}"/>
    <dgm:cxn modelId="{8D4CDCF3-783C-42DA-83C3-951A142ABB34}" type="presOf" srcId="{37C731E3-7123-428A-A9D3-F1769414A847}" destId="{C8F54E01-2789-492F-B862-056A11077634}" srcOrd="0" destOrd="0" presId="urn:microsoft.com/office/officeart/2005/8/layout/hierarchy4"/>
    <dgm:cxn modelId="{E2479A2D-6592-4FCB-994E-308F86EA3E2D}" type="presOf" srcId="{41B67720-FED7-48BC-88AD-D21FFEA431D7}" destId="{CC2DE9DA-DB9D-417D-AA42-D47805A09488}" srcOrd="0" destOrd="0" presId="urn:microsoft.com/office/officeart/2005/8/layout/hierarchy4"/>
    <dgm:cxn modelId="{70497930-BA21-41AB-9F8A-E7E6F6BB95EB}" srcId="{D97E6B54-0A68-4F16-9F95-7A17A46C8B84}" destId="{37C731E3-7123-428A-A9D3-F1769414A847}" srcOrd="0" destOrd="0" parTransId="{508E0F4C-DD03-4CFA-9761-CD2BD4E44201}" sibTransId="{37FACAD0-E420-459F-82F5-1311CB62C7C0}"/>
    <dgm:cxn modelId="{ADE05B09-9CC4-4CEA-9935-02A903EDE1BE}" srcId="{D97E6B54-0A68-4F16-9F95-7A17A46C8B84}" destId="{B0E950AC-3204-40D0-8143-1C8B79D03E3F}" srcOrd="4" destOrd="0" parTransId="{8B56AFC5-8B2E-4309-9451-32C724A84363}" sibTransId="{529C9BC0-ED08-477B-A007-5D4ABF9E1D17}"/>
    <dgm:cxn modelId="{F89FFA73-C5CF-446F-ADA8-7DB0FB766A24}" type="presOf" srcId="{B0E950AC-3204-40D0-8143-1C8B79D03E3F}" destId="{6DDF037B-5F97-4800-8B9B-285108371B71}" srcOrd="0" destOrd="0" presId="urn:microsoft.com/office/officeart/2005/8/layout/hierarchy4"/>
    <dgm:cxn modelId="{910F9158-3DCA-430D-9C2F-807FF4D288C3}" srcId="{D97E6B54-0A68-4F16-9F95-7A17A46C8B84}" destId="{4A914A08-7528-4D86-9CF3-76C0BE0E17D3}" srcOrd="1" destOrd="0" parTransId="{420C80AF-1FD0-49BE-A0CC-FF6DB64555CA}" sibTransId="{318E46DF-D2A6-4447-A2D1-EC74AC2C757A}"/>
    <dgm:cxn modelId="{121D8295-CC24-462C-ABD9-06A5430AA4C6}" srcId="{220A63F4-2A23-481F-ABAB-774A04FA1CEF}" destId="{D97E6B54-0A68-4F16-9F95-7A17A46C8B84}" srcOrd="0" destOrd="0" parTransId="{CA14ABD6-C4D5-44AB-B652-F056CE443072}" sibTransId="{8D20B29F-B171-4973-B210-E250F1CE629A}"/>
    <dgm:cxn modelId="{44FD0F9A-944E-490C-A317-4D68237A3EFE}" type="presOf" srcId="{34C9851A-B4D1-4543-BF0D-1B932417F25D}" destId="{419C5BCF-9E12-4C3C-867D-8E077EF200F3}" srcOrd="0" destOrd="0" presId="urn:microsoft.com/office/officeart/2005/8/layout/hierarchy4"/>
    <dgm:cxn modelId="{B4CE590F-5100-4375-B062-A7D5B01FA8B4}" srcId="{D97E6B54-0A68-4F16-9F95-7A17A46C8B84}" destId="{34C9851A-B4D1-4543-BF0D-1B932417F25D}" srcOrd="2" destOrd="0" parTransId="{36F748D6-B259-4E88-8E0B-4ACB95AD55BB}" sibTransId="{703B8216-4AE7-4DBD-96AA-80FE772BEDE4}"/>
    <dgm:cxn modelId="{D64A0256-80A2-4058-A4F3-4C649F12807C}" type="presOf" srcId="{D97E6B54-0A68-4F16-9F95-7A17A46C8B84}" destId="{D6556AEB-EBF3-4610-B043-98F52B981729}" srcOrd="0" destOrd="0" presId="urn:microsoft.com/office/officeart/2005/8/layout/hierarchy4"/>
    <dgm:cxn modelId="{AAC703E7-2819-4A71-B7D4-DEF2D72069BC}" type="presParOf" srcId="{8F7BA4A0-63D9-4983-A749-5A2966EFDF5A}" destId="{9852114A-8ECD-4678-A8E7-183470D01820}" srcOrd="0" destOrd="0" presId="urn:microsoft.com/office/officeart/2005/8/layout/hierarchy4"/>
    <dgm:cxn modelId="{32715227-002C-4CA4-87BF-1D6DC1B72E1D}" type="presParOf" srcId="{9852114A-8ECD-4678-A8E7-183470D01820}" destId="{D6556AEB-EBF3-4610-B043-98F52B981729}" srcOrd="0" destOrd="0" presId="urn:microsoft.com/office/officeart/2005/8/layout/hierarchy4"/>
    <dgm:cxn modelId="{172B63A2-87CE-4F2C-B5A3-8B3E8857BAA7}" type="presParOf" srcId="{9852114A-8ECD-4678-A8E7-183470D01820}" destId="{248ECB68-4784-460D-BB63-7051F80FF4CF}" srcOrd="1" destOrd="0" presId="urn:microsoft.com/office/officeart/2005/8/layout/hierarchy4"/>
    <dgm:cxn modelId="{450C2250-CE90-48FF-B083-1CDA27A684BC}" type="presParOf" srcId="{9852114A-8ECD-4678-A8E7-183470D01820}" destId="{A4CCF14E-9024-48FD-9394-48787303A08E}" srcOrd="2" destOrd="0" presId="urn:microsoft.com/office/officeart/2005/8/layout/hierarchy4"/>
    <dgm:cxn modelId="{8E19D1E6-0230-4ECB-9E30-27B34806A61D}" type="presParOf" srcId="{A4CCF14E-9024-48FD-9394-48787303A08E}" destId="{9AF0B341-DF7A-4423-AC28-DC3970CA3C54}" srcOrd="0" destOrd="0" presId="urn:microsoft.com/office/officeart/2005/8/layout/hierarchy4"/>
    <dgm:cxn modelId="{648A3E92-96A2-41E8-A86B-D27713DC7C99}" type="presParOf" srcId="{9AF0B341-DF7A-4423-AC28-DC3970CA3C54}" destId="{C8F54E01-2789-492F-B862-056A11077634}" srcOrd="0" destOrd="0" presId="urn:microsoft.com/office/officeart/2005/8/layout/hierarchy4"/>
    <dgm:cxn modelId="{2220A7F2-4FB9-4BEA-8D92-C1348332AB72}" type="presParOf" srcId="{9AF0B341-DF7A-4423-AC28-DC3970CA3C54}" destId="{0FF3B7F7-DD64-4D7B-89CF-FAAC0FB06B43}" srcOrd="1" destOrd="0" presId="urn:microsoft.com/office/officeart/2005/8/layout/hierarchy4"/>
    <dgm:cxn modelId="{AE9E2CC0-7DF5-4254-9E73-8022BD18DD92}" type="presParOf" srcId="{A4CCF14E-9024-48FD-9394-48787303A08E}" destId="{8155661F-B723-49D6-B219-F9C15AD81BF1}" srcOrd="1" destOrd="0" presId="urn:microsoft.com/office/officeart/2005/8/layout/hierarchy4"/>
    <dgm:cxn modelId="{4C90C88D-4A30-4AAA-A48D-424B0FD3DF69}" type="presParOf" srcId="{A4CCF14E-9024-48FD-9394-48787303A08E}" destId="{44BD7E13-6662-4C35-A2E8-A7354AC24AD1}" srcOrd="2" destOrd="0" presId="urn:microsoft.com/office/officeart/2005/8/layout/hierarchy4"/>
    <dgm:cxn modelId="{BA5AAA63-C558-4CC5-B050-8130A4D06676}" type="presParOf" srcId="{44BD7E13-6662-4C35-A2E8-A7354AC24AD1}" destId="{3D814447-8746-40B2-9C8C-BC14FB696D2E}" srcOrd="0" destOrd="0" presId="urn:microsoft.com/office/officeart/2005/8/layout/hierarchy4"/>
    <dgm:cxn modelId="{26BF549A-7EF0-4B03-9730-4D35462B2942}" type="presParOf" srcId="{44BD7E13-6662-4C35-A2E8-A7354AC24AD1}" destId="{34E406F5-2BEA-45B8-B541-E8C34741084C}" srcOrd="1" destOrd="0" presId="urn:microsoft.com/office/officeart/2005/8/layout/hierarchy4"/>
    <dgm:cxn modelId="{A836F1D7-31B6-471F-A88B-1FFFB7247F50}" type="presParOf" srcId="{A4CCF14E-9024-48FD-9394-48787303A08E}" destId="{CB9A51D9-7A52-44FA-8400-5C48E3C9C903}" srcOrd="3" destOrd="0" presId="urn:microsoft.com/office/officeart/2005/8/layout/hierarchy4"/>
    <dgm:cxn modelId="{A01B110D-E913-4965-B9E7-5749D5A63F83}" type="presParOf" srcId="{A4CCF14E-9024-48FD-9394-48787303A08E}" destId="{20B9E5B7-8B90-45B0-B93E-19B8AA778F93}" srcOrd="4" destOrd="0" presId="urn:microsoft.com/office/officeart/2005/8/layout/hierarchy4"/>
    <dgm:cxn modelId="{3DE0336B-265D-4D3E-907D-B954BE8F78A5}" type="presParOf" srcId="{20B9E5B7-8B90-45B0-B93E-19B8AA778F93}" destId="{419C5BCF-9E12-4C3C-867D-8E077EF200F3}" srcOrd="0" destOrd="0" presId="urn:microsoft.com/office/officeart/2005/8/layout/hierarchy4"/>
    <dgm:cxn modelId="{D4CBABC8-A9DF-48CD-B761-7CF4B53B9B20}" type="presParOf" srcId="{20B9E5B7-8B90-45B0-B93E-19B8AA778F93}" destId="{79BEA2BE-B3FD-42F5-A0E7-29D9E1159497}" srcOrd="1" destOrd="0" presId="urn:microsoft.com/office/officeart/2005/8/layout/hierarchy4"/>
    <dgm:cxn modelId="{F3EFEC6F-3388-4B11-A5F1-F3759EE83480}" type="presParOf" srcId="{A4CCF14E-9024-48FD-9394-48787303A08E}" destId="{F914A8FB-48E7-4E44-ACF7-2D092A600328}" srcOrd="5" destOrd="0" presId="urn:microsoft.com/office/officeart/2005/8/layout/hierarchy4"/>
    <dgm:cxn modelId="{047E0894-115F-4874-8D62-0D4747D8D55B}" type="presParOf" srcId="{A4CCF14E-9024-48FD-9394-48787303A08E}" destId="{961A112E-0F32-4EFE-A059-998EE9871977}" srcOrd="6" destOrd="0" presId="urn:microsoft.com/office/officeart/2005/8/layout/hierarchy4"/>
    <dgm:cxn modelId="{0509A7F6-821B-4544-9395-B9EAA646DAA4}" type="presParOf" srcId="{961A112E-0F32-4EFE-A059-998EE9871977}" destId="{CC2DE9DA-DB9D-417D-AA42-D47805A09488}" srcOrd="0" destOrd="0" presId="urn:microsoft.com/office/officeart/2005/8/layout/hierarchy4"/>
    <dgm:cxn modelId="{C4F7128F-3D55-46B4-B1DA-1B72D072D454}" type="presParOf" srcId="{961A112E-0F32-4EFE-A059-998EE9871977}" destId="{09318870-92EC-4F7A-8B4B-55FFE6B2A476}" srcOrd="1" destOrd="0" presId="urn:microsoft.com/office/officeart/2005/8/layout/hierarchy4"/>
    <dgm:cxn modelId="{25FDCB5A-D1E0-48B1-9CB6-F14D3ABDA0B8}" type="presParOf" srcId="{A4CCF14E-9024-48FD-9394-48787303A08E}" destId="{7FF0CFF4-146A-4DA6-BE3D-E064D4436E16}" srcOrd="7" destOrd="0" presId="urn:microsoft.com/office/officeart/2005/8/layout/hierarchy4"/>
    <dgm:cxn modelId="{B26C3723-4206-46E8-9E86-EA0A4706C03B}" type="presParOf" srcId="{A4CCF14E-9024-48FD-9394-48787303A08E}" destId="{F52C7BFA-BD74-4244-81D1-639011B78685}" srcOrd="8" destOrd="0" presId="urn:microsoft.com/office/officeart/2005/8/layout/hierarchy4"/>
    <dgm:cxn modelId="{3842B8DC-913E-4922-95CF-AEBB4773BE11}" type="presParOf" srcId="{F52C7BFA-BD74-4244-81D1-639011B78685}" destId="{6DDF037B-5F97-4800-8B9B-285108371B71}" srcOrd="0" destOrd="0" presId="urn:microsoft.com/office/officeart/2005/8/layout/hierarchy4"/>
    <dgm:cxn modelId="{245A99F8-672C-4D4E-A1E7-2829471F006C}" type="presParOf" srcId="{F52C7BFA-BD74-4244-81D1-639011B78685}" destId="{571C411D-DB28-4261-9524-9E4FE453286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A8AC85-3D35-488F-85BC-22237B4AF3F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S"/>
        </a:p>
      </dgm:t>
    </dgm:pt>
    <dgm:pt modelId="{870DCBD6-8514-41DB-BB3B-172A90B45F1A}">
      <dgm:prSet phldrT="[Texto]" custT="1"/>
      <dgm:spPr/>
      <dgm:t>
        <a:bodyPr/>
        <a:lstStyle/>
        <a:p>
          <a:r>
            <a:rPr lang="es-419" sz="2800" dirty="0" smtClean="0">
              <a:solidFill>
                <a:schemeClr val="tx1"/>
              </a:solidFill>
            </a:rPr>
            <a:t>Demanda:</a:t>
          </a:r>
          <a:endParaRPr lang="es-ES" sz="2800" dirty="0">
            <a:solidFill>
              <a:schemeClr val="tx1"/>
            </a:solidFill>
          </a:endParaRPr>
        </a:p>
      </dgm:t>
    </dgm:pt>
    <dgm:pt modelId="{AB1F5122-4A6D-4EBD-BC9C-12D73FD40CC7}" type="parTrans" cxnId="{B93C1C53-CAD4-445E-8006-209BA7173514}">
      <dgm:prSet/>
      <dgm:spPr/>
      <dgm:t>
        <a:bodyPr/>
        <a:lstStyle/>
        <a:p>
          <a:endParaRPr lang="es-ES" sz="3200">
            <a:solidFill>
              <a:schemeClr val="tx1"/>
            </a:solidFill>
          </a:endParaRPr>
        </a:p>
      </dgm:t>
    </dgm:pt>
    <dgm:pt modelId="{88EEE7DD-464D-4D45-AA0F-4573269C3BCB}" type="sibTrans" cxnId="{B93C1C53-CAD4-445E-8006-209BA7173514}">
      <dgm:prSet/>
      <dgm:spPr/>
      <dgm:t>
        <a:bodyPr/>
        <a:lstStyle/>
        <a:p>
          <a:endParaRPr lang="es-ES" sz="3200">
            <a:solidFill>
              <a:schemeClr val="tx1"/>
            </a:solidFill>
          </a:endParaRPr>
        </a:p>
      </dgm:t>
    </dgm:pt>
    <dgm:pt modelId="{B7F39A8F-08C3-4916-B130-AA3435F25E2F}">
      <dgm:prSet phldrT="[Texto]" custT="1"/>
      <dgm:spPr/>
      <dgm:t>
        <a:bodyPr/>
        <a:lstStyle/>
        <a:p>
          <a:r>
            <a:rPr lang="es-419" sz="2400" dirty="0" smtClean="0">
              <a:solidFill>
                <a:schemeClr val="tx1"/>
              </a:solidFill>
            </a:rPr>
            <a:t>Espacio útil.</a:t>
          </a:r>
          <a:endParaRPr lang="es-ES" sz="2400" dirty="0">
            <a:solidFill>
              <a:schemeClr val="tx1"/>
            </a:solidFill>
          </a:endParaRPr>
        </a:p>
      </dgm:t>
    </dgm:pt>
    <dgm:pt modelId="{E311F47A-CE0E-41A9-9C96-A3B8B7345180}" type="parTrans" cxnId="{426EA5CD-1D05-4BF3-9EE6-43A839E0E81B}">
      <dgm:prSet/>
      <dgm:spPr/>
      <dgm:t>
        <a:bodyPr/>
        <a:lstStyle/>
        <a:p>
          <a:endParaRPr lang="es-ES" sz="3200">
            <a:solidFill>
              <a:schemeClr val="tx1"/>
            </a:solidFill>
          </a:endParaRPr>
        </a:p>
      </dgm:t>
    </dgm:pt>
    <dgm:pt modelId="{0E92B043-66D8-4B75-9067-DA2253564ADF}" type="sibTrans" cxnId="{426EA5CD-1D05-4BF3-9EE6-43A839E0E81B}">
      <dgm:prSet/>
      <dgm:spPr/>
      <dgm:t>
        <a:bodyPr/>
        <a:lstStyle/>
        <a:p>
          <a:endParaRPr lang="es-ES" sz="3200">
            <a:solidFill>
              <a:schemeClr val="tx1"/>
            </a:solidFill>
          </a:endParaRPr>
        </a:p>
      </dgm:t>
    </dgm:pt>
    <dgm:pt modelId="{ABA57814-84D5-4499-9FC9-D38E83DC0210}">
      <dgm:prSet phldrT="[Texto]" custT="1"/>
      <dgm:spPr/>
      <dgm:t>
        <a:bodyPr/>
        <a:lstStyle/>
        <a:p>
          <a:r>
            <a:rPr lang="es-419" sz="2800" dirty="0" smtClean="0">
              <a:solidFill>
                <a:schemeClr val="tx1"/>
              </a:solidFill>
            </a:rPr>
            <a:t>Consideraciones:</a:t>
          </a:r>
          <a:endParaRPr lang="es-ES" sz="2800" dirty="0">
            <a:solidFill>
              <a:schemeClr val="tx1"/>
            </a:solidFill>
          </a:endParaRPr>
        </a:p>
      </dgm:t>
    </dgm:pt>
    <dgm:pt modelId="{D882BB89-B826-41C0-B310-404D9A9F531B}" type="parTrans" cxnId="{50C1C1AA-BCC5-48AF-AEB2-1F0889E68C64}">
      <dgm:prSet/>
      <dgm:spPr/>
      <dgm:t>
        <a:bodyPr/>
        <a:lstStyle/>
        <a:p>
          <a:endParaRPr lang="es-ES" sz="3200">
            <a:solidFill>
              <a:schemeClr val="tx1"/>
            </a:solidFill>
          </a:endParaRPr>
        </a:p>
      </dgm:t>
    </dgm:pt>
    <dgm:pt modelId="{F5334020-3B8C-4541-903D-9F5CABD7401B}" type="sibTrans" cxnId="{50C1C1AA-BCC5-48AF-AEB2-1F0889E68C64}">
      <dgm:prSet/>
      <dgm:spPr/>
      <dgm:t>
        <a:bodyPr/>
        <a:lstStyle/>
        <a:p>
          <a:endParaRPr lang="es-ES" sz="3200">
            <a:solidFill>
              <a:schemeClr val="tx1"/>
            </a:solidFill>
          </a:endParaRPr>
        </a:p>
      </dgm:t>
    </dgm:pt>
    <dgm:pt modelId="{A0EC900F-6BB6-43D5-A04F-226BBBA27C93}">
      <dgm:prSet phldrT="[Texto]" custT="1"/>
      <dgm:spPr/>
      <dgm:t>
        <a:bodyPr/>
        <a:lstStyle/>
        <a:p>
          <a:r>
            <a:rPr lang="es-419" sz="2400" dirty="0" smtClean="0">
              <a:solidFill>
                <a:schemeClr val="tx1"/>
              </a:solidFill>
            </a:rPr>
            <a:t>Configuración arquitectónica.</a:t>
          </a:r>
          <a:endParaRPr lang="es-ES" sz="2400" dirty="0">
            <a:solidFill>
              <a:schemeClr val="tx1"/>
            </a:solidFill>
          </a:endParaRPr>
        </a:p>
      </dgm:t>
    </dgm:pt>
    <dgm:pt modelId="{F705CF52-045B-4FC2-8571-0DD928CC222D}" type="parTrans" cxnId="{FB2154C2-6F0B-4568-9ECB-F8F8A7FF6741}">
      <dgm:prSet/>
      <dgm:spPr/>
      <dgm:t>
        <a:bodyPr/>
        <a:lstStyle/>
        <a:p>
          <a:endParaRPr lang="es-ES" sz="3200">
            <a:solidFill>
              <a:schemeClr val="tx1"/>
            </a:solidFill>
          </a:endParaRPr>
        </a:p>
      </dgm:t>
    </dgm:pt>
    <dgm:pt modelId="{87DAF4F7-FCAC-4DD8-934E-732D7831E918}" type="sibTrans" cxnId="{FB2154C2-6F0B-4568-9ECB-F8F8A7FF6741}">
      <dgm:prSet/>
      <dgm:spPr/>
      <dgm:t>
        <a:bodyPr/>
        <a:lstStyle/>
        <a:p>
          <a:endParaRPr lang="es-ES" sz="3200">
            <a:solidFill>
              <a:schemeClr val="tx1"/>
            </a:solidFill>
          </a:endParaRPr>
        </a:p>
      </dgm:t>
    </dgm:pt>
    <dgm:pt modelId="{7B93AD51-6806-4226-9350-1578DF726017}">
      <dgm:prSet phldrT="[Texto]" custT="1"/>
      <dgm:spPr/>
      <dgm:t>
        <a:bodyPr/>
        <a:lstStyle/>
        <a:p>
          <a:r>
            <a:rPr lang="es-419" sz="2400" dirty="0" smtClean="0">
              <a:solidFill>
                <a:schemeClr val="tx1"/>
              </a:solidFill>
            </a:rPr>
            <a:t>Criterios estructurales.</a:t>
          </a:r>
          <a:endParaRPr lang="es-ES" sz="2400" dirty="0">
            <a:solidFill>
              <a:schemeClr val="tx1"/>
            </a:solidFill>
          </a:endParaRPr>
        </a:p>
      </dgm:t>
    </dgm:pt>
    <dgm:pt modelId="{132DD104-9A06-4C52-A41D-7A394E7D0933}" type="parTrans" cxnId="{23F36046-4CAC-43ED-9928-25907FCC5E35}">
      <dgm:prSet/>
      <dgm:spPr/>
      <dgm:t>
        <a:bodyPr/>
        <a:lstStyle/>
        <a:p>
          <a:endParaRPr lang="es-ES" sz="3200">
            <a:solidFill>
              <a:schemeClr val="tx1"/>
            </a:solidFill>
          </a:endParaRPr>
        </a:p>
      </dgm:t>
    </dgm:pt>
    <dgm:pt modelId="{846808F5-C0F9-4E0A-8762-3C779D718872}" type="sibTrans" cxnId="{23F36046-4CAC-43ED-9928-25907FCC5E35}">
      <dgm:prSet/>
      <dgm:spPr/>
      <dgm:t>
        <a:bodyPr/>
        <a:lstStyle/>
        <a:p>
          <a:endParaRPr lang="es-ES" sz="3200">
            <a:solidFill>
              <a:schemeClr val="tx1"/>
            </a:solidFill>
          </a:endParaRPr>
        </a:p>
      </dgm:t>
    </dgm:pt>
    <dgm:pt modelId="{B7233077-AEE8-4897-8C11-349F2E74FCF5}" type="pres">
      <dgm:prSet presAssocID="{49A8AC85-3D35-488F-85BC-22237B4AF3F3}" presName="linear" presStyleCnt="0">
        <dgm:presLayoutVars>
          <dgm:animLvl val="lvl"/>
          <dgm:resizeHandles val="exact"/>
        </dgm:presLayoutVars>
      </dgm:prSet>
      <dgm:spPr/>
      <dgm:t>
        <a:bodyPr/>
        <a:lstStyle/>
        <a:p>
          <a:endParaRPr lang="es-EC"/>
        </a:p>
      </dgm:t>
    </dgm:pt>
    <dgm:pt modelId="{470EA688-3E80-4737-B6E8-BA77B90BD43A}" type="pres">
      <dgm:prSet presAssocID="{870DCBD6-8514-41DB-BB3B-172A90B45F1A}" presName="parentText" presStyleLbl="node1" presStyleIdx="0" presStyleCnt="2">
        <dgm:presLayoutVars>
          <dgm:chMax val="0"/>
          <dgm:bulletEnabled val="1"/>
        </dgm:presLayoutVars>
      </dgm:prSet>
      <dgm:spPr/>
      <dgm:t>
        <a:bodyPr/>
        <a:lstStyle/>
        <a:p>
          <a:endParaRPr lang="es-EC"/>
        </a:p>
      </dgm:t>
    </dgm:pt>
    <dgm:pt modelId="{BADE115D-772C-4B68-A5DB-07D6472C9B8D}" type="pres">
      <dgm:prSet presAssocID="{870DCBD6-8514-41DB-BB3B-172A90B45F1A}" presName="childText" presStyleLbl="revTx" presStyleIdx="0" presStyleCnt="2">
        <dgm:presLayoutVars>
          <dgm:bulletEnabled val="1"/>
        </dgm:presLayoutVars>
      </dgm:prSet>
      <dgm:spPr/>
      <dgm:t>
        <a:bodyPr/>
        <a:lstStyle/>
        <a:p>
          <a:endParaRPr lang="es-EC"/>
        </a:p>
      </dgm:t>
    </dgm:pt>
    <dgm:pt modelId="{32066A31-78C6-42A0-AD63-6475DF06E47D}" type="pres">
      <dgm:prSet presAssocID="{ABA57814-84D5-4499-9FC9-D38E83DC0210}" presName="parentText" presStyleLbl="node1" presStyleIdx="1" presStyleCnt="2">
        <dgm:presLayoutVars>
          <dgm:chMax val="0"/>
          <dgm:bulletEnabled val="1"/>
        </dgm:presLayoutVars>
      </dgm:prSet>
      <dgm:spPr/>
      <dgm:t>
        <a:bodyPr/>
        <a:lstStyle/>
        <a:p>
          <a:endParaRPr lang="es-EC"/>
        </a:p>
      </dgm:t>
    </dgm:pt>
    <dgm:pt modelId="{1434D5CA-1BFB-4E16-AB71-E7358A843871}" type="pres">
      <dgm:prSet presAssocID="{ABA57814-84D5-4499-9FC9-D38E83DC0210}" presName="childText" presStyleLbl="revTx" presStyleIdx="1" presStyleCnt="2">
        <dgm:presLayoutVars>
          <dgm:bulletEnabled val="1"/>
        </dgm:presLayoutVars>
      </dgm:prSet>
      <dgm:spPr/>
      <dgm:t>
        <a:bodyPr/>
        <a:lstStyle/>
        <a:p>
          <a:endParaRPr lang="es-ES"/>
        </a:p>
      </dgm:t>
    </dgm:pt>
  </dgm:ptLst>
  <dgm:cxnLst>
    <dgm:cxn modelId="{50C1C1AA-BCC5-48AF-AEB2-1F0889E68C64}" srcId="{49A8AC85-3D35-488F-85BC-22237B4AF3F3}" destId="{ABA57814-84D5-4499-9FC9-D38E83DC0210}" srcOrd="1" destOrd="0" parTransId="{D882BB89-B826-41C0-B310-404D9A9F531B}" sibTransId="{F5334020-3B8C-4541-903D-9F5CABD7401B}"/>
    <dgm:cxn modelId="{C344A97B-5C99-46D8-AFBD-604B5640A6F5}" type="presOf" srcId="{49A8AC85-3D35-488F-85BC-22237B4AF3F3}" destId="{B7233077-AEE8-4897-8C11-349F2E74FCF5}" srcOrd="0" destOrd="0" presId="urn:microsoft.com/office/officeart/2005/8/layout/vList2"/>
    <dgm:cxn modelId="{E66A486A-6178-49B3-8992-B6D93A703BD4}" type="presOf" srcId="{A0EC900F-6BB6-43D5-A04F-226BBBA27C93}" destId="{1434D5CA-1BFB-4E16-AB71-E7358A843871}" srcOrd="0" destOrd="0" presId="urn:microsoft.com/office/officeart/2005/8/layout/vList2"/>
    <dgm:cxn modelId="{2CDC3FCE-F477-4F49-9D2F-E04DA4608B08}" type="presOf" srcId="{870DCBD6-8514-41DB-BB3B-172A90B45F1A}" destId="{470EA688-3E80-4737-B6E8-BA77B90BD43A}" srcOrd="0" destOrd="0" presId="urn:microsoft.com/office/officeart/2005/8/layout/vList2"/>
    <dgm:cxn modelId="{B93C1C53-CAD4-445E-8006-209BA7173514}" srcId="{49A8AC85-3D35-488F-85BC-22237B4AF3F3}" destId="{870DCBD6-8514-41DB-BB3B-172A90B45F1A}" srcOrd="0" destOrd="0" parTransId="{AB1F5122-4A6D-4EBD-BC9C-12D73FD40CC7}" sibTransId="{88EEE7DD-464D-4D45-AA0F-4573269C3BCB}"/>
    <dgm:cxn modelId="{22182514-3122-4317-84D8-85B6E01A5A68}" type="presOf" srcId="{7B93AD51-6806-4226-9350-1578DF726017}" destId="{1434D5CA-1BFB-4E16-AB71-E7358A843871}" srcOrd="0" destOrd="1" presId="urn:microsoft.com/office/officeart/2005/8/layout/vList2"/>
    <dgm:cxn modelId="{23F36046-4CAC-43ED-9928-25907FCC5E35}" srcId="{ABA57814-84D5-4499-9FC9-D38E83DC0210}" destId="{7B93AD51-6806-4226-9350-1578DF726017}" srcOrd="1" destOrd="0" parTransId="{132DD104-9A06-4C52-A41D-7A394E7D0933}" sibTransId="{846808F5-C0F9-4E0A-8762-3C779D718872}"/>
    <dgm:cxn modelId="{1D4558F1-30A3-42A5-866D-CCE4FE252E23}" type="presOf" srcId="{B7F39A8F-08C3-4916-B130-AA3435F25E2F}" destId="{BADE115D-772C-4B68-A5DB-07D6472C9B8D}" srcOrd="0" destOrd="0" presId="urn:microsoft.com/office/officeart/2005/8/layout/vList2"/>
    <dgm:cxn modelId="{0CE82D78-ABE7-4A71-9E60-E12832982985}" type="presOf" srcId="{ABA57814-84D5-4499-9FC9-D38E83DC0210}" destId="{32066A31-78C6-42A0-AD63-6475DF06E47D}" srcOrd="0" destOrd="0" presId="urn:microsoft.com/office/officeart/2005/8/layout/vList2"/>
    <dgm:cxn modelId="{FB2154C2-6F0B-4568-9ECB-F8F8A7FF6741}" srcId="{ABA57814-84D5-4499-9FC9-D38E83DC0210}" destId="{A0EC900F-6BB6-43D5-A04F-226BBBA27C93}" srcOrd="0" destOrd="0" parTransId="{F705CF52-045B-4FC2-8571-0DD928CC222D}" sibTransId="{87DAF4F7-FCAC-4DD8-934E-732D7831E918}"/>
    <dgm:cxn modelId="{426EA5CD-1D05-4BF3-9EE6-43A839E0E81B}" srcId="{870DCBD6-8514-41DB-BB3B-172A90B45F1A}" destId="{B7F39A8F-08C3-4916-B130-AA3435F25E2F}" srcOrd="0" destOrd="0" parTransId="{E311F47A-CE0E-41A9-9C96-A3B8B7345180}" sibTransId="{0E92B043-66D8-4B75-9067-DA2253564ADF}"/>
    <dgm:cxn modelId="{A57DA9F5-4797-43CD-9E75-675322D8DA54}" type="presParOf" srcId="{B7233077-AEE8-4897-8C11-349F2E74FCF5}" destId="{470EA688-3E80-4737-B6E8-BA77B90BD43A}" srcOrd="0" destOrd="0" presId="urn:microsoft.com/office/officeart/2005/8/layout/vList2"/>
    <dgm:cxn modelId="{0ABEB6FB-7752-427F-9563-4C7310A281FF}" type="presParOf" srcId="{B7233077-AEE8-4897-8C11-349F2E74FCF5}" destId="{BADE115D-772C-4B68-A5DB-07D6472C9B8D}" srcOrd="1" destOrd="0" presId="urn:microsoft.com/office/officeart/2005/8/layout/vList2"/>
    <dgm:cxn modelId="{62129BCA-D54A-4A50-B7E5-36B7C22DD85E}" type="presParOf" srcId="{B7233077-AEE8-4897-8C11-349F2E74FCF5}" destId="{32066A31-78C6-42A0-AD63-6475DF06E47D}" srcOrd="2" destOrd="0" presId="urn:microsoft.com/office/officeart/2005/8/layout/vList2"/>
    <dgm:cxn modelId="{8304564B-3C1E-423A-81AB-C9C8B1DA46AA}" type="presParOf" srcId="{B7233077-AEE8-4897-8C11-349F2E74FCF5}" destId="{1434D5CA-1BFB-4E16-AB71-E7358A8438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E6E2E0-A1BD-49E3-96AA-AF2DC4AFE7B5}"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S"/>
        </a:p>
      </dgm:t>
    </dgm:pt>
    <dgm:pt modelId="{EA002886-9155-4796-A8B1-716C01B53DA3}">
      <dgm:prSet phldrT="[Texto]" custT="1"/>
      <dgm:spPr/>
      <dgm:t>
        <a:bodyPr/>
        <a:lstStyle/>
        <a:p>
          <a:r>
            <a:rPr lang="es-419" sz="2400" b="1" dirty="0" smtClean="0">
              <a:solidFill>
                <a:schemeClr val="tx1"/>
              </a:solidFill>
            </a:rPr>
            <a:t>Estructura ligera.</a:t>
          </a:r>
        </a:p>
      </dgm:t>
    </dgm:pt>
    <dgm:pt modelId="{FD3D0FCB-B835-4FA6-960B-191799A86B43}" type="parTrans" cxnId="{169FF19D-A338-4808-A9A0-A3F186F76EC1}">
      <dgm:prSet/>
      <dgm:spPr/>
      <dgm:t>
        <a:bodyPr/>
        <a:lstStyle/>
        <a:p>
          <a:endParaRPr lang="es-ES" sz="2400" b="1">
            <a:solidFill>
              <a:schemeClr val="tx1"/>
            </a:solidFill>
          </a:endParaRPr>
        </a:p>
      </dgm:t>
    </dgm:pt>
    <dgm:pt modelId="{29568587-5041-4961-A6D8-2E64B0205FE3}" type="sibTrans" cxnId="{169FF19D-A338-4808-A9A0-A3F186F76EC1}">
      <dgm:prSet/>
      <dgm:spPr/>
      <dgm:t>
        <a:bodyPr/>
        <a:lstStyle/>
        <a:p>
          <a:endParaRPr lang="es-ES" sz="2400" b="1">
            <a:solidFill>
              <a:schemeClr val="tx1"/>
            </a:solidFill>
          </a:endParaRPr>
        </a:p>
      </dgm:t>
    </dgm:pt>
    <dgm:pt modelId="{7E42796E-FAE0-4295-8EE9-F8B697FCD089}">
      <dgm:prSet phldrT="[Texto]" custT="1"/>
      <dgm:spPr/>
      <dgm:t>
        <a:bodyPr/>
        <a:lstStyle/>
        <a:p>
          <a:r>
            <a:rPr lang="es-419" sz="2400" b="1" dirty="0" smtClean="0">
              <a:solidFill>
                <a:schemeClr val="tx1"/>
              </a:solidFill>
            </a:rPr>
            <a:t>Calidad y control de los materiales.</a:t>
          </a:r>
          <a:endParaRPr lang="es-ES" sz="2400" b="1" dirty="0">
            <a:solidFill>
              <a:schemeClr val="tx1"/>
            </a:solidFill>
          </a:endParaRPr>
        </a:p>
      </dgm:t>
    </dgm:pt>
    <dgm:pt modelId="{C2802C8D-B446-4557-9209-2DCCC2306C2A}" type="parTrans" cxnId="{54BB05AF-A720-42CF-8B4E-208C081AB12D}">
      <dgm:prSet/>
      <dgm:spPr/>
      <dgm:t>
        <a:bodyPr/>
        <a:lstStyle/>
        <a:p>
          <a:endParaRPr lang="es-ES" sz="2400" b="1">
            <a:solidFill>
              <a:schemeClr val="tx1"/>
            </a:solidFill>
          </a:endParaRPr>
        </a:p>
      </dgm:t>
    </dgm:pt>
    <dgm:pt modelId="{1FC83766-1FC3-40ED-97F7-19AF6159236C}" type="sibTrans" cxnId="{54BB05AF-A720-42CF-8B4E-208C081AB12D}">
      <dgm:prSet/>
      <dgm:spPr/>
      <dgm:t>
        <a:bodyPr/>
        <a:lstStyle/>
        <a:p>
          <a:endParaRPr lang="es-ES" sz="2400" b="1">
            <a:solidFill>
              <a:schemeClr val="tx1"/>
            </a:solidFill>
          </a:endParaRPr>
        </a:p>
      </dgm:t>
    </dgm:pt>
    <dgm:pt modelId="{B97C769A-CE7E-4092-91EB-2790D43A4000}">
      <dgm:prSet phldrT="[Texto]" custT="1"/>
      <dgm:spPr/>
      <dgm:t>
        <a:bodyPr/>
        <a:lstStyle/>
        <a:p>
          <a:r>
            <a:rPr lang="es-419" sz="2400" b="1" dirty="0" smtClean="0">
              <a:solidFill>
                <a:schemeClr val="tx1"/>
              </a:solidFill>
            </a:rPr>
            <a:t>Facilidad y rapidez de montaje.</a:t>
          </a:r>
          <a:endParaRPr lang="es-ES" sz="2400" b="1" dirty="0">
            <a:solidFill>
              <a:schemeClr val="tx1"/>
            </a:solidFill>
          </a:endParaRPr>
        </a:p>
      </dgm:t>
    </dgm:pt>
    <dgm:pt modelId="{AB1C1A4C-1614-4B93-B8C9-ECBD765BFB9F}" type="parTrans" cxnId="{04443A6C-BBD0-4E6E-BDCE-ADB3CA28966A}">
      <dgm:prSet/>
      <dgm:spPr/>
      <dgm:t>
        <a:bodyPr/>
        <a:lstStyle/>
        <a:p>
          <a:endParaRPr lang="es-ES" sz="2400" b="1">
            <a:solidFill>
              <a:schemeClr val="tx1"/>
            </a:solidFill>
          </a:endParaRPr>
        </a:p>
      </dgm:t>
    </dgm:pt>
    <dgm:pt modelId="{62E4C975-1722-4D23-BE6C-E2230E92F02A}" type="sibTrans" cxnId="{04443A6C-BBD0-4E6E-BDCE-ADB3CA28966A}">
      <dgm:prSet/>
      <dgm:spPr/>
      <dgm:t>
        <a:bodyPr/>
        <a:lstStyle/>
        <a:p>
          <a:endParaRPr lang="es-ES" sz="2400" b="1">
            <a:solidFill>
              <a:schemeClr val="tx1"/>
            </a:solidFill>
          </a:endParaRPr>
        </a:p>
      </dgm:t>
    </dgm:pt>
    <dgm:pt modelId="{635963F2-9FC8-460E-81B5-C5ECEDC2AECE}">
      <dgm:prSet phldrT="[Texto]" custT="1"/>
      <dgm:spPr/>
      <dgm:t>
        <a:bodyPr/>
        <a:lstStyle/>
        <a:p>
          <a:r>
            <a:rPr lang="es-419" sz="2400" b="1" dirty="0" smtClean="0">
              <a:solidFill>
                <a:schemeClr val="tx1"/>
              </a:solidFill>
            </a:rPr>
            <a:t>Amplia vida útil, mínimo mantenimiento.</a:t>
          </a:r>
          <a:endParaRPr lang="es-ES" sz="2400" b="1" dirty="0">
            <a:solidFill>
              <a:schemeClr val="tx1"/>
            </a:solidFill>
          </a:endParaRPr>
        </a:p>
      </dgm:t>
    </dgm:pt>
    <dgm:pt modelId="{0CF3F6E0-37F2-4A05-9D1D-1D2830CAA8AA}" type="parTrans" cxnId="{3B95C724-ED83-42A5-A64F-5CFB10D14264}">
      <dgm:prSet/>
      <dgm:spPr/>
      <dgm:t>
        <a:bodyPr/>
        <a:lstStyle/>
        <a:p>
          <a:endParaRPr lang="es-ES" sz="2400" b="1">
            <a:solidFill>
              <a:schemeClr val="tx1"/>
            </a:solidFill>
          </a:endParaRPr>
        </a:p>
      </dgm:t>
    </dgm:pt>
    <dgm:pt modelId="{8B724FA6-62BB-487D-B464-7192502F917E}" type="sibTrans" cxnId="{3B95C724-ED83-42A5-A64F-5CFB10D14264}">
      <dgm:prSet/>
      <dgm:spPr/>
      <dgm:t>
        <a:bodyPr/>
        <a:lstStyle/>
        <a:p>
          <a:endParaRPr lang="es-ES" sz="2400" b="1">
            <a:solidFill>
              <a:schemeClr val="tx1"/>
            </a:solidFill>
          </a:endParaRPr>
        </a:p>
      </dgm:t>
    </dgm:pt>
    <dgm:pt modelId="{F9BA1D88-D9FE-4840-A088-7E6BE6C0A5C1}">
      <dgm:prSet phldrT="[Texto]" custT="1"/>
      <dgm:spPr/>
      <dgm:t>
        <a:bodyPr/>
        <a:lstStyle/>
        <a:p>
          <a:r>
            <a:rPr lang="es-419" sz="2400" b="1" dirty="0" smtClean="0">
              <a:solidFill>
                <a:schemeClr val="tx1"/>
              </a:solidFill>
            </a:rPr>
            <a:t>Facilidad de reemplazo de los elementos.</a:t>
          </a:r>
          <a:endParaRPr lang="es-ES" sz="2400" b="1" dirty="0">
            <a:solidFill>
              <a:schemeClr val="tx1"/>
            </a:solidFill>
          </a:endParaRPr>
        </a:p>
      </dgm:t>
    </dgm:pt>
    <dgm:pt modelId="{BB994570-9BC7-4D54-BDB4-CC65B4D64F4B}" type="parTrans" cxnId="{E22355C1-E8E9-48F8-ADEE-2649B0254347}">
      <dgm:prSet/>
      <dgm:spPr/>
      <dgm:t>
        <a:bodyPr/>
        <a:lstStyle/>
        <a:p>
          <a:endParaRPr lang="es-ES" sz="2400" b="1">
            <a:solidFill>
              <a:schemeClr val="tx1"/>
            </a:solidFill>
          </a:endParaRPr>
        </a:p>
      </dgm:t>
    </dgm:pt>
    <dgm:pt modelId="{B2A326D8-16A8-4EEA-946F-ECD104B29DD0}" type="sibTrans" cxnId="{E22355C1-E8E9-48F8-ADEE-2649B0254347}">
      <dgm:prSet/>
      <dgm:spPr/>
      <dgm:t>
        <a:bodyPr/>
        <a:lstStyle/>
        <a:p>
          <a:endParaRPr lang="es-ES" sz="2400" b="1">
            <a:solidFill>
              <a:schemeClr val="tx1"/>
            </a:solidFill>
          </a:endParaRPr>
        </a:p>
      </dgm:t>
    </dgm:pt>
    <dgm:pt modelId="{58F04DF8-F812-431B-8370-A16BFCA8CF93}">
      <dgm:prSet phldrT="[Texto]" custT="1"/>
      <dgm:spPr/>
      <dgm:t>
        <a:bodyPr/>
        <a:lstStyle/>
        <a:p>
          <a:r>
            <a:rPr lang="es-419" sz="2400" b="1" dirty="0" smtClean="0">
              <a:solidFill>
                <a:schemeClr val="tx1"/>
              </a:solidFill>
            </a:rPr>
            <a:t>Reutilización de la estructura al final de la vida útil.</a:t>
          </a:r>
          <a:endParaRPr lang="es-ES" sz="2400" b="1" dirty="0">
            <a:solidFill>
              <a:schemeClr val="tx1"/>
            </a:solidFill>
          </a:endParaRPr>
        </a:p>
      </dgm:t>
    </dgm:pt>
    <dgm:pt modelId="{16501BF3-D738-414F-88AB-ADBE3C11269E}" type="parTrans" cxnId="{5CEEE8EF-D056-46A3-87E2-32AED5D27726}">
      <dgm:prSet/>
      <dgm:spPr/>
      <dgm:t>
        <a:bodyPr/>
        <a:lstStyle/>
        <a:p>
          <a:endParaRPr lang="es-ES" sz="2400" b="1">
            <a:solidFill>
              <a:schemeClr val="tx1"/>
            </a:solidFill>
          </a:endParaRPr>
        </a:p>
      </dgm:t>
    </dgm:pt>
    <dgm:pt modelId="{2E9203BC-C2C4-4C7A-8DDD-3A2C496E189B}" type="sibTrans" cxnId="{5CEEE8EF-D056-46A3-87E2-32AED5D27726}">
      <dgm:prSet/>
      <dgm:spPr/>
      <dgm:t>
        <a:bodyPr/>
        <a:lstStyle/>
        <a:p>
          <a:endParaRPr lang="es-ES" sz="2400" b="1">
            <a:solidFill>
              <a:schemeClr val="tx1"/>
            </a:solidFill>
          </a:endParaRPr>
        </a:p>
      </dgm:t>
    </dgm:pt>
    <dgm:pt modelId="{CF8BB0A7-C11D-4130-A7E9-0F62A8930A91}" type="pres">
      <dgm:prSet presAssocID="{9DE6E2E0-A1BD-49E3-96AA-AF2DC4AFE7B5}" presName="Name0" presStyleCnt="0">
        <dgm:presLayoutVars>
          <dgm:chMax val="7"/>
          <dgm:chPref val="7"/>
          <dgm:dir/>
        </dgm:presLayoutVars>
      </dgm:prSet>
      <dgm:spPr/>
      <dgm:t>
        <a:bodyPr/>
        <a:lstStyle/>
        <a:p>
          <a:endParaRPr lang="es-EC"/>
        </a:p>
      </dgm:t>
    </dgm:pt>
    <dgm:pt modelId="{D1480F06-DEA7-4A0F-8FEB-84B387D675ED}" type="pres">
      <dgm:prSet presAssocID="{9DE6E2E0-A1BD-49E3-96AA-AF2DC4AFE7B5}" presName="Name1" presStyleCnt="0"/>
      <dgm:spPr/>
    </dgm:pt>
    <dgm:pt modelId="{976B5E11-C68D-4120-8761-B2F941FAF685}" type="pres">
      <dgm:prSet presAssocID="{9DE6E2E0-A1BD-49E3-96AA-AF2DC4AFE7B5}" presName="cycle" presStyleCnt="0"/>
      <dgm:spPr/>
    </dgm:pt>
    <dgm:pt modelId="{3A62D222-CB5F-4568-9F97-D3895FFCF134}" type="pres">
      <dgm:prSet presAssocID="{9DE6E2E0-A1BD-49E3-96AA-AF2DC4AFE7B5}" presName="srcNode" presStyleLbl="node1" presStyleIdx="0" presStyleCnt="6"/>
      <dgm:spPr/>
    </dgm:pt>
    <dgm:pt modelId="{689120CC-95E8-4F34-BDDE-0026A33AC4AC}" type="pres">
      <dgm:prSet presAssocID="{9DE6E2E0-A1BD-49E3-96AA-AF2DC4AFE7B5}" presName="conn" presStyleLbl="parChTrans1D2" presStyleIdx="0" presStyleCnt="1"/>
      <dgm:spPr/>
      <dgm:t>
        <a:bodyPr/>
        <a:lstStyle/>
        <a:p>
          <a:endParaRPr lang="es-EC"/>
        </a:p>
      </dgm:t>
    </dgm:pt>
    <dgm:pt modelId="{0AA5CC16-6592-4DD1-BDA7-48F02DB53A66}" type="pres">
      <dgm:prSet presAssocID="{9DE6E2E0-A1BD-49E3-96AA-AF2DC4AFE7B5}" presName="extraNode" presStyleLbl="node1" presStyleIdx="0" presStyleCnt="6"/>
      <dgm:spPr/>
    </dgm:pt>
    <dgm:pt modelId="{B8284FD1-0D78-44FF-B1E1-1B0B4A203F21}" type="pres">
      <dgm:prSet presAssocID="{9DE6E2E0-A1BD-49E3-96AA-AF2DC4AFE7B5}" presName="dstNode" presStyleLbl="node1" presStyleIdx="0" presStyleCnt="6"/>
      <dgm:spPr/>
    </dgm:pt>
    <dgm:pt modelId="{D027451D-6EFE-4A4C-9946-5F8FA77668F4}" type="pres">
      <dgm:prSet presAssocID="{EA002886-9155-4796-A8B1-716C01B53DA3}" presName="text_1" presStyleLbl="node1" presStyleIdx="0" presStyleCnt="6">
        <dgm:presLayoutVars>
          <dgm:bulletEnabled val="1"/>
        </dgm:presLayoutVars>
      </dgm:prSet>
      <dgm:spPr/>
      <dgm:t>
        <a:bodyPr/>
        <a:lstStyle/>
        <a:p>
          <a:endParaRPr lang="es-ES"/>
        </a:p>
      </dgm:t>
    </dgm:pt>
    <dgm:pt modelId="{8D40C923-8E0F-4E9C-A132-2A607F77057F}" type="pres">
      <dgm:prSet presAssocID="{EA002886-9155-4796-A8B1-716C01B53DA3}" presName="accent_1" presStyleCnt="0"/>
      <dgm:spPr/>
    </dgm:pt>
    <dgm:pt modelId="{399B50FB-FDAA-49C6-8912-960952700B57}" type="pres">
      <dgm:prSet presAssocID="{EA002886-9155-4796-A8B1-716C01B53DA3}" presName="accentRepeatNode" presStyleLbl="solidFgAcc1" presStyleIdx="0" presStyleCnt="6"/>
      <dgm:spPr/>
    </dgm:pt>
    <dgm:pt modelId="{62CB6FB0-D3CA-49E2-852E-492A6A315E64}" type="pres">
      <dgm:prSet presAssocID="{7E42796E-FAE0-4295-8EE9-F8B697FCD089}" presName="text_2" presStyleLbl="node1" presStyleIdx="1" presStyleCnt="6">
        <dgm:presLayoutVars>
          <dgm:bulletEnabled val="1"/>
        </dgm:presLayoutVars>
      </dgm:prSet>
      <dgm:spPr/>
      <dgm:t>
        <a:bodyPr/>
        <a:lstStyle/>
        <a:p>
          <a:endParaRPr lang="es-ES"/>
        </a:p>
      </dgm:t>
    </dgm:pt>
    <dgm:pt modelId="{42263938-C4C5-4BC7-9131-467467288464}" type="pres">
      <dgm:prSet presAssocID="{7E42796E-FAE0-4295-8EE9-F8B697FCD089}" presName="accent_2" presStyleCnt="0"/>
      <dgm:spPr/>
    </dgm:pt>
    <dgm:pt modelId="{0287F12B-1C17-421E-AD19-86C6F3434957}" type="pres">
      <dgm:prSet presAssocID="{7E42796E-FAE0-4295-8EE9-F8B697FCD089}" presName="accentRepeatNode" presStyleLbl="solidFgAcc1" presStyleIdx="1" presStyleCnt="6"/>
      <dgm:spPr/>
    </dgm:pt>
    <dgm:pt modelId="{381C495E-6BD0-4B3A-8C18-DC5E6BFE617F}" type="pres">
      <dgm:prSet presAssocID="{B97C769A-CE7E-4092-91EB-2790D43A4000}" presName="text_3" presStyleLbl="node1" presStyleIdx="2" presStyleCnt="6">
        <dgm:presLayoutVars>
          <dgm:bulletEnabled val="1"/>
        </dgm:presLayoutVars>
      </dgm:prSet>
      <dgm:spPr/>
      <dgm:t>
        <a:bodyPr/>
        <a:lstStyle/>
        <a:p>
          <a:endParaRPr lang="es-EC"/>
        </a:p>
      </dgm:t>
    </dgm:pt>
    <dgm:pt modelId="{BA42B335-59B5-4E95-BF30-D5883AED9851}" type="pres">
      <dgm:prSet presAssocID="{B97C769A-CE7E-4092-91EB-2790D43A4000}" presName="accent_3" presStyleCnt="0"/>
      <dgm:spPr/>
    </dgm:pt>
    <dgm:pt modelId="{E2946A5F-B24D-4665-991E-AEC5954C3E4B}" type="pres">
      <dgm:prSet presAssocID="{B97C769A-CE7E-4092-91EB-2790D43A4000}" presName="accentRepeatNode" presStyleLbl="solidFgAcc1" presStyleIdx="2" presStyleCnt="6"/>
      <dgm:spPr/>
    </dgm:pt>
    <dgm:pt modelId="{623AF8F1-D65F-418A-9DAE-075C73CE2D5D}" type="pres">
      <dgm:prSet presAssocID="{635963F2-9FC8-460E-81B5-C5ECEDC2AECE}" presName="text_4" presStyleLbl="node1" presStyleIdx="3" presStyleCnt="6">
        <dgm:presLayoutVars>
          <dgm:bulletEnabled val="1"/>
        </dgm:presLayoutVars>
      </dgm:prSet>
      <dgm:spPr/>
      <dgm:t>
        <a:bodyPr/>
        <a:lstStyle/>
        <a:p>
          <a:endParaRPr lang="es-ES"/>
        </a:p>
      </dgm:t>
    </dgm:pt>
    <dgm:pt modelId="{21DE43A7-93EB-44B5-9118-7068D877AF2E}" type="pres">
      <dgm:prSet presAssocID="{635963F2-9FC8-460E-81B5-C5ECEDC2AECE}" presName="accent_4" presStyleCnt="0"/>
      <dgm:spPr/>
    </dgm:pt>
    <dgm:pt modelId="{1F2AFD97-120C-407B-A9B9-33BE0A109AB3}" type="pres">
      <dgm:prSet presAssocID="{635963F2-9FC8-460E-81B5-C5ECEDC2AECE}" presName="accentRepeatNode" presStyleLbl="solidFgAcc1" presStyleIdx="3" presStyleCnt="6"/>
      <dgm:spPr/>
    </dgm:pt>
    <dgm:pt modelId="{24179149-C2C5-4A29-B8B6-757321A34C45}" type="pres">
      <dgm:prSet presAssocID="{F9BA1D88-D9FE-4840-A088-7E6BE6C0A5C1}" presName="text_5" presStyleLbl="node1" presStyleIdx="4" presStyleCnt="6">
        <dgm:presLayoutVars>
          <dgm:bulletEnabled val="1"/>
        </dgm:presLayoutVars>
      </dgm:prSet>
      <dgm:spPr/>
      <dgm:t>
        <a:bodyPr/>
        <a:lstStyle/>
        <a:p>
          <a:endParaRPr lang="es-ES"/>
        </a:p>
      </dgm:t>
    </dgm:pt>
    <dgm:pt modelId="{84D277B3-CDB5-47DB-AD4E-210C6B3E7A3F}" type="pres">
      <dgm:prSet presAssocID="{F9BA1D88-D9FE-4840-A088-7E6BE6C0A5C1}" presName="accent_5" presStyleCnt="0"/>
      <dgm:spPr/>
    </dgm:pt>
    <dgm:pt modelId="{4B22B75B-5538-4CB7-A4A2-1B76E96C6127}" type="pres">
      <dgm:prSet presAssocID="{F9BA1D88-D9FE-4840-A088-7E6BE6C0A5C1}" presName="accentRepeatNode" presStyleLbl="solidFgAcc1" presStyleIdx="4" presStyleCnt="6"/>
      <dgm:spPr/>
    </dgm:pt>
    <dgm:pt modelId="{C6E8D144-299D-49A8-8366-68023752FEE7}" type="pres">
      <dgm:prSet presAssocID="{58F04DF8-F812-431B-8370-A16BFCA8CF93}" presName="text_6" presStyleLbl="node1" presStyleIdx="5" presStyleCnt="6">
        <dgm:presLayoutVars>
          <dgm:bulletEnabled val="1"/>
        </dgm:presLayoutVars>
      </dgm:prSet>
      <dgm:spPr/>
      <dgm:t>
        <a:bodyPr/>
        <a:lstStyle/>
        <a:p>
          <a:endParaRPr lang="es-ES"/>
        </a:p>
      </dgm:t>
    </dgm:pt>
    <dgm:pt modelId="{C30391C8-1643-4301-A947-236E55EDD2AA}" type="pres">
      <dgm:prSet presAssocID="{58F04DF8-F812-431B-8370-A16BFCA8CF93}" presName="accent_6" presStyleCnt="0"/>
      <dgm:spPr/>
    </dgm:pt>
    <dgm:pt modelId="{540DADA1-E358-43DA-9223-F372F7CC3F43}" type="pres">
      <dgm:prSet presAssocID="{58F04DF8-F812-431B-8370-A16BFCA8CF93}" presName="accentRepeatNode" presStyleLbl="solidFgAcc1" presStyleIdx="5" presStyleCnt="6"/>
      <dgm:spPr/>
    </dgm:pt>
  </dgm:ptLst>
  <dgm:cxnLst>
    <dgm:cxn modelId="{26C1CF23-8A11-4FDC-8B27-20CB130A05D7}" type="presOf" srcId="{29568587-5041-4961-A6D8-2E64B0205FE3}" destId="{689120CC-95E8-4F34-BDDE-0026A33AC4AC}" srcOrd="0" destOrd="0" presId="urn:microsoft.com/office/officeart/2008/layout/VerticalCurvedList"/>
    <dgm:cxn modelId="{169FF19D-A338-4808-A9A0-A3F186F76EC1}" srcId="{9DE6E2E0-A1BD-49E3-96AA-AF2DC4AFE7B5}" destId="{EA002886-9155-4796-A8B1-716C01B53DA3}" srcOrd="0" destOrd="0" parTransId="{FD3D0FCB-B835-4FA6-960B-191799A86B43}" sibTransId="{29568587-5041-4961-A6D8-2E64B0205FE3}"/>
    <dgm:cxn modelId="{264F4051-5343-400E-9124-B0A416CF94FE}" type="presOf" srcId="{F9BA1D88-D9FE-4840-A088-7E6BE6C0A5C1}" destId="{24179149-C2C5-4A29-B8B6-757321A34C45}" srcOrd="0" destOrd="0" presId="urn:microsoft.com/office/officeart/2008/layout/VerticalCurvedList"/>
    <dgm:cxn modelId="{9504F888-1562-4269-8225-8E3EFD945EBE}" type="presOf" srcId="{EA002886-9155-4796-A8B1-716C01B53DA3}" destId="{D027451D-6EFE-4A4C-9946-5F8FA77668F4}" srcOrd="0" destOrd="0" presId="urn:microsoft.com/office/officeart/2008/layout/VerticalCurvedList"/>
    <dgm:cxn modelId="{DB46D035-05F7-41F7-BFC5-9441F069589E}" type="presOf" srcId="{9DE6E2E0-A1BD-49E3-96AA-AF2DC4AFE7B5}" destId="{CF8BB0A7-C11D-4130-A7E9-0F62A8930A91}" srcOrd="0" destOrd="0" presId="urn:microsoft.com/office/officeart/2008/layout/VerticalCurvedList"/>
    <dgm:cxn modelId="{04443A6C-BBD0-4E6E-BDCE-ADB3CA28966A}" srcId="{9DE6E2E0-A1BD-49E3-96AA-AF2DC4AFE7B5}" destId="{B97C769A-CE7E-4092-91EB-2790D43A4000}" srcOrd="2" destOrd="0" parTransId="{AB1C1A4C-1614-4B93-B8C9-ECBD765BFB9F}" sibTransId="{62E4C975-1722-4D23-BE6C-E2230E92F02A}"/>
    <dgm:cxn modelId="{3B95C724-ED83-42A5-A64F-5CFB10D14264}" srcId="{9DE6E2E0-A1BD-49E3-96AA-AF2DC4AFE7B5}" destId="{635963F2-9FC8-460E-81B5-C5ECEDC2AECE}" srcOrd="3" destOrd="0" parTransId="{0CF3F6E0-37F2-4A05-9D1D-1D2830CAA8AA}" sibTransId="{8B724FA6-62BB-487D-B464-7192502F917E}"/>
    <dgm:cxn modelId="{54BB05AF-A720-42CF-8B4E-208C081AB12D}" srcId="{9DE6E2E0-A1BD-49E3-96AA-AF2DC4AFE7B5}" destId="{7E42796E-FAE0-4295-8EE9-F8B697FCD089}" srcOrd="1" destOrd="0" parTransId="{C2802C8D-B446-4557-9209-2DCCC2306C2A}" sibTransId="{1FC83766-1FC3-40ED-97F7-19AF6159236C}"/>
    <dgm:cxn modelId="{E22355C1-E8E9-48F8-ADEE-2649B0254347}" srcId="{9DE6E2E0-A1BD-49E3-96AA-AF2DC4AFE7B5}" destId="{F9BA1D88-D9FE-4840-A088-7E6BE6C0A5C1}" srcOrd="4" destOrd="0" parTransId="{BB994570-9BC7-4D54-BDB4-CC65B4D64F4B}" sibTransId="{B2A326D8-16A8-4EEA-946F-ECD104B29DD0}"/>
    <dgm:cxn modelId="{AF2F320B-AB50-466D-8411-6FE5A4BC6C8D}" type="presOf" srcId="{58F04DF8-F812-431B-8370-A16BFCA8CF93}" destId="{C6E8D144-299D-49A8-8366-68023752FEE7}" srcOrd="0" destOrd="0" presId="urn:microsoft.com/office/officeart/2008/layout/VerticalCurvedList"/>
    <dgm:cxn modelId="{59801087-1A68-4861-BF6C-C85BE29591CB}" type="presOf" srcId="{B97C769A-CE7E-4092-91EB-2790D43A4000}" destId="{381C495E-6BD0-4B3A-8C18-DC5E6BFE617F}" srcOrd="0" destOrd="0" presId="urn:microsoft.com/office/officeart/2008/layout/VerticalCurvedList"/>
    <dgm:cxn modelId="{5CEEE8EF-D056-46A3-87E2-32AED5D27726}" srcId="{9DE6E2E0-A1BD-49E3-96AA-AF2DC4AFE7B5}" destId="{58F04DF8-F812-431B-8370-A16BFCA8CF93}" srcOrd="5" destOrd="0" parTransId="{16501BF3-D738-414F-88AB-ADBE3C11269E}" sibTransId="{2E9203BC-C2C4-4C7A-8DDD-3A2C496E189B}"/>
    <dgm:cxn modelId="{3E9F45FC-02D1-49AE-B694-35EAA5C3E3D8}" type="presOf" srcId="{7E42796E-FAE0-4295-8EE9-F8B697FCD089}" destId="{62CB6FB0-D3CA-49E2-852E-492A6A315E64}" srcOrd="0" destOrd="0" presId="urn:microsoft.com/office/officeart/2008/layout/VerticalCurvedList"/>
    <dgm:cxn modelId="{2421497F-69BC-4ACC-8ABC-01F97C1A5508}" type="presOf" srcId="{635963F2-9FC8-460E-81B5-C5ECEDC2AECE}" destId="{623AF8F1-D65F-418A-9DAE-075C73CE2D5D}" srcOrd="0" destOrd="0" presId="urn:microsoft.com/office/officeart/2008/layout/VerticalCurvedList"/>
    <dgm:cxn modelId="{EF9434E6-4F54-4572-861D-03199554A8A8}" type="presParOf" srcId="{CF8BB0A7-C11D-4130-A7E9-0F62A8930A91}" destId="{D1480F06-DEA7-4A0F-8FEB-84B387D675ED}" srcOrd="0" destOrd="0" presId="urn:microsoft.com/office/officeart/2008/layout/VerticalCurvedList"/>
    <dgm:cxn modelId="{6DA8E99F-3ABB-40C1-9936-477FDBFAC2D9}" type="presParOf" srcId="{D1480F06-DEA7-4A0F-8FEB-84B387D675ED}" destId="{976B5E11-C68D-4120-8761-B2F941FAF685}" srcOrd="0" destOrd="0" presId="urn:microsoft.com/office/officeart/2008/layout/VerticalCurvedList"/>
    <dgm:cxn modelId="{65B1C600-CD62-4482-B2BC-763390DAC471}" type="presParOf" srcId="{976B5E11-C68D-4120-8761-B2F941FAF685}" destId="{3A62D222-CB5F-4568-9F97-D3895FFCF134}" srcOrd="0" destOrd="0" presId="urn:microsoft.com/office/officeart/2008/layout/VerticalCurvedList"/>
    <dgm:cxn modelId="{4BFBBF45-BA90-4470-AFC4-5624524D9BD0}" type="presParOf" srcId="{976B5E11-C68D-4120-8761-B2F941FAF685}" destId="{689120CC-95E8-4F34-BDDE-0026A33AC4AC}" srcOrd="1" destOrd="0" presId="urn:microsoft.com/office/officeart/2008/layout/VerticalCurvedList"/>
    <dgm:cxn modelId="{B2B4BEB7-6907-4BEF-8EBC-5EC024F84EED}" type="presParOf" srcId="{976B5E11-C68D-4120-8761-B2F941FAF685}" destId="{0AA5CC16-6592-4DD1-BDA7-48F02DB53A66}" srcOrd="2" destOrd="0" presId="urn:microsoft.com/office/officeart/2008/layout/VerticalCurvedList"/>
    <dgm:cxn modelId="{5E7ED05A-2129-40C0-8F53-78EDED41E202}" type="presParOf" srcId="{976B5E11-C68D-4120-8761-B2F941FAF685}" destId="{B8284FD1-0D78-44FF-B1E1-1B0B4A203F21}" srcOrd="3" destOrd="0" presId="urn:microsoft.com/office/officeart/2008/layout/VerticalCurvedList"/>
    <dgm:cxn modelId="{F3397C29-EB8D-4FED-8C45-CB3F11D3D138}" type="presParOf" srcId="{D1480F06-DEA7-4A0F-8FEB-84B387D675ED}" destId="{D027451D-6EFE-4A4C-9946-5F8FA77668F4}" srcOrd="1" destOrd="0" presId="urn:microsoft.com/office/officeart/2008/layout/VerticalCurvedList"/>
    <dgm:cxn modelId="{184973B2-0702-4982-A29A-CC48BD65849C}" type="presParOf" srcId="{D1480F06-DEA7-4A0F-8FEB-84B387D675ED}" destId="{8D40C923-8E0F-4E9C-A132-2A607F77057F}" srcOrd="2" destOrd="0" presId="urn:microsoft.com/office/officeart/2008/layout/VerticalCurvedList"/>
    <dgm:cxn modelId="{73304FF0-102F-4610-9409-222A97D18E03}" type="presParOf" srcId="{8D40C923-8E0F-4E9C-A132-2A607F77057F}" destId="{399B50FB-FDAA-49C6-8912-960952700B57}" srcOrd="0" destOrd="0" presId="urn:microsoft.com/office/officeart/2008/layout/VerticalCurvedList"/>
    <dgm:cxn modelId="{8995A43F-51F2-4D37-9D77-876BDC5829FC}" type="presParOf" srcId="{D1480F06-DEA7-4A0F-8FEB-84B387D675ED}" destId="{62CB6FB0-D3CA-49E2-852E-492A6A315E64}" srcOrd="3" destOrd="0" presId="urn:microsoft.com/office/officeart/2008/layout/VerticalCurvedList"/>
    <dgm:cxn modelId="{301DF7A2-6969-4CF6-B37D-801D03CF9E36}" type="presParOf" srcId="{D1480F06-DEA7-4A0F-8FEB-84B387D675ED}" destId="{42263938-C4C5-4BC7-9131-467467288464}" srcOrd="4" destOrd="0" presId="urn:microsoft.com/office/officeart/2008/layout/VerticalCurvedList"/>
    <dgm:cxn modelId="{0AC33C87-C4BE-40C5-8FF9-AF235345B467}" type="presParOf" srcId="{42263938-C4C5-4BC7-9131-467467288464}" destId="{0287F12B-1C17-421E-AD19-86C6F3434957}" srcOrd="0" destOrd="0" presId="urn:microsoft.com/office/officeart/2008/layout/VerticalCurvedList"/>
    <dgm:cxn modelId="{5E06A19A-27E3-4CFA-96BC-54F9A2E274B8}" type="presParOf" srcId="{D1480F06-DEA7-4A0F-8FEB-84B387D675ED}" destId="{381C495E-6BD0-4B3A-8C18-DC5E6BFE617F}" srcOrd="5" destOrd="0" presId="urn:microsoft.com/office/officeart/2008/layout/VerticalCurvedList"/>
    <dgm:cxn modelId="{53ABB258-00CA-4AE6-B829-0047367F25A2}" type="presParOf" srcId="{D1480F06-DEA7-4A0F-8FEB-84B387D675ED}" destId="{BA42B335-59B5-4E95-BF30-D5883AED9851}" srcOrd="6" destOrd="0" presId="urn:microsoft.com/office/officeart/2008/layout/VerticalCurvedList"/>
    <dgm:cxn modelId="{1D618592-3B73-4B8F-8529-10603D38D158}" type="presParOf" srcId="{BA42B335-59B5-4E95-BF30-D5883AED9851}" destId="{E2946A5F-B24D-4665-991E-AEC5954C3E4B}" srcOrd="0" destOrd="0" presId="urn:microsoft.com/office/officeart/2008/layout/VerticalCurvedList"/>
    <dgm:cxn modelId="{C2C1624F-6945-4A78-91F0-1791E843D6B5}" type="presParOf" srcId="{D1480F06-DEA7-4A0F-8FEB-84B387D675ED}" destId="{623AF8F1-D65F-418A-9DAE-075C73CE2D5D}" srcOrd="7" destOrd="0" presId="urn:microsoft.com/office/officeart/2008/layout/VerticalCurvedList"/>
    <dgm:cxn modelId="{31CB8103-C3E9-4F31-B4B6-F393EE95586B}" type="presParOf" srcId="{D1480F06-DEA7-4A0F-8FEB-84B387D675ED}" destId="{21DE43A7-93EB-44B5-9118-7068D877AF2E}" srcOrd="8" destOrd="0" presId="urn:microsoft.com/office/officeart/2008/layout/VerticalCurvedList"/>
    <dgm:cxn modelId="{E340980B-B139-432F-962B-3A5EE2FD5559}" type="presParOf" srcId="{21DE43A7-93EB-44B5-9118-7068D877AF2E}" destId="{1F2AFD97-120C-407B-A9B9-33BE0A109AB3}" srcOrd="0" destOrd="0" presId="urn:microsoft.com/office/officeart/2008/layout/VerticalCurvedList"/>
    <dgm:cxn modelId="{1542B71E-5C59-4305-81A5-B187248AEAA0}" type="presParOf" srcId="{D1480F06-DEA7-4A0F-8FEB-84B387D675ED}" destId="{24179149-C2C5-4A29-B8B6-757321A34C45}" srcOrd="9" destOrd="0" presId="urn:microsoft.com/office/officeart/2008/layout/VerticalCurvedList"/>
    <dgm:cxn modelId="{DA7B2755-C5C7-4BC2-ACE1-79917CC250C5}" type="presParOf" srcId="{D1480F06-DEA7-4A0F-8FEB-84B387D675ED}" destId="{84D277B3-CDB5-47DB-AD4E-210C6B3E7A3F}" srcOrd="10" destOrd="0" presId="urn:microsoft.com/office/officeart/2008/layout/VerticalCurvedList"/>
    <dgm:cxn modelId="{836A7EF0-E72C-4A37-AC7D-108A741DE500}" type="presParOf" srcId="{84D277B3-CDB5-47DB-AD4E-210C6B3E7A3F}" destId="{4B22B75B-5538-4CB7-A4A2-1B76E96C6127}" srcOrd="0" destOrd="0" presId="urn:microsoft.com/office/officeart/2008/layout/VerticalCurvedList"/>
    <dgm:cxn modelId="{DAAB02B9-65F7-48CF-B366-13B35EDF9F3E}" type="presParOf" srcId="{D1480F06-DEA7-4A0F-8FEB-84B387D675ED}" destId="{C6E8D144-299D-49A8-8366-68023752FEE7}" srcOrd="11" destOrd="0" presId="urn:microsoft.com/office/officeart/2008/layout/VerticalCurvedList"/>
    <dgm:cxn modelId="{9F7AC5F2-A839-4086-8258-A1C2AF4162F2}" type="presParOf" srcId="{D1480F06-DEA7-4A0F-8FEB-84B387D675ED}" destId="{C30391C8-1643-4301-A947-236E55EDD2AA}" srcOrd="12" destOrd="0" presId="urn:microsoft.com/office/officeart/2008/layout/VerticalCurvedList"/>
    <dgm:cxn modelId="{A11F0536-690C-4057-8413-CE582031E6E6}" type="presParOf" srcId="{C30391C8-1643-4301-A947-236E55EDD2AA}" destId="{540DADA1-E358-43DA-9223-F372F7CC3F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56E0F3-411A-4AA8-A3C2-8B0CF96C282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C"/>
        </a:p>
      </dgm:t>
    </dgm:pt>
    <dgm:pt modelId="{ABA5E655-3BCC-4F2D-9598-2E641CA3C47F}">
      <dgm:prSet phldrT="[Texto]" custT="1"/>
      <dgm:spPr/>
      <dgm:t>
        <a:bodyPr/>
        <a:lstStyle/>
        <a:p>
          <a:r>
            <a:rPr lang="es-EC" sz="2400" b="1" dirty="0" smtClean="0">
              <a:solidFill>
                <a:schemeClr val="tx1"/>
              </a:solidFill>
            </a:rPr>
            <a:t>DIFERENCIAS EN DIMENSIONES DE COLUMNAS</a:t>
          </a:r>
          <a:endParaRPr lang="es-EC" sz="2400" b="1" dirty="0">
            <a:solidFill>
              <a:schemeClr val="tx1"/>
            </a:solidFill>
          </a:endParaRPr>
        </a:p>
      </dgm:t>
    </dgm:pt>
    <dgm:pt modelId="{ACB1AC67-67BE-49A2-8D46-B8CCE3CD5031}" type="parTrans" cxnId="{DA2C45B1-8B79-42A5-8CD2-446765C61942}">
      <dgm:prSet/>
      <dgm:spPr/>
      <dgm:t>
        <a:bodyPr/>
        <a:lstStyle/>
        <a:p>
          <a:endParaRPr lang="es-EC" sz="2400" b="1">
            <a:solidFill>
              <a:schemeClr val="tx1"/>
            </a:solidFill>
          </a:endParaRPr>
        </a:p>
      </dgm:t>
    </dgm:pt>
    <dgm:pt modelId="{F84D71AD-297A-426F-97D0-FF0CCEC11AC7}" type="sibTrans" cxnId="{DA2C45B1-8B79-42A5-8CD2-446765C61942}">
      <dgm:prSet/>
      <dgm:spPr/>
      <dgm:t>
        <a:bodyPr/>
        <a:lstStyle/>
        <a:p>
          <a:endParaRPr lang="es-EC" sz="2400" b="1">
            <a:solidFill>
              <a:schemeClr val="tx1"/>
            </a:solidFill>
          </a:endParaRPr>
        </a:p>
      </dgm:t>
    </dgm:pt>
    <dgm:pt modelId="{7F3C1561-6BF2-45B3-9B33-AEFD6A6830BF}">
      <dgm:prSet phldrT="[Texto]" custT="1"/>
      <dgm:spPr/>
      <dgm:t>
        <a:bodyPr/>
        <a:lstStyle/>
        <a:p>
          <a:r>
            <a:rPr lang="es-EC" sz="2400" b="1" dirty="0" smtClean="0">
              <a:solidFill>
                <a:schemeClr val="tx1"/>
              </a:solidFill>
            </a:rPr>
            <a:t>AMPLIACIÓN DE SUPERFICIE EN PISO 2</a:t>
          </a:r>
          <a:endParaRPr lang="es-EC" sz="2400" b="1" dirty="0">
            <a:solidFill>
              <a:schemeClr val="tx1"/>
            </a:solidFill>
          </a:endParaRPr>
        </a:p>
      </dgm:t>
    </dgm:pt>
    <dgm:pt modelId="{DD9DC737-9F9D-4E45-A816-BFFAC8ECF60D}" type="parTrans" cxnId="{C4193474-36A2-4963-8397-167240D1DCC8}">
      <dgm:prSet/>
      <dgm:spPr/>
      <dgm:t>
        <a:bodyPr/>
        <a:lstStyle/>
        <a:p>
          <a:endParaRPr lang="es-EC" sz="2400" b="1">
            <a:solidFill>
              <a:schemeClr val="tx1"/>
            </a:solidFill>
          </a:endParaRPr>
        </a:p>
      </dgm:t>
    </dgm:pt>
    <dgm:pt modelId="{D8793486-1A61-4A00-9EB7-6619F9C6FD2C}" type="sibTrans" cxnId="{C4193474-36A2-4963-8397-167240D1DCC8}">
      <dgm:prSet/>
      <dgm:spPr/>
      <dgm:t>
        <a:bodyPr/>
        <a:lstStyle/>
        <a:p>
          <a:endParaRPr lang="es-EC" sz="2400" b="1">
            <a:solidFill>
              <a:schemeClr val="tx1"/>
            </a:solidFill>
          </a:endParaRPr>
        </a:p>
      </dgm:t>
    </dgm:pt>
    <dgm:pt modelId="{377ED02E-E228-4D3C-A7F9-5BAE0D031F04}">
      <dgm:prSet phldrT="[Texto]" custT="1"/>
      <dgm:spPr/>
      <dgm:t>
        <a:bodyPr/>
        <a:lstStyle/>
        <a:p>
          <a:r>
            <a:rPr lang="es-EC" sz="2400" b="1" dirty="0" smtClean="0">
              <a:solidFill>
                <a:schemeClr val="tx1"/>
              </a:solidFill>
            </a:rPr>
            <a:t>CAMBIOS ARQUITECTÓNICOS</a:t>
          </a:r>
          <a:endParaRPr lang="es-EC" sz="2400" b="1" dirty="0">
            <a:solidFill>
              <a:schemeClr val="tx1"/>
            </a:solidFill>
          </a:endParaRPr>
        </a:p>
      </dgm:t>
    </dgm:pt>
    <dgm:pt modelId="{70F80E42-FD19-4075-9A0D-B3344BE4E0E6}" type="parTrans" cxnId="{93932FB7-08F4-46C5-A0BC-402FB21BF190}">
      <dgm:prSet/>
      <dgm:spPr/>
      <dgm:t>
        <a:bodyPr/>
        <a:lstStyle/>
        <a:p>
          <a:endParaRPr lang="es-EC" sz="2400" b="1">
            <a:solidFill>
              <a:schemeClr val="tx1"/>
            </a:solidFill>
          </a:endParaRPr>
        </a:p>
      </dgm:t>
    </dgm:pt>
    <dgm:pt modelId="{74E34B7F-018F-42D3-B788-D18B610AB932}" type="sibTrans" cxnId="{93932FB7-08F4-46C5-A0BC-402FB21BF190}">
      <dgm:prSet/>
      <dgm:spPr/>
      <dgm:t>
        <a:bodyPr/>
        <a:lstStyle/>
        <a:p>
          <a:endParaRPr lang="es-EC" sz="2400" b="1">
            <a:solidFill>
              <a:schemeClr val="tx1"/>
            </a:solidFill>
          </a:endParaRPr>
        </a:p>
      </dgm:t>
    </dgm:pt>
    <dgm:pt modelId="{D66A3786-AF4D-4394-BD81-62496067F3C9}">
      <dgm:prSet phldrT="[Texto]" custT="1"/>
      <dgm:spPr/>
      <dgm:t>
        <a:bodyPr/>
        <a:lstStyle/>
        <a:p>
          <a:r>
            <a:rPr lang="es-EC" sz="2400" b="1" dirty="0" smtClean="0">
              <a:solidFill>
                <a:schemeClr val="tx1"/>
              </a:solidFill>
            </a:rPr>
            <a:t>LOSA ALIVIANADA CON BOVEDILLAS</a:t>
          </a:r>
          <a:endParaRPr lang="es-EC" sz="2400" b="1" dirty="0">
            <a:solidFill>
              <a:schemeClr val="tx1"/>
            </a:solidFill>
          </a:endParaRPr>
        </a:p>
      </dgm:t>
    </dgm:pt>
    <dgm:pt modelId="{93C8E944-FB6D-4FE1-BA5B-FDD36DD1AFF8}" type="parTrans" cxnId="{AA03B780-60EE-4722-9798-C5FF8AF86CF8}">
      <dgm:prSet/>
      <dgm:spPr/>
      <dgm:t>
        <a:bodyPr/>
        <a:lstStyle/>
        <a:p>
          <a:endParaRPr lang="es-EC" sz="2400" b="1">
            <a:solidFill>
              <a:schemeClr val="tx1"/>
            </a:solidFill>
          </a:endParaRPr>
        </a:p>
      </dgm:t>
    </dgm:pt>
    <dgm:pt modelId="{9B5EBFB3-8C9C-406C-A051-EE5C56C9F979}" type="sibTrans" cxnId="{AA03B780-60EE-4722-9798-C5FF8AF86CF8}">
      <dgm:prSet/>
      <dgm:spPr/>
      <dgm:t>
        <a:bodyPr/>
        <a:lstStyle/>
        <a:p>
          <a:endParaRPr lang="es-EC" sz="2400" b="1">
            <a:solidFill>
              <a:schemeClr val="tx1"/>
            </a:solidFill>
          </a:endParaRPr>
        </a:p>
      </dgm:t>
    </dgm:pt>
    <dgm:pt modelId="{C4C25194-98E0-4357-9BEB-0ED91B1665FA}">
      <dgm:prSet phldrT="[Texto]" custT="1"/>
      <dgm:spPr/>
      <dgm:t>
        <a:bodyPr/>
        <a:lstStyle/>
        <a:p>
          <a:r>
            <a:rPr lang="es-EC" sz="2400" b="1" dirty="0" smtClean="0">
              <a:solidFill>
                <a:schemeClr val="tx1"/>
              </a:solidFill>
            </a:rPr>
            <a:t>MAMPOSTERIA DE BLOQUE e=20cm</a:t>
          </a:r>
          <a:endParaRPr lang="es-EC" sz="2400" b="1" dirty="0">
            <a:solidFill>
              <a:schemeClr val="tx1"/>
            </a:solidFill>
          </a:endParaRPr>
        </a:p>
      </dgm:t>
    </dgm:pt>
    <dgm:pt modelId="{CD330E28-4AB4-4C86-8A33-CA0F4FBA2C88}" type="parTrans" cxnId="{8F886522-8EEE-4D2B-AF19-EFAE63B36F84}">
      <dgm:prSet/>
      <dgm:spPr/>
      <dgm:t>
        <a:bodyPr/>
        <a:lstStyle/>
        <a:p>
          <a:endParaRPr lang="es-EC" sz="2400" b="1">
            <a:solidFill>
              <a:schemeClr val="tx1"/>
            </a:solidFill>
          </a:endParaRPr>
        </a:p>
      </dgm:t>
    </dgm:pt>
    <dgm:pt modelId="{E91C4B46-E402-4991-8B87-43D116C71F0F}" type="sibTrans" cxnId="{8F886522-8EEE-4D2B-AF19-EFAE63B36F84}">
      <dgm:prSet/>
      <dgm:spPr/>
      <dgm:t>
        <a:bodyPr/>
        <a:lstStyle/>
        <a:p>
          <a:endParaRPr lang="es-EC" sz="2400" b="1">
            <a:solidFill>
              <a:schemeClr val="tx1"/>
            </a:solidFill>
          </a:endParaRPr>
        </a:p>
      </dgm:t>
    </dgm:pt>
    <dgm:pt modelId="{11AEEC69-F6B7-45AC-A701-D0B937EA17ED}">
      <dgm:prSet phldrT="[Texto]" custT="1"/>
      <dgm:spPr/>
      <dgm:t>
        <a:bodyPr/>
        <a:lstStyle/>
        <a:p>
          <a:r>
            <a:rPr lang="es-EC" sz="2400" b="1" dirty="0" smtClean="0">
              <a:solidFill>
                <a:schemeClr val="tx1"/>
              </a:solidFill>
            </a:rPr>
            <a:t>LEVANTAMIENTO DE INFORMACIÓN DE PISOS 6 Y 7</a:t>
          </a:r>
          <a:endParaRPr lang="es-EC" sz="2400" b="1" dirty="0">
            <a:solidFill>
              <a:schemeClr val="tx1"/>
            </a:solidFill>
          </a:endParaRPr>
        </a:p>
      </dgm:t>
    </dgm:pt>
    <dgm:pt modelId="{B05DC39D-1A63-4386-8B12-2FA676E8C729}" type="parTrans" cxnId="{F1CE6408-9DB7-435D-AE10-7BD4D4350254}">
      <dgm:prSet/>
      <dgm:spPr/>
      <dgm:t>
        <a:bodyPr/>
        <a:lstStyle/>
        <a:p>
          <a:endParaRPr lang="es-EC" sz="2400" b="1">
            <a:solidFill>
              <a:schemeClr val="tx1"/>
            </a:solidFill>
          </a:endParaRPr>
        </a:p>
      </dgm:t>
    </dgm:pt>
    <dgm:pt modelId="{E9ABF3CD-F7A0-4940-AF88-FE0E5D490F04}" type="sibTrans" cxnId="{F1CE6408-9DB7-435D-AE10-7BD4D4350254}">
      <dgm:prSet/>
      <dgm:spPr/>
      <dgm:t>
        <a:bodyPr/>
        <a:lstStyle/>
        <a:p>
          <a:endParaRPr lang="es-EC" sz="2400" b="1">
            <a:solidFill>
              <a:schemeClr val="tx1"/>
            </a:solidFill>
          </a:endParaRPr>
        </a:p>
      </dgm:t>
    </dgm:pt>
    <dgm:pt modelId="{75698FBD-9281-46B4-965D-1077B7C5A128}" type="pres">
      <dgm:prSet presAssocID="{9D56E0F3-411A-4AA8-A3C2-8B0CF96C282F}" presName="Name0" presStyleCnt="0">
        <dgm:presLayoutVars>
          <dgm:chMax val="7"/>
          <dgm:chPref val="7"/>
          <dgm:dir/>
        </dgm:presLayoutVars>
      </dgm:prSet>
      <dgm:spPr/>
      <dgm:t>
        <a:bodyPr/>
        <a:lstStyle/>
        <a:p>
          <a:endParaRPr lang="es-EC"/>
        </a:p>
      </dgm:t>
    </dgm:pt>
    <dgm:pt modelId="{A3C999EC-BD38-4817-B67E-9D0B76824097}" type="pres">
      <dgm:prSet presAssocID="{9D56E0F3-411A-4AA8-A3C2-8B0CF96C282F}" presName="Name1" presStyleCnt="0"/>
      <dgm:spPr/>
    </dgm:pt>
    <dgm:pt modelId="{AAC7CA08-52E1-45F1-8D64-599CCC190F4C}" type="pres">
      <dgm:prSet presAssocID="{9D56E0F3-411A-4AA8-A3C2-8B0CF96C282F}" presName="cycle" presStyleCnt="0"/>
      <dgm:spPr/>
    </dgm:pt>
    <dgm:pt modelId="{6B0DAE19-DCAB-4EC9-A734-F487E9750F01}" type="pres">
      <dgm:prSet presAssocID="{9D56E0F3-411A-4AA8-A3C2-8B0CF96C282F}" presName="srcNode" presStyleLbl="node1" presStyleIdx="0" presStyleCnt="6"/>
      <dgm:spPr/>
    </dgm:pt>
    <dgm:pt modelId="{58EC1B5D-55D6-405C-8B0F-00BA58EF901C}" type="pres">
      <dgm:prSet presAssocID="{9D56E0F3-411A-4AA8-A3C2-8B0CF96C282F}" presName="conn" presStyleLbl="parChTrans1D2" presStyleIdx="0" presStyleCnt="1"/>
      <dgm:spPr/>
      <dgm:t>
        <a:bodyPr/>
        <a:lstStyle/>
        <a:p>
          <a:endParaRPr lang="es-EC"/>
        </a:p>
      </dgm:t>
    </dgm:pt>
    <dgm:pt modelId="{B7A149D5-7E77-4717-A325-0C9001DBFB70}" type="pres">
      <dgm:prSet presAssocID="{9D56E0F3-411A-4AA8-A3C2-8B0CF96C282F}" presName="extraNode" presStyleLbl="node1" presStyleIdx="0" presStyleCnt="6"/>
      <dgm:spPr/>
    </dgm:pt>
    <dgm:pt modelId="{689A7322-4CED-4373-8082-1D53F342E795}" type="pres">
      <dgm:prSet presAssocID="{9D56E0F3-411A-4AA8-A3C2-8B0CF96C282F}" presName="dstNode" presStyleLbl="node1" presStyleIdx="0" presStyleCnt="6"/>
      <dgm:spPr/>
    </dgm:pt>
    <dgm:pt modelId="{1D78145F-0247-4C34-9C26-AB1B6C91657F}" type="pres">
      <dgm:prSet presAssocID="{ABA5E655-3BCC-4F2D-9598-2E641CA3C47F}" presName="text_1" presStyleLbl="node1" presStyleIdx="0" presStyleCnt="6">
        <dgm:presLayoutVars>
          <dgm:bulletEnabled val="1"/>
        </dgm:presLayoutVars>
      </dgm:prSet>
      <dgm:spPr/>
      <dgm:t>
        <a:bodyPr/>
        <a:lstStyle/>
        <a:p>
          <a:endParaRPr lang="es-EC"/>
        </a:p>
      </dgm:t>
    </dgm:pt>
    <dgm:pt modelId="{CEE6351F-FFF8-4BC9-9261-C43AEABEF210}" type="pres">
      <dgm:prSet presAssocID="{ABA5E655-3BCC-4F2D-9598-2E641CA3C47F}" presName="accent_1" presStyleCnt="0"/>
      <dgm:spPr/>
    </dgm:pt>
    <dgm:pt modelId="{0DA1941C-1E6D-4A39-99D7-7E3F7512BF5D}" type="pres">
      <dgm:prSet presAssocID="{ABA5E655-3BCC-4F2D-9598-2E641CA3C47F}" presName="accentRepeatNode" presStyleLbl="solidFgAcc1" presStyleIdx="0" presStyleCnt="6"/>
      <dgm:spPr/>
    </dgm:pt>
    <dgm:pt modelId="{5A1CA6AA-9CB5-43A8-9153-00A2D46B0578}" type="pres">
      <dgm:prSet presAssocID="{7F3C1561-6BF2-45B3-9B33-AEFD6A6830BF}" presName="text_2" presStyleLbl="node1" presStyleIdx="1" presStyleCnt="6">
        <dgm:presLayoutVars>
          <dgm:bulletEnabled val="1"/>
        </dgm:presLayoutVars>
      </dgm:prSet>
      <dgm:spPr/>
      <dgm:t>
        <a:bodyPr/>
        <a:lstStyle/>
        <a:p>
          <a:endParaRPr lang="es-EC"/>
        </a:p>
      </dgm:t>
    </dgm:pt>
    <dgm:pt modelId="{DD95329C-B366-4611-840B-A11D51C468C4}" type="pres">
      <dgm:prSet presAssocID="{7F3C1561-6BF2-45B3-9B33-AEFD6A6830BF}" presName="accent_2" presStyleCnt="0"/>
      <dgm:spPr/>
    </dgm:pt>
    <dgm:pt modelId="{515F9F10-A732-4D66-A751-9D7046C63806}" type="pres">
      <dgm:prSet presAssocID="{7F3C1561-6BF2-45B3-9B33-AEFD6A6830BF}" presName="accentRepeatNode" presStyleLbl="solidFgAcc1" presStyleIdx="1" presStyleCnt="6"/>
      <dgm:spPr/>
    </dgm:pt>
    <dgm:pt modelId="{1B629A14-A1DF-42BB-9206-BD11DE5D0170}" type="pres">
      <dgm:prSet presAssocID="{D66A3786-AF4D-4394-BD81-62496067F3C9}" presName="text_3" presStyleLbl="node1" presStyleIdx="2" presStyleCnt="6">
        <dgm:presLayoutVars>
          <dgm:bulletEnabled val="1"/>
        </dgm:presLayoutVars>
      </dgm:prSet>
      <dgm:spPr/>
      <dgm:t>
        <a:bodyPr/>
        <a:lstStyle/>
        <a:p>
          <a:endParaRPr lang="es-EC"/>
        </a:p>
      </dgm:t>
    </dgm:pt>
    <dgm:pt modelId="{E0C68B52-1831-4FC1-A795-9DA4054EF583}" type="pres">
      <dgm:prSet presAssocID="{D66A3786-AF4D-4394-BD81-62496067F3C9}" presName="accent_3" presStyleCnt="0"/>
      <dgm:spPr/>
    </dgm:pt>
    <dgm:pt modelId="{517B86C1-5499-4001-BE28-2CE35C9B61B4}" type="pres">
      <dgm:prSet presAssocID="{D66A3786-AF4D-4394-BD81-62496067F3C9}" presName="accentRepeatNode" presStyleLbl="solidFgAcc1" presStyleIdx="2" presStyleCnt="6"/>
      <dgm:spPr/>
    </dgm:pt>
    <dgm:pt modelId="{A38E08FD-A67C-4B16-87EC-FA9EB613D225}" type="pres">
      <dgm:prSet presAssocID="{377ED02E-E228-4D3C-A7F9-5BAE0D031F04}" presName="text_4" presStyleLbl="node1" presStyleIdx="3" presStyleCnt="6">
        <dgm:presLayoutVars>
          <dgm:bulletEnabled val="1"/>
        </dgm:presLayoutVars>
      </dgm:prSet>
      <dgm:spPr/>
      <dgm:t>
        <a:bodyPr/>
        <a:lstStyle/>
        <a:p>
          <a:endParaRPr lang="es-EC"/>
        </a:p>
      </dgm:t>
    </dgm:pt>
    <dgm:pt modelId="{282F8B3B-ACD2-474A-A3D6-810CFFB4E8DD}" type="pres">
      <dgm:prSet presAssocID="{377ED02E-E228-4D3C-A7F9-5BAE0D031F04}" presName="accent_4" presStyleCnt="0"/>
      <dgm:spPr/>
    </dgm:pt>
    <dgm:pt modelId="{72108500-B856-472B-9C73-2FFA91D823DD}" type="pres">
      <dgm:prSet presAssocID="{377ED02E-E228-4D3C-A7F9-5BAE0D031F04}" presName="accentRepeatNode" presStyleLbl="solidFgAcc1" presStyleIdx="3" presStyleCnt="6"/>
      <dgm:spPr/>
    </dgm:pt>
    <dgm:pt modelId="{0BD3E8DE-FCB3-4971-B886-BF416E8EE2E5}" type="pres">
      <dgm:prSet presAssocID="{C4C25194-98E0-4357-9BEB-0ED91B1665FA}" presName="text_5" presStyleLbl="node1" presStyleIdx="4" presStyleCnt="6">
        <dgm:presLayoutVars>
          <dgm:bulletEnabled val="1"/>
        </dgm:presLayoutVars>
      </dgm:prSet>
      <dgm:spPr/>
      <dgm:t>
        <a:bodyPr/>
        <a:lstStyle/>
        <a:p>
          <a:endParaRPr lang="es-EC"/>
        </a:p>
      </dgm:t>
    </dgm:pt>
    <dgm:pt modelId="{4DEBD454-EBE6-41D1-8D56-A4C920CFCCFE}" type="pres">
      <dgm:prSet presAssocID="{C4C25194-98E0-4357-9BEB-0ED91B1665FA}" presName="accent_5" presStyleCnt="0"/>
      <dgm:spPr/>
    </dgm:pt>
    <dgm:pt modelId="{73C6F062-203D-4F9F-AC73-92723A2BF35E}" type="pres">
      <dgm:prSet presAssocID="{C4C25194-98E0-4357-9BEB-0ED91B1665FA}" presName="accentRepeatNode" presStyleLbl="solidFgAcc1" presStyleIdx="4" presStyleCnt="6"/>
      <dgm:spPr/>
    </dgm:pt>
    <dgm:pt modelId="{765056C0-2D50-427E-8695-F181AA0598F3}" type="pres">
      <dgm:prSet presAssocID="{11AEEC69-F6B7-45AC-A701-D0B937EA17ED}" presName="text_6" presStyleLbl="node1" presStyleIdx="5" presStyleCnt="6">
        <dgm:presLayoutVars>
          <dgm:bulletEnabled val="1"/>
        </dgm:presLayoutVars>
      </dgm:prSet>
      <dgm:spPr/>
      <dgm:t>
        <a:bodyPr/>
        <a:lstStyle/>
        <a:p>
          <a:endParaRPr lang="es-EC"/>
        </a:p>
      </dgm:t>
    </dgm:pt>
    <dgm:pt modelId="{3D3BEC55-A252-40D4-8449-9291C75155D9}" type="pres">
      <dgm:prSet presAssocID="{11AEEC69-F6B7-45AC-A701-D0B937EA17ED}" presName="accent_6" presStyleCnt="0"/>
      <dgm:spPr/>
    </dgm:pt>
    <dgm:pt modelId="{DD31DBE7-6FCA-4AC6-8739-F78009A0BBA9}" type="pres">
      <dgm:prSet presAssocID="{11AEEC69-F6B7-45AC-A701-D0B937EA17ED}" presName="accentRepeatNode" presStyleLbl="solidFgAcc1" presStyleIdx="5" presStyleCnt="6"/>
      <dgm:spPr/>
    </dgm:pt>
  </dgm:ptLst>
  <dgm:cxnLst>
    <dgm:cxn modelId="{AA03B780-60EE-4722-9798-C5FF8AF86CF8}" srcId="{9D56E0F3-411A-4AA8-A3C2-8B0CF96C282F}" destId="{D66A3786-AF4D-4394-BD81-62496067F3C9}" srcOrd="2" destOrd="0" parTransId="{93C8E944-FB6D-4FE1-BA5B-FDD36DD1AFF8}" sibTransId="{9B5EBFB3-8C9C-406C-A051-EE5C56C9F979}"/>
    <dgm:cxn modelId="{A2676F50-580F-4F85-A3CC-6A81F565D9A6}" type="presOf" srcId="{ABA5E655-3BCC-4F2D-9598-2E641CA3C47F}" destId="{1D78145F-0247-4C34-9C26-AB1B6C91657F}" srcOrd="0" destOrd="0" presId="urn:microsoft.com/office/officeart/2008/layout/VerticalCurvedList"/>
    <dgm:cxn modelId="{C4193474-36A2-4963-8397-167240D1DCC8}" srcId="{9D56E0F3-411A-4AA8-A3C2-8B0CF96C282F}" destId="{7F3C1561-6BF2-45B3-9B33-AEFD6A6830BF}" srcOrd="1" destOrd="0" parTransId="{DD9DC737-9F9D-4E45-A816-BFFAC8ECF60D}" sibTransId="{D8793486-1A61-4A00-9EB7-6619F9C6FD2C}"/>
    <dgm:cxn modelId="{8F886522-8EEE-4D2B-AF19-EFAE63B36F84}" srcId="{9D56E0F3-411A-4AA8-A3C2-8B0CF96C282F}" destId="{C4C25194-98E0-4357-9BEB-0ED91B1665FA}" srcOrd="4" destOrd="0" parTransId="{CD330E28-4AB4-4C86-8A33-CA0F4FBA2C88}" sibTransId="{E91C4B46-E402-4991-8B87-43D116C71F0F}"/>
    <dgm:cxn modelId="{34E10387-DD7A-459B-8DCC-6F0324A3A2DD}" type="presOf" srcId="{C4C25194-98E0-4357-9BEB-0ED91B1665FA}" destId="{0BD3E8DE-FCB3-4971-B886-BF416E8EE2E5}" srcOrd="0" destOrd="0" presId="urn:microsoft.com/office/officeart/2008/layout/VerticalCurvedList"/>
    <dgm:cxn modelId="{5A0C705B-6E7F-450B-BDC9-BDB33D2F1454}" type="presOf" srcId="{11AEEC69-F6B7-45AC-A701-D0B937EA17ED}" destId="{765056C0-2D50-427E-8695-F181AA0598F3}" srcOrd="0" destOrd="0" presId="urn:microsoft.com/office/officeart/2008/layout/VerticalCurvedList"/>
    <dgm:cxn modelId="{168F1DC0-29C6-44D4-8F42-1AFE3F87D272}" type="presOf" srcId="{F84D71AD-297A-426F-97D0-FF0CCEC11AC7}" destId="{58EC1B5D-55D6-405C-8B0F-00BA58EF901C}" srcOrd="0" destOrd="0" presId="urn:microsoft.com/office/officeart/2008/layout/VerticalCurvedList"/>
    <dgm:cxn modelId="{93932FB7-08F4-46C5-A0BC-402FB21BF190}" srcId="{9D56E0F3-411A-4AA8-A3C2-8B0CF96C282F}" destId="{377ED02E-E228-4D3C-A7F9-5BAE0D031F04}" srcOrd="3" destOrd="0" parTransId="{70F80E42-FD19-4075-9A0D-B3344BE4E0E6}" sibTransId="{74E34B7F-018F-42D3-B788-D18B610AB932}"/>
    <dgm:cxn modelId="{5B0C180F-F9FE-4F7C-92CB-EEC76303839A}" type="presOf" srcId="{D66A3786-AF4D-4394-BD81-62496067F3C9}" destId="{1B629A14-A1DF-42BB-9206-BD11DE5D0170}" srcOrd="0" destOrd="0" presId="urn:microsoft.com/office/officeart/2008/layout/VerticalCurvedList"/>
    <dgm:cxn modelId="{DA2C45B1-8B79-42A5-8CD2-446765C61942}" srcId="{9D56E0F3-411A-4AA8-A3C2-8B0CF96C282F}" destId="{ABA5E655-3BCC-4F2D-9598-2E641CA3C47F}" srcOrd="0" destOrd="0" parTransId="{ACB1AC67-67BE-49A2-8D46-B8CCE3CD5031}" sibTransId="{F84D71AD-297A-426F-97D0-FF0CCEC11AC7}"/>
    <dgm:cxn modelId="{F506A07D-80ED-49C3-8E04-7494244BEFC3}" type="presOf" srcId="{7F3C1561-6BF2-45B3-9B33-AEFD6A6830BF}" destId="{5A1CA6AA-9CB5-43A8-9153-00A2D46B0578}" srcOrd="0" destOrd="0" presId="urn:microsoft.com/office/officeart/2008/layout/VerticalCurvedList"/>
    <dgm:cxn modelId="{048AEAE4-07A8-4412-984F-FEC22719995A}" type="presOf" srcId="{9D56E0F3-411A-4AA8-A3C2-8B0CF96C282F}" destId="{75698FBD-9281-46B4-965D-1077B7C5A128}" srcOrd="0" destOrd="0" presId="urn:microsoft.com/office/officeart/2008/layout/VerticalCurvedList"/>
    <dgm:cxn modelId="{1CFD5A45-65F1-4402-A54A-E0CE882C2F29}" type="presOf" srcId="{377ED02E-E228-4D3C-A7F9-5BAE0D031F04}" destId="{A38E08FD-A67C-4B16-87EC-FA9EB613D225}" srcOrd="0" destOrd="0" presId="urn:microsoft.com/office/officeart/2008/layout/VerticalCurvedList"/>
    <dgm:cxn modelId="{F1CE6408-9DB7-435D-AE10-7BD4D4350254}" srcId="{9D56E0F3-411A-4AA8-A3C2-8B0CF96C282F}" destId="{11AEEC69-F6B7-45AC-A701-D0B937EA17ED}" srcOrd="5" destOrd="0" parTransId="{B05DC39D-1A63-4386-8B12-2FA676E8C729}" sibTransId="{E9ABF3CD-F7A0-4940-AF88-FE0E5D490F04}"/>
    <dgm:cxn modelId="{46CD24ED-48A6-4650-A498-A0A53ABA9B25}" type="presParOf" srcId="{75698FBD-9281-46B4-965D-1077B7C5A128}" destId="{A3C999EC-BD38-4817-B67E-9D0B76824097}" srcOrd="0" destOrd="0" presId="urn:microsoft.com/office/officeart/2008/layout/VerticalCurvedList"/>
    <dgm:cxn modelId="{C3F8BBE7-6B3D-468A-A0B6-26118845FB42}" type="presParOf" srcId="{A3C999EC-BD38-4817-B67E-9D0B76824097}" destId="{AAC7CA08-52E1-45F1-8D64-599CCC190F4C}" srcOrd="0" destOrd="0" presId="urn:microsoft.com/office/officeart/2008/layout/VerticalCurvedList"/>
    <dgm:cxn modelId="{5F4BDF78-5BD4-47D9-8156-39F4853D01D7}" type="presParOf" srcId="{AAC7CA08-52E1-45F1-8D64-599CCC190F4C}" destId="{6B0DAE19-DCAB-4EC9-A734-F487E9750F01}" srcOrd="0" destOrd="0" presId="urn:microsoft.com/office/officeart/2008/layout/VerticalCurvedList"/>
    <dgm:cxn modelId="{6EC78F7A-A9E4-4F90-9889-F440755995D2}" type="presParOf" srcId="{AAC7CA08-52E1-45F1-8D64-599CCC190F4C}" destId="{58EC1B5D-55D6-405C-8B0F-00BA58EF901C}" srcOrd="1" destOrd="0" presId="urn:microsoft.com/office/officeart/2008/layout/VerticalCurvedList"/>
    <dgm:cxn modelId="{30205FBF-CC8A-4E3C-A244-196558A19ABD}" type="presParOf" srcId="{AAC7CA08-52E1-45F1-8D64-599CCC190F4C}" destId="{B7A149D5-7E77-4717-A325-0C9001DBFB70}" srcOrd="2" destOrd="0" presId="urn:microsoft.com/office/officeart/2008/layout/VerticalCurvedList"/>
    <dgm:cxn modelId="{9C00123C-C8BB-494F-B7AC-9A206DB26984}" type="presParOf" srcId="{AAC7CA08-52E1-45F1-8D64-599CCC190F4C}" destId="{689A7322-4CED-4373-8082-1D53F342E795}" srcOrd="3" destOrd="0" presId="urn:microsoft.com/office/officeart/2008/layout/VerticalCurvedList"/>
    <dgm:cxn modelId="{14FF42B1-3FC5-4DCB-8C12-3043BD6F2EDC}" type="presParOf" srcId="{A3C999EC-BD38-4817-B67E-9D0B76824097}" destId="{1D78145F-0247-4C34-9C26-AB1B6C91657F}" srcOrd="1" destOrd="0" presId="urn:microsoft.com/office/officeart/2008/layout/VerticalCurvedList"/>
    <dgm:cxn modelId="{A107E5C1-5073-44AB-8C76-A73E856924AB}" type="presParOf" srcId="{A3C999EC-BD38-4817-B67E-9D0B76824097}" destId="{CEE6351F-FFF8-4BC9-9261-C43AEABEF210}" srcOrd="2" destOrd="0" presId="urn:microsoft.com/office/officeart/2008/layout/VerticalCurvedList"/>
    <dgm:cxn modelId="{D515E1E1-52C4-4099-800C-309285E2DA70}" type="presParOf" srcId="{CEE6351F-FFF8-4BC9-9261-C43AEABEF210}" destId="{0DA1941C-1E6D-4A39-99D7-7E3F7512BF5D}" srcOrd="0" destOrd="0" presId="urn:microsoft.com/office/officeart/2008/layout/VerticalCurvedList"/>
    <dgm:cxn modelId="{7C0A9607-0C3D-4C6A-BA76-6ECB2C351C62}" type="presParOf" srcId="{A3C999EC-BD38-4817-B67E-9D0B76824097}" destId="{5A1CA6AA-9CB5-43A8-9153-00A2D46B0578}" srcOrd="3" destOrd="0" presId="urn:microsoft.com/office/officeart/2008/layout/VerticalCurvedList"/>
    <dgm:cxn modelId="{75AD2CD1-6312-4927-B424-5FB91116513A}" type="presParOf" srcId="{A3C999EC-BD38-4817-B67E-9D0B76824097}" destId="{DD95329C-B366-4611-840B-A11D51C468C4}" srcOrd="4" destOrd="0" presId="urn:microsoft.com/office/officeart/2008/layout/VerticalCurvedList"/>
    <dgm:cxn modelId="{4374960A-4ECF-490A-AEE3-C8025B46D0C7}" type="presParOf" srcId="{DD95329C-B366-4611-840B-A11D51C468C4}" destId="{515F9F10-A732-4D66-A751-9D7046C63806}" srcOrd="0" destOrd="0" presId="urn:microsoft.com/office/officeart/2008/layout/VerticalCurvedList"/>
    <dgm:cxn modelId="{2963E5FC-42E5-4C4B-A546-9E4A920DDE4F}" type="presParOf" srcId="{A3C999EC-BD38-4817-B67E-9D0B76824097}" destId="{1B629A14-A1DF-42BB-9206-BD11DE5D0170}" srcOrd="5" destOrd="0" presId="urn:microsoft.com/office/officeart/2008/layout/VerticalCurvedList"/>
    <dgm:cxn modelId="{C34F2971-6056-4CD3-9E84-A7F90E329678}" type="presParOf" srcId="{A3C999EC-BD38-4817-B67E-9D0B76824097}" destId="{E0C68B52-1831-4FC1-A795-9DA4054EF583}" srcOrd="6" destOrd="0" presId="urn:microsoft.com/office/officeart/2008/layout/VerticalCurvedList"/>
    <dgm:cxn modelId="{14205174-D39B-4359-9388-5169543A09B9}" type="presParOf" srcId="{E0C68B52-1831-4FC1-A795-9DA4054EF583}" destId="{517B86C1-5499-4001-BE28-2CE35C9B61B4}" srcOrd="0" destOrd="0" presId="urn:microsoft.com/office/officeart/2008/layout/VerticalCurvedList"/>
    <dgm:cxn modelId="{DD95D160-8DBC-4BD1-9844-A491C0B25F53}" type="presParOf" srcId="{A3C999EC-BD38-4817-B67E-9D0B76824097}" destId="{A38E08FD-A67C-4B16-87EC-FA9EB613D225}" srcOrd="7" destOrd="0" presId="urn:microsoft.com/office/officeart/2008/layout/VerticalCurvedList"/>
    <dgm:cxn modelId="{C1205C17-4E5C-4F81-A1E9-EACFD2A8EF51}" type="presParOf" srcId="{A3C999EC-BD38-4817-B67E-9D0B76824097}" destId="{282F8B3B-ACD2-474A-A3D6-810CFFB4E8DD}" srcOrd="8" destOrd="0" presId="urn:microsoft.com/office/officeart/2008/layout/VerticalCurvedList"/>
    <dgm:cxn modelId="{3C25B16B-4380-4838-B57F-4FB57C37BB56}" type="presParOf" srcId="{282F8B3B-ACD2-474A-A3D6-810CFFB4E8DD}" destId="{72108500-B856-472B-9C73-2FFA91D823DD}" srcOrd="0" destOrd="0" presId="urn:microsoft.com/office/officeart/2008/layout/VerticalCurvedList"/>
    <dgm:cxn modelId="{C999F6BC-A95E-476F-A781-FB20C9C1594D}" type="presParOf" srcId="{A3C999EC-BD38-4817-B67E-9D0B76824097}" destId="{0BD3E8DE-FCB3-4971-B886-BF416E8EE2E5}" srcOrd="9" destOrd="0" presId="urn:microsoft.com/office/officeart/2008/layout/VerticalCurvedList"/>
    <dgm:cxn modelId="{C46AAA91-7475-4671-A7F5-1B85AE9E0289}" type="presParOf" srcId="{A3C999EC-BD38-4817-B67E-9D0B76824097}" destId="{4DEBD454-EBE6-41D1-8D56-A4C920CFCCFE}" srcOrd="10" destOrd="0" presId="urn:microsoft.com/office/officeart/2008/layout/VerticalCurvedList"/>
    <dgm:cxn modelId="{63D65261-9826-4421-8C45-E592AB4935B1}" type="presParOf" srcId="{4DEBD454-EBE6-41D1-8D56-A4C920CFCCFE}" destId="{73C6F062-203D-4F9F-AC73-92723A2BF35E}" srcOrd="0" destOrd="0" presId="urn:microsoft.com/office/officeart/2008/layout/VerticalCurvedList"/>
    <dgm:cxn modelId="{517B20A3-7AD7-4D5E-A0D2-025965C56A8D}" type="presParOf" srcId="{A3C999EC-BD38-4817-B67E-9D0B76824097}" destId="{765056C0-2D50-427E-8695-F181AA0598F3}" srcOrd="11" destOrd="0" presId="urn:microsoft.com/office/officeart/2008/layout/VerticalCurvedList"/>
    <dgm:cxn modelId="{4385DB59-FA7A-462E-9CD6-C324811D2DB7}" type="presParOf" srcId="{A3C999EC-BD38-4817-B67E-9D0B76824097}" destId="{3D3BEC55-A252-40D4-8449-9291C75155D9}" srcOrd="12" destOrd="0" presId="urn:microsoft.com/office/officeart/2008/layout/VerticalCurvedList"/>
    <dgm:cxn modelId="{96DAFC94-5E41-4658-A6CF-3C1B7834A6EA}" type="presParOf" srcId="{3D3BEC55-A252-40D4-8449-9291C75155D9}" destId="{DD31DBE7-6FCA-4AC6-8739-F78009A0BB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AC0233B-B8CA-4796-9D15-B370B0E8259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774D6A84-8679-4B65-963A-0F921E06735E}">
      <dgm:prSet phldrT="[Texto]" custT="1"/>
      <dgm:spPr/>
      <dgm:t>
        <a:bodyPr/>
        <a:lstStyle/>
        <a:p>
          <a:pPr algn="ctr"/>
          <a:r>
            <a:rPr lang="es-419" sz="2400" b="1" dirty="0" smtClean="0">
              <a:solidFill>
                <a:schemeClr val="tx1"/>
              </a:solidFill>
            </a:rPr>
            <a:t>Coeficiente de Importancia</a:t>
          </a:r>
        </a:p>
        <a:p>
          <a:pPr algn="ctr"/>
          <a:r>
            <a:rPr lang="es-419" sz="2400" b="1" dirty="0" smtClean="0">
              <a:solidFill>
                <a:schemeClr val="tx1"/>
              </a:solidFill>
            </a:rPr>
            <a:t>I = 1</a:t>
          </a:r>
        </a:p>
      </dgm:t>
    </dgm:pt>
    <dgm:pt modelId="{AFDCBAF5-6D0F-43EE-BDEE-8C6F97027C70}" type="parTrans" cxnId="{2A2E591C-F9BE-41C4-B75B-BAA3A7CC5ABD}">
      <dgm:prSet/>
      <dgm:spPr/>
      <dgm:t>
        <a:bodyPr/>
        <a:lstStyle/>
        <a:p>
          <a:endParaRPr lang="es-ES" sz="2400" b="1">
            <a:solidFill>
              <a:schemeClr val="tx1"/>
            </a:solidFill>
          </a:endParaRPr>
        </a:p>
      </dgm:t>
    </dgm:pt>
    <dgm:pt modelId="{69C5509D-1364-436D-8A15-F4FC44A72CAF}" type="sibTrans" cxnId="{2A2E591C-F9BE-41C4-B75B-BAA3A7CC5ABD}">
      <dgm:prSet/>
      <dgm:spPr/>
      <dgm:t>
        <a:bodyPr/>
        <a:lstStyle/>
        <a:p>
          <a:endParaRPr lang="es-ES" sz="2400" b="1">
            <a:solidFill>
              <a:schemeClr val="tx1"/>
            </a:solidFill>
          </a:endParaRPr>
        </a:p>
      </dgm:t>
    </dgm:pt>
    <dgm:pt modelId="{B2A16C55-8FA9-4CAA-A193-5CDA7488DE8F}">
      <dgm:prSet phldrT="[Texto]" custT="1"/>
      <dgm:spPr/>
      <dgm:t>
        <a:bodyPr/>
        <a:lstStyle/>
        <a:p>
          <a:pPr algn="ctr"/>
          <a:r>
            <a:rPr lang="es-419" sz="2400" b="1" smtClean="0">
              <a:solidFill>
                <a:schemeClr val="tx1"/>
              </a:solidFill>
            </a:rPr>
            <a:t>Factor de reducción de resistencia sísmica</a:t>
          </a:r>
        </a:p>
        <a:p>
          <a:pPr algn="ctr"/>
          <a:r>
            <a:rPr lang="es-419" sz="2400" b="1" smtClean="0">
              <a:solidFill>
                <a:schemeClr val="tx1"/>
              </a:solidFill>
            </a:rPr>
            <a:t>R = 8</a:t>
          </a:r>
          <a:endParaRPr lang="es-ES" sz="2400" b="1" dirty="0">
            <a:solidFill>
              <a:schemeClr val="tx1"/>
            </a:solidFill>
          </a:endParaRPr>
        </a:p>
      </dgm:t>
    </dgm:pt>
    <dgm:pt modelId="{F55C567C-C67A-4886-98ED-FC9C96D46FB0}" type="parTrans" cxnId="{07AA04E8-4C91-4505-8C2C-CBFA5307AB57}">
      <dgm:prSet/>
      <dgm:spPr/>
      <dgm:t>
        <a:bodyPr/>
        <a:lstStyle/>
        <a:p>
          <a:endParaRPr lang="es-ES" sz="2400" b="1">
            <a:solidFill>
              <a:schemeClr val="tx1"/>
            </a:solidFill>
          </a:endParaRPr>
        </a:p>
      </dgm:t>
    </dgm:pt>
    <dgm:pt modelId="{0B781D9F-E39F-4144-BC1F-E9B8A0DA5127}" type="sibTrans" cxnId="{07AA04E8-4C91-4505-8C2C-CBFA5307AB57}">
      <dgm:prSet/>
      <dgm:spPr/>
      <dgm:t>
        <a:bodyPr/>
        <a:lstStyle/>
        <a:p>
          <a:endParaRPr lang="es-ES" sz="2400" b="1">
            <a:solidFill>
              <a:schemeClr val="tx1"/>
            </a:solidFill>
          </a:endParaRPr>
        </a:p>
      </dgm:t>
    </dgm:pt>
    <mc:AlternateContent xmlns:mc="http://schemas.openxmlformats.org/markup-compatibility/2006" xmlns:a14="http://schemas.microsoft.com/office/drawing/2010/main">
      <mc:Choice Requires="a14">
        <dgm:pt modelId="{EB6F1D5E-A6F8-4EEA-9290-2AD3497B4CAC}">
          <dgm:prSet phldrT="[Texto]" custT="1"/>
          <dgm:spPr/>
          <dgm:t>
            <a:bodyPr/>
            <a:lstStyle/>
            <a:p>
              <a:pPr algn="ctr"/>
              <a:r>
                <a:rPr lang="es-419" sz="2400" b="1" dirty="0" smtClean="0">
                  <a:solidFill>
                    <a:schemeClr val="tx1"/>
                  </a:solidFill>
                </a:rPr>
                <a:t>Irregularidad en Planta</a:t>
              </a:r>
            </a:p>
            <a:p>
              <a:pPr algn="ctr"/>
              <a14:m>
                <m:oMathPara xmlns:m="http://schemas.openxmlformats.org/officeDocument/2006/math">
                  <m:oMathParaPr>
                    <m:jc m:val="centerGroup"/>
                  </m:oMathParaPr>
                  <m:oMath xmlns:m="http://schemas.openxmlformats.org/officeDocument/2006/math">
                    <m:r>
                      <a:rPr lang="es-EC" sz="2400" b="1" i="1" smtClean="0">
                        <a:solidFill>
                          <a:schemeClr val="tx1"/>
                        </a:solidFill>
                        <a:latin typeface="Cambria Math" panose="02040503050406030204" pitchFamily="18" charset="0"/>
                      </a:rPr>
                      <m:t>Ø</m:t>
                    </m:r>
                    <m:r>
                      <a:rPr lang="es-EC" sz="2400" b="1" i="1" smtClean="0">
                        <a:solidFill>
                          <a:schemeClr val="tx1"/>
                        </a:solidFill>
                        <a:latin typeface="Cambria Math" panose="02040503050406030204" pitchFamily="18" charset="0"/>
                      </a:rPr>
                      <m:t>𝑷</m:t>
                    </m:r>
                    <m:r>
                      <a:rPr lang="es-EC" sz="2400" b="1" i="1" smtClean="0">
                        <a:solidFill>
                          <a:schemeClr val="tx1"/>
                        </a:solidFill>
                        <a:latin typeface="Cambria Math" panose="02040503050406030204" pitchFamily="18" charset="0"/>
                      </a:rPr>
                      <m:t>=</m:t>
                    </m:r>
                    <m:r>
                      <a:rPr lang="es-EC" sz="2400" b="1" i="1" smtClean="0">
                        <a:solidFill>
                          <a:schemeClr val="tx1"/>
                        </a:solidFill>
                        <a:latin typeface="Cambria Math" panose="02040503050406030204" pitchFamily="18" charset="0"/>
                      </a:rPr>
                      <m:t>𝟏</m:t>
                    </m:r>
                    <m:r>
                      <a:rPr lang="es-EC" sz="2400" b="1" i="1" smtClean="0">
                        <a:solidFill>
                          <a:schemeClr val="tx1"/>
                        </a:solidFill>
                        <a:latin typeface="Cambria Math" panose="02040503050406030204" pitchFamily="18" charset="0"/>
                      </a:rPr>
                      <m:t>.</m:t>
                    </m:r>
                    <m:r>
                      <a:rPr lang="es-EC" sz="2400" b="1" i="1" smtClean="0">
                        <a:solidFill>
                          <a:schemeClr val="tx1"/>
                        </a:solidFill>
                        <a:latin typeface="Cambria Math" panose="02040503050406030204" pitchFamily="18" charset="0"/>
                      </a:rPr>
                      <m:t>𝟎𝟎</m:t>
                    </m:r>
                  </m:oMath>
                </m:oMathPara>
              </a14:m>
              <a:endParaRPr lang="es-ES" sz="2400" b="1" dirty="0">
                <a:solidFill>
                  <a:schemeClr val="tx1"/>
                </a:solidFill>
              </a:endParaRPr>
            </a:p>
          </dgm:t>
        </dgm:pt>
      </mc:Choice>
      <mc:Fallback xmlns="">
        <dgm:pt modelId="{EB6F1D5E-A6F8-4EEA-9290-2AD3497B4CAC}">
          <dgm:prSet phldrT="[Texto]" custT="1"/>
          <dgm:spPr/>
          <dgm:t>
            <a:bodyPr/>
            <a:lstStyle/>
            <a:p>
              <a:pPr algn="ctr"/>
              <a:r>
                <a:rPr lang="es-419" sz="2400" b="1" dirty="0" smtClean="0">
                  <a:solidFill>
                    <a:schemeClr val="tx1"/>
                  </a:solidFill>
                </a:rPr>
                <a:t>Irregularidad en Planta</a:t>
              </a:r>
            </a:p>
            <a:p>
              <a:pPr algn="ctr"/>
              <a:r>
                <a:rPr lang="es-EC" sz="2400" b="1" i="0" smtClean="0">
                  <a:solidFill>
                    <a:schemeClr val="tx1"/>
                  </a:solidFill>
                  <a:latin typeface="Cambria Math" panose="02040503050406030204" pitchFamily="18" charset="0"/>
                </a:rPr>
                <a:t>Ø𝑷=𝟏.𝟎𝟎</a:t>
              </a:r>
              <a:endParaRPr lang="es-ES" sz="2400" b="1" dirty="0">
                <a:solidFill>
                  <a:schemeClr val="tx1"/>
                </a:solidFill>
              </a:endParaRPr>
            </a:p>
          </dgm:t>
        </dgm:pt>
      </mc:Fallback>
    </mc:AlternateContent>
    <dgm:pt modelId="{A6FF4FC5-01DB-49A8-9520-BCBCA7C4B38D}" type="parTrans" cxnId="{5CD6D655-9505-4994-AA90-DA98B28F07F6}">
      <dgm:prSet/>
      <dgm:spPr/>
      <dgm:t>
        <a:bodyPr/>
        <a:lstStyle/>
        <a:p>
          <a:endParaRPr lang="es-ES" sz="2400" b="1">
            <a:solidFill>
              <a:schemeClr val="tx1"/>
            </a:solidFill>
          </a:endParaRPr>
        </a:p>
      </dgm:t>
    </dgm:pt>
    <dgm:pt modelId="{14250F9D-9A7D-45CE-B98E-017B9A51BE1A}" type="sibTrans" cxnId="{5CD6D655-9505-4994-AA90-DA98B28F07F6}">
      <dgm:prSet/>
      <dgm:spPr/>
      <dgm:t>
        <a:bodyPr/>
        <a:lstStyle/>
        <a:p>
          <a:endParaRPr lang="es-ES" sz="2400" b="1">
            <a:solidFill>
              <a:schemeClr val="tx1"/>
            </a:solidFill>
          </a:endParaRPr>
        </a:p>
      </dgm:t>
    </dgm:pt>
    <mc:AlternateContent xmlns:mc="http://schemas.openxmlformats.org/markup-compatibility/2006" xmlns:a14="http://schemas.microsoft.com/office/drawing/2010/main">
      <mc:Choice Requires="a14">
        <dgm:pt modelId="{259FFF0F-ADCE-4954-A629-15DF591343C4}">
          <dgm:prSet phldrT="[Texto]" custT="1"/>
          <dgm:spPr/>
          <dgm:t>
            <a:bodyPr/>
            <a:lstStyle/>
            <a:p>
              <a:pPr algn="ctr"/>
              <a:r>
                <a:rPr lang="es-419" sz="2400" b="1" dirty="0" smtClean="0">
                  <a:solidFill>
                    <a:schemeClr val="tx1"/>
                  </a:solidFill>
                </a:rPr>
                <a:t>Irregularidad en Elevación</a:t>
              </a:r>
            </a:p>
            <a:p>
              <a:pPr algn="ctr"/>
              <a14:m>
                <m:oMathPara xmlns:m="http://schemas.openxmlformats.org/officeDocument/2006/math">
                  <m:oMathParaPr>
                    <m:jc m:val="centerGroup"/>
                  </m:oMathParaPr>
                  <m:oMath xmlns:m="http://schemas.openxmlformats.org/officeDocument/2006/math">
                    <m:r>
                      <a:rPr lang="es-EC" sz="2400" b="1" i="1" smtClean="0">
                        <a:solidFill>
                          <a:schemeClr val="tx1"/>
                        </a:solidFill>
                        <a:latin typeface="Cambria Math" panose="02040503050406030204" pitchFamily="18" charset="0"/>
                      </a:rPr>
                      <m:t>Ø</m:t>
                    </m:r>
                    <m:r>
                      <a:rPr lang="es-EC" sz="2400" b="1" i="1" smtClean="0">
                        <a:solidFill>
                          <a:schemeClr val="tx1"/>
                        </a:solidFill>
                        <a:latin typeface="Cambria Math" panose="02040503050406030204" pitchFamily="18" charset="0"/>
                      </a:rPr>
                      <m:t>𝑬</m:t>
                    </m:r>
                    <m:r>
                      <a:rPr lang="es-EC" sz="2400" b="1" i="1" smtClean="0">
                        <a:solidFill>
                          <a:schemeClr val="tx1"/>
                        </a:solidFill>
                        <a:latin typeface="Cambria Math" panose="02040503050406030204" pitchFamily="18" charset="0"/>
                      </a:rPr>
                      <m:t>=</m:t>
                    </m:r>
                    <m:r>
                      <a:rPr lang="es-EC" sz="2400" b="1" i="1" smtClean="0">
                        <a:solidFill>
                          <a:schemeClr val="tx1"/>
                        </a:solidFill>
                        <a:latin typeface="Cambria Math" panose="02040503050406030204" pitchFamily="18" charset="0"/>
                      </a:rPr>
                      <m:t>𝟎</m:t>
                    </m:r>
                    <m:r>
                      <a:rPr lang="es-EC" sz="2400" b="1" i="1" smtClean="0">
                        <a:solidFill>
                          <a:schemeClr val="tx1"/>
                        </a:solidFill>
                        <a:latin typeface="Cambria Math" panose="02040503050406030204" pitchFamily="18" charset="0"/>
                      </a:rPr>
                      <m:t>.</m:t>
                    </m:r>
                    <m:r>
                      <a:rPr lang="es-EC" sz="2400" b="1" i="1" smtClean="0">
                        <a:solidFill>
                          <a:schemeClr val="tx1"/>
                        </a:solidFill>
                        <a:latin typeface="Cambria Math" panose="02040503050406030204" pitchFamily="18" charset="0"/>
                      </a:rPr>
                      <m:t>𝟗𝟎</m:t>
                    </m:r>
                  </m:oMath>
                </m:oMathPara>
              </a14:m>
              <a:endParaRPr lang="es-419" sz="2400" b="1" dirty="0" smtClean="0">
                <a:solidFill>
                  <a:schemeClr val="tx1"/>
                </a:solidFill>
              </a:endParaRPr>
            </a:p>
          </dgm:t>
        </dgm:pt>
      </mc:Choice>
      <mc:Fallback xmlns="">
        <dgm:pt modelId="{259FFF0F-ADCE-4954-A629-15DF591343C4}">
          <dgm:prSet phldrT="[Texto]" custT="1"/>
          <dgm:spPr/>
          <dgm:t>
            <a:bodyPr/>
            <a:lstStyle/>
            <a:p>
              <a:pPr algn="ctr"/>
              <a:r>
                <a:rPr lang="es-419" sz="2400" b="1" dirty="0" smtClean="0">
                  <a:solidFill>
                    <a:schemeClr val="tx1"/>
                  </a:solidFill>
                </a:rPr>
                <a:t>Irregularidad en Elevación</a:t>
              </a:r>
            </a:p>
            <a:p>
              <a:pPr algn="ctr"/>
              <a:r>
                <a:rPr lang="es-EC" sz="2400" b="1" i="0" smtClean="0">
                  <a:solidFill>
                    <a:schemeClr val="tx1"/>
                  </a:solidFill>
                  <a:latin typeface="Cambria Math" panose="02040503050406030204" pitchFamily="18" charset="0"/>
                </a:rPr>
                <a:t>Ø𝑬=𝟎.𝟗𝟎</a:t>
              </a:r>
              <a:endParaRPr lang="es-419" sz="2400" b="1" dirty="0" smtClean="0">
                <a:solidFill>
                  <a:schemeClr val="tx1"/>
                </a:solidFill>
              </a:endParaRPr>
            </a:p>
          </dgm:t>
        </dgm:pt>
      </mc:Fallback>
    </mc:AlternateContent>
    <dgm:pt modelId="{A6F6446B-3C51-4862-B345-A5F05C8A80A6}" type="parTrans" cxnId="{A45390FB-237E-4D11-8CCF-40AE640ABD7D}">
      <dgm:prSet/>
      <dgm:spPr/>
      <dgm:t>
        <a:bodyPr/>
        <a:lstStyle/>
        <a:p>
          <a:endParaRPr lang="es-ES" sz="2400" b="1">
            <a:solidFill>
              <a:schemeClr val="tx1"/>
            </a:solidFill>
          </a:endParaRPr>
        </a:p>
      </dgm:t>
    </dgm:pt>
    <dgm:pt modelId="{DB65C1F8-C004-4EE8-98C6-304517A62A5E}" type="sibTrans" cxnId="{A45390FB-237E-4D11-8CCF-40AE640ABD7D}">
      <dgm:prSet/>
      <dgm:spPr/>
      <dgm:t>
        <a:bodyPr/>
        <a:lstStyle/>
        <a:p>
          <a:endParaRPr lang="es-ES" sz="2400" b="1">
            <a:solidFill>
              <a:schemeClr val="tx1"/>
            </a:solidFill>
          </a:endParaRPr>
        </a:p>
      </dgm:t>
    </dgm:pt>
    <dgm:pt modelId="{C30B6A33-5845-4586-AC54-D3E3E6D3F018}" type="pres">
      <dgm:prSet presAssocID="{FAC0233B-B8CA-4796-9D15-B370B0E82599}" presName="linear" presStyleCnt="0">
        <dgm:presLayoutVars>
          <dgm:dir/>
          <dgm:animLvl val="lvl"/>
          <dgm:resizeHandles val="exact"/>
        </dgm:presLayoutVars>
      </dgm:prSet>
      <dgm:spPr/>
      <dgm:t>
        <a:bodyPr/>
        <a:lstStyle/>
        <a:p>
          <a:endParaRPr lang="es-EC"/>
        </a:p>
      </dgm:t>
    </dgm:pt>
    <dgm:pt modelId="{CF2E360C-29E3-4BA2-973B-85EBD014E063}" type="pres">
      <dgm:prSet presAssocID="{774D6A84-8679-4B65-963A-0F921E06735E}" presName="parentLin" presStyleCnt="0"/>
      <dgm:spPr/>
      <dgm:t>
        <a:bodyPr/>
        <a:lstStyle/>
        <a:p>
          <a:endParaRPr lang="es-EC"/>
        </a:p>
      </dgm:t>
    </dgm:pt>
    <dgm:pt modelId="{987F3540-A879-4DCA-ABF2-3B1C7B4EA182}" type="pres">
      <dgm:prSet presAssocID="{774D6A84-8679-4B65-963A-0F921E06735E}" presName="parentLeftMargin" presStyleLbl="node1" presStyleIdx="0" presStyleCnt="4"/>
      <dgm:spPr/>
      <dgm:t>
        <a:bodyPr/>
        <a:lstStyle/>
        <a:p>
          <a:endParaRPr lang="es-EC"/>
        </a:p>
      </dgm:t>
    </dgm:pt>
    <dgm:pt modelId="{AC26A119-50A1-4087-BF80-45D48CFD47B2}" type="pres">
      <dgm:prSet presAssocID="{774D6A84-8679-4B65-963A-0F921E06735E}" presName="parentText" presStyleLbl="node1" presStyleIdx="0" presStyleCnt="4" custScaleX="116732" custScaleY="108885" custLinFactNeighborX="22844" custLinFactNeighborY="5186">
        <dgm:presLayoutVars>
          <dgm:chMax val="0"/>
          <dgm:bulletEnabled val="1"/>
        </dgm:presLayoutVars>
      </dgm:prSet>
      <dgm:spPr/>
      <dgm:t>
        <a:bodyPr/>
        <a:lstStyle/>
        <a:p>
          <a:endParaRPr lang="es-ES"/>
        </a:p>
      </dgm:t>
    </dgm:pt>
    <dgm:pt modelId="{6A634B4A-7345-4213-92BE-0B1C387FF236}" type="pres">
      <dgm:prSet presAssocID="{774D6A84-8679-4B65-963A-0F921E06735E}" presName="negativeSpace" presStyleCnt="0"/>
      <dgm:spPr/>
      <dgm:t>
        <a:bodyPr/>
        <a:lstStyle/>
        <a:p>
          <a:endParaRPr lang="es-EC"/>
        </a:p>
      </dgm:t>
    </dgm:pt>
    <dgm:pt modelId="{68441B5D-6430-453E-A920-8566F126BE76}" type="pres">
      <dgm:prSet presAssocID="{774D6A84-8679-4B65-963A-0F921E06735E}" presName="childText" presStyleLbl="conFgAcc1" presStyleIdx="0" presStyleCnt="4">
        <dgm:presLayoutVars>
          <dgm:bulletEnabled val="1"/>
        </dgm:presLayoutVars>
      </dgm:prSet>
      <dgm:spPr/>
      <dgm:t>
        <a:bodyPr/>
        <a:lstStyle/>
        <a:p>
          <a:endParaRPr lang="es-EC"/>
        </a:p>
      </dgm:t>
    </dgm:pt>
    <dgm:pt modelId="{B6B195B4-24BB-4EA5-A133-5413ACA5622B}" type="pres">
      <dgm:prSet presAssocID="{69C5509D-1364-436D-8A15-F4FC44A72CAF}" presName="spaceBetweenRectangles" presStyleCnt="0"/>
      <dgm:spPr/>
      <dgm:t>
        <a:bodyPr/>
        <a:lstStyle/>
        <a:p>
          <a:endParaRPr lang="es-EC"/>
        </a:p>
      </dgm:t>
    </dgm:pt>
    <dgm:pt modelId="{B7851EE4-5E69-427F-A0FA-1027ACBFA49C}" type="pres">
      <dgm:prSet presAssocID="{B2A16C55-8FA9-4CAA-A193-5CDA7488DE8F}" presName="parentLin" presStyleCnt="0"/>
      <dgm:spPr/>
      <dgm:t>
        <a:bodyPr/>
        <a:lstStyle/>
        <a:p>
          <a:endParaRPr lang="es-EC"/>
        </a:p>
      </dgm:t>
    </dgm:pt>
    <dgm:pt modelId="{BCEB7623-AC5D-4511-8A6D-27E01A71C5BC}" type="pres">
      <dgm:prSet presAssocID="{B2A16C55-8FA9-4CAA-A193-5CDA7488DE8F}" presName="parentLeftMargin" presStyleLbl="node1" presStyleIdx="0" presStyleCnt="4"/>
      <dgm:spPr/>
      <dgm:t>
        <a:bodyPr/>
        <a:lstStyle/>
        <a:p>
          <a:endParaRPr lang="es-EC"/>
        </a:p>
      </dgm:t>
    </dgm:pt>
    <dgm:pt modelId="{16953A7F-9ECC-4A59-B3D7-D6FEF28FD702}" type="pres">
      <dgm:prSet presAssocID="{B2A16C55-8FA9-4CAA-A193-5CDA7488DE8F}" presName="parentText" presStyleLbl="node1" presStyleIdx="1" presStyleCnt="4" custScaleX="116732" custScaleY="108885">
        <dgm:presLayoutVars>
          <dgm:chMax val="0"/>
          <dgm:bulletEnabled val="1"/>
        </dgm:presLayoutVars>
      </dgm:prSet>
      <dgm:spPr/>
      <dgm:t>
        <a:bodyPr/>
        <a:lstStyle/>
        <a:p>
          <a:endParaRPr lang="es-EC"/>
        </a:p>
      </dgm:t>
    </dgm:pt>
    <dgm:pt modelId="{121A8E1B-6D0A-47EF-AAA0-2B1D4E88FE71}" type="pres">
      <dgm:prSet presAssocID="{B2A16C55-8FA9-4CAA-A193-5CDA7488DE8F}" presName="negativeSpace" presStyleCnt="0"/>
      <dgm:spPr/>
      <dgm:t>
        <a:bodyPr/>
        <a:lstStyle/>
        <a:p>
          <a:endParaRPr lang="es-EC"/>
        </a:p>
      </dgm:t>
    </dgm:pt>
    <dgm:pt modelId="{4ECFAF4B-C538-47B1-8709-81A307617F79}" type="pres">
      <dgm:prSet presAssocID="{B2A16C55-8FA9-4CAA-A193-5CDA7488DE8F}" presName="childText" presStyleLbl="conFgAcc1" presStyleIdx="1" presStyleCnt="4">
        <dgm:presLayoutVars>
          <dgm:bulletEnabled val="1"/>
        </dgm:presLayoutVars>
      </dgm:prSet>
      <dgm:spPr/>
      <dgm:t>
        <a:bodyPr/>
        <a:lstStyle/>
        <a:p>
          <a:endParaRPr lang="es-EC"/>
        </a:p>
      </dgm:t>
    </dgm:pt>
    <dgm:pt modelId="{889D9EEF-C55B-4767-9707-C14345E2F4A9}" type="pres">
      <dgm:prSet presAssocID="{0B781D9F-E39F-4144-BC1F-E9B8A0DA5127}" presName="spaceBetweenRectangles" presStyleCnt="0"/>
      <dgm:spPr/>
      <dgm:t>
        <a:bodyPr/>
        <a:lstStyle/>
        <a:p>
          <a:endParaRPr lang="es-EC"/>
        </a:p>
      </dgm:t>
    </dgm:pt>
    <dgm:pt modelId="{7DB4AD1B-6054-4B7F-8815-232F0C4E64B5}" type="pres">
      <dgm:prSet presAssocID="{EB6F1D5E-A6F8-4EEA-9290-2AD3497B4CAC}" presName="parentLin" presStyleCnt="0"/>
      <dgm:spPr/>
      <dgm:t>
        <a:bodyPr/>
        <a:lstStyle/>
        <a:p>
          <a:endParaRPr lang="es-EC"/>
        </a:p>
      </dgm:t>
    </dgm:pt>
    <dgm:pt modelId="{04F46DB1-D954-4934-AE89-8A27ABDD27FA}" type="pres">
      <dgm:prSet presAssocID="{EB6F1D5E-A6F8-4EEA-9290-2AD3497B4CAC}" presName="parentLeftMargin" presStyleLbl="node1" presStyleIdx="1" presStyleCnt="4"/>
      <dgm:spPr/>
      <dgm:t>
        <a:bodyPr/>
        <a:lstStyle/>
        <a:p>
          <a:endParaRPr lang="es-EC"/>
        </a:p>
      </dgm:t>
    </dgm:pt>
    <dgm:pt modelId="{2C133008-CFDE-4758-B069-B6E76A80887B}" type="pres">
      <dgm:prSet presAssocID="{EB6F1D5E-A6F8-4EEA-9290-2AD3497B4CAC}" presName="parentText" presStyleLbl="node1" presStyleIdx="2" presStyleCnt="4" custScaleX="116732" custScaleY="108885">
        <dgm:presLayoutVars>
          <dgm:chMax val="0"/>
          <dgm:bulletEnabled val="1"/>
        </dgm:presLayoutVars>
      </dgm:prSet>
      <dgm:spPr/>
      <dgm:t>
        <a:bodyPr/>
        <a:lstStyle/>
        <a:p>
          <a:endParaRPr lang="es-ES"/>
        </a:p>
      </dgm:t>
    </dgm:pt>
    <dgm:pt modelId="{B1F41C86-CE52-4DCA-85B0-4091CE36F063}" type="pres">
      <dgm:prSet presAssocID="{EB6F1D5E-A6F8-4EEA-9290-2AD3497B4CAC}" presName="negativeSpace" presStyleCnt="0"/>
      <dgm:spPr/>
      <dgm:t>
        <a:bodyPr/>
        <a:lstStyle/>
        <a:p>
          <a:endParaRPr lang="es-EC"/>
        </a:p>
      </dgm:t>
    </dgm:pt>
    <dgm:pt modelId="{DFF60F67-B8EC-4032-AF5E-CB6334701BAC}" type="pres">
      <dgm:prSet presAssocID="{EB6F1D5E-A6F8-4EEA-9290-2AD3497B4CAC}" presName="childText" presStyleLbl="conFgAcc1" presStyleIdx="2" presStyleCnt="4">
        <dgm:presLayoutVars>
          <dgm:bulletEnabled val="1"/>
        </dgm:presLayoutVars>
      </dgm:prSet>
      <dgm:spPr/>
      <dgm:t>
        <a:bodyPr/>
        <a:lstStyle/>
        <a:p>
          <a:endParaRPr lang="es-EC"/>
        </a:p>
      </dgm:t>
    </dgm:pt>
    <dgm:pt modelId="{CE69D86E-FCDB-4877-875F-201FE7EF5708}" type="pres">
      <dgm:prSet presAssocID="{14250F9D-9A7D-45CE-B98E-017B9A51BE1A}" presName="spaceBetweenRectangles" presStyleCnt="0"/>
      <dgm:spPr/>
      <dgm:t>
        <a:bodyPr/>
        <a:lstStyle/>
        <a:p>
          <a:endParaRPr lang="es-EC"/>
        </a:p>
      </dgm:t>
    </dgm:pt>
    <dgm:pt modelId="{0BC908BC-3BAC-4118-881E-064A077F9C27}" type="pres">
      <dgm:prSet presAssocID="{259FFF0F-ADCE-4954-A629-15DF591343C4}" presName="parentLin" presStyleCnt="0"/>
      <dgm:spPr/>
      <dgm:t>
        <a:bodyPr/>
        <a:lstStyle/>
        <a:p>
          <a:endParaRPr lang="es-EC"/>
        </a:p>
      </dgm:t>
    </dgm:pt>
    <dgm:pt modelId="{4582A7EA-F323-4140-9491-6B7C4C031AEA}" type="pres">
      <dgm:prSet presAssocID="{259FFF0F-ADCE-4954-A629-15DF591343C4}" presName="parentLeftMargin" presStyleLbl="node1" presStyleIdx="2" presStyleCnt="4"/>
      <dgm:spPr/>
      <dgm:t>
        <a:bodyPr/>
        <a:lstStyle/>
        <a:p>
          <a:endParaRPr lang="es-EC"/>
        </a:p>
      </dgm:t>
    </dgm:pt>
    <dgm:pt modelId="{FF2A6EA4-7F58-4AD8-9E37-E201DF2D9AFE}" type="pres">
      <dgm:prSet presAssocID="{259FFF0F-ADCE-4954-A629-15DF591343C4}" presName="parentText" presStyleLbl="node1" presStyleIdx="3" presStyleCnt="4" custScaleX="116732" custScaleY="108885">
        <dgm:presLayoutVars>
          <dgm:chMax val="0"/>
          <dgm:bulletEnabled val="1"/>
        </dgm:presLayoutVars>
      </dgm:prSet>
      <dgm:spPr/>
      <dgm:t>
        <a:bodyPr/>
        <a:lstStyle/>
        <a:p>
          <a:endParaRPr lang="es-ES"/>
        </a:p>
      </dgm:t>
    </dgm:pt>
    <dgm:pt modelId="{3D41D7DC-3C4A-40DF-9CF3-C583E18D86BC}" type="pres">
      <dgm:prSet presAssocID="{259FFF0F-ADCE-4954-A629-15DF591343C4}" presName="negativeSpace" presStyleCnt="0"/>
      <dgm:spPr/>
      <dgm:t>
        <a:bodyPr/>
        <a:lstStyle/>
        <a:p>
          <a:endParaRPr lang="es-EC"/>
        </a:p>
      </dgm:t>
    </dgm:pt>
    <dgm:pt modelId="{2C8EFC0A-087D-41EE-A17F-51C9A8384657}" type="pres">
      <dgm:prSet presAssocID="{259FFF0F-ADCE-4954-A629-15DF591343C4}" presName="childText" presStyleLbl="conFgAcc1" presStyleIdx="3" presStyleCnt="4">
        <dgm:presLayoutVars>
          <dgm:bulletEnabled val="1"/>
        </dgm:presLayoutVars>
      </dgm:prSet>
      <dgm:spPr/>
      <dgm:t>
        <a:bodyPr/>
        <a:lstStyle/>
        <a:p>
          <a:endParaRPr lang="es-EC"/>
        </a:p>
      </dgm:t>
    </dgm:pt>
  </dgm:ptLst>
  <dgm:cxnLst>
    <dgm:cxn modelId="{2A2E591C-F9BE-41C4-B75B-BAA3A7CC5ABD}" srcId="{FAC0233B-B8CA-4796-9D15-B370B0E82599}" destId="{774D6A84-8679-4B65-963A-0F921E06735E}" srcOrd="0" destOrd="0" parTransId="{AFDCBAF5-6D0F-43EE-BDEE-8C6F97027C70}" sibTransId="{69C5509D-1364-436D-8A15-F4FC44A72CAF}"/>
    <dgm:cxn modelId="{5E5E9E3D-53F2-4ED6-B525-DCA97AB542AC}" type="presOf" srcId="{FAC0233B-B8CA-4796-9D15-B370B0E82599}" destId="{C30B6A33-5845-4586-AC54-D3E3E6D3F018}" srcOrd="0" destOrd="0" presId="urn:microsoft.com/office/officeart/2005/8/layout/list1"/>
    <dgm:cxn modelId="{07AA04E8-4C91-4505-8C2C-CBFA5307AB57}" srcId="{FAC0233B-B8CA-4796-9D15-B370B0E82599}" destId="{B2A16C55-8FA9-4CAA-A193-5CDA7488DE8F}" srcOrd="1" destOrd="0" parTransId="{F55C567C-C67A-4886-98ED-FC9C96D46FB0}" sibTransId="{0B781D9F-E39F-4144-BC1F-E9B8A0DA5127}"/>
    <dgm:cxn modelId="{89BA923D-75B5-433E-BAE1-84F12815E5E1}" type="presOf" srcId="{774D6A84-8679-4B65-963A-0F921E06735E}" destId="{987F3540-A879-4DCA-ABF2-3B1C7B4EA182}" srcOrd="0" destOrd="0" presId="urn:microsoft.com/office/officeart/2005/8/layout/list1"/>
    <dgm:cxn modelId="{A45390FB-237E-4D11-8CCF-40AE640ABD7D}" srcId="{FAC0233B-B8CA-4796-9D15-B370B0E82599}" destId="{259FFF0F-ADCE-4954-A629-15DF591343C4}" srcOrd="3" destOrd="0" parTransId="{A6F6446B-3C51-4862-B345-A5F05C8A80A6}" sibTransId="{DB65C1F8-C004-4EE8-98C6-304517A62A5E}"/>
    <dgm:cxn modelId="{0A5A6309-D097-46B0-8F50-F649F795F5CD}" type="presOf" srcId="{774D6A84-8679-4B65-963A-0F921E06735E}" destId="{AC26A119-50A1-4087-BF80-45D48CFD47B2}" srcOrd="1" destOrd="0" presId="urn:microsoft.com/office/officeart/2005/8/layout/list1"/>
    <dgm:cxn modelId="{26CC5453-C6D8-4A07-BE1E-99D47675328B}" type="presOf" srcId="{B2A16C55-8FA9-4CAA-A193-5CDA7488DE8F}" destId="{16953A7F-9ECC-4A59-B3D7-D6FEF28FD702}" srcOrd="1" destOrd="0" presId="urn:microsoft.com/office/officeart/2005/8/layout/list1"/>
    <dgm:cxn modelId="{11DF312E-8DEB-4C56-B45F-8067B18E846C}" type="presOf" srcId="{B2A16C55-8FA9-4CAA-A193-5CDA7488DE8F}" destId="{BCEB7623-AC5D-4511-8A6D-27E01A71C5BC}" srcOrd="0" destOrd="0" presId="urn:microsoft.com/office/officeart/2005/8/layout/list1"/>
    <dgm:cxn modelId="{582129EF-1B15-4408-88CB-6C00C1C39702}" type="presOf" srcId="{259FFF0F-ADCE-4954-A629-15DF591343C4}" destId="{FF2A6EA4-7F58-4AD8-9E37-E201DF2D9AFE}" srcOrd="1" destOrd="0" presId="urn:microsoft.com/office/officeart/2005/8/layout/list1"/>
    <dgm:cxn modelId="{5A3FFC6F-369B-4DAB-9CC6-28875C4FBDC7}" type="presOf" srcId="{259FFF0F-ADCE-4954-A629-15DF591343C4}" destId="{4582A7EA-F323-4140-9491-6B7C4C031AEA}" srcOrd="0" destOrd="0" presId="urn:microsoft.com/office/officeart/2005/8/layout/list1"/>
    <dgm:cxn modelId="{5CD6D655-9505-4994-AA90-DA98B28F07F6}" srcId="{FAC0233B-B8CA-4796-9D15-B370B0E82599}" destId="{EB6F1D5E-A6F8-4EEA-9290-2AD3497B4CAC}" srcOrd="2" destOrd="0" parTransId="{A6FF4FC5-01DB-49A8-9520-BCBCA7C4B38D}" sibTransId="{14250F9D-9A7D-45CE-B98E-017B9A51BE1A}"/>
    <dgm:cxn modelId="{9B85AC64-1BE6-446A-9467-094784D0EC7F}" type="presOf" srcId="{EB6F1D5E-A6F8-4EEA-9290-2AD3497B4CAC}" destId="{2C133008-CFDE-4758-B069-B6E76A80887B}" srcOrd="1" destOrd="0" presId="urn:microsoft.com/office/officeart/2005/8/layout/list1"/>
    <dgm:cxn modelId="{0869D8AB-0A4F-4A9F-B406-41CE76582D3B}" type="presOf" srcId="{EB6F1D5E-A6F8-4EEA-9290-2AD3497B4CAC}" destId="{04F46DB1-D954-4934-AE89-8A27ABDD27FA}" srcOrd="0" destOrd="0" presId="urn:microsoft.com/office/officeart/2005/8/layout/list1"/>
    <dgm:cxn modelId="{4B3E54AE-82D7-4C23-B3CF-A36509932164}" type="presParOf" srcId="{C30B6A33-5845-4586-AC54-D3E3E6D3F018}" destId="{CF2E360C-29E3-4BA2-973B-85EBD014E063}" srcOrd="0" destOrd="0" presId="urn:microsoft.com/office/officeart/2005/8/layout/list1"/>
    <dgm:cxn modelId="{96379ABC-8810-40E9-996D-A61E666859D3}" type="presParOf" srcId="{CF2E360C-29E3-4BA2-973B-85EBD014E063}" destId="{987F3540-A879-4DCA-ABF2-3B1C7B4EA182}" srcOrd="0" destOrd="0" presId="urn:microsoft.com/office/officeart/2005/8/layout/list1"/>
    <dgm:cxn modelId="{BFEA10D2-5D60-434C-A742-7270619D50E1}" type="presParOf" srcId="{CF2E360C-29E3-4BA2-973B-85EBD014E063}" destId="{AC26A119-50A1-4087-BF80-45D48CFD47B2}" srcOrd="1" destOrd="0" presId="urn:microsoft.com/office/officeart/2005/8/layout/list1"/>
    <dgm:cxn modelId="{096B44C4-B448-4062-AE4B-763D7FEBD747}" type="presParOf" srcId="{C30B6A33-5845-4586-AC54-D3E3E6D3F018}" destId="{6A634B4A-7345-4213-92BE-0B1C387FF236}" srcOrd="1" destOrd="0" presId="urn:microsoft.com/office/officeart/2005/8/layout/list1"/>
    <dgm:cxn modelId="{96CEAF4E-6F03-422C-A1B8-C87C2B5AEE5C}" type="presParOf" srcId="{C30B6A33-5845-4586-AC54-D3E3E6D3F018}" destId="{68441B5D-6430-453E-A920-8566F126BE76}" srcOrd="2" destOrd="0" presId="urn:microsoft.com/office/officeart/2005/8/layout/list1"/>
    <dgm:cxn modelId="{39B270F4-DBD3-4280-8DDA-FFE9E0AE6F0A}" type="presParOf" srcId="{C30B6A33-5845-4586-AC54-D3E3E6D3F018}" destId="{B6B195B4-24BB-4EA5-A133-5413ACA5622B}" srcOrd="3" destOrd="0" presId="urn:microsoft.com/office/officeart/2005/8/layout/list1"/>
    <dgm:cxn modelId="{0EF2E18B-8B1A-436B-AEF0-8550834409B9}" type="presParOf" srcId="{C30B6A33-5845-4586-AC54-D3E3E6D3F018}" destId="{B7851EE4-5E69-427F-A0FA-1027ACBFA49C}" srcOrd="4" destOrd="0" presId="urn:microsoft.com/office/officeart/2005/8/layout/list1"/>
    <dgm:cxn modelId="{2F373A40-BCF6-4A03-AFBA-1014DF5518BE}" type="presParOf" srcId="{B7851EE4-5E69-427F-A0FA-1027ACBFA49C}" destId="{BCEB7623-AC5D-4511-8A6D-27E01A71C5BC}" srcOrd="0" destOrd="0" presId="urn:microsoft.com/office/officeart/2005/8/layout/list1"/>
    <dgm:cxn modelId="{85FE2B17-DB39-4E8C-ABB2-FB7B931D2E1C}" type="presParOf" srcId="{B7851EE4-5E69-427F-A0FA-1027ACBFA49C}" destId="{16953A7F-9ECC-4A59-B3D7-D6FEF28FD702}" srcOrd="1" destOrd="0" presId="urn:microsoft.com/office/officeart/2005/8/layout/list1"/>
    <dgm:cxn modelId="{F784B31B-21EE-4BCD-BED2-DAB3FE5DB59F}" type="presParOf" srcId="{C30B6A33-5845-4586-AC54-D3E3E6D3F018}" destId="{121A8E1B-6D0A-47EF-AAA0-2B1D4E88FE71}" srcOrd="5" destOrd="0" presId="urn:microsoft.com/office/officeart/2005/8/layout/list1"/>
    <dgm:cxn modelId="{8532CEAA-36FE-49B2-B2BC-1FBC0F724A5E}" type="presParOf" srcId="{C30B6A33-5845-4586-AC54-D3E3E6D3F018}" destId="{4ECFAF4B-C538-47B1-8709-81A307617F79}" srcOrd="6" destOrd="0" presId="urn:microsoft.com/office/officeart/2005/8/layout/list1"/>
    <dgm:cxn modelId="{0B00F799-DD9C-43FF-B758-9291503857D8}" type="presParOf" srcId="{C30B6A33-5845-4586-AC54-D3E3E6D3F018}" destId="{889D9EEF-C55B-4767-9707-C14345E2F4A9}" srcOrd="7" destOrd="0" presId="urn:microsoft.com/office/officeart/2005/8/layout/list1"/>
    <dgm:cxn modelId="{13FACBD7-E279-4299-94F4-9265B46776AD}" type="presParOf" srcId="{C30B6A33-5845-4586-AC54-D3E3E6D3F018}" destId="{7DB4AD1B-6054-4B7F-8815-232F0C4E64B5}" srcOrd="8" destOrd="0" presId="urn:microsoft.com/office/officeart/2005/8/layout/list1"/>
    <dgm:cxn modelId="{0874887C-0BBE-4E4E-8B23-6DBE14CF4EAD}" type="presParOf" srcId="{7DB4AD1B-6054-4B7F-8815-232F0C4E64B5}" destId="{04F46DB1-D954-4934-AE89-8A27ABDD27FA}" srcOrd="0" destOrd="0" presId="urn:microsoft.com/office/officeart/2005/8/layout/list1"/>
    <dgm:cxn modelId="{4D574CAE-BB8A-4374-9DD3-C6C0CF5B69C6}" type="presParOf" srcId="{7DB4AD1B-6054-4B7F-8815-232F0C4E64B5}" destId="{2C133008-CFDE-4758-B069-B6E76A80887B}" srcOrd="1" destOrd="0" presId="urn:microsoft.com/office/officeart/2005/8/layout/list1"/>
    <dgm:cxn modelId="{7E317206-22C1-4CF2-8CF2-0B4E1CF4EFA2}" type="presParOf" srcId="{C30B6A33-5845-4586-AC54-D3E3E6D3F018}" destId="{B1F41C86-CE52-4DCA-85B0-4091CE36F063}" srcOrd="9" destOrd="0" presId="urn:microsoft.com/office/officeart/2005/8/layout/list1"/>
    <dgm:cxn modelId="{5702FE36-C583-44F3-B0B1-D4811B937D6D}" type="presParOf" srcId="{C30B6A33-5845-4586-AC54-D3E3E6D3F018}" destId="{DFF60F67-B8EC-4032-AF5E-CB6334701BAC}" srcOrd="10" destOrd="0" presId="urn:microsoft.com/office/officeart/2005/8/layout/list1"/>
    <dgm:cxn modelId="{335E792A-A8C7-4AF3-B766-32C670098174}" type="presParOf" srcId="{C30B6A33-5845-4586-AC54-D3E3E6D3F018}" destId="{CE69D86E-FCDB-4877-875F-201FE7EF5708}" srcOrd="11" destOrd="0" presId="urn:microsoft.com/office/officeart/2005/8/layout/list1"/>
    <dgm:cxn modelId="{C261265B-CA01-4150-AF3F-D269830935BA}" type="presParOf" srcId="{C30B6A33-5845-4586-AC54-D3E3E6D3F018}" destId="{0BC908BC-3BAC-4118-881E-064A077F9C27}" srcOrd="12" destOrd="0" presId="urn:microsoft.com/office/officeart/2005/8/layout/list1"/>
    <dgm:cxn modelId="{B4EC224A-A9AF-4C7D-9F07-F9990E375CBB}" type="presParOf" srcId="{0BC908BC-3BAC-4118-881E-064A077F9C27}" destId="{4582A7EA-F323-4140-9491-6B7C4C031AEA}" srcOrd="0" destOrd="0" presId="urn:microsoft.com/office/officeart/2005/8/layout/list1"/>
    <dgm:cxn modelId="{9E8C204E-D09C-408B-9050-DF061C89357C}" type="presParOf" srcId="{0BC908BC-3BAC-4118-881E-064A077F9C27}" destId="{FF2A6EA4-7F58-4AD8-9E37-E201DF2D9AFE}" srcOrd="1" destOrd="0" presId="urn:microsoft.com/office/officeart/2005/8/layout/list1"/>
    <dgm:cxn modelId="{33C80701-0D2C-4A7C-A0C2-E09393807E1A}" type="presParOf" srcId="{C30B6A33-5845-4586-AC54-D3E3E6D3F018}" destId="{3D41D7DC-3C4A-40DF-9CF3-C583E18D86BC}" srcOrd="13" destOrd="0" presId="urn:microsoft.com/office/officeart/2005/8/layout/list1"/>
    <dgm:cxn modelId="{C1A79E0B-E772-4201-B624-9306A8DAA62E}" type="presParOf" srcId="{C30B6A33-5845-4586-AC54-D3E3E6D3F018}" destId="{2C8EFC0A-087D-41EE-A17F-51C9A83846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C0233B-B8CA-4796-9D15-B370B0E82599}"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ES"/>
        </a:p>
      </dgm:t>
    </dgm:pt>
    <dgm:pt modelId="{774D6A84-8679-4B65-963A-0F921E06735E}">
      <dgm:prSet phldrT="[Texto]" custT="1"/>
      <dgm:spPr/>
      <dgm:t>
        <a:bodyPr/>
        <a:lstStyle/>
        <a:p>
          <a:pPr algn="ctr"/>
          <a:r>
            <a:rPr lang="es-419" sz="2400" b="1" dirty="0" smtClean="0">
              <a:solidFill>
                <a:schemeClr val="tx1"/>
              </a:solidFill>
            </a:rPr>
            <a:t>Coeficiente de Importancia</a:t>
          </a:r>
        </a:p>
        <a:p>
          <a:pPr algn="ctr"/>
          <a:r>
            <a:rPr lang="es-419" sz="2400" b="1" dirty="0" smtClean="0">
              <a:solidFill>
                <a:schemeClr val="tx1"/>
              </a:solidFill>
            </a:rPr>
            <a:t>I = 1</a:t>
          </a:r>
        </a:p>
      </dgm:t>
    </dgm:pt>
    <dgm:pt modelId="{AFDCBAF5-6D0F-43EE-BDEE-8C6F97027C70}" type="parTrans" cxnId="{2A2E591C-F9BE-41C4-B75B-BAA3A7CC5ABD}">
      <dgm:prSet/>
      <dgm:spPr/>
      <dgm:t>
        <a:bodyPr/>
        <a:lstStyle/>
        <a:p>
          <a:endParaRPr lang="es-ES" sz="2400" b="1">
            <a:solidFill>
              <a:schemeClr val="tx1"/>
            </a:solidFill>
          </a:endParaRPr>
        </a:p>
      </dgm:t>
    </dgm:pt>
    <dgm:pt modelId="{69C5509D-1364-436D-8A15-F4FC44A72CAF}" type="sibTrans" cxnId="{2A2E591C-F9BE-41C4-B75B-BAA3A7CC5ABD}">
      <dgm:prSet/>
      <dgm:spPr/>
      <dgm:t>
        <a:bodyPr/>
        <a:lstStyle/>
        <a:p>
          <a:endParaRPr lang="es-ES" sz="2400" b="1">
            <a:solidFill>
              <a:schemeClr val="tx1"/>
            </a:solidFill>
          </a:endParaRPr>
        </a:p>
      </dgm:t>
    </dgm:pt>
    <dgm:pt modelId="{B2A16C55-8FA9-4CAA-A193-5CDA7488DE8F}">
      <dgm:prSet phldrT="[Texto]" custT="1"/>
      <dgm:spPr/>
      <dgm:t>
        <a:bodyPr/>
        <a:lstStyle/>
        <a:p>
          <a:pPr algn="ctr"/>
          <a:r>
            <a:rPr lang="es-419" sz="2400" b="1" smtClean="0">
              <a:solidFill>
                <a:schemeClr val="tx1"/>
              </a:solidFill>
            </a:rPr>
            <a:t>Factor de reducción de resistencia sísmica</a:t>
          </a:r>
        </a:p>
        <a:p>
          <a:pPr algn="ctr"/>
          <a:r>
            <a:rPr lang="es-419" sz="2400" b="1" smtClean="0">
              <a:solidFill>
                <a:schemeClr val="tx1"/>
              </a:solidFill>
            </a:rPr>
            <a:t>R = 8</a:t>
          </a:r>
          <a:endParaRPr lang="es-ES" sz="2400" b="1" dirty="0">
            <a:solidFill>
              <a:schemeClr val="tx1"/>
            </a:solidFill>
          </a:endParaRPr>
        </a:p>
      </dgm:t>
    </dgm:pt>
    <dgm:pt modelId="{F55C567C-C67A-4886-98ED-FC9C96D46FB0}" type="parTrans" cxnId="{07AA04E8-4C91-4505-8C2C-CBFA5307AB57}">
      <dgm:prSet/>
      <dgm:spPr/>
      <dgm:t>
        <a:bodyPr/>
        <a:lstStyle/>
        <a:p>
          <a:endParaRPr lang="es-ES" sz="2400" b="1">
            <a:solidFill>
              <a:schemeClr val="tx1"/>
            </a:solidFill>
          </a:endParaRPr>
        </a:p>
      </dgm:t>
    </dgm:pt>
    <dgm:pt modelId="{0B781D9F-E39F-4144-BC1F-E9B8A0DA5127}" type="sibTrans" cxnId="{07AA04E8-4C91-4505-8C2C-CBFA5307AB57}">
      <dgm:prSet/>
      <dgm:spPr/>
      <dgm:t>
        <a:bodyPr/>
        <a:lstStyle/>
        <a:p>
          <a:endParaRPr lang="es-ES" sz="2400" b="1">
            <a:solidFill>
              <a:schemeClr val="tx1"/>
            </a:solidFill>
          </a:endParaRPr>
        </a:p>
      </dgm:t>
    </dgm:pt>
    <dgm:pt modelId="{EB6F1D5E-A6F8-4EEA-9290-2AD3497B4CAC}">
      <dgm:prSet phldrT="[Texto]" custT="1"/>
      <dgm:spPr>
        <a:blipFill rotWithShape="0">
          <a:blip xmlns:r="http://schemas.openxmlformats.org/officeDocument/2006/relationships" r:embed="rId1"/>
          <a:stretch>
            <a:fillRect t="-12903"/>
          </a:stretch>
        </a:blipFill>
      </dgm:spPr>
      <dgm:t>
        <a:bodyPr/>
        <a:lstStyle/>
        <a:p>
          <a:r>
            <a:rPr lang="es-EC">
              <a:noFill/>
            </a:rPr>
            <a:t> </a:t>
          </a:r>
        </a:p>
      </dgm:t>
    </dgm:pt>
    <dgm:pt modelId="{A6FF4FC5-01DB-49A8-9520-BCBCA7C4B38D}" type="parTrans" cxnId="{5CD6D655-9505-4994-AA90-DA98B28F07F6}">
      <dgm:prSet/>
      <dgm:spPr/>
      <dgm:t>
        <a:bodyPr/>
        <a:lstStyle/>
        <a:p>
          <a:endParaRPr lang="es-ES" sz="2400" b="1">
            <a:solidFill>
              <a:schemeClr val="tx1"/>
            </a:solidFill>
          </a:endParaRPr>
        </a:p>
      </dgm:t>
    </dgm:pt>
    <dgm:pt modelId="{14250F9D-9A7D-45CE-B98E-017B9A51BE1A}" type="sibTrans" cxnId="{5CD6D655-9505-4994-AA90-DA98B28F07F6}">
      <dgm:prSet/>
      <dgm:spPr/>
      <dgm:t>
        <a:bodyPr/>
        <a:lstStyle/>
        <a:p>
          <a:endParaRPr lang="es-ES" sz="2400" b="1">
            <a:solidFill>
              <a:schemeClr val="tx1"/>
            </a:solidFill>
          </a:endParaRPr>
        </a:p>
      </dgm:t>
    </dgm:pt>
    <dgm:pt modelId="{259FFF0F-ADCE-4954-A629-15DF591343C4}">
      <dgm:prSet phldrT="[Texto]" custT="1"/>
      <dgm:spPr>
        <a:blipFill rotWithShape="0">
          <a:blip xmlns:r="http://schemas.openxmlformats.org/officeDocument/2006/relationships" r:embed="rId2"/>
          <a:stretch>
            <a:fillRect t="-12903"/>
          </a:stretch>
        </a:blipFill>
      </dgm:spPr>
      <dgm:t>
        <a:bodyPr/>
        <a:lstStyle/>
        <a:p>
          <a:r>
            <a:rPr lang="es-EC">
              <a:noFill/>
            </a:rPr>
            <a:t> </a:t>
          </a:r>
        </a:p>
      </dgm:t>
    </dgm:pt>
    <dgm:pt modelId="{A6F6446B-3C51-4862-B345-A5F05C8A80A6}" type="parTrans" cxnId="{A45390FB-237E-4D11-8CCF-40AE640ABD7D}">
      <dgm:prSet/>
      <dgm:spPr/>
      <dgm:t>
        <a:bodyPr/>
        <a:lstStyle/>
        <a:p>
          <a:endParaRPr lang="es-ES" sz="2400" b="1">
            <a:solidFill>
              <a:schemeClr val="tx1"/>
            </a:solidFill>
          </a:endParaRPr>
        </a:p>
      </dgm:t>
    </dgm:pt>
    <dgm:pt modelId="{DB65C1F8-C004-4EE8-98C6-304517A62A5E}" type="sibTrans" cxnId="{A45390FB-237E-4D11-8CCF-40AE640ABD7D}">
      <dgm:prSet/>
      <dgm:spPr/>
      <dgm:t>
        <a:bodyPr/>
        <a:lstStyle/>
        <a:p>
          <a:endParaRPr lang="es-ES" sz="2400" b="1">
            <a:solidFill>
              <a:schemeClr val="tx1"/>
            </a:solidFill>
          </a:endParaRPr>
        </a:p>
      </dgm:t>
    </dgm:pt>
    <dgm:pt modelId="{C30B6A33-5845-4586-AC54-D3E3E6D3F018}" type="pres">
      <dgm:prSet presAssocID="{FAC0233B-B8CA-4796-9D15-B370B0E82599}" presName="linear" presStyleCnt="0">
        <dgm:presLayoutVars>
          <dgm:dir/>
          <dgm:animLvl val="lvl"/>
          <dgm:resizeHandles val="exact"/>
        </dgm:presLayoutVars>
      </dgm:prSet>
      <dgm:spPr/>
      <dgm:t>
        <a:bodyPr/>
        <a:lstStyle/>
        <a:p>
          <a:endParaRPr lang="es-EC"/>
        </a:p>
      </dgm:t>
    </dgm:pt>
    <dgm:pt modelId="{CF2E360C-29E3-4BA2-973B-85EBD014E063}" type="pres">
      <dgm:prSet presAssocID="{774D6A84-8679-4B65-963A-0F921E06735E}" presName="parentLin" presStyleCnt="0"/>
      <dgm:spPr/>
      <dgm:t>
        <a:bodyPr/>
        <a:lstStyle/>
        <a:p>
          <a:endParaRPr lang="es-EC"/>
        </a:p>
      </dgm:t>
    </dgm:pt>
    <dgm:pt modelId="{987F3540-A879-4DCA-ABF2-3B1C7B4EA182}" type="pres">
      <dgm:prSet presAssocID="{774D6A84-8679-4B65-963A-0F921E06735E}" presName="parentLeftMargin" presStyleLbl="node1" presStyleIdx="0" presStyleCnt="4"/>
      <dgm:spPr/>
      <dgm:t>
        <a:bodyPr/>
        <a:lstStyle/>
        <a:p>
          <a:endParaRPr lang="es-EC"/>
        </a:p>
      </dgm:t>
    </dgm:pt>
    <dgm:pt modelId="{AC26A119-50A1-4087-BF80-45D48CFD47B2}" type="pres">
      <dgm:prSet presAssocID="{774D6A84-8679-4B65-963A-0F921E06735E}" presName="parentText" presStyleLbl="node1" presStyleIdx="0" presStyleCnt="4" custScaleX="116732" custScaleY="108885" custLinFactNeighborX="22844" custLinFactNeighborY="5186">
        <dgm:presLayoutVars>
          <dgm:chMax val="0"/>
          <dgm:bulletEnabled val="1"/>
        </dgm:presLayoutVars>
      </dgm:prSet>
      <dgm:spPr/>
      <dgm:t>
        <a:bodyPr/>
        <a:lstStyle/>
        <a:p>
          <a:endParaRPr lang="es-ES"/>
        </a:p>
      </dgm:t>
    </dgm:pt>
    <dgm:pt modelId="{6A634B4A-7345-4213-92BE-0B1C387FF236}" type="pres">
      <dgm:prSet presAssocID="{774D6A84-8679-4B65-963A-0F921E06735E}" presName="negativeSpace" presStyleCnt="0"/>
      <dgm:spPr/>
      <dgm:t>
        <a:bodyPr/>
        <a:lstStyle/>
        <a:p>
          <a:endParaRPr lang="es-EC"/>
        </a:p>
      </dgm:t>
    </dgm:pt>
    <dgm:pt modelId="{68441B5D-6430-453E-A920-8566F126BE76}" type="pres">
      <dgm:prSet presAssocID="{774D6A84-8679-4B65-963A-0F921E06735E}" presName="childText" presStyleLbl="conFgAcc1" presStyleIdx="0" presStyleCnt="4">
        <dgm:presLayoutVars>
          <dgm:bulletEnabled val="1"/>
        </dgm:presLayoutVars>
      </dgm:prSet>
      <dgm:spPr/>
      <dgm:t>
        <a:bodyPr/>
        <a:lstStyle/>
        <a:p>
          <a:endParaRPr lang="es-EC"/>
        </a:p>
      </dgm:t>
    </dgm:pt>
    <dgm:pt modelId="{B6B195B4-24BB-4EA5-A133-5413ACA5622B}" type="pres">
      <dgm:prSet presAssocID="{69C5509D-1364-436D-8A15-F4FC44A72CAF}" presName="spaceBetweenRectangles" presStyleCnt="0"/>
      <dgm:spPr/>
      <dgm:t>
        <a:bodyPr/>
        <a:lstStyle/>
        <a:p>
          <a:endParaRPr lang="es-EC"/>
        </a:p>
      </dgm:t>
    </dgm:pt>
    <dgm:pt modelId="{B7851EE4-5E69-427F-A0FA-1027ACBFA49C}" type="pres">
      <dgm:prSet presAssocID="{B2A16C55-8FA9-4CAA-A193-5CDA7488DE8F}" presName="parentLin" presStyleCnt="0"/>
      <dgm:spPr/>
      <dgm:t>
        <a:bodyPr/>
        <a:lstStyle/>
        <a:p>
          <a:endParaRPr lang="es-EC"/>
        </a:p>
      </dgm:t>
    </dgm:pt>
    <dgm:pt modelId="{BCEB7623-AC5D-4511-8A6D-27E01A71C5BC}" type="pres">
      <dgm:prSet presAssocID="{B2A16C55-8FA9-4CAA-A193-5CDA7488DE8F}" presName="parentLeftMargin" presStyleLbl="node1" presStyleIdx="0" presStyleCnt="4"/>
      <dgm:spPr/>
      <dgm:t>
        <a:bodyPr/>
        <a:lstStyle/>
        <a:p>
          <a:endParaRPr lang="es-EC"/>
        </a:p>
      </dgm:t>
    </dgm:pt>
    <dgm:pt modelId="{16953A7F-9ECC-4A59-B3D7-D6FEF28FD702}" type="pres">
      <dgm:prSet presAssocID="{B2A16C55-8FA9-4CAA-A193-5CDA7488DE8F}" presName="parentText" presStyleLbl="node1" presStyleIdx="1" presStyleCnt="4" custScaleX="116732" custScaleY="108885">
        <dgm:presLayoutVars>
          <dgm:chMax val="0"/>
          <dgm:bulletEnabled val="1"/>
        </dgm:presLayoutVars>
      </dgm:prSet>
      <dgm:spPr/>
      <dgm:t>
        <a:bodyPr/>
        <a:lstStyle/>
        <a:p>
          <a:endParaRPr lang="es-EC"/>
        </a:p>
      </dgm:t>
    </dgm:pt>
    <dgm:pt modelId="{121A8E1B-6D0A-47EF-AAA0-2B1D4E88FE71}" type="pres">
      <dgm:prSet presAssocID="{B2A16C55-8FA9-4CAA-A193-5CDA7488DE8F}" presName="negativeSpace" presStyleCnt="0"/>
      <dgm:spPr/>
      <dgm:t>
        <a:bodyPr/>
        <a:lstStyle/>
        <a:p>
          <a:endParaRPr lang="es-EC"/>
        </a:p>
      </dgm:t>
    </dgm:pt>
    <dgm:pt modelId="{4ECFAF4B-C538-47B1-8709-81A307617F79}" type="pres">
      <dgm:prSet presAssocID="{B2A16C55-8FA9-4CAA-A193-5CDA7488DE8F}" presName="childText" presStyleLbl="conFgAcc1" presStyleIdx="1" presStyleCnt="4">
        <dgm:presLayoutVars>
          <dgm:bulletEnabled val="1"/>
        </dgm:presLayoutVars>
      </dgm:prSet>
      <dgm:spPr/>
      <dgm:t>
        <a:bodyPr/>
        <a:lstStyle/>
        <a:p>
          <a:endParaRPr lang="es-EC"/>
        </a:p>
      </dgm:t>
    </dgm:pt>
    <dgm:pt modelId="{889D9EEF-C55B-4767-9707-C14345E2F4A9}" type="pres">
      <dgm:prSet presAssocID="{0B781D9F-E39F-4144-BC1F-E9B8A0DA5127}" presName="spaceBetweenRectangles" presStyleCnt="0"/>
      <dgm:spPr/>
      <dgm:t>
        <a:bodyPr/>
        <a:lstStyle/>
        <a:p>
          <a:endParaRPr lang="es-EC"/>
        </a:p>
      </dgm:t>
    </dgm:pt>
    <dgm:pt modelId="{7DB4AD1B-6054-4B7F-8815-232F0C4E64B5}" type="pres">
      <dgm:prSet presAssocID="{EB6F1D5E-A6F8-4EEA-9290-2AD3497B4CAC}" presName="parentLin" presStyleCnt="0"/>
      <dgm:spPr/>
      <dgm:t>
        <a:bodyPr/>
        <a:lstStyle/>
        <a:p>
          <a:endParaRPr lang="es-EC"/>
        </a:p>
      </dgm:t>
    </dgm:pt>
    <dgm:pt modelId="{04F46DB1-D954-4934-AE89-8A27ABDD27FA}" type="pres">
      <dgm:prSet presAssocID="{EB6F1D5E-A6F8-4EEA-9290-2AD3497B4CAC}" presName="parentLeftMargin" presStyleLbl="node1" presStyleIdx="1" presStyleCnt="4"/>
      <dgm:spPr/>
      <dgm:t>
        <a:bodyPr/>
        <a:lstStyle/>
        <a:p>
          <a:endParaRPr lang="es-EC"/>
        </a:p>
      </dgm:t>
    </dgm:pt>
    <dgm:pt modelId="{2C133008-CFDE-4758-B069-B6E76A80887B}" type="pres">
      <dgm:prSet presAssocID="{EB6F1D5E-A6F8-4EEA-9290-2AD3497B4CAC}" presName="parentText" presStyleLbl="node1" presStyleIdx="2" presStyleCnt="4" custScaleX="116732" custScaleY="108885">
        <dgm:presLayoutVars>
          <dgm:chMax val="0"/>
          <dgm:bulletEnabled val="1"/>
        </dgm:presLayoutVars>
      </dgm:prSet>
      <dgm:spPr/>
      <dgm:t>
        <a:bodyPr/>
        <a:lstStyle/>
        <a:p>
          <a:endParaRPr lang="es-ES"/>
        </a:p>
      </dgm:t>
    </dgm:pt>
    <dgm:pt modelId="{B1F41C86-CE52-4DCA-85B0-4091CE36F063}" type="pres">
      <dgm:prSet presAssocID="{EB6F1D5E-A6F8-4EEA-9290-2AD3497B4CAC}" presName="negativeSpace" presStyleCnt="0"/>
      <dgm:spPr/>
      <dgm:t>
        <a:bodyPr/>
        <a:lstStyle/>
        <a:p>
          <a:endParaRPr lang="es-EC"/>
        </a:p>
      </dgm:t>
    </dgm:pt>
    <dgm:pt modelId="{DFF60F67-B8EC-4032-AF5E-CB6334701BAC}" type="pres">
      <dgm:prSet presAssocID="{EB6F1D5E-A6F8-4EEA-9290-2AD3497B4CAC}" presName="childText" presStyleLbl="conFgAcc1" presStyleIdx="2" presStyleCnt="4">
        <dgm:presLayoutVars>
          <dgm:bulletEnabled val="1"/>
        </dgm:presLayoutVars>
      </dgm:prSet>
      <dgm:spPr/>
      <dgm:t>
        <a:bodyPr/>
        <a:lstStyle/>
        <a:p>
          <a:endParaRPr lang="es-EC"/>
        </a:p>
      </dgm:t>
    </dgm:pt>
    <dgm:pt modelId="{CE69D86E-FCDB-4877-875F-201FE7EF5708}" type="pres">
      <dgm:prSet presAssocID="{14250F9D-9A7D-45CE-B98E-017B9A51BE1A}" presName="spaceBetweenRectangles" presStyleCnt="0"/>
      <dgm:spPr/>
      <dgm:t>
        <a:bodyPr/>
        <a:lstStyle/>
        <a:p>
          <a:endParaRPr lang="es-EC"/>
        </a:p>
      </dgm:t>
    </dgm:pt>
    <dgm:pt modelId="{0BC908BC-3BAC-4118-881E-064A077F9C27}" type="pres">
      <dgm:prSet presAssocID="{259FFF0F-ADCE-4954-A629-15DF591343C4}" presName="parentLin" presStyleCnt="0"/>
      <dgm:spPr/>
      <dgm:t>
        <a:bodyPr/>
        <a:lstStyle/>
        <a:p>
          <a:endParaRPr lang="es-EC"/>
        </a:p>
      </dgm:t>
    </dgm:pt>
    <dgm:pt modelId="{4582A7EA-F323-4140-9491-6B7C4C031AEA}" type="pres">
      <dgm:prSet presAssocID="{259FFF0F-ADCE-4954-A629-15DF591343C4}" presName="parentLeftMargin" presStyleLbl="node1" presStyleIdx="2" presStyleCnt="4"/>
      <dgm:spPr/>
      <dgm:t>
        <a:bodyPr/>
        <a:lstStyle/>
        <a:p>
          <a:endParaRPr lang="es-EC"/>
        </a:p>
      </dgm:t>
    </dgm:pt>
    <dgm:pt modelId="{FF2A6EA4-7F58-4AD8-9E37-E201DF2D9AFE}" type="pres">
      <dgm:prSet presAssocID="{259FFF0F-ADCE-4954-A629-15DF591343C4}" presName="parentText" presStyleLbl="node1" presStyleIdx="3" presStyleCnt="4" custScaleX="116732" custScaleY="108885">
        <dgm:presLayoutVars>
          <dgm:chMax val="0"/>
          <dgm:bulletEnabled val="1"/>
        </dgm:presLayoutVars>
      </dgm:prSet>
      <dgm:spPr/>
      <dgm:t>
        <a:bodyPr/>
        <a:lstStyle/>
        <a:p>
          <a:endParaRPr lang="es-ES"/>
        </a:p>
      </dgm:t>
    </dgm:pt>
    <dgm:pt modelId="{3D41D7DC-3C4A-40DF-9CF3-C583E18D86BC}" type="pres">
      <dgm:prSet presAssocID="{259FFF0F-ADCE-4954-A629-15DF591343C4}" presName="negativeSpace" presStyleCnt="0"/>
      <dgm:spPr/>
      <dgm:t>
        <a:bodyPr/>
        <a:lstStyle/>
        <a:p>
          <a:endParaRPr lang="es-EC"/>
        </a:p>
      </dgm:t>
    </dgm:pt>
    <dgm:pt modelId="{2C8EFC0A-087D-41EE-A17F-51C9A8384657}" type="pres">
      <dgm:prSet presAssocID="{259FFF0F-ADCE-4954-A629-15DF591343C4}" presName="childText" presStyleLbl="conFgAcc1" presStyleIdx="3" presStyleCnt="4">
        <dgm:presLayoutVars>
          <dgm:bulletEnabled val="1"/>
        </dgm:presLayoutVars>
      </dgm:prSet>
      <dgm:spPr/>
      <dgm:t>
        <a:bodyPr/>
        <a:lstStyle/>
        <a:p>
          <a:endParaRPr lang="es-EC"/>
        </a:p>
      </dgm:t>
    </dgm:pt>
  </dgm:ptLst>
  <dgm:cxnLst>
    <dgm:cxn modelId="{5CD6D655-9505-4994-AA90-DA98B28F07F6}" srcId="{FAC0233B-B8CA-4796-9D15-B370B0E82599}" destId="{EB6F1D5E-A6F8-4EEA-9290-2AD3497B4CAC}" srcOrd="2" destOrd="0" parTransId="{A6FF4FC5-01DB-49A8-9520-BCBCA7C4B38D}" sibTransId="{14250F9D-9A7D-45CE-B98E-017B9A51BE1A}"/>
    <dgm:cxn modelId="{0A5A6309-D097-46B0-8F50-F649F795F5CD}" type="presOf" srcId="{774D6A84-8679-4B65-963A-0F921E06735E}" destId="{AC26A119-50A1-4087-BF80-45D48CFD47B2}" srcOrd="1" destOrd="0" presId="urn:microsoft.com/office/officeart/2005/8/layout/list1"/>
    <dgm:cxn modelId="{89BA923D-75B5-433E-BAE1-84F12815E5E1}" type="presOf" srcId="{774D6A84-8679-4B65-963A-0F921E06735E}" destId="{987F3540-A879-4DCA-ABF2-3B1C7B4EA182}" srcOrd="0" destOrd="0" presId="urn:microsoft.com/office/officeart/2005/8/layout/list1"/>
    <dgm:cxn modelId="{0869D8AB-0A4F-4A9F-B406-41CE76582D3B}" type="presOf" srcId="{EB6F1D5E-A6F8-4EEA-9290-2AD3497B4CAC}" destId="{04F46DB1-D954-4934-AE89-8A27ABDD27FA}" srcOrd="0" destOrd="0" presId="urn:microsoft.com/office/officeart/2005/8/layout/list1"/>
    <dgm:cxn modelId="{A45390FB-237E-4D11-8CCF-40AE640ABD7D}" srcId="{FAC0233B-B8CA-4796-9D15-B370B0E82599}" destId="{259FFF0F-ADCE-4954-A629-15DF591343C4}" srcOrd="3" destOrd="0" parTransId="{A6F6446B-3C51-4862-B345-A5F05C8A80A6}" sibTransId="{DB65C1F8-C004-4EE8-98C6-304517A62A5E}"/>
    <dgm:cxn modelId="{5E5E9E3D-53F2-4ED6-B525-DCA97AB542AC}" type="presOf" srcId="{FAC0233B-B8CA-4796-9D15-B370B0E82599}" destId="{C30B6A33-5845-4586-AC54-D3E3E6D3F018}" srcOrd="0" destOrd="0" presId="urn:microsoft.com/office/officeart/2005/8/layout/list1"/>
    <dgm:cxn modelId="{5A3FFC6F-369B-4DAB-9CC6-28875C4FBDC7}" type="presOf" srcId="{259FFF0F-ADCE-4954-A629-15DF591343C4}" destId="{4582A7EA-F323-4140-9491-6B7C4C031AEA}" srcOrd="0" destOrd="0" presId="urn:microsoft.com/office/officeart/2005/8/layout/list1"/>
    <dgm:cxn modelId="{582129EF-1B15-4408-88CB-6C00C1C39702}" type="presOf" srcId="{259FFF0F-ADCE-4954-A629-15DF591343C4}" destId="{FF2A6EA4-7F58-4AD8-9E37-E201DF2D9AFE}" srcOrd="1" destOrd="0" presId="urn:microsoft.com/office/officeart/2005/8/layout/list1"/>
    <dgm:cxn modelId="{2A2E591C-F9BE-41C4-B75B-BAA3A7CC5ABD}" srcId="{FAC0233B-B8CA-4796-9D15-B370B0E82599}" destId="{774D6A84-8679-4B65-963A-0F921E06735E}" srcOrd="0" destOrd="0" parTransId="{AFDCBAF5-6D0F-43EE-BDEE-8C6F97027C70}" sibTransId="{69C5509D-1364-436D-8A15-F4FC44A72CAF}"/>
    <dgm:cxn modelId="{07AA04E8-4C91-4505-8C2C-CBFA5307AB57}" srcId="{FAC0233B-B8CA-4796-9D15-B370B0E82599}" destId="{B2A16C55-8FA9-4CAA-A193-5CDA7488DE8F}" srcOrd="1" destOrd="0" parTransId="{F55C567C-C67A-4886-98ED-FC9C96D46FB0}" sibTransId="{0B781D9F-E39F-4144-BC1F-E9B8A0DA5127}"/>
    <dgm:cxn modelId="{11DF312E-8DEB-4C56-B45F-8067B18E846C}" type="presOf" srcId="{B2A16C55-8FA9-4CAA-A193-5CDA7488DE8F}" destId="{BCEB7623-AC5D-4511-8A6D-27E01A71C5BC}" srcOrd="0" destOrd="0" presId="urn:microsoft.com/office/officeart/2005/8/layout/list1"/>
    <dgm:cxn modelId="{26CC5453-C6D8-4A07-BE1E-99D47675328B}" type="presOf" srcId="{B2A16C55-8FA9-4CAA-A193-5CDA7488DE8F}" destId="{16953A7F-9ECC-4A59-B3D7-D6FEF28FD702}" srcOrd="1" destOrd="0" presId="urn:microsoft.com/office/officeart/2005/8/layout/list1"/>
    <dgm:cxn modelId="{9B85AC64-1BE6-446A-9467-094784D0EC7F}" type="presOf" srcId="{EB6F1D5E-A6F8-4EEA-9290-2AD3497B4CAC}" destId="{2C133008-CFDE-4758-B069-B6E76A80887B}" srcOrd="1" destOrd="0" presId="urn:microsoft.com/office/officeart/2005/8/layout/list1"/>
    <dgm:cxn modelId="{4B3E54AE-82D7-4C23-B3CF-A36509932164}" type="presParOf" srcId="{C30B6A33-5845-4586-AC54-D3E3E6D3F018}" destId="{CF2E360C-29E3-4BA2-973B-85EBD014E063}" srcOrd="0" destOrd="0" presId="urn:microsoft.com/office/officeart/2005/8/layout/list1"/>
    <dgm:cxn modelId="{96379ABC-8810-40E9-996D-A61E666859D3}" type="presParOf" srcId="{CF2E360C-29E3-4BA2-973B-85EBD014E063}" destId="{987F3540-A879-4DCA-ABF2-3B1C7B4EA182}" srcOrd="0" destOrd="0" presId="urn:microsoft.com/office/officeart/2005/8/layout/list1"/>
    <dgm:cxn modelId="{BFEA10D2-5D60-434C-A742-7270619D50E1}" type="presParOf" srcId="{CF2E360C-29E3-4BA2-973B-85EBD014E063}" destId="{AC26A119-50A1-4087-BF80-45D48CFD47B2}" srcOrd="1" destOrd="0" presId="urn:microsoft.com/office/officeart/2005/8/layout/list1"/>
    <dgm:cxn modelId="{096B44C4-B448-4062-AE4B-763D7FEBD747}" type="presParOf" srcId="{C30B6A33-5845-4586-AC54-D3E3E6D3F018}" destId="{6A634B4A-7345-4213-92BE-0B1C387FF236}" srcOrd="1" destOrd="0" presId="urn:microsoft.com/office/officeart/2005/8/layout/list1"/>
    <dgm:cxn modelId="{96CEAF4E-6F03-422C-A1B8-C87C2B5AEE5C}" type="presParOf" srcId="{C30B6A33-5845-4586-AC54-D3E3E6D3F018}" destId="{68441B5D-6430-453E-A920-8566F126BE76}" srcOrd="2" destOrd="0" presId="urn:microsoft.com/office/officeart/2005/8/layout/list1"/>
    <dgm:cxn modelId="{39B270F4-DBD3-4280-8DDA-FFE9E0AE6F0A}" type="presParOf" srcId="{C30B6A33-5845-4586-AC54-D3E3E6D3F018}" destId="{B6B195B4-24BB-4EA5-A133-5413ACA5622B}" srcOrd="3" destOrd="0" presId="urn:microsoft.com/office/officeart/2005/8/layout/list1"/>
    <dgm:cxn modelId="{0EF2E18B-8B1A-436B-AEF0-8550834409B9}" type="presParOf" srcId="{C30B6A33-5845-4586-AC54-D3E3E6D3F018}" destId="{B7851EE4-5E69-427F-A0FA-1027ACBFA49C}" srcOrd="4" destOrd="0" presId="urn:microsoft.com/office/officeart/2005/8/layout/list1"/>
    <dgm:cxn modelId="{2F373A40-BCF6-4A03-AFBA-1014DF5518BE}" type="presParOf" srcId="{B7851EE4-5E69-427F-A0FA-1027ACBFA49C}" destId="{BCEB7623-AC5D-4511-8A6D-27E01A71C5BC}" srcOrd="0" destOrd="0" presId="urn:microsoft.com/office/officeart/2005/8/layout/list1"/>
    <dgm:cxn modelId="{85FE2B17-DB39-4E8C-ABB2-FB7B931D2E1C}" type="presParOf" srcId="{B7851EE4-5E69-427F-A0FA-1027ACBFA49C}" destId="{16953A7F-9ECC-4A59-B3D7-D6FEF28FD702}" srcOrd="1" destOrd="0" presId="urn:microsoft.com/office/officeart/2005/8/layout/list1"/>
    <dgm:cxn modelId="{F784B31B-21EE-4BCD-BED2-DAB3FE5DB59F}" type="presParOf" srcId="{C30B6A33-5845-4586-AC54-D3E3E6D3F018}" destId="{121A8E1B-6D0A-47EF-AAA0-2B1D4E88FE71}" srcOrd="5" destOrd="0" presId="urn:microsoft.com/office/officeart/2005/8/layout/list1"/>
    <dgm:cxn modelId="{8532CEAA-36FE-49B2-B2BC-1FBC0F724A5E}" type="presParOf" srcId="{C30B6A33-5845-4586-AC54-D3E3E6D3F018}" destId="{4ECFAF4B-C538-47B1-8709-81A307617F79}" srcOrd="6" destOrd="0" presId="urn:microsoft.com/office/officeart/2005/8/layout/list1"/>
    <dgm:cxn modelId="{0B00F799-DD9C-43FF-B758-9291503857D8}" type="presParOf" srcId="{C30B6A33-5845-4586-AC54-D3E3E6D3F018}" destId="{889D9EEF-C55B-4767-9707-C14345E2F4A9}" srcOrd="7" destOrd="0" presId="urn:microsoft.com/office/officeart/2005/8/layout/list1"/>
    <dgm:cxn modelId="{13FACBD7-E279-4299-94F4-9265B46776AD}" type="presParOf" srcId="{C30B6A33-5845-4586-AC54-D3E3E6D3F018}" destId="{7DB4AD1B-6054-4B7F-8815-232F0C4E64B5}" srcOrd="8" destOrd="0" presId="urn:microsoft.com/office/officeart/2005/8/layout/list1"/>
    <dgm:cxn modelId="{0874887C-0BBE-4E4E-8B23-6DBE14CF4EAD}" type="presParOf" srcId="{7DB4AD1B-6054-4B7F-8815-232F0C4E64B5}" destId="{04F46DB1-D954-4934-AE89-8A27ABDD27FA}" srcOrd="0" destOrd="0" presId="urn:microsoft.com/office/officeart/2005/8/layout/list1"/>
    <dgm:cxn modelId="{4D574CAE-BB8A-4374-9DD3-C6C0CF5B69C6}" type="presParOf" srcId="{7DB4AD1B-6054-4B7F-8815-232F0C4E64B5}" destId="{2C133008-CFDE-4758-B069-B6E76A80887B}" srcOrd="1" destOrd="0" presId="urn:microsoft.com/office/officeart/2005/8/layout/list1"/>
    <dgm:cxn modelId="{7E317206-22C1-4CF2-8CF2-0B4E1CF4EFA2}" type="presParOf" srcId="{C30B6A33-5845-4586-AC54-D3E3E6D3F018}" destId="{B1F41C86-CE52-4DCA-85B0-4091CE36F063}" srcOrd="9" destOrd="0" presId="urn:microsoft.com/office/officeart/2005/8/layout/list1"/>
    <dgm:cxn modelId="{5702FE36-C583-44F3-B0B1-D4811B937D6D}" type="presParOf" srcId="{C30B6A33-5845-4586-AC54-D3E3E6D3F018}" destId="{DFF60F67-B8EC-4032-AF5E-CB6334701BAC}" srcOrd="10" destOrd="0" presId="urn:microsoft.com/office/officeart/2005/8/layout/list1"/>
    <dgm:cxn modelId="{335E792A-A8C7-4AF3-B766-32C670098174}" type="presParOf" srcId="{C30B6A33-5845-4586-AC54-D3E3E6D3F018}" destId="{CE69D86E-FCDB-4877-875F-201FE7EF5708}" srcOrd="11" destOrd="0" presId="urn:microsoft.com/office/officeart/2005/8/layout/list1"/>
    <dgm:cxn modelId="{C261265B-CA01-4150-AF3F-D269830935BA}" type="presParOf" srcId="{C30B6A33-5845-4586-AC54-D3E3E6D3F018}" destId="{0BC908BC-3BAC-4118-881E-064A077F9C27}" srcOrd="12" destOrd="0" presId="urn:microsoft.com/office/officeart/2005/8/layout/list1"/>
    <dgm:cxn modelId="{B4EC224A-A9AF-4C7D-9F07-F9990E375CBB}" type="presParOf" srcId="{0BC908BC-3BAC-4118-881E-064A077F9C27}" destId="{4582A7EA-F323-4140-9491-6B7C4C031AEA}" srcOrd="0" destOrd="0" presId="urn:microsoft.com/office/officeart/2005/8/layout/list1"/>
    <dgm:cxn modelId="{9E8C204E-D09C-408B-9050-DF061C89357C}" type="presParOf" srcId="{0BC908BC-3BAC-4118-881E-064A077F9C27}" destId="{FF2A6EA4-7F58-4AD8-9E37-E201DF2D9AFE}" srcOrd="1" destOrd="0" presId="urn:microsoft.com/office/officeart/2005/8/layout/list1"/>
    <dgm:cxn modelId="{33C80701-0D2C-4A7C-A0C2-E09393807E1A}" type="presParOf" srcId="{C30B6A33-5845-4586-AC54-D3E3E6D3F018}" destId="{3D41D7DC-3C4A-40DF-9CF3-C583E18D86BC}" srcOrd="13" destOrd="0" presId="urn:microsoft.com/office/officeart/2005/8/layout/list1"/>
    <dgm:cxn modelId="{C1A79E0B-E772-4201-B624-9306A8DAA62E}" type="presParOf" srcId="{C30B6A33-5845-4586-AC54-D3E3E6D3F018}" destId="{2C8EFC0A-087D-41EE-A17F-51C9A838465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F25B22-221F-4435-B201-39F001DAD1C1}"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s-EC"/>
        </a:p>
      </dgm:t>
    </dgm:pt>
    <dgm:pt modelId="{5E7E79EE-1263-474A-B741-28B02D43EE31}">
      <dgm:prSet phldrT="[Texto]" custT="1"/>
      <dgm:spPr/>
      <dgm:t>
        <a:bodyPr/>
        <a:lstStyle/>
        <a:p>
          <a:r>
            <a:rPr lang="es-EC" sz="2000" dirty="0" smtClean="0">
              <a:solidFill>
                <a:schemeClr val="tx1"/>
              </a:solidFill>
            </a:rPr>
            <a:t>(ASTM C 805-97) </a:t>
          </a:r>
        </a:p>
        <a:p>
          <a:r>
            <a:rPr lang="es-EC" sz="2000" dirty="0" smtClean="0">
              <a:solidFill>
                <a:schemeClr val="tx1"/>
              </a:solidFill>
            </a:rPr>
            <a:t>Resultado aproximado de la resistencia a la compresión del hormigón.</a:t>
          </a:r>
          <a:endParaRPr lang="es-EC" sz="2000" dirty="0">
            <a:solidFill>
              <a:schemeClr val="tx1"/>
            </a:solidFill>
          </a:endParaRPr>
        </a:p>
      </dgm:t>
    </dgm:pt>
    <dgm:pt modelId="{D9D3A285-733C-4C94-89DC-07222D1D492F}" type="parTrans" cxnId="{4E4B8539-92EE-4159-ABAC-F2E55F089902}">
      <dgm:prSet/>
      <dgm:spPr/>
      <dgm:t>
        <a:bodyPr/>
        <a:lstStyle/>
        <a:p>
          <a:endParaRPr lang="es-EC" sz="2000">
            <a:solidFill>
              <a:schemeClr val="tx1"/>
            </a:solidFill>
          </a:endParaRPr>
        </a:p>
      </dgm:t>
    </dgm:pt>
    <dgm:pt modelId="{5FF87FC3-45DB-47D7-ACB9-E7C79E2EA9B3}" type="sibTrans" cxnId="{4E4B8539-92EE-4159-ABAC-F2E55F089902}">
      <dgm:prSet/>
      <dgm:spPr/>
      <dgm:t>
        <a:bodyPr/>
        <a:lstStyle/>
        <a:p>
          <a:endParaRPr lang="es-EC" sz="2000">
            <a:solidFill>
              <a:schemeClr val="tx1"/>
            </a:solidFill>
          </a:endParaRPr>
        </a:p>
      </dgm:t>
    </dgm:pt>
    <dgm:pt modelId="{18637612-2D36-411D-B2D0-B31C8B4EEA82}">
      <dgm:prSet phldrT="[Texto]" custT="1"/>
      <dgm:spPr/>
      <dgm:t>
        <a:bodyPr/>
        <a:lstStyle/>
        <a:p>
          <a:pPr algn="l"/>
          <a:r>
            <a:rPr lang="es-EC" sz="2000" smtClean="0">
              <a:solidFill>
                <a:schemeClr val="tx1"/>
              </a:solidFill>
            </a:rPr>
            <a:t>48 </a:t>
          </a:r>
          <a:r>
            <a:rPr lang="es-EC" sz="2000" dirty="0" smtClean="0">
              <a:solidFill>
                <a:schemeClr val="tx1"/>
              </a:solidFill>
            </a:rPr>
            <a:t>elementos ensayados, entre vigas </a:t>
          </a:r>
          <a:r>
            <a:rPr lang="es-EC" sz="2000" smtClean="0">
              <a:solidFill>
                <a:schemeClr val="tx1"/>
              </a:solidFill>
            </a:rPr>
            <a:t>y columnas</a:t>
          </a:r>
          <a:r>
            <a:rPr lang="es-EC" sz="2000" dirty="0" smtClean="0">
              <a:solidFill>
                <a:schemeClr val="tx1"/>
              </a:solidFill>
            </a:rPr>
            <a:t>.</a:t>
          </a:r>
          <a:endParaRPr lang="es-EC" sz="2000" dirty="0">
            <a:solidFill>
              <a:schemeClr val="tx1"/>
            </a:solidFill>
          </a:endParaRPr>
        </a:p>
      </dgm:t>
    </dgm:pt>
    <dgm:pt modelId="{7F7F134E-6455-46C6-8BA8-5D715A2DC80A}" type="parTrans" cxnId="{86C559C8-4994-4CB2-A466-230621EA438D}">
      <dgm:prSet/>
      <dgm:spPr/>
      <dgm:t>
        <a:bodyPr/>
        <a:lstStyle/>
        <a:p>
          <a:endParaRPr lang="es-EC" sz="2000">
            <a:solidFill>
              <a:schemeClr val="tx1"/>
            </a:solidFill>
          </a:endParaRPr>
        </a:p>
      </dgm:t>
    </dgm:pt>
    <dgm:pt modelId="{C55BBA97-D96F-40F3-9C88-5FF941F1E32F}" type="sibTrans" cxnId="{86C559C8-4994-4CB2-A466-230621EA438D}">
      <dgm:prSet/>
      <dgm:spPr/>
      <dgm:t>
        <a:bodyPr/>
        <a:lstStyle/>
        <a:p>
          <a:endParaRPr lang="es-EC" sz="2000">
            <a:solidFill>
              <a:schemeClr val="tx1"/>
            </a:solidFill>
          </a:endParaRPr>
        </a:p>
      </dgm:t>
    </dgm:pt>
    <dgm:pt modelId="{AA712B9E-140C-478F-BE15-AD52DBC0D18A}">
      <dgm:prSet phldrT="[Texto]" custT="1"/>
      <dgm:spPr/>
      <dgm:t>
        <a:bodyPr/>
        <a:lstStyle/>
        <a:p>
          <a:pPr algn="l"/>
          <a:r>
            <a:rPr lang="es-EC" sz="2000" dirty="0" smtClean="0">
              <a:solidFill>
                <a:schemeClr val="tx1"/>
              </a:solidFill>
            </a:rPr>
            <a:t>Se retiró el recubrimiento y se pulió la superficie de ensayo en los elementos elegidos.</a:t>
          </a:r>
          <a:endParaRPr lang="es-EC" sz="2000" dirty="0">
            <a:solidFill>
              <a:schemeClr val="tx1"/>
            </a:solidFill>
          </a:endParaRPr>
        </a:p>
      </dgm:t>
    </dgm:pt>
    <dgm:pt modelId="{1C4301E0-1FE1-4E79-A32E-F1DAF25F0552}" type="parTrans" cxnId="{47F5B345-E1C6-45BA-B801-D8803B7109B2}">
      <dgm:prSet/>
      <dgm:spPr/>
      <dgm:t>
        <a:bodyPr/>
        <a:lstStyle/>
        <a:p>
          <a:endParaRPr lang="es-EC" sz="2000">
            <a:solidFill>
              <a:schemeClr val="tx1"/>
            </a:solidFill>
          </a:endParaRPr>
        </a:p>
      </dgm:t>
    </dgm:pt>
    <dgm:pt modelId="{1C5C5679-06AF-4479-A1EF-09B2C24FD326}" type="sibTrans" cxnId="{47F5B345-E1C6-45BA-B801-D8803B7109B2}">
      <dgm:prSet/>
      <dgm:spPr/>
      <dgm:t>
        <a:bodyPr/>
        <a:lstStyle/>
        <a:p>
          <a:endParaRPr lang="es-EC" sz="2000">
            <a:solidFill>
              <a:schemeClr val="tx1"/>
            </a:solidFill>
          </a:endParaRPr>
        </a:p>
      </dgm:t>
    </dgm:pt>
    <dgm:pt modelId="{45E7D323-F760-4A9B-971F-18FD989B7779}">
      <dgm:prSet phldrT="[Texto]" custT="1"/>
      <dgm:spPr/>
      <dgm:t>
        <a:bodyPr/>
        <a:lstStyle/>
        <a:p>
          <a:pPr algn="l"/>
          <a:r>
            <a:rPr lang="es-EC" sz="2000" dirty="0" smtClean="0">
              <a:solidFill>
                <a:schemeClr val="tx1"/>
              </a:solidFill>
            </a:rPr>
            <a:t>10 lecturas por elemento ensayado</a:t>
          </a:r>
          <a:endParaRPr lang="es-EC" sz="2000" dirty="0">
            <a:solidFill>
              <a:schemeClr val="tx1"/>
            </a:solidFill>
          </a:endParaRPr>
        </a:p>
      </dgm:t>
    </dgm:pt>
    <dgm:pt modelId="{C6BF3461-F193-4182-860E-C224E3E64875}" type="parTrans" cxnId="{FF575AB4-59FB-492A-AA9B-6B8CFA0B2916}">
      <dgm:prSet/>
      <dgm:spPr/>
      <dgm:t>
        <a:bodyPr/>
        <a:lstStyle/>
        <a:p>
          <a:endParaRPr lang="es-EC" sz="2000">
            <a:solidFill>
              <a:schemeClr val="tx1"/>
            </a:solidFill>
          </a:endParaRPr>
        </a:p>
      </dgm:t>
    </dgm:pt>
    <dgm:pt modelId="{B8FEEDBA-918D-41F8-BCFA-688C1B7B7831}" type="sibTrans" cxnId="{FF575AB4-59FB-492A-AA9B-6B8CFA0B2916}">
      <dgm:prSet/>
      <dgm:spPr/>
      <dgm:t>
        <a:bodyPr/>
        <a:lstStyle/>
        <a:p>
          <a:endParaRPr lang="es-EC" sz="2000">
            <a:solidFill>
              <a:schemeClr val="tx1"/>
            </a:solidFill>
          </a:endParaRPr>
        </a:p>
      </dgm:t>
    </dgm:pt>
    <dgm:pt modelId="{3DD03E8E-88B3-46A9-91B1-C6066673B46F}" type="pres">
      <dgm:prSet presAssocID="{E1F25B22-221F-4435-B201-39F001DAD1C1}" presName="hierChild1" presStyleCnt="0">
        <dgm:presLayoutVars>
          <dgm:orgChart val="1"/>
          <dgm:chPref val="1"/>
          <dgm:dir/>
          <dgm:animOne val="branch"/>
          <dgm:animLvl val="lvl"/>
          <dgm:resizeHandles/>
        </dgm:presLayoutVars>
      </dgm:prSet>
      <dgm:spPr/>
      <dgm:t>
        <a:bodyPr/>
        <a:lstStyle/>
        <a:p>
          <a:endParaRPr lang="es-EC"/>
        </a:p>
      </dgm:t>
    </dgm:pt>
    <dgm:pt modelId="{29265622-C44C-4CE7-83F7-5BBB6BA2F95C}" type="pres">
      <dgm:prSet presAssocID="{5E7E79EE-1263-474A-B741-28B02D43EE31}" presName="hierRoot1" presStyleCnt="0">
        <dgm:presLayoutVars>
          <dgm:hierBranch val="init"/>
        </dgm:presLayoutVars>
      </dgm:prSet>
      <dgm:spPr/>
    </dgm:pt>
    <dgm:pt modelId="{5F05409B-D8D1-4D35-9D52-A82849B39B70}" type="pres">
      <dgm:prSet presAssocID="{5E7E79EE-1263-474A-B741-28B02D43EE31}" presName="rootComposite1" presStyleCnt="0"/>
      <dgm:spPr/>
    </dgm:pt>
    <dgm:pt modelId="{E9A99D81-F946-42F6-9C31-63306259CFAE}" type="pres">
      <dgm:prSet presAssocID="{5E7E79EE-1263-474A-B741-28B02D43EE31}" presName="rootText1" presStyleLbl="node0" presStyleIdx="0" presStyleCnt="1" custLinFactY="-17600" custLinFactNeighborX="4031" custLinFactNeighborY="-100000">
        <dgm:presLayoutVars>
          <dgm:chPref val="3"/>
        </dgm:presLayoutVars>
      </dgm:prSet>
      <dgm:spPr/>
      <dgm:t>
        <a:bodyPr/>
        <a:lstStyle/>
        <a:p>
          <a:endParaRPr lang="es-EC"/>
        </a:p>
      </dgm:t>
    </dgm:pt>
    <dgm:pt modelId="{DF56A00E-730F-4D52-AE26-3282A56E114B}" type="pres">
      <dgm:prSet presAssocID="{5E7E79EE-1263-474A-B741-28B02D43EE31}" presName="rootConnector1" presStyleLbl="node1" presStyleIdx="0" presStyleCnt="0"/>
      <dgm:spPr/>
      <dgm:t>
        <a:bodyPr/>
        <a:lstStyle/>
        <a:p>
          <a:endParaRPr lang="es-EC"/>
        </a:p>
      </dgm:t>
    </dgm:pt>
    <dgm:pt modelId="{7D68B0E1-9A35-4428-9280-7A8D71F2BFF4}" type="pres">
      <dgm:prSet presAssocID="{5E7E79EE-1263-474A-B741-28B02D43EE31}" presName="hierChild2" presStyleCnt="0"/>
      <dgm:spPr/>
    </dgm:pt>
    <dgm:pt modelId="{0C8A6BC5-AF91-4021-83D9-5A50451C32DD}" type="pres">
      <dgm:prSet presAssocID="{7F7F134E-6455-46C6-8BA8-5D715A2DC80A}" presName="Name64" presStyleLbl="parChTrans1D2" presStyleIdx="0" presStyleCnt="3"/>
      <dgm:spPr/>
      <dgm:t>
        <a:bodyPr/>
        <a:lstStyle/>
        <a:p>
          <a:endParaRPr lang="es-EC"/>
        </a:p>
      </dgm:t>
    </dgm:pt>
    <dgm:pt modelId="{11A9933E-E681-4A73-A507-6E6EF1F02EB6}" type="pres">
      <dgm:prSet presAssocID="{18637612-2D36-411D-B2D0-B31C8B4EEA82}" presName="hierRoot2" presStyleCnt="0">
        <dgm:presLayoutVars>
          <dgm:hierBranch val="init"/>
        </dgm:presLayoutVars>
      </dgm:prSet>
      <dgm:spPr/>
    </dgm:pt>
    <dgm:pt modelId="{BC81C3D6-A7C8-4AF4-B963-3ECCF106EDB6}" type="pres">
      <dgm:prSet presAssocID="{18637612-2D36-411D-B2D0-B31C8B4EEA82}" presName="rootComposite" presStyleCnt="0"/>
      <dgm:spPr/>
    </dgm:pt>
    <dgm:pt modelId="{76D02E32-D62D-42E8-AD5F-FE25D3CBB714}" type="pres">
      <dgm:prSet presAssocID="{18637612-2D36-411D-B2D0-B31C8B4EEA82}" presName="rootText" presStyleLbl="node2" presStyleIdx="0" presStyleCnt="3">
        <dgm:presLayoutVars>
          <dgm:chPref val="3"/>
        </dgm:presLayoutVars>
      </dgm:prSet>
      <dgm:spPr/>
      <dgm:t>
        <a:bodyPr/>
        <a:lstStyle/>
        <a:p>
          <a:endParaRPr lang="es-EC"/>
        </a:p>
      </dgm:t>
    </dgm:pt>
    <dgm:pt modelId="{6D86A5CD-55E7-4D68-8342-4ADD8AEFD8AE}" type="pres">
      <dgm:prSet presAssocID="{18637612-2D36-411D-B2D0-B31C8B4EEA82}" presName="rootConnector" presStyleLbl="node2" presStyleIdx="0" presStyleCnt="3"/>
      <dgm:spPr/>
      <dgm:t>
        <a:bodyPr/>
        <a:lstStyle/>
        <a:p>
          <a:endParaRPr lang="es-EC"/>
        </a:p>
      </dgm:t>
    </dgm:pt>
    <dgm:pt modelId="{D7508CE0-7A96-4534-8D3B-B9948B8C7EAB}" type="pres">
      <dgm:prSet presAssocID="{18637612-2D36-411D-B2D0-B31C8B4EEA82}" presName="hierChild4" presStyleCnt="0"/>
      <dgm:spPr/>
    </dgm:pt>
    <dgm:pt modelId="{E39A24CF-9CE4-4CBC-B3F1-FAA254B486A9}" type="pres">
      <dgm:prSet presAssocID="{18637612-2D36-411D-B2D0-B31C8B4EEA82}" presName="hierChild5" presStyleCnt="0"/>
      <dgm:spPr/>
    </dgm:pt>
    <dgm:pt modelId="{B7D53E66-651B-4564-A584-4B3B3DE24E1D}" type="pres">
      <dgm:prSet presAssocID="{1C4301E0-1FE1-4E79-A32E-F1DAF25F0552}" presName="Name64" presStyleLbl="parChTrans1D2" presStyleIdx="1" presStyleCnt="3"/>
      <dgm:spPr/>
      <dgm:t>
        <a:bodyPr/>
        <a:lstStyle/>
        <a:p>
          <a:endParaRPr lang="es-EC"/>
        </a:p>
      </dgm:t>
    </dgm:pt>
    <dgm:pt modelId="{519B6E29-1D6E-4B3D-A84C-37615E23AF37}" type="pres">
      <dgm:prSet presAssocID="{AA712B9E-140C-478F-BE15-AD52DBC0D18A}" presName="hierRoot2" presStyleCnt="0">
        <dgm:presLayoutVars>
          <dgm:hierBranch val="init"/>
        </dgm:presLayoutVars>
      </dgm:prSet>
      <dgm:spPr/>
    </dgm:pt>
    <dgm:pt modelId="{D7FBEED6-3A70-44CF-B612-3026B96B39F5}" type="pres">
      <dgm:prSet presAssocID="{AA712B9E-140C-478F-BE15-AD52DBC0D18A}" presName="rootComposite" presStyleCnt="0"/>
      <dgm:spPr/>
    </dgm:pt>
    <dgm:pt modelId="{2DA4CEA7-FE62-4820-9A49-90A4DEDCC707}" type="pres">
      <dgm:prSet presAssocID="{AA712B9E-140C-478F-BE15-AD52DBC0D18A}" presName="rootText" presStyleLbl="node2" presStyleIdx="1" presStyleCnt="3">
        <dgm:presLayoutVars>
          <dgm:chPref val="3"/>
        </dgm:presLayoutVars>
      </dgm:prSet>
      <dgm:spPr/>
      <dgm:t>
        <a:bodyPr/>
        <a:lstStyle/>
        <a:p>
          <a:endParaRPr lang="es-EC"/>
        </a:p>
      </dgm:t>
    </dgm:pt>
    <dgm:pt modelId="{F91DE4D0-4054-4A95-BE2F-F89106017835}" type="pres">
      <dgm:prSet presAssocID="{AA712B9E-140C-478F-BE15-AD52DBC0D18A}" presName="rootConnector" presStyleLbl="node2" presStyleIdx="1" presStyleCnt="3"/>
      <dgm:spPr/>
      <dgm:t>
        <a:bodyPr/>
        <a:lstStyle/>
        <a:p>
          <a:endParaRPr lang="es-EC"/>
        </a:p>
      </dgm:t>
    </dgm:pt>
    <dgm:pt modelId="{50FB9778-FC49-4991-B79E-9D7D6418EE7A}" type="pres">
      <dgm:prSet presAssocID="{AA712B9E-140C-478F-BE15-AD52DBC0D18A}" presName="hierChild4" presStyleCnt="0"/>
      <dgm:spPr/>
    </dgm:pt>
    <dgm:pt modelId="{371B38AD-8BDE-4133-A155-211070A6CB3D}" type="pres">
      <dgm:prSet presAssocID="{AA712B9E-140C-478F-BE15-AD52DBC0D18A}" presName="hierChild5" presStyleCnt="0"/>
      <dgm:spPr/>
    </dgm:pt>
    <dgm:pt modelId="{E9728632-150D-461F-8774-4C163AF577FE}" type="pres">
      <dgm:prSet presAssocID="{C6BF3461-F193-4182-860E-C224E3E64875}" presName="Name64" presStyleLbl="parChTrans1D2" presStyleIdx="2" presStyleCnt="3"/>
      <dgm:spPr/>
      <dgm:t>
        <a:bodyPr/>
        <a:lstStyle/>
        <a:p>
          <a:endParaRPr lang="es-EC"/>
        </a:p>
      </dgm:t>
    </dgm:pt>
    <dgm:pt modelId="{CAC0BD9F-39AC-4E88-A4A4-55543AFB9C5B}" type="pres">
      <dgm:prSet presAssocID="{45E7D323-F760-4A9B-971F-18FD989B7779}" presName="hierRoot2" presStyleCnt="0">
        <dgm:presLayoutVars>
          <dgm:hierBranch val="init"/>
        </dgm:presLayoutVars>
      </dgm:prSet>
      <dgm:spPr/>
    </dgm:pt>
    <dgm:pt modelId="{756B912C-227F-4052-98AF-ADB0E00C2140}" type="pres">
      <dgm:prSet presAssocID="{45E7D323-F760-4A9B-971F-18FD989B7779}" presName="rootComposite" presStyleCnt="0"/>
      <dgm:spPr/>
    </dgm:pt>
    <dgm:pt modelId="{CB45F6F1-7D26-4C0B-B99D-4A3D28DC7F13}" type="pres">
      <dgm:prSet presAssocID="{45E7D323-F760-4A9B-971F-18FD989B7779}" presName="rootText" presStyleLbl="node2" presStyleIdx="2" presStyleCnt="3">
        <dgm:presLayoutVars>
          <dgm:chPref val="3"/>
        </dgm:presLayoutVars>
      </dgm:prSet>
      <dgm:spPr/>
      <dgm:t>
        <a:bodyPr/>
        <a:lstStyle/>
        <a:p>
          <a:endParaRPr lang="es-EC"/>
        </a:p>
      </dgm:t>
    </dgm:pt>
    <dgm:pt modelId="{D7373C32-9528-4740-9473-872CF4400CEE}" type="pres">
      <dgm:prSet presAssocID="{45E7D323-F760-4A9B-971F-18FD989B7779}" presName="rootConnector" presStyleLbl="node2" presStyleIdx="2" presStyleCnt="3"/>
      <dgm:spPr/>
      <dgm:t>
        <a:bodyPr/>
        <a:lstStyle/>
        <a:p>
          <a:endParaRPr lang="es-EC"/>
        </a:p>
      </dgm:t>
    </dgm:pt>
    <dgm:pt modelId="{3C2F013B-7CA7-428C-844F-7F28971CFEA3}" type="pres">
      <dgm:prSet presAssocID="{45E7D323-F760-4A9B-971F-18FD989B7779}" presName="hierChild4" presStyleCnt="0"/>
      <dgm:spPr/>
    </dgm:pt>
    <dgm:pt modelId="{679A5872-ECF8-4744-9331-1AD29C6F06FB}" type="pres">
      <dgm:prSet presAssocID="{45E7D323-F760-4A9B-971F-18FD989B7779}" presName="hierChild5" presStyleCnt="0"/>
      <dgm:spPr/>
    </dgm:pt>
    <dgm:pt modelId="{C8102909-91C4-48B6-BD7D-0580A30AFDAE}" type="pres">
      <dgm:prSet presAssocID="{5E7E79EE-1263-474A-B741-28B02D43EE31}" presName="hierChild3" presStyleCnt="0"/>
      <dgm:spPr/>
    </dgm:pt>
  </dgm:ptLst>
  <dgm:cxnLst>
    <dgm:cxn modelId="{27B174F2-2543-47E6-9910-C86B3BD306DD}" type="presOf" srcId="{7F7F134E-6455-46C6-8BA8-5D715A2DC80A}" destId="{0C8A6BC5-AF91-4021-83D9-5A50451C32DD}" srcOrd="0" destOrd="0" presId="urn:microsoft.com/office/officeart/2009/3/layout/HorizontalOrganizationChart"/>
    <dgm:cxn modelId="{FF575AB4-59FB-492A-AA9B-6B8CFA0B2916}" srcId="{5E7E79EE-1263-474A-B741-28B02D43EE31}" destId="{45E7D323-F760-4A9B-971F-18FD989B7779}" srcOrd="2" destOrd="0" parTransId="{C6BF3461-F193-4182-860E-C224E3E64875}" sibTransId="{B8FEEDBA-918D-41F8-BCFA-688C1B7B7831}"/>
    <dgm:cxn modelId="{017E334B-AF31-4D43-B9E9-CA2FE7143C0E}" type="presOf" srcId="{E1F25B22-221F-4435-B201-39F001DAD1C1}" destId="{3DD03E8E-88B3-46A9-91B1-C6066673B46F}" srcOrd="0" destOrd="0" presId="urn:microsoft.com/office/officeart/2009/3/layout/HorizontalOrganizationChart"/>
    <dgm:cxn modelId="{42C3EE3A-57BE-402B-9679-2F9BC774E36F}" type="presOf" srcId="{18637612-2D36-411D-B2D0-B31C8B4EEA82}" destId="{6D86A5CD-55E7-4D68-8342-4ADD8AEFD8AE}" srcOrd="1" destOrd="0" presId="urn:microsoft.com/office/officeart/2009/3/layout/HorizontalOrganizationChart"/>
    <dgm:cxn modelId="{4E4B8539-92EE-4159-ABAC-F2E55F089902}" srcId="{E1F25B22-221F-4435-B201-39F001DAD1C1}" destId="{5E7E79EE-1263-474A-B741-28B02D43EE31}" srcOrd="0" destOrd="0" parTransId="{D9D3A285-733C-4C94-89DC-07222D1D492F}" sibTransId="{5FF87FC3-45DB-47D7-ACB9-E7C79E2EA9B3}"/>
    <dgm:cxn modelId="{04C60148-3AA5-4706-867E-361C81067A98}" type="presOf" srcId="{5E7E79EE-1263-474A-B741-28B02D43EE31}" destId="{E9A99D81-F946-42F6-9C31-63306259CFAE}" srcOrd="0" destOrd="0" presId="urn:microsoft.com/office/officeart/2009/3/layout/HorizontalOrganizationChart"/>
    <dgm:cxn modelId="{F58E7AA0-6209-45CC-A5E8-DC9A5CA3243C}" type="presOf" srcId="{1C4301E0-1FE1-4E79-A32E-F1DAF25F0552}" destId="{B7D53E66-651B-4564-A584-4B3B3DE24E1D}" srcOrd="0" destOrd="0" presId="urn:microsoft.com/office/officeart/2009/3/layout/HorizontalOrganizationChart"/>
    <dgm:cxn modelId="{93F81B6D-80E1-4692-BBF0-B480FB4B2A00}" type="presOf" srcId="{45E7D323-F760-4A9B-971F-18FD989B7779}" destId="{D7373C32-9528-4740-9473-872CF4400CEE}" srcOrd="1" destOrd="0" presId="urn:microsoft.com/office/officeart/2009/3/layout/HorizontalOrganizationChart"/>
    <dgm:cxn modelId="{01BFF24A-A9BC-4366-8B59-8A447D93BE03}" type="presOf" srcId="{C6BF3461-F193-4182-860E-C224E3E64875}" destId="{E9728632-150D-461F-8774-4C163AF577FE}" srcOrd="0" destOrd="0" presId="urn:microsoft.com/office/officeart/2009/3/layout/HorizontalOrganizationChart"/>
    <dgm:cxn modelId="{86C559C8-4994-4CB2-A466-230621EA438D}" srcId="{5E7E79EE-1263-474A-B741-28B02D43EE31}" destId="{18637612-2D36-411D-B2D0-B31C8B4EEA82}" srcOrd="0" destOrd="0" parTransId="{7F7F134E-6455-46C6-8BA8-5D715A2DC80A}" sibTransId="{C55BBA97-D96F-40F3-9C88-5FF941F1E32F}"/>
    <dgm:cxn modelId="{084CDEA9-7914-4F65-8DAF-82CCE4E6F8D8}" type="presOf" srcId="{45E7D323-F760-4A9B-971F-18FD989B7779}" destId="{CB45F6F1-7D26-4C0B-B99D-4A3D28DC7F13}" srcOrd="0" destOrd="0" presId="urn:microsoft.com/office/officeart/2009/3/layout/HorizontalOrganizationChart"/>
    <dgm:cxn modelId="{A45C3573-A8FC-48C2-8163-3E507C487941}" type="presOf" srcId="{18637612-2D36-411D-B2D0-B31C8B4EEA82}" destId="{76D02E32-D62D-42E8-AD5F-FE25D3CBB714}" srcOrd="0" destOrd="0" presId="urn:microsoft.com/office/officeart/2009/3/layout/HorizontalOrganizationChart"/>
    <dgm:cxn modelId="{56477074-7685-4136-A5B9-F4B25EB33DCF}" type="presOf" srcId="{AA712B9E-140C-478F-BE15-AD52DBC0D18A}" destId="{2DA4CEA7-FE62-4820-9A49-90A4DEDCC707}" srcOrd="0" destOrd="0" presId="urn:microsoft.com/office/officeart/2009/3/layout/HorizontalOrganizationChart"/>
    <dgm:cxn modelId="{47F5B345-E1C6-45BA-B801-D8803B7109B2}" srcId="{5E7E79EE-1263-474A-B741-28B02D43EE31}" destId="{AA712B9E-140C-478F-BE15-AD52DBC0D18A}" srcOrd="1" destOrd="0" parTransId="{1C4301E0-1FE1-4E79-A32E-F1DAF25F0552}" sibTransId="{1C5C5679-06AF-4479-A1EF-09B2C24FD326}"/>
    <dgm:cxn modelId="{1E3884D0-82E8-4141-A5C0-763C4789C6C3}" type="presOf" srcId="{AA712B9E-140C-478F-BE15-AD52DBC0D18A}" destId="{F91DE4D0-4054-4A95-BE2F-F89106017835}" srcOrd="1" destOrd="0" presId="urn:microsoft.com/office/officeart/2009/3/layout/HorizontalOrganizationChart"/>
    <dgm:cxn modelId="{CE0AF613-BCBF-41E0-B132-0BD586C29E23}" type="presOf" srcId="{5E7E79EE-1263-474A-B741-28B02D43EE31}" destId="{DF56A00E-730F-4D52-AE26-3282A56E114B}" srcOrd="1" destOrd="0" presId="urn:microsoft.com/office/officeart/2009/3/layout/HorizontalOrganizationChart"/>
    <dgm:cxn modelId="{57FCD3C3-3F24-4A86-AA72-14761103B0E3}" type="presParOf" srcId="{3DD03E8E-88B3-46A9-91B1-C6066673B46F}" destId="{29265622-C44C-4CE7-83F7-5BBB6BA2F95C}" srcOrd="0" destOrd="0" presId="urn:microsoft.com/office/officeart/2009/3/layout/HorizontalOrganizationChart"/>
    <dgm:cxn modelId="{6CB0E28F-C25F-46BC-AE85-DCD7F4DAED43}" type="presParOf" srcId="{29265622-C44C-4CE7-83F7-5BBB6BA2F95C}" destId="{5F05409B-D8D1-4D35-9D52-A82849B39B70}" srcOrd="0" destOrd="0" presId="urn:microsoft.com/office/officeart/2009/3/layout/HorizontalOrganizationChart"/>
    <dgm:cxn modelId="{D2611B8E-6892-4100-90BC-6B7566FC3486}" type="presParOf" srcId="{5F05409B-D8D1-4D35-9D52-A82849B39B70}" destId="{E9A99D81-F946-42F6-9C31-63306259CFAE}" srcOrd="0" destOrd="0" presId="urn:microsoft.com/office/officeart/2009/3/layout/HorizontalOrganizationChart"/>
    <dgm:cxn modelId="{A943BE15-1BEB-43ED-B211-058CE66815C8}" type="presParOf" srcId="{5F05409B-D8D1-4D35-9D52-A82849B39B70}" destId="{DF56A00E-730F-4D52-AE26-3282A56E114B}" srcOrd="1" destOrd="0" presId="urn:microsoft.com/office/officeart/2009/3/layout/HorizontalOrganizationChart"/>
    <dgm:cxn modelId="{6BAAC226-0DC4-41C1-9CCC-C1F4B76FCC91}" type="presParOf" srcId="{29265622-C44C-4CE7-83F7-5BBB6BA2F95C}" destId="{7D68B0E1-9A35-4428-9280-7A8D71F2BFF4}" srcOrd="1" destOrd="0" presId="urn:microsoft.com/office/officeart/2009/3/layout/HorizontalOrganizationChart"/>
    <dgm:cxn modelId="{CD1EF7EB-25A8-4DB4-B8E3-3BDD5C893CFF}" type="presParOf" srcId="{7D68B0E1-9A35-4428-9280-7A8D71F2BFF4}" destId="{0C8A6BC5-AF91-4021-83D9-5A50451C32DD}" srcOrd="0" destOrd="0" presId="urn:microsoft.com/office/officeart/2009/3/layout/HorizontalOrganizationChart"/>
    <dgm:cxn modelId="{06E974B0-2C32-476B-93CD-E3026B359D2E}" type="presParOf" srcId="{7D68B0E1-9A35-4428-9280-7A8D71F2BFF4}" destId="{11A9933E-E681-4A73-A507-6E6EF1F02EB6}" srcOrd="1" destOrd="0" presId="urn:microsoft.com/office/officeart/2009/3/layout/HorizontalOrganizationChart"/>
    <dgm:cxn modelId="{CCB2AC77-B809-4AC4-B04A-4445D7AFDAFE}" type="presParOf" srcId="{11A9933E-E681-4A73-A507-6E6EF1F02EB6}" destId="{BC81C3D6-A7C8-4AF4-B963-3ECCF106EDB6}" srcOrd="0" destOrd="0" presId="urn:microsoft.com/office/officeart/2009/3/layout/HorizontalOrganizationChart"/>
    <dgm:cxn modelId="{7ED09611-D23B-422B-B867-3B918B6F88DC}" type="presParOf" srcId="{BC81C3D6-A7C8-4AF4-B963-3ECCF106EDB6}" destId="{76D02E32-D62D-42E8-AD5F-FE25D3CBB714}" srcOrd="0" destOrd="0" presId="urn:microsoft.com/office/officeart/2009/3/layout/HorizontalOrganizationChart"/>
    <dgm:cxn modelId="{9601B2AC-1420-418B-8923-BA44D6EF0D47}" type="presParOf" srcId="{BC81C3D6-A7C8-4AF4-B963-3ECCF106EDB6}" destId="{6D86A5CD-55E7-4D68-8342-4ADD8AEFD8AE}" srcOrd="1" destOrd="0" presId="urn:microsoft.com/office/officeart/2009/3/layout/HorizontalOrganizationChart"/>
    <dgm:cxn modelId="{028CD85A-9A89-4AF9-8F4D-1B1F1C10B674}" type="presParOf" srcId="{11A9933E-E681-4A73-A507-6E6EF1F02EB6}" destId="{D7508CE0-7A96-4534-8D3B-B9948B8C7EAB}" srcOrd="1" destOrd="0" presId="urn:microsoft.com/office/officeart/2009/3/layout/HorizontalOrganizationChart"/>
    <dgm:cxn modelId="{BEA73FAF-74DD-46F9-BDEA-4F05BD6D651A}" type="presParOf" srcId="{11A9933E-E681-4A73-A507-6E6EF1F02EB6}" destId="{E39A24CF-9CE4-4CBC-B3F1-FAA254B486A9}" srcOrd="2" destOrd="0" presId="urn:microsoft.com/office/officeart/2009/3/layout/HorizontalOrganizationChart"/>
    <dgm:cxn modelId="{4F424314-D341-411D-88FC-D2440FC38B64}" type="presParOf" srcId="{7D68B0E1-9A35-4428-9280-7A8D71F2BFF4}" destId="{B7D53E66-651B-4564-A584-4B3B3DE24E1D}" srcOrd="2" destOrd="0" presId="urn:microsoft.com/office/officeart/2009/3/layout/HorizontalOrganizationChart"/>
    <dgm:cxn modelId="{6656C5CC-D0DC-4456-AA3A-5D65373BE245}" type="presParOf" srcId="{7D68B0E1-9A35-4428-9280-7A8D71F2BFF4}" destId="{519B6E29-1D6E-4B3D-A84C-37615E23AF37}" srcOrd="3" destOrd="0" presId="urn:microsoft.com/office/officeart/2009/3/layout/HorizontalOrganizationChart"/>
    <dgm:cxn modelId="{3C090A68-080B-46DB-B88B-343D24050761}" type="presParOf" srcId="{519B6E29-1D6E-4B3D-A84C-37615E23AF37}" destId="{D7FBEED6-3A70-44CF-B612-3026B96B39F5}" srcOrd="0" destOrd="0" presId="urn:microsoft.com/office/officeart/2009/3/layout/HorizontalOrganizationChart"/>
    <dgm:cxn modelId="{032D44BD-6B0D-4D85-A9A5-47CDDACE579B}" type="presParOf" srcId="{D7FBEED6-3A70-44CF-B612-3026B96B39F5}" destId="{2DA4CEA7-FE62-4820-9A49-90A4DEDCC707}" srcOrd="0" destOrd="0" presId="urn:microsoft.com/office/officeart/2009/3/layout/HorizontalOrganizationChart"/>
    <dgm:cxn modelId="{40967526-3AB6-43FA-95A1-54C66CBCE793}" type="presParOf" srcId="{D7FBEED6-3A70-44CF-B612-3026B96B39F5}" destId="{F91DE4D0-4054-4A95-BE2F-F89106017835}" srcOrd="1" destOrd="0" presId="urn:microsoft.com/office/officeart/2009/3/layout/HorizontalOrganizationChart"/>
    <dgm:cxn modelId="{B651CE6D-52AA-4337-823A-B10B2CF4F430}" type="presParOf" srcId="{519B6E29-1D6E-4B3D-A84C-37615E23AF37}" destId="{50FB9778-FC49-4991-B79E-9D7D6418EE7A}" srcOrd="1" destOrd="0" presId="urn:microsoft.com/office/officeart/2009/3/layout/HorizontalOrganizationChart"/>
    <dgm:cxn modelId="{6C1B10AF-0B6A-45C1-B8E3-89B34128FCAB}" type="presParOf" srcId="{519B6E29-1D6E-4B3D-A84C-37615E23AF37}" destId="{371B38AD-8BDE-4133-A155-211070A6CB3D}" srcOrd="2" destOrd="0" presId="urn:microsoft.com/office/officeart/2009/3/layout/HorizontalOrganizationChart"/>
    <dgm:cxn modelId="{613723C6-A934-4E9F-9227-32042D439A82}" type="presParOf" srcId="{7D68B0E1-9A35-4428-9280-7A8D71F2BFF4}" destId="{E9728632-150D-461F-8774-4C163AF577FE}" srcOrd="4" destOrd="0" presId="urn:microsoft.com/office/officeart/2009/3/layout/HorizontalOrganizationChart"/>
    <dgm:cxn modelId="{1405125D-6A35-4762-9404-0FA24D59136B}" type="presParOf" srcId="{7D68B0E1-9A35-4428-9280-7A8D71F2BFF4}" destId="{CAC0BD9F-39AC-4E88-A4A4-55543AFB9C5B}" srcOrd="5" destOrd="0" presId="urn:microsoft.com/office/officeart/2009/3/layout/HorizontalOrganizationChart"/>
    <dgm:cxn modelId="{618C9699-6642-45EE-8EFF-3EAE3DB87AE9}" type="presParOf" srcId="{CAC0BD9F-39AC-4E88-A4A4-55543AFB9C5B}" destId="{756B912C-227F-4052-98AF-ADB0E00C2140}" srcOrd="0" destOrd="0" presId="urn:microsoft.com/office/officeart/2009/3/layout/HorizontalOrganizationChart"/>
    <dgm:cxn modelId="{B39A1262-ADDA-47E8-9341-F02B4DB0784C}" type="presParOf" srcId="{756B912C-227F-4052-98AF-ADB0E00C2140}" destId="{CB45F6F1-7D26-4C0B-B99D-4A3D28DC7F13}" srcOrd="0" destOrd="0" presId="urn:microsoft.com/office/officeart/2009/3/layout/HorizontalOrganizationChart"/>
    <dgm:cxn modelId="{FCB7AE3F-CB2E-49C9-B586-C5F3950B1D83}" type="presParOf" srcId="{756B912C-227F-4052-98AF-ADB0E00C2140}" destId="{D7373C32-9528-4740-9473-872CF4400CEE}" srcOrd="1" destOrd="0" presId="urn:microsoft.com/office/officeart/2009/3/layout/HorizontalOrganizationChart"/>
    <dgm:cxn modelId="{AD0B4BC8-EF98-4F92-ABCA-4B1F8FC60341}" type="presParOf" srcId="{CAC0BD9F-39AC-4E88-A4A4-55543AFB9C5B}" destId="{3C2F013B-7CA7-428C-844F-7F28971CFEA3}" srcOrd="1" destOrd="0" presId="urn:microsoft.com/office/officeart/2009/3/layout/HorizontalOrganizationChart"/>
    <dgm:cxn modelId="{57FF723E-D4A1-41AB-A087-91F08029D67A}" type="presParOf" srcId="{CAC0BD9F-39AC-4E88-A4A4-55543AFB9C5B}" destId="{679A5872-ECF8-4744-9331-1AD29C6F06FB}" srcOrd="2" destOrd="0" presId="urn:microsoft.com/office/officeart/2009/3/layout/HorizontalOrganizationChart"/>
    <dgm:cxn modelId="{905ECB6A-AE54-47ED-96F3-CF3815DD764C}" type="presParOf" srcId="{29265622-C44C-4CE7-83F7-5BBB6BA2F95C}" destId="{C8102909-91C4-48B6-BD7D-0580A30AFD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F25B22-221F-4435-B201-39F001DAD1C1}"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s-EC"/>
        </a:p>
      </dgm:t>
    </dgm:pt>
    <dgm:pt modelId="{5E7E79EE-1263-474A-B741-28B02D43EE31}">
      <dgm:prSet phldrT="[Texto]" custT="1"/>
      <dgm:spPr/>
      <dgm:t>
        <a:bodyPr/>
        <a:lstStyle/>
        <a:p>
          <a:pPr algn="ctr"/>
          <a:r>
            <a:rPr lang="es-EC" sz="2400" dirty="0" smtClean="0">
              <a:solidFill>
                <a:schemeClr val="tx1"/>
              </a:solidFill>
            </a:rPr>
            <a:t>Evidenciar la armadura indicada en planos estructurales, medir recubrimientos y obtener diámetros.</a:t>
          </a:r>
          <a:endParaRPr lang="es-EC" sz="2400" dirty="0">
            <a:solidFill>
              <a:schemeClr val="tx1"/>
            </a:solidFill>
          </a:endParaRPr>
        </a:p>
      </dgm:t>
    </dgm:pt>
    <dgm:pt modelId="{D9D3A285-733C-4C94-89DC-07222D1D492F}" type="parTrans" cxnId="{4E4B8539-92EE-4159-ABAC-F2E55F089902}">
      <dgm:prSet/>
      <dgm:spPr/>
      <dgm:t>
        <a:bodyPr/>
        <a:lstStyle/>
        <a:p>
          <a:endParaRPr lang="es-EC" sz="2400">
            <a:solidFill>
              <a:schemeClr val="tx1"/>
            </a:solidFill>
          </a:endParaRPr>
        </a:p>
      </dgm:t>
    </dgm:pt>
    <dgm:pt modelId="{5FF87FC3-45DB-47D7-ACB9-E7C79E2EA9B3}" type="sibTrans" cxnId="{4E4B8539-92EE-4159-ABAC-F2E55F089902}">
      <dgm:prSet/>
      <dgm:spPr/>
      <dgm:t>
        <a:bodyPr/>
        <a:lstStyle/>
        <a:p>
          <a:endParaRPr lang="es-EC" sz="2400">
            <a:solidFill>
              <a:schemeClr val="tx1"/>
            </a:solidFill>
          </a:endParaRPr>
        </a:p>
      </dgm:t>
    </dgm:pt>
    <dgm:pt modelId="{3DD03E8E-88B3-46A9-91B1-C6066673B46F}" type="pres">
      <dgm:prSet presAssocID="{E1F25B22-221F-4435-B201-39F001DAD1C1}" presName="hierChild1" presStyleCnt="0">
        <dgm:presLayoutVars>
          <dgm:orgChart val="1"/>
          <dgm:chPref val="1"/>
          <dgm:dir/>
          <dgm:animOne val="branch"/>
          <dgm:animLvl val="lvl"/>
          <dgm:resizeHandles/>
        </dgm:presLayoutVars>
      </dgm:prSet>
      <dgm:spPr/>
      <dgm:t>
        <a:bodyPr/>
        <a:lstStyle/>
        <a:p>
          <a:endParaRPr lang="es-EC"/>
        </a:p>
      </dgm:t>
    </dgm:pt>
    <dgm:pt modelId="{29265622-C44C-4CE7-83F7-5BBB6BA2F95C}" type="pres">
      <dgm:prSet presAssocID="{5E7E79EE-1263-474A-B741-28B02D43EE31}" presName="hierRoot1" presStyleCnt="0">
        <dgm:presLayoutVars>
          <dgm:hierBranch val="init"/>
        </dgm:presLayoutVars>
      </dgm:prSet>
      <dgm:spPr/>
    </dgm:pt>
    <dgm:pt modelId="{5F05409B-D8D1-4D35-9D52-A82849B39B70}" type="pres">
      <dgm:prSet presAssocID="{5E7E79EE-1263-474A-B741-28B02D43EE31}" presName="rootComposite1" presStyleCnt="0"/>
      <dgm:spPr/>
    </dgm:pt>
    <dgm:pt modelId="{E9A99D81-F946-42F6-9C31-63306259CFAE}" type="pres">
      <dgm:prSet presAssocID="{5E7E79EE-1263-474A-B741-28B02D43EE31}" presName="rootText1" presStyleLbl="node0" presStyleIdx="0" presStyleCnt="1" custLinFactY="-25019" custLinFactNeighborX="3629" custLinFactNeighborY="-100000">
        <dgm:presLayoutVars>
          <dgm:chPref val="3"/>
        </dgm:presLayoutVars>
      </dgm:prSet>
      <dgm:spPr/>
      <dgm:t>
        <a:bodyPr/>
        <a:lstStyle/>
        <a:p>
          <a:endParaRPr lang="es-EC"/>
        </a:p>
      </dgm:t>
    </dgm:pt>
    <dgm:pt modelId="{DF56A00E-730F-4D52-AE26-3282A56E114B}" type="pres">
      <dgm:prSet presAssocID="{5E7E79EE-1263-474A-B741-28B02D43EE31}" presName="rootConnector1" presStyleLbl="node1" presStyleIdx="0" presStyleCnt="0"/>
      <dgm:spPr/>
      <dgm:t>
        <a:bodyPr/>
        <a:lstStyle/>
        <a:p>
          <a:endParaRPr lang="es-EC"/>
        </a:p>
      </dgm:t>
    </dgm:pt>
    <dgm:pt modelId="{7D68B0E1-9A35-4428-9280-7A8D71F2BFF4}" type="pres">
      <dgm:prSet presAssocID="{5E7E79EE-1263-474A-B741-28B02D43EE31}" presName="hierChild2" presStyleCnt="0"/>
      <dgm:spPr/>
    </dgm:pt>
    <dgm:pt modelId="{C8102909-91C4-48B6-BD7D-0580A30AFDAE}" type="pres">
      <dgm:prSet presAssocID="{5E7E79EE-1263-474A-B741-28B02D43EE31}" presName="hierChild3" presStyleCnt="0"/>
      <dgm:spPr/>
    </dgm:pt>
  </dgm:ptLst>
  <dgm:cxnLst>
    <dgm:cxn modelId="{985C3F0A-F993-4FDA-8D85-B3FABBC78C66}" type="presOf" srcId="{E1F25B22-221F-4435-B201-39F001DAD1C1}" destId="{3DD03E8E-88B3-46A9-91B1-C6066673B46F}" srcOrd="0" destOrd="0" presId="urn:microsoft.com/office/officeart/2009/3/layout/HorizontalOrganizationChart"/>
    <dgm:cxn modelId="{0742F5CF-D4C9-49CF-891A-E64A8EDA0923}" type="presOf" srcId="{5E7E79EE-1263-474A-B741-28B02D43EE31}" destId="{E9A99D81-F946-42F6-9C31-63306259CFAE}" srcOrd="0" destOrd="0" presId="urn:microsoft.com/office/officeart/2009/3/layout/HorizontalOrganizationChart"/>
    <dgm:cxn modelId="{F4293E5F-0705-4664-AF23-953D3E4975F6}" type="presOf" srcId="{5E7E79EE-1263-474A-B741-28B02D43EE31}" destId="{DF56A00E-730F-4D52-AE26-3282A56E114B}" srcOrd="1" destOrd="0" presId="urn:microsoft.com/office/officeart/2009/3/layout/HorizontalOrganizationChart"/>
    <dgm:cxn modelId="{4E4B8539-92EE-4159-ABAC-F2E55F089902}" srcId="{E1F25B22-221F-4435-B201-39F001DAD1C1}" destId="{5E7E79EE-1263-474A-B741-28B02D43EE31}" srcOrd="0" destOrd="0" parTransId="{D9D3A285-733C-4C94-89DC-07222D1D492F}" sibTransId="{5FF87FC3-45DB-47D7-ACB9-E7C79E2EA9B3}"/>
    <dgm:cxn modelId="{D0479C9E-1CEB-46C7-A6B4-C8CEA68046A3}" type="presParOf" srcId="{3DD03E8E-88B3-46A9-91B1-C6066673B46F}" destId="{29265622-C44C-4CE7-83F7-5BBB6BA2F95C}" srcOrd="0" destOrd="0" presId="urn:microsoft.com/office/officeart/2009/3/layout/HorizontalOrganizationChart"/>
    <dgm:cxn modelId="{CE820FD7-1A61-41E1-B2A3-CF6E900856F4}" type="presParOf" srcId="{29265622-C44C-4CE7-83F7-5BBB6BA2F95C}" destId="{5F05409B-D8D1-4D35-9D52-A82849B39B70}" srcOrd="0" destOrd="0" presId="urn:microsoft.com/office/officeart/2009/3/layout/HorizontalOrganizationChart"/>
    <dgm:cxn modelId="{D3164D3C-7939-45DE-8145-F102A2BE8FA1}" type="presParOf" srcId="{5F05409B-D8D1-4D35-9D52-A82849B39B70}" destId="{E9A99D81-F946-42F6-9C31-63306259CFAE}" srcOrd="0" destOrd="0" presId="urn:microsoft.com/office/officeart/2009/3/layout/HorizontalOrganizationChart"/>
    <dgm:cxn modelId="{27FE7B2C-5371-4E25-B4E6-3B40741BE44A}" type="presParOf" srcId="{5F05409B-D8D1-4D35-9D52-A82849B39B70}" destId="{DF56A00E-730F-4D52-AE26-3282A56E114B}" srcOrd="1" destOrd="0" presId="urn:microsoft.com/office/officeart/2009/3/layout/HorizontalOrganizationChart"/>
    <dgm:cxn modelId="{3D99D89F-CB00-404A-B0E3-7BC11BACF7D3}" type="presParOf" srcId="{29265622-C44C-4CE7-83F7-5BBB6BA2F95C}" destId="{7D68B0E1-9A35-4428-9280-7A8D71F2BFF4}" srcOrd="1" destOrd="0" presId="urn:microsoft.com/office/officeart/2009/3/layout/HorizontalOrganizationChart"/>
    <dgm:cxn modelId="{9EE31AD4-2ACD-4EC5-8A84-8FF31A7DC9E6}" type="presParOf" srcId="{29265622-C44C-4CE7-83F7-5BBB6BA2F95C}" destId="{C8102909-91C4-48B6-BD7D-0580A30AFDA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3954E-9D8E-4A9E-8354-EABA5ACD860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E0BA0448-2026-41EE-A91F-D55D5B3BD215}">
      <dgm:prSet phldrT="[Texto]" custT="1"/>
      <dgm:spPr/>
      <dgm:t>
        <a:bodyPr/>
        <a:lstStyle/>
        <a:p>
          <a:pPr algn="just"/>
          <a:r>
            <a:rPr lang="es-EC" sz="2400" dirty="0" smtClean="0">
              <a:solidFill>
                <a:schemeClr val="tx1"/>
              </a:solidFill>
            </a:rPr>
            <a:t>Analizar el desempeño estructural del edificio de la Cámara de la Industria de la Construcción mediante modelamiento analítico validado con resultados experimentales para determinar las condiciones actuales resistentes y de deformación del edificio, y de ser necesario proponer reforzamiento para el posible incremento de un piso adicional.</a:t>
          </a:r>
          <a:endParaRPr lang="es-EC" sz="2400" dirty="0">
            <a:solidFill>
              <a:schemeClr val="tx1"/>
            </a:solidFill>
          </a:endParaRPr>
        </a:p>
      </dgm:t>
    </dgm:pt>
    <dgm:pt modelId="{754FE5B2-5012-49AF-967F-08E30CDE6452}" type="parTrans" cxnId="{6FE1F4A9-A007-422D-8CAA-FFBE55D7B25E}">
      <dgm:prSet/>
      <dgm:spPr/>
      <dgm:t>
        <a:bodyPr/>
        <a:lstStyle/>
        <a:p>
          <a:endParaRPr lang="es-EC" sz="1600">
            <a:solidFill>
              <a:schemeClr val="tx1"/>
            </a:solidFill>
          </a:endParaRPr>
        </a:p>
      </dgm:t>
    </dgm:pt>
    <dgm:pt modelId="{57C5269A-7709-48FC-BB31-8538FC936DFC}" type="sibTrans" cxnId="{6FE1F4A9-A007-422D-8CAA-FFBE55D7B25E}">
      <dgm:prSet/>
      <dgm:spPr/>
      <dgm:t>
        <a:bodyPr/>
        <a:lstStyle/>
        <a:p>
          <a:endParaRPr lang="es-EC" sz="1600">
            <a:solidFill>
              <a:schemeClr val="tx1"/>
            </a:solidFill>
          </a:endParaRPr>
        </a:p>
      </dgm:t>
    </dgm:pt>
    <dgm:pt modelId="{A82F5D54-D08A-445B-8569-999E7AD628B4}">
      <dgm:prSet phldrT="[Texto]" custT="1"/>
      <dgm:spPr/>
      <dgm:t>
        <a:bodyPr/>
        <a:lstStyle/>
        <a:p>
          <a:endParaRPr lang="es-EC" sz="4000" dirty="0">
            <a:solidFill>
              <a:schemeClr val="tx1"/>
            </a:solidFill>
          </a:endParaRPr>
        </a:p>
      </dgm:t>
    </dgm:pt>
    <dgm:pt modelId="{9EF6A157-76EE-4544-855D-344CABD7763B}" type="parTrans" cxnId="{984726D7-6395-4573-89AE-E71ECBDBEFAC}">
      <dgm:prSet/>
      <dgm:spPr/>
      <dgm:t>
        <a:bodyPr/>
        <a:lstStyle/>
        <a:p>
          <a:endParaRPr lang="es-EC" sz="1600">
            <a:solidFill>
              <a:schemeClr val="tx1"/>
            </a:solidFill>
          </a:endParaRPr>
        </a:p>
      </dgm:t>
    </dgm:pt>
    <dgm:pt modelId="{F6787881-F556-475F-B826-DF75AA60C893}" type="sibTrans" cxnId="{984726D7-6395-4573-89AE-E71ECBDBEFAC}">
      <dgm:prSet/>
      <dgm:spPr/>
      <dgm:t>
        <a:bodyPr/>
        <a:lstStyle/>
        <a:p>
          <a:endParaRPr lang="es-EC" sz="1600">
            <a:solidFill>
              <a:schemeClr val="tx1"/>
            </a:solidFill>
          </a:endParaRPr>
        </a:p>
      </dgm:t>
    </dgm:pt>
    <dgm:pt modelId="{D4366091-402C-41C8-8D7F-C8BC29360598}" type="pres">
      <dgm:prSet presAssocID="{62F3954E-9D8E-4A9E-8354-EABA5ACD860F}" presName="linear" presStyleCnt="0">
        <dgm:presLayoutVars>
          <dgm:animLvl val="lvl"/>
          <dgm:resizeHandles val="exact"/>
        </dgm:presLayoutVars>
      </dgm:prSet>
      <dgm:spPr/>
      <dgm:t>
        <a:bodyPr/>
        <a:lstStyle/>
        <a:p>
          <a:endParaRPr lang="es-EC"/>
        </a:p>
      </dgm:t>
    </dgm:pt>
    <dgm:pt modelId="{8A378D69-1345-4469-B9ED-81AF88D6E03A}" type="pres">
      <dgm:prSet presAssocID="{E0BA0448-2026-41EE-A91F-D55D5B3BD215}" presName="parentText" presStyleLbl="node1" presStyleIdx="0" presStyleCnt="1">
        <dgm:presLayoutVars>
          <dgm:chMax val="0"/>
          <dgm:bulletEnabled val="1"/>
        </dgm:presLayoutVars>
      </dgm:prSet>
      <dgm:spPr/>
      <dgm:t>
        <a:bodyPr/>
        <a:lstStyle/>
        <a:p>
          <a:endParaRPr lang="es-EC"/>
        </a:p>
      </dgm:t>
    </dgm:pt>
    <dgm:pt modelId="{97C47135-84A1-4A4C-A114-947D8FCAA133}" type="pres">
      <dgm:prSet presAssocID="{E0BA0448-2026-41EE-A91F-D55D5B3BD215}" presName="childText" presStyleLbl="revTx" presStyleIdx="0" presStyleCnt="1">
        <dgm:presLayoutVars>
          <dgm:bulletEnabled val="1"/>
        </dgm:presLayoutVars>
      </dgm:prSet>
      <dgm:spPr/>
      <dgm:t>
        <a:bodyPr/>
        <a:lstStyle/>
        <a:p>
          <a:endParaRPr lang="es-EC"/>
        </a:p>
      </dgm:t>
    </dgm:pt>
  </dgm:ptLst>
  <dgm:cxnLst>
    <dgm:cxn modelId="{0EEB394A-7CEF-4BC2-B845-3ED2AED102D7}" type="presOf" srcId="{E0BA0448-2026-41EE-A91F-D55D5B3BD215}" destId="{8A378D69-1345-4469-B9ED-81AF88D6E03A}" srcOrd="0" destOrd="0" presId="urn:microsoft.com/office/officeart/2005/8/layout/vList2"/>
    <dgm:cxn modelId="{D4CF4057-BD7D-4389-85BD-3A223D50302C}" type="presOf" srcId="{A82F5D54-D08A-445B-8569-999E7AD628B4}" destId="{97C47135-84A1-4A4C-A114-947D8FCAA133}" srcOrd="0" destOrd="0" presId="urn:microsoft.com/office/officeart/2005/8/layout/vList2"/>
    <dgm:cxn modelId="{984726D7-6395-4573-89AE-E71ECBDBEFAC}" srcId="{E0BA0448-2026-41EE-A91F-D55D5B3BD215}" destId="{A82F5D54-D08A-445B-8569-999E7AD628B4}" srcOrd="0" destOrd="0" parTransId="{9EF6A157-76EE-4544-855D-344CABD7763B}" sibTransId="{F6787881-F556-475F-B826-DF75AA60C893}"/>
    <dgm:cxn modelId="{6FE1F4A9-A007-422D-8CAA-FFBE55D7B25E}" srcId="{62F3954E-9D8E-4A9E-8354-EABA5ACD860F}" destId="{E0BA0448-2026-41EE-A91F-D55D5B3BD215}" srcOrd="0" destOrd="0" parTransId="{754FE5B2-5012-49AF-967F-08E30CDE6452}" sibTransId="{57C5269A-7709-48FC-BB31-8538FC936DFC}"/>
    <dgm:cxn modelId="{DA5721AF-B0D7-4704-98DB-28E7C6B74BDE}" type="presOf" srcId="{62F3954E-9D8E-4A9E-8354-EABA5ACD860F}" destId="{D4366091-402C-41C8-8D7F-C8BC29360598}" srcOrd="0" destOrd="0" presId="urn:microsoft.com/office/officeart/2005/8/layout/vList2"/>
    <dgm:cxn modelId="{DF3AAF6E-8ECB-4E53-AF90-9011AFD8111B}" type="presParOf" srcId="{D4366091-402C-41C8-8D7F-C8BC29360598}" destId="{8A378D69-1345-4469-B9ED-81AF88D6E03A}" srcOrd="0" destOrd="0" presId="urn:microsoft.com/office/officeart/2005/8/layout/vList2"/>
    <dgm:cxn modelId="{EC2AB7D0-0FA1-4DE9-B98A-AAB6DF319A67}" type="presParOf" srcId="{D4366091-402C-41C8-8D7F-C8BC29360598}" destId="{97C47135-84A1-4A4C-A114-947D8FCAA1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1F25B22-221F-4435-B201-39F001DAD1C1}"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s-EC"/>
        </a:p>
      </dgm:t>
    </dgm:pt>
    <dgm:pt modelId="{5E7E79EE-1263-474A-B741-28B02D43EE31}">
      <dgm:prSet phldrT="[Texto]" custT="1"/>
      <dgm:spPr>
        <a:solidFill>
          <a:srgbClr val="92D050"/>
        </a:solidFill>
      </dgm:spPr>
      <dgm:t>
        <a:bodyPr/>
        <a:lstStyle/>
        <a:p>
          <a:pPr algn="ctr"/>
          <a:r>
            <a:rPr lang="es-EC" sz="2400" dirty="0" smtClean="0">
              <a:solidFill>
                <a:schemeClr val="tx1"/>
              </a:solidFill>
            </a:rPr>
            <a:t>Columnas evaluadas: 45</a:t>
          </a:r>
        </a:p>
        <a:p>
          <a:pPr algn="ctr"/>
          <a:r>
            <a:rPr lang="es-EC" sz="2400" dirty="0" smtClean="0">
              <a:solidFill>
                <a:schemeClr val="tx1"/>
              </a:solidFill>
            </a:rPr>
            <a:t>Verificación de diámetros en 20 de estos elementos.</a:t>
          </a:r>
        </a:p>
      </dgm:t>
    </dgm:pt>
    <dgm:pt modelId="{D9D3A285-733C-4C94-89DC-07222D1D492F}" type="parTrans" cxnId="{4E4B8539-92EE-4159-ABAC-F2E55F089902}">
      <dgm:prSet/>
      <dgm:spPr/>
      <dgm:t>
        <a:bodyPr/>
        <a:lstStyle/>
        <a:p>
          <a:pPr algn="just"/>
          <a:endParaRPr lang="es-EC" sz="2400">
            <a:solidFill>
              <a:schemeClr val="tx1"/>
            </a:solidFill>
          </a:endParaRPr>
        </a:p>
      </dgm:t>
    </dgm:pt>
    <dgm:pt modelId="{5FF87FC3-45DB-47D7-ACB9-E7C79E2EA9B3}" type="sibTrans" cxnId="{4E4B8539-92EE-4159-ABAC-F2E55F089902}">
      <dgm:prSet/>
      <dgm:spPr/>
      <dgm:t>
        <a:bodyPr/>
        <a:lstStyle/>
        <a:p>
          <a:pPr algn="just"/>
          <a:endParaRPr lang="es-EC" sz="2400">
            <a:solidFill>
              <a:schemeClr val="tx1"/>
            </a:solidFill>
          </a:endParaRPr>
        </a:p>
      </dgm:t>
    </dgm:pt>
    <dgm:pt modelId="{3DD03E8E-88B3-46A9-91B1-C6066673B46F}" type="pres">
      <dgm:prSet presAssocID="{E1F25B22-221F-4435-B201-39F001DAD1C1}" presName="hierChild1" presStyleCnt="0">
        <dgm:presLayoutVars>
          <dgm:orgChart val="1"/>
          <dgm:chPref val="1"/>
          <dgm:dir/>
          <dgm:animOne val="branch"/>
          <dgm:animLvl val="lvl"/>
          <dgm:resizeHandles/>
        </dgm:presLayoutVars>
      </dgm:prSet>
      <dgm:spPr/>
      <dgm:t>
        <a:bodyPr/>
        <a:lstStyle/>
        <a:p>
          <a:endParaRPr lang="es-EC"/>
        </a:p>
      </dgm:t>
    </dgm:pt>
    <dgm:pt modelId="{29265622-C44C-4CE7-83F7-5BBB6BA2F95C}" type="pres">
      <dgm:prSet presAssocID="{5E7E79EE-1263-474A-B741-28B02D43EE31}" presName="hierRoot1" presStyleCnt="0">
        <dgm:presLayoutVars>
          <dgm:hierBranch val="init"/>
        </dgm:presLayoutVars>
      </dgm:prSet>
      <dgm:spPr/>
    </dgm:pt>
    <dgm:pt modelId="{5F05409B-D8D1-4D35-9D52-A82849B39B70}" type="pres">
      <dgm:prSet presAssocID="{5E7E79EE-1263-474A-B741-28B02D43EE31}" presName="rootComposite1" presStyleCnt="0"/>
      <dgm:spPr/>
    </dgm:pt>
    <dgm:pt modelId="{E9A99D81-F946-42F6-9C31-63306259CFAE}" type="pres">
      <dgm:prSet presAssocID="{5E7E79EE-1263-474A-B741-28B02D43EE31}" presName="rootText1" presStyleLbl="node0" presStyleIdx="0" presStyleCnt="1" custScaleX="331171" custScaleY="502879" custLinFactY="-25019" custLinFactNeighborX="3629" custLinFactNeighborY="-100000">
        <dgm:presLayoutVars>
          <dgm:chPref val="3"/>
        </dgm:presLayoutVars>
      </dgm:prSet>
      <dgm:spPr/>
      <dgm:t>
        <a:bodyPr/>
        <a:lstStyle/>
        <a:p>
          <a:endParaRPr lang="es-EC"/>
        </a:p>
      </dgm:t>
    </dgm:pt>
    <dgm:pt modelId="{DF56A00E-730F-4D52-AE26-3282A56E114B}" type="pres">
      <dgm:prSet presAssocID="{5E7E79EE-1263-474A-B741-28B02D43EE31}" presName="rootConnector1" presStyleLbl="node1" presStyleIdx="0" presStyleCnt="0"/>
      <dgm:spPr/>
      <dgm:t>
        <a:bodyPr/>
        <a:lstStyle/>
        <a:p>
          <a:endParaRPr lang="es-EC"/>
        </a:p>
      </dgm:t>
    </dgm:pt>
    <dgm:pt modelId="{7D68B0E1-9A35-4428-9280-7A8D71F2BFF4}" type="pres">
      <dgm:prSet presAssocID="{5E7E79EE-1263-474A-B741-28B02D43EE31}" presName="hierChild2" presStyleCnt="0"/>
      <dgm:spPr/>
    </dgm:pt>
    <dgm:pt modelId="{C8102909-91C4-48B6-BD7D-0580A30AFDAE}" type="pres">
      <dgm:prSet presAssocID="{5E7E79EE-1263-474A-B741-28B02D43EE31}" presName="hierChild3" presStyleCnt="0"/>
      <dgm:spPr/>
    </dgm:pt>
  </dgm:ptLst>
  <dgm:cxnLst>
    <dgm:cxn modelId="{FB4CA21F-DED1-456F-A9C3-A0FA6B79FA39}" type="presOf" srcId="{5E7E79EE-1263-474A-B741-28B02D43EE31}" destId="{E9A99D81-F946-42F6-9C31-63306259CFAE}" srcOrd="0" destOrd="0" presId="urn:microsoft.com/office/officeart/2009/3/layout/HorizontalOrganizationChart"/>
    <dgm:cxn modelId="{4E4B8539-92EE-4159-ABAC-F2E55F089902}" srcId="{E1F25B22-221F-4435-B201-39F001DAD1C1}" destId="{5E7E79EE-1263-474A-B741-28B02D43EE31}" srcOrd="0" destOrd="0" parTransId="{D9D3A285-733C-4C94-89DC-07222D1D492F}" sibTransId="{5FF87FC3-45DB-47D7-ACB9-E7C79E2EA9B3}"/>
    <dgm:cxn modelId="{A1F813E7-0D33-4D5B-9370-4B4E546D6077}" type="presOf" srcId="{E1F25B22-221F-4435-B201-39F001DAD1C1}" destId="{3DD03E8E-88B3-46A9-91B1-C6066673B46F}" srcOrd="0" destOrd="0" presId="urn:microsoft.com/office/officeart/2009/3/layout/HorizontalOrganizationChart"/>
    <dgm:cxn modelId="{9F45111A-04EE-44CF-AD08-2A8682AEFF4C}" type="presOf" srcId="{5E7E79EE-1263-474A-B741-28B02D43EE31}" destId="{DF56A00E-730F-4D52-AE26-3282A56E114B}" srcOrd="1" destOrd="0" presId="urn:microsoft.com/office/officeart/2009/3/layout/HorizontalOrganizationChart"/>
    <dgm:cxn modelId="{AA8A7807-BE39-4497-8EF6-DA955D9C9496}" type="presParOf" srcId="{3DD03E8E-88B3-46A9-91B1-C6066673B46F}" destId="{29265622-C44C-4CE7-83F7-5BBB6BA2F95C}" srcOrd="0" destOrd="0" presId="urn:microsoft.com/office/officeart/2009/3/layout/HorizontalOrganizationChart"/>
    <dgm:cxn modelId="{8431653F-623D-4DF9-BB5E-088F6FB4498C}" type="presParOf" srcId="{29265622-C44C-4CE7-83F7-5BBB6BA2F95C}" destId="{5F05409B-D8D1-4D35-9D52-A82849B39B70}" srcOrd="0" destOrd="0" presId="urn:microsoft.com/office/officeart/2009/3/layout/HorizontalOrganizationChart"/>
    <dgm:cxn modelId="{05636BE2-926C-45B2-8774-B2439C4BDA22}" type="presParOf" srcId="{5F05409B-D8D1-4D35-9D52-A82849B39B70}" destId="{E9A99D81-F946-42F6-9C31-63306259CFAE}" srcOrd="0" destOrd="0" presId="urn:microsoft.com/office/officeart/2009/3/layout/HorizontalOrganizationChart"/>
    <dgm:cxn modelId="{48F8465E-7373-4CAD-89F4-7C5977B1EC19}" type="presParOf" srcId="{5F05409B-D8D1-4D35-9D52-A82849B39B70}" destId="{DF56A00E-730F-4D52-AE26-3282A56E114B}" srcOrd="1" destOrd="0" presId="urn:microsoft.com/office/officeart/2009/3/layout/HorizontalOrganizationChart"/>
    <dgm:cxn modelId="{3A7DD332-5FCD-4257-896B-A87D5CC4C99D}" type="presParOf" srcId="{29265622-C44C-4CE7-83F7-5BBB6BA2F95C}" destId="{7D68B0E1-9A35-4428-9280-7A8D71F2BFF4}" srcOrd="1" destOrd="0" presId="urn:microsoft.com/office/officeart/2009/3/layout/HorizontalOrganizationChart"/>
    <dgm:cxn modelId="{11174D53-32E4-46B3-A9D7-C962F30B2B2D}" type="presParOf" srcId="{29265622-C44C-4CE7-83F7-5BBB6BA2F95C}" destId="{C8102909-91C4-48B6-BD7D-0580A30AFDAE}"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F25B22-221F-4435-B201-39F001DAD1C1}" type="doc">
      <dgm:prSet loTypeId="urn:microsoft.com/office/officeart/2009/3/layout/HorizontalOrganizationChart" loCatId="hierarchy" qsTypeId="urn:microsoft.com/office/officeart/2005/8/quickstyle/simple1" qsCatId="simple" csTypeId="urn:microsoft.com/office/officeart/2005/8/colors/accent2_2" csCatId="accent2" phldr="1"/>
      <dgm:spPr/>
      <dgm:t>
        <a:bodyPr/>
        <a:lstStyle/>
        <a:p>
          <a:endParaRPr lang="es-EC"/>
        </a:p>
      </dgm:t>
    </dgm:pt>
    <dgm:pt modelId="{5E7E79EE-1263-474A-B741-28B02D43EE31}">
      <dgm:prSet phldrT="[Texto]" custT="1"/>
      <dgm:spPr/>
      <dgm:t>
        <a:bodyPr/>
        <a:lstStyle/>
        <a:p>
          <a:pPr algn="just"/>
          <a:r>
            <a:rPr lang="es-EC" sz="3600" b="1" dirty="0" smtClean="0">
              <a:solidFill>
                <a:schemeClr val="tx1"/>
              </a:solidFill>
            </a:rPr>
            <a:t>R=5</a:t>
          </a:r>
        </a:p>
      </dgm:t>
    </dgm:pt>
    <dgm:pt modelId="{D9D3A285-733C-4C94-89DC-07222D1D492F}" type="parTrans" cxnId="{4E4B8539-92EE-4159-ABAC-F2E55F089902}">
      <dgm:prSet/>
      <dgm:spPr/>
      <dgm:t>
        <a:bodyPr/>
        <a:lstStyle/>
        <a:p>
          <a:pPr algn="just"/>
          <a:endParaRPr lang="es-EC" sz="3600" b="1">
            <a:solidFill>
              <a:schemeClr val="tx1"/>
            </a:solidFill>
          </a:endParaRPr>
        </a:p>
      </dgm:t>
    </dgm:pt>
    <dgm:pt modelId="{5FF87FC3-45DB-47D7-ACB9-E7C79E2EA9B3}" type="sibTrans" cxnId="{4E4B8539-92EE-4159-ABAC-F2E55F089902}">
      <dgm:prSet/>
      <dgm:spPr/>
      <dgm:t>
        <a:bodyPr/>
        <a:lstStyle/>
        <a:p>
          <a:pPr algn="just"/>
          <a:endParaRPr lang="es-EC" sz="3600" b="1">
            <a:solidFill>
              <a:schemeClr val="tx1"/>
            </a:solidFill>
          </a:endParaRPr>
        </a:p>
      </dgm:t>
    </dgm:pt>
    <dgm:pt modelId="{3DD03E8E-88B3-46A9-91B1-C6066673B46F}" type="pres">
      <dgm:prSet presAssocID="{E1F25B22-221F-4435-B201-39F001DAD1C1}" presName="hierChild1" presStyleCnt="0">
        <dgm:presLayoutVars>
          <dgm:orgChart val="1"/>
          <dgm:chPref val="1"/>
          <dgm:dir/>
          <dgm:animOne val="branch"/>
          <dgm:animLvl val="lvl"/>
          <dgm:resizeHandles/>
        </dgm:presLayoutVars>
      </dgm:prSet>
      <dgm:spPr/>
      <dgm:t>
        <a:bodyPr/>
        <a:lstStyle/>
        <a:p>
          <a:endParaRPr lang="es-EC"/>
        </a:p>
      </dgm:t>
    </dgm:pt>
    <dgm:pt modelId="{29265622-C44C-4CE7-83F7-5BBB6BA2F95C}" type="pres">
      <dgm:prSet presAssocID="{5E7E79EE-1263-474A-B741-28B02D43EE31}" presName="hierRoot1" presStyleCnt="0">
        <dgm:presLayoutVars>
          <dgm:hierBranch val="init"/>
        </dgm:presLayoutVars>
      </dgm:prSet>
      <dgm:spPr/>
    </dgm:pt>
    <dgm:pt modelId="{5F05409B-D8D1-4D35-9D52-A82849B39B70}" type="pres">
      <dgm:prSet presAssocID="{5E7E79EE-1263-474A-B741-28B02D43EE31}" presName="rootComposite1" presStyleCnt="0"/>
      <dgm:spPr/>
    </dgm:pt>
    <dgm:pt modelId="{E9A99D81-F946-42F6-9C31-63306259CFAE}" type="pres">
      <dgm:prSet presAssocID="{5E7E79EE-1263-474A-B741-28B02D43EE31}" presName="rootText1" presStyleLbl="node0" presStyleIdx="0" presStyleCnt="1" custScaleX="331171" custScaleY="502879" custLinFactY="-25019" custLinFactNeighborX="3629" custLinFactNeighborY="-100000">
        <dgm:presLayoutVars>
          <dgm:chPref val="3"/>
        </dgm:presLayoutVars>
      </dgm:prSet>
      <dgm:spPr/>
      <dgm:t>
        <a:bodyPr/>
        <a:lstStyle/>
        <a:p>
          <a:endParaRPr lang="es-EC"/>
        </a:p>
      </dgm:t>
    </dgm:pt>
    <dgm:pt modelId="{DF56A00E-730F-4D52-AE26-3282A56E114B}" type="pres">
      <dgm:prSet presAssocID="{5E7E79EE-1263-474A-B741-28B02D43EE31}" presName="rootConnector1" presStyleLbl="node1" presStyleIdx="0" presStyleCnt="0"/>
      <dgm:spPr/>
      <dgm:t>
        <a:bodyPr/>
        <a:lstStyle/>
        <a:p>
          <a:endParaRPr lang="es-EC"/>
        </a:p>
      </dgm:t>
    </dgm:pt>
    <dgm:pt modelId="{7D68B0E1-9A35-4428-9280-7A8D71F2BFF4}" type="pres">
      <dgm:prSet presAssocID="{5E7E79EE-1263-474A-B741-28B02D43EE31}" presName="hierChild2" presStyleCnt="0"/>
      <dgm:spPr/>
    </dgm:pt>
    <dgm:pt modelId="{C8102909-91C4-48B6-BD7D-0580A30AFDAE}" type="pres">
      <dgm:prSet presAssocID="{5E7E79EE-1263-474A-B741-28B02D43EE31}" presName="hierChild3" presStyleCnt="0"/>
      <dgm:spPr/>
    </dgm:pt>
  </dgm:ptLst>
  <dgm:cxnLst>
    <dgm:cxn modelId="{D722FAD2-5BA9-4272-866C-C9B695058B30}" type="presOf" srcId="{5E7E79EE-1263-474A-B741-28B02D43EE31}" destId="{E9A99D81-F946-42F6-9C31-63306259CFAE}" srcOrd="0" destOrd="0" presId="urn:microsoft.com/office/officeart/2009/3/layout/HorizontalOrganizationChart"/>
    <dgm:cxn modelId="{AEEF66A8-0AE2-40EA-BDE7-83CCE63C2E5F}" type="presOf" srcId="{5E7E79EE-1263-474A-B741-28B02D43EE31}" destId="{DF56A00E-730F-4D52-AE26-3282A56E114B}" srcOrd="1" destOrd="0" presId="urn:microsoft.com/office/officeart/2009/3/layout/HorizontalOrganizationChart"/>
    <dgm:cxn modelId="{4E4B8539-92EE-4159-ABAC-F2E55F089902}" srcId="{E1F25B22-221F-4435-B201-39F001DAD1C1}" destId="{5E7E79EE-1263-474A-B741-28B02D43EE31}" srcOrd="0" destOrd="0" parTransId="{D9D3A285-733C-4C94-89DC-07222D1D492F}" sibTransId="{5FF87FC3-45DB-47D7-ACB9-E7C79E2EA9B3}"/>
    <dgm:cxn modelId="{422E7396-0986-4EE7-9C2F-0706AFEDC5A0}" type="presOf" srcId="{E1F25B22-221F-4435-B201-39F001DAD1C1}" destId="{3DD03E8E-88B3-46A9-91B1-C6066673B46F}" srcOrd="0" destOrd="0" presId="urn:microsoft.com/office/officeart/2009/3/layout/HorizontalOrganizationChart"/>
    <dgm:cxn modelId="{C57AE1B3-034B-4643-9638-7D84BB0612D3}" type="presParOf" srcId="{3DD03E8E-88B3-46A9-91B1-C6066673B46F}" destId="{29265622-C44C-4CE7-83F7-5BBB6BA2F95C}" srcOrd="0" destOrd="0" presId="urn:microsoft.com/office/officeart/2009/3/layout/HorizontalOrganizationChart"/>
    <dgm:cxn modelId="{D6210BAC-2B46-493F-A8B3-0B6F50BA1926}" type="presParOf" srcId="{29265622-C44C-4CE7-83F7-5BBB6BA2F95C}" destId="{5F05409B-D8D1-4D35-9D52-A82849B39B70}" srcOrd="0" destOrd="0" presId="urn:microsoft.com/office/officeart/2009/3/layout/HorizontalOrganizationChart"/>
    <dgm:cxn modelId="{474D07B5-611A-433E-ABAF-E0681E71F400}" type="presParOf" srcId="{5F05409B-D8D1-4D35-9D52-A82849B39B70}" destId="{E9A99D81-F946-42F6-9C31-63306259CFAE}" srcOrd="0" destOrd="0" presId="urn:microsoft.com/office/officeart/2009/3/layout/HorizontalOrganizationChart"/>
    <dgm:cxn modelId="{569E944F-1982-446F-B1ED-E02CC095EB2F}" type="presParOf" srcId="{5F05409B-D8D1-4D35-9D52-A82849B39B70}" destId="{DF56A00E-730F-4D52-AE26-3282A56E114B}" srcOrd="1" destOrd="0" presId="urn:microsoft.com/office/officeart/2009/3/layout/HorizontalOrganizationChart"/>
    <dgm:cxn modelId="{F21AD9A0-A881-4224-9E5A-7E82F3C814D4}" type="presParOf" srcId="{29265622-C44C-4CE7-83F7-5BBB6BA2F95C}" destId="{7D68B0E1-9A35-4428-9280-7A8D71F2BFF4}" srcOrd="1" destOrd="0" presId="urn:microsoft.com/office/officeart/2009/3/layout/HorizontalOrganizationChart"/>
    <dgm:cxn modelId="{95A7CF86-04EF-446B-90C2-D66DC32878A5}" type="presParOf" srcId="{29265622-C44C-4CE7-83F7-5BBB6BA2F95C}" destId="{C8102909-91C4-48B6-BD7D-0580A30AFDAE}" srcOrd="2" destOrd="0" presId="urn:microsoft.com/office/officeart/2009/3/layout/HorizontalOrganizationChar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C99B516-4666-43CF-B103-3DD4C926807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C"/>
        </a:p>
      </dgm:t>
    </dgm:pt>
    <dgm:pt modelId="{CD4763A7-2EE7-4685-9D6C-114048FF4978}">
      <dgm:prSet phldrT="[Texto]" custT="1"/>
      <dgm:spPr/>
      <dgm:t>
        <a:bodyPr/>
        <a:lstStyle/>
        <a:p>
          <a:r>
            <a:rPr lang="es-EC" sz="2400" dirty="0" smtClean="0">
              <a:solidFill>
                <a:schemeClr val="tx1"/>
              </a:solidFill>
            </a:rPr>
            <a:t>SENSOR DE ACELERACIÓN </a:t>
          </a:r>
          <a:r>
            <a:rPr lang="es-EC" sz="2400" i="1" dirty="0" smtClean="0">
              <a:solidFill>
                <a:schemeClr val="tx1"/>
              </a:solidFill>
            </a:rPr>
            <a:t>WASPMOTE PLUG &amp; SENSE!</a:t>
          </a:r>
          <a:endParaRPr lang="es-EC" sz="2400" dirty="0">
            <a:solidFill>
              <a:schemeClr val="tx1"/>
            </a:solidFill>
          </a:endParaRPr>
        </a:p>
      </dgm:t>
    </dgm:pt>
    <dgm:pt modelId="{48366BA4-EC9C-4671-ABFA-13D37C8EEFA7}" type="parTrans" cxnId="{47FD5331-EF14-4438-8018-AE40655F9CCF}">
      <dgm:prSet/>
      <dgm:spPr/>
      <dgm:t>
        <a:bodyPr/>
        <a:lstStyle/>
        <a:p>
          <a:endParaRPr lang="es-EC" sz="2400">
            <a:solidFill>
              <a:schemeClr val="tx1"/>
            </a:solidFill>
          </a:endParaRPr>
        </a:p>
      </dgm:t>
    </dgm:pt>
    <dgm:pt modelId="{C773EEB8-B413-4C2C-A26A-83707CA74D0C}" type="sibTrans" cxnId="{47FD5331-EF14-4438-8018-AE40655F9CCF}">
      <dgm:prSet/>
      <dgm:spPr/>
      <dgm:t>
        <a:bodyPr/>
        <a:lstStyle/>
        <a:p>
          <a:endParaRPr lang="es-EC" sz="2400">
            <a:solidFill>
              <a:schemeClr val="tx1"/>
            </a:solidFill>
          </a:endParaRPr>
        </a:p>
      </dgm:t>
    </dgm:pt>
    <dgm:pt modelId="{7E7576E9-701C-475A-B4DF-A3631A1DD3E0}">
      <dgm:prSet phldrT="[Texto]" custT="1"/>
      <dgm:spPr/>
      <dgm:t>
        <a:bodyPr/>
        <a:lstStyle/>
        <a:p>
          <a:r>
            <a:rPr lang="es-EC" sz="2400" dirty="0" smtClean="0">
              <a:solidFill>
                <a:schemeClr val="tx1"/>
              </a:solidFill>
            </a:rPr>
            <a:t>RECEPTOR DE DATOS DE SEÑAL </a:t>
          </a:r>
          <a:r>
            <a:rPr lang="es-EC" sz="2400" i="1" dirty="0" smtClean="0">
              <a:solidFill>
                <a:schemeClr val="tx1"/>
              </a:solidFill>
            </a:rPr>
            <a:t>MESHLIUM</a:t>
          </a:r>
          <a:endParaRPr lang="es-EC" sz="2400" dirty="0">
            <a:solidFill>
              <a:schemeClr val="tx1"/>
            </a:solidFill>
          </a:endParaRPr>
        </a:p>
      </dgm:t>
    </dgm:pt>
    <dgm:pt modelId="{39D6A863-E4E0-4C3A-A4BD-CDB9B74C61A0}" type="parTrans" cxnId="{66593283-8B00-4072-8736-32C7833732DA}">
      <dgm:prSet/>
      <dgm:spPr/>
      <dgm:t>
        <a:bodyPr/>
        <a:lstStyle/>
        <a:p>
          <a:endParaRPr lang="es-EC" sz="2400">
            <a:solidFill>
              <a:schemeClr val="tx1"/>
            </a:solidFill>
          </a:endParaRPr>
        </a:p>
      </dgm:t>
    </dgm:pt>
    <dgm:pt modelId="{4E70CD83-AAC1-410D-8685-528790ADDA9F}" type="sibTrans" cxnId="{66593283-8B00-4072-8736-32C7833732DA}">
      <dgm:prSet/>
      <dgm:spPr/>
      <dgm:t>
        <a:bodyPr/>
        <a:lstStyle/>
        <a:p>
          <a:endParaRPr lang="es-EC" sz="2400">
            <a:solidFill>
              <a:schemeClr val="tx1"/>
            </a:solidFill>
          </a:endParaRPr>
        </a:p>
      </dgm:t>
    </dgm:pt>
    <dgm:pt modelId="{641A96F9-166B-4104-B5E7-20A1308CB03B}" type="pres">
      <dgm:prSet presAssocID="{7C99B516-4666-43CF-B103-3DD4C926807E}" presName="Name0" presStyleCnt="0">
        <dgm:presLayoutVars>
          <dgm:chMax val="7"/>
          <dgm:chPref val="7"/>
          <dgm:dir/>
        </dgm:presLayoutVars>
      </dgm:prSet>
      <dgm:spPr/>
      <dgm:t>
        <a:bodyPr/>
        <a:lstStyle/>
        <a:p>
          <a:endParaRPr lang="es-EC"/>
        </a:p>
      </dgm:t>
    </dgm:pt>
    <dgm:pt modelId="{4D5EDFAA-F203-4D5E-8654-A8FA7EB1D2CB}" type="pres">
      <dgm:prSet presAssocID="{7C99B516-4666-43CF-B103-3DD4C926807E}" presName="Name1" presStyleCnt="0"/>
      <dgm:spPr/>
    </dgm:pt>
    <dgm:pt modelId="{C2F6B1F8-A3CB-4C1E-9F2D-7006757CF6B4}" type="pres">
      <dgm:prSet presAssocID="{7C99B516-4666-43CF-B103-3DD4C926807E}" presName="cycle" presStyleCnt="0"/>
      <dgm:spPr/>
    </dgm:pt>
    <dgm:pt modelId="{4B03AD42-4FB9-46DA-84D3-D97974DCB925}" type="pres">
      <dgm:prSet presAssocID="{7C99B516-4666-43CF-B103-3DD4C926807E}" presName="srcNode" presStyleLbl="node1" presStyleIdx="0" presStyleCnt="2"/>
      <dgm:spPr/>
    </dgm:pt>
    <dgm:pt modelId="{20948A45-26A9-455F-8DBE-5969B563655C}" type="pres">
      <dgm:prSet presAssocID="{7C99B516-4666-43CF-B103-3DD4C926807E}" presName="conn" presStyleLbl="parChTrans1D2" presStyleIdx="0" presStyleCnt="1"/>
      <dgm:spPr/>
      <dgm:t>
        <a:bodyPr/>
        <a:lstStyle/>
        <a:p>
          <a:endParaRPr lang="es-EC"/>
        </a:p>
      </dgm:t>
    </dgm:pt>
    <dgm:pt modelId="{4E076ED7-D84F-4554-9F61-35CB02B92B30}" type="pres">
      <dgm:prSet presAssocID="{7C99B516-4666-43CF-B103-3DD4C926807E}" presName="extraNode" presStyleLbl="node1" presStyleIdx="0" presStyleCnt="2"/>
      <dgm:spPr/>
    </dgm:pt>
    <dgm:pt modelId="{C6029A72-6736-4645-88FA-DE860F40EAAC}" type="pres">
      <dgm:prSet presAssocID="{7C99B516-4666-43CF-B103-3DD4C926807E}" presName="dstNode" presStyleLbl="node1" presStyleIdx="0" presStyleCnt="2"/>
      <dgm:spPr/>
    </dgm:pt>
    <dgm:pt modelId="{2255F006-CD23-453C-92E3-5EABC744CA23}" type="pres">
      <dgm:prSet presAssocID="{CD4763A7-2EE7-4685-9D6C-114048FF4978}" presName="text_1" presStyleLbl="node1" presStyleIdx="0" presStyleCnt="2">
        <dgm:presLayoutVars>
          <dgm:bulletEnabled val="1"/>
        </dgm:presLayoutVars>
      </dgm:prSet>
      <dgm:spPr/>
      <dgm:t>
        <a:bodyPr/>
        <a:lstStyle/>
        <a:p>
          <a:endParaRPr lang="es-EC"/>
        </a:p>
      </dgm:t>
    </dgm:pt>
    <dgm:pt modelId="{BCB52EFD-C62D-4886-825F-C9BC724D6BE8}" type="pres">
      <dgm:prSet presAssocID="{CD4763A7-2EE7-4685-9D6C-114048FF4978}" presName="accent_1" presStyleCnt="0"/>
      <dgm:spPr/>
    </dgm:pt>
    <dgm:pt modelId="{F6AD49B7-A5AE-4E99-A1AE-E96CB2B12CF0}" type="pres">
      <dgm:prSet presAssocID="{CD4763A7-2EE7-4685-9D6C-114048FF4978}" presName="accentRepeatNode" presStyleLbl="solidFgAcc1" presStyleIdx="0" presStyleCnt="2"/>
      <dgm:spPr/>
    </dgm:pt>
    <dgm:pt modelId="{26509B41-ED56-4BE7-B322-86DBFC442A81}" type="pres">
      <dgm:prSet presAssocID="{7E7576E9-701C-475A-B4DF-A3631A1DD3E0}" presName="text_2" presStyleLbl="node1" presStyleIdx="1" presStyleCnt="2">
        <dgm:presLayoutVars>
          <dgm:bulletEnabled val="1"/>
        </dgm:presLayoutVars>
      </dgm:prSet>
      <dgm:spPr/>
      <dgm:t>
        <a:bodyPr/>
        <a:lstStyle/>
        <a:p>
          <a:endParaRPr lang="es-EC"/>
        </a:p>
      </dgm:t>
    </dgm:pt>
    <dgm:pt modelId="{9878DA76-78EB-497A-9339-462EA85B23BF}" type="pres">
      <dgm:prSet presAssocID="{7E7576E9-701C-475A-B4DF-A3631A1DD3E0}" presName="accent_2" presStyleCnt="0"/>
      <dgm:spPr/>
    </dgm:pt>
    <dgm:pt modelId="{30468E2F-0C93-4F40-93E6-D7090C17F75B}" type="pres">
      <dgm:prSet presAssocID="{7E7576E9-701C-475A-B4DF-A3631A1DD3E0}" presName="accentRepeatNode" presStyleLbl="solidFgAcc1" presStyleIdx="1" presStyleCnt="2"/>
      <dgm:spPr/>
    </dgm:pt>
  </dgm:ptLst>
  <dgm:cxnLst>
    <dgm:cxn modelId="{66593283-8B00-4072-8736-32C7833732DA}" srcId="{7C99B516-4666-43CF-B103-3DD4C926807E}" destId="{7E7576E9-701C-475A-B4DF-A3631A1DD3E0}" srcOrd="1" destOrd="0" parTransId="{39D6A863-E4E0-4C3A-A4BD-CDB9B74C61A0}" sibTransId="{4E70CD83-AAC1-410D-8685-528790ADDA9F}"/>
    <dgm:cxn modelId="{87845188-A567-43F4-BD14-06D7033FB7E6}" type="presOf" srcId="{C773EEB8-B413-4C2C-A26A-83707CA74D0C}" destId="{20948A45-26A9-455F-8DBE-5969B563655C}" srcOrd="0" destOrd="0" presId="urn:microsoft.com/office/officeart/2008/layout/VerticalCurvedList"/>
    <dgm:cxn modelId="{47FD5331-EF14-4438-8018-AE40655F9CCF}" srcId="{7C99B516-4666-43CF-B103-3DD4C926807E}" destId="{CD4763A7-2EE7-4685-9D6C-114048FF4978}" srcOrd="0" destOrd="0" parTransId="{48366BA4-EC9C-4671-ABFA-13D37C8EEFA7}" sibTransId="{C773EEB8-B413-4C2C-A26A-83707CA74D0C}"/>
    <dgm:cxn modelId="{4A1A5684-8EF4-4C87-B097-5F78E36CC578}" type="presOf" srcId="{7E7576E9-701C-475A-B4DF-A3631A1DD3E0}" destId="{26509B41-ED56-4BE7-B322-86DBFC442A81}" srcOrd="0" destOrd="0" presId="urn:microsoft.com/office/officeart/2008/layout/VerticalCurvedList"/>
    <dgm:cxn modelId="{D10994D3-A3DE-42D3-9D54-A4CD5A7D7228}" type="presOf" srcId="{CD4763A7-2EE7-4685-9D6C-114048FF4978}" destId="{2255F006-CD23-453C-92E3-5EABC744CA23}" srcOrd="0" destOrd="0" presId="urn:microsoft.com/office/officeart/2008/layout/VerticalCurvedList"/>
    <dgm:cxn modelId="{EC8C8DBE-EB7C-4F3A-A645-D268F6D87609}" type="presOf" srcId="{7C99B516-4666-43CF-B103-3DD4C926807E}" destId="{641A96F9-166B-4104-B5E7-20A1308CB03B}" srcOrd="0" destOrd="0" presId="urn:microsoft.com/office/officeart/2008/layout/VerticalCurvedList"/>
    <dgm:cxn modelId="{98377A26-CCD9-436F-AA72-2D5221028147}" type="presParOf" srcId="{641A96F9-166B-4104-B5E7-20A1308CB03B}" destId="{4D5EDFAA-F203-4D5E-8654-A8FA7EB1D2CB}" srcOrd="0" destOrd="0" presId="urn:microsoft.com/office/officeart/2008/layout/VerticalCurvedList"/>
    <dgm:cxn modelId="{FAC11D04-D9F1-4782-99AC-00774D8A6A85}" type="presParOf" srcId="{4D5EDFAA-F203-4D5E-8654-A8FA7EB1D2CB}" destId="{C2F6B1F8-A3CB-4C1E-9F2D-7006757CF6B4}" srcOrd="0" destOrd="0" presId="urn:microsoft.com/office/officeart/2008/layout/VerticalCurvedList"/>
    <dgm:cxn modelId="{A4D5B40F-0FDA-4A80-ABD9-8DECE2A56B00}" type="presParOf" srcId="{C2F6B1F8-A3CB-4C1E-9F2D-7006757CF6B4}" destId="{4B03AD42-4FB9-46DA-84D3-D97974DCB925}" srcOrd="0" destOrd="0" presId="urn:microsoft.com/office/officeart/2008/layout/VerticalCurvedList"/>
    <dgm:cxn modelId="{D572EC27-5B5A-4AF2-AEAE-D715EB007C18}" type="presParOf" srcId="{C2F6B1F8-A3CB-4C1E-9F2D-7006757CF6B4}" destId="{20948A45-26A9-455F-8DBE-5969B563655C}" srcOrd="1" destOrd="0" presId="urn:microsoft.com/office/officeart/2008/layout/VerticalCurvedList"/>
    <dgm:cxn modelId="{F25DDA9A-47B9-4CF7-B8D5-710B6861D212}" type="presParOf" srcId="{C2F6B1F8-A3CB-4C1E-9F2D-7006757CF6B4}" destId="{4E076ED7-D84F-4554-9F61-35CB02B92B30}" srcOrd="2" destOrd="0" presId="urn:microsoft.com/office/officeart/2008/layout/VerticalCurvedList"/>
    <dgm:cxn modelId="{0550184E-06E5-485F-B5FB-AFDED47A9FD0}" type="presParOf" srcId="{C2F6B1F8-A3CB-4C1E-9F2D-7006757CF6B4}" destId="{C6029A72-6736-4645-88FA-DE860F40EAAC}" srcOrd="3" destOrd="0" presId="urn:microsoft.com/office/officeart/2008/layout/VerticalCurvedList"/>
    <dgm:cxn modelId="{42F10C11-93E0-47D1-820A-22D4C476B9E1}" type="presParOf" srcId="{4D5EDFAA-F203-4D5E-8654-A8FA7EB1D2CB}" destId="{2255F006-CD23-453C-92E3-5EABC744CA23}" srcOrd="1" destOrd="0" presId="urn:microsoft.com/office/officeart/2008/layout/VerticalCurvedList"/>
    <dgm:cxn modelId="{D1127D8F-AE40-455F-A5A8-269F688D0C78}" type="presParOf" srcId="{4D5EDFAA-F203-4D5E-8654-A8FA7EB1D2CB}" destId="{BCB52EFD-C62D-4886-825F-C9BC724D6BE8}" srcOrd="2" destOrd="0" presId="urn:microsoft.com/office/officeart/2008/layout/VerticalCurvedList"/>
    <dgm:cxn modelId="{884428F5-3350-463B-843B-A4272BD7448E}" type="presParOf" srcId="{BCB52EFD-C62D-4886-825F-C9BC724D6BE8}" destId="{F6AD49B7-A5AE-4E99-A1AE-E96CB2B12CF0}" srcOrd="0" destOrd="0" presId="urn:microsoft.com/office/officeart/2008/layout/VerticalCurvedList"/>
    <dgm:cxn modelId="{7951E707-AAA1-432A-A321-C314044AFCDE}" type="presParOf" srcId="{4D5EDFAA-F203-4D5E-8654-A8FA7EB1D2CB}" destId="{26509B41-ED56-4BE7-B322-86DBFC442A81}" srcOrd="3" destOrd="0" presId="urn:microsoft.com/office/officeart/2008/layout/VerticalCurvedList"/>
    <dgm:cxn modelId="{B2229E23-7878-4B25-9878-D32F1AEE84B4}" type="presParOf" srcId="{4D5EDFAA-F203-4D5E-8654-A8FA7EB1D2CB}" destId="{9878DA76-78EB-497A-9339-462EA85B23BF}" srcOrd="4" destOrd="0" presId="urn:microsoft.com/office/officeart/2008/layout/VerticalCurvedList"/>
    <dgm:cxn modelId="{CDAE7ED8-047B-459F-93FF-61CF546D7619}" type="presParOf" srcId="{9878DA76-78EB-497A-9339-462EA85B23BF}" destId="{30468E2F-0C93-4F40-93E6-D7090C17F75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99B516-4666-43CF-B103-3DD4C926807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C"/>
        </a:p>
      </dgm:t>
    </dgm:pt>
    <dgm:pt modelId="{CD4763A7-2EE7-4685-9D6C-114048FF4978}">
      <dgm:prSet phldrT="[Texto]" custT="1"/>
      <dgm:spPr/>
      <dgm:t>
        <a:bodyPr/>
        <a:lstStyle/>
        <a:p>
          <a:r>
            <a:rPr lang="es-EC" sz="2400" dirty="0" smtClean="0">
              <a:solidFill>
                <a:schemeClr val="tx1"/>
              </a:solidFill>
            </a:rPr>
            <a:t>UBICACIÓN Y FIJACIÓN DEL EQUIPO</a:t>
          </a:r>
          <a:endParaRPr lang="es-EC" sz="2400" dirty="0">
            <a:solidFill>
              <a:schemeClr val="tx1"/>
            </a:solidFill>
          </a:endParaRPr>
        </a:p>
      </dgm:t>
    </dgm:pt>
    <dgm:pt modelId="{48366BA4-EC9C-4671-ABFA-13D37C8EEFA7}" type="parTrans" cxnId="{47FD5331-EF14-4438-8018-AE40655F9CCF}">
      <dgm:prSet/>
      <dgm:spPr/>
      <dgm:t>
        <a:bodyPr/>
        <a:lstStyle/>
        <a:p>
          <a:endParaRPr lang="es-EC" sz="2400">
            <a:solidFill>
              <a:schemeClr val="tx1"/>
            </a:solidFill>
          </a:endParaRPr>
        </a:p>
      </dgm:t>
    </dgm:pt>
    <dgm:pt modelId="{C773EEB8-B413-4C2C-A26A-83707CA74D0C}" type="sibTrans" cxnId="{47FD5331-EF14-4438-8018-AE40655F9CCF}">
      <dgm:prSet/>
      <dgm:spPr/>
      <dgm:t>
        <a:bodyPr/>
        <a:lstStyle/>
        <a:p>
          <a:endParaRPr lang="es-EC" sz="2400">
            <a:solidFill>
              <a:schemeClr val="tx1"/>
            </a:solidFill>
          </a:endParaRPr>
        </a:p>
      </dgm:t>
    </dgm:pt>
    <dgm:pt modelId="{1A75F97C-4137-48E2-A5A3-BA33411D5269}">
      <dgm:prSet phldrT="[Texto]" custT="1"/>
      <dgm:spPr/>
      <dgm:t>
        <a:bodyPr/>
        <a:lstStyle/>
        <a:p>
          <a:r>
            <a:rPr lang="es-EC" sz="2000" dirty="0" smtClean="0">
              <a:solidFill>
                <a:schemeClr val="tx1"/>
              </a:solidFill>
            </a:rPr>
            <a:t>ELECCIÓN DE FRECUENCIA  (10hz) CRITERIO DE NYQUIST </a:t>
          </a:r>
          <a:r>
            <a:rPr lang="es-EC" sz="2000" dirty="0" err="1" smtClean="0">
              <a:solidFill>
                <a:schemeClr val="tx1"/>
              </a:solidFill>
            </a:rPr>
            <a:t>fs</a:t>
          </a:r>
          <a:r>
            <a:rPr lang="es-EC" sz="2000" dirty="0" smtClean="0">
              <a:solidFill>
                <a:schemeClr val="tx1"/>
              </a:solidFill>
            </a:rPr>
            <a:t>&gt;2fmax</a:t>
          </a:r>
          <a:endParaRPr lang="es-EC" sz="2000" dirty="0">
            <a:solidFill>
              <a:schemeClr val="tx1"/>
            </a:solidFill>
          </a:endParaRPr>
        </a:p>
      </dgm:t>
    </dgm:pt>
    <dgm:pt modelId="{2E303BBD-FC4A-4CC6-A6E8-8D30D883C3D3}" type="parTrans" cxnId="{032A5195-C08D-4094-A4F6-00F8C76EC1BC}">
      <dgm:prSet/>
      <dgm:spPr/>
      <dgm:t>
        <a:bodyPr/>
        <a:lstStyle/>
        <a:p>
          <a:endParaRPr lang="es-EC" sz="2400">
            <a:solidFill>
              <a:schemeClr val="tx1"/>
            </a:solidFill>
          </a:endParaRPr>
        </a:p>
      </dgm:t>
    </dgm:pt>
    <dgm:pt modelId="{9F34A6D9-2401-4CE7-92FE-9B8D62BCC178}" type="sibTrans" cxnId="{032A5195-C08D-4094-A4F6-00F8C76EC1BC}">
      <dgm:prSet/>
      <dgm:spPr/>
      <dgm:t>
        <a:bodyPr/>
        <a:lstStyle/>
        <a:p>
          <a:endParaRPr lang="es-EC" sz="2400">
            <a:solidFill>
              <a:schemeClr val="tx1"/>
            </a:solidFill>
          </a:endParaRPr>
        </a:p>
      </dgm:t>
    </dgm:pt>
    <dgm:pt modelId="{C8BD3D14-17B3-4F85-9927-FF6248AD57FD}">
      <dgm:prSet phldrT="[Texto]" custT="1"/>
      <dgm:spPr/>
      <dgm:t>
        <a:bodyPr/>
        <a:lstStyle/>
        <a:p>
          <a:r>
            <a:rPr lang="es-EC" sz="2400" dirty="0" smtClean="0">
              <a:solidFill>
                <a:schemeClr val="tx1"/>
              </a:solidFill>
            </a:rPr>
            <a:t>PERIODO DE VIBRACIÓN TEÓRICO (T=1.029s)</a:t>
          </a:r>
          <a:endParaRPr lang="es-EC" sz="2400" dirty="0">
            <a:solidFill>
              <a:schemeClr val="tx1"/>
            </a:solidFill>
          </a:endParaRPr>
        </a:p>
      </dgm:t>
    </dgm:pt>
    <dgm:pt modelId="{19631081-23D9-4702-AE4C-C33D31994EBE}" type="parTrans" cxnId="{4035FE18-179E-400A-9580-EE8E1FCC95AA}">
      <dgm:prSet/>
      <dgm:spPr/>
      <dgm:t>
        <a:bodyPr/>
        <a:lstStyle/>
        <a:p>
          <a:endParaRPr lang="es-EC"/>
        </a:p>
      </dgm:t>
    </dgm:pt>
    <dgm:pt modelId="{6207B568-6895-405C-8015-46CD16034412}" type="sibTrans" cxnId="{4035FE18-179E-400A-9580-EE8E1FCC95AA}">
      <dgm:prSet/>
      <dgm:spPr/>
      <dgm:t>
        <a:bodyPr/>
        <a:lstStyle/>
        <a:p>
          <a:endParaRPr lang="es-EC"/>
        </a:p>
      </dgm:t>
    </dgm:pt>
    <dgm:pt modelId="{74A6DC7D-2CC0-41CB-B485-F7B93033B3A7}">
      <dgm:prSet phldrT="[Texto]" custT="1"/>
      <dgm:spPr/>
      <dgm:t>
        <a:bodyPr/>
        <a:lstStyle/>
        <a:p>
          <a:r>
            <a:rPr lang="es-EC" sz="2400" dirty="0" smtClean="0">
              <a:solidFill>
                <a:schemeClr val="tx1"/>
              </a:solidFill>
            </a:rPr>
            <a:t>TIEMPO DE MUESTREO RECOMENDADO: VENTANAS DE t=1000T</a:t>
          </a:r>
          <a:endParaRPr lang="es-EC" sz="2400" dirty="0">
            <a:solidFill>
              <a:schemeClr val="tx1"/>
            </a:solidFill>
          </a:endParaRPr>
        </a:p>
      </dgm:t>
    </dgm:pt>
    <dgm:pt modelId="{EB9CFC91-E0E9-4ABC-A26E-BE49FBBD82AC}" type="parTrans" cxnId="{5244B16A-A936-45B3-B265-180DDF57A998}">
      <dgm:prSet/>
      <dgm:spPr/>
      <dgm:t>
        <a:bodyPr/>
        <a:lstStyle/>
        <a:p>
          <a:endParaRPr lang="es-EC"/>
        </a:p>
      </dgm:t>
    </dgm:pt>
    <dgm:pt modelId="{7B9BFADB-A28A-41AC-BB2D-2D88F54E98C5}" type="sibTrans" cxnId="{5244B16A-A936-45B3-B265-180DDF57A998}">
      <dgm:prSet/>
      <dgm:spPr/>
      <dgm:t>
        <a:bodyPr/>
        <a:lstStyle/>
        <a:p>
          <a:endParaRPr lang="es-EC"/>
        </a:p>
      </dgm:t>
    </dgm:pt>
    <dgm:pt modelId="{2E3CA03D-27DD-414E-9600-8E43D789AA52}">
      <dgm:prSet phldrT="[Texto]" custT="1"/>
      <dgm:spPr/>
      <dgm:t>
        <a:bodyPr/>
        <a:lstStyle/>
        <a:p>
          <a:r>
            <a:rPr lang="es-EC" sz="2400" dirty="0" smtClean="0">
              <a:solidFill>
                <a:schemeClr val="tx1"/>
              </a:solidFill>
            </a:rPr>
            <a:t>6 VENTANAS DE 10min</a:t>
          </a:r>
          <a:endParaRPr lang="es-EC" sz="2400" dirty="0">
            <a:solidFill>
              <a:schemeClr val="tx1"/>
            </a:solidFill>
          </a:endParaRPr>
        </a:p>
      </dgm:t>
    </dgm:pt>
    <dgm:pt modelId="{848880E9-C99B-4720-8D0B-8041FDFCDEF5}" type="parTrans" cxnId="{E0451044-D786-4CBB-A455-26870247237B}">
      <dgm:prSet/>
      <dgm:spPr/>
      <dgm:t>
        <a:bodyPr/>
        <a:lstStyle/>
        <a:p>
          <a:endParaRPr lang="es-EC"/>
        </a:p>
      </dgm:t>
    </dgm:pt>
    <dgm:pt modelId="{9A332B9A-B52D-4711-88D9-374681BB15F1}" type="sibTrans" cxnId="{E0451044-D786-4CBB-A455-26870247237B}">
      <dgm:prSet/>
      <dgm:spPr/>
      <dgm:t>
        <a:bodyPr/>
        <a:lstStyle/>
        <a:p>
          <a:endParaRPr lang="es-EC"/>
        </a:p>
      </dgm:t>
    </dgm:pt>
    <dgm:pt modelId="{641A96F9-166B-4104-B5E7-20A1308CB03B}" type="pres">
      <dgm:prSet presAssocID="{7C99B516-4666-43CF-B103-3DD4C926807E}" presName="Name0" presStyleCnt="0">
        <dgm:presLayoutVars>
          <dgm:chMax val="7"/>
          <dgm:chPref val="7"/>
          <dgm:dir/>
        </dgm:presLayoutVars>
      </dgm:prSet>
      <dgm:spPr/>
      <dgm:t>
        <a:bodyPr/>
        <a:lstStyle/>
        <a:p>
          <a:endParaRPr lang="es-EC"/>
        </a:p>
      </dgm:t>
    </dgm:pt>
    <dgm:pt modelId="{4D5EDFAA-F203-4D5E-8654-A8FA7EB1D2CB}" type="pres">
      <dgm:prSet presAssocID="{7C99B516-4666-43CF-B103-3DD4C926807E}" presName="Name1" presStyleCnt="0"/>
      <dgm:spPr/>
    </dgm:pt>
    <dgm:pt modelId="{C2F6B1F8-A3CB-4C1E-9F2D-7006757CF6B4}" type="pres">
      <dgm:prSet presAssocID="{7C99B516-4666-43CF-B103-3DD4C926807E}" presName="cycle" presStyleCnt="0"/>
      <dgm:spPr/>
    </dgm:pt>
    <dgm:pt modelId="{4B03AD42-4FB9-46DA-84D3-D97974DCB925}" type="pres">
      <dgm:prSet presAssocID="{7C99B516-4666-43CF-B103-3DD4C926807E}" presName="srcNode" presStyleLbl="node1" presStyleIdx="0" presStyleCnt="5"/>
      <dgm:spPr/>
    </dgm:pt>
    <dgm:pt modelId="{20948A45-26A9-455F-8DBE-5969B563655C}" type="pres">
      <dgm:prSet presAssocID="{7C99B516-4666-43CF-B103-3DD4C926807E}" presName="conn" presStyleLbl="parChTrans1D2" presStyleIdx="0" presStyleCnt="1"/>
      <dgm:spPr/>
      <dgm:t>
        <a:bodyPr/>
        <a:lstStyle/>
        <a:p>
          <a:endParaRPr lang="es-EC"/>
        </a:p>
      </dgm:t>
    </dgm:pt>
    <dgm:pt modelId="{4E076ED7-D84F-4554-9F61-35CB02B92B30}" type="pres">
      <dgm:prSet presAssocID="{7C99B516-4666-43CF-B103-3DD4C926807E}" presName="extraNode" presStyleLbl="node1" presStyleIdx="0" presStyleCnt="5"/>
      <dgm:spPr/>
    </dgm:pt>
    <dgm:pt modelId="{C6029A72-6736-4645-88FA-DE860F40EAAC}" type="pres">
      <dgm:prSet presAssocID="{7C99B516-4666-43CF-B103-3DD4C926807E}" presName="dstNode" presStyleLbl="node1" presStyleIdx="0" presStyleCnt="5"/>
      <dgm:spPr/>
    </dgm:pt>
    <dgm:pt modelId="{2255F006-CD23-453C-92E3-5EABC744CA23}" type="pres">
      <dgm:prSet presAssocID="{CD4763A7-2EE7-4685-9D6C-114048FF4978}" presName="text_1" presStyleLbl="node1" presStyleIdx="0" presStyleCnt="5">
        <dgm:presLayoutVars>
          <dgm:bulletEnabled val="1"/>
        </dgm:presLayoutVars>
      </dgm:prSet>
      <dgm:spPr/>
      <dgm:t>
        <a:bodyPr/>
        <a:lstStyle/>
        <a:p>
          <a:endParaRPr lang="es-EC"/>
        </a:p>
      </dgm:t>
    </dgm:pt>
    <dgm:pt modelId="{BCB52EFD-C62D-4886-825F-C9BC724D6BE8}" type="pres">
      <dgm:prSet presAssocID="{CD4763A7-2EE7-4685-9D6C-114048FF4978}" presName="accent_1" presStyleCnt="0"/>
      <dgm:spPr/>
    </dgm:pt>
    <dgm:pt modelId="{F6AD49B7-A5AE-4E99-A1AE-E96CB2B12CF0}" type="pres">
      <dgm:prSet presAssocID="{CD4763A7-2EE7-4685-9D6C-114048FF4978}" presName="accentRepeatNode" presStyleLbl="solidFgAcc1" presStyleIdx="0" presStyleCnt="5"/>
      <dgm:spPr/>
    </dgm:pt>
    <dgm:pt modelId="{8340A709-C4AF-457D-9244-B5A26331AEF4}" type="pres">
      <dgm:prSet presAssocID="{C8BD3D14-17B3-4F85-9927-FF6248AD57FD}" presName="text_2" presStyleLbl="node1" presStyleIdx="1" presStyleCnt="5">
        <dgm:presLayoutVars>
          <dgm:bulletEnabled val="1"/>
        </dgm:presLayoutVars>
      </dgm:prSet>
      <dgm:spPr/>
      <dgm:t>
        <a:bodyPr/>
        <a:lstStyle/>
        <a:p>
          <a:endParaRPr lang="es-EC"/>
        </a:p>
      </dgm:t>
    </dgm:pt>
    <dgm:pt modelId="{80717A65-1127-4024-90A4-D8C3C3ABC5C8}" type="pres">
      <dgm:prSet presAssocID="{C8BD3D14-17B3-4F85-9927-FF6248AD57FD}" presName="accent_2" presStyleCnt="0"/>
      <dgm:spPr/>
    </dgm:pt>
    <dgm:pt modelId="{9BE578EF-A56C-4FEC-B8DF-C9949B8530EA}" type="pres">
      <dgm:prSet presAssocID="{C8BD3D14-17B3-4F85-9927-FF6248AD57FD}" presName="accentRepeatNode" presStyleLbl="solidFgAcc1" presStyleIdx="1" presStyleCnt="5"/>
      <dgm:spPr/>
    </dgm:pt>
    <dgm:pt modelId="{BA4ADA0F-B23D-49A6-BF18-D0B05D23313D}" type="pres">
      <dgm:prSet presAssocID="{1A75F97C-4137-48E2-A5A3-BA33411D5269}" presName="text_3" presStyleLbl="node1" presStyleIdx="2" presStyleCnt="5">
        <dgm:presLayoutVars>
          <dgm:bulletEnabled val="1"/>
        </dgm:presLayoutVars>
      </dgm:prSet>
      <dgm:spPr/>
      <dgm:t>
        <a:bodyPr/>
        <a:lstStyle/>
        <a:p>
          <a:endParaRPr lang="es-EC"/>
        </a:p>
      </dgm:t>
    </dgm:pt>
    <dgm:pt modelId="{6D1F2AF4-6ED5-4448-900F-1AEED21D3252}" type="pres">
      <dgm:prSet presAssocID="{1A75F97C-4137-48E2-A5A3-BA33411D5269}" presName="accent_3" presStyleCnt="0"/>
      <dgm:spPr/>
    </dgm:pt>
    <dgm:pt modelId="{7742908F-AF3F-49C1-8FD6-CE5D8406A312}" type="pres">
      <dgm:prSet presAssocID="{1A75F97C-4137-48E2-A5A3-BA33411D5269}" presName="accentRepeatNode" presStyleLbl="solidFgAcc1" presStyleIdx="2" presStyleCnt="5"/>
      <dgm:spPr/>
    </dgm:pt>
    <dgm:pt modelId="{27E698F8-B1F8-44B3-93B5-FD3B5629AECE}" type="pres">
      <dgm:prSet presAssocID="{74A6DC7D-2CC0-41CB-B485-F7B93033B3A7}" presName="text_4" presStyleLbl="node1" presStyleIdx="3" presStyleCnt="5">
        <dgm:presLayoutVars>
          <dgm:bulletEnabled val="1"/>
        </dgm:presLayoutVars>
      </dgm:prSet>
      <dgm:spPr/>
      <dgm:t>
        <a:bodyPr/>
        <a:lstStyle/>
        <a:p>
          <a:endParaRPr lang="es-EC"/>
        </a:p>
      </dgm:t>
    </dgm:pt>
    <dgm:pt modelId="{1403A21B-90FD-4700-9AB4-8B1992F80459}" type="pres">
      <dgm:prSet presAssocID="{74A6DC7D-2CC0-41CB-B485-F7B93033B3A7}" presName="accent_4" presStyleCnt="0"/>
      <dgm:spPr/>
    </dgm:pt>
    <dgm:pt modelId="{6DB581D2-413E-4B9A-880D-F4044DBB18FA}" type="pres">
      <dgm:prSet presAssocID="{74A6DC7D-2CC0-41CB-B485-F7B93033B3A7}" presName="accentRepeatNode" presStyleLbl="solidFgAcc1" presStyleIdx="3" presStyleCnt="5"/>
      <dgm:spPr/>
    </dgm:pt>
    <dgm:pt modelId="{AB56DA03-5424-4BF9-94AD-06F54B412162}" type="pres">
      <dgm:prSet presAssocID="{2E3CA03D-27DD-414E-9600-8E43D789AA52}" presName="text_5" presStyleLbl="node1" presStyleIdx="4" presStyleCnt="5">
        <dgm:presLayoutVars>
          <dgm:bulletEnabled val="1"/>
        </dgm:presLayoutVars>
      </dgm:prSet>
      <dgm:spPr/>
      <dgm:t>
        <a:bodyPr/>
        <a:lstStyle/>
        <a:p>
          <a:endParaRPr lang="es-EC"/>
        </a:p>
      </dgm:t>
    </dgm:pt>
    <dgm:pt modelId="{75F9A5A0-7B67-4259-A7B4-125F21924623}" type="pres">
      <dgm:prSet presAssocID="{2E3CA03D-27DD-414E-9600-8E43D789AA52}" presName="accent_5" presStyleCnt="0"/>
      <dgm:spPr/>
    </dgm:pt>
    <dgm:pt modelId="{1005A7B1-518F-45F6-A323-EB6DF498EE30}" type="pres">
      <dgm:prSet presAssocID="{2E3CA03D-27DD-414E-9600-8E43D789AA52}" presName="accentRepeatNode" presStyleLbl="solidFgAcc1" presStyleIdx="4" presStyleCnt="5"/>
      <dgm:spPr/>
    </dgm:pt>
  </dgm:ptLst>
  <dgm:cxnLst>
    <dgm:cxn modelId="{032A5195-C08D-4094-A4F6-00F8C76EC1BC}" srcId="{7C99B516-4666-43CF-B103-3DD4C926807E}" destId="{1A75F97C-4137-48E2-A5A3-BA33411D5269}" srcOrd="2" destOrd="0" parTransId="{2E303BBD-FC4A-4CC6-A6E8-8D30D883C3D3}" sibTransId="{9F34A6D9-2401-4CE7-92FE-9B8D62BCC178}"/>
    <dgm:cxn modelId="{96453B3C-C6C1-4BF8-A2BA-322F1590103C}" type="presOf" srcId="{74A6DC7D-2CC0-41CB-B485-F7B93033B3A7}" destId="{27E698F8-B1F8-44B3-93B5-FD3B5629AECE}" srcOrd="0" destOrd="0" presId="urn:microsoft.com/office/officeart/2008/layout/VerticalCurvedList"/>
    <dgm:cxn modelId="{5244B16A-A936-45B3-B265-180DDF57A998}" srcId="{7C99B516-4666-43CF-B103-3DD4C926807E}" destId="{74A6DC7D-2CC0-41CB-B485-F7B93033B3A7}" srcOrd="3" destOrd="0" parTransId="{EB9CFC91-E0E9-4ABC-A26E-BE49FBBD82AC}" sibTransId="{7B9BFADB-A28A-41AC-BB2D-2D88F54E98C5}"/>
    <dgm:cxn modelId="{AA053859-57CC-4E09-9500-2AB44A0809D2}" type="presOf" srcId="{7C99B516-4666-43CF-B103-3DD4C926807E}" destId="{641A96F9-166B-4104-B5E7-20A1308CB03B}" srcOrd="0" destOrd="0" presId="urn:microsoft.com/office/officeart/2008/layout/VerticalCurvedList"/>
    <dgm:cxn modelId="{91E0FC60-287B-45D4-AD91-B377E3DA7966}" type="presOf" srcId="{2E3CA03D-27DD-414E-9600-8E43D789AA52}" destId="{AB56DA03-5424-4BF9-94AD-06F54B412162}" srcOrd="0" destOrd="0" presId="urn:microsoft.com/office/officeart/2008/layout/VerticalCurvedList"/>
    <dgm:cxn modelId="{661D9623-261C-4B4A-8F67-138309681C3C}" type="presOf" srcId="{1A75F97C-4137-48E2-A5A3-BA33411D5269}" destId="{BA4ADA0F-B23D-49A6-BF18-D0B05D23313D}" srcOrd="0" destOrd="0" presId="urn:microsoft.com/office/officeart/2008/layout/VerticalCurvedList"/>
    <dgm:cxn modelId="{E0451044-D786-4CBB-A455-26870247237B}" srcId="{7C99B516-4666-43CF-B103-3DD4C926807E}" destId="{2E3CA03D-27DD-414E-9600-8E43D789AA52}" srcOrd="4" destOrd="0" parTransId="{848880E9-C99B-4720-8D0B-8041FDFCDEF5}" sibTransId="{9A332B9A-B52D-4711-88D9-374681BB15F1}"/>
    <dgm:cxn modelId="{7FCFE3EE-1329-4EE6-B31F-4AECC6DDB12B}" type="presOf" srcId="{C8BD3D14-17B3-4F85-9927-FF6248AD57FD}" destId="{8340A709-C4AF-457D-9244-B5A26331AEF4}" srcOrd="0" destOrd="0" presId="urn:microsoft.com/office/officeart/2008/layout/VerticalCurvedList"/>
    <dgm:cxn modelId="{47FD5331-EF14-4438-8018-AE40655F9CCF}" srcId="{7C99B516-4666-43CF-B103-3DD4C926807E}" destId="{CD4763A7-2EE7-4685-9D6C-114048FF4978}" srcOrd="0" destOrd="0" parTransId="{48366BA4-EC9C-4671-ABFA-13D37C8EEFA7}" sibTransId="{C773EEB8-B413-4C2C-A26A-83707CA74D0C}"/>
    <dgm:cxn modelId="{A95F8B9F-4112-4BC1-8C32-26FB9699B700}" type="presOf" srcId="{CD4763A7-2EE7-4685-9D6C-114048FF4978}" destId="{2255F006-CD23-453C-92E3-5EABC744CA23}" srcOrd="0" destOrd="0" presId="urn:microsoft.com/office/officeart/2008/layout/VerticalCurvedList"/>
    <dgm:cxn modelId="{4035FE18-179E-400A-9580-EE8E1FCC95AA}" srcId="{7C99B516-4666-43CF-B103-3DD4C926807E}" destId="{C8BD3D14-17B3-4F85-9927-FF6248AD57FD}" srcOrd="1" destOrd="0" parTransId="{19631081-23D9-4702-AE4C-C33D31994EBE}" sibTransId="{6207B568-6895-405C-8015-46CD16034412}"/>
    <dgm:cxn modelId="{039FD642-1E29-45E5-BD6C-965D9D19A356}" type="presOf" srcId="{C773EEB8-B413-4C2C-A26A-83707CA74D0C}" destId="{20948A45-26A9-455F-8DBE-5969B563655C}" srcOrd="0" destOrd="0" presId="urn:microsoft.com/office/officeart/2008/layout/VerticalCurvedList"/>
    <dgm:cxn modelId="{90BF8FAA-A3B7-4F7E-AAB0-4C97611D2C66}" type="presParOf" srcId="{641A96F9-166B-4104-B5E7-20A1308CB03B}" destId="{4D5EDFAA-F203-4D5E-8654-A8FA7EB1D2CB}" srcOrd="0" destOrd="0" presId="urn:microsoft.com/office/officeart/2008/layout/VerticalCurvedList"/>
    <dgm:cxn modelId="{B01A7804-53BA-4F0F-A2AE-BE6D706514DF}" type="presParOf" srcId="{4D5EDFAA-F203-4D5E-8654-A8FA7EB1D2CB}" destId="{C2F6B1F8-A3CB-4C1E-9F2D-7006757CF6B4}" srcOrd="0" destOrd="0" presId="urn:microsoft.com/office/officeart/2008/layout/VerticalCurvedList"/>
    <dgm:cxn modelId="{A49E318F-EDD1-474A-9C8B-D5CA9251FBB2}" type="presParOf" srcId="{C2F6B1F8-A3CB-4C1E-9F2D-7006757CF6B4}" destId="{4B03AD42-4FB9-46DA-84D3-D97974DCB925}" srcOrd="0" destOrd="0" presId="urn:microsoft.com/office/officeart/2008/layout/VerticalCurvedList"/>
    <dgm:cxn modelId="{E665C322-8E9A-4CBB-A8B5-0CBBF718FD77}" type="presParOf" srcId="{C2F6B1F8-A3CB-4C1E-9F2D-7006757CF6B4}" destId="{20948A45-26A9-455F-8DBE-5969B563655C}" srcOrd="1" destOrd="0" presId="urn:microsoft.com/office/officeart/2008/layout/VerticalCurvedList"/>
    <dgm:cxn modelId="{3626B2A6-3771-4271-9B4E-F3E0084B3AC8}" type="presParOf" srcId="{C2F6B1F8-A3CB-4C1E-9F2D-7006757CF6B4}" destId="{4E076ED7-D84F-4554-9F61-35CB02B92B30}" srcOrd="2" destOrd="0" presId="urn:microsoft.com/office/officeart/2008/layout/VerticalCurvedList"/>
    <dgm:cxn modelId="{FF1EADFA-C619-42A9-8969-4B6639A91D34}" type="presParOf" srcId="{C2F6B1F8-A3CB-4C1E-9F2D-7006757CF6B4}" destId="{C6029A72-6736-4645-88FA-DE860F40EAAC}" srcOrd="3" destOrd="0" presId="urn:microsoft.com/office/officeart/2008/layout/VerticalCurvedList"/>
    <dgm:cxn modelId="{DB2B27AC-AB7F-4969-92C6-85CF05FBF81C}" type="presParOf" srcId="{4D5EDFAA-F203-4D5E-8654-A8FA7EB1D2CB}" destId="{2255F006-CD23-453C-92E3-5EABC744CA23}" srcOrd="1" destOrd="0" presId="urn:microsoft.com/office/officeart/2008/layout/VerticalCurvedList"/>
    <dgm:cxn modelId="{517AC0D2-4B80-4274-A242-CC312A6FF795}" type="presParOf" srcId="{4D5EDFAA-F203-4D5E-8654-A8FA7EB1D2CB}" destId="{BCB52EFD-C62D-4886-825F-C9BC724D6BE8}" srcOrd="2" destOrd="0" presId="urn:microsoft.com/office/officeart/2008/layout/VerticalCurvedList"/>
    <dgm:cxn modelId="{9206CBCB-9481-4CAE-943D-3129D35D0426}" type="presParOf" srcId="{BCB52EFD-C62D-4886-825F-C9BC724D6BE8}" destId="{F6AD49B7-A5AE-4E99-A1AE-E96CB2B12CF0}" srcOrd="0" destOrd="0" presId="urn:microsoft.com/office/officeart/2008/layout/VerticalCurvedList"/>
    <dgm:cxn modelId="{C68648FB-7214-4C82-8188-A164151C16B1}" type="presParOf" srcId="{4D5EDFAA-F203-4D5E-8654-A8FA7EB1D2CB}" destId="{8340A709-C4AF-457D-9244-B5A26331AEF4}" srcOrd="3" destOrd="0" presId="urn:microsoft.com/office/officeart/2008/layout/VerticalCurvedList"/>
    <dgm:cxn modelId="{9BEC9AF4-C953-4B2F-A26A-53353CF2E9B6}" type="presParOf" srcId="{4D5EDFAA-F203-4D5E-8654-A8FA7EB1D2CB}" destId="{80717A65-1127-4024-90A4-D8C3C3ABC5C8}" srcOrd="4" destOrd="0" presId="urn:microsoft.com/office/officeart/2008/layout/VerticalCurvedList"/>
    <dgm:cxn modelId="{C1BB780F-13B3-45E7-8DB7-070109A92A98}" type="presParOf" srcId="{80717A65-1127-4024-90A4-D8C3C3ABC5C8}" destId="{9BE578EF-A56C-4FEC-B8DF-C9949B8530EA}" srcOrd="0" destOrd="0" presId="urn:microsoft.com/office/officeart/2008/layout/VerticalCurvedList"/>
    <dgm:cxn modelId="{1305716C-B36E-421D-9928-C02DD65E39F2}" type="presParOf" srcId="{4D5EDFAA-F203-4D5E-8654-A8FA7EB1D2CB}" destId="{BA4ADA0F-B23D-49A6-BF18-D0B05D23313D}" srcOrd="5" destOrd="0" presId="urn:microsoft.com/office/officeart/2008/layout/VerticalCurvedList"/>
    <dgm:cxn modelId="{6E44A1A4-D696-4979-90B6-875AF1512FCA}" type="presParOf" srcId="{4D5EDFAA-F203-4D5E-8654-A8FA7EB1D2CB}" destId="{6D1F2AF4-6ED5-4448-900F-1AEED21D3252}" srcOrd="6" destOrd="0" presId="urn:microsoft.com/office/officeart/2008/layout/VerticalCurvedList"/>
    <dgm:cxn modelId="{3874825B-59B3-4E69-A0E8-24F51EF90935}" type="presParOf" srcId="{6D1F2AF4-6ED5-4448-900F-1AEED21D3252}" destId="{7742908F-AF3F-49C1-8FD6-CE5D8406A312}" srcOrd="0" destOrd="0" presId="urn:microsoft.com/office/officeart/2008/layout/VerticalCurvedList"/>
    <dgm:cxn modelId="{6D1A5B80-9DED-43FC-A82E-BA81630B7B17}" type="presParOf" srcId="{4D5EDFAA-F203-4D5E-8654-A8FA7EB1D2CB}" destId="{27E698F8-B1F8-44B3-93B5-FD3B5629AECE}" srcOrd="7" destOrd="0" presId="urn:microsoft.com/office/officeart/2008/layout/VerticalCurvedList"/>
    <dgm:cxn modelId="{5640B492-9058-43E8-88EC-A8D5BD048C46}" type="presParOf" srcId="{4D5EDFAA-F203-4D5E-8654-A8FA7EB1D2CB}" destId="{1403A21B-90FD-4700-9AB4-8B1992F80459}" srcOrd="8" destOrd="0" presId="urn:microsoft.com/office/officeart/2008/layout/VerticalCurvedList"/>
    <dgm:cxn modelId="{33A5AF53-9134-4736-A2B8-77A69A8D25D9}" type="presParOf" srcId="{1403A21B-90FD-4700-9AB4-8B1992F80459}" destId="{6DB581D2-413E-4B9A-880D-F4044DBB18FA}" srcOrd="0" destOrd="0" presId="urn:microsoft.com/office/officeart/2008/layout/VerticalCurvedList"/>
    <dgm:cxn modelId="{FC98D886-E019-4659-A696-A1DCC4DDB892}" type="presParOf" srcId="{4D5EDFAA-F203-4D5E-8654-A8FA7EB1D2CB}" destId="{AB56DA03-5424-4BF9-94AD-06F54B412162}" srcOrd="9" destOrd="0" presId="urn:microsoft.com/office/officeart/2008/layout/VerticalCurvedList"/>
    <dgm:cxn modelId="{EBAC7D01-1837-4524-8D4C-73CD63A18419}" type="presParOf" srcId="{4D5EDFAA-F203-4D5E-8654-A8FA7EB1D2CB}" destId="{75F9A5A0-7B67-4259-A7B4-125F21924623}" srcOrd="10" destOrd="0" presId="urn:microsoft.com/office/officeart/2008/layout/VerticalCurvedList"/>
    <dgm:cxn modelId="{A8F634F6-16FD-41D9-93BC-02FFBC5928AC}" type="presParOf" srcId="{75F9A5A0-7B67-4259-A7B4-125F21924623}" destId="{1005A7B1-518F-45F6-A323-EB6DF498EE3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282FA24-FECB-436A-9598-D1D4F5DDDF2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S"/>
        </a:p>
      </dgm:t>
    </dgm:pt>
    <dgm:pt modelId="{379CCA5A-6774-4910-9E2F-3F1A58FEB659}">
      <dgm:prSet phldrT="[Texto]" custT="1"/>
      <dgm:spPr/>
      <dgm:t>
        <a:bodyPr/>
        <a:lstStyle/>
        <a:p>
          <a:r>
            <a:rPr lang="es-419" sz="2400" dirty="0" smtClean="0">
              <a:solidFill>
                <a:schemeClr val="tx1"/>
              </a:solidFill>
            </a:rPr>
            <a:t>Software de procesamiento de señales SeismoSignal.</a:t>
          </a:r>
          <a:endParaRPr lang="es-ES" sz="2400" dirty="0">
            <a:solidFill>
              <a:schemeClr val="tx1"/>
            </a:solidFill>
          </a:endParaRPr>
        </a:p>
      </dgm:t>
    </dgm:pt>
    <dgm:pt modelId="{E7F8F255-25D6-43B9-A3F6-B43C23CD99F8}" type="parTrans" cxnId="{FFAC71E3-31A7-4F8B-9760-1AC2D3706C55}">
      <dgm:prSet/>
      <dgm:spPr/>
      <dgm:t>
        <a:bodyPr/>
        <a:lstStyle/>
        <a:p>
          <a:endParaRPr lang="es-ES" sz="2400">
            <a:solidFill>
              <a:schemeClr val="tx1"/>
            </a:solidFill>
          </a:endParaRPr>
        </a:p>
      </dgm:t>
    </dgm:pt>
    <dgm:pt modelId="{3C0AA837-C98B-4B0F-AE61-996F1439B781}" type="sibTrans" cxnId="{FFAC71E3-31A7-4F8B-9760-1AC2D3706C55}">
      <dgm:prSet/>
      <dgm:spPr/>
      <dgm:t>
        <a:bodyPr/>
        <a:lstStyle/>
        <a:p>
          <a:endParaRPr lang="es-ES" sz="2400">
            <a:solidFill>
              <a:schemeClr val="tx1"/>
            </a:solidFill>
          </a:endParaRPr>
        </a:p>
      </dgm:t>
    </dgm:pt>
    <dgm:pt modelId="{568722BE-95CE-48C4-B231-79C3D91DE5C2}">
      <dgm:prSet phldrT="[Texto]" custT="1"/>
      <dgm:spPr/>
      <dgm:t>
        <a:bodyPr/>
        <a:lstStyle/>
        <a:p>
          <a:r>
            <a:rPr lang="es-419" sz="2400" dirty="0" smtClean="0">
              <a:solidFill>
                <a:schemeClr val="tx1"/>
              </a:solidFill>
            </a:rPr>
            <a:t>Parámetros de entrada: lectura de aceleración.</a:t>
          </a:r>
          <a:endParaRPr lang="es-ES" sz="2400" dirty="0">
            <a:solidFill>
              <a:schemeClr val="tx1"/>
            </a:solidFill>
          </a:endParaRPr>
        </a:p>
      </dgm:t>
    </dgm:pt>
    <dgm:pt modelId="{34FAB417-3EF8-495F-BDEB-205723B2621A}" type="parTrans" cxnId="{438041DB-75A3-4EA1-A95C-FD3B94C999B6}">
      <dgm:prSet/>
      <dgm:spPr/>
      <dgm:t>
        <a:bodyPr/>
        <a:lstStyle/>
        <a:p>
          <a:endParaRPr lang="es-ES" sz="2400">
            <a:solidFill>
              <a:schemeClr val="tx1"/>
            </a:solidFill>
          </a:endParaRPr>
        </a:p>
      </dgm:t>
    </dgm:pt>
    <dgm:pt modelId="{367F5EC9-6FC4-4C41-965C-76F16463328C}" type="sibTrans" cxnId="{438041DB-75A3-4EA1-A95C-FD3B94C999B6}">
      <dgm:prSet/>
      <dgm:spPr/>
      <dgm:t>
        <a:bodyPr/>
        <a:lstStyle/>
        <a:p>
          <a:endParaRPr lang="es-ES" sz="2400">
            <a:solidFill>
              <a:schemeClr val="tx1"/>
            </a:solidFill>
          </a:endParaRPr>
        </a:p>
      </dgm:t>
    </dgm:pt>
    <dgm:pt modelId="{050A3B89-EBEB-4287-AB18-121837CB7218}">
      <dgm:prSet phldrT="[Texto]" custT="1"/>
      <dgm:spPr/>
      <dgm:t>
        <a:bodyPr/>
        <a:lstStyle/>
        <a:p>
          <a:r>
            <a:rPr lang="es-419" sz="2400" dirty="0" smtClean="0">
              <a:solidFill>
                <a:schemeClr val="tx1"/>
              </a:solidFill>
            </a:rPr>
            <a:t>Depuración de la señal: aplicación de filtro, corrección de línea base.</a:t>
          </a:r>
          <a:endParaRPr lang="es-ES" sz="2400" dirty="0">
            <a:solidFill>
              <a:schemeClr val="tx1"/>
            </a:solidFill>
          </a:endParaRPr>
        </a:p>
      </dgm:t>
    </dgm:pt>
    <dgm:pt modelId="{84EE0E15-449E-45EF-BF30-8EE0F714C413}" type="parTrans" cxnId="{AB096AF9-AE02-467A-ACF6-BF7A96802FD0}">
      <dgm:prSet/>
      <dgm:spPr/>
      <dgm:t>
        <a:bodyPr/>
        <a:lstStyle/>
        <a:p>
          <a:endParaRPr lang="es-ES" sz="2400">
            <a:solidFill>
              <a:schemeClr val="tx1"/>
            </a:solidFill>
          </a:endParaRPr>
        </a:p>
      </dgm:t>
    </dgm:pt>
    <dgm:pt modelId="{AE73E8C8-234D-4CBC-996B-3D75295AEE16}" type="sibTrans" cxnId="{AB096AF9-AE02-467A-ACF6-BF7A96802FD0}">
      <dgm:prSet/>
      <dgm:spPr/>
      <dgm:t>
        <a:bodyPr/>
        <a:lstStyle/>
        <a:p>
          <a:endParaRPr lang="es-ES" sz="2400">
            <a:solidFill>
              <a:schemeClr val="tx1"/>
            </a:solidFill>
          </a:endParaRPr>
        </a:p>
      </dgm:t>
    </dgm:pt>
    <dgm:pt modelId="{F61FE382-D434-45C6-9DA3-3F614CFC730C}">
      <dgm:prSet phldrT="[Texto]" custT="1"/>
      <dgm:spPr/>
      <dgm:t>
        <a:bodyPr/>
        <a:lstStyle/>
        <a:p>
          <a:r>
            <a:rPr lang="es-419" sz="2400" dirty="0" smtClean="0">
              <a:solidFill>
                <a:schemeClr val="tx1"/>
              </a:solidFill>
            </a:rPr>
            <a:t>Obtención del espectro de Fourier.</a:t>
          </a:r>
          <a:endParaRPr lang="es-ES" sz="2400" dirty="0">
            <a:solidFill>
              <a:schemeClr val="tx1"/>
            </a:solidFill>
          </a:endParaRPr>
        </a:p>
      </dgm:t>
    </dgm:pt>
    <dgm:pt modelId="{46D0F8B1-822E-45F3-B80B-D698BC9138D2}" type="parTrans" cxnId="{5D3654EB-37D2-4538-8E30-2089D1E3A9F4}">
      <dgm:prSet/>
      <dgm:spPr/>
      <dgm:t>
        <a:bodyPr/>
        <a:lstStyle/>
        <a:p>
          <a:endParaRPr lang="es-ES" sz="2400"/>
        </a:p>
      </dgm:t>
    </dgm:pt>
    <dgm:pt modelId="{19172041-D97D-40BD-AA30-D626E559F9AA}" type="sibTrans" cxnId="{5D3654EB-37D2-4538-8E30-2089D1E3A9F4}">
      <dgm:prSet/>
      <dgm:spPr/>
      <dgm:t>
        <a:bodyPr/>
        <a:lstStyle/>
        <a:p>
          <a:endParaRPr lang="es-ES" sz="2400"/>
        </a:p>
      </dgm:t>
    </dgm:pt>
    <dgm:pt modelId="{9A4DB654-FA37-49D0-B9AC-D515C3623838}">
      <dgm:prSet phldrT="[Texto]" custT="1"/>
      <dgm:spPr/>
      <dgm:t>
        <a:bodyPr/>
        <a:lstStyle/>
        <a:p>
          <a:r>
            <a:rPr lang="es-419" sz="2400" dirty="0" smtClean="0">
              <a:solidFill>
                <a:schemeClr val="tx1"/>
              </a:solidFill>
            </a:rPr>
            <a:t>Identificación de Frecuencias y Periodos representativos de la señal.</a:t>
          </a:r>
          <a:endParaRPr lang="es-ES" sz="2400" dirty="0">
            <a:solidFill>
              <a:schemeClr val="tx1"/>
            </a:solidFill>
          </a:endParaRPr>
        </a:p>
      </dgm:t>
    </dgm:pt>
    <dgm:pt modelId="{402A0E8E-477E-4994-9D15-8AC9CA6A992E}" type="parTrans" cxnId="{40BA01DB-4D9A-42F8-889C-38B2F77BE65C}">
      <dgm:prSet/>
      <dgm:spPr/>
      <dgm:t>
        <a:bodyPr/>
        <a:lstStyle/>
        <a:p>
          <a:endParaRPr lang="es-ES" sz="2400"/>
        </a:p>
      </dgm:t>
    </dgm:pt>
    <dgm:pt modelId="{B574F042-5389-4D2E-A26D-8D1B51D7C9B1}" type="sibTrans" cxnId="{40BA01DB-4D9A-42F8-889C-38B2F77BE65C}">
      <dgm:prSet/>
      <dgm:spPr/>
      <dgm:t>
        <a:bodyPr/>
        <a:lstStyle/>
        <a:p>
          <a:endParaRPr lang="es-ES" sz="2400"/>
        </a:p>
      </dgm:t>
    </dgm:pt>
    <dgm:pt modelId="{8BF02BFA-B4C7-4C11-946B-DE4DB689BF53}" type="pres">
      <dgm:prSet presAssocID="{6282FA24-FECB-436A-9598-D1D4F5DDDF2A}" presName="Name0" presStyleCnt="0">
        <dgm:presLayoutVars>
          <dgm:chMax val="7"/>
          <dgm:chPref val="7"/>
          <dgm:dir/>
        </dgm:presLayoutVars>
      </dgm:prSet>
      <dgm:spPr/>
      <dgm:t>
        <a:bodyPr/>
        <a:lstStyle/>
        <a:p>
          <a:endParaRPr lang="es-EC"/>
        </a:p>
      </dgm:t>
    </dgm:pt>
    <dgm:pt modelId="{42F2C49D-997B-422F-A7D9-F2A3895545BC}" type="pres">
      <dgm:prSet presAssocID="{6282FA24-FECB-436A-9598-D1D4F5DDDF2A}" presName="Name1" presStyleCnt="0"/>
      <dgm:spPr/>
    </dgm:pt>
    <dgm:pt modelId="{2B49F8E3-4CEF-4248-991A-65B98B8AB421}" type="pres">
      <dgm:prSet presAssocID="{6282FA24-FECB-436A-9598-D1D4F5DDDF2A}" presName="cycle" presStyleCnt="0"/>
      <dgm:spPr/>
    </dgm:pt>
    <dgm:pt modelId="{D2E28E01-42FA-4E95-A0F1-4F699B7D9F14}" type="pres">
      <dgm:prSet presAssocID="{6282FA24-FECB-436A-9598-D1D4F5DDDF2A}" presName="srcNode" presStyleLbl="node1" presStyleIdx="0" presStyleCnt="5"/>
      <dgm:spPr/>
    </dgm:pt>
    <dgm:pt modelId="{6E6E9841-61C3-4337-A890-3FF58066C834}" type="pres">
      <dgm:prSet presAssocID="{6282FA24-FECB-436A-9598-D1D4F5DDDF2A}" presName="conn" presStyleLbl="parChTrans1D2" presStyleIdx="0" presStyleCnt="1"/>
      <dgm:spPr/>
      <dgm:t>
        <a:bodyPr/>
        <a:lstStyle/>
        <a:p>
          <a:endParaRPr lang="es-EC"/>
        </a:p>
      </dgm:t>
    </dgm:pt>
    <dgm:pt modelId="{0C7A5AAF-C617-451F-A4C1-758D185EE525}" type="pres">
      <dgm:prSet presAssocID="{6282FA24-FECB-436A-9598-D1D4F5DDDF2A}" presName="extraNode" presStyleLbl="node1" presStyleIdx="0" presStyleCnt="5"/>
      <dgm:spPr/>
    </dgm:pt>
    <dgm:pt modelId="{DFF57A42-190E-4151-B21F-26940AEB06B0}" type="pres">
      <dgm:prSet presAssocID="{6282FA24-FECB-436A-9598-D1D4F5DDDF2A}" presName="dstNode" presStyleLbl="node1" presStyleIdx="0" presStyleCnt="5"/>
      <dgm:spPr/>
    </dgm:pt>
    <dgm:pt modelId="{B0E50294-6497-465B-9B96-073911EEA69C}" type="pres">
      <dgm:prSet presAssocID="{379CCA5A-6774-4910-9E2F-3F1A58FEB659}" presName="text_1" presStyleLbl="node1" presStyleIdx="0" presStyleCnt="5">
        <dgm:presLayoutVars>
          <dgm:bulletEnabled val="1"/>
        </dgm:presLayoutVars>
      </dgm:prSet>
      <dgm:spPr/>
      <dgm:t>
        <a:bodyPr/>
        <a:lstStyle/>
        <a:p>
          <a:endParaRPr lang="es-ES"/>
        </a:p>
      </dgm:t>
    </dgm:pt>
    <dgm:pt modelId="{A432270A-3F7A-4072-BB13-317203B989FB}" type="pres">
      <dgm:prSet presAssocID="{379CCA5A-6774-4910-9E2F-3F1A58FEB659}" presName="accent_1" presStyleCnt="0"/>
      <dgm:spPr/>
    </dgm:pt>
    <dgm:pt modelId="{FF26E273-803D-43E0-8FD7-DF74DE6957E0}" type="pres">
      <dgm:prSet presAssocID="{379CCA5A-6774-4910-9E2F-3F1A58FEB659}" presName="accentRepeatNode" presStyleLbl="solidFgAcc1" presStyleIdx="0" presStyleCnt="5"/>
      <dgm:spPr/>
    </dgm:pt>
    <dgm:pt modelId="{4AE0AAB4-D593-4CB9-AEF6-98EECE842BB7}" type="pres">
      <dgm:prSet presAssocID="{568722BE-95CE-48C4-B231-79C3D91DE5C2}" presName="text_2" presStyleLbl="node1" presStyleIdx="1" presStyleCnt="5">
        <dgm:presLayoutVars>
          <dgm:bulletEnabled val="1"/>
        </dgm:presLayoutVars>
      </dgm:prSet>
      <dgm:spPr/>
      <dgm:t>
        <a:bodyPr/>
        <a:lstStyle/>
        <a:p>
          <a:endParaRPr lang="es-ES"/>
        </a:p>
      </dgm:t>
    </dgm:pt>
    <dgm:pt modelId="{62BFE73D-77AD-4865-A3FC-520E8AAC48D4}" type="pres">
      <dgm:prSet presAssocID="{568722BE-95CE-48C4-B231-79C3D91DE5C2}" presName="accent_2" presStyleCnt="0"/>
      <dgm:spPr/>
    </dgm:pt>
    <dgm:pt modelId="{4EF37A92-F9CC-4AAB-8423-0743B7451D45}" type="pres">
      <dgm:prSet presAssocID="{568722BE-95CE-48C4-B231-79C3D91DE5C2}" presName="accentRepeatNode" presStyleLbl="solidFgAcc1" presStyleIdx="1" presStyleCnt="5"/>
      <dgm:spPr/>
    </dgm:pt>
    <dgm:pt modelId="{87452A25-9E19-477A-B292-6D1D27611414}" type="pres">
      <dgm:prSet presAssocID="{050A3B89-EBEB-4287-AB18-121837CB7218}" presName="text_3" presStyleLbl="node1" presStyleIdx="2" presStyleCnt="5">
        <dgm:presLayoutVars>
          <dgm:bulletEnabled val="1"/>
        </dgm:presLayoutVars>
      </dgm:prSet>
      <dgm:spPr/>
      <dgm:t>
        <a:bodyPr/>
        <a:lstStyle/>
        <a:p>
          <a:endParaRPr lang="es-ES"/>
        </a:p>
      </dgm:t>
    </dgm:pt>
    <dgm:pt modelId="{7F899336-0F2F-4A7C-A9AA-67DD298263B4}" type="pres">
      <dgm:prSet presAssocID="{050A3B89-EBEB-4287-AB18-121837CB7218}" presName="accent_3" presStyleCnt="0"/>
      <dgm:spPr/>
    </dgm:pt>
    <dgm:pt modelId="{60A8224F-EB8B-4F55-9885-4D9657403303}" type="pres">
      <dgm:prSet presAssocID="{050A3B89-EBEB-4287-AB18-121837CB7218}" presName="accentRepeatNode" presStyleLbl="solidFgAcc1" presStyleIdx="2" presStyleCnt="5"/>
      <dgm:spPr/>
    </dgm:pt>
    <dgm:pt modelId="{03F37A23-1805-494E-AB5A-4BB5EBD59998}" type="pres">
      <dgm:prSet presAssocID="{F61FE382-D434-45C6-9DA3-3F614CFC730C}" presName="text_4" presStyleLbl="node1" presStyleIdx="3" presStyleCnt="5">
        <dgm:presLayoutVars>
          <dgm:bulletEnabled val="1"/>
        </dgm:presLayoutVars>
      </dgm:prSet>
      <dgm:spPr/>
      <dgm:t>
        <a:bodyPr/>
        <a:lstStyle/>
        <a:p>
          <a:endParaRPr lang="es-EC"/>
        </a:p>
      </dgm:t>
    </dgm:pt>
    <dgm:pt modelId="{19DC0060-A90E-45A4-BBB6-4F965AA8F6EE}" type="pres">
      <dgm:prSet presAssocID="{F61FE382-D434-45C6-9DA3-3F614CFC730C}" presName="accent_4" presStyleCnt="0"/>
      <dgm:spPr/>
    </dgm:pt>
    <dgm:pt modelId="{4E7D7343-7C95-4355-B5C7-7077365B445B}" type="pres">
      <dgm:prSet presAssocID="{F61FE382-D434-45C6-9DA3-3F614CFC730C}" presName="accentRepeatNode" presStyleLbl="solidFgAcc1" presStyleIdx="3" presStyleCnt="5"/>
      <dgm:spPr/>
    </dgm:pt>
    <dgm:pt modelId="{D66E6CBE-79AE-40CD-991C-340CAC5850F4}" type="pres">
      <dgm:prSet presAssocID="{9A4DB654-FA37-49D0-B9AC-D515C3623838}" presName="text_5" presStyleLbl="node1" presStyleIdx="4" presStyleCnt="5">
        <dgm:presLayoutVars>
          <dgm:bulletEnabled val="1"/>
        </dgm:presLayoutVars>
      </dgm:prSet>
      <dgm:spPr/>
      <dgm:t>
        <a:bodyPr/>
        <a:lstStyle/>
        <a:p>
          <a:endParaRPr lang="es-ES"/>
        </a:p>
      </dgm:t>
    </dgm:pt>
    <dgm:pt modelId="{CCDABECD-561A-40D8-8AB5-5F2DFDA4D2A6}" type="pres">
      <dgm:prSet presAssocID="{9A4DB654-FA37-49D0-B9AC-D515C3623838}" presName="accent_5" presStyleCnt="0"/>
      <dgm:spPr/>
    </dgm:pt>
    <dgm:pt modelId="{9AF5D498-3B63-4098-BCC0-1ED4585E7228}" type="pres">
      <dgm:prSet presAssocID="{9A4DB654-FA37-49D0-B9AC-D515C3623838}" presName="accentRepeatNode" presStyleLbl="solidFgAcc1" presStyleIdx="4" presStyleCnt="5"/>
      <dgm:spPr/>
    </dgm:pt>
  </dgm:ptLst>
  <dgm:cxnLst>
    <dgm:cxn modelId="{B921602C-D55D-4C02-9A3D-1CFEF3CB5433}" type="presOf" srcId="{6282FA24-FECB-436A-9598-D1D4F5DDDF2A}" destId="{8BF02BFA-B4C7-4C11-946B-DE4DB689BF53}" srcOrd="0" destOrd="0" presId="urn:microsoft.com/office/officeart/2008/layout/VerticalCurvedList"/>
    <dgm:cxn modelId="{61CDFAFC-B9AC-4635-BA60-EF554BE7925A}" type="presOf" srcId="{3C0AA837-C98B-4B0F-AE61-996F1439B781}" destId="{6E6E9841-61C3-4337-A890-3FF58066C834}" srcOrd="0" destOrd="0" presId="urn:microsoft.com/office/officeart/2008/layout/VerticalCurvedList"/>
    <dgm:cxn modelId="{EDF381A1-3591-4B83-BC99-4C3AE8A2C604}" type="presOf" srcId="{568722BE-95CE-48C4-B231-79C3D91DE5C2}" destId="{4AE0AAB4-D593-4CB9-AEF6-98EECE842BB7}" srcOrd="0" destOrd="0" presId="urn:microsoft.com/office/officeart/2008/layout/VerticalCurvedList"/>
    <dgm:cxn modelId="{5D3654EB-37D2-4538-8E30-2089D1E3A9F4}" srcId="{6282FA24-FECB-436A-9598-D1D4F5DDDF2A}" destId="{F61FE382-D434-45C6-9DA3-3F614CFC730C}" srcOrd="3" destOrd="0" parTransId="{46D0F8B1-822E-45F3-B80B-D698BC9138D2}" sibTransId="{19172041-D97D-40BD-AA30-D626E559F9AA}"/>
    <dgm:cxn modelId="{1AC2A3C9-891F-4AFE-B700-1A1D8DA3CE0F}" type="presOf" srcId="{9A4DB654-FA37-49D0-B9AC-D515C3623838}" destId="{D66E6CBE-79AE-40CD-991C-340CAC5850F4}" srcOrd="0" destOrd="0" presId="urn:microsoft.com/office/officeart/2008/layout/VerticalCurvedList"/>
    <dgm:cxn modelId="{40BA01DB-4D9A-42F8-889C-38B2F77BE65C}" srcId="{6282FA24-FECB-436A-9598-D1D4F5DDDF2A}" destId="{9A4DB654-FA37-49D0-B9AC-D515C3623838}" srcOrd="4" destOrd="0" parTransId="{402A0E8E-477E-4994-9D15-8AC9CA6A992E}" sibTransId="{B574F042-5389-4D2E-A26D-8D1B51D7C9B1}"/>
    <dgm:cxn modelId="{438041DB-75A3-4EA1-A95C-FD3B94C999B6}" srcId="{6282FA24-FECB-436A-9598-D1D4F5DDDF2A}" destId="{568722BE-95CE-48C4-B231-79C3D91DE5C2}" srcOrd="1" destOrd="0" parTransId="{34FAB417-3EF8-495F-BDEB-205723B2621A}" sibTransId="{367F5EC9-6FC4-4C41-965C-76F16463328C}"/>
    <dgm:cxn modelId="{FFAC71E3-31A7-4F8B-9760-1AC2D3706C55}" srcId="{6282FA24-FECB-436A-9598-D1D4F5DDDF2A}" destId="{379CCA5A-6774-4910-9E2F-3F1A58FEB659}" srcOrd="0" destOrd="0" parTransId="{E7F8F255-25D6-43B9-A3F6-B43C23CD99F8}" sibTransId="{3C0AA837-C98B-4B0F-AE61-996F1439B781}"/>
    <dgm:cxn modelId="{A754BB49-D5D1-47F3-9837-751730BAFE0F}" type="presOf" srcId="{379CCA5A-6774-4910-9E2F-3F1A58FEB659}" destId="{B0E50294-6497-465B-9B96-073911EEA69C}" srcOrd="0" destOrd="0" presId="urn:microsoft.com/office/officeart/2008/layout/VerticalCurvedList"/>
    <dgm:cxn modelId="{AB096AF9-AE02-467A-ACF6-BF7A96802FD0}" srcId="{6282FA24-FECB-436A-9598-D1D4F5DDDF2A}" destId="{050A3B89-EBEB-4287-AB18-121837CB7218}" srcOrd="2" destOrd="0" parTransId="{84EE0E15-449E-45EF-BF30-8EE0F714C413}" sibTransId="{AE73E8C8-234D-4CBC-996B-3D75295AEE16}"/>
    <dgm:cxn modelId="{76094305-E549-439B-A52B-082077F69238}" type="presOf" srcId="{F61FE382-D434-45C6-9DA3-3F614CFC730C}" destId="{03F37A23-1805-494E-AB5A-4BB5EBD59998}" srcOrd="0" destOrd="0" presId="urn:microsoft.com/office/officeart/2008/layout/VerticalCurvedList"/>
    <dgm:cxn modelId="{72D08A60-01AB-49C9-82B5-B6F4D548EDDA}" type="presOf" srcId="{050A3B89-EBEB-4287-AB18-121837CB7218}" destId="{87452A25-9E19-477A-B292-6D1D27611414}" srcOrd="0" destOrd="0" presId="urn:microsoft.com/office/officeart/2008/layout/VerticalCurvedList"/>
    <dgm:cxn modelId="{3EE1EBBC-13C9-4B8B-BF07-BFD755811009}" type="presParOf" srcId="{8BF02BFA-B4C7-4C11-946B-DE4DB689BF53}" destId="{42F2C49D-997B-422F-A7D9-F2A3895545BC}" srcOrd="0" destOrd="0" presId="urn:microsoft.com/office/officeart/2008/layout/VerticalCurvedList"/>
    <dgm:cxn modelId="{81D5B02B-6A92-4884-B03D-A259F6EA8588}" type="presParOf" srcId="{42F2C49D-997B-422F-A7D9-F2A3895545BC}" destId="{2B49F8E3-4CEF-4248-991A-65B98B8AB421}" srcOrd="0" destOrd="0" presId="urn:microsoft.com/office/officeart/2008/layout/VerticalCurvedList"/>
    <dgm:cxn modelId="{59D7C073-A25B-4ED3-8AD7-6DA0E10CDD71}" type="presParOf" srcId="{2B49F8E3-4CEF-4248-991A-65B98B8AB421}" destId="{D2E28E01-42FA-4E95-A0F1-4F699B7D9F14}" srcOrd="0" destOrd="0" presId="urn:microsoft.com/office/officeart/2008/layout/VerticalCurvedList"/>
    <dgm:cxn modelId="{F8FEA63F-A440-4DAC-87B1-12D05078D3D7}" type="presParOf" srcId="{2B49F8E3-4CEF-4248-991A-65B98B8AB421}" destId="{6E6E9841-61C3-4337-A890-3FF58066C834}" srcOrd="1" destOrd="0" presId="urn:microsoft.com/office/officeart/2008/layout/VerticalCurvedList"/>
    <dgm:cxn modelId="{FBA72A6E-5CBD-4FC5-9649-2D6CD038DEF8}" type="presParOf" srcId="{2B49F8E3-4CEF-4248-991A-65B98B8AB421}" destId="{0C7A5AAF-C617-451F-A4C1-758D185EE525}" srcOrd="2" destOrd="0" presId="urn:microsoft.com/office/officeart/2008/layout/VerticalCurvedList"/>
    <dgm:cxn modelId="{732F6F7D-DFA5-4C71-923C-D7945CA91F53}" type="presParOf" srcId="{2B49F8E3-4CEF-4248-991A-65B98B8AB421}" destId="{DFF57A42-190E-4151-B21F-26940AEB06B0}" srcOrd="3" destOrd="0" presId="urn:microsoft.com/office/officeart/2008/layout/VerticalCurvedList"/>
    <dgm:cxn modelId="{A36F0C38-241D-42CE-BDE1-8AE95E08259F}" type="presParOf" srcId="{42F2C49D-997B-422F-A7D9-F2A3895545BC}" destId="{B0E50294-6497-465B-9B96-073911EEA69C}" srcOrd="1" destOrd="0" presId="urn:microsoft.com/office/officeart/2008/layout/VerticalCurvedList"/>
    <dgm:cxn modelId="{435A1EC0-B2D8-4DF7-8DDC-B05A696CC6D4}" type="presParOf" srcId="{42F2C49D-997B-422F-A7D9-F2A3895545BC}" destId="{A432270A-3F7A-4072-BB13-317203B989FB}" srcOrd="2" destOrd="0" presId="urn:microsoft.com/office/officeart/2008/layout/VerticalCurvedList"/>
    <dgm:cxn modelId="{10226F5F-C008-4287-85DD-4487D17F4BED}" type="presParOf" srcId="{A432270A-3F7A-4072-BB13-317203B989FB}" destId="{FF26E273-803D-43E0-8FD7-DF74DE6957E0}" srcOrd="0" destOrd="0" presId="urn:microsoft.com/office/officeart/2008/layout/VerticalCurvedList"/>
    <dgm:cxn modelId="{302E0DCD-90DA-4CEF-8FE1-E8B432F51427}" type="presParOf" srcId="{42F2C49D-997B-422F-A7D9-F2A3895545BC}" destId="{4AE0AAB4-D593-4CB9-AEF6-98EECE842BB7}" srcOrd="3" destOrd="0" presId="urn:microsoft.com/office/officeart/2008/layout/VerticalCurvedList"/>
    <dgm:cxn modelId="{B85313F1-E170-4F4D-8859-7809BBA1FFA1}" type="presParOf" srcId="{42F2C49D-997B-422F-A7D9-F2A3895545BC}" destId="{62BFE73D-77AD-4865-A3FC-520E8AAC48D4}" srcOrd="4" destOrd="0" presId="urn:microsoft.com/office/officeart/2008/layout/VerticalCurvedList"/>
    <dgm:cxn modelId="{59F88B6A-A01C-4545-A2E5-93FD19D74BA3}" type="presParOf" srcId="{62BFE73D-77AD-4865-A3FC-520E8AAC48D4}" destId="{4EF37A92-F9CC-4AAB-8423-0743B7451D45}" srcOrd="0" destOrd="0" presId="urn:microsoft.com/office/officeart/2008/layout/VerticalCurvedList"/>
    <dgm:cxn modelId="{67144898-52FA-40D2-9E88-1B4137582AB9}" type="presParOf" srcId="{42F2C49D-997B-422F-A7D9-F2A3895545BC}" destId="{87452A25-9E19-477A-B292-6D1D27611414}" srcOrd="5" destOrd="0" presId="urn:microsoft.com/office/officeart/2008/layout/VerticalCurvedList"/>
    <dgm:cxn modelId="{16018050-ABFE-4E9C-ACFF-170B840136B8}" type="presParOf" srcId="{42F2C49D-997B-422F-A7D9-F2A3895545BC}" destId="{7F899336-0F2F-4A7C-A9AA-67DD298263B4}" srcOrd="6" destOrd="0" presId="urn:microsoft.com/office/officeart/2008/layout/VerticalCurvedList"/>
    <dgm:cxn modelId="{55823F2F-8A61-405D-A3CE-0F3D2960D104}" type="presParOf" srcId="{7F899336-0F2F-4A7C-A9AA-67DD298263B4}" destId="{60A8224F-EB8B-4F55-9885-4D9657403303}" srcOrd="0" destOrd="0" presId="urn:microsoft.com/office/officeart/2008/layout/VerticalCurvedList"/>
    <dgm:cxn modelId="{BB5642C1-BA60-4629-9DDD-A6C7C7CE0566}" type="presParOf" srcId="{42F2C49D-997B-422F-A7D9-F2A3895545BC}" destId="{03F37A23-1805-494E-AB5A-4BB5EBD59998}" srcOrd="7" destOrd="0" presId="urn:microsoft.com/office/officeart/2008/layout/VerticalCurvedList"/>
    <dgm:cxn modelId="{14DADE89-F91C-4F97-89B8-F25E1D8F3BBA}" type="presParOf" srcId="{42F2C49D-997B-422F-A7D9-F2A3895545BC}" destId="{19DC0060-A90E-45A4-BBB6-4F965AA8F6EE}" srcOrd="8" destOrd="0" presId="urn:microsoft.com/office/officeart/2008/layout/VerticalCurvedList"/>
    <dgm:cxn modelId="{00543E07-1429-453C-B5FE-2E1FEA547127}" type="presParOf" srcId="{19DC0060-A90E-45A4-BBB6-4F965AA8F6EE}" destId="{4E7D7343-7C95-4355-B5C7-7077365B445B}" srcOrd="0" destOrd="0" presId="urn:microsoft.com/office/officeart/2008/layout/VerticalCurvedList"/>
    <dgm:cxn modelId="{098269B1-7E04-413D-8B8E-F30FE02F9D80}" type="presParOf" srcId="{42F2C49D-997B-422F-A7D9-F2A3895545BC}" destId="{D66E6CBE-79AE-40CD-991C-340CAC5850F4}" srcOrd="9" destOrd="0" presId="urn:microsoft.com/office/officeart/2008/layout/VerticalCurvedList"/>
    <dgm:cxn modelId="{589596D2-93F2-4FD7-B0A4-B7732B0F591E}" type="presParOf" srcId="{42F2C49D-997B-422F-A7D9-F2A3895545BC}" destId="{CCDABECD-561A-40D8-8AB5-5F2DFDA4D2A6}" srcOrd="10" destOrd="0" presId="urn:microsoft.com/office/officeart/2008/layout/VerticalCurvedList"/>
    <dgm:cxn modelId="{16DEFBB6-AFDE-43E8-BDC4-0D1CE69EDE83}" type="presParOf" srcId="{CCDABECD-561A-40D8-8AB5-5F2DFDA4D2A6}" destId="{9AF5D498-3B63-4098-BCC0-1ED4585E72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41132BA-2CEA-4140-8CD7-C7E6D3EB4DC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2B45199C-90D7-42CE-A820-6DFB6DA7E4AB}">
      <dgm:prSet phldrT="[Texto]" custT="1"/>
      <dgm:spPr/>
      <dgm:t>
        <a:bodyPr/>
        <a:lstStyle/>
        <a:p>
          <a:pPr algn="ctr"/>
          <a:r>
            <a:rPr lang="es-EC" sz="2400" b="1" dirty="0" smtClean="0">
              <a:solidFill>
                <a:schemeClr val="tx1"/>
              </a:solidFill>
            </a:rPr>
            <a:t>CARGA MUERTA</a:t>
          </a:r>
          <a:endParaRPr lang="es-EC" sz="2400" b="1" dirty="0">
            <a:solidFill>
              <a:schemeClr val="tx1"/>
            </a:solidFill>
          </a:endParaRPr>
        </a:p>
      </dgm:t>
    </dgm:pt>
    <dgm:pt modelId="{9C723D5A-19C9-47A6-A11B-6AA7AD9984C7}" type="parTrans" cxnId="{AA14A43F-11D5-48A6-84C1-64D0007C4592}">
      <dgm:prSet/>
      <dgm:spPr/>
      <dgm:t>
        <a:bodyPr/>
        <a:lstStyle/>
        <a:p>
          <a:endParaRPr lang="es-EC" sz="2400" b="1">
            <a:solidFill>
              <a:schemeClr val="tx1"/>
            </a:solidFill>
          </a:endParaRPr>
        </a:p>
      </dgm:t>
    </dgm:pt>
    <dgm:pt modelId="{62561911-8E26-4278-8CAE-D152EF73C1E5}" type="sibTrans" cxnId="{AA14A43F-11D5-48A6-84C1-64D0007C4592}">
      <dgm:prSet/>
      <dgm:spPr/>
      <dgm:t>
        <a:bodyPr/>
        <a:lstStyle/>
        <a:p>
          <a:endParaRPr lang="es-EC" sz="2400" b="1">
            <a:solidFill>
              <a:schemeClr val="tx1"/>
            </a:solidFill>
          </a:endParaRPr>
        </a:p>
      </dgm:t>
    </dgm:pt>
    <dgm:pt modelId="{D2B3F642-5300-4076-A3AD-8F139B8C8294}">
      <dgm:prSet phldrT="[Texto]" custT="1"/>
      <dgm:spPr/>
      <dgm:t>
        <a:bodyPr/>
        <a:lstStyle/>
        <a:p>
          <a:pPr algn="ctr"/>
          <a:r>
            <a:rPr lang="es-EC" sz="2400" b="1" dirty="0" smtClean="0">
              <a:solidFill>
                <a:schemeClr val="tx1"/>
              </a:solidFill>
            </a:rPr>
            <a:t>CARGA VIVA</a:t>
          </a:r>
          <a:endParaRPr lang="es-EC" sz="2400" b="1" dirty="0">
            <a:solidFill>
              <a:schemeClr val="tx1"/>
            </a:solidFill>
          </a:endParaRPr>
        </a:p>
      </dgm:t>
    </dgm:pt>
    <dgm:pt modelId="{01B6F089-C554-4E6A-9786-860AB30201F8}" type="parTrans" cxnId="{94C4B8CE-4DB1-4809-835E-19C9EF2CA281}">
      <dgm:prSet/>
      <dgm:spPr/>
      <dgm:t>
        <a:bodyPr/>
        <a:lstStyle/>
        <a:p>
          <a:endParaRPr lang="es-EC" sz="2400" b="1">
            <a:solidFill>
              <a:schemeClr val="tx1"/>
            </a:solidFill>
          </a:endParaRPr>
        </a:p>
      </dgm:t>
    </dgm:pt>
    <dgm:pt modelId="{12BF0BD4-5C97-4012-BC63-83BDFB7F2667}" type="sibTrans" cxnId="{94C4B8CE-4DB1-4809-835E-19C9EF2CA281}">
      <dgm:prSet/>
      <dgm:spPr/>
      <dgm:t>
        <a:bodyPr/>
        <a:lstStyle/>
        <a:p>
          <a:endParaRPr lang="es-EC" sz="2400" b="1">
            <a:solidFill>
              <a:schemeClr val="tx1"/>
            </a:solidFill>
          </a:endParaRPr>
        </a:p>
      </dgm:t>
    </dgm:pt>
    <dgm:pt modelId="{68D3EA3C-C9B9-4DA9-A5B2-002602154562}">
      <dgm:prSet phldrT="[Texto]" custT="1"/>
      <dgm:spPr/>
      <dgm:t>
        <a:bodyPr/>
        <a:lstStyle/>
        <a:p>
          <a:pPr algn="ctr"/>
          <a:r>
            <a:rPr lang="es-EC" sz="2400" b="1" dirty="0" smtClean="0">
              <a:solidFill>
                <a:schemeClr val="tx1"/>
              </a:solidFill>
            </a:rPr>
            <a:t>CARGA SÍSMICA</a:t>
          </a:r>
          <a:endParaRPr lang="es-EC" sz="2400" b="1" dirty="0">
            <a:solidFill>
              <a:schemeClr val="tx1"/>
            </a:solidFill>
          </a:endParaRPr>
        </a:p>
      </dgm:t>
    </dgm:pt>
    <dgm:pt modelId="{426266C1-3A1D-4FEC-878E-A43B52B5BB0F}" type="parTrans" cxnId="{9D4831ED-42BB-45E6-9795-025F25CD1A8D}">
      <dgm:prSet/>
      <dgm:spPr/>
      <dgm:t>
        <a:bodyPr/>
        <a:lstStyle/>
        <a:p>
          <a:endParaRPr lang="es-EC" sz="2400" b="1">
            <a:solidFill>
              <a:schemeClr val="tx1"/>
            </a:solidFill>
          </a:endParaRPr>
        </a:p>
      </dgm:t>
    </dgm:pt>
    <dgm:pt modelId="{3691DBFE-8717-4D66-80C3-C7126DF42F55}" type="sibTrans" cxnId="{9D4831ED-42BB-45E6-9795-025F25CD1A8D}">
      <dgm:prSet/>
      <dgm:spPr/>
      <dgm:t>
        <a:bodyPr/>
        <a:lstStyle/>
        <a:p>
          <a:endParaRPr lang="es-EC" sz="2400" b="1">
            <a:solidFill>
              <a:schemeClr val="tx1"/>
            </a:solidFill>
          </a:endParaRPr>
        </a:p>
      </dgm:t>
    </dgm:pt>
    <dgm:pt modelId="{851EDD36-2185-4DB8-9E3D-B7748F20A6F1}" type="pres">
      <dgm:prSet presAssocID="{941132BA-2CEA-4140-8CD7-C7E6D3EB4DC1}" presName="linear" presStyleCnt="0">
        <dgm:presLayoutVars>
          <dgm:animLvl val="lvl"/>
          <dgm:resizeHandles val="exact"/>
        </dgm:presLayoutVars>
      </dgm:prSet>
      <dgm:spPr/>
      <dgm:t>
        <a:bodyPr/>
        <a:lstStyle/>
        <a:p>
          <a:endParaRPr lang="es-EC"/>
        </a:p>
      </dgm:t>
    </dgm:pt>
    <dgm:pt modelId="{E481FD22-414E-4629-B487-D6A6A71BBF22}" type="pres">
      <dgm:prSet presAssocID="{2B45199C-90D7-42CE-A820-6DFB6DA7E4AB}" presName="parentText" presStyleLbl="node1" presStyleIdx="0" presStyleCnt="3" custScaleX="82791" custScaleY="49538" custLinFactY="-100000" custLinFactNeighborX="-2885" custLinFactNeighborY="-190151">
        <dgm:presLayoutVars>
          <dgm:chMax val="0"/>
          <dgm:bulletEnabled val="1"/>
        </dgm:presLayoutVars>
      </dgm:prSet>
      <dgm:spPr/>
      <dgm:t>
        <a:bodyPr/>
        <a:lstStyle/>
        <a:p>
          <a:endParaRPr lang="es-EC"/>
        </a:p>
      </dgm:t>
    </dgm:pt>
    <dgm:pt modelId="{6C750CAA-91C2-4AEE-BFC1-A2EF922DCB67}" type="pres">
      <dgm:prSet presAssocID="{62561911-8E26-4278-8CAE-D152EF73C1E5}" presName="spacer" presStyleCnt="0"/>
      <dgm:spPr/>
    </dgm:pt>
    <dgm:pt modelId="{36390A86-2E85-488C-A1FD-35C85BC232E9}" type="pres">
      <dgm:prSet presAssocID="{D2B3F642-5300-4076-A3AD-8F139B8C8294}" presName="parentText" presStyleLbl="node1" presStyleIdx="1" presStyleCnt="3" custScaleX="82791" custScaleY="49538" custLinFactY="236" custLinFactNeighborX="-2885" custLinFactNeighborY="100000">
        <dgm:presLayoutVars>
          <dgm:chMax val="0"/>
          <dgm:bulletEnabled val="1"/>
        </dgm:presLayoutVars>
      </dgm:prSet>
      <dgm:spPr/>
      <dgm:t>
        <a:bodyPr/>
        <a:lstStyle/>
        <a:p>
          <a:endParaRPr lang="es-EC"/>
        </a:p>
      </dgm:t>
    </dgm:pt>
    <dgm:pt modelId="{E0830D98-197C-4AD3-84D3-A49AA53B1749}" type="pres">
      <dgm:prSet presAssocID="{12BF0BD4-5C97-4012-BC63-83BDFB7F2667}" presName="spacer" presStyleCnt="0"/>
      <dgm:spPr/>
    </dgm:pt>
    <dgm:pt modelId="{CE905F2A-1153-4D0A-9263-F18A1F5B8B15}" type="pres">
      <dgm:prSet presAssocID="{68D3EA3C-C9B9-4DA9-A5B2-002602154562}" presName="parentText" presStyleLbl="node1" presStyleIdx="2" presStyleCnt="3" custScaleX="82791" custScaleY="49538" custLinFactY="290841" custLinFactNeighborX="-2984" custLinFactNeighborY="300000">
        <dgm:presLayoutVars>
          <dgm:chMax val="0"/>
          <dgm:bulletEnabled val="1"/>
        </dgm:presLayoutVars>
      </dgm:prSet>
      <dgm:spPr/>
      <dgm:t>
        <a:bodyPr/>
        <a:lstStyle/>
        <a:p>
          <a:endParaRPr lang="es-EC"/>
        </a:p>
      </dgm:t>
    </dgm:pt>
  </dgm:ptLst>
  <dgm:cxnLst>
    <dgm:cxn modelId="{9D4831ED-42BB-45E6-9795-025F25CD1A8D}" srcId="{941132BA-2CEA-4140-8CD7-C7E6D3EB4DC1}" destId="{68D3EA3C-C9B9-4DA9-A5B2-002602154562}" srcOrd="2" destOrd="0" parTransId="{426266C1-3A1D-4FEC-878E-A43B52B5BB0F}" sibTransId="{3691DBFE-8717-4D66-80C3-C7126DF42F55}"/>
    <dgm:cxn modelId="{6FFCA638-A01B-4C87-A7B1-63C12CDD5D3D}" type="presOf" srcId="{68D3EA3C-C9B9-4DA9-A5B2-002602154562}" destId="{CE905F2A-1153-4D0A-9263-F18A1F5B8B15}" srcOrd="0" destOrd="0" presId="urn:microsoft.com/office/officeart/2005/8/layout/vList2"/>
    <dgm:cxn modelId="{AA14A43F-11D5-48A6-84C1-64D0007C4592}" srcId="{941132BA-2CEA-4140-8CD7-C7E6D3EB4DC1}" destId="{2B45199C-90D7-42CE-A820-6DFB6DA7E4AB}" srcOrd="0" destOrd="0" parTransId="{9C723D5A-19C9-47A6-A11B-6AA7AD9984C7}" sibTransId="{62561911-8E26-4278-8CAE-D152EF73C1E5}"/>
    <dgm:cxn modelId="{94C4B8CE-4DB1-4809-835E-19C9EF2CA281}" srcId="{941132BA-2CEA-4140-8CD7-C7E6D3EB4DC1}" destId="{D2B3F642-5300-4076-A3AD-8F139B8C8294}" srcOrd="1" destOrd="0" parTransId="{01B6F089-C554-4E6A-9786-860AB30201F8}" sibTransId="{12BF0BD4-5C97-4012-BC63-83BDFB7F2667}"/>
    <dgm:cxn modelId="{64D0563F-95BD-4F16-86EA-36BAAE9EA295}" type="presOf" srcId="{941132BA-2CEA-4140-8CD7-C7E6D3EB4DC1}" destId="{851EDD36-2185-4DB8-9E3D-B7748F20A6F1}" srcOrd="0" destOrd="0" presId="urn:microsoft.com/office/officeart/2005/8/layout/vList2"/>
    <dgm:cxn modelId="{4E8623D8-A89F-4F84-B859-1F7880CBB47C}" type="presOf" srcId="{D2B3F642-5300-4076-A3AD-8F139B8C8294}" destId="{36390A86-2E85-488C-A1FD-35C85BC232E9}" srcOrd="0" destOrd="0" presId="urn:microsoft.com/office/officeart/2005/8/layout/vList2"/>
    <dgm:cxn modelId="{BCD9B8C5-F7A4-4999-A8ED-E766D1901185}" type="presOf" srcId="{2B45199C-90D7-42CE-A820-6DFB6DA7E4AB}" destId="{E481FD22-414E-4629-B487-D6A6A71BBF22}" srcOrd="0" destOrd="0" presId="urn:microsoft.com/office/officeart/2005/8/layout/vList2"/>
    <dgm:cxn modelId="{8FE9A7F6-3A5C-4D22-B407-61E9918A278E}" type="presParOf" srcId="{851EDD36-2185-4DB8-9E3D-B7748F20A6F1}" destId="{E481FD22-414E-4629-B487-D6A6A71BBF22}" srcOrd="0" destOrd="0" presId="urn:microsoft.com/office/officeart/2005/8/layout/vList2"/>
    <dgm:cxn modelId="{B0910F9F-37B2-4CC0-9F60-F0892EDE0831}" type="presParOf" srcId="{851EDD36-2185-4DB8-9E3D-B7748F20A6F1}" destId="{6C750CAA-91C2-4AEE-BFC1-A2EF922DCB67}" srcOrd="1" destOrd="0" presId="urn:microsoft.com/office/officeart/2005/8/layout/vList2"/>
    <dgm:cxn modelId="{0018F874-AC34-45B8-BD6E-4D9E0223568A}" type="presParOf" srcId="{851EDD36-2185-4DB8-9E3D-B7748F20A6F1}" destId="{36390A86-2E85-488C-A1FD-35C85BC232E9}" srcOrd="2" destOrd="0" presId="urn:microsoft.com/office/officeart/2005/8/layout/vList2"/>
    <dgm:cxn modelId="{6454FE0D-0739-461F-B64D-55A3C7CFD67E}" type="presParOf" srcId="{851EDD36-2185-4DB8-9E3D-B7748F20A6F1}" destId="{E0830D98-197C-4AD3-84D3-A49AA53B1749}" srcOrd="3" destOrd="0" presId="urn:microsoft.com/office/officeart/2005/8/layout/vList2"/>
    <dgm:cxn modelId="{C14367B5-6F4A-4CCA-9F37-8E7C6FDC0476}" type="presParOf" srcId="{851EDD36-2185-4DB8-9E3D-B7748F20A6F1}" destId="{CE905F2A-1153-4D0A-9263-F18A1F5B8B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832689E-3CA0-4213-AEAE-460A2B6CA1B2}" type="doc">
      <dgm:prSet loTypeId="urn:microsoft.com/office/officeart/2005/8/layout/process1" loCatId="process" qsTypeId="urn:microsoft.com/office/officeart/2005/8/quickstyle/simple1" qsCatId="simple" csTypeId="urn:microsoft.com/office/officeart/2005/8/colors/accent2_2" csCatId="accent2" phldr="1"/>
      <dgm:spPr/>
    </dgm:pt>
    <dgm:pt modelId="{8A0FBD45-58F9-4124-822E-0C24EF4F10D1}">
      <dgm:prSet phldrT="[Texto]" custT="1"/>
      <dgm:spPr/>
      <dgm:t>
        <a:bodyPr/>
        <a:lstStyle/>
        <a:p>
          <a:r>
            <a:rPr lang="es-EC" sz="2400" b="1" dirty="0" smtClean="0">
              <a:solidFill>
                <a:schemeClr val="tx1"/>
              </a:solidFill>
            </a:rPr>
            <a:t>Ta=1.337 s</a:t>
          </a:r>
          <a:endParaRPr lang="es-EC" sz="2400" b="1" dirty="0">
            <a:solidFill>
              <a:schemeClr val="tx1"/>
            </a:solidFill>
          </a:endParaRPr>
        </a:p>
      </dgm:t>
    </dgm:pt>
    <dgm:pt modelId="{EF88E772-71E4-4E45-BC2C-70C05ECEA40D}" type="parTrans" cxnId="{9CDD3E34-6072-407C-ACC4-CE97A2F88C48}">
      <dgm:prSet/>
      <dgm:spPr/>
      <dgm:t>
        <a:bodyPr/>
        <a:lstStyle/>
        <a:p>
          <a:endParaRPr lang="es-EC" sz="2400" b="1">
            <a:solidFill>
              <a:schemeClr val="tx1"/>
            </a:solidFill>
          </a:endParaRPr>
        </a:p>
      </dgm:t>
    </dgm:pt>
    <dgm:pt modelId="{6AA7C099-EF94-4682-BF9E-CACEFF46E0F6}" type="sibTrans" cxnId="{9CDD3E34-6072-407C-ACC4-CE97A2F88C48}">
      <dgm:prSet custT="1"/>
      <dgm:spPr/>
      <dgm:t>
        <a:bodyPr/>
        <a:lstStyle/>
        <a:p>
          <a:endParaRPr lang="es-EC" sz="2400" b="1">
            <a:solidFill>
              <a:schemeClr val="tx1"/>
            </a:solidFill>
          </a:endParaRPr>
        </a:p>
      </dgm:t>
    </dgm:pt>
    <dgm:pt modelId="{2D75DD64-4AB1-47E6-9457-5F518B2DB4C2}">
      <dgm:prSet phldrT="[Texto]" custT="1"/>
      <dgm:spPr/>
      <dgm:t>
        <a:bodyPr/>
        <a:lstStyle/>
        <a:p>
          <a:r>
            <a:rPr lang="es-EC" sz="2400" b="1" dirty="0" err="1" smtClean="0">
              <a:solidFill>
                <a:schemeClr val="tx1"/>
              </a:solidFill>
            </a:rPr>
            <a:t>Sa</a:t>
          </a:r>
          <a:r>
            <a:rPr lang="es-EC" sz="2400" b="1" dirty="0" smtClean="0">
              <a:solidFill>
                <a:schemeClr val="tx1"/>
              </a:solidFill>
            </a:rPr>
            <a:t>=0.621 g</a:t>
          </a:r>
          <a:endParaRPr lang="es-EC" sz="2400" b="1" dirty="0">
            <a:solidFill>
              <a:schemeClr val="tx1"/>
            </a:solidFill>
          </a:endParaRPr>
        </a:p>
      </dgm:t>
    </dgm:pt>
    <dgm:pt modelId="{B439A5F6-9116-40AF-A706-A041E66D994E}" type="parTrans" cxnId="{52A0953C-25A9-466C-87AE-642C5CF3FBB2}">
      <dgm:prSet/>
      <dgm:spPr/>
      <dgm:t>
        <a:bodyPr/>
        <a:lstStyle/>
        <a:p>
          <a:endParaRPr lang="es-EC" sz="2400" b="1">
            <a:solidFill>
              <a:schemeClr val="tx1"/>
            </a:solidFill>
          </a:endParaRPr>
        </a:p>
      </dgm:t>
    </dgm:pt>
    <dgm:pt modelId="{A86A2B3D-E201-408B-8330-B75BFF4602C0}" type="sibTrans" cxnId="{52A0953C-25A9-466C-87AE-642C5CF3FBB2}">
      <dgm:prSet custT="1"/>
      <dgm:spPr/>
      <dgm:t>
        <a:bodyPr/>
        <a:lstStyle/>
        <a:p>
          <a:endParaRPr lang="es-EC" sz="2400" b="1">
            <a:solidFill>
              <a:schemeClr val="tx1"/>
            </a:solidFill>
          </a:endParaRPr>
        </a:p>
      </dgm:t>
    </dgm:pt>
    <dgm:pt modelId="{0994EAAB-354A-4F10-B6FD-DFFB7D864820}">
      <dgm:prSet phldrT="[Texto]" custT="1"/>
      <dgm:spPr/>
      <dgm:t>
        <a:bodyPr/>
        <a:lstStyle/>
        <a:p>
          <a:r>
            <a:rPr lang="es-EC" sz="2400" b="1" dirty="0" err="1" smtClean="0">
              <a:solidFill>
                <a:schemeClr val="tx1"/>
              </a:solidFill>
            </a:rPr>
            <a:t>Vbasal</a:t>
          </a:r>
          <a:r>
            <a:rPr lang="es-EC" sz="2400" b="1" dirty="0" smtClean="0">
              <a:solidFill>
                <a:schemeClr val="tx1"/>
              </a:solidFill>
            </a:rPr>
            <a:t>= 0.138W</a:t>
          </a:r>
          <a:endParaRPr lang="es-EC" sz="2400" b="1" dirty="0">
            <a:solidFill>
              <a:schemeClr val="tx1"/>
            </a:solidFill>
          </a:endParaRPr>
        </a:p>
      </dgm:t>
    </dgm:pt>
    <dgm:pt modelId="{CD70E4AE-9B7D-4FB1-B18A-CFFA713806E1}" type="parTrans" cxnId="{1F76B6F7-367A-4E26-83C3-1835F9B15FA2}">
      <dgm:prSet/>
      <dgm:spPr/>
      <dgm:t>
        <a:bodyPr/>
        <a:lstStyle/>
        <a:p>
          <a:endParaRPr lang="es-EC" sz="2400" b="1">
            <a:solidFill>
              <a:schemeClr val="tx1"/>
            </a:solidFill>
          </a:endParaRPr>
        </a:p>
      </dgm:t>
    </dgm:pt>
    <dgm:pt modelId="{15C7944C-1262-428E-9139-B13B45E63657}" type="sibTrans" cxnId="{1F76B6F7-367A-4E26-83C3-1835F9B15FA2}">
      <dgm:prSet/>
      <dgm:spPr/>
      <dgm:t>
        <a:bodyPr/>
        <a:lstStyle/>
        <a:p>
          <a:endParaRPr lang="es-EC" sz="2400" b="1">
            <a:solidFill>
              <a:schemeClr val="tx1"/>
            </a:solidFill>
          </a:endParaRPr>
        </a:p>
      </dgm:t>
    </dgm:pt>
    <dgm:pt modelId="{54C286F2-2B7E-45FF-86BF-5D8349CA7EF0}" type="pres">
      <dgm:prSet presAssocID="{6832689E-3CA0-4213-AEAE-460A2B6CA1B2}" presName="Name0" presStyleCnt="0">
        <dgm:presLayoutVars>
          <dgm:dir/>
          <dgm:resizeHandles val="exact"/>
        </dgm:presLayoutVars>
      </dgm:prSet>
      <dgm:spPr/>
    </dgm:pt>
    <dgm:pt modelId="{C8DCA0C8-DB5B-4283-B9A3-A62C4D9C9D42}" type="pres">
      <dgm:prSet presAssocID="{8A0FBD45-58F9-4124-822E-0C24EF4F10D1}" presName="node" presStyleLbl="node1" presStyleIdx="0" presStyleCnt="3" custScaleX="172622">
        <dgm:presLayoutVars>
          <dgm:bulletEnabled val="1"/>
        </dgm:presLayoutVars>
      </dgm:prSet>
      <dgm:spPr/>
      <dgm:t>
        <a:bodyPr/>
        <a:lstStyle/>
        <a:p>
          <a:endParaRPr lang="es-EC"/>
        </a:p>
      </dgm:t>
    </dgm:pt>
    <dgm:pt modelId="{2E3DA40A-7309-41BC-BC9E-D644FF3325BD}" type="pres">
      <dgm:prSet presAssocID="{6AA7C099-EF94-4682-BF9E-CACEFF46E0F6}" presName="sibTrans" presStyleLbl="sibTrans2D1" presStyleIdx="0" presStyleCnt="2"/>
      <dgm:spPr/>
      <dgm:t>
        <a:bodyPr/>
        <a:lstStyle/>
        <a:p>
          <a:endParaRPr lang="es-EC"/>
        </a:p>
      </dgm:t>
    </dgm:pt>
    <dgm:pt modelId="{0D8F0166-7E2A-44EC-AAE1-3195AEC12322}" type="pres">
      <dgm:prSet presAssocID="{6AA7C099-EF94-4682-BF9E-CACEFF46E0F6}" presName="connectorText" presStyleLbl="sibTrans2D1" presStyleIdx="0" presStyleCnt="2"/>
      <dgm:spPr/>
      <dgm:t>
        <a:bodyPr/>
        <a:lstStyle/>
        <a:p>
          <a:endParaRPr lang="es-EC"/>
        </a:p>
      </dgm:t>
    </dgm:pt>
    <dgm:pt modelId="{6B338EB3-E159-4499-92E0-CF4B7AB3273A}" type="pres">
      <dgm:prSet presAssocID="{2D75DD64-4AB1-47E6-9457-5F518B2DB4C2}" presName="node" presStyleLbl="node1" presStyleIdx="1" presStyleCnt="3" custScaleX="172622">
        <dgm:presLayoutVars>
          <dgm:bulletEnabled val="1"/>
        </dgm:presLayoutVars>
      </dgm:prSet>
      <dgm:spPr/>
      <dgm:t>
        <a:bodyPr/>
        <a:lstStyle/>
        <a:p>
          <a:endParaRPr lang="es-EC"/>
        </a:p>
      </dgm:t>
    </dgm:pt>
    <dgm:pt modelId="{F668D2FB-7C22-434E-B4BD-1FF8A19C78DE}" type="pres">
      <dgm:prSet presAssocID="{A86A2B3D-E201-408B-8330-B75BFF4602C0}" presName="sibTrans" presStyleLbl="sibTrans2D1" presStyleIdx="1" presStyleCnt="2"/>
      <dgm:spPr/>
      <dgm:t>
        <a:bodyPr/>
        <a:lstStyle/>
        <a:p>
          <a:endParaRPr lang="es-EC"/>
        </a:p>
      </dgm:t>
    </dgm:pt>
    <dgm:pt modelId="{E5A01D3A-BA3A-464E-A8F2-9900FE4B9D5B}" type="pres">
      <dgm:prSet presAssocID="{A86A2B3D-E201-408B-8330-B75BFF4602C0}" presName="connectorText" presStyleLbl="sibTrans2D1" presStyleIdx="1" presStyleCnt="2"/>
      <dgm:spPr/>
      <dgm:t>
        <a:bodyPr/>
        <a:lstStyle/>
        <a:p>
          <a:endParaRPr lang="es-EC"/>
        </a:p>
      </dgm:t>
    </dgm:pt>
    <dgm:pt modelId="{8B391D9D-8712-4EF4-994A-D287188180FC}" type="pres">
      <dgm:prSet presAssocID="{0994EAAB-354A-4F10-B6FD-DFFB7D864820}" presName="node" presStyleLbl="node1" presStyleIdx="2" presStyleCnt="3" custScaleX="172622">
        <dgm:presLayoutVars>
          <dgm:bulletEnabled val="1"/>
        </dgm:presLayoutVars>
      </dgm:prSet>
      <dgm:spPr/>
      <dgm:t>
        <a:bodyPr/>
        <a:lstStyle/>
        <a:p>
          <a:endParaRPr lang="es-EC"/>
        </a:p>
      </dgm:t>
    </dgm:pt>
  </dgm:ptLst>
  <dgm:cxnLst>
    <dgm:cxn modelId="{9CDD3E34-6072-407C-ACC4-CE97A2F88C48}" srcId="{6832689E-3CA0-4213-AEAE-460A2B6CA1B2}" destId="{8A0FBD45-58F9-4124-822E-0C24EF4F10D1}" srcOrd="0" destOrd="0" parTransId="{EF88E772-71E4-4E45-BC2C-70C05ECEA40D}" sibTransId="{6AA7C099-EF94-4682-BF9E-CACEFF46E0F6}"/>
    <dgm:cxn modelId="{1F76B6F7-367A-4E26-83C3-1835F9B15FA2}" srcId="{6832689E-3CA0-4213-AEAE-460A2B6CA1B2}" destId="{0994EAAB-354A-4F10-B6FD-DFFB7D864820}" srcOrd="2" destOrd="0" parTransId="{CD70E4AE-9B7D-4FB1-B18A-CFFA713806E1}" sibTransId="{15C7944C-1262-428E-9139-B13B45E63657}"/>
    <dgm:cxn modelId="{589B6529-2D9F-44B8-8ECD-7D0006CEB9DA}" type="presOf" srcId="{6832689E-3CA0-4213-AEAE-460A2B6CA1B2}" destId="{54C286F2-2B7E-45FF-86BF-5D8349CA7EF0}" srcOrd="0" destOrd="0" presId="urn:microsoft.com/office/officeart/2005/8/layout/process1"/>
    <dgm:cxn modelId="{CE3FD83F-E79D-4CD1-8839-900E41E094D2}" type="presOf" srcId="{6AA7C099-EF94-4682-BF9E-CACEFF46E0F6}" destId="{0D8F0166-7E2A-44EC-AAE1-3195AEC12322}" srcOrd="1" destOrd="0" presId="urn:microsoft.com/office/officeart/2005/8/layout/process1"/>
    <dgm:cxn modelId="{96DBC4C9-12E8-43D9-9CBE-7813316A68B9}" type="presOf" srcId="{A86A2B3D-E201-408B-8330-B75BFF4602C0}" destId="{E5A01D3A-BA3A-464E-A8F2-9900FE4B9D5B}" srcOrd="1" destOrd="0" presId="urn:microsoft.com/office/officeart/2005/8/layout/process1"/>
    <dgm:cxn modelId="{F0BC6EAB-184D-4131-963F-4AECA42CF9F7}" type="presOf" srcId="{A86A2B3D-E201-408B-8330-B75BFF4602C0}" destId="{F668D2FB-7C22-434E-B4BD-1FF8A19C78DE}" srcOrd="0" destOrd="0" presId="urn:microsoft.com/office/officeart/2005/8/layout/process1"/>
    <dgm:cxn modelId="{6BCBCDEB-375A-460E-A9ED-75DA82077AB8}" type="presOf" srcId="{0994EAAB-354A-4F10-B6FD-DFFB7D864820}" destId="{8B391D9D-8712-4EF4-994A-D287188180FC}" srcOrd="0" destOrd="0" presId="urn:microsoft.com/office/officeart/2005/8/layout/process1"/>
    <dgm:cxn modelId="{C1335522-5056-4282-A342-6B646981D209}" type="presOf" srcId="{2D75DD64-4AB1-47E6-9457-5F518B2DB4C2}" destId="{6B338EB3-E159-4499-92E0-CF4B7AB3273A}" srcOrd="0" destOrd="0" presId="urn:microsoft.com/office/officeart/2005/8/layout/process1"/>
    <dgm:cxn modelId="{57DB29AC-BB2C-4E87-A315-62DF143E0EC6}" type="presOf" srcId="{8A0FBD45-58F9-4124-822E-0C24EF4F10D1}" destId="{C8DCA0C8-DB5B-4283-B9A3-A62C4D9C9D42}" srcOrd="0" destOrd="0" presId="urn:microsoft.com/office/officeart/2005/8/layout/process1"/>
    <dgm:cxn modelId="{6B9FEFD0-907A-4C7B-8C55-4BDA67F8AEC5}" type="presOf" srcId="{6AA7C099-EF94-4682-BF9E-CACEFF46E0F6}" destId="{2E3DA40A-7309-41BC-BC9E-D644FF3325BD}" srcOrd="0" destOrd="0" presId="urn:microsoft.com/office/officeart/2005/8/layout/process1"/>
    <dgm:cxn modelId="{52A0953C-25A9-466C-87AE-642C5CF3FBB2}" srcId="{6832689E-3CA0-4213-AEAE-460A2B6CA1B2}" destId="{2D75DD64-4AB1-47E6-9457-5F518B2DB4C2}" srcOrd="1" destOrd="0" parTransId="{B439A5F6-9116-40AF-A706-A041E66D994E}" sibTransId="{A86A2B3D-E201-408B-8330-B75BFF4602C0}"/>
    <dgm:cxn modelId="{F8EE7882-AC6A-46AB-8431-5A9830323997}" type="presParOf" srcId="{54C286F2-2B7E-45FF-86BF-5D8349CA7EF0}" destId="{C8DCA0C8-DB5B-4283-B9A3-A62C4D9C9D42}" srcOrd="0" destOrd="0" presId="urn:microsoft.com/office/officeart/2005/8/layout/process1"/>
    <dgm:cxn modelId="{17D49EA7-D81A-4007-B930-A0366AE13061}" type="presParOf" srcId="{54C286F2-2B7E-45FF-86BF-5D8349CA7EF0}" destId="{2E3DA40A-7309-41BC-BC9E-D644FF3325BD}" srcOrd="1" destOrd="0" presId="urn:microsoft.com/office/officeart/2005/8/layout/process1"/>
    <dgm:cxn modelId="{6393306C-F8E7-4A0F-A3A9-D22088E06942}" type="presParOf" srcId="{2E3DA40A-7309-41BC-BC9E-D644FF3325BD}" destId="{0D8F0166-7E2A-44EC-AAE1-3195AEC12322}" srcOrd="0" destOrd="0" presId="urn:microsoft.com/office/officeart/2005/8/layout/process1"/>
    <dgm:cxn modelId="{9E100C9F-D2D8-4FAC-955E-CEB5BD1B4FCB}" type="presParOf" srcId="{54C286F2-2B7E-45FF-86BF-5D8349CA7EF0}" destId="{6B338EB3-E159-4499-92E0-CF4B7AB3273A}" srcOrd="2" destOrd="0" presId="urn:microsoft.com/office/officeart/2005/8/layout/process1"/>
    <dgm:cxn modelId="{7B0AF8EB-70B3-4ACD-9891-2286043FE9D5}" type="presParOf" srcId="{54C286F2-2B7E-45FF-86BF-5D8349CA7EF0}" destId="{F668D2FB-7C22-434E-B4BD-1FF8A19C78DE}" srcOrd="3" destOrd="0" presId="urn:microsoft.com/office/officeart/2005/8/layout/process1"/>
    <dgm:cxn modelId="{BC596C67-E4AD-46D2-BED2-9D33C10EA206}" type="presParOf" srcId="{F668D2FB-7C22-434E-B4BD-1FF8A19C78DE}" destId="{E5A01D3A-BA3A-464E-A8F2-9900FE4B9D5B}" srcOrd="0" destOrd="0" presId="urn:microsoft.com/office/officeart/2005/8/layout/process1"/>
    <dgm:cxn modelId="{54D08745-2757-4523-8B82-AA285AF94D6B}" type="presParOf" srcId="{54C286F2-2B7E-45FF-86BF-5D8349CA7EF0}" destId="{8B391D9D-8712-4EF4-994A-D287188180F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59D306B-8181-44AB-8471-A3AA08614D94}" type="doc">
      <dgm:prSet loTypeId="urn:microsoft.com/office/officeart/2005/8/layout/process2" loCatId="process" qsTypeId="urn:microsoft.com/office/officeart/2005/8/quickstyle/simple1" qsCatId="simple" csTypeId="urn:microsoft.com/office/officeart/2005/8/colors/accent2_2" csCatId="accent2" phldr="1"/>
      <dgm:spPr/>
    </dgm:pt>
    <dgm:pt modelId="{FECD72D3-E879-48AA-BC30-5FDFA2D0FAC2}">
      <dgm:prSet phldrT="[Texto]" custT="1"/>
      <dgm:spPr/>
      <dgm:t>
        <a:bodyPr/>
        <a:lstStyle/>
        <a:p>
          <a:r>
            <a:rPr lang="es-EC" sz="2400" dirty="0" err="1" smtClean="0">
              <a:solidFill>
                <a:schemeClr val="tx1"/>
              </a:solidFill>
            </a:rPr>
            <a:t>Vbasal</a:t>
          </a:r>
          <a:r>
            <a:rPr lang="es-EC" sz="2400" dirty="0" smtClean="0">
              <a:solidFill>
                <a:schemeClr val="tx1"/>
              </a:solidFill>
            </a:rPr>
            <a:t> dinámico &gt; 85% </a:t>
          </a:r>
          <a:r>
            <a:rPr lang="es-EC" sz="2400" dirty="0" err="1" smtClean="0">
              <a:solidFill>
                <a:schemeClr val="tx1"/>
              </a:solidFill>
            </a:rPr>
            <a:t>Vbasal</a:t>
          </a:r>
          <a:r>
            <a:rPr lang="es-EC" sz="2400" dirty="0" smtClean="0">
              <a:solidFill>
                <a:schemeClr val="tx1"/>
              </a:solidFill>
            </a:rPr>
            <a:t> estático</a:t>
          </a:r>
          <a:endParaRPr lang="es-EC" sz="2400" dirty="0">
            <a:solidFill>
              <a:schemeClr val="tx1"/>
            </a:solidFill>
          </a:endParaRPr>
        </a:p>
      </dgm:t>
    </dgm:pt>
    <dgm:pt modelId="{46571BD5-6815-4078-A449-6FCB5A8F50C8}" type="parTrans" cxnId="{0BDF3639-11C4-44A1-852D-822FE6C6E642}">
      <dgm:prSet/>
      <dgm:spPr/>
      <dgm:t>
        <a:bodyPr/>
        <a:lstStyle/>
        <a:p>
          <a:endParaRPr lang="es-EC" sz="2400">
            <a:solidFill>
              <a:schemeClr val="tx1"/>
            </a:solidFill>
          </a:endParaRPr>
        </a:p>
      </dgm:t>
    </dgm:pt>
    <dgm:pt modelId="{073F2DE7-7080-4D1E-B592-922B5F254982}" type="sibTrans" cxnId="{0BDF3639-11C4-44A1-852D-822FE6C6E642}">
      <dgm:prSet custT="1"/>
      <dgm:spPr/>
      <dgm:t>
        <a:bodyPr/>
        <a:lstStyle/>
        <a:p>
          <a:endParaRPr lang="es-EC" sz="2400">
            <a:solidFill>
              <a:schemeClr val="tx1"/>
            </a:solidFill>
          </a:endParaRPr>
        </a:p>
      </dgm:t>
    </dgm:pt>
    <dgm:pt modelId="{C8482963-BC26-4393-AB3C-86D334B70AC9}">
      <dgm:prSet phldrT="[Texto]" custT="1"/>
      <dgm:spPr/>
      <dgm:t>
        <a:bodyPr/>
        <a:lstStyle/>
        <a:p>
          <a:r>
            <a:rPr lang="es-EC" sz="2400" dirty="0" err="1" smtClean="0">
              <a:solidFill>
                <a:schemeClr val="tx1"/>
              </a:solidFill>
            </a:rPr>
            <a:t>Vbasal</a:t>
          </a:r>
          <a:r>
            <a:rPr lang="es-EC" sz="2400" dirty="0" smtClean="0">
              <a:solidFill>
                <a:schemeClr val="tx1"/>
              </a:solidFill>
            </a:rPr>
            <a:t>=(0.85) X 0.138W</a:t>
          </a:r>
          <a:endParaRPr lang="es-EC" sz="2400" dirty="0">
            <a:solidFill>
              <a:schemeClr val="tx1"/>
            </a:solidFill>
          </a:endParaRPr>
        </a:p>
      </dgm:t>
    </dgm:pt>
    <dgm:pt modelId="{18099E8B-385F-4EC4-B5D2-B18BC876F747}" type="parTrans" cxnId="{6A390F2A-21DB-4E1A-A317-13EED484A60B}">
      <dgm:prSet/>
      <dgm:spPr/>
      <dgm:t>
        <a:bodyPr/>
        <a:lstStyle/>
        <a:p>
          <a:endParaRPr lang="es-EC" sz="2400">
            <a:solidFill>
              <a:schemeClr val="tx1"/>
            </a:solidFill>
          </a:endParaRPr>
        </a:p>
      </dgm:t>
    </dgm:pt>
    <dgm:pt modelId="{AA5AAEC5-5DF4-4499-B9BD-B139B6B17B00}" type="sibTrans" cxnId="{6A390F2A-21DB-4E1A-A317-13EED484A60B}">
      <dgm:prSet custT="1"/>
      <dgm:spPr/>
      <dgm:t>
        <a:bodyPr/>
        <a:lstStyle/>
        <a:p>
          <a:endParaRPr lang="es-EC" sz="2400">
            <a:solidFill>
              <a:schemeClr val="tx1"/>
            </a:solidFill>
          </a:endParaRPr>
        </a:p>
      </dgm:t>
    </dgm:pt>
    <dgm:pt modelId="{7AA2958E-772E-4B1C-A538-46DA9C5B8F3D}">
      <dgm:prSet phldrT="[Texto]" custT="1"/>
      <dgm:spPr/>
      <dgm:t>
        <a:bodyPr/>
        <a:lstStyle/>
        <a:p>
          <a:r>
            <a:rPr lang="es-EC" sz="2400" dirty="0" err="1" smtClean="0">
              <a:solidFill>
                <a:schemeClr val="tx1"/>
              </a:solidFill>
            </a:rPr>
            <a:t>Vbasal</a:t>
          </a:r>
          <a:r>
            <a:rPr lang="es-EC" sz="2400" dirty="0" smtClean="0">
              <a:solidFill>
                <a:schemeClr val="tx1"/>
              </a:solidFill>
            </a:rPr>
            <a:t>=0.117W</a:t>
          </a:r>
          <a:endParaRPr lang="es-EC" sz="2400" dirty="0">
            <a:solidFill>
              <a:schemeClr val="tx1"/>
            </a:solidFill>
          </a:endParaRPr>
        </a:p>
      </dgm:t>
    </dgm:pt>
    <dgm:pt modelId="{AF4B9AC8-6360-40E7-B95A-CE6407FC5AAD}" type="parTrans" cxnId="{0B63E7EB-E15C-440B-8ADC-AB6909B57567}">
      <dgm:prSet/>
      <dgm:spPr/>
      <dgm:t>
        <a:bodyPr/>
        <a:lstStyle/>
        <a:p>
          <a:endParaRPr lang="es-EC" sz="2400">
            <a:solidFill>
              <a:schemeClr val="tx1"/>
            </a:solidFill>
          </a:endParaRPr>
        </a:p>
      </dgm:t>
    </dgm:pt>
    <dgm:pt modelId="{80760EE0-D013-4F39-87C6-D7C2730599DB}" type="sibTrans" cxnId="{0B63E7EB-E15C-440B-8ADC-AB6909B57567}">
      <dgm:prSet/>
      <dgm:spPr/>
      <dgm:t>
        <a:bodyPr/>
        <a:lstStyle/>
        <a:p>
          <a:endParaRPr lang="es-EC" sz="2400">
            <a:solidFill>
              <a:schemeClr val="tx1"/>
            </a:solidFill>
          </a:endParaRPr>
        </a:p>
      </dgm:t>
    </dgm:pt>
    <dgm:pt modelId="{810F5CA5-7E05-4920-A3BF-A5F431094D7D}" type="pres">
      <dgm:prSet presAssocID="{B59D306B-8181-44AB-8471-A3AA08614D94}" presName="linearFlow" presStyleCnt="0">
        <dgm:presLayoutVars>
          <dgm:resizeHandles val="exact"/>
        </dgm:presLayoutVars>
      </dgm:prSet>
      <dgm:spPr/>
    </dgm:pt>
    <dgm:pt modelId="{45E3C907-52B7-40B0-BB11-E74AB832F780}" type="pres">
      <dgm:prSet presAssocID="{FECD72D3-E879-48AA-BC30-5FDFA2D0FAC2}" presName="node" presStyleLbl="node1" presStyleIdx="0" presStyleCnt="3" custScaleX="209053">
        <dgm:presLayoutVars>
          <dgm:bulletEnabled val="1"/>
        </dgm:presLayoutVars>
      </dgm:prSet>
      <dgm:spPr/>
      <dgm:t>
        <a:bodyPr/>
        <a:lstStyle/>
        <a:p>
          <a:endParaRPr lang="es-EC"/>
        </a:p>
      </dgm:t>
    </dgm:pt>
    <dgm:pt modelId="{90C3EB60-32BE-4BFC-96DE-401A68D1DD31}" type="pres">
      <dgm:prSet presAssocID="{073F2DE7-7080-4D1E-B592-922B5F254982}" presName="sibTrans" presStyleLbl="sibTrans2D1" presStyleIdx="0" presStyleCnt="2"/>
      <dgm:spPr/>
      <dgm:t>
        <a:bodyPr/>
        <a:lstStyle/>
        <a:p>
          <a:endParaRPr lang="es-ES"/>
        </a:p>
      </dgm:t>
    </dgm:pt>
    <dgm:pt modelId="{2D26E750-7680-4853-A4AE-FF0162FB68B0}" type="pres">
      <dgm:prSet presAssocID="{073F2DE7-7080-4D1E-B592-922B5F254982}" presName="connectorText" presStyleLbl="sibTrans2D1" presStyleIdx="0" presStyleCnt="2"/>
      <dgm:spPr/>
      <dgm:t>
        <a:bodyPr/>
        <a:lstStyle/>
        <a:p>
          <a:endParaRPr lang="es-ES"/>
        </a:p>
      </dgm:t>
    </dgm:pt>
    <dgm:pt modelId="{707CF14A-A53E-4442-B866-61AC5FAF0A9B}" type="pres">
      <dgm:prSet presAssocID="{C8482963-BC26-4393-AB3C-86D334B70AC9}" presName="node" presStyleLbl="node1" presStyleIdx="1" presStyleCnt="3" custScaleX="209053">
        <dgm:presLayoutVars>
          <dgm:bulletEnabled val="1"/>
        </dgm:presLayoutVars>
      </dgm:prSet>
      <dgm:spPr/>
      <dgm:t>
        <a:bodyPr/>
        <a:lstStyle/>
        <a:p>
          <a:endParaRPr lang="es-EC"/>
        </a:p>
      </dgm:t>
    </dgm:pt>
    <dgm:pt modelId="{F9FBF2C1-E733-4F6A-9242-4F666022E1DC}" type="pres">
      <dgm:prSet presAssocID="{AA5AAEC5-5DF4-4499-B9BD-B139B6B17B00}" presName="sibTrans" presStyleLbl="sibTrans2D1" presStyleIdx="1" presStyleCnt="2"/>
      <dgm:spPr/>
      <dgm:t>
        <a:bodyPr/>
        <a:lstStyle/>
        <a:p>
          <a:endParaRPr lang="es-ES"/>
        </a:p>
      </dgm:t>
    </dgm:pt>
    <dgm:pt modelId="{424FCAE5-C3BA-4ED2-87F5-F3E34F7E41E3}" type="pres">
      <dgm:prSet presAssocID="{AA5AAEC5-5DF4-4499-B9BD-B139B6B17B00}" presName="connectorText" presStyleLbl="sibTrans2D1" presStyleIdx="1" presStyleCnt="2"/>
      <dgm:spPr/>
      <dgm:t>
        <a:bodyPr/>
        <a:lstStyle/>
        <a:p>
          <a:endParaRPr lang="es-ES"/>
        </a:p>
      </dgm:t>
    </dgm:pt>
    <dgm:pt modelId="{537D237B-C97D-4C94-80B7-7D6F5DD9B76A}" type="pres">
      <dgm:prSet presAssocID="{7AA2958E-772E-4B1C-A538-46DA9C5B8F3D}" presName="node" presStyleLbl="node1" presStyleIdx="2" presStyleCnt="3" custScaleX="209053">
        <dgm:presLayoutVars>
          <dgm:bulletEnabled val="1"/>
        </dgm:presLayoutVars>
      </dgm:prSet>
      <dgm:spPr/>
      <dgm:t>
        <a:bodyPr/>
        <a:lstStyle/>
        <a:p>
          <a:endParaRPr lang="es-ES"/>
        </a:p>
      </dgm:t>
    </dgm:pt>
  </dgm:ptLst>
  <dgm:cxnLst>
    <dgm:cxn modelId="{0BCFF15B-2C7E-4589-89AB-8B8BD2614F00}" type="presOf" srcId="{7AA2958E-772E-4B1C-A538-46DA9C5B8F3D}" destId="{537D237B-C97D-4C94-80B7-7D6F5DD9B76A}" srcOrd="0" destOrd="0" presId="urn:microsoft.com/office/officeart/2005/8/layout/process2"/>
    <dgm:cxn modelId="{4A78368F-0EAD-4595-95B9-A305EFAEB9EC}" type="presOf" srcId="{AA5AAEC5-5DF4-4499-B9BD-B139B6B17B00}" destId="{F9FBF2C1-E733-4F6A-9242-4F666022E1DC}" srcOrd="0" destOrd="0" presId="urn:microsoft.com/office/officeart/2005/8/layout/process2"/>
    <dgm:cxn modelId="{791A4AFA-83EA-4880-AA55-18E8076C5BA9}" type="presOf" srcId="{B59D306B-8181-44AB-8471-A3AA08614D94}" destId="{810F5CA5-7E05-4920-A3BF-A5F431094D7D}" srcOrd="0" destOrd="0" presId="urn:microsoft.com/office/officeart/2005/8/layout/process2"/>
    <dgm:cxn modelId="{1F933985-29EA-43F1-AB09-AC7C02288766}" type="presOf" srcId="{073F2DE7-7080-4D1E-B592-922B5F254982}" destId="{2D26E750-7680-4853-A4AE-FF0162FB68B0}" srcOrd="1" destOrd="0" presId="urn:microsoft.com/office/officeart/2005/8/layout/process2"/>
    <dgm:cxn modelId="{3FEAB64E-A6EC-46DE-B342-80D06FB220D0}" type="presOf" srcId="{AA5AAEC5-5DF4-4499-B9BD-B139B6B17B00}" destId="{424FCAE5-C3BA-4ED2-87F5-F3E34F7E41E3}" srcOrd="1" destOrd="0" presId="urn:microsoft.com/office/officeart/2005/8/layout/process2"/>
    <dgm:cxn modelId="{0BDF3639-11C4-44A1-852D-822FE6C6E642}" srcId="{B59D306B-8181-44AB-8471-A3AA08614D94}" destId="{FECD72D3-E879-48AA-BC30-5FDFA2D0FAC2}" srcOrd="0" destOrd="0" parTransId="{46571BD5-6815-4078-A449-6FCB5A8F50C8}" sibTransId="{073F2DE7-7080-4D1E-B592-922B5F254982}"/>
    <dgm:cxn modelId="{7C6B014C-35F6-4DE3-9B3C-C8F37F8B8ACA}" type="presOf" srcId="{FECD72D3-E879-48AA-BC30-5FDFA2D0FAC2}" destId="{45E3C907-52B7-40B0-BB11-E74AB832F780}" srcOrd="0" destOrd="0" presId="urn:microsoft.com/office/officeart/2005/8/layout/process2"/>
    <dgm:cxn modelId="{34F4CB5C-9930-4CC7-BC4B-05545F12A4E7}" type="presOf" srcId="{C8482963-BC26-4393-AB3C-86D334B70AC9}" destId="{707CF14A-A53E-4442-B866-61AC5FAF0A9B}" srcOrd="0" destOrd="0" presId="urn:microsoft.com/office/officeart/2005/8/layout/process2"/>
    <dgm:cxn modelId="{86AD18FA-06FC-41E1-8B6F-7BC07D946E8F}" type="presOf" srcId="{073F2DE7-7080-4D1E-B592-922B5F254982}" destId="{90C3EB60-32BE-4BFC-96DE-401A68D1DD31}" srcOrd="0" destOrd="0" presId="urn:microsoft.com/office/officeart/2005/8/layout/process2"/>
    <dgm:cxn modelId="{6A390F2A-21DB-4E1A-A317-13EED484A60B}" srcId="{B59D306B-8181-44AB-8471-A3AA08614D94}" destId="{C8482963-BC26-4393-AB3C-86D334B70AC9}" srcOrd="1" destOrd="0" parTransId="{18099E8B-385F-4EC4-B5D2-B18BC876F747}" sibTransId="{AA5AAEC5-5DF4-4499-B9BD-B139B6B17B00}"/>
    <dgm:cxn modelId="{0B63E7EB-E15C-440B-8ADC-AB6909B57567}" srcId="{B59D306B-8181-44AB-8471-A3AA08614D94}" destId="{7AA2958E-772E-4B1C-A538-46DA9C5B8F3D}" srcOrd="2" destOrd="0" parTransId="{AF4B9AC8-6360-40E7-B95A-CE6407FC5AAD}" sibTransId="{80760EE0-D013-4F39-87C6-D7C2730599DB}"/>
    <dgm:cxn modelId="{C02DBD1B-E613-4132-A14F-5B9E92C6CE9C}" type="presParOf" srcId="{810F5CA5-7E05-4920-A3BF-A5F431094D7D}" destId="{45E3C907-52B7-40B0-BB11-E74AB832F780}" srcOrd="0" destOrd="0" presId="urn:microsoft.com/office/officeart/2005/8/layout/process2"/>
    <dgm:cxn modelId="{A43A6046-0D16-4E8F-89B5-2BE51025B49C}" type="presParOf" srcId="{810F5CA5-7E05-4920-A3BF-A5F431094D7D}" destId="{90C3EB60-32BE-4BFC-96DE-401A68D1DD31}" srcOrd="1" destOrd="0" presId="urn:microsoft.com/office/officeart/2005/8/layout/process2"/>
    <dgm:cxn modelId="{9C632287-70C6-453B-BCCC-E02B28C5F849}" type="presParOf" srcId="{90C3EB60-32BE-4BFC-96DE-401A68D1DD31}" destId="{2D26E750-7680-4853-A4AE-FF0162FB68B0}" srcOrd="0" destOrd="0" presId="urn:microsoft.com/office/officeart/2005/8/layout/process2"/>
    <dgm:cxn modelId="{49AE8B43-835D-421B-BC40-C504FAD06E35}" type="presParOf" srcId="{810F5CA5-7E05-4920-A3BF-A5F431094D7D}" destId="{707CF14A-A53E-4442-B866-61AC5FAF0A9B}" srcOrd="2" destOrd="0" presId="urn:microsoft.com/office/officeart/2005/8/layout/process2"/>
    <dgm:cxn modelId="{C923D395-BF8D-4ADD-85D2-5960AA3286A0}" type="presParOf" srcId="{810F5CA5-7E05-4920-A3BF-A5F431094D7D}" destId="{F9FBF2C1-E733-4F6A-9242-4F666022E1DC}" srcOrd="3" destOrd="0" presId="urn:microsoft.com/office/officeart/2005/8/layout/process2"/>
    <dgm:cxn modelId="{D47D83D7-33E8-4EA1-8BFC-8EF941D9C8E1}" type="presParOf" srcId="{F9FBF2C1-E733-4F6A-9242-4F666022E1DC}" destId="{424FCAE5-C3BA-4ED2-87F5-F3E34F7E41E3}" srcOrd="0" destOrd="0" presId="urn:microsoft.com/office/officeart/2005/8/layout/process2"/>
    <dgm:cxn modelId="{4C0FB039-BCDE-4AF0-9EC8-56EBD2E38CA9}" type="presParOf" srcId="{810F5CA5-7E05-4920-A3BF-A5F431094D7D}" destId="{537D237B-C97D-4C94-80B7-7D6F5DD9B76A}"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59D306B-8181-44AB-8471-A3AA08614D94}" type="doc">
      <dgm:prSet loTypeId="urn:microsoft.com/office/officeart/2005/8/layout/process2" loCatId="process" qsTypeId="urn:microsoft.com/office/officeart/2005/8/quickstyle/simple1" qsCatId="simple" csTypeId="urn:microsoft.com/office/officeart/2005/8/colors/accent2_2" csCatId="accent2" phldr="1"/>
      <dgm:spPr/>
    </dgm:pt>
    <dgm:pt modelId="{FECD72D3-E879-48AA-BC30-5FDFA2D0FAC2}">
      <dgm:prSet phldrT="[Texto]" custT="1"/>
      <dgm:spPr/>
      <dgm:t>
        <a:bodyPr/>
        <a:lstStyle/>
        <a:p>
          <a:r>
            <a:rPr lang="es-EC" sz="2400" b="0" dirty="0" smtClean="0">
              <a:solidFill>
                <a:schemeClr val="tx1"/>
              </a:solidFill>
            </a:rPr>
            <a:t>Coeficiente k para Ta=1.337</a:t>
          </a:r>
          <a:endParaRPr lang="es-EC" sz="2400" b="0" dirty="0">
            <a:solidFill>
              <a:schemeClr val="tx1"/>
            </a:solidFill>
          </a:endParaRPr>
        </a:p>
      </dgm:t>
    </dgm:pt>
    <dgm:pt modelId="{46571BD5-6815-4078-A449-6FCB5A8F50C8}" type="parTrans" cxnId="{0BDF3639-11C4-44A1-852D-822FE6C6E642}">
      <dgm:prSet/>
      <dgm:spPr/>
      <dgm:t>
        <a:bodyPr/>
        <a:lstStyle/>
        <a:p>
          <a:endParaRPr lang="es-EC" sz="2400" b="0">
            <a:solidFill>
              <a:schemeClr val="tx1"/>
            </a:solidFill>
          </a:endParaRPr>
        </a:p>
      </dgm:t>
    </dgm:pt>
    <dgm:pt modelId="{073F2DE7-7080-4D1E-B592-922B5F254982}" type="sibTrans" cxnId="{0BDF3639-11C4-44A1-852D-822FE6C6E642}">
      <dgm:prSet custT="1"/>
      <dgm:spPr/>
      <dgm:t>
        <a:bodyPr/>
        <a:lstStyle/>
        <a:p>
          <a:endParaRPr lang="es-EC" sz="2400" b="0">
            <a:solidFill>
              <a:schemeClr val="tx1"/>
            </a:solidFill>
          </a:endParaRPr>
        </a:p>
      </dgm:t>
    </dgm:pt>
    <dgm:pt modelId="{C8482963-BC26-4393-AB3C-86D334B70AC9}">
      <dgm:prSet phldrT="[Texto]" custT="1"/>
      <dgm:spPr/>
      <dgm:t>
        <a:bodyPr/>
        <a:lstStyle/>
        <a:p>
          <a:r>
            <a:rPr lang="es-EC" sz="2400" b="0" dirty="0" smtClean="0">
              <a:solidFill>
                <a:schemeClr val="tx1"/>
              </a:solidFill>
            </a:rPr>
            <a:t>k=0.75+0.50T</a:t>
          </a:r>
          <a:endParaRPr lang="es-EC" sz="2400" b="0" dirty="0">
            <a:solidFill>
              <a:schemeClr val="tx1"/>
            </a:solidFill>
          </a:endParaRPr>
        </a:p>
      </dgm:t>
    </dgm:pt>
    <dgm:pt modelId="{18099E8B-385F-4EC4-B5D2-B18BC876F747}" type="parTrans" cxnId="{6A390F2A-21DB-4E1A-A317-13EED484A60B}">
      <dgm:prSet/>
      <dgm:spPr/>
      <dgm:t>
        <a:bodyPr/>
        <a:lstStyle/>
        <a:p>
          <a:endParaRPr lang="es-EC" sz="2400" b="0">
            <a:solidFill>
              <a:schemeClr val="tx1"/>
            </a:solidFill>
          </a:endParaRPr>
        </a:p>
      </dgm:t>
    </dgm:pt>
    <dgm:pt modelId="{AA5AAEC5-5DF4-4499-B9BD-B139B6B17B00}" type="sibTrans" cxnId="{6A390F2A-21DB-4E1A-A317-13EED484A60B}">
      <dgm:prSet custT="1"/>
      <dgm:spPr/>
      <dgm:t>
        <a:bodyPr/>
        <a:lstStyle/>
        <a:p>
          <a:endParaRPr lang="es-EC" sz="2400" b="0">
            <a:solidFill>
              <a:schemeClr val="tx1"/>
            </a:solidFill>
          </a:endParaRPr>
        </a:p>
      </dgm:t>
    </dgm:pt>
    <dgm:pt modelId="{7AA2958E-772E-4B1C-A538-46DA9C5B8F3D}">
      <dgm:prSet phldrT="[Texto]" custT="1"/>
      <dgm:spPr/>
      <dgm:t>
        <a:bodyPr/>
        <a:lstStyle/>
        <a:p>
          <a:r>
            <a:rPr lang="es-EC" sz="2400" b="0" dirty="0" smtClean="0">
              <a:solidFill>
                <a:schemeClr val="tx1"/>
              </a:solidFill>
            </a:rPr>
            <a:t>k=1.419</a:t>
          </a:r>
          <a:endParaRPr lang="es-EC" sz="2400" b="0" dirty="0">
            <a:solidFill>
              <a:schemeClr val="tx1"/>
            </a:solidFill>
          </a:endParaRPr>
        </a:p>
      </dgm:t>
    </dgm:pt>
    <dgm:pt modelId="{AF4B9AC8-6360-40E7-B95A-CE6407FC5AAD}" type="parTrans" cxnId="{0B63E7EB-E15C-440B-8ADC-AB6909B57567}">
      <dgm:prSet/>
      <dgm:spPr/>
      <dgm:t>
        <a:bodyPr/>
        <a:lstStyle/>
        <a:p>
          <a:endParaRPr lang="es-EC" sz="2400" b="0">
            <a:solidFill>
              <a:schemeClr val="tx1"/>
            </a:solidFill>
          </a:endParaRPr>
        </a:p>
      </dgm:t>
    </dgm:pt>
    <dgm:pt modelId="{80760EE0-D013-4F39-87C6-D7C2730599DB}" type="sibTrans" cxnId="{0B63E7EB-E15C-440B-8ADC-AB6909B57567}">
      <dgm:prSet/>
      <dgm:spPr/>
      <dgm:t>
        <a:bodyPr/>
        <a:lstStyle/>
        <a:p>
          <a:endParaRPr lang="es-EC" sz="2400" b="0">
            <a:solidFill>
              <a:schemeClr val="tx1"/>
            </a:solidFill>
          </a:endParaRPr>
        </a:p>
      </dgm:t>
    </dgm:pt>
    <dgm:pt modelId="{810F5CA5-7E05-4920-A3BF-A5F431094D7D}" type="pres">
      <dgm:prSet presAssocID="{B59D306B-8181-44AB-8471-A3AA08614D94}" presName="linearFlow" presStyleCnt="0">
        <dgm:presLayoutVars>
          <dgm:resizeHandles val="exact"/>
        </dgm:presLayoutVars>
      </dgm:prSet>
      <dgm:spPr/>
    </dgm:pt>
    <dgm:pt modelId="{45E3C907-52B7-40B0-BB11-E74AB832F780}" type="pres">
      <dgm:prSet presAssocID="{FECD72D3-E879-48AA-BC30-5FDFA2D0FAC2}" presName="node" presStyleLbl="node1" presStyleIdx="0" presStyleCnt="3" custScaleX="209053">
        <dgm:presLayoutVars>
          <dgm:bulletEnabled val="1"/>
        </dgm:presLayoutVars>
      </dgm:prSet>
      <dgm:spPr/>
      <dgm:t>
        <a:bodyPr/>
        <a:lstStyle/>
        <a:p>
          <a:endParaRPr lang="es-EC"/>
        </a:p>
      </dgm:t>
    </dgm:pt>
    <dgm:pt modelId="{90C3EB60-32BE-4BFC-96DE-401A68D1DD31}" type="pres">
      <dgm:prSet presAssocID="{073F2DE7-7080-4D1E-B592-922B5F254982}" presName="sibTrans" presStyleLbl="sibTrans2D1" presStyleIdx="0" presStyleCnt="2"/>
      <dgm:spPr/>
      <dgm:t>
        <a:bodyPr/>
        <a:lstStyle/>
        <a:p>
          <a:endParaRPr lang="es-ES"/>
        </a:p>
      </dgm:t>
    </dgm:pt>
    <dgm:pt modelId="{2D26E750-7680-4853-A4AE-FF0162FB68B0}" type="pres">
      <dgm:prSet presAssocID="{073F2DE7-7080-4D1E-B592-922B5F254982}" presName="connectorText" presStyleLbl="sibTrans2D1" presStyleIdx="0" presStyleCnt="2"/>
      <dgm:spPr/>
      <dgm:t>
        <a:bodyPr/>
        <a:lstStyle/>
        <a:p>
          <a:endParaRPr lang="es-ES"/>
        </a:p>
      </dgm:t>
    </dgm:pt>
    <dgm:pt modelId="{707CF14A-A53E-4442-B866-61AC5FAF0A9B}" type="pres">
      <dgm:prSet presAssocID="{C8482963-BC26-4393-AB3C-86D334B70AC9}" presName="node" presStyleLbl="node1" presStyleIdx="1" presStyleCnt="3" custScaleX="209053">
        <dgm:presLayoutVars>
          <dgm:bulletEnabled val="1"/>
        </dgm:presLayoutVars>
      </dgm:prSet>
      <dgm:spPr/>
      <dgm:t>
        <a:bodyPr/>
        <a:lstStyle/>
        <a:p>
          <a:endParaRPr lang="es-EC"/>
        </a:p>
      </dgm:t>
    </dgm:pt>
    <dgm:pt modelId="{F9FBF2C1-E733-4F6A-9242-4F666022E1DC}" type="pres">
      <dgm:prSet presAssocID="{AA5AAEC5-5DF4-4499-B9BD-B139B6B17B00}" presName="sibTrans" presStyleLbl="sibTrans2D1" presStyleIdx="1" presStyleCnt="2"/>
      <dgm:spPr/>
      <dgm:t>
        <a:bodyPr/>
        <a:lstStyle/>
        <a:p>
          <a:endParaRPr lang="es-ES"/>
        </a:p>
      </dgm:t>
    </dgm:pt>
    <dgm:pt modelId="{424FCAE5-C3BA-4ED2-87F5-F3E34F7E41E3}" type="pres">
      <dgm:prSet presAssocID="{AA5AAEC5-5DF4-4499-B9BD-B139B6B17B00}" presName="connectorText" presStyleLbl="sibTrans2D1" presStyleIdx="1" presStyleCnt="2"/>
      <dgm:spPr/>
      <dgm:t>
        <a:bodyPr/>
        <a:lstStyle/>
        <a:p>
          <a:endParaRPr lang="es-ES"/>
        </a:p>
      </dgm:t>
    </dgm:pt>
    <dgm:pt modelId="{537D237B-C97D-4C94-80B7-7D6F5DD9B76A}" type="pres">
      <dgm:prSet presAssocID="{7AA2958E-772E-4B1C-A538-46DA9C5B8F3D}" presName="node" presStyleLbl="node1" presStyleIdx="2" presStyleCnt="3" custScaleX="209053">
        <dgm:presLayoutVars>
          <dgm:bulletEnabled val="1"/>
        </dgm:presLayoutVars>
      </dgm:prSet>
      <dgm:spPr/>
      <dgm:t>
        <a:bodyPr/>
        <a:lstStyle/>
        <a:p>
          <a:endParaRPr lang="es-EC"/>
        </a:p>
      </dgm:t>
    </dgm:pt>
  </dgm:ptLst>
  <dgm:cxnLst>
    <dgm:cxn modelId="{2CAD2803-4AEF-4F6C-A93A-5EA708BA840C}" type="presOf" srcId="{C8482963-BC26-4393-AB3C-86D334B70AC9}" destId="{707CF14A-A53E-4442-B866-61AC5FAF0A9B}" srcOrd="0" destOrd="0" presId="urn:microsoft.com/office/officeart/2005/8/layout/process2"/>
    <dgm:cxn modelId="{FA7E1C11-6821-4AE3-A3B1-C92467665D3E}" type="presOf" srcId="{073F2DE7-7080-4D1E-B592-922B5F254982}" destId="{90C3EB60-32BE-4BFC-96DE-401A68D1DD31}" srcOrd="0" destOrd="0" presId="urn:microsoft.com/office/officeart/2005/8/layout/process2"/>
    <dgm:cxn modelId="{5613BE95-A0DA-495E-A58F-3AB5FBF41369}" type="presOf" srcId="{B59D306B-8181-44AB-8471-A3AA08614D94}" destId="{810F5CA5-7E05-4920-A3BF-A5F431094D7D}" srcOrd="0" destOrd="0" presId="urn:microsoft.com/office/officeart/2005/8/layout/process2"/>
    <dgm:cxn modelId="{0BDF3639-11C4-44A1-852D-822FE6C6E642}" srcId="{B59D306B-8181-44AB-8471-A3AA08614D94}" destId="{FECD72D3-E879-48AA-BC30-5FDFA2D0FAC2}" srcOrd="0" destOrd="0" parTransId="{46571BD5-6815-4078-A449-6FCB5A8F50C8}" sibTransId="{073F2DE7-7080-4D1E-B592-922B5F254982}"/>
    <dgm:cxn modelId="{F2E2D542-CF1E-4DAA-A611-13D93F0636F1}" type="presOf" srcId="{073F2DE7-7080-4D1E-B592-922B5F254982}" destId="{2D26E750-7680-4853-A4AE-FF0162FB68B0}" srcOrd="1" destOrd="0" presId="urn:microsoft.com/office/officeart/2005/8/layout/process2"/>
    <dgm:cxn modelId="{79DC7CC1-2F86-4A48-A56D-003083681431}" type="presOf" srcId="{FECD72D3-E879-48AA-BC30-5FDFA2D0FAC2}" destId="{45E3C907-52B7-40B0-BB11-E74AB832F780}" srcOrd="0" destOrd="0" presId="urn:microsoft.com/office/officeart/2005/8/layout/process2"/>
    <dgm:cxn modelId="{EF933EE9-0BEA-4F47-9656-E1F0744FBBA3}" type="presOf" srcId="{AA5AAEC5-5DF4-4499-B9BD-B139B6B17B00}" destId="{424FCAE5-C3BA-4ED2-87F5-F3E34F7E41E3}" srcOrd="1" destOrd="0" presId="urn:microsoft.com/office/officeart/2005/8/layout/process2"/>
    <dgm:cxn modelId="{279981A4-1B98-40C1-9724-CBD3CF293901}" type="presOf" srcId="{7AA2958E-772E-4B1C-A538-46DA9C5B8F3D}" destId="{537D237B-C97D-4C94-80B7-7D6F5DD9B76A}" srcOrd="0" destOrd="0" presId="urn:microsoft.com/office/officeart/2005/8/layout/process2"/>
    <dgm:cxn modelId="{5B92D254-AC9E-480E-B828-FC07606B9900}" type="presOf" srcId="{AA5AAEC5-5DF4-4499-B9BD-B139B6B17B00}" destId="{F9FBF2C1-E733-4F6A-9242-4F666022E1DC}" srcOrd="0" destOrd="0" presId="urn:microsoft.com/office/officeart/2005/8/layout/process2"/>
    <dgm:cxn modelId="{6A390F2A-21DB-4E1A-A317-13EED484A60B}" srcId="{B59D306B-8181-44AB-8471-A3AA08614D94}" destId="{C8482963-BC26-4393-AB3C-86D334B70AC9}" srcOrd="1" destOrd="0" parTransId="{18099E8B-385F-4EC4-B5D2-B18BC876F747}" sibTransId="{AA5AAEC5-5DF4-4499-B9BD-B139B6B17B00}"/>
    <dgm:cxn modelId="{0B63E7EB-E15C-440B-8ADC-AB6909B57567}" srcId="{B59D306B-8181-44AB-8471-A3AA08614D94}" destId="{7AA2958E-772E-4B1C-A538-46DA9C5B8F3D}" srcOrd="2" destOrd="0" parTransId="{AF4B9AC8-6360-40E7-B95A-CE6407FC5AAD}" sibTransId="{80760EE0-D013-4F39-87C6-D7C2730599DB}"/>
    <dgm:cxn modelId="{1EDEF71D-4D38-48D5-9485-362D784FBDCB}" type="presParOf" srcId="{810F5CA5-7E05-4920-A3BF-A5F431094D7D}" destId="{45E3C907-52B7-40B0-BB11-E74AB832F780}" srcOrd="0" destOrd="0" presId="urn:microsoft.com/office/officeart/2005/8/layout/process2"/>
    <dgm:cxn modelId="{F0FA1AAB-6B9D-44E4-8328-9FC240E812B9}" type="presParOf" srcId="{810F5CA5-7E05-4920-A3BF-A5F431094D7D}" destId="{90C3EB60-32BE-4BFC-96DE-401A68D1DD31}" srcOrd="1" destOrd="0" presId="urn:microsoft.com/office/officeart/2005/8/layout/process2"/>
    <dgm:cxn modelId="{5A7904C4-301D-4CE1-A544-7F0182A30CF5}" type="presParOf" srcId="{90C3EB60-32BE-4BFC-96DE-401A68D1DD31}" destId="{2D26E750-7680-4853-A4AE-FF0162FB68B0}" srcOrd="0" destOrd="0" presId="urn:microsoft.com/office/officeart/2005/8/layout/process2"/>
    <dgm:cxn modelId="{7C3F62E8-BB54-49C8-8536-C07AC2CF3CDF}" type="presParOf" srcId="{810F5CA5-7E05-4920-A3BF-A5F431094D7D}" destId="{707CF14A-A53E-4442-B866-61AC5FAF0A9B}" srcOrd="2" destOrd="0" presId="urn:microsoft.com/office/officeart/2005/8/layout/process2"/>
    <dgm:cxn modelId="{F9CBBB8E-1A1D-4E42-A232-2A23AEA39652}" type="presParOf" srcId="{810F5CA5-7E05-4920-A3BF-A5F431094D7D}" destId="{F9FBF2C1-E733-4F6A-9242-4F666022E1DC}" srcOrd="3" destOrd="0" presId="urn:microsoft.com/office/officeart/2005/8/layout/process2"/>
    <dgm:cxn modelId="{D7F1DA33-E3C4-42C9-B52C-D252628FD9B4}" type="presParOf" srcId="{F9FBF2C1-E733-4F6A-9242-4F666022E1DC}" destId="{424FCAE5-C3BA-4ED2-87F5-F3E34F7E41E3}" srcOrd="0" destOrd="0" presId="urn:microsoft.com/office/officeart/2005/8/layout/process2"/>
    <dgm:cxn modelId="{998A7073-2A28-47D9-93CF-1333B9557892}" type="presParOf" srcId="{810F5CA5-7E05-4920-A3BF-A5F431094D7D}" destId="{537D237B-C97D-4C94-80B7-7D6F5DD9B76A}"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B33766C-6EE8-4551-93DF-0045EC1A9EC7}" type="doc">
      <dgm:prSet loTypeId="urn:microsoft.com/office/officeart/2005/8/layout/process1" loCatId="process" qsTypeId="urn:microsoft.com/office/officeart/2005/8/quickstyle/simple1" qsCatId="simple" csTypeId="urn:microsoft.com/office/officeart/2005/8/colors/accent2_2" csCatId="accent2" phldr="1"/>
      <dgm:spPr/>
    </dgm:pt>
    <dgm:pt modelId="{3B48ADFF-C187-4C7B-B7A7-14CF1BC8840A}">
      <dgm:prSet phldrT="[Texto]" custT="1"/>
      <dgm:spPr/>
      <dgm:t>
        <a:bodyPr/>
        <a:lstStyle/>
        <a:p>
          <a:r>
            <a:rPr lang="es-EC" sz="2400" dirty="0" smtClean="0">
              <a:solidFill>
                <a:schemeClr val="tx1"/>
              </a:solidFill>
            </a:rPr>
            <a:t>H= 29.16 m</a:t>
          </a:r>
          <a:br>
            <a:rPr lang="es-EC" sz="2400" dirty="0" smtClean="0">
              <a:solidFill>
                <a:schemeClr val="tx1"/>
              </a:solidFill>
            </a:rPr>
          </a:br>
          <a:r>
            <a:rPr lang="es-EC" sz="2400" dirty="0" err="1" smtClean="0">
              <a:solidFill>
                <a:schemeClr val="tx1"/>
              </a:solidFill>
            </a:rPr>
            <a:t>T.analítico</a:t>
          </a:r>
          <a:r>
            <a:rPr lang="es-EC" sz="2400" dirty="0" smtClean="0">
              <a:solidFill>
                <a:schemeClr val="tx1"/>
              </a:solidFill>
            </a:rPr>
            <a:t>= 0.777 s</a:t>
          </a:r>
          <a:endParaRPr lang="es-EC" sz="2400" dirty="0">
            <a:solidFill>
              <a:schemeClr val="tx1"/>
            </a:solidFill>
          </a:endParaRPr>
        </a:p>
      </dgm:t>
    </dgm:pt>
    <dgm:pt modelId="{4B2D5A34-85F6-44F8-B39F-7329F9DB5C24}" type="parTrans" cxnId="{8536BE99-58A0-4E85-AB45-3DA4AAC6D7DE}">
      <dgm:prSet/>
      <dgm:spPr/>
      <dgm:t>
        <a:bodyPr/>
        <a:lstStyle/>
        <a:p>
          <a:endParaRPr lang="es-EC" sz="2400">
            <a:solidFill>
              <a:schemeClr val="tx1"/>
            </a:solidFill>
          </a:endParaRPr>
        </a:p>
      </dgm:t>
    </dgm:pt>
    <dgm:pt modelId="{E154DC2F-17B8-4E87-BBA9-208A634A38F0}" type="sibTrans" cxnId="{8536BE99-58A0-4E85-AB45-3DA4AAC6D7DE}">
      <dgm:prSet custT="1"/>
      <dgm:spPr/>
      <dgm:t>
        <a:bodyPr/>
        <a:lstStyle/>
        <a:p>
          <a:endParaRPr lang="es-EC" sz="2400">
            <a:solidFill>
              <a:schemeClr val="tx1"/>
            </a:solidFill>
          </a:endParaRPr>
        </a:p>
      </dgm:t>
    </dgm:pt>
    <dgm:pt modelId="{1F4C5E49-DE57-4579-9516-16A1708E83EF}">
      <dgm:prSet phldrT="[Texto]" custT="1"/>
      <dgm:spPr/>
      <dgm:t>
        <a:bodyPr/>
        <a:lstStyle/>
        <a:p>
          <a:r>
            <a:rPr lang="es-EC" sz="2400" dirty="0" smtClean="0">
              <a:solidFill>
                <a:schemeClr val="tx1"/>
              </a:solidFill>
            </a:rPr>
            <a:t>H/T= 37.53</a:t>
          </a:r>
          <a:endParaRPr lang="es-EC" sz="2400" dirty="0">
            <a:solidFill>
              <a:schemeClr val="tx1"/>
            </a:solidFill>
          </a:endParaRPr>
        </a:p>
      </dgm:t>
    </dgm:pt>
    <dgm:pt modelId="{E8C25DAB-94EC-42A1-84E2-9EEE5C191B5D}" type="parTrans" cxnId="{651B7F87-6EDA-4777-B8F9-6B43121BD765}">
      <dgm:prSet/>
      <dgm:spPr/>
      <dgm:t>
        <a:bodyPr/>
        <a:lstStyle/>
        <a:p>
          <a:endParaRPr lang="es-EC" sz="2400">
            <a:solidFill>
              <a:schemeClr val="tx1"/>
            </a:solidFill>
          </a:endParaRPr>
        </a:p>
      </dgm:t>
    </dgm:pt>
    <dgm:pt modelId="{4B981DA6-3866-413D-A350-7F75DDE4403E}" type="sibTrans" cxnId="{651B7F87-6EDA-4777-B8F9-6B43121BD765}">
      <dgm:prSet custT="1"/>
      <dgm:spPr/>
      <dgm:t>
        <a:bodyPr/>
        <a:lstStyle/>
        <a:p>
          <a:endParaRPr lang="es-EC" sz="2400">
            <a:solidFill>
              <a:schemeClr val="tx1"/>
            </a:solidFill>
          </a:endParaRPr>
        </a:p>
      </dgm:t>
    </dgm:pt>
    <dgm:pt modelId="{EF127A22-22A1-4C80-B44A-5A342987FDC3}">
      <dgm:prSet phldrT="[Texto]" custT="1"/>
      <dgm:spPr/>
      <dgm:t>
        <a:bodyPr/>
        <a:lstStyle/>
        <a:p>
          <a:r>
            <a:rPr lang="es-EC" sz="2400" dirty="0" smtClean="0">
              <a:solidFill>
                <a:schemeClr val="tx1"/>
              </a:solidFill>
            </a:rPr>
            <a:t>FLEXIBLE</a:t>
          </a:r>
          <a:endParaRPr lang="es-EC" sz="2400" dirty="0">
            <a:solidFill>
              <a:schemeClr val="tx1"/>
            </a:solidFill>
          </a:endParaRPr>
        </a:p>
      </dgm:t>
    </dgm:pt>
    <dgm:pt modelId="{A40D52D8-1616-4890-B971-D9622A13C11C}" type="parTrans" cxnId="{010F796B-AED1-42E9-9D67-CACDBF3797BA}">
      <dgm:prSet/>
      <dgm:spPr/>
      <dgm:t>
        <a:bodyPr/>
        <a:lstStyle/>
        <a:p>
          <a:endParaRPr lang="es-EC" sz="2400">
            <a:solidFill>
              <a:schemeClr val="tx1"/>
            </a:solidFill>
          </a:endParaRPr>
        </a:p>
      </dgm:t>
    </dgm:pt>
    <dgm:pt modelId="{B1BCA5E2-AD87-4884-816F-D263933ADFE2}" type="sibTrans" cxnId="{010F796B-AED1-42E9-9D67-CACDBF3797BA}">
      <dgm:prSet/>
      <dgm:spPr/>
      <dgm:t>
        <a:bodyPr/>
        <a:lstStyle/>
        <a:p>
          <a:endParaRPr lang="es-EC" sz="2400">
            <a:solidFill>
              <a:schemeClr val="tx1"/>
            </a:solidFill>
          </a:endParaRPr>
        </a:p>
      </dgm:t>
    </dgm:pt>
    <dgm:pt modelId="{CD0DF8D3-C0CC-4F08-AC64-AFD4CA614476}" type="pres">
      <dgm:prSet presAssocID="{AB33766C-6EE8-4551-93DF-0045EC1A9EC7}" presName="Name0" presStyleCnt="0">
        <dgm:presLayoutVars>
          <dgm:dir/>
          <dgm:resizeHandles val="exact"/>
        </dgm:presLayoutVars>
      </dgm:prSet>
      <dgm:spPr/>
    </dgm:pt>
    <dgm:pt modelId="{61C015FC-820B-4B4E-89B7-C88D9E94C17B}" type="pres">
      <dgm:prSet presAssocID="{3B48ADFF-C187-4C7B-B7A7-14CF1BC8840A}" presName="node" presStyleLbl="node1" presStyleIdx="0" presStyleCnt="3">
        <dgm:presLayoutVars>
          <dgm:bulletEnabled val="1"/>
        </dgm:presLayoutVars>
      </dgm:prSet>
      <dgm:spPr/>
      <dgm:t>
        <a:bodyPr/>
        <a:lstStyle/>
        <a:p>
          <a:endParaRPr lang="es-EC"/>
        </a:p>
      </dgm:t>
    </dgm:pt>
    <dgm:pt modelId="{02E5FC74-249A-44E9-9964-E5DD17A1FFF3}" type="pres">
      <dgm:prSet presAssocID="{E154DC2F-17B8-4E87-BBA9-208A634A38F0}" presName="sibTrans" presStyleLbl="sibTrans2D1" presStyleIdx="0" presStyleCnt="2"/>
      <dgm:spPr/>
      <dgm:t>
        <a:bodyPr/>
        <a:lstStyle/>
        <a:p>
          <a:endParaRPr lang="es-ES"/>
        </a:p>
      </dgm:t>
    </dgm:pt>
    <dgm:pt modelId="{6F700067-40FA-4204-89FB-FB35C81A6F10}" type="pres">
      <dgm:prSet presAssocID="{E154DC2F-17B8-4E87-BBA9-208A634A38F0}" presName="connectorText" presStyleLbl="sibTrans2D1" presStyleIdx="0" presStyleCnt="2"/>
      <dgm:spPr/>
      <dgm:t>
        <a:bodyPr/>
        <a:lstStyle/>
        <a:p>
          <a:endParaRPr lang="es-ES"/>
        </a:p>
      </dgm:t>
    </dgm:pt>
    <dgm:pt modelId="{0AA44296-F000-4608-A1F6-113E98A0567A}" type="pres">
      <dgm:prSet presAssocID="{1F4C5E49-DE57-4579-9516-16A1708E83EF}" presName="node" presStyleLbl="node1" presStyleIdx="1" presStyleCnt="3">
        <dgm:presLayoutVars>
          <dgm:bulletEnabled val="1"/>
        </dgm:presLayoutVars>
      </dgm:prSet>
      <dgm:spPr/>
      <dgm:t>
        <a:bodyPr/>
        <a:lstStyle/>
        <a:p>
          <a:endParaRPr lang="es-EC"/>
        </a:p>
      </dgm:t>
    </dgm:pt>
    <dgm:pt modelId="{BAEBB0FE-9E65-4521-B0A9-AFB1DEC475DB}" type="pres">
      <dgm:prSet presAssocID="{4B981DA6-3866-413D-A350-7F75DDE4403E}" presName="sibTrans" presStyleLbl="sibTrans2D1" presStyleIdx="1" presStyleCnt="2"/>
      <dgm:spPr/>
      <dgm:t>
        <a:bodyPr/>
        <a:lstStyle/>
        <a:p>
          <a:endParaRPr lang="es-ES"/>
        </a:p>
      </dgm:t>
    </dgm:pt>
    <dgm:pt modelId="{2A6BCAEF-CFBF-49F3-A218-740B1B9CF64A}" type="pres">
      <dgm:prSet presAssocID="{4B981DA6-3866-413D-A350-7F75DDE4403E}" presName="connectorText" presStyleLbl="sibTrans2D1" presStyleIdx="1" presStyleCnt="2"/>
      <dgm:spPr/>
      <dgm:t>
        <a:bodyPr/>
        <a:lstStyle/>
        <a:p>
          <a:endParaRPr lang="es-ES"/>
        </a:p>
      </dgm:t>
    </dgm:pt>
    <dgm:pt modelId="{C7B232C1-AF59-4C00-9B0E-39259115604F}" type="pres">
      <dgm:prSet presAssocID="{EF127A22-22A1-4C80-B44A-5A342987FDC3}" presName="node" presStyleLbl="node1" presStyleIdx="2" presStyleCnt="3">
        <dgm:presLayoutVars>
          <dgm:bulletEnabled val="1"/>
        </dgm:presLayoutVars>
      </dgm:prSet>
      <dgm:spPr/>
      <dgm:t>
        <a:bodyPr/>
        <a:lstStyle/>
        <a:p>
          <a:endParaRPr lang="es-EC"/>
        </a:p>
      </dgm:t>
    </dgm:pt>
  </dgm:ptLst>
  <dgm:cxnLst>
    <dgm:cxn modelId="{F7B5E333-CCA5-48B1-9DD8-3B5258783AB1}" type="presOf" srcId="{1F4C5E49-DE57-4579-9516-16A1708E83EF}" destId="{0AA44296-F000-4608-A1F6-113E98A0567A}" srcOrd="0" destOrd="0" presId="urn:microsoft.com/office/officeart/2005/8/layout/process1"/>
    <dgm:cxn modelId="{0C28EFBB-D90A-4675-BFC7-150E0983F075}" type="presOf" srcId="{E154DC2F-17B8-4E87-BBA9-208A634A38F0}" destId="{6F700067-40FA-4204-89FB-FB35C81A6F10}" srcOrd="1" destOrd="0" presId="urn:microsoft.com/office/officeart/2005/8/layout/process1"/>
    <dgm:cxn modelId="{D6F68822-E421-4F37-8E6B-0A52ABA542CC}" type="presOf" srcId="{AB33766C-6EE8-4551-93DF-0045EC1A9EC7}" destId="{CD0DF8D3-C0CC-4F08-AC64-AFD4CA614476}" srcOrd="0" destOrd="0" presId="urn:microsoft.com/office/officeart/2005/8/layout/process1"/>
    <dgm:cxn modelId="{010F796B-AED1-42E9-9D67-CACDBF3797BA}" srcId="{AB33766C-6EE8-4551-93DF-0045EC1A9EC7}" destId="{EF127A22-22A1-4C80-B44A-5A342987FDC3}" srcOrd="2" destOrd="0" parTransId="{A40D52D8-1616-4890-B971-D9622A13C11C}" sibTransId="{B1BCA5E2-AD87-4884-816F-D263933ADFE2}"/>
    <dgm:cxn modelId="{B4B78B4E-F714-4DD0-9BD9-53DD0CCF5768}" type="presOf" srcId="{4B981DA6-3866-413D-A350-7F75DDE4403E}" destId="{BAEBB0FE-9E65-4521-B0A9-AFB1DEC475DB}" srcOrd="0" destOrd="0" presId="urn:microsoft.com/office/officeart/2005/8/layout/process1"/>
    <dgm:cxn modelId="{651B7F87-6EDA-4777-B8F9-6B43121BD765}" srcId="{AB33766C-6EE8-4551-93DF-0045EC1A9EC7}" destId="{1F4C5E49-DE57-4579-9516-16A1708E83EF}" srcOrd="1" destOrd="0" parTransId="{E8C25DAB-94EC-42A1-84E2-9EEE5C191B5D}" sibTransId="{4B981DA6-3866-413D-A350-7F75DDE4403E}"/>
    <dgm:cxn modelId="{38F809AA-6223-4193-9A68-C3DA8E44C09A}" type="presOf" srcId="{E154DC2F-17B8-4E87-BBA9-208A634A38F0}" destId="{02E5FC74-249A-44E9-9964-E5DD17A1FFF3}" srcOrd="0" destOrd="0" presId="urn:microsoft.com/office/officeart/2005/8/layout/process1"/>
    <dgm:cxn modelId="{8536BE99-58A0-4E85-AB45-3DA4AAC6D7DE}" srcId="{AB33766C-6EE8-4551-93DF-0045EC1A9EC7}" destId="{3B48ADFF-C187-4C7B-B7A7-14CF1BC8840A}" srcOrd="0" destOrd="0" parTransId="{4B2D5A34-85F6-44F8-B39F-7329F9DB5C24}" sibTransId="{E154DC2F-17B8-4E87-BBA9-208A634A38F0}"/>
    <dgm:cxn modelId="{09CAB514-AACF-4F7E-953D-ADB91A9724F9}" type="presOf" srcId="{EF127A22-22A1-4C80-B44A-5A342987FDC3}" destId="{C7B232C1-AF59-4C00-9B0E-39259115604F}" srcOrd="0" destOrd="0" presId="urn:microsoft.com/office/officeart/2005/8/layout/process1"/>
    <dgm:cxn modelId="{7F0C8431-3BCB-4135-89A4-2EC044F70542}" type="presOf" srcId="{3B48ADFF-C187-4C7B-B7A7-14CF1BC8840A}" destId="{61C015FC-820B-4B4E-89B7-C88D9E94C17B}" srcOrd="0" destOrd="0" presId="urn:microsoft.com/office/officeart/2005/8/layout/process1"/>
    <dgm:cxn modelId="{EF1CCBE7-3FE2-413A-8205-025A999DAA28}" type="presOf" srcId="{4B981DA6-3866-413D-A350-7F75DDE4403E}" destId="{2A6BCAEF-CFBF-49F3-A218-740B1B9CF64A}" srcOrd="1" destOrd="0" presId="urn:microsoft.com/office/officeart/2005/8/layout/process1"/>
    <dgm:cxn modelId="{D1EA883C-100E-459A-BF30-8C5C0AFC842A}" type="presParOf" srcId="{CD0DF8D3-C0CC-4F08-AC64-AFD4CA614476}" destId="{61C015FC-820B-4B4E-89B7-C88D9E94C17B}" srcOrd="0" destOrd="0" presId="urn:microsoft.com/office/officeart/2005/8/layout/process1"/>
    <dgm:cxn modelId="{AF13F342-938A-4163-8DEF-413FA099E662}" type="presParOf" srcId="{CD0DF8D3-C0CC-4F08-AC64-AFD4CA614476}" destId="{02E5FC74-249A-44E9-9964-E5DD17A1FFF3}" srcOrd="1" destOrd="0" presId="urn:microsoft.com/office/officeart/2005/8/layout/process1"/>
    <dgm:cxn modelId="{E5E1E171-12BF-4C33-AC89-E1FF16CE8EB5}" type="presParOf" srcId="{02E5FC74-249A-44E9-9964-E5DD17A1FFF3}" destId="{6F700067-40FA-4204-89FB-FB35C81A6F10}" srcOrd="0" destOrd="0" presId="urn:microsoft.com/office/officeart/2005/8/layout/process1"/>
    <dgm:cxn modelId="{F5EFAE56-92FE-46A9-94F5-003E812440A6}" type="presParOf" srcId="{CD0DF8D3-C0CC-4F08-AC64-AFD4CA614476}" destId="{0AA44296-F000-4608-A1F6-113E98A0567A}" srcOrd="2" destOrd="0" presId="urn:microsoft.com/office/officeart/2005/8/layout/process1"/>
    <dgm:cxn modelId="{336F995A-CA4F-4546-8C4F-AD385049E570}" type="presParOf" srcId="{CD0DF8D3-C0CC-4F08-AC64-AFD4CA614476}" destId="{BAEBB0FE-9E65-4521-B0A9-AFB1DEC475DB}" srcOrd="3" destOrd="0" presId="urn:microsoft.com/office/officeart/2005/8/layout/process1"/>
    <dgm:cxn modelId="{2F460A49-0974-425B-B368-9E2171C3E8E8}" type="presParOf" srcId="{BAEBB0FE-9E65-4521-B0A9-AFB1DEC475DB}" destId="{2A6BCAEF-CFBF-49F3-A218-740B1B9CF64A}" srcOrd="0" destOrd="0" presId="urn:microsoft.com/office/officeart/2005/8/layout/process1"/>
    <dgm:cxn modelId="{6DBE1C55-EF0B-4E6E-AA61-2958DD34A3F3}" type="presParOf" srcId="{CD0DF8D3-C0CC-4F08-AC64-AFD4CA614476}" destId="{C7B232C1-AF59-4C00-9B0E-39259115604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7C20C-E924-4B0B-8AB8-5A09755B54E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09FD7337-EC77-4513-86BE-26565B105D8F}">
      <dgm:prSet phldrT="[Texto]"/>
      <dgm:spPr/>
      <dgm:t>
        <a:bodyPr/>
        <a:lstStyle/>
        <a:p>
          <a:r>
            <a:rPr lang="es-EC" dirty="0" smtClean="0">
              <a:solidFill>
                <a:schemeClr val="tx1"/>
              </a:solidFill>
            </a:rPr>
            <a:t>Determinar el estado actual de los materiales de la estructura y del suelo sobre el que está emplazada.</a:t>
          </a:r>
          <a:endParaRPr lang="es-EC" dirty="0">
            <a:solidFill>
              <a:schemeClr val="tx1"/>
            </a:solidFill>
          </a:endParaRPr>
        </a:p>
      </dgm:t>
    </dgm:pt>
    <dgm:pt modelId="{6D30801C-4DE9-4476-B7CF-FC2806FDD9BE}" type="parTrans" cxnId="{819FC228-7D52-4F3D-9F0E-0DEA28A6E250}">
      <dgm:prSet/>
      <dgm:spPr/>
      <dgm:t>
        <a:bodyPr/>
        <a:lstStyle/>
        <a:p>
          <a:endParaRPr lang="es-EC">
            <a:solidFill>
              <a:schemeClr val="tx1"/>
            </a:solidFill>
          </a:endParaRPr>
        </a:p>
      </dgm:t>
    </dgm:pt>
    <dgm:pt modelId="{67BBAB54-224D-41D0-8104-F44E254CBFD8}" type="sibTrans" cxnId="{819FC228-7D52-4F3D-9F0E-0DEA28A6E250}">
      <dgm:prSet/>
      <dgm:spPr/>
      <dgm:t>
        <a:bodyPr/>
        <a:lstStyle/>
        <a:p>
          <a:endParaRPr lang="es-EC">
            <a:solidFill>
              <a:schemeClr val="tx1"/>
            </a:solidFill>
          </a:endParaRPr>
        </a:p>
      </dgm:t>
    </dgm:pt>
    <dgm:pt modelId="{9ED345E7-2D3D-470D-9B3F-0A7C6066A2D1}">
      <dgm:prSet phldrT="[Texto]"/>
      <dgm:spPr/>
      <dgm:t>
        <a:bodyPr/>
        <a:lstStyle/>
        <a:p>
          <a:r>
            <a:rPr lang="es-EC" dirty="0" smtClean="0">
              <a:solidFill>
                <a:schemeClr val="tx1"/>
              </a:solidFill>
            </a:rPr>
            <a:t>Realizar un modelamiento del edificio a través de un software de análisis estructural.</a:t>
          </a:r>
          <a:endParaRPr lang="es-EC" dirty="0">
            <a:solidFill>
              <a:schemeClr val="tx1"/>
            </a:solidFill>
          </a:endParaRPr>
        </a:p>
      </dgm:t>
    </dgm:pt>
    <dgm:pt modelId="{BEF41E9B-ADE4-4FAF-9169-3F100D5E3513}" type="sibTrans" cxnId="{1E83959F-9C82-4B54-B69E-A803C4F4056F}">
      <dgm:prSet/>
      <dgm:spPr/>
      <dgm:t>
        <a:bodyPr/>
        <a:lstStyle/>
        <a:p>
          <a:endParaRPr lang="es-EC">
            <a:solidFill>
              <a:schemeClr val="tx1"/>
            </a:solidFill>
          </a:endParaRPr>
        </a:p>
      </dgm:t>
    </dgm:pt>
    <dgm:pt modelId="{F4CAB6E2-1837-4FA0-A8E9-FDF15BF95935}" type="parTrans" cxnId="{1E83959F-9C82-4B54-B69E-A803C4F4056F}">
      <dgm:prSet/>
      <dgm:spPr/>
      <dgm:t>
        <a:bodyPr/>
        <a:lstStyle/>
        <a:p>
          <a:endParaRPr lang="es-EC">
            <a:solidFill>
              <a:schemeClr val="tx1"/>
            </a:solidFill>
          </a:endParaRPr>
        </a:p>
      </dgm:t>
    </dgm:pt>
    <dgm:pt modelId="{D7594DA8-D428-469A-9B33-8514B5E051FA}">
      <dgm:prSet phldrT="[Texto]"/>
      <dgm:spPr/>
      <dgm:t>
        <a:bodyPr/>
        <a:lstStyle/>
        <a:p>
          <a:r>
            <a:rPr lang="es-EC" dirty="0" smtClean="0">
              <a:solidFill>
                <a:schemeClr val="tx1"/>
              </a:solidFill>
            </a:rPr>
            <a:t>Evaluar el desempeño del edificio en sus condiciones actuales mediante múltiples análisis estructurales validados con resultados experimentales.</a:t>
          </a:r>
          <a:endParaRPr lang="es-EC" dirty="0">
            <a:solidFill>
              <a:schemeClr val="tx1"/>
            </a:solidFill>
          </a:endParaRPr>
        </a:p>
      </dgm:t>
    </dgm:pt>
    <dgm:pt modelId="{E3AF4C0E-9B91-41D9-A044-9C304CE2F724}" type="parTrans" cxnId="{29CE054A-4B8B-4A4F-B3FD-E2D017C1E5A8}">
      <dgm:prSet/>
      <dgm:spPr/>
      <dgm:t>
        <a:bodyPr/>
        <a:lstStyle/>
        <a:p>
          <a:endParaRPr lang="es-EC">
            <a:solidFill>
              <a:schemeClr val="tx1"/>
            </a:solidFill>
          </a:endParaRPr>
        </a:p>
      </dgm:t>
    </dgm:pt>
    <dgm:pt modelId="{79482030-FAFB-4BA1-A297-CE9E0D03A14B}" type="sibTrans" cxnId="{29CE054A-4B8B-4A4F-B3FD-E2D017C1E5A8}">
      <dgm:prSet/>
      <dgm:spPr/>
      <dgm:t>
        <a:bodyPr/>
        <a:lstStyle/>
        <a:p>
          <a:endParaRPr lang="es-EC">
            <a:solidFill>
              <a:schemeClr val="tx1"/>
            </a:solidFill>
          </a:endParaRPr>
        </a:p>
      </dgm:t>
    </dgm:pt>
    <dgm:pt modelId="{2C26AD76-C260-4957-B1CA-6C74BF997C6F}">
      <dgm:prSet phldrT="[Texto]"/>
      <dgm:spPr/>
      <dgm:t>
        <a:bodyPr/>
        <a:lstStyle/>
        <a:p>
          <a:r>
            <a:rPr lang="es-EC" dirty="0" smtClean="0">
              <a:solidFill>
                <a:schemeClr val="tx1"/>
              </a:solidFill>
            </a:rPr>
            <a:t>Proponer el reforzamiento estructural en función de los resultados del análisis previo.</a:t>
          </a:r>
          <a:endParaRPr lang="es-EC" dirty="0">
            <a:solidFill>
              <a:schemeClr val="tx1"/>
            </a:solidFill>
          </a:endParaRPr>
        </a:p>
      </dgm:t>
    </dgm:pt>
    <dgm:pt modelId="{B83BC59C-1676-458C-AB35-FDEF105B0CE1}" type="parTrans" cxnId="{3F4A5C9C-99FF-4DA9-9035-1BC6069B709A}">
      <dgm:prSet/>
      <dgm:spPr/>
      <dgm:t>
        <a:bodyPr/>
        <a:lstStyle/>
        <a:p>
          <a:endParaRPr lang="es-EC">
            <a:solidFill>
              <a:schemeClr val="tx1"/>
            </a:solidFill>
          </a:endParaRPr>
        </a:p>
      </dgm:t>
    </dgm:pt>
    <dgm:pt modelId="{BBC044FE-0AD3-4D77-AA88-C1E4ED07B530}" type="sibTrans" cxnId="{3F4A5C9C-99FF-4DA9-9035-1BC6069B709A}">
      <dgm:prSet/>
      <dgm:spPr/>
      <dgm:t>
        <a:bodyPr/>
        <a:lstStyle/>
        <a:p>
          <a:endParaRPr lang="es-EC">
            <a:solidFill>
              <a:schemeClr val="tx1"/>
            </a:solidFill>
          </a:endParaRPr>
        </a:p>
      </dgm:t>
    </dgm:pt>
    <dgm:pt modelId="{5A93D7F2-A2EE-42D7-93F4-F611CE0F53D0}">
      <dgm:prSet phldrT="[Texto]"/>
      <dgm:spPr/>
      <dgm:t>
        <a:bodyPr/>
        <a:lstStyle/>
        <a:p>
          <a:r>
            <a:rPr lang="es-EC" dirty="0" smtClean="0">
              <a:solidFill>
                <a:schemeClr val="tx1"/>
              </a:solidFill>
            </a:rPr>
            <a:t>Proponer una alternativa de ampliación de la estructura.</a:t>
          </a:r>
          <a:endParaRPr lang="es-EC" dirty="0">
            <a:solidFill>
              <a:schemeClr val="tx1"/>
            </a:solidFill>
          </a:endParaRPr>
        </a:p>
      </dgm:t>
    </dgm:pt>
    <dgm:pt modelId="{7C0535DD-CB85-4326-B195-69F6BFDEBA08}" type="parTrans" cxnId="{C95E90C9-CFA9-49EF-8D4F-6777E3A5E11F}">
      <dgm:prSet/>
      <dgm:spPr/>
      <dgm:t>
        <a:bodyPr/>
        <a:lstStyle/>
        <a:p>
          <a:endParaRPr lang="es-EC">
            <a:solidFill>
              <a:schemeClr val="tx1"/>
            </a:solidFill>
          </a:endParaRPr>
        </a:p>
      </dgm:t>
    </dgm:pt>
    <dgm:pt modelId="{439C8F5F-0BA2-4907-9CEB-490E22184D41}" type="sibTrans" cxnId="{C95E90C9-CFA9-49EF-8D4F-6777E3A5E11F}">
      <dgm:prSet/>
      <dgm:spPr/>
      <dgm:t>
        <a:bodyPr/>
        <a:lstStyle/>
        <a:p>
          <a:endParaRPr lang="es-EC">
            <a:solidFill>
              <a:schemeClr val="tx1"/>
            </a:solidFill>
          </a:endParaRPr>
        </a:p>
      </dgm:t>
    </dgm:pt>
    <dgm:pt modelId="{1C7B11A6-E5D6-45EA-AD35-55ACA9F76607}" type="pres">
      <dgm:prSet presAssocID="{B017C20C-E924-4B0B-8AB8-5A09755B54E4}" presName="linear" presStyleCnt="0">
        <dgm:presLayoutVars>
          <dgm:animLvl val="lvl"/>
          <dgm:resizeHandles val="exact"/>
        </dgm:presLayoutVars>
      </dgm:prSet>
      <dgm:spPr/>
      <dgm:t>
        <a:bodyPr/>
        <a:lstStyle/>
        <a:p>
          <a:endParaRPr lang="es-EC"/>
        </a:p>
      </dgm:t>
    </dgm:pt>
    <dgm:pt modelId="{2A500267-532C-40E2-8BE8-C89FECB6A19F}" type="pres">
      <dgm:prSet presAssocID="{09FD7337-EC77-4513-86BE-26565B105D8F}" presName="parentText" presStyleLbl="node1" presStyleIdx="0" presStyleCnt="5">
        <dgm:presLayoutVars>
          <dgm:chMax val="0"/>
          <dgm:bulletEnabled val="1"/>
        </dgm:presLayoutVars>
      </dgm:prSet>
      <dgm:spPr/>
      <dgm:t>
        <a:bodyPr/>
        <a:lstStyle/>
        <a:p>
          <a:endParaRPr lang="es-EC"/>
        </a:p>
      </dgm:t>
    </dgm:pt>
    <dgm:pt modelId="{78A33F1D-6AD7-4845-935B-928FB81D0E6F}" type="pres">
      <dgm:prSet presAssocID="{67BBAB54-224D-41D0-8104-F44E254CBFD8}" presName="spacer" presStyleCnt="0"/>
      <dgm:spPr/>
    </dgm:pt>
    <dgm:pt modelId="{9B38D897-A38A-481C-BDED-12FEFDEDBB55}" type="pres">
      <dgm:prSet presAssocID="{9ED345E7-2D3D-470D-9B3F-0A7C6066A2D1}" presName="parentText" presStyleLbl="node1" presStyleIdx="1" presStyleCnt="5">
        <dgm:presLayoutVars>
          <dgm:chMax val="0"/>
          <dgm:bulletEnabled val="1"/>
        </dgm:presLayoutVars>
      </dgm:prSet>
      <dgm:spPr/>
      <dgm:t>
        <a:bodyPr/>
        <a:lstStyle/>
        <a:p>
          <a:endParaRPr lang="es-EC"/>
        </a:p>
      </dgm:t>
    </dgm:pt>
    <dgm:pt modelId="{8464312A-872E-4B26-BD4B-1E85C6E77839}" type="pres">
      <dgm:prSet presAssocID="{BEF41E9B-ADE4-4FAF-9169-3F100D5E3513}" presName="spacer" presStyleCnt="0"/>
      <dgm:spPr/>
    </dgm:pt>
    <dgm:pt modelId="{45A494D0-C562-4940-8D92-C251535E0777}" type="pres">
      <dgm:prSet presAssocID="{D7594DA8-D428-469A-9B33-8514B5E051FA}" presName="parentText" presStyleLbl="node1" presStyleIdx="2" presStyleCnt="5">
        <dgm:presLayoutVars>
          <dgm:chMax val="0"/>
          <dgm:bulletEnabled val="1"/>
        </dgm:presLayoutVars>
      </dgm:prSet>
      <dgm:spPr/>
      <dgm:t>
        <a:bodyPr/>
        <a:lstStyle/>
        <a:p>
          <a:endParaRPr lang="es-EC"/>
        </a:p>
      </dgm:t>
    </dgm:pt>
    <dgm:pt modelId="{8BD46780-502A-484E-A4A4-C919C3E62ECC}" type="pres">
      <dgm:prSet presAssocID="{79482030-FAFB-4BA1-A297-CE9E0D03A14B}" presName="spacer" presStyleCnt="0"/>
      <dgm:spPr/>
    </dgm:pt>
    <dgm:pt modelId="{35E1A67E-4592-472F-A76E-F5939424CAA5}" type="pres">
      <dgm:prSet presAssocID="{2C26AD76-C260-4957-B1CA-6C74BF997C6F}" presName="parentText" presStyleLbl="node1" presStyleIdx="3" presStyleCnt="5">
        <dgm:presLayoutVars>
          <dgm:chMax val="0"/>
          <dgm:bulletEnabled val="1"/>
        </dgm:presLayoutVars>
      </dgm:prSet>
      <dgm:spPr/>
      <dgm:t>
        <a:bodyPr/>
        <a:lstStyle/>
        <a:p>
          <a:endParaRPr lang="es-EC"/>
        </a:p>
      </dgm:t>
    </dgm:pt>
    <dgm:pt modelId="{60E203C6-FB60-4E5D-9135-68FDF7167586}" type="pres">
      <dgm:prSet presAssocID="{BBC044FE-0AD3-4D77-AA88-C1E4ED07B530}" presName="spacer" presStyleCnt="0"/>
      <dgm:spPr/>
    </dgm:pt>
    <dgm:pt modelId="{ACF68A2C-1915-40C0-89A5-550E9A8D4A30}" type="pres">
      <dgm:prSet presAssocID="{5A93D7F2-A2EE-42D7-93F4-F611CE0F53D0}" presName="parentText" presStyleLbl="node1" presStyleIdx="4" presStyleCnt="5">
        <dgm:presLayoutVars>
          <dgm:chMax val="0"/>
          <dgm:bulletEnabled val="1"/>
        </dgm:presLayoutVars>
      </dgm:prSet>
      <dgm:spPr/>
      <dgm:t>
        <a:bodyPr/>
        <a:lstStyle/>
        <a:p>
          <a:endParaRPr lang="es-EC"/>
        </a:p>
      </dgm:t>
    </dgm:pt>
  </dgm:ptLst>
  <dgm:cxnLst>
    <dgm:cxn modelId="{29CE054A-4B8B-4A4F-B3FD-E2D017C1E5A8}" srcId="{B017C20C-E924-4B0B-8AB8-5A09755B54E4}" destId="{D7594DA8-D428-469A-9B33-8514B5E051FA}" srcOrd="2" destOrd="0" parTransId="{E3AF4C0E-9B91-41D9-A044-9C304CE2F724}" sibTransId="{79482030-FAFB-4BA1-A297-CE9E0D03A14B}"/>
    <dgm:cxn modelId="{B45CBD2D-4C87-4BCB-81E7-B6988F4CE45E}" type="presOf" srcId="{D7594DA8-D428-469A-9B33-8514B5E051FA}" destId="{45A494D0-C562-4940-8D92-C251535E0777}" srcOrd="0" destOrd="0" presId="urn:microsoft.com/office/officeart/2005/8/layout/vList2"/>
    <dgm:cxn modelId="{C95E90C9-CFA9-49EF-8D4F-6777E3A5E11F}" srcId="{B017C20C-E924-4B0B-8AB8-5A09755B54E4}" destId="{5A93D7F2-A2EE-42D7-93F4-F611CE0F53D0}" srcOrd="4" destOrd="0" parTransId="{7C0535DD-CB85-4326-B195-69F6BFDEBA08}" sibTransId="{439C8F5F-0BA2-4907-9CEB-490E22184D41}"/>
    <dgm:cxn modelId="{1E83959F-9C82-4B54-B69E-A803C4F4056F}" srcId="{B017C20C-E924-4B0B-8AB8-5A09755B54E4}" destId="{9ED345E7-2D3D-470D-9B3F-0A7C6066A2D1}" srcOrd="1" destOrd="0" parTransId="{F4CAB6E2-1837-4FA0-A8E9-FDF15BF95935}" sibTransId="{BEF41E9B-ADE4-4FAF-9169-3F100D5E3513}"/>
    <dgm:cxn modelId="{40399076-F727-487A-BA07-F12652298543}" type="presOf" srcId="{2C26AD76-C260-4957-B1CA-6C74BF997C6F}" destId="{35E1A67E-4592-472F-A76E-F5939424CAA5}" srcOrd="0" destOrd="0" presId="urn:microsoft.com/office/officeart/2005/8/layout/vList2"/>
    <dgm:cxn modelId="{D9809C8A-E5A1-4EB6-9B6B-F754D3DA5400}" type="presOf" srcId="{5A93D7F2-A2EE-42D7-93F4-F611CE0F53D0}" destId="{ACF68A2C-1915-40C0-89A5-550E9A8D4A30}" srcOrd="0" destOrd="0" presId="urn:microsoft.com/office/officeart/2005/8/layout/vList2"/>
    <dgm:cxn modelId="{3F4A5C9C-99FF-4DA9-9035-1BC6069B709A}" srcId="{B017C20C-E924-4B0B-8AB8-5A09755B54E4}" destId="{2C26AD76-C260-4957-B1CA-6C74BF997C6F}" srcOrd="3" destOrd="0" parTransId="{B83BC59C-1676-458C-AB35-FDEF105B0CE1}" sibTransId="{BBC044FE-0AD3-4D77-AA88-C1E4ED07B530}"/>
    <dgm:cxn modelId="{E34E6C6F-90CA-465A-A10D-6A5CC82A3727}" type="presOf" srcId="{B017C20C-E924-4B0B-8AB8-5A09755B54E4}" destId="{1C7B11A6-E5D6-45EA-AD35-55ACA9F76607}" srcOrd="0" destOrd="0" presId="urn:microsoft.com/office/officeart/2005/8/layout/vList2"/>
    <dgm:cxn modelId="{819FC228-7D52-4F3D-9F0E-0DEA28A6E250}" srcId="{B017C20C-E924-4B0B-8AB8-5A09755B54E4}" destId="{09FD7337-EC77-4513-86BE-26565B105D8F}" srcOrd="0" destOrd="0" parTransId="{6D30801C-4DE9-4476-B7CF-FC2806FDD9BE}" sibTransId="{67BBAB54-224D-41D0-8104-F44E254CBFD8}"/>
    <dgm:cxn modelId="{39F4DC27-CCCE-4C99-A183-2BDF09DD39CD}" type="presOf" srcId="{09FD7337-EC77-4513-86BE-26565B105D8F}" destId="{2A500267-532C-40E2-8BE8-C89FECB6A19F}" srcOrd="0" destOrd="0" presId="urn:microsoft.com/office/officeart/2005/8/layout/vList2"/>
    <dgm:cxn modelId="{3405D150-5E30-443E-909F-850BDD25590C}" type="presOf" srcId="{9ED345E7-2D3D-470D-9B3F-0A7C6066A2D1}" destId="{9B38D897-A38A-481C-BDED-12FEFDEDBB55}" srcOrd="0" destOrd="0" presId="urn:microsoft.com/office/officeart/2005/8/layout/vList2"/>
    <dgm:cxn modelId="{2CF9DEAC-210A-4A82-B73E-3244FAE95613}" type="presParOf" srcId="{1C7B11A6-E5D6-45EA-AD35-55ACA9F76607}" destId="{2A500267-532C-40E2-8BE8-C89FECB6A19F}" srcOrd="0" destOrd="0" presId="urn:microsoft.com/office/officeart/2005/8/layout/vList2"/>
    <dgm:cxn modelId="{326875FF-A955-4BBB-BF04-173087943174}" type="presParOf" srcId="{1C7B11A6-E5D6-45EA-AD35-55ACA9F76607}" destId="{78A33F1D-6AD7-4845-935B-928FB81D0E6F}" srcOrd="1" destOrd="0" presId="urn:microsoft.com/office/officeart/2005/8/layout/vList2"/>
    <dgm:cxn modelId="{224FE1B1-9B4C-49B9-8F21-4A007DA5BCC4}" type="presParOf" srcId="{1C7B11A6-E5D6-45EA-AD35-55ACA9F76607}" destId="{9B38D897-A38A-481C-BDED-12FEFDEDBB55}" srcOrd="2" destOrd="0" presId="urn:microsoft.com/office/officeart/2005/8/layout/vList2"/>
    <dgm:cxn modelId="{A2FB2C9A-67BE-4182-9C85-89E98AAE40D7}" type="presParOf" srcId="{1C7B11A6-E5D6-45EA-AD35-55ACA9F76607}" destId="{8464312A-872E-4B26-BD4B-1E85C6E77839}" srcOrd="3" destOrd="0" presId="urn:microsoft.com/office/officeart/2005/8/layout/vList2"/>
    <dgm:cxn modelId="{454E2419-E91E-491B-8729-0CF94E3433AF}" type="presParOf" srcId="{1C7B11A6-E5D6-45EA-AD35-55ACA9F76607}" destId="{45A494D0-C562-4940-8D92-C251535E0777}" srcOrd="4" destOrd="0" presId="urn:microsoft.com/office/officeart/2005/8/layout/vList2"/>
    <dgm:cxn modelId="{1CB4115D-B322-43BA-A320-CA9A5A26B809}" type="presParOf" srcId="{1C7B11A6-E5D6-45EA-AD35-55ACA9F76607}" destId="{8BD46780-502A-484E-A4A4-C919C3E62ECC}" srcOrd="5" destOrd="0" presId="urn:microsoft.com/office/officeart/2005/8/layout/vList2"/>
    <dgm:cxn modelId="{95C07C98-E183-415F-A212-42C3E5CB1FC3}" type="presParOf" srcId="{1C7B11A6-E5D6-45EA-AD35-55ACA9F76607}" destId="{35E1A67E-4592-472F-A76E-F5939424CAA5}" srcOrd="6" destOrd="0" presId="urn:microsoft.com/office/officeart/2005/8/layout/vList2"/>
    <dgm:cxn modelId="{4A4A50B5-933F-47E3-9089-CA2D54EBD9F3}" type="presParOf" srcId="{1C7B11A6-E5D6-45EA-AD35-55ACA9F76607}" destId="{60E203C6-FB60-4E5D-9135-68FDF7167586}" srcOrd="7" destOrd="0" presId="urn:microsoft.com/office/officeart/2005/8/layout/vList2"/>
    <dgm:cxn modelId="{153BD0B2-3D33-428E-AC6A-821989AFB8A2}" type="presParOf" srcId="{1C7B11A6-E5D6-45EA-AD35-55ACA9F76607}" destId="{ACF68A2C-1915-40C0-89A5-550E9A8D4A3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B33766C-6EE8-4551-93DF-0045EC1A9EC7}" type="doc">
      <dgm:prSet loTypeId="urn:microsoft.com/office/officeart/2005/8/layout/process1" loCatId="process" qsTypeId="urn:microsoft.com/office/officeart/2005/8/quickstyle/simple1" qsCatId="simple" csTypeId="urn:microsoft.com/office/officeart/2005/8/colors/accent2_2" csCatId="accent2" phldr="1"/>
      <dgm:spPr/>
    </dgm:pt>
    <dgm:pt modelId="{3B48ADFF-C187-4C7B-B7A7-14CF1BC8840A}">
      <dgm:prSet phldrT="[Texto]" custT="1"/>
      <dgm:spPr/>
      <dgm:t>
        <a:bodyPr/>
        <a:lstStyle/>
        <a:p>
          <a:r>
            <a:rPr lang="es-EC" sz="2400" dirty="0" smtClean="0">
              <a:solidFill>
                <a:schemeClr val="tx1"/>
              </a:solidFill>
            </a:rPr>
            <a:t>H= 29.16 m</a:t>
          </a:r>
          <a:br>
            <a:rPr lang="es-EC" sz="2400" dirty="0" smtClean="0">
              <a:solidFill>
                <a:schemeClr val="tx1"/>
              </a:solidFill>
            </a:rPr>
          </a:br>
          <a:r>
            <a:rPr lang="es-EC" sz="2400" dirty="0" smtClean="0">
              <a:solidFill>
                <a:schemeClr val="tx1"/>
              </a:solidFill>
            </a:rPr>
            <a:t>T experimental= 0.691 s</a:t>
          </a:r>
          <a:endParaRPr lang="es-EC" sz="2400" dirty="0">
            <a:solidFill>
              <a:schemeClr val="tx1"/>
            </a:solidFill>
          </a:endParaRPr>
        </a:p>
      </dgm:t>
    </dgm:pt>
    <dgm:pt modelId="{4B2D5A34-85F6-44F8-B39F-7329F9DB5C24}" type="parTrans" cxnId="{8536BE99-58A0-4E85-AB45-3DA4AAC6D7DE}">
      <dgm:prSet/>
      <dgm:spPr/>
      <dgm:t>
        <a:bodyPr/>
        <a:lstStyle/>
        <a:p>
          <a:endParaRPr lang="es-EC" sz="2400">
            <a:solidFill>
              <a:schemeClr val="tx1"/>
            </a:solidFill>
          </a:endParaRPr>
        </a:p>
      </dgm:t>
    </dgm:pt>
    <dgm:pt modelId="{E154DC2F-17B8-4E87-BBA9-208A634A38F0}" type="sibTrans" cxnId="{8536BE99-58A0-4E85-AB45-3DA4AAC6D7DE}">
      <dgm:prSet custT="1"/>
      <dgm:spPr/>
      <dgm:t>
        <a:bodyPr/>
        <a:lstStyle/>
        <a:p>
          <a:endParaRPr lang="es-EC" sz="2400">
            <a:solidFill>
              <a:schemeClr val="tx1"/>
            </a:solidFill>
          </a:endParaRPr>
        </a:p>
      </dgm:t>
    </dgm:pt>
    <dgm:pt modelId="{1F4C5E49-DE57-4579-9516-16A1708E83EF}">
      <dgm:prSet phldrT="[Texto]" custT="1"/>
      <dgm:spPr/>
      <dgm:t>
        <a:bodyPr/>
        <a:lstStyle/>
        <a:p>
          <a:r>
            <a:rPr lang="es-EC" sz="2400" dirty="0" smtClean="0">
              <a:solidFill>
                <a:schemeClr val="tx1"/>
              </a:solidFill>
            </a:rPr>
            <a:t>H/T= 42.19</a:t>
          </a:r>
          <a:endParaRPr lang="es-EC" sz="2400" dirty="0">
            <a:solidFill>
              <a:schemeClr val="tx1"/>
            </a:solidFill>
          </a:endParaRPr>
        </a:p>
      </dgm:t>
    </dgm:pt>
    <dgm:pt modelId="{E8C25DAB-94EC-42A1-84E2-9EEE5C191B5D}" type="parTrans" cxnId="{651B7F87-6EDA-4777-B8F9-6B43121BD765}">
      <dgm:prSet/>
      <dgm:spPr/>
      <dgm:t>
        <a:bodyPr/>
        <a:lstStyle/>
        <a:p>
          <a:endParaRPr lang="es-EC" sz="2400">
            <a:solidFill>
              <a:schemeClr val="tx1"/>
            </a:solidFill>
          </a:endParaRPr>
        </a:p>
      </dgm:t>
    </dgm:pt>
    <dgm:pt modelId="{4B981DA6-3866-413D-A350-7F75DDE4403E}" type="sibTrans" cxnId="{651B7F87-6EDA-4777-B8F9-6B43121BD765}">
      <dgm:prSet custT="1"/>
      <dgm:spPr/>
      <dgm:t>
        <a:bodyPr/>
        <a:lstStyle/>
        <a:p>
          <a:endParaRPr lang="es-EC" sz="2400">
            <a:solidFill>
              <a:schemeClr val="tx1"/>
            </a:solidFill>
          </a:endParaRPr>
        </a:p>
      </dgm:t>
    </dgm:pt>
    <dgm:pt modelId="{EF127A22-22A1-4C80-B44A-5A342987FDC3}">
      <dgm:prSet phldrT="[Texto]" custT="1"/>
      <dgm:spPr/>
      <dgm:t>
        <a:bodyPr/>
        <a:lstStyle/>
        <a:p>
          <a:r>
            <a:rPr lang="es-EC" sz="2400" dirty="0" smtClean="0">
              <a:solidFill>
                <a:schemeClr val="tx1"/>
              </a:solidFill>
            </a:rPr>
            <a:t>NORMAL</a:t>
          </a:r>
          <a:endParaRPr lang="es-EC" sz="2400" dirty="0">
            <a:solidFill>
              <a:schemeClr val="tx1"/>
            </a:solidFill>
          </a:endParaRPr>
        </a:p>
      </dgm:t>
    </dgm:pt>
    <dgm:pt modelId="{A40D52D8-1616-4890-B971-D9622A13C11C}" type="parTrans" cxnId="{010F796B-AED1-42E9-9D67-CACDBF3797BA}">
      <dgm:prSet/>
      <dgm:spPr/>
      <dgm:t>
        <a:bodyPr/>
        <a:lstStyle/>
        <a:p>
          <a:endParaRPr lang="es-EC" sz="2400">
            <a:solidFill>
              <a:schemeClr val="tx1"/>
            </a:solidFill>
          </a:endParaRPr>
        </a:p>
      </dgm:t>
    </dgm:pt>
    <dgm:pt modelId="{B1BCA5E2-AD87-4884-816F-D263933ADFE2}" type="sibTrans" cxnId="{010F796B-AED1-42E9-9D67-CACDBF3797BA}">
      <dgm:prSet/>
      <dgm:spPr/>
      <dgm:t>
        <a:bodyPr/>
        <a:lstStyle/>
        <a:p>
          <a:endParaRPr lang="es-EC" sz="2400">
            <a:solidFill>
              <a:schemeClr val="tx1"/>
            </a:solidFill>
          </a:endParaRPr>
        </a:p>
      </dgm:t>
    </dgm:pt>
    <dgm:pt modelId="{CD0DF8D3-C0CC-4F08-AC64-AFD4CA614476}" type="pres">
      <dgm:prSet presAssocID="{AB33766C-6EE8-4551-93DF-0045EC1A9EC7}" presName="Name0" presStyleCnt="0">
        <dgm:presLayoutVars>
          <dgm:dir/>
          <dgm:resizeHandles val="exact"/>
        </dgm:presLayoutVars>
      </dgm:prSet>
      <dgm:spPr/>
    </dgm:pt>
    <dgm:pt modelId="{61C015FC-820B-4B4E-89B7-C88D9E94C17B}" type="pres">
      <dgm:prSet presAssocID="{3B48ADFF-C187-4C7B-B7A7-14CF1BC8840A}" presName="node" presStyleLbl="node1" presStyleIdx="0" presStyleCnt="3" custScaleX="110543">
        <dgm:presLayoutVars>
          <dgm:bulletEnabled val="1"/>
        </dgm:presLayoutVars>
      </dgm:prSet>
      <dgm:spPr/>
      <dgm:t>
        <a:bodyPr/>
        <a:lstStyle/>
        <a:p>
          <a:endParaRPr lang="es-EC"/>
        </a:p>
      </dgm:t>
    </dgm:pt>
    <dgm:pt modelId="{02E5FC74-249A-44E9-9964-E5DD17A1FFF3}" type="pres">
      <dgm:prSet presAssocID="{E154DC2F-17B8-4E87-BBA9-208A634A38F0}" presName="sibTrans" presStyleLbl="sibTrans2D1" presStyleIdx="0" presStyleCnt="2"/>
      <dgm:spPr/>
      <dgm:t>
        <a:bodyPr/>
        <a:lstStyle/>
        <a:p>
          <a:endParaRPr lang="es-ES"/>
        </a:p>
      </dgm:t>
    </dgm:pt>
    <dgm:pt modelId="{6F700067-40FA-4204-89FB-FB35C81A6F10}" type="pres">
      <dgm:prSet presAssocID="{E154DC2F-17B8-4E87-BBA9-208A634A38F0}" presName="connectorText" presStyleLbl="sibTrans2D1" presStyleIdx="0" presStyleCnt="2"/>
      <dgm:spPr/>
      <dgm:t>
        <a:bodyPr/>
        <a:lstStyle/>
        <a:p>
          <a:endParaRPr lang="es-ES"/>
        </a:p>
      </dgm:t>
    </dgm:pt>
    <dgm:pt modelId="{0AA44296-F000-4608-A1F6-113E98A0567A}" type="pres">
      <dgm:prSet presAssocID="{1F4C5E49-DE57-4579-9516-16A1708E83EF}" presName="node" presStyleLbl="node1" presStyleIdx="1" presStyleCnt="3">
        <dgm:presLayoutVars>
          <dgm:bulletEnabled val="1"/>
        </dgm:presLayoutVars>
      </dgm:prSet>
      <dgm:spPr/>
      <dgm:t>
        <a:bodyPr/>
        <a:lstStyle/>
        <a:p>
          <a:endParaRPr lang="es-EC"/>
        </a:p>
      </dgm:t>
    </dgm:pt>
    <dgm:pt modelId="{BAEBB0FE-9E65-4521-B0A9-AFB1DEC475DB}" type="pres">
      <dgm:prSet presAssocID="{4B981DA6-3866-413D-A350-7F75DDE4403E}" presName="sibTrans" presStyleLbl="sibTrans2D1" presStyleIdx="1" presStyleCnt="2"/>
      <dgm:spPr/>
      <dgm:t>
        <a:bodyPr/>
        <a:lstStyle/>
        <a:p>
          <a:endParaRPr lang="es-ES"/>
        </a:p>
      </dgm:t>
    </dgm:pt>
    <dgm:pt modelId="{2A6BCAEF-CFBF-49F3-A218-740B1B9CF64A}" type="pres">
      <dgm:prSet presAssocID="{4B981DA6-3866-413D-A350-7F75DDE4403E}" presName="connectorText" presStyleLbl="sibTrans2D1" presStyleIdx="1" presStyleCnt="2"/>
      <dgm:spPr/>
      <dgm:t>
        <a:bodyPr/>
        <a:lstStyle/>
        <a:p>
          <a:endParaRPr lang="es-ES"/>
        </a:p>
      </dgm:t>
    </dgm:pt>
    <dgm:pt modelId="{C7B232C1-AF59-4C00-9B0E-39259115604F}" type="pres">
      <dgm:prSet presAssocID="{EF127A22-22A1-4C80-B44A-5A342987FDC3}" presName="node" presStyleLbl="node1" presStyleIdx="2" presStyleCnt="3">
        <dgm:presLayoutVars>
          <dgm:bulletEnabled val="1"/>
        </dgm:presLayoutVars>
      </dgm:prSet>
      <dgm:spPr/>
      <dgm:t>
        <a:bodyPr/>
        <a:lstStyle/>
        <a:p>
          <a:endParaRPr lang="es-EC"/>
        </a:p>
      </dgm:t>
    </dgm:pt>
  </dgm:ptLst>
  <dgm:cxnLst>
    <dgm:cxn modelId="{8536BE99-58A0-4E85-AB45-3DA4AAC6D7DE}" srcId="{AB33766C-6EE8-4551-93DF-0045EC1A9EC7}" destId="{3B48ADFF-C187-4C7B-B7A7-14CF1BC8840A}" srcOrd="0" destOrd="0" parTransId="{4B2D5A34-85F6-44F8-B39F-7329F9DB5C24}" sibTransId="{E154DC2F-17B8-4E87-BBA9-208A634A38F0}"/>
    <dgm:cxn modelId="{010F796B-AED1-42E9-9D67-CACDBF3797BA}" srcId="{AB33766C-6EE8-4551-93DF-0045EC1A9EC7}" destId="{EF127A22-22A1-4C80-B44A-5A342987FDC3}" srcOrd="2" destOrd="0" parTransId="{A40D52D8-1616-4890-B971-D9622A13C11C}" sibTransId="{B1BCA5E2-AD87-4884-816F-D263933ADFE2}"/>
    <dgm:cxn modelId="{8228250C-2FDC-455C-AA4C-4D5F7EF6E8CB}" type="presOf" srcId="{1F4C5E49-DE57-4579-9516-16A1708E83EF}" destId="{0AA44296-F000-4608-A1F6-113E98A0567A}" srcOrd="0" destOrd="0" presId="urn:microsoft.com/office/officeart/2005/8/layout/process1"/>
    <dgm:cxn modelId="{3B2608B6-02FB-42FB-9175-F29ADC1918DB}" type="presOf" srcId="{E154DC2F-17B8-4E87-BBA9-208A634A38F0}" destId="{6F700067-40FA-4204-89FB-FB35C81A6F10}" srcOrd="1" destOrd="0" presId="urn:microsoft.com/office/officeart/2005/8/layout/process1"/>
    <dgm:cxn modelId="{D06517A7-5742-4E06-BFF5-E9156895562B}" type="presOf" srcId="{AB33766C-6EE8-4551-93DF-0045EC1A9EC7}" destId="{CD0DF8D3-C0CC-4F08-AC64-AFD4CA614476}" srcOrd="0" destOrd="0" presId="urn:microsoft.com/office/officeart/2005/8/layout/process1"/>
    <dgm:cxn modelId="{65CAAC19-48A4-4067-ADD5-C1916C1E2F9C}" type="presOf" srcId="{E154DC2F-17B8-4E87-BBA9-208A634A38F0}" destId="{02E5FC74-249A-44E9-9964-E5DD17A1FFF3}" srcOrd="0" destOrd="0" presId="urn:microsoft.com/office/officeart/2005/8/layout/process1"/>
    <dgm:cxn modelId="{02C31E62-B631-4890-A6FD-8C2D53DFF9D9}" type="presOf" srcId="{3B48ADFF-C187-4C7B-B7A7-14CF1BC8840A}" destId="{61C015FC-820B-4B4E-89B7-C88D9E94C17B}" srcOrd="0" destOrd="0" presId="urn:microsoft.com/office/officeart/2005/8/layout/process1"/>
    <dgm:cxn modelId="{734849D2-DC84-4F93-AF0B-3FFD5FA85A15}" type="presOf" srcId="{4B981DA6-3866-413D-A350-7F75DDE4403E}" destId="{2A6BCAEF-CFBF-49F3-A218-740B1B9CF64A}" srcOrd="1" destOrd="0" presId="urn:microsoft.com/office/officeart/2005/8/layout/process1"/>
    <dgm:cxn modelId="{303E92A5-2144-47AC-8FF3-F4F18C083D77}" type="presOf" srcId="{4B981DA6-3866-413D-A350-7F75DDE4403E}" destId="{BAEBB0FE-9E65-4521-B0A9-AFB1DEC475DB}" srcOrd="0" destOrd="0" presId="urn:microsoft.com/office/officeart/2005/8/layout/process1"/>
    <dgm:cxn modelId="{4A3786A4-9ACB-4030-AB1A-66FFD791F20D}" type="presOf" srcId="{EF127A22-22A1-4C80-B44A-5A342987FDC3}" destId="{C7B232C1-AF59-4C00-9B0E-39259115604F}" srcOrd="0" destOrd="0" presId="urn:microsoft.com/office/officeart/2005/8/layout/process1"/>
    <dgm:cxn modelId="{651B7F87-6EDA-4777-B8F9-6B43121BD765}" srcId="{AB33766C-6EE8-4551-93DF-0045EC1A9EC7}" destId="{1F4C5E49-DE57-4579-9516-16A1708E83EF}" srcOrd="1" destOrd="0" parTransId="{E8C25DAB-94EC-42A1-84E2-9EEE5C191B5D}" sibTransId="{4B981DA6-3866-413D-A350-7F75DDE4403E}"/>
    <dgm:cxn modelId="{8F477672-3FF4-4674-AADF-888676A311AD}" type="presParOf" srcId="{CD0DF8D3-C0CC-4F08-AC64-AFD4CA614476}" destId="{61C015FC-820B-4B4E-89B7-C88D9E94C17B}" srcOrd="0" destOrd="0" presId="urn:microsoft.com/office/officeart/2005/8/layout/process1"/>
    <dgm:cxn modelId="{E3A0E6FF-6283-4569-872C-B1C2EE239F07}" type="presParOf" srcId="{CD0DF8D3-C0CC-4F08-AC64-AFD4CA614476}" destId="{02E5FC74-249A-44E9-9964-E5DD17A1FFF3}" srcOrd="1" destOrd="0" presId="urn:microsoft.com/office/officeart/2005/8/layout/process1"/>
    <dgm:cxn modelId="{3BED029D-C58B-4EE7-91E1-0BD4D1CF02D4}" type="presParOf" srcId="{02E5FC74-249A-44E9-9964-E5DD17A1FFF3}" destId="{6F700067-40FA-4204-89FB-FB35C81A6F10}" srcOrd="0" destOrd="0" presId="urn:microsoft.com/office/officeart/2005/8/layout/process1"/>
    <dgm:cxn modelId="{0C724FCD-4EDB-4C24-8FB8-1F86853B1B98}" type="presParOf" srcId="{CD0DF8D3-C0CC-4F08-AC64-AFD4CA614476}" destId="{0AA44296-F000-4608-A1F6-113E98A0567A}" srcOrd="2" destOrd="0" presId="urn:microsoft.com/office/officeart/2005/8/layout/process1"/>
    <dgm:cxn modelId="{57106227-6EF8-4527-A8D0-152CC9991DFB}" type="presParOf" srcId="{CD0DF8D3-C0CC-4F08-AC64-AFD4CA614476}" destId="{BAEBB0FE-9E65-4521-B0A9-AFB1DEC475DB}" srcOrd="3" destOrd="0" presId="urn:microsoft.com/office/officeart/2005/8/layout/process1"/>
    <dgm:cxn modelId="{3B89F644-CB7D-4B5F-829D-49E114D72D4A}" type="presParOf" srcId="{BAEBB0FE-9E65-4521-B0A9-AFB1DEC475DB}" destId="{2A6BCAEF-CFBF-49F3-A218-740B1B9CF64A}" srcOrd="0" destOrd="0" presId="urn:microsoft.com/office/officeart/2005/8/layout/process1"/>
    <dgm:cxn modelId="{BD2E8019-69B8-4479-99A8-5C92C89749AD}" type="presParOf" srcId="{CD0DF8D3-C0CC-4F08-AC64-AFD4CA614476}" destId="{C7B232C1-AF59-4C00-9B0E-39259115604F}" srcOrd="4"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75DCE75-8DC7-4B0B-907A-0D4016AD4818}"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s-EC"/>
        </a:p>
      </dgm:t>
    </dgm:pt>
    <dgm:pt modelId="{C987EF8F-B3C7-4E53-8999-527F2C433396}">
      <dgm:prSet phldrT="[Texto]" custT="1"/>
      <dgm:spPr/>
      <dgm:t>
        <a:bodyPr/>
        <a:lstStyle/>
        <a:p>
          <a:r>
            <a:rPr lang="es-EC" sz="2800" dirty="0" smtClean="0">
              <a:solidFill>
                <a:schemeClr val="tx1"/>
              </a:solidFill>
            </a:rPr>
            <a:t>ASIGNACIÓN DE RÓTULAS PLÁSTICAS</a:t>
          </a:r>
          <a:endParaRPr lang="es-EC" sz="2800" dirty="0">
            <a:solidFill>
              <a:schemeClr val="tx1"/>
            </a:solidFill>
          </a:endParaRPr>
        </a:p>
      </dgm:t>
    </dgm:pt>
    <dgm:pt modelId="{482F8AF4-0052-4CF4-BAFA-1AD3912AD1EE}" type="parTrans" cxnId="{F8CE3127-8F40-4247-BF8F-01DE902D95D5}">
      <dgm:prSet/>
      <dgm:spPr/>
      <dgm:t>
        <a:bodyPr/>
        <a:lstStyle/>
        <a:p>
          <a:endParaRPr lang="es-EC"/>
        </a:p>
      </dgm:t>
    </dgm:pt>
    <dgm:pt modelId="{CC090DA0-9FAD-4371-9594-153FC0E3BA9A}" type="sibTrans" cxnId="{F8CE3127-8F40-4247-BF8F-01DE902D95D5}">
      <dgm:prSet/>
      <dgm:spPr/>
      <dgm:t>
        <a:bodyPr/>
        <a:lstStyle/>
        <a:p>
          <a:endParaRPr lang="es-EC"/>
        </a:p>
      </dgm:t>
    </dgm:pt>
    <dgm:pt modelId="{394E0052-0815-4906-B36D-6CFD3BAFCCBE}">
      <dgm:prSet phldrT="[Texto]" custT="1"/>
      <dgm:spPr/>
      <dgm:t>
        <a:bodyPr/>
        <a:lstStyle/>
        <a:p>
          <a:r>
            <a:rPr lang="es-EC" sz="2400" dirty="0" smtClean="0"/>
            <a:t>ASCE/SCI 41-13 TABLAS 10-7 Y 10-8</a:t>
          </a:r>
          <a:endParaRPr lang="es-EC" sz="2400" dirty="0"/>
        </a:p>
      </dgm:t>
    </dgm:pt>
    <dgm:pt modelId="{D3ED872B-38F1-4F92-97F4-336BE2797762}" type="parTrans" cxnId="{977D3504-55D3-4675-BD6E-8E3DBC93EC57}">
      <dgm:prSet/>
      <dgm:spPr/>
      <dgm:t>
        <a:bodyPr/>
        <a:lstStyle/>
        <a:p>
          <a:endParaRPr lang="es-EC"/>
        </a:p>
      </dgm:t>
    </dgm:pt>
    <dgm:pt modelId="{297B2DC1-E76F-4AE9-A9D3-CA5B6706C841}" type="sibTrans" cxnId="{977D3504-55D3-4675-BD6E-8E3DBC93EC57}">
      <dgm:prSet/>
      <dgm:spPr/>
      <dgm:t>
        <a:bodyPr/>
        <a:lstStyle/>
        <a:p>
          <a:endParaRPr lang="es-EC"/>
        </a:p>
      </dgm:t>
    </dgm:pt>
    <dgm:pt modelId="{063C1CCD-7E85-4ADD-B5FB-3B94A63F64F2}">
      <dgm:prSet phldrT="[Texto]" custT="1"/>
      <dgm:spPr/>
      <dgm:t>
        <a:bodyPr/>
        <a:lstStyle/>
        <a:p>
          <a:r>
            <a:rPr lang="es-EC" sz="2800" dirty="0" smtClean="0">
              <a:solidFill>
                <a:schemeClr val="tx1"/>
              </a:solidFill>
            </a:rPr>
            <a:t>CASOS DE CARGA</a:t>
          </a:r>
          <a:endParaRPr lang="es-EC" sz="2800" dirty="0">
            <a:solidFill>
              <a:schemeClr val="tx1"/>
            </a:solidFill>
          </a:endParaRPr>
        </a:p>
      </dgm:t>
    </dgm:pt>
    <dgm:pt modelId="{D19A2EE5-B45A-4EF3-A98F-FF883F2C561E}" type="parTrans" cxnId="{14265EAD-B686-425B-B4F0-B4B214A52B95}">
      <dgm:prSet/>
      <dgm:spPr/>
      <dgm:t>
        <a:bodyPr/>
        <a:lstStyle/>
        <a:p>
          <a:endParaRPr lang="es-EC"/>
        </a:p>
      </dgm:t>
    </dgm:pt>
    <dgm:pt modelId="{F3071581-DDA0-4279-AE65-272F5488FD0F}" type="sibTrans" cxnId="{14265EAD-B686-425B-B4F0-B4B214A52B95}">
      <dgm:prSet/>
      <dgm:spPr/>
      <dgm:t>
        <a:bodyPr/>
        <a:lstStyle/>
        <a:p>
          <a:endParaRPr lang="es-EC"/>
        </a:p>
      </dgm:t>
    </dgm:pt>
    <dgm:pt modelId="{BF8FA8F7-2F88-48B8-B125-1FD3026A01D5}">
      <dgm:prSet phldrT="[Texto]" custT="1"/>
      <dgm:spPr/>
      <dgm:t>
        <a:bodyPr/>
        <a:lstStyle/>
        <a:p>
          <a:r>
            <a:rPr lang="es-EC" sz="2400" dirty="0" smtClean="0"/>
            <a:t>PERMANENTE NO LINEAL</a:t>
          </a:r>
          <a:endParaRPr lang="es-EC" sz="2400" dirty="0"/>
        </a:p>
      </dgm:t>
    </dgm:pt>
    <dgm:pt modelId="{BAEB1A86-2A6A-42D5-95D3-140A41CDB367}" type="parTrans" cxnId="{24FC5C7D-5C3D-48A5-A709-4661822811EE}">
      <dgm:prSet/>
      <dgm:spPr/>
      <dgm:t>
        <a:bodyPr/>
        <a:lstStyle/>
        <a:p>
          <a:endParaRPr lang="es-EC"/>
        </a:p>
      </dgm:t>
    </dgm:pt>
    <dgm:pt modelId="{FDC67C2D-6C54-4CB6-9DB8-3CCD2DB145D5}" type="sibTrans" cxnId="{24FC5C7D-5C3D-48A5-A709-4661822811EE}">
      <dgm:prSet/>
      <dgm:spPr/>
      <dgm:t>
        <a:bodyPr/>
        <a:lstStyle/>
        <a:p>
          <a:endParaRPr lang="es-EC"/>
        </a:p>
      </dgm:t>
    </dgm:pt>
    <dgm:pt modelId="{11AC1D02-54A6-43D5-B003-8E8C11E689FF}">
      <dgm:prSet phldrT="[Texto]" custT="1"/>
      <dgm:spPr/>
      <dgm:t>
        <a:bodyPr/>
        <a:lstStyle/>
        <a:p>
          <a:r>
            <a:rPr lang="es-EC" sz="2400" dirty="0" smtClean="0"/>
            <a:t>PUSHOVER SENTIDO X/Y</a:t>
          </a:r>
          <a:endParaRPr lang="es-EC" sz="2400" dirty="0"/>
        </a:p>
      </dgm:t>
    </dgm:pt>
    <dgm:pt modelId="{D7B130F4-FECB-4837-9688-F90004C2D8D1}" type="parTrans" cxnId="{C20BB9A7-2A07-4769-B40A-9212F7242CDB}">
      <dgm:prSet/>
      <dgm:spPr/>
      <dgm:t>
        <a:bodyPr/>
        <a:lstStyle/>
        <a:p>
          <a:endParaRPr lang="es-EC"/>
        </a:p>
      </dgm:t>
    </dgm:pt>
    <dgm:pt modelId="{15023BF7-CD88-4C0F-B475-2C4FC5BC3006}" type="sibTrans" cxnId="{C20BB9A7-2A07-4769-B40A-9212F7242CDB}">
      <dgm:prSet/>
      <dgm:spPr/>
      <dgm:t>
        <a:bodyPr/>
        <a:lstStyle/>
        <a:p>
          <a:endParaRPr lang="es-EC"/>
        </a:p>
      </dgm:t>
    </dgm:pt>
    <dgm:pt modelId="{219B4558-AB0C-48E5-9DDB-9DC98783ED2B}" type="pres">
      <dgm:prSet presAssocID="{475DCE75-8DC7-4B0B-907A-0D4016AD4818}" presName="rootnode" presStyleCnt="0">
        <dgm:presLayoutVars>
          <dgm:chMax/>
          <dgm:chPref/>
          <dgm:dir/>
          <dgm:animLvl val="lvl"/>
        </dgm:presLayoutVars>
      </dgm:prSet>
      <dgm:spPr/>
      <dgm:t>
        <a:bodyPr/>
        <a:lstStyle/>
        <a:p>
          <a:endParaRPr lang="es-ES"/>
        </a:p>
      </dgm:t>
    </dgm:pt>
    <dgm:pt modelId="{607C5703-31DB-4862-A751-72F0D3336BE2}" type="pres">
      <dgm:prSet presAssocID="{C987EF8F-B3C7-4E53-8999-527F2C433396}" presName="composite" presStyleCnt="0"/>
      <dgm:spPr/>
    </dgm:pt>
    <dgm:pt modelId="{E7973222-30CD-4C27-B550-1204E8DA0E1E}" type="pres">
      <dgm:prSet presAssocID="{C987EF8F-B3C7-4E53-8999-527F2C433396}" presName="bentUpArrow1" presStyleLbl="alignImgPlace1" presStyleIdx="0" presStyleCnt="1" custLinFactNeighborX="33437" custLinFactNeighborY="-26633"/>
      <dgm:spPr/>
    </dgm:pt>
    <dgm:pt modelId="{C58531A7-9B82-4FA8-8D67-7D4F0140878A}" type="pres">
      <dgm:prSet presAssocID="{C987EF8F-B3C7-4E53-8999-527F2C433396}" presName="ParentText" presStyleLbl="node1" presStyleIdx="0" presStyleCnt="2" custScaleX="86091" custScaleY="78082">
        <dgm:presLayoutVars>
          <dgm:chMax val="1"/>
          <dgm:chPref val="1"/>
          <dgm:bulletEnabled val="1"/>
        </dgm:presLayoutVars>
      </dgm:prSet>
      <dgm:spPr/>
      <dgm:t>
        <a:bodyPr/>
        <a:lstStyle/>
        <a:p>
          <a:endParaRPr lang="es-EC"/>
        </a:p>
      </dgm:t>
    </dgm:pt>
    <dgm:pt modelId="{B682952A-6E34-4B96-B6AB-720DD0AA9859}" type="pres">
      <dgm:prSet presAssocID="{C987EF8F-B3C7-4E53-8999-527F2C433396}" presName="ChildText" presStyleLbl="revTx" presStyleIdx="0" presStyleCnt="2" custScaleX="169126" custLinFactNeighborX="28559" custLinFactNeighborY="-3156">
        <dgm:presLayoutVars>
          <dgm:chMax val="0"/>
          <dgm:chPref val="0"/>
          <dgm:bulletEnabled val="1"/>
        </dgm:presLayoutVars>
      </dgm:prSet>
      <dgm:spPr/>
      <dgm:t>
        <a:bodyPr/>
        <a:lstStyle/>
        <a:p>
          <a:endParaRPr lang="es-EC"/>
        </a:p>
      </dgm:t>
    </dgm:pt>
    <dgm:pt modelId="{65170D48-8FFF-45DD-B19D-456E8BBB9D03}" type="pres">
      <dgm:prSet presAssocID="{CC090DA0-9FAD-4371-9594-153FC0E3BA9A}" presName="sibTrans" presStyleCnt="0"/>
      <dgm:spPr/>
    </dgm:pt>
    <dgm:pt modelId="{0565A87C-8B1F-4CEF-B3E8-4BC93F9F9D8E}" type="pres">
      <dgm:prSet presAssocID="{063C1CCD-7E85-4ADD-B5FB-3B94A63F64F2}" presName="composite" presStyleCnt="0"/>
      <dgm:spPr/>
    </dgm:pt>
    <dgm:pt modelId="{0E5FAFFD-8B1A-496F-AF97-9909D7859909}" type="pres">
      <dgm:prSet presAssocID="{063C1CCD-7E85-4ADD-B5FB-3B94A63F64F2}" presName="ParentText" presStyleLbl="node1" presStyleIdx="1" presStyleCnt="2" custScaleX="86091" custScaleY="78082">
        <dgm:presLayoutVars>
          <dgm:chMax val="1"/>
          <dgm:chPref val="1"/>
          <dgm:bulletEnabled val="1"/>
        </dgm:presLayoutVars>
      </dgm:prSet>
      <dgm:spPr/>
      <dgm:t>
        <a:bodyPr/>
        <a:lstStyle/>
        <a:p>
          <a:endParaRPr lang="es-EC"/>
        </a:p>
      </dgm:t>
    </dgm:pt>
    <dgm:pt modelId="{B994EE4F-FFA1-4338-BDDD-6913F50A8ABD}" type="pres">
      <dgm:prSet presAssocID="{063C1CCD-7E85-4ADD-B5FB-3B94A63F64F2}" presName="FinalChildText" presStyleLbl="revTx" presStyleIdx="1" presStyleCnt="2" custScaleX="124877" custScaleY="83113" custLinFactNeighborX="11063" custLinFactNeighborY="-2361">
        <dgm:presLayoutVars>
          <dgm:chMax val="0"/>
          <dgm:chPref val="0"/>
          <dgm:bulletEnabled val="1"/>
        </dgm:presLayoutVars>
      </dgm:prSet>
      <dgm:spPr/>
      <dgm:t>
        <a:bodyPr/>
        <a:lstStyle/>
        <a:p>
          <a:endParaRPr lang="es-ES"/>
        </a:p>
      </dgm:t>
    </dgm:pt>
  </dgm:ptLst>
  <dgm:cxnLst>
    <dgm:cxn modelId="{0C9A3ECE-CA72-4F13-81C0-4A52A3F4A6A5}" type="presOf" srcId="{C987EF8F-B3C7-4E53-8999-527F2C433396}" destId="{C58531A7-9B82-4FA8-8D67-7D4F0140878A}" srcOrd="0" destOrd="0" presId="urn:microsoft.com/office/officeart/2005/8/layout/StepDownProcess"/>
    <dgm:cxn modelId="{977D3504-55D3-4675-BD6E-8E3DBC93EC57}" srcId="{C987EF8F-B3C7-4E53-8999-527F2C433396}" destId="{394E0052-0815-4906-B36D-6CFD3BAFCCBE}" srcOrd="0" destOrd="0" parTransId="{D3ED872B-38F1-4F92-97F4-336BE2797762}" sibTransId="{297B2DC1-E76F-4AE9-A9D3-CA5B6706C841}"/>
    <dgm:cxn modelId="{C20BB9A7-2A07-4769-B40A-9212F7242CDB}" srcId="{063C1CCD-7E85-4ADD-B5FB-3B94A63F64F2}" destId="{11AC1D02-54A6-43D5-B003-8E8C11E689FF}" srcOrd="1" destOrd="0" parTransId="{D7B130F4-FECB-4837-9688-F90004C2D8D1}" sibTransId="{15023BF7-CD88-4C0F-B475-2C4FC5BC3006}"/>
    <dgm:cxn modelId="{1F26BDE4-07EC-427F-9E62-BD425FC8EA3E}" type="presOf" srcId="{BF8FA8F7-2F88-48B8-B125-1FD3026A01D5}" destId="{B994EE4F-FFA1-4338-BDDD-6913F50A8ABD}" srcOrd="0" destOrd="0" presId="urn:microsoft.com/office/officeart/2005/8/layout/StepDownProcess"/>
    <dgm:cxn modelId="{28F5E721-22CC-4A23-AA24-9A9099F0A53F}" type="presOf" srcId="{063C1CCD-7E85-4ADD-B5FB-3B94A63F64F2}" destId="{0E5FAFFD-8B1A-496F-AF97-9909D7859909}" srcOrd="0" destOrd="0" presId="urn:microsoft.com/office/officeart/2005/8/layout/StepDownProcess"/>
    <dgm:cxn modelId="{24FC5C7D-5C3D-48A5-A709-4661822811EE}" srcId="{063C1CCD-7E85-4ADD-B5FB-3B94A63F64F2}" destId="{BF8FA8F7-2F88-48B8-B125-1FD3026A01D5}" srcOrd="0" destOrd="0" parTransId="{BAEB1A86-2A6A-42D5-95D3-140A41CDB367}" sibTransId="{FDC67C2D-6C54-4CB6-9DB8-3CCD2DB145D5}"/>
    <dgm:cxn modelId="{14265EAD-B686-425B-B4F0-B4B214A52B95}" srcId="{475DCE75-8DC7-4B0B-907A-0D4016AD4818}" destId="{063C1CCD-7E85-4ADD-B5FB-3B94A63F64F2}" srcOrd="1" destOrd="0" parTransId="{D19A2EE5-B45A-4EF3-A98F-FF883F2C561E}" sibTransId="{F3071581-DDA0-4279-AE65-272F5488FD0F}"/>
    <dgm:cxn modelId="{F8CE3127-8F40-4247-BF8F-01DE902D95D5}" srcId="{475DCE75-8DC7-4B0B-907A-0D4016AD4818}" destId="{C987EF8F-B3C7-4E53-8999-527F2C433396}" srcOrd="0" destOrd="0" parTransId="{482F8AF4-0052-4CF4-BAFA-1AD3912AD1EE}" sibTransId="{CC090DA0-9FAD-4371-9594-153FC0E3BA9A}"/>
    <dgm:cxn modelId="{AD74522B-4528-4F1E-8129-1DF417AD5C76}" type="presOf" srcId="{394E0052-0815-4906-B36D-6CFD3BAFCCBE}" destId="{B682952A-6E34-4B96-B6AB-720DD0AA9859}" srcOrd="0" destOrd="0" presId="urn:microsoft.com/office/officeart/2005/8/layout/StepDownProcess"/>
    <dgm:cxn modelId="{BF518582-25EC-47C0-9074-0F5FD61EB924}" type="presOf" srcId="{11AC1D02-54A6-43D5-B003-8E8C11E689FF}" destId="{B994EE4F-FFA1-4338-BDDD-6913F50A8ABD}" srcOrd="0" destOrd="1" presId="urn:microsoft.com/office/officeart/2005/8/layout/StepDownProcess"/>
    <dgm:cxn modelId="{CA6FBCD1-B643-4034-81C8-E00820AB0543}" type="presOf" srcId="{475DCE75-8DC7-4B0B-907A-0D4016AD4818}" destId="{219B4558-AB0C-48E5-9DDB-9DC98783ED2B}" srcOrd="0" destOrd="0" presId="urn:microsoft.com/office/officeart/2005/8/layout/StepDownProcess"/>
    <dgm:cxn modelId="{87C6B087-E64A-4D6D-821A-F864A709CB4C}" type="presParOf" srcId="{219B4558-AB0C-48E5-9DDB-9DC98783ED2B}" destId="{607C5703-31DB-4862-A751-72F0D3336BE2}" srcOrd="0" destOrd="0" presId="urn:microsoft.com/office/officeart/2005/8/layout/StepDownProcess"/>
    <dgm:cxn modelId="{61D6108E-7927-41A8-9023-1DACC15A5A05}" type="presParOf" srcId="{607C5703-31DB-4862-A751-72F0D3336BE2}" destId="{E7973222-30CD-4C27-B550-1204E8DA0E1E}" srcOrd="0" destOrd="0" presId="urn:microsoft.com/office/officeart/2005/8/layout/StepDownProcess"/>
    <dgm:cxn modelId="{C9F1BE4A-40E8-478E-BBC0-7442831AF699}" type="presParOf" srcId="{607C5703-31DB-4862-A751-72F0D3336BE2}" destId="{C58531A7-9B82-4FA8-8D67-7D4F0140878A}" srcOrd="1" destOrd="0" presId="urn:microsoft.com/office/officeart/2005/8/layout/StepDownProcess"/>
    <dgm:cxn modelId="{0DAC201A-F258-4E2D-8A15-A7CECEBF34FA}" type="presParOf" srcId="{607C5703-31DB-4862-A751-72F0D3336BE2}" destId="{B682952A-6E34-4B96-B6AB-720DD0AA9859}" srcOrd="2" destOrd="0" presId="urn:microsoft.com/office/officeart/2005/8/layout/StepDownProcess"/>
    <dgm:cxn modelId="{CEED39C7-E93C-4A30-90EC-0F621E665267}" type="presParOf" srcId="{219B4558-AB0C-48E5-9DDB-9DC98783ED2B}" destId="{65170D48-8FFF-45DD-B19D-456E8BBB9D03}" srcOrd="1" destOrd="0" presId="urn:microsoft.com/office/officeart/2005/8/layout/StepDownProcess"/>
    <dgm:cxn modelId="{61AB1623-4CDA-4C2C-B76D-1321132C69AB}" type="presParOf" srcId="{219B4558-AB0C-48E5-9DDB-9DC98783ED2B}" destId="{0565A87C-8B1F-4CEF-B3E8-4BC93F9F9D8E}" srcOrd="2" destOrd="0" presId="urn:microsoft.com/office/officeart/2005/8/layout/StepDownProcess"/>
    <dgm:cxn modelId="{21FBDFA1-393B-402D-96A6-8100A815366A}" type="presParOf" srcId="{0565A87C-8B1F-4CEF-B3E8-4BC93F9F9D8E}" destId="{0E5FAFFD-8B1A-496F-AF97-9909D7859909}" srcOrd="0" destOrd="0" presId="urn:microsoft.com/office/officeart/2005/8/layout/StepDownProcess"/>
    <dgm:cxn modelId="{BD8327DE-42C6-488D-B9F1-74D0329AFF00}" type="presParOf" srcId="{0565A87C-8B1F-4CEF-B3E8-4BC93F9F9D8E}" destId="{B994EE4F-FFA1-4338-BDDD-6913F50A8AB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DB42F7E-C714-4322-96AD-D9929A871EA8}"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ES"/>
        </a:p>
      </dgm:t>
    </dgm:pt>
    <dgm:pt modelId="{6EE243CA-6B09-4F21-A41D-F9069F8B4E8C}">
      <dgm:prSet phldrT="[Texto]" custT="1"/>
      <dgm:spPr/>
      <dgm:t>
        <a:bodyPr/>
        <a:lstStyle/>
        <a:p>
          <a:r>
            <a:rPr lang="es-419" sz="2400" dirty="0" smtClean="0">
              <a:solidFill>
                <a:schemeClr val="tx1"/>
              </a:solidFill>
            </a:rPr>
            <a:t>Sistema de fibras de vidrio reforzado con polímeros (GFRP).</a:t>
          </a:r>
        </a:p>
      </dgm:t>
    </dgm:pt>
    <dgm:pt modelId="{6CF5B6A2-BB97-4147-972D-AA4A23B6D62D}" type="parTrans" cxnId="{E06054BF-226C-49D8-9D17-5B3F1FE3E46D}">
      <dgm:prSet/>
      <dgm:spPr/>
      <dgm:t>
        <a:bodyPr/>
        <a:lstStyle/>
        <a:p>
          <a:endParaRPr lang="es-ES" sz="2400">
            <a:solidFill>
              <a:schemeClr val="tx1"/>
            </a:solidFill>
          </a:endParaRPr>
        </a:p>
      </dgm:t>
    </dgm:pt>
    <dgm:pt modelId="{17ECA52B-ADD4-4EE7-9C2E-A30EFF586280}" type="sibTrans" cxnId="{E06054BF-226C-49D8-9D17-5B3F1FE3E46D}">
      <dgm:prSet/>
      <dgm:spPr/>
      <dgm:t>
        <a:bodyPr/>
        <a:lstStyle/>
        <a:p>
          <a:endParaRPr lang="es-ES" sz="2400">
            <a:solidFill>
              <a:schemeClr val="tx1"/>
            </a:solidFill>
          </a:endParaRPr>
        </a:p>
      </dgm:t>
    </dgm:pt>
    <dgm:pt modelId="{9EC111E1-95A0-4B7A-912B-FEB8EF28ABF3}">
      <dgm:prSet phldrT="[Texto]" custT="1"/>
      <dgm:spPr/>
      <dgm:t>
        <a:bodyPr/>
        <a:lstStyle/>
        <a:p>
          <a:r>
            <a:rPr lang="es-419" sz="2400" dirty="0" smtClean="0">
              <a:solidFill>
                <a:schemeClr val="tx1"/>
              </a:solidFill>
            </a:rPr>
            <a:t>Alta resistencia</a:t>
          </a:r>
          <a:r>
            <a:rPr lang="es-EC" sz="2400" dirty="0" smtClean="0">
              <a:solidFill>
                <a:schemeClr val="tx1"/>
              </a:solidFill>
            </a:rPr>
            <a:t> y ductilidad</a:t>
          </a:r>
          <a:r>
            <a:rPr lang="es-419" sz="2400" dirty="0" smtClean="0">
              <a:solidFill>
                <a:schemeClr val="tx1"/>
              </a:solidFill>
            </a:rPr>
            <a:t>.</a:t>
          </a:r>
          <a:endParaRPr lang="es-ES" sz="2400" dirty="0">
            <a:solidFill>
              <a:schemeClr val="tx1"/>
            </a:solidFill>
          </a:endParaRPr>
        </a:p>
      </dgm:t>
    </dgm:pt>
    <dgm:pt modelId="{FB9A8185-501C-4A7B-9EBE-CFDD94D0A72F}" type="parTrans" cxnId="{A8979447-4C0E-4040-8C88-61F4D0AC597E}">
      <dgm:prSet/>
      <dgm:spPr/>
      <dgm:t>
        <a:bodyPr/>
        <a:lstStyle/>
        <a:p>
          <a:endParaRPr lang="es-ES" sz="2400">
            <a:solidFill>
              <a:schemeClr val="tx1"/>
            </a:solidFill>
          </a:endParaRPr>
        </a:p>
      </dgm:t>
    </dgm:pt>
    <dgm:pt modelId="{5D782EB9-C0A8-4BFE-8D4B-950F5CF29C1E}" type="sibTrans" cxnId="{A8979447-4C0E-4040-8C88-61F4D0AC597E}">
      <dgm:prSet/>
      <dgm:spPr/>
      <dgm:t>
        <a:bodyPr/>
        <a:lstStyle/>
        <a:p>
          <a:endParaRPr lang="es-ES" sz="2400">
            <a:solidFill>
              <a:schemeClr val="tx1"/>
            </a:solidFill>
          </a:endParaRPr>
        </a:p>
      </dgm:t>
    </dgm:pt>
    <dgm:pt modelId="{DAD10B51-CD34-48DB-9083-B6CBD303D8F1}">
      <dgm:prSet phldrT="[Texto]" custT="1"/>
      <dgm:spPr/>
      <dgm:t>
        <a:bodyPr/>
        <a:lstStyle/>
        <a:p>
          <a:r>
            <a:rPr lang="es-419" sz="2400" dirty="0" smtClean="0">
              <a:solidFill>
                <a:schemeClr val="tx1"/>
              </a:solidFill>
            </a:rPr>
            <a:t>Resistente a sustancias ácidas y a la corrosión.</a:t>
          </a:r>
          <a:endParaRPr lang="es-ES" sz="2400" dirty="0">
            <a:solidFill>
              <a:schemeClr val="tx1"/>
            </a:solidFill>
          </a:endParaRPr>
        </a:p>
      </dgm:t>
    </dgm:pt>
    <dgm:pt modelId="{CE933CA8-D53F-4B41-ACC5-C7EDA6B522E2}" type="parTrans" cxnId="{92F0AF6B-38C8-4230-92DB-4D9D8E01F3C4}">
      <dgm:prSet/>
      <dgm:spPr/>
      <dgm:t>
        <a:bodyPr/>
        <a:lstStyle/>
        <a:p>
          <a:endParaRPr lang="es-ES" sz="2400"/>
        </a:p>
      </dgm:t>
    </dgm:pt>
    <dgm:pt modelId="{09372808-4D59-493A-A87E-748B17134D00}" type="sibTrans" cxnId="{92F0AF6B-38C8-4230-92DB-4D9D8E01F3C4}">
      <dgm:prSet/>
      <dgm:spPr/>
      <dgm:t>
        <a:bodyPr/>
        <a:lstStyle/>
        <a:p>
          <a:endParaRPr lang="es-ES" sz="2400"/>
        </a:p>
      </dgm:t>
    </dgm:pt>
    <dgm:pt modelId="{951569E8-FBA1-4C98-8FB0-398F4E4CF192}">
      <dgm:prSet phldrT="[Texto]" custT="1"/>
      <dgm:spPr/>
      <dgm:t>
        <a:bodyPr/>
        <a:lstStyle/>
        <a:p>
          <a:r>
            <a:rPr lang="es-419" sz="2400" smtClean="0">
              <a:solidFill>
                <a:schemeClr val="tx1"/>
              </a:solidFill>
            </a:rPr>
            <a:t>Bajo peso.</a:t>
          </a:r>
          <a:endParaRPr lang="es-ES" sz="2400" dirty="0">
            <a:solidFill>
              <a:schemeClr val="tx1"/>
            </a:solidFill>
          </a:endParaRPr>
        </a:p>
      </dgm:t>
    </dgm:pt>
    <dgm:pt modelId="{000ED59F-D647-40AF-8742-DA71FC9DA07B}" type="parTrans" cxnId="{8F9D225C-E988-4E40-9BD5-219F16F139C4}">
      <dgm:prSet/>
      <dgm:spPr/>
      <dgm:t>
        <a:bodyPr/>
        <a:lstStyle/>
        <a:p>
          <a:endParaRPr lang="es-ES" sz="2400"/>
        </a:p>
      </dgm:t>
    </dgm:pt>
    <dgm:pt modelId="{5BAC2AB8-A11E-470B-881E-470DA0B9ED81}" type="sibTrans" cxnId="{8F9D225C-E988-4E40-9BD5-219F16F139C4}">
      <dgm:prSet/>
      <dgm:spPr/>
      <dgm:t>
        <a:bodyPr/>
        <a:lstStyle/>
        <a:p>
          <a:endParaRPr lang="es-ES" sz="2400"/>
        </a:p>
      </dgm:t>
    </dgm:pt>
    <dgm:pt modelId="{CA7A96A4-30CE-4F5A-BD25-20986194DCA4}">
      <dgm:prSet phldrT="[Texto]" custT="1"/>
      <dgm:spPr/>
      <dgm:t>
        <a:bodyPr/>
        <a:lstStyle/>
        <a:p>
          <a:r>
            <a:rPr lang="es-419" sz="2400" dirty="0" smtClean="0">
              <a:solidFill>
                <a:schemeClr val="tx1"/>
              </a:solidFill>
            </a:rPr>
            <a:t>Mínimo impacto estético.</a:t>
          </a:r>
          <a:endParaRPr lang="es-ES" sz="2400" dirty="0">
            <a:solidFill>
              <a:schemeClr val="tx1"/>
            </a:solidFill>
          </a:endParaRPr>
        </a:p>
      </dgm:t>
    </dgm:pt>
    <dgm:pt modelId="{7E493DDE-A29A-45F9-B8AF-2D3212176938}" type="parTrans" cxnId="{1C7DE72B-98EB-4E83-B750-6169BEC3C03F}">
      <dgm:prSet/>
      <dgm:spPr/>
      <dgm:t>
        <a:bodyPr/>
        <a:lstStyle/>
        <a:p>
          <a:endParaRPr lang="es-ES" sz="2400"/>
        </a:p>
      </dgm:t>
    </dgm:pt>
    <dgm:pt modelId="{571CD149-19BD-4A54-B68F-9D75E1F52791}" type="sibTrans" cxnId="{1C7DE72B-98EB-4E83-B750-6169BEC3C03F}">
      <dgm:prSet/>
      <dgm:spPr/>
      <dgm:t>
        <a:bodyPr/>
        <a:lstStyle/>
        <a:p>
          <a:endParaRPr lang="es-ES" sz="2400"/>
        </a:p>
      </dgm:t>
    </dgm:pt>
    <dgm:pt modelId="{5F7F2AC6-5047-446B-84D0-A409576CED3B}" type="pres">
      <dgm:prSet presAssocID="{6DB42F7E-C714-4322-96AD-D9929A871EA8}" presName="Name0" presStyleCnt="0">
        <dgm:presLayoutVars>
          <dgm:chMax val="7"/>
          <dgm:chPref val="7"/>
          <dgm:dir/>
        </dgm:presLayoutVars>
      </dgm:prSet>
      <dgm:spPr/>
      <dgm:t>
        <a:bodyPr/>
        <a:lstStyle/>
        <a:p>
          <a:endParaRPr lang="es-EC"/>
        </a:p>
      </dgm:t>
    </dgm:pt>
    <dgm:pt modelId="{D882FF7B-D794-4F5B-887A-26EA2E38DA74}" type="pres">
      <dgm:prSet presAssocID="{6DB42F7E-C714-4322-96AD-D9929A871EA8}" presName="Name1" presStyleCnt="0"/>
      <dgm:spPr/>
    </dgm:pt>
    <dgm:pt modelId="{61BC261A-17E5-47EB-B163-22198B3B03F9}" type="pres">
      <dgm:prSet presAssocID="{6DB42F7E-C714-4322-96AD-D9929A871EA8}" presName="cycle" presStyleCnt="0"/>
      <dgm:spPr/>
    </dgm:pt>
    <dgm:pt modelId="{8F467ED0-BF16-4DB2-9A9F-D0A0DFD6402B}" type="pres">
      <dgm:prSet presAssocID="{6DB42F7E-C714-4322-96AD-D9929A871EA8}" presName="srcNode" presStyleLbl="node1" presStyleIdx="0" presStyleCnt="5"/>
      <dgm:spPr/>
    </dgm:pt>
    <dgm:pt modelId="{107005EF-782E-4BFB-B445-C9BCDB860924}" type="pres">
      <dgm:prSet presAssocID="{6DB42F7E-C714-4322-96AD-D9929A871EA8}" presName="conn" presStyleLbl="parChTrans1D2" presStyleIdx="0" presStyleCnt="1"/>
      <dgm:spPr/>
      <dgm:t>
        <a:bodyPr/>
        <a:lstStyle/>
        <a:p>
          <a:endParaRPr lang="es-EC"/>
        </a:p>
      </dgm:t>
    </dgm:pt>
    <dgm:pt modelId="{D4300C61-6B72-4D28-8385-77C67BD9486F}" type="pres">
      <dgm:prSet presAssocID="{6DB42F7E-C714-4322-96AD-D9929A871EA8}" presName="extraNode" presStyleLbl="node1" presStyleIdx="0" presStyleCnt="5"/>
      <dgm:spPr/>
    </dgm:pt>
    <dgm:pt modelId="{AA54B70E-4098-48C2-AFE8-3734B5A334CD}" type="pres">
      <dgm:prSet presAssocID="{6DB42F7E-C714-4322-96AD-D9929A871EA8}" presName="dstNode" presStyleLbl="node1" presStyleIdx="0" presStyleCnt="5"/>
      <dgm:spPr/>
    </dgm:pt>
    <dgm:pt modelId="{81B7F391-212C-4486-8AA6-51BD6D0B07A6}" type="pres">
      <dgm:prSet presAssocID="{6EE243CA-6B09-4F21-A41D-F9069F8B4E8C}" presName="text_1" presStyleLbl="node1" presStyleIdx="0" presStyleCnt="5">
        <dgm:presLayoutVars>
          <dgm:bulletEnabled val="1"/>
        </dgm:presLayoutVars>
      </dgm:prSet>
      <dgm:spPr/>
      <dgm:t>
        <a:bodyPr/>
        <a:lstStyle/>
        <a:p>
          <a:endParaRPr lang="es-ES"/>
        </a:p>
      </dgm:t>
    </dgm:pt>
    <dgm:pt modelId="{2FC7E239-F503-4956-90CC-CCE95EACD52F}" type="pres">
      <dgm:prSet presAssocID="{6EE243CA-6B09-4F21-A41D-F9069F8B4E8C}" presName="accent_1" presStyleCnt="0"/>
      <dgm:spPr/>
    </dgm:pt>
    <dgm:pt modelId="{D5B47B86-A5A6-4023-B2A0-D7A93B806EB2}" type="pres">
      <dgm:prSet presAssocID="{6EE243CA-6B09-4F21-A41D-F9069F8B4E8C}" presName="accentRepeatNode" presStyleLbl="solidFgAcc1" presStyleIdx="0" presStyleCnt="5"/>
      <dgm:spPr/>
    </dgm:pt>
    <dgm:pt modelId="{66F8CEE3-E4F5-44E4-82D8-19B5D3894AEA}" type="pres">
      <dgm:prSet presAssocID="{9EC111E1-95A0-4B7A-912B-FEB8EF28ABF3}" presName="text_2" presStyleLbl="node1" presStyleIdx="1" presStyleCnt="5">
        <dgm:presLayoutVars>
          <dgm:bulletEnabled val="1"/>
        </dgm:presLayoutVars>
      </dgm:prSet>
      <dgm:spPr/>
      <dgm:t>
        <a:bodyPr/>
        <a:lstStyle/>
        <a:p>
          <a:endParaRPr lang="es-ES"/>
        </a:p>
      </dgm:t>
    </dgm:pt>
    <dgm:pt modelId="{75A14D1E-ECE5-45DA-B4F7-BA16003EB50B}" type="pres">
      <dgm:prSet presAssocID="{9EC111E1-95A0-4B7A-912B-FEB8EF28ABF3}" presName="accent_2" presStyleCnt="0"/>
      <dgm:spPr/>
    </dgm:pt>
    <dgm:pt modelId="{FB313228-DADA-4D26-A56D-5F0123221A82}" type="pres">
      <dgm:prSet presAssocID="{9EC111E1-95A0-4B7A-912B-FEB8EF28ABF3}" presName="accentRepeatNode" presStyleLbl="solidFgAcc1" presStyleIdx="1" presStyleCnt="5"/>
      <dgm:spPr/>
    </dgm:pt>
    <dgm:pt modelId="{B6B7D27A-3FA7-4236-A8F7-EEA411A95216}" type="pres">
      <dgm:prSet presAssocID="{951569E8-FBA1-4C98-8FB0-398F4E4CF192}" presName="text_3" presStyleLbl="node1" presStyleIdx="2" presStyleCnt="5">
        <dgm:presLayoutVars>
          <dgm:bulletEnabled val="1"/>
        </dgm:presLayoutVars>
      </dgm:prSet>
      <dgm:spPr/>
      <dgm:t>
        <a:bodyPr/>
        <a:lstStyle/>
        <a:p>
          <a:endParaRPr lang="es-EC"/>
        </a:p>
      </dgm:t>
    </dgm:pt>
    <dgm:pt modelId="{670AA73D-6271-45C4-BB8A-98EAF5459050}" type="pres">
      <dgm:prSet presAssocID="{951569E8-FBA1-4C98-8FB0-398F4E4CF192}" presName="accent_3" presStyleCnt="0"/>
      <dgm:spPr/>
    </dgm:pt>
    <dgm:pt modelId="{816B67FC-9D2C-444D-AC0C-7D6D5849FA88}" type="pres">
      <dgm:prSet presAssocID="{951569E8-FBA1-4C98-8FB0-398F4E4CF192}" presName="accentRepeatNode" presStyleLbl="solidFgAcc1" presStyleIdx="2" presStyleCnt="5"/>
      <dgm:spPr/>
    </dgm:pt>
    <dgm:pt modelId="{0C1762B2-FE2D-4AEA-AEF8-8E7B83242A9C}" type="pres">
      <dgm:prSet presAssocID="{DAD10B51-CD34-48DB-9083-B6CBD303D8F1}" presName="text_4" presStyleLbl="node1" presStyleIdx="3" presStyleCnt="5">
        <dgm:presLayoutVars>
          <dgm:bulletEnabled val="1"/>
        </dgm:presLayoutVars>
      </dgm:prSet>
      <dgm:spPr/>
      <dgm:t>
        <a:bodyPr/>
        <a:lstStyle/>
        <a:p>
          <a:endParaRPr lang="es-ES"/>
        </a:p>
      </dgm:t>
    </dgm:pt>
    <dgm:pt modelId="{2964F559-0F9D-4827-83F7-363682024C2C}" type="pres">
      <dgm:prSet presAssocID="{DAD10B51-CD34-48DB-9083-B6CBD303D8F1}" presName="accent_4" presStyleCnt="0"/>
      <dgm:spPr/>
    </dgm:pt>
    <dgm:pt modelId="{B02F25F9-80E3-4BD1-AD06-63F1B91920F5}" type="pres">
      <dgm:prSet presAssocID="{DAD10B51-CD34-48DB-9083-B6CBD303D8F1}" presName="accentRepeatNode" presStyleLbl="solidFgAcc1" presStyleIdx="3" presStyleCnt="5"/>
      <dgm:spPr/>
    </dgm:pt>
    <dgm:pt modelId="{358A987E-E857-4776-B1B7-0C9EB783202E}" type="pres">
      <dgm:prSet presAssocID="{CA7A96A4-30CE-4F5A-BD25-20986194DCA4}" presName="text_5" presStyleLbl="node1" presStyleIdx="4" presStyleCnt="5">
        <dgm:presLayoutVars>
          <dgm:bulletEnabled val="1"/>
        </dgm:presLayoutVars>
      </dgm:prSet>
      <dgm:spPr/>
      <dgm:t>
        <a:bodyPr/>
        <a:lstStyle/>
        <a:p>
          <a:endParaRPr lang="es-ES"/>
        </a:p>
      </dgm:t>
    </dgm:pt>
    <dgm:pt modelId="{CC4308EC-8B61-4A2A-B7BD-F4EDE3FBE8F7}" type="pres">
      <dgm:prSet presAssocID="{CA7A96A4-30CE-4F5A-BD25-20986194DCA4}" presName="accent_5" presStyleCnt="0"/>
      <dgm:spPr/>
    </dgm:pt>
    <dgm:pt modelId="{F8359919-8C2F-4739-AB00-6D97F08311A9}" type="pres">
      <dgm:prSet presAssocID="{CA7A96A4-30CE-4F5A-BD25-20986194DCA4}" presName="accentRepeatNode" presStyleLbl="solidFgAcc1" presStyleIdx="4" presStyleCnt="5"/>
      <dgm:spPr/>
    </dgm:pt>
  </dgm:ptLst>
  <dgm:cxnLst>
    <dgm:cxn modelId="{92F0AF6B-38C8-4230-92DB-4D9D8E01F3C4}" srcId="{6DB42F7E-C714-4322-96AD-D9929A871EA8}" destId="{DAD10B51-CD34-48DB-9083-B6CBD303D8F1}" srcOrd="3" destOrd="0" parTransId="{CE933CA8-D53F-4B41-ACC5-C7EDA6B522E2}" sibTransId="{09372808-4D59-493A-A87E-748B17134D00}"/>
    <dgm:cxn modelId="{E378EFF6-C105-4C8E-A973-D40DEC701879}" type="presOf" srcId="{17ECA52B-ADD4-4EE7-9C2E-A30EFF586280}" destId="{107005EF-782E-4BFB-B445-C9BCDB860924}" srcOrd="0" destOrd="0" presId="urn:microsoft.com/office/officeart/2008/layout/VerticalCurvedList"/>
    <dgm:cxn modelId="{8F9D225C-E988-4E40-9BD5-219F16F139C4}" srcId="{6DB42F7E-C714-4322-96AD-D9929A871EA8}" destId="{951569E8-FBA1-4C98-8FB0-398F4E4CF192}" srcOrd="2" destOrd="0" parTransId="{000ED59F-D647-40AF-8742-DA71FC9DA07B}" sibTransId="{5BAC2AB8-A11E-470B-881E-470DA0B9ED81}"/>
    <dgm:cxn modelId="{A8979447-4C0E-4040-8C88-61F4D0AC597E}" srcId="{6DB42F7E-C714-4322-96AD-D9929A871EA8}" destId="{9EC111E1-95A0-4B7A-912B-FEB8EF28ABF3}" srcOrd="1" destOrd="0" parTransId="{FB9A8185-501C-4A7B-9EBE-CFDD94D0A72F}" sibTransId="{5D782EB9-C0A8-4BFE-8D4B-950F5CF29C1E}"/>
    <dgm:cxn modelId="{1C7DE72B-98EB-4E83-B750-6169BEC3C03F}" srcId="{6DB42F7E-C714-4322-96AD-D9929A871EA8}" destId="{CA7A96A4-30CE-4F5A-BD25-20986194DCA4}" srcOrd="4" destOrd="0" parTransId="{7E493DDE-A29A-45F9-B8AF-2D3212176938}" sibTransId="{571CD149-19BD-4A54-B68F-9D75E1F52791}"/>
    <dgm:cxn modelId="{F99256C1-1D98-4186-A193-532D782E35B7}" type="presOf" srcId="{CA7A96A4-30CE-4F5A-BD25-20986194DCA4}" destId="{358A987E-E857-4776-B1B7-0C9EB783202E}" srcOrd="0" destOrd="0" presId="urn:microsoft.com/office/officeart/2008/layout/VerticalCurvedList"/>
    <dgm:cxn modelId="{3839A039-ACA7-4EF0-9FE3-0EDA1489777A}" type="presOf" srcId="{6DB42F7E-C714-4322-96AD-D9929A871EA8}" destId="{5F7F2AC6-5047-446B-84D0-A409576CED3B}" srcOrd="0" destOrd="0" presId="urn:microsoft.com/office/officeart/2008/layout/VerticalCurvedList"/>
    <dgm:cxn modelId="{83014E73-7421-4A31-B498-8BEDBF641E65}" type="presOf" srcId="{951569E8-FBA1-4C98-8FB0-398F4E4CF192}" destId="{B6B7D27A-3FA7-4236-A8F7-EEA411A95216}" srcOrd="0" destOrd="0" presId="urn:microsoft.com/office/officeart/2008/layout/VerticalCurvedList"/>
    <dgm:cxn modelId="{E06054BF-226C-49D8-9D17-5B3F1FE3E46D}" srcId="{6DB42F7E-C714-4322-96AD-D9929A871EA8}" destId="{6EE243CA-6B09-4F21-A41D-F9069F8B4E8C}" srcOrd="0" destOrd="0" parTransId="{6CF5B6A2-BB97-4147-972D-AA4A23B6D62D}" sibTransId="{17ECA52B-ADD4-4EE7-9C2E-A30EFF586280}"/>
    <dgm:cxn modelId="{9BA92F32-557A-4E93-8E50-9E915E631E47}" type="presOf" srcId="{6EE243CA-6B09-4F21-A41D-F9069F8B4E8C}" destId="{81B7F391-212C-4486-8AA6-51BD6D0B07A6}" srcOrd="0" destOrd="0" presId="urn:microsoft.com/office/officeart/2008/layout/VerticalCurvedList"/>
    <dgm:cxn modelId="{48153CB2-350D-4064-A7B7-2A076E23B765}" type="presOf" srcId="{DAD10B51-CD34-48DB-9083-B6CBD303D8F1}" destId="{0C1762B2-FE2D-4AEA-AEF8-8E7B83242A9C}" srcOrd="0" destOrd="0" presId="urn:microsoft.com/office/officeart/2008/layout/VerticalCurvedList"/>
    <dgm:cxn modelId="{A90E96AE-9C80-48E8-8025-9DFF88FE1B52}" type="presOf" srcId="{9EC111E1-95A0-4B7A-912B-FEB8EF28ABF3}" destId="{66F8CEE3-E4F5-44E4-82D8-19B5D3894AEA}" srcOrd="0" destOrd="0" presId="urn:microsoft.com/office/officeart/2008/layout/VerticalCurvedList"/>
    <dgm:cxn modelId="{00AC98E6-8166-4D00-B176-D9610EE8E8FA}" type="presParOf" srcId="{5F7F2AC6-5047-446B-84D0-A409576CED3B}" destId="{D882FF7B-D794-4F5B-887A-26EA2E38DA74}" srcOrd="0" destOrd="0" presId="urn:microsoft.com/office/officeart/2008/layout/VerticalCurvedList"/>
    <dgm:cxn modelId="{63E70E2D-1830-48EE-A6F1-46E806D262A2}" type="presParOf" srcId="{D882FF7B-D794-4F5B-887A-26EA2E38DA74}" destId="{61BC261A-17E5-47EB-B163-22198B3B03F9}" srcOrd="0" destOrd="0" presId="urn:microsoft.com/office/officeart/2008/layout/VerticalCurvedList"/>
    <dgm:cxn modelId="{F481FC0E-9FBA-43B9-A6CF-794D7BDCDDE4}" type="presParOf" srcId="{61BC261A-17E5-47EB-B163-22198B3B03F9}" destId="{8F467ED0-BF16-4DB2-9A9F-D0A0DFD6402B}" srcOrd="0" destOrd="0" presId="urn:microsoft.com/office/officeart/2008/layout/VerticalCurvedList"/>
    <dgm:cxn modelId="{21FB6C52-4B4D-41E4-8A0A-FA3837929527}" type="presParOf" srcId="{61BC261A-17E5-47EB-B163-22198B3B03F9}" destId="{107005EF-782E-4BFB-B445-C9BCDB860924}" srcOrd="1" destOrd="0" presId="urn:microsoft.com/office/officeart/2008/layout/VerticalCurvedList"/>
    <dgm:cxn modelId="{89A53924-02F8-4290-8EA5-3780A6847388}" type="presParOf" srcId="{61BC261A-17E5-47EB-B163-22198B3B03F9}" destId="{D4300C61-6B72-4D28-8385-77C67BD9486F}" srcOrd="2" destOrd="0" presId="urn:microsoft.com/office/officeart/2008/layout/VerticalCurvedList"/>
    <dgm:cxn modelId="{E0C66B82-07FC-4C4D-AE56-300BC50705A3}" type="presParOf" srcId="{61BC261A-17E5-47EB-B163-22198B3B03F9}" destId="{AA54B70E-4098-48C2-AFE8-3734B5A334CD}" srcOrd="3" destOrd="0" presId="urn:microsoft.com/office/officeart/2008/layout/VerticalCurvedList"/>
    <dgm:cxn modelId="{7A0D417B-B0BF-419F-BB13-41A70AC35142}" type="presParOf" srcId="{D882FF7B-D794-4F5B-887A-26EA2E38DA74}" destId="{81B7F391-212C-4486-8AA6-51BD6D0B07A6}" srcOrd="1" destOrd="0" presId="urn:microsoft.com/office/officeart/2008/layout/VerticalCurvedList"/>
    <dgm:cxn modelId="{9EBDCEC4-CB5F-491F-BD47-7D82591636D9}" type="presParOf" srcId="{D882FF7B-D794-4F5B-887A-26EA2E38DA74}" destId="{2FC7E239-F503-4956-90CC-CCE95EACD52F}" srcOrd="2" destOrd="0" presId="urn:microsoft.com/office/officeart/2008/layout/VerticalCurvedList"/>
    <dgm:cxn modelId="{59E435C7-DB54-4B11-9126-003206EF8655}" type="presParOf" srcId="{2FC7E239-F503-4956-90CC-CCE95EACD52F}" destId="{D5B47B86-A5A6-4023-B2A0-D7A93B806EB2}" srcOrd="0" destOrd="0" presId="urn:microsoft.com/office/officeart/2008/layout/VerticalCurvedList"/>
    <dgm:cxn modelId="{A79AFD64-FF08-4014-894F-E9A25926E8AA}" type="presParOf" srcId="{D882FF7B-D794-4F5B-887A-26EA2E38DA74}" destId="{66F8CEE3-E4F5-44E4-82D8-19B5D3894AEA}" srcOrd="3" destOrd="0" presId="urn:microsoft.com/office/officeart/2008/layout/VerticalCurvedList"/>
    <dgm:cxn modelId="{89D25BEF-B405-44D0-86E2-A088656F4337}" type="presParOf" srcId="{D882FF7B-D794-4F5B-887A-26EA2E38DA74}" destId="{75A14D1E-ECE5-45DA-B4F7-BA16003EB50B}" srcOrd="4" destOrd="0" presId="urn:microsoft.com/office/officeart/2008/layout/VerticalCurvedList"/>
    <dgm:cxn modelId="{2B643BC5-61F6-4CE4-9B98-9786243A091D}" type="presParOf" srcId="{75A14D1E-ECE5-45DA-B4F7-BA16003EB50B}" destId="{FB313228-DADA-4D26-A56D-5F0123221A82}" srcOrd="0" destOrd="0" presId="urn:microsoft.com/office/officeart/2008/layout/VerticalCurvedList"/>
    <dgm:cxn modelId="{7305FE64-5156-4AF1-9134-07C72779DFD7}" type="presParOf" srcId="{D882FF7B-D794-4F5B-887A-26EA2E38DA74}" destId="{B6B7D27A-3FA7-4236-A8F7-EEA411A95216}" srcOrd="5" destOrd="0" presId="urn:microsoft.com/office/officeart/2008/layout/VerticalCurvedList"/>
    <dgm:cxn modelId="{E769C036-1DDA-4483-933C-B625E580F70F}" type="presParOf" srcId="{D882FF7B-D794-4F5B-887A-26EA2E38DA74}" destId="{670AA73D-6271-45C4-BB8A-98EAF5459050}" srcOrd="6" destOrd="0" presId="urn:microsoft.com/office/officeart/2008/layout/VerticalCurvedList"/>
    <dgm:cxn modelId="{3AA8E9FA-DAC3-4791-BB38-F9A22554DD52}" type="presParOf" srcId="{670AA73D-6271-45C4-BB8A-98EAF5459050}" destId="{816B67FC-9D2C-444D-AC0C-7D6D5849FA88}" srcOrd="0" destOrd="0" presId="urn:microsoft.com/office/officeart/2008/layout/VerticalCurvedList"/>
    <dgm:cxn modelId="{E6C603A0-E945-4998-AF00-729F477CBDAA}" type="presParOf" srcId="{D882FF7B-D794-4F5B-887A-26EA2E38DA74}" destId="{0C1762B2-FE2D-4AEA-AEF8-8E7B83242A9C}" srcOrd="7" destOrd="0" presId="urn:microsoft.com/office/officeart/2008/layout/VerticalCurvedList"/>
    <dgm:cxn modelId="{179CCF45-8225-438A-92AC-AF130C92C28B}" type="presParOf" srcId="{D882FF7B-D794-4F5B-887A-26EA2E38DA74}" destId="{2964F559-0F9D-4827-83F7-363682024C2C}" srcOrd="8" destOrd="0" presId="urn:microsoft.com/office/officeart/2008/layout/VerticalCurvedList"/>
    <dgm:cxn modelId="{632868CC-F891-4D48-9CE8-1C0CFD680563}" type="presParOf" srcId="{2964F559-0F9D-4827-83F7-363682024C2C}" destId="{B02F25F9-80E3-4BD1-AD06-63F1B91920F5}" srcOrd="0" destOrd="0" presId="urn:microsoft.com/office/officeart/2008/layout/VerticalCurvedList"/>
    <dgm:cxn modelId="{C33F7F6C-5CC7-4E45-B539-C7B23EADFA35}" type="presParOf" srcId="{D882FF7B-D794-4F5B-887A-26EA2E38DA74}" destId="{358A987E-E857-4776-B1B7-0C9EB783202E}" srcOrd="9" destOrd="0" presId="urn:microsoft.com/office/officeart/2008/layout/VerticalCurvedList"/>
    <dgm:cxn modelId="{454B47C0-7786-4EF1-A78A-002DF1301FEA}" type="presParOf" srcId="{D882FF7B-D794-4F5B-887A-26EA2E38DA74}" destId="{CC4308EC-8B61-4A2A-B7BD-F4EDE3FBE8F7}" srcOrd="10" destOrd="0" presId="urn:microsoft.com/office/officeart/2008/layout/VerticalCurvedList"/>
    <dgm:cxn modelId="{52C2AF39-6203-48D2-86B0-12F2E2A5E7A7}" type="presParOf" srcId="{CC4308EC-8B61-4A2A-B7BD-F4EDE3FBE8F7}" destId="{F8359919-8C2F-4739-AB00-6D97F08311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67EEB6-F945-4AD5-B59B-0DE84C339D8E}"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EC"/>
        </a:p>
      </dgm:t>
    </dgm:pt>
    <dgm:pt modelId="{886201EE-74A9-46F8-A462-59582BE21E65}">
      <dgm:prSet phldrT="[Texto]" custT="1"/>
      <dgm:spPr/>
      <dgm:t>
        <a:bodyPr/>
        <a:lstStyle/>
        <a:p>
          <a:r>
            <a:rPr lang="es-EC" sz="2800" dirty="0" smtClean="0">
              <a:solidFill>
                <a:schemeClr val="tx1"/>
              </a:solidFill>
            </a:rPr>
            <a:t>“La mayor parte de los suelos de Quito son clase “D” con velocidades de onda de corte comprendidas entre 180 y 340 m/s”</a:t>
          </a:r>
          <a:endParaRPr lang="es-EC" sz="2800" dirty="0">
            <a:solidFill>
              <a:schemeClr val="tx1"/>
            </a:solidFill>
          </a:endParaRPr>
        </a:p>
      </dgm:t>
    </dgm:pt>
    <dgm:pt modelId="{F70F5ED0-E6B9-46AC-9E7F-7E5D475455B8}" type="parTrans" cxnId="{1D12AE7E-F9E9-4E80-A0B1-C889BF436B39}">
      <dgm:prSet/>
      <dgm:spPr/>
      <dgm:t>
        <a:bodyPr/>
        <a:lstStyle/>
        <a:p>
          <a:endParaRPr lang="es-EC">
            <a:solidFill>
              <a:schemeClr val="tx1"/>
            </a:solidFill>
          </a:endParaRPr>
        </a:p>
      </dgm:t>
    </dgm:pt>
    <dgm:pt modelId="{F1B1A5D3-6D6A-4DF6-98B3-FC404F165FB7}" type="sibTrans" cxnId="{1D12AE7E-F9E9-4E80-A0B1-C889BF436B39}">
      <dgm:prSet/>
      <dgm:spPr/>
      <dgm:t>
        <a:bodyPr/>
        <a:lstStyle/>
        <a:p>
          <a:endParaRPr lang="es-EC">
            <a:solidFill>
              <a:schemeClr val="tx1"/>
            </a:solidFill>
          </a:endParaRPr>
        </a:p>
      </dgm:t>
    </dgm:pt>
    <dgm:pt modelId="{5455A3DB-4F13-4F91-B635-B8AE3A120935}">
      <dgm:prSet phldrT="[Texto]" custT="1"/>
      <dgm:spPr/>
      <dgm:t>
        <a:bodyPr/>
        <a:lstStyle/>
        <a:p>
          <a:r>
            <a:rPr lang="es-EC" sz="2400" dirty="0" smtClean="0">
              <a:solidFill>
                <a:schemeClr val="tx1"/>
              </a:solidFill>
            </a:rPr>
            <a:t>CLASIFICACIÓN DE LOS SUELOS EPN 1994</a:t>
          </a:r>
          <a:endParaRPr lang="es-EC" sz="2400" dirty="0">
            <a:solidFill>
              <a:schemeClr val="tx1"/>
            </a:solidFill>
          </a:endParaRPr>
        </a:p>
      </dgm:t>
    </dgm:pt>
    <dgm:pt modelId="{ACD8B3DA-745C-40B4-A214-FDF67A7E2E88}" type="parTrans" cxnId="{158A441F-CB4E-4AC2-BBD1-8BEBB9CAABBA}">
      <dgm:prSet/>
      <dgm:spPr/>
      <dgm:t>
        <a:bodyPr/>
        <a:lstStyle/>
        <a:p>
          <a:endParaRPr lang="es-EC">
            <a:solidFill>
              <a:schemeClr val="tx1"/>
            </a:solidFill>
          </a:endParaRPr>
        </a:p>
      </dgm:t>
    </dgm:pt>
    <dgm:pt modelId="{AEA9F7E0-97EA-4641-A7D9-638A9AAC72E5}" type="sibTrans" cxnId="{158A441F-CB4E-4AC2-BBD1-8BEBB9CAABBA}">
      <dgm:prSet/>
      <dgm:spPr/>
      <dgm:t>
        <a:bodyPr/>
        <a:lstStyle/>
        <a:p>
          <a:endParaRPr lang="es-EC">
            <a:solidFill>
              <a:schemeClr val="tx1"/>
            </a:solidFill>
          </a:endParaRPr>
        </a:p>
      </dgm:t>
    </dgm:pt>
    <dgm:pt modelId="{B6A3B04A-E351-4369-8030-49DD59CD8DFD}">
      <dgm:prSet phldrT="[Texto]" custT="1"/>
      <dgm:spPr/>
      <dgm:t>
        <a:bodyPr/>
        <a:lstStyle/>
        <a:p>
          <a:r>
            <a:rPr lang="es-EC" sz="2400" dirty="0" smtClean="0">
              <a:solidFill>
                <a:schemeClr val="tx1"/>
              </a:solidFill>
            </a:rPr>
            <a:t>CLASIFICACIÓN DE LOS SUELOS EPN 2002</a:t>
          </a:r>
          <a:endParaRPr lang="es-EC" sz="2400" dirty="0">
            <a:solidFill>
              <a:schemeClr val="tx1"/>
            </a:solidFill>
          </a:endParaRPr>
        </a:p>
      </dgm:t>
    </dgm:pt>
    <dgm:pt modelId="{8163254A-E0B8-45ED-B577-DD9767819895}" type="parTrans" cxnId="{CAF3E9AF-F0F6-4128-9FDF-7F29EFF8DAFC}">
      <dgm:prSet/>
      <dgm:spPr/>
      <dgm:t>
        <a:bodyPr/>
        <a:lstStyle/>
        <a:p>
          <a:endParaRPr lang="es-EC">
            <a:solidFill>
              <a:schemeClr val="tx1"/>
            </a:solidFill>
          </a:endParaRPr>
        </a:p>
      </dgm:t>
    </dgm:pt>
    <dgm:pt modelId="{B44B2F51-3AE7-4145-8D58-5F1AE94D8568}" type="sibTrans" cxnId="{CAF3E9AF-F0F6-4128-9FDF-7F29EFF8DAFC}">
      <dgm:prSet/>
      <dgm:spPr/>
      <dgm:t>
        <a:bodyPr/>
        <a:lstStyle/>
        <a:p>
          <a:endParaRPr lang="es-EC">
            <a:solidFill>
              <a:schemeClr val="tx1"/>
            </a:solidFill>
          </a:endParaRPr>
        </a:p>
      </dgm:t>
    </dgm:pt>
    <dgm:pt modelId="{7FEC19F3-56BB-435E-A808-5D02F84B8B84}">
      <dgm:prSet phldrT="[Texto]" custT="1"/>
      <dgm:spPr/>
      <dgm:t>
        <a:bodyPr/>
        <a:lstStyle/>
        <a:p>
          <a:r>
            <a:rPr lang="es-EC" sz="2400" dirty="0" smtClean="0">
              <a:solidFill>
                <a:schemeClr val="tx1"/>
              </a:solidFill>
            </a:rPr>
            <a:t>MICROZONIFICACIÓN SISMICA ERN 2012</a:t>
          </a:r>
          <a:endParaRPr lang="es-EC" sz="2400" dirty="0">
            <a:solidFill>
              <a:schemeClr val="tx1"/>
            </a:solidFill>
          </a:endParaRPr>
        </a:p>
      </dgm:t>
    </dgm:pt>
    <dgm:pt modelId="{3E797D6E-7707-48F4-9E0D-6F29C57BDAF1}" type="parTrans" cxnId="{00E44660-36B3-4969-BDA3-74967AB8FF52}">
      <dgm:prSet/>
      <dgm:spPr/>
      <dgm:t>
        <a:bodyPr/>
        <a:lstStyle/>
        <a:p>
          <a:endParaRPr lang="es-EC">
            <a:solidFill>
              <a:schemeClr val="tx1"/>
            </a:solidFill>
          </a:endParaRPr>
        </a:p>
      </dgm:t>
    </dgm:pt>
    <dgm:pt modelId="{8366BACD-BE3A-40DA-AE37-408FA305A72A}" type="sibTrans" cxnId="{00E44660-36B3-4969-BDA3-74967AB8FF52}">
      <dgm:prSet/>
      <dgm:spPr/>
      <dgm:t>
        <a:bodyPr/>
        <a:lstStyle/>
        <a:p>
          <a:endParaRPr lang="es-EC">
            <a:solidFill>
              <a:schemeClr val="tx1"/>
            </a:solidFill>
          </a:endParaRPr>
        </a:p>
      </dgm:t>
    </dgm:pt>
    <dgm:pt modelId="{B070529C-8A6A-458F-9FF1-7C828786CBF2}">
      <dgm:prSet phldrT="[Texto]" custT="1"/>
      <dgm:spPr/>
      <dgm:t>
        <a:bodyPr/>
        <a:lstStyle/>
        <a:p>
          <a:r>
            <a:rPr lang="es-EC" sz="2400" dirty="0" smtClean="0">
              <a:solidFill>
                <a:schemeClr val="tx1"/>
              </a:solidFill>
            </a:rPr>
            <a:t>MICROZONIFICACIÓN SÍSMICA DEL CENTRO NORTE DE QUITO Aguiar (2013)</a:t>
          </a:r>
          <a:endParaRPr lang="es-EC" sz="2400" dirty="0">
            <a:solidFill>
              <a:schemeClr val="tx1"/>
            </a:solidFill>
          </a:endParaRPr>
        </a:p>
      </dgm:t>
    </dgm:pt>
    <dgm:pt modelId="{7868CBB2-EEBE-42E6-B13E-A262F29BAE79}" type="parTrans" cxnId="{9F933403-E7B3-4157-B8E0-9582000057B8}">
      <dgm:prSet/>
      <dgm:spPr/>
      <dgm:t>
        <a:bodyPr/>
        <a:lstStyle/>
        <a:p>
          <a:endParaRPr lang="es-EC">
            <a:solidFill>
              <a:schemeClr val="tx1"/>
            </a:solidFill>
          </a:endParaRPr>
        </a:p>
      </dgm:t>
    </dgm:pt>
    <dgm:pt modelId="{E98ADEA1-F4B0-4B03-9F5A-C2EBE5125D5C}" type="sibTrans" cxnId="{9F933403-E7B3-4157-B8E0-9582000057B8}">
      <dgm:prSet/>
      <dgm:spPr/>
      <dgm:t>
        <a:bodyPr/>
        <a:lstStyle/>
        <a:p>
          <a:endParaRPr lang="es-EC">
            <a:solidFill>
              <a:schemeClr val="tx1"/>
            </a:solidFill>
          </a:endParaRPr>
        </a:p>
      </dgm:t>
    </dgm:pt>
    <dgm:pt modelId="{2A99036C-8357-4177-9535-13B53D4E2092}" type="pres">
      <dgm:prSet presAssocID="{1A67EEB6-F945-4AD5-B59B-0DE84C339D8E}" presName="Name0" presStyleCnt="0">
        <dgm:presLayoutVars>
          <dgm:chPref val="1"/>
          <dgm:dir/>
          <dgm:animOne val="branch"/>
          <dgm:animLvl val="lvl"/>
          <dgm:resizeHandles val="exact"/>
        </dgm:presLayoutVars>
      </dgm:prSet>
      <dgm:spPr/>
      <dgm:t>
        <a:bodyPr/>
        <a:lstStyle/>
        <a:p>
          <a:endParaRPr lang="es-EC"/>
        </a:p>
      </dgm:t>
    </dgm:pt>
    <dgm:pt modelId="{AF8CD25A-5717-46DB-A721-47A52A9513C9}" type="pres">
      <dgm:prSet presAssocID="{886201EE-74A9-46F8-A462-59582BE21E65}" presName="root1" presStyleCnt="0"/>
      <dgm:spPr/>
    </dgm:pt>
    <dgm:pt modelId="{A25065C1-D53C-4930-B886-0FE1A58C66A6}" type="pres">
      <dgm:prSet presAssocID="{886201EE-74A9-46F8-A462-59582BE21E65}" presName="LevelOneTextNode" presStyleLbl="node0" presStyleIdx="0" presStyleCnt="1" custAng="5400000" custScaleX="421958" custScaleY="79781" custLinFactNeighborX="7475" custLinFactNeighborY="820">
        <dgm:presLayoutVars>
          <dgm:chPref val="3"/>
        </dgm:presLayoutVars>
      </dgm:prSet>
      <dgm:spPr/>
      <dgm:t>
        <a:bodyPr/>
        <a:lstStyle/>
        <a:p>
          <a:endParaRPr lang="es-EC"/>
        </a:p>
      </dgm:t>
    </dgm:pt>
    <dgm:pt modelId="{32917FD5-2018-43CA-9EC1-4069BF3C973F}" type="pres">
      <dgm:prSet presAssocID="{886201EE-74A9-46F8-A462-59582BE21E65}" presName="level2hierChild" presStyleCnt="0"/>
      <dgm:spPr/>
    </dgm:pt>
    <dgm:pt modelId="{CE189C07-2A53-4FD2-B4BC-DF719DD05CB7}" type="pres">
      <dgm:prSet presAssocID="{ACD8B3DA-745C-40B4-A214-FDF67A7E2E88}" presName="conn2-1" presStyleLbl="parChTrans1D2" presStyleIdx="0" presStyleCnt="4"/>
      <dgm:spPr/>
      <dgm:t>
        <a:bodyPr/>
        <a:lstStyle/>
        <a:p>
          <a:endParaRPr lang="es-EC"/>
        </a:p>
      </dgm:t>
    </dgm:pt>
    <dgm:pt modelId="{49E465FE-AA7E-4E67-A0E0-2456867827A7}" type="pres">
      <dgm:prSet presAssocID="{ACD8B3DA-745C-40B4-A214-FDF67A7E2E88}" presName="connTx" presStyleLbl="parChTrans1D2" presStyleIdx="0" presStyleCnt="4"/>
      <dgm:spPr/>
      <dgm:t>
        <a:bodyPr/>
        <a:lstStyle/>
        <a:p>
          <a:endParaRPr lang="es-EC"/>
        </a:p>
      </dgm:t>
    </dgm:pt>
    <dgm:pt modelId="{D2857FF4-FE32-46F6-B389-298EEE40065D}" type="pres">
      <dgm:prSet presAssocID="{5455A3DB-4F13-4F91-B635-B8AE3A120935}" presName="root2" presStyleCnt="0"/>
      <dgm:spPr/>
    </dgm:pt>
    <dgm:pt modelId="{7A786D77-D3C1-4323-9CE4-EEE8BDA89EF8}" type="pres">
      <dgm:prSet presAssocID="{5455A3DB-4F13-4F91-B635-B8AE3A120935}" presName="LevelTwoTextNode" presStyleLbl="node2" presStyleIdx="0" presStyleCnt="4" custScaleX="196488">
        <dgm:presLayoutVars>
          <dgm:chPref val="3"/>
        </dgm:presLayoutVars>
      </dgm:prSet>
      <dgm:spPr/>
      <dgm:t>
        <a:bodyPr/>
        <a:lstStyle/>
        <a:p>
          <a:endParaRPr lang="es-EC"/>
        </a:p>
      </dgm:t>
    </dgm:pt>
    <dgm:pt modelId="{56EE3644-4B4D-460E-ACC6-D7A5D00C05FE}" type="pres">
      <dgm:prSet presAssocID="{5455A3DB-4F13-4F91-B635-B8AE3A120935}" presName="level3hierChild" presStyleCnt="0"/>
      <dgm:spPr/>
    </dgm:pt>
    <dgm:pt modelId="{D00C2873-974D-4347-B5DB-364A977ACBFD}" type="pres">
      <dgm:prSet presAssocID="{8163254A-E0B8-45ED-B577-DD9767819895}" presName="conn2-1" presStyleLbl="parChTrans1D2" presStyleIdx="1" presStyleCnt="4"/>
      <dgm:spPr/>
      <dgm:t>
        <a:bodyPr/>
        <a:lstStyle/>
        <a:p>
          <a:endParaRPr lang="es-EC"/>
        </a:p>
      </dgm:t>
    </dgm:pt>
    <dgm:pt modelId="{5354101B-4364-42B1-A81B-C093B33B9B64}" type="pres">
      <dgm:prSet presAssocID="{8163254A-E0B8-45ED-B577-DD9767819895}" presName="connTx" presStyleLbl="parChTrans1D2" presStyleIdx="1" presStyleCnt="4"/>
      <dgm:spPr/>
      <dgm:t>
        <a:bodyPr/>
        <a:lstStyle/>
        <a:p>
          <a:endParaRPr lang="es-EC"/>
        </a:p>
      </dgm:t>
    </dgm:pt>
    <dgm:pt modelId="{BDCD5967-6D10-42F0-AD41-8AE43A7C52D0}" type="pres">
      <dgm:prSet presAssocID="{B6A3B04A-E351-4369-8030-49DD59CD8DFD}" presName="root2" presStyleCnt="0"/>
      <dgm:spPr/>
    </dgm:pt>
    <dgm:pt modelId="{3BFE7E6F-D99D-4614-8CFF-72D7CF888A06}" type="pres">
      <dgm:prSet presAssocID="{B6A3B04A-E351-4369-8030-49DD59CD8DFD}" presName="LevelTwoTextNode" presStyleLbl="node2" presStyleIdx="1" presStyleCnt="4" custScaleX="196488">
        <dgm:presLayoutVars>
          <dgm:chPref val="3"/>
        </dgm:presLayoutVars>
      </dgm:prSet>
      <dgm:spPr/>
      <dgm:t>
        <a:bodyPr/>
        <a:lstStyle/>
        <a:p>
          <a:endParaRPr lang="es-EC"/>
        </a:p>
      </dgm:t>
    </dgm:pt>
    <dgm:pt modelId="{F3545D63-B67C-4978-9415-8742EF573CDE}" type="pres">
      <dgm:prSet presAssocID="{B6A3B04A-E351-4369-8030-49DD59CD8DFD}" presName="level3hierChild" presStyleCnt="0"/>
      <dgm:spPr/>
    </dgm:pt>
    <dgm:pt modelId="{C578ACFF-D845-4A8C-8A7B-51967624AB3C}" type="pres">
      <dgm:prSet presAssocID="{3E797D6E-7707-48F4-9E0D-6F29C57BDAF1}" presName="conn2-1" presStyleLbl="parChTrans1D2" presStyleIdx="2" presStyleCnt="4"/>
      <dgm:spPr/>
      <dgm:t>
        <a:bodyPr/>
        <a:lstStyle/>
        <a:p>
          <a:endParaRPr lang="es-EC"/>
        </a:p>
      </dgm:t>
    </dgm:pt>
    <dgm:pt modelId="{8363927A-3192-4D13-8BE3-E4C75DE8D58A}" type="pres">
      <dgm:prSet presAssocID="{3E797D6E-7707-48F4-9E0D-6F29C57BDAF1}" presName="connTx" presStyleLbl="parChTrans1D2" presStyleIdx="2" presStyleCnt="4"/>
      <dgm:spPr/>
      <dgm:t>
        <a:bodyPr/>
        <a:lstStyle/>
        <a:p>
          <a:endParaRPr lang="es-EC"/>
        </a:p>
      </dgm:t>
    </dgm:pt>
    <dgm:pt modelId="{8D226CD5-5FDD-4610-9A20-B8612DAB8549}" type="pres">
      <dgm:prSet presAssocID="{7FEC19F3-56BB-435E-A808-5D02F84B8B84}" presName="root2" presStyleCnt="0"/>
      <dgm:spPr/>
    </dgm:pt>
    <dgm:pt modelId="{AFB4C4E3-A055-427E-BC56-3D4C9CABD9F3}" type="pres">
      <dgm:prSet presAssocID="{7FEC19F3-56BB-435E-A808-5D02F84B8B84}" presName="LevelTwoTextNode" presStyleLbl="node2" presStyleIdx="2" presStyleCnt="4" custScaleX="196488">
        <dgm:presLayoutVars>
          <dgm:chPref val="3"/>
        </dgm:presLayoutVars>
      </dgm:prSet>
      <dgm:spPr/>
      <dgm:t>
        <a:bodyPr/>
        <a:lstStyle/>
        <a:p>
          <a:endParaRPr lang="es-EC"/>
        </a:p>
      </dgm:t>
    </dgm:pt>
    <dgm:pt modelId="{CAF338A9-4873-4576-B998-82D181C69EFA}" type="pres">
      <dgm:prSet presAssocID="{7FEC19F3-56BB-435E-A808-5D02F84B8B84}" presName="level3hierChild" presStyleCnt="0"/>
      <dgm:spPr/>
    </dgm:pt>
    <dgm:pt modelId="{C6FE25C1-5EC3-4AA8-8C12-83438CA3719C}" type="pres">
      <dgm:prSet presAssocID="{7868CBB2-EEBE-42E6-B13E-A262F29BAE79}" presName="conn2-1" presStyleLbl="parChTrans1D2" presStyleIdx="3" presStyleCnt="4"/>
      <dgm:spPr/>
      <dgm:t>
        <a:bodyPr/>
        <a:lstStyle/>
        <a:p>
          <a:endParaRPr lang="es-EC"/>
        </a:p>
      </dgm:t>
    </dgm:pt>
    <dgm:pt modelId="{428CEB12-594B-4AEF-A3CE-7E1D6D0894A3}" type="pres">
      <dgm:prSet presAssocID="{7868CBB2-EEBE-42E6-B13E-A262F29BAE79}" presName="connTx" presStyleLbl="parChTrans1D2" presStyleIdx="3" presStyleCnt="4"/>
      <dgm:spPr/>
      <dgm:t>
        <a:bodyPr/>
        <a:lstStyle/>
        <a:p>
          <a:endParaRPr lang="es-EC"/>
        </a:p>
      </dgm:t>
    </dgm:pt>
    <dgm:pt modelId="{6CE8CBAE-E824-4CE6-8525-60D15AD7BFEF}" type="pres">
      <dgm:prSet presAssocID="{B070529C-8A6A-458F-9FF1-7C828786CBF2}" presName="root2" presStyleCnt="0"/>
      <dgm:spPr/>
    </dgm:pt>
    <dgm:pt modelId="{7B115EF3-0E1F-471F-BA5B-37BE7EBD822F}" type="pres">
      <dgm:prSet presAssocID="{B070529C-8A6A-458F-9FF1-7C828786CBF2}" presName="LevelTwoTextNode" presStyleLbl="node2" presStyleIdx="3" presStyleCnt="4" custScaleX="196488">
        <dgm:presLayoutVars>
          <dgm:chPref val="3"/>
        </dgm:presLayoutVars>
      </dgm:prSet>
      <dgm:spPr/>
      <dgm:t>
        <a:bodyPr/>
        <a:lstStyle/>
        <a:p>
          <a:endParaRPr lang="es-EC"/>
        </a:p>
      </dgm:t>
    </dgm:pt>
    <dgm:pt modelId="{7579C1A4-8880-4BEC-A114-BB67004EE42E}" type="pres">
      <dgm:prSet presAssocID="{B070529C-8A6A-458F-9FF1-7C828786CBF2}" presName="level3hierChild" presStyleCnt="0"/>
      <dgm:spPr/>
    </dgm:pt>
  </dgm:ptLst>
  <dgm:cxnLst>
    <dgm:cxn modelId="{1B1FC98E-C48C-4F1F-8C9B-D1ED0CB345F6}" type="presOf" srcId="{1A67EEB6-F945-4AD5-B59B-0DE84C339D8E}" destId="{2A99036C-8357-4177-9535-13B53D4E2092}" srcOrd="0" destOrd="0" presId="urn:microsoft.com/office/officeart/2008/layout/HorizontalMultiLevelHierarchy"/>
    <dgm:cxn modelId="{5D8661E1-961C-45BA-85FD-FA4E40EED95D}" type="presOf" srcId="{886201EE-74A9-46F8-A462-59582BE21E65}" destId="{A25065C1-D53C-4930-B886-0FE1A58C66A6}" srcOrd="0" destOrd="0" presId="urn:microsoft.com/office/officeart/2008/layout/HorizontalMultiLevelHierarchy"/>
    <dgm:cxn modelId="{1A243D27-79CF-4D99-9DF8-0178813C3395}" type="presOf" srcId="{B070529C-8A6A-458F-9FF1-7C828786CBF2}" destId="{7B115EF3-0E1F-471F-BA5B-37BE7EBD822F}" srcOrd="0" destOrd="0" presId="urn:microsoft.com/office/officeart/2008/layout/HorizontalMultiLevelHierarchy"/>
    <dgm:cxn modelId="{9F933403-E7B3-4157-B8E0-9582000057B8}" srcId="{886201EE-74A9-46F8-A462-59582BE21E65}" destId="{B070529C-8A6A-458F-9FF1-7C828786CBF2}" srcOrd="3" destOrd="0" parTransId="{7868CBB2-EEBE-42E6-B13E-A262F29BAE79}" sibTransId="{E98ADEA1-F4B0-4B03-9F5A-C2EBE5125D5C}"/>
    <dgm:cxn modelId="{B8F65EED-0475-45EC-9A6E-FEFB7C3FC79C}" type="presOf" srcId="{5455A3DB-4F13-4F91-B635-B8AE3A120935}" destId="{7A786D77-D3C1-4323-9CE4-EEE8BDA89EF8}" srcOrd="0" destOrd="0" presId="urn:microsoft.com/office/officeart/2008/layout/HorizontalMultiLevelHierarchy"/>
    <dgm:cxn modelId="{E3FD8A57-4E35-4DDC-8F65-4427FFFFCDDF}" type="presOf" srcId="{7868CBB2-EEBE-42E6-B13E-A262F29BAE79}" destId="{428CEB12-594B-4AEF-A3CE-7E1D6D0894A3}" srcOrd="1" destOrd="0" presId="urn:microsoft.com/office/officeart/2008/layout/HorizontalMultiLevelHierarchy"/>
    <dgm:cxn modelId="{C979301B-575C-4BAC-B6FB-B07150DB0226}" type="presOf" srcId="{7FEC19F3-56BB-435E-A808-5D02F84B8B84}" destId="{AFB4C4E3-A055-427E-BC56-3D4C9CABD9F3}" srcOrd="0" destOrd="0" presId="urn:microsoft.com/office/officeart/2008/layout/HorizontalMultiLevelHierarchy"/>
    <dgm:cxn modelId="{EDD372CE-F0BD-4EEC-B4CF-316F4A632875}" type="presOf" srcId="{8163254A-E0B8-45ED-B577-DD9767819895}" destId="{5354101B-4364-42B1-A81B-C093B33B9B64}" srcOrd="1" destOrd="0" presId="urn:microsoft.com/office/officeart/2008/layout/HorizontalMultiLevelHierarchy"/>
    <dgm:cxn modelId="{CDCC43B3-34C3-4F00-AE70-B6831F043DD1}" type="presOf" srcId="{B6A3B04A-E351-4369-8030-49DD59CD8DFD}" destId="{3BFE7E6F-D99D-4614-8CFF-72D7CF888A06}" srcOrd="0" destOrd="0" presId="urn:microsoft.com/office/officeart/2008/layout/HorizontalMultiLevelHierarchy"/>
    <dgm:cxn modelId="{FF54175D-E50B-4890-9523-97A61F77138A}" type="presOf" srcId="{8163254A-E0B8-45ED-B577-DD9767819895}" destId="{D00C2873-974D-4347-B5DB-364A977ACBFD}" srcOrd="0" destOrd="0" presId="urn:microsoft.com/office/officeart/2008/layout/HorizontalMultiLevelHierarchy"/>
    <dgm:cxn modelId="{37E7358F-2F36-4DCA-9C3B-8888E11D58D5}" type="presOf" srcId="{7868CBB2-EEBE-42E6-B13E-A262F29BAE79}" destId="{C6FE25C1-5EC3-4AA8-8C12-83438CA3719C}" srcOrd="0" destOrd="0" presId="urn:microsoft.com/office/officeart/2008/layout/HorizontalMultiLevelHierarchy"/>
    <dgm:cxn modelId="{5737ACAC-8093-479D-B5BB-E8909FE4A639}" type="presOf" srcId="{3E797D6E-7707-48F4-9E0D-6F29C57BDAF1}" destId="{8363927A-3192-4D13-8BE3-E4C75DE8D58A}" srcOrd="1" destOrd="0" presId="urn:microsoft.com/office/officeart/2008/layout/HorizontalMultiLevelHierarchy"/>
    <dgm:cxn modelId="{55E6C6E5-5224-40B1-BF3D-736D1E7AA43A}" type="presOf" srcId="{ACD8B3DA-745C-40B4-A214-FDF67A7E2E88}" destId="{49E465FE-AA7E-4E67-A0E0-2456867827A7}" srcOrd="1" destOrd="0" presId="urn:microsoft.com/office/officeart/2008/layout/HorizontalMultiLevelHierarchy"/>
    <dgm:cxn modelId="{1D12AE7E-F9E9-4E80-A0B1-C889BF436B39}" srcId="{1A67EEB6-F945-4AD5-B59B-0DE84C339D8E}" destId="{886201EE-74A9-46F8-A462-59582BE21E65}" srcOrd="0" destOrd="0" parTransId="{F70F5ED0-E6B9-46AC-9E7F-7E5D475455B8}" sibTransId="{F1B1A5D3-6D6A-4DF6-98B3-FC404F165FB7}"/>
    <dgm:cxn modelId="{158A441F-CB4E-4AC2-BBD1-8BEBB9CAABBA}" srcId="{886201EE-74A9-46F8-A462-59582BE21E65}" destId="{5455A3DB-4F13-4F91-B635-B8AE3A120935}" srcOrd="0" destOrd="0" parTransId="{ACD8B3DA-745C-40B4-A214-FDF67A7E2E88}" sibTransId="{AEA9F7E0-97EA-4641-A7D9-638A9AAC72E5}"/>
    <dgm:cxn modelId="{32570F20-13FD-4BBB-B8AE-977C8E3F9117}" type="presOf" srcId="{ACD8B3DA-745C-40B4-A214-FDF67A7E2E88}" destId="{CE189C07-2A53-4FD2-B4BC-DF719DD05CB7}" srcOrd="0" destOrd="0" presId="urn:microsoft.com/office/officeart/2008/layout/HorizontalMultiLevelHierarchy"/>
    <dgm:cxn modelId="{A96BABCF-4EFB-479C-B505-795E93B101FD}" type="presOf" srcId="{3E797D6E-7707-48F4-9E0D-6F29C57BDAF1}" destId="{C578ACFF-D845-4A8C-8A7B-51967624AB3C}" srcOrd="0" destOrd="0" presId="urn:microsoft.com/office/officeart/2008/layout/HorizontalMultiLevelHierarchy"/>
    <dgm:cxn modelId="{CAF3E9AF-F0F6-4128-9FDF-7F29EFF8DAFC}" srcId="{886201EE-74A9-46F8-A462-59582BE21E65}" destId="{B6A3B04A-E351-4369-8030-49DD59CD8DFD}" srcOrd="1" destOrd="0" parTransId="{8163254A-E0B8-45ED-B577-DD9767819895}" sibTransId="{B44B2F51-3AE7-4145-8D58-5F1AE94D8568}"/>
    <dgm:cxn modelId="{00E44660-36B3-4969-BDA3-74967AB8FF52}" srcId="{886201EE-74A9-46F8-A462-59582BE21E65}" destId="{7FEC19F3-56BB-435E-A808-5D02F84B8B84}" srcOrd="2" destOrd="0" parTransId="{3E797D6E-7707-48F4-9E0D-6F29C57BDAF1}" sibTransId="{8366BACD-BE3A-40DA-AE37-408FA305A72A}"/>
    <dgm:cxn modelId="{3C324AF6-4CDF-4CCF-AD60-EDB5E44C7C0B}" type="presParOf" srcId="{2A99036C-8357-4177-9535-13B53D4E2092}" destId="{AF8CD25A-5717-46DB-A721-47A52A9513C9}" srcOrd="0" destOrd="0" presId="urn:microsoft.com/office/officeart/2008/layout/HorizontalMultiLevelHierarchy"/>
    <dgm:cxn modelId="{81591D4D-8E39-4793-B678-D9837EE09E04}" type="presParOf" srcId="{AF8CD25A-5717-46DB-A721-47A52A9513C9}" destId="{A25065C1-D53C-4930-B886-0FE1A58C66A6}" srcOrd="0" destOrd="0" presId="urn:microsoft.com/office/officeart/2008/layout/HorizontalMultiLevelHierarchy"/>
    <dgm:cxn modelId="{7E92F9B2-08D4-4228-9DFB-704A7E262E29}" type="presParOf" srcId="{AF8CD25A-5717-46DB-A721-47A52A9513C9}" destId="{32917FD5-2018-43CA-9EC1-4069BF3C973F}" srcOrd="1" destOrd="0" presId="urn:microsoft.com/office/officeart/2008/layout/HorizontalMultiLevelHierarchy"/>
    <dgm:cxn modelId="{562C0DF8-1F43-4254-A588-774C78701F7A}" type="presParOf" srcId="{32917FD5-2018-43CA-9EC1-4069BF3C973F}" destId="{CE189C07-2A53-4FD2-B4BC-DF719DD05CB7}" srcOrd="0" destOrd="0" presId="urn:microsoft.com/office/officeart/2008/layout/HorizontalMultiLevelHierarchy"/>
    <dgm:cxn modelId="{90C8012E-2F5C-4BF8-9BBC-4A60BD6A159E}" type="presParOf" srcId="{CE189C07-2A53-4FD2-B4BC-DF719DD05CB7}" destId="{49E465FE-AA7E-4E67-A0E0-2456867827A7}" srcOrd="0" destOrd="0" presId="urn:microsoft.com/office/officeart/2008/layout/HorizontalMultiLevelHierarchy"/>
    <dgm:cxn modelId="{8BF5361C-0FF9-413B-904F-E73395B97157}" type="presParOf" srcId="{32917FD5-2018-43CA-9EC1-4069BF3C973F}" destId="{D2857FF4-FE32-46F6-B389-298EEE40065D}" srcOrd="1" destOrd="0" presId="urn:microsoft.com/office/officeart/2008/layout/HorizontalMultiLevelHierarchy"/>
    <dgm:cxn modelId="{2778B536-3846-4D4B-8A3A-B6654B3756A6}" type="presParOf" srcId="{D2857FF4-FE32-46F6-B389-298EEE40065D}" destId="{7A786D77-D3C1-4323-9CE4-EEE8BDA89EF8}" srcOrd="0" destOrd="0" presId="urn:microsoft.com/office/officeart/2008/layout/HorizontalMultiLevelHierarchy"/>
    <dgm:cxn modelId="{3F403D6B-950F-4A16-B97E-51256CF3A492}" type="presParOf" srcId="{D2857FF4-FE32-46F6-B389-298EEE40065D}" destId="{56EE3644-4B4D-460E-ACC6-D7A5D00C05FE}" srcOrd="1" destOrd="0" presId="urn:microsoft.com/office/officeart/2008/layout/HorizontalMultiLevelHierarchy"/>
    <dgm:cxn modelId="{0CAFF372-C81B-435B-A11C-41FFA178FB4E}" type="presParOf" srcId="{32917FD5-2018-43CA-9EC1-4069BF3C973F}" destId="{D00C2873-974D-4347-B5DB-364A977ACBFD}" srcOrd="2" destOrd="0" presId="urn:microsoft.com/office/officeart/2008/layout/HorizontalMultiLevelHierarchy"/>
    <dgm:cxn modelId="{51C96B66-C7CC-44B9-B4D9-412898EEAC9B}" type="presParOf" srcId="{D00C2873-974D-4347-B5DB-364A977ACBFD}" destId="{5354101B-4364-42B1-A81B-C093B33B9B64}" srcOrd="0" destOrd="0" presId="urn:microsoft.com/office/officeart/2008/layout/HorizontalMultiLevelHierarchy"/>
    <dgm:cxn modelId="{07EBDC18-1C8E-4CBA-AC7C-FC8F53F4B5AE}" type="presParOf" srcId="{32917FD5-2018-43CA-9EC1-4069BF3C973F}" destId="{BDCD5967-6D10-42F0-AD41-8AE43A7C52D0}" srcOrd="3" destOrd="0" presId="urn:microsoft.com/office/officeart/2008/layout/HorizontalMultiLevelHierarchy"/>
    <dgm:cxn modelId="{A0FCC342-789B-4E60-967A-88D02AA7BC8C}" type="presParOf" srcId="{BDCD5967-6D10-42F0-AD41-8AE43A7C52D0}" destId="{3BFE7E6F-D99D-4614-8CFF-72D7CF888A06}" srcOrd="0" destOrd="0" presId="urn:microsoft.com/office/officeart/2008/layout/HorizontalMultiLevelHierarchy"/>
    <dgm:cxn modelId="{8B7BBD28-F82E-48B4-A0EC-6110F544CE5A}" type="presParOf" srcId="{BDCD5967-6D10-42F0-AD41-8AE43A7C52D0}" destId="{F3545D63-B67C-4978-9415-8742EF573CDE}" srcOrd="1" destOrd="0" presId="urn:microsoft.com/office/officeart/2008/layout/HorizontalMultiLevelHierarchy"/>
    <dgm:cxn modelId="{BB1F1DA9-0647-407F-A3F3-D80106F247FC}" type="presParOf" srcId="{32917FD5-2018-43CA-9EC1-4069BF3C973F}" destId="{C578ACFF-D845-4A8C-8A7B-51967624AB3C}" srcOrd="4" destOrd="0" presId="urn:microsoft.com/office/officeart/2008/layout/HorizontalMultiLevelHierarchy"/>
    <dgm:cxn modelId="{DA3DC097-9824-4938-8543-298C04C9EBF4}" type="presParOf" srcId="{C578ACFF-D845-4A8C-8A7B-51967624AB3C}" destId="{8363927A-3192-4D13-8BE3-E4C75DE8D58A}" srcOrd="0" destOrd="0" presId="urn:microsoft.com/office/officeart/2008/layout/HorizontalMultiLevelHierarchy"/>
    <dgm:cxn modelId="{5C128013-1F1D-476C-BE73-C1FB59278F22}" type="presParOf" srcId="{32917FD5-2018-43CA-9EC1-4069BF3C973F}" destId="{8D226CD5-5FDD-4610-9A20-B8612DAB8549}" srcOrd="5" destOrd="0" presId="urn:microsoft.com/office/officeart/2008/layout/HorizontalMultiLevelHierarchy"/>
    <dgm:cxn modelId="{57B44FC8-C6C4-4442-963D-0A7A5B5EB647}" type="presParOf" srcId="{8D226CD5-5FDD-4610-9A20-B8612DAB8549}" destId="{AFB4C4E3-A055-427E-BC56-3D4C9CABD9F3}" srcOrd="0" destOrd="0" presId="urn:microsoft.com/office/officeart/2008/layout/HorizontalMultiLevelHierarchy"/>
    <dgm:cxn modelId="{6CB3ABF0-F8A2-47AB-A989-37541CADE3CA}" type="presParOf" srcId="{8D226CD5-5FDD-4610-9A20-B8612DAB8549}" destId="{CAF338A9-4873-4576-B998-82D181C69EFA}" srcOrd="1" destOrd="0" presId="urn:microsoft.com/office/officeart/2008/layout/HorizontalMultiLevelHierarchy"/>
    <dgm:cxn modelId="{A2173EE0-4472-4774-A4C0-4EEDDBD5DEA3}" type="presParOf" srcId="{32917FD5-2018-43CA-9EC1-4069BF3C973F}" destId="{C6FE25C1-5EC3-4AA8-8C12-83438CA3719C}" srcOrd="6" destOrd="0" presId="urn:microsoft.com/office/officeart/2008/layout/HorizontalMultiLevelHierarchy"/>
    <dgm:cxn modelId="{FD551285-779E-4D99-B733-C11392348039}" type="presParOf" srcId="{C6FE25C1-5EC3-4AA8-8C12-83438CA3719C}" destId="{428CEB12-594B-4AEF-A3CE-7E1D6D0894A3}" srcOrd="0" destOrd="0" presId="urn:microsoft.com/office/officeart/2008/layout/HorizontalMultiLevelHierarchy"/>
    <dgm:cxn modelId="{BC7A352E-5615-409A-941B-8D44283CD975}" type="presParOf" srcId="{32917FD5-2018-43CA-9EC1-4069BF3C973F}" destId="{6CE8CBAE-E824-4CE6-8525-60D15AD7BFEF}" srcOrd="7" destOrd="0" presId="urn:microsoft.com/office/officeart/2008/layout/HorizontalMultiLevelHierarchy"/>
    <dgm:cxn modelId="{A7FBE18A-8B5F-48BC-A7EC-6B99E34B0A30}" type="presParOf" srcId="{6CE8CBAE-E824-4CE6-8525-60D15AD7BFEF}" destId="{7B115EF3-0E1F-471F-BA5B-37BE7EBD822F}" srcOrd="0" destOrd="0" presId="urn:microsoft.com/office/officeart/2008/layout/HorizontalMultiLevelHierarchy"/>
    <dgm:cxn modelId="{EF176A7D-B045-4F59-9406-3395FB4F610E}" type="presParOf" srcId="{6CE8CBAE-E824-4CE6-8525-60D15AD7BFEF}" destId="{7579C1A4-8880-4BEC-A114-BB67004EE42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1B5D5C-486B-4D67-8DF5-24ED46A99B95}"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s-EC"/>
        </a:p>
      </dgm:t>
    </dgm:pt>
    <dgm:pt modelId="{DC21F190-135E-4612-9918-EF07BFA6E5E0}">
      <dgm:prSet phldrT="[Texto]"/>
      <dgm:spPr/>
      <dgm:t>
        <a:bodyPr/>
        <a:lstStyle/>
        <a:p>
          <a:r>
            <a:rPr lang="es-EC" b="1" dirty="0" smtClean="0">
              <a:solidFill>
                <a:schemeClr val="tx1"/>
              </a:solidFill>
            </a:rPr>
            <a:t>EN BASE A “REHABILITACIÓN SÍSMICA DE EDIFICIOS”</a:t>
          </a:r>
        </a:p>
        <a:p>
          <a:r>
            <a:rPr lang="es-EC" b="1" dirty="0" smtClean="0">
              <a:solidFill>
                <a:schemeClr val="tx1"/>
              </a:solidFill>
            </a:rPr>
            <a:t>NEC SE RE 2015</a:t>
          </a:r>
          <a:endParaRPr lang="es-EC" b="1" dirty="0">
            <a:solidFill>
              <a:schemeClr val="tx1"/>
            </a:solidFill>
          </a:endParaRPr>
        </a:p>
      </dgm:t>
    </dgm:pt>
    <dgm:pt modelId="{14119FB3-4454-40BD-9ECD-A4E73ACEDE99}" type="parTrans" cxnId="{2EEF5D0A-CAFF-43D3-B2A8-814CE20B710B}">
      <dgm:prSet/>
      <dgm:spPr/>
      <dgm:t>
        <a:bodyPr/>
        <a:lstStyle/>
        <a:p>
          <a:endParaRPr lang="es-EC" b="1">
            <a:solidFill>
              <a:schemeClr val="tx1"/>
            </a:solidFill>
          </a:endParaRPr>
        </a:p>
      </dgm:t>
    </dgm:pt>
    <dgm:pt modelId="{D68507CE-9C6B-4B98-B058-8DB6E0B462F8}" type="sibTrans" cxnId="{2EEF5D0A-CAFF-43D3-B2A8-814CE20B710B}">
      <dgm:prSet/>
      <dgm:spPr/>
      <dgm:t>
        <a:bodyPr/>
        <a:lstStyle/>
        <a:p>
          <a:endParaRPr lang="es-EC" b="1">
            <a:solidFill>
              <a:schemeClr val="tx1"/>
            </a:solidFill>
          </a:endParaRPr>
        </a:p>
      </dgm:t>
    </dgm:pt>
    <dgm:pt modelId="{63368766-CA4C-4092-92C9-A47DA94622B8}">
      <dgm:prSet phldrT="[Texto]"/>
      <dgm:spPr/>
      <dgm:t>
        <a:bodyPr/>
        <a:lstStyle/>
        <a:p>
          <a:r>
            <a:rPr lang="es-EC" b="1" dirty="0" smtClean="0">
              <a:solidFill>
                <a:schemeClr val="tx1"/>
              </a:solidFill>
            </a:rPr>
            <a:t>REALIZAR ENSAYOS EN LA ESTRUCTURA</a:t>
          </a:r>
          <a:endParaRPr lang="es-EC" b="1" dirty="0">
            <a:solidFill>
              <a:schemeClr val="tx1"/>
            </a:solidFill>
          </a:endParaRPr>
        </a:p>
      </dgm:t>
    </dgm:pt>
    <dgm:pt modelId="{15145A7E-855E-4ECF-AE01-7C2E49423B69}" type="parTrans" cxnId="{188A3589-E70A-4735-A9AB-7E029BB4B574}">
      <dgm:prSet/>
      <dgm:spPr/>
      <dgm:t>
        <a:bodyPr/>
        <a:lstStyle/>
        <a:p>
          <a:endParaRPr lang="es-EC" b="1">
            <a:solidFill>
              <a:schemeClr val="tx1"/>
            </a:solidFill>
          </a:endParaRPr>
        </a:p>
      </dgm:t>
    </dgm:pt>
    <dgm:pt modelId="{6A4DF7A2-EB3C-470F-9F5C-9F6C466568CC}" type="sibTrans" cxnId="{188A3589-E70A-4735-A9AB-7E029BB4B574}">
      <dgm:prSet/>
      <dgm:spPr/>
      <dgm:t>
        <a:bodyPr/>
        <a:lstStyle/>
        <a:p>
          <a:endParaRPr lang="es-EC" b="1">
            <a:solidFill>
              <a:schemeClr val="tx1"/>
            </a:solidFill>
          </a:endParaRPr>
        </a:p>
      </dgm:t>
    </dgm:pt>
    <dgm:pt modelId="{9EC25EAE-27F2-48AB-9163-5542C3E26870}">
      <dgm:prSet phldrT="[Texto]"/>
      <dgm:spPr/>
      <dgm:t>
        <a:bodyPr/>
        <a:lstStyle/>
        <a:p>
          <a:r>
            <a:rPr lang="es-EC" b="1" dirty="0" smtClean="0">
              <a:solidFill>
                <a:schemeClr val="tx1"/>
              </a:solidFill>
            </a:rPr>
            <a:t>MODELAMIENTO Y ANALISIS</a:t>
          </a:r>
          <a:endParaRPr lang="es-EC" b="1" dirty="0">
            <a:solidFill>
              <a:schemeClr val="tx1"/>
            </a:solidFill>
          </a:endParaRPr>
        </a:p>
      </dgm:t>
    </dgm:pt>
    <dgm:pt modelId="{A2544B98-03A2-4EE7-BACF-A398550F8E28}" type="parTrans" cxnId="{0D4B8CE7-47A0-432D-8719-05D35D9EAFCA}">
      <dgm:prSet/>
      <dgm:spPr/>
      <dgm:t>
        <a:bodyPr/>
        <a:lstStyle/>
        <a:p>
          <a:endParaRPr lang="es-EC" b="1">
            <a:solidFill>
              <a:schemeClr val="tx1"/>
            </a:solidFill>
          </a:endParaRPr>
        </a:p>
      </dgm:t>
    </dgm:pt>
    <dgm:pt modelId="{62B549BF-989F-4303-99C5-30BE33C780C7}" type="sibTrans" cxnId="{0D4B8CE7-47A0-432D-8719-05D35D9EAFCA}">
      <dgm:prSet/>
      <dgm:spPr/>
      <dgm:t>
        <a:bodyPr/>
        <a:lstStyle/>
        <a:p>
          <a:endParaRPr lang="es-EC" b="1">
            <a:solidFill>
              <a:schemeClr val="tx1"/>
            </a:solidFill>
          </a:endParaRPr>
        </a:p>
      </dgm:t>
    </dgm:pt>
    <dgm:pt modelId="{21FC0BB0-FFE4-48CC-8DED-FC491D2179EE}">
      <dgm:prSet phldrT="[Texto]"/>
      <dgm:spPr/>
      <dgm:t>
        <a:bodyPr/>
        <a:lstStyle/>
        <a:p>
          <a:r>
            <a:rPr lang="es-EC" b="1" dirty="0" smtClean="0">
              <a:solidFill>
                <a:schemeClr val="tx1"/>
              </a:solidFill>
            </a:rPr>
            <a:t>PROPONER DISEÑO QUE MEJORE DESEMPEÑO (Estrategias de rehabilitación)</a:t>
          </a:r>
          <a:endParaRPr lang="es-EC" b="1" dirty="0">
            <a:solidFill>
              <a:schemeClr val="tx1"/>
            </a:solidFill>
          </a:endParaRPr>
        </a:p>
      </dgm:t>
    </dgm:pt>
    <dgm:pt modelId="{9A0AFC96-2C9E-46DA-9238-A02054CCBD82}" type="parTrans" cxnId="{15A225E5-1D85-4A1E-A63C-90F0429AF4E2}">
      <dgm:prSet/>
      <dgm:spPr/>
      <dgm:t>
        <a:bodyPr/>
        <a:lstStyle/>
        <a:p>
          <a:endParaRPr lang="es-EC" b="1">
            <a:solidFill>
              <a:schemeClr val="tx1"/>
            </a:solidFill>
          </a:endParaRPr>
        </a:p>
      </dgm:t>
    </dgm:pt>
    <dgm:pt modelId="{4607A303-D4B6-4A86-9928-1266436D766F}" type="sibTrans" cxnId="{15A225E5-1D85-4A1E-A63C-90F0429AF4E2}">
      <dgm:prSet/>
      <dgm:spPr/>
      <dgm:t>
        <a:bodyPr/>
        <a:lstStyle/>
        <a:p>
          <a:endParaRPr lang="es-EC" b="1">
            <a:solidFill>
              <a:schemeClr val="tx1"/>
            </a:solidFill>
          </a:endParaRPr>
        </a:p>
      </dgm:t>
    </dgm:pt>
    <dgm:pt modelId="{6F13E48E-21E1-41B8-9096-E6021E86A3E4}" type="pres">
      <dgm:prSet presAssocID="{5A1B5D5C-486B-4D67-8DF5-24ED46A99B95}" presName="hierChild1" presStyleCnt="0">
        <dgm:presLayoutVars>
          <dgm:orgChart val="1"/>
          <dgm:chPref val="1"/>
          <dgm:dir/>
          <dgm:animOne val="branch"/>
          <dgm:animLvl val="lvl"/>
          <dgm:resizeHandles/>
        </dgm:presLayoutVars>
      </dgm:prSet>
      <dgm:spPr/>
      <dgm:t>
        <a:bodyPr/>
        <a:lstStyle/>
        <a:p>
          <a:endParaRPr lang="es-EC"/>
        </a:p>
      </dgm:t>
    </dgm:pt>
    <dgm:pt modelId="{B04628AB-5781-4FC5-B8C2-67EE0950FC89}" type="pres">
      <dgm:prSet presAssocID="{DC21F190-135E-4612-9918-EF07BFA6E5E0}" presName="hierRoot1" presStyleCnt="0">
        <dgm:presLayoutVars>
          <dgm:hierBranch val="init"/>
        </dgm:presLayoutVars>
      </dgm:prSet>
      <dgm:spPr/>
    </dgm:pt>
    <dgm:pt modelId="{3796ABBA-E58B-48FC-8E0C-A796426DA382}" type="pres">
      <dgm:prSet presAssocID="{DC21F190-135E-4612-9918-EF07BFA6E5E0}" presName="rootComposite1" presStyleCnt="0"/>
      <dgm:spPr/>
    </dgm:pt>
    <dgm:pt modelId="{74410B0F-01DE-499C-81CF-A4DE8D5FD075}" type="pres">
      <dgm:prSet presAssocID="{DC21F190-135E-4612-9918-EF07BFA6E5E0}" presName="rootText1" presStyleLbl="node0" presStyleIdx="0" presStyleCnt="1" custScaleY="139947">
        <dgm:presLayoutVars>
          <dgm:chPref val="3"/>
        </dgm:presLayoutVars>
      </dgm:prSet>
      <dgm:spPr/>
      <dgm:t>
        <a:bodyPr/>
        <a:lstStyle/>
        <a:p>
          <a:endParaRPr lang="es-EC"/>
        </a:p>
      </dgm:t>
    </dgm:pt>
    <dgm:pt modelId="{DDF57D1B-B80E-4B20-B276-C5C436983AF6}" type="pres">
      <dgm:prSet presAssocID="{DC21F190-135E-4612-9918-EF07BFA6E5E0}" presName="rootConnector1" presStyleLbl="node1" presStyleIdx="0" presStyleCnt="0"/>
      <dgm:spPr/>
      <dgm:t>
        <a:bodyPr/>
        <a:lstStyle/>
        <a:p>
          <a:endParaRPr lang="es-EC"/>
        </a:p>
      </dgm:t>
    </dgm:pt>
    <dgm:pt modelId="{82FFFC8F-AECF-4FF8-9CFE-C454B807DC6C}" type="pres">
      <dgm:prSet presAssocID="{DC21F190-135E-4612-9918-EF07BFA6E5E0}" presName="hierChild2" presStyleCnt="0"/>
      <dgm:spPr/>
    </dgm:pt>
    <dgm:pt modelId="{CB56BCE1-90BD-41B6-BB0B-7731582DC1F7}" type="pres">
      <dgm:prSet presAssocID="{15145A7E-855E-4ECF-AE01-7C2E49423B69}" presName="Name37" presStyleLbl="parChTrans1D2" presStyleIdx="0" presStyleCnt="3"/>
      <dgm:spPr/>
      <dgm:t>
        <a:bodyPr/>
        <a:lstStyle/>
        <a:p>
          <a:endParaRPr lang="es-EC"/>
        </a:p>
      </dgm:t>
    </dgm:pt>
    <dgm:pt modelId="{E9799875-0F12-4F0D-9793-6B5D6309C51B}" type="pres">
      <dgm:prSet presAssocID="{63368766-CA4C-4092-92C9-A47DA94622B8}" presName="hierRoot2" presStyleCnt="0">
        <dgm:presLayoutVars>
          <dgm:hierBranch val="init"/>
        </dgm:presLayoutVars>
      </dgm:prSet>
      <dgm:spPr/>
    </dgm:pt>
    <dgm:pt modelId="{D7779D88-CCAF-49F2-8101-8CE87B5C47B8}" type="pres">
      <dgm:prSet presAssocID="{63368766-CA4C-4092-92C9-A47DA94622B8}" presName="rootComposite" presStyleCnt="0"/>
      <dgm:spPr/>
    </dgm:pt>
    <dgm:pt modelId="{F036EEE9-06F5-401B-820F-3C19D75BA97D}" type="pres">
      <dgm:prSet presAssocID="{63368766-CA4C-4092-92C9-A47DA94622B8}" presName="rootText" presStyleLbl="node2" presStyleIdx="0" presStyleCnt="3" custScaleY="139947">
        <dgm:presLayoutVars>
          <dgm:chPref val="3"/>
        </dgm:presLayoutVars>
      </dgm:prSet>
      <dgm:spPr/>
      <dgm:t>
        <a:bodyPr/>
        <a:lstStyle/>
        <a:p>
          <a:endParaRPr lang="es-EC"/>
        </a:p>
      </dgm:t>
    </dgm:pt>
    <dgm:pt modelId="{79F1A345-4DAD-4B44-A07E-7D3CE5204745}" type="pres">
      <dgm:prSet presAssocID="{63368766-CA4C-4092-92C9-A47DA94622B8}" presName="rootConnector" presStyleLbl="node2" presStyleIdx="0" presStyleCnt="3"/>
      <dgm:spPr/>
      <dgm:t>
        <a:bodyPr/>
        <a:lstStyle/>
        <a:p>
          <a:endParaRPr lang="es-EC"/>
        </a:p>
      </dgm:t>
    </dgm:pt>
    <dgm:pt modelId="{099EC570-5F9D-4250-A2A3-2589F333CB45}" type="pres">
      <dgm:prSet presAssocID="{63368766-CA4C-4092-92C9-A47DA94622B8}" presName="hierChild4" presStyleCnt="0"/>
      <dgm:spPr/>
    </dgm:pt>
    <dgm:pt modelId="{7D2F9BB6-1B82-4EBF-9D08-95F6891E710D}" type="pres">
      <dgm:prSet presAssocID="{63368766-CA4C-4092-92C9-A47DA94622B8}" presName="hierChild5" presStyleCnt="0"/>
      <dgm:spPr/>
    </dgm:pt>
    <dgm:pt modelId="{CAB12BC7-C4F8-4D6F-80E1-9F34C4281921}" type="pres">
      <dgm:prSet presAssocID="{A2544B98-03A2-4EE7-BACF-A398550F8E28}" presName="Name37" presStyleLbl="parChTrans1D2" presStyleIdx="1" presStyleCnt="3"/>
      <dgm:spPr/>
      <dgm:t>
        <a:bodyPr/>
        <a:lstStyle/>
        <a:p>
          <a:endParaRPr lang="es-EC"/>
        </a:p>
      </dgm:t>
    </dgm:pt>
    <dgm:pt modelId="{814D08B4-94DE-4B29-A35F-CC72850BD0D7}" type="pres">
      <dgm:prSet presAssocID="{9EC25EAE-27F2-48AB-9163-5542C3E26870}" presName="hierRoot2" presStyleCnt="0">
        <dgm:presLayoutVars>
          <dgm:hierBranch val="init"/>
        </dgm:presLayoutVars>
      </dgm:prSet>
      <dgm:spPr/>
    </dgm:pt>
    <dgm:pt modelId="{1E980824-5060-4F06-9E22-4796A124707F}" type="pres">
      <dgm:prSet presAssocID="{9EC25EAE-27F2-48AB-9163-5542C3E26870}" presName="rootComposite" presStyleCnt="0"/>
      <dgm:spPr/>
    </dgm:pt>
    <dgm:pt modelId="{6ACAAF60-0AE6-4630-BB1A-C0789EAF7AF7}" type="pres">
      <dgm:prSet presAssocID="{9EC25EAE-27F2-48AB-9163-5542C3E26870}" presName="rootText" presStyleLbl="node2" presStyleIdx="1" presStyleCnt="3" custScaleY="139947">
        <dgm:presLayoutVars>
          <dgm:chPref val="3"/>
        </dgm:presLayoutVars>
      </dgm:prSet>
      <dgm:spPr/>
      <dgm:t>
        <a:bodyPr/>
        <a:lstStyle/>
        <a:p>
          <a:endParaRPr lang="es-EC"/>
        </a:p>
      </dgm:t>
    </dgm:pt>
    <dgm:pt modelId="{52009437-1B42-42FF-AF1A-D67F91E37B52}" type="pres">
      <dgm:prSet presAssocID="{9EC25EAE-27F2-48AB-9163-5542C3E26870}" presName="rootConnector" presStyleLbl="node2" presStyleIdx="1" presStyleCnt="3"/>
      <dgm:spPr/>
      <dgm:t>
        <a:bodyPr/>
        <a:lstStyle/>
        <a:p>
          <a:endParaRPr lang="es-EC"/>
        </a:p>
      </dgm:t>
    </dgm:pt>
    <dgm:pt modelId="{5DE00E02-D54F-4042-B2D8-913DD4899AC8}" type="pres">
      <dgm:prSet presAssocID="{9EC25EAE-27F2-48AB-9163-5542C3E26870}" presName="hierChild4" presStyleCnt="0"/>
      <dgm:spPr/>
    </dgm:pt>
    <dgm:pt modelId="{77497219-BB02-454B-A014-94530FB2AEF2}" type="pres">
      <dgm:prSet presAssocID="{9EC25EAE-27F2-48AB-9163-5542C3E26870}" presName="hierChild5" presStyleCnt="0"/>
      <dgm:spPr/>
    </dgm:pt>
    <dgm:pt modelId="{F57C29E9-88AA-465E-A0DE-8D2CF3368C40}" type="pres">
      <dgm:prSet presAssocID="{9A0AFC96-2C9E-46DA-9238-A02054CCBD82}" presName="Name37" presStyleLbl="parChTrans1D2" presStyleIdx="2" presStyleCnt="3"/>
      <dgm:spPr/>
      <dgm:t>
        <a:bodyPr/>
        <a:lstStyle/>
        <a:p>
          <a:endParaRPr lang="es-EC"/>
        </a:p>
      </dgm:t>
    </dgm:pt>
    <dgm:pt modelId="{ED5F23B9-FAD1-4753-B43E-AB9F426BF40F}" type="pres">
      <dgm:prSet presAssocID="{21FC0BB0-FFE4-48CC-8DED-FC491D2179EE}" presName="hierRoot2" presStyleCnt="0">
        <dgm:presLayoutVars>
          <dgm:hierBranch val="init"/>
        </dgm:presLayoutVars>
      </dgm:prSet>
      <dgm:spPr/>
    </dgm:pt>
    <dgm:pt modelId="{4775F20A-B56B-4F53-9708-055026586857}" type="pres">
      <dgm:prSet presAssocID="{21FC0BB0-FFE4-48CC-8DED-FC491D2179EE}" presName="rootComposite" presStyleCnt="0"/>
      <dgm:spPr/>
    </dgm:pt>
    <dgm:pt modelId="{A851BAEE-03CA-4772-9D19-3FAF27F7ADDF}" type="pres">
      <dgm:prSet presAssocID="{21FC0BB0-FFE4-48CC-8DED-FC491D2179EE}" presName="rootText" presStyleLbl="node2" presStyleIdx="2" presStyleCnt="3" custScaleY="139947">
        <dgm:presLayoutVars>
          <dgm:chPref val="3"/>
        </dgm:presLayoutVars>
      </dgm:prSet>
      <dgm:spPr/>
      <dgm:t>
        <a:bodyPr/>
        <a:lstStyle/>
        <a:p>
          <a:endParaRPr lang="es-EC"/>
        </a:p>
      </dgm:t>
    </dgm:pt>
    <dgm:pt modelId="{8A76F89B-27E5-4DA5-A80C-3416FAEB92A6}" type="pres">
      <dgm:prSet presAssocID="{21FC0BB0-FFE4-48CC-8DED-FC491D2179EE}" presName="rootConnector" presStyleLbl="node2" presStyleIdx="2" presStyleCnt="3"/>
      <dgm:spPr/>
      <dgm:t>
        <a:bodyPr/>
        <a:lstStyle/>
        <a:p>
          <a:endParaRPr lang="es-EC"/>
        </a:p>
      </dgm:t>
    </dgm:pt>
    <dgm:pt modelId="{A63E8C02-FB8D-482E-A0A7-6F209AF98CB9}" type="pres">
      <dgm:prSet presAssocID="{21FC0BB0-FFE4-48CC-8DED-FC491D2179EE}" presName="hierChild4" presStyleCnt="0"/>
      <dgm:spPr/>
    </dgm:pt>
    <dgm:pt modelId="{154F37A0-4334-4171-91EA-5A554683AF91}" type="pres">
      <dgm:prSet presAssocID="{21FC0BB0-FFE4-48CC-8DED-FC491D2179EE}" presName="hierChild5" presStyleCnt="0"/>
      <dgm:spPr/>
    </dgm:pt>
    <dgm:pt modelId="{95769BB3-0DE5-4A7F-A922-64621F9FF27A}" type="pres">
      <dgm:prSet presAssocID="{DC21F190-135E-4612-9918-EF07BFA6E5E0}" presName="hierChild3" presStyleCnt="0"/>
      <dgm:spPr/>
    </dgm:pt>
  </dgm:ptLst>
  <dgm:cxnLst>
    <dgm:cxn modelId="{B14931C0-C8E6-4E2E-B9C8-9075D7030762}" type="presOf" srcId="{9EC25EAE-27F2-48AB-9163-5542C3E26870}" destId="{6ACAAF60-0AE6-4630-BB1A-C0789EAF7AF7}" srcOrd="0" destOrd="0" presId="urn:microsoft.com/office/officeart/2005/8/layout/orgChart1"/>
    <dgm:cxn modelId="{633C8228-74C6-4CE1-A020-4F36CD6BE8E1}" type="presOf" srcId="{5A1B5D5C-486B-4D67-8DF5-24ED46A99B95}" destId="{6F13E48E-21E1-41B8-9096-E6021E86A3E4}" srcOrd="0" destOrd="0" presId="urn:microsoft.com/office/officeart/2005/8/layout/orgChart1"/>
    <dgm:cxn modelId="{6ACA1B36-5B0A-452E-BF33-2B7F02E75B5D}" type="presOf" srcId="{A2544B98-03A2-4EE7-BACF-A398550F8E28}" destId="{CAB12BC7-C4F8-4D6F-80E1-9F34C4281921}" srcOrd="0" destOrd="0" presId="urn:microsoft.com/office/officeart/2005/8/layout/orgChart1"/>
    <dgm:cxn modelId="{188A3589-E70A-4735-A9AB-7E029BB4B574}" srcId="{DC21F190-135E-4612-9918-EF07BFA6E5E0}" destId="{63368766-CA4C-4092-92C9-A47DA94622B8}" srcOrd="0" destOrd="0" parTransId="{15145A7E-855E-4ECF-AE01-7C2E49423B69}" sibTransId="{6A4DF7A2-EB3C-470F-9F5C-9F6C466568CC}"/>
    <dgm:cxn modelId="{C76C39A2-FC3E-41C6-A95E-94C3382EE6D4}" type="presOf" srcId="{9EC25EAE-27F2-48AB-9163-5542C3E26870}" destId="{52009437-1B42-42FF-AF1A-D67F91E37B52}" srcOrd="1" destOrd="0" presId="urn:microsoft.com/office/officeart/2005/8/layout/orgChart1"/>
    <dgm:cxn modelId="{CE0DF9DB-BE5B-452C-AA4A-EBD341D2FB70}" type="presOf" srcId="{21FC0BB0-FFE4-48CC-8DED-FC491D2179EE}" destId="{A851BAEE-03CA-4772-9D19-3FAF27F7ADDF}" srcOrd="0" destOrd="0" presId="urn:microsoft.com/office/officeart/2005/8/layout/orgChart1"/>
    <dgm:cxn modelId="{0D4B8CE7-47A0-432D-8719-05D35D9EAFCA}" srcId="{DC21F190-135E-4612-9918-EF07BFA6E5E0}" destId="{9EC25EAE-27F2-48AB-9163-5542C3E26870}" srcOrd="1" destOrd="0" parTransId="{A2544B98-03A2-4EE7-BACF-A398550F8E28}" sibTransId="{62B549BF-989F-4303-99C5-30BE33C780C7}"/>
    <dgm:cxn modelId="{A68418B8-BC82-4842-8347-9F6BFB50C8B5}" type="presOf" srcId="{21FC0BB0-FFE4-48CC-8DED-FC491D2179EE}" destId="{8A76F89B-27E5-4DA5-A80C-3416FAEB92A6}" srcOrd="1" destOrd="0" presId="urn:microsoft.com/office/officeart/2005/8/layout/orgChart1"/>
    <dgm:cxn modelId="{2EEF5D0A-CAFF-43D3-B2A8-814CE20B710B}" srcId="{5A1B5D5C-486B-4D67-8DF5-24ED46A99B95}" destId="{DC21F190-135E-4612-9918-EF07BFA6E5E0}" srcOrd="0" destOrd="0" parTransId="{14119FB3-4454-40BD-9ECD-A4E73ACEDE99}" sibTransId="{D68507CE-9C6B-4B98-B058-8DB6E0B462F8}"/>
    <dgm:cxn modelId="{5DCAA902-83E4-4162-A15F-87076E9786B0}" type="presOf" srcId="{63368766-CA4C-4092-92C9-A47DA94622B8}" destId="{79F1A345-4DAD-4B44-A07E-7D3CE5204745}" srcOrd="1" destOrd="0" presId="urn:microsoft.com/office/officeart/2005/8/layout/orgChart1"/>
    <dgm:cxn modelId="{7D12D257-97CD-4650-83C9-2DB4095FEBBD}" type="presOf" srcId="{63368766-CA4C-4092-92C9-A47DA94622B8}" destId="{F036EEE9-06F5-401B-820F-3C19D75BA97D}" srcOrd="0" destOrd="0" presId="urn:microsoft.com/office/officeart/2005/8/layout/orgChart1"/>
    <dgm:cxn modelId="{15A225E5-1D85-4A1E-A63C-90F0429AF4E2}" srcId="{DC21F190-135E-4612-9918-EF07BFA6E5E0}" destId="{21FC0BB0-FFE4-48CC-8DED-FC491D2179EE}" srcOrd="2" destOrd="0" parTransId="{9A0AFC96-2C9E-46DA-9238-A02054CCBD82}" sibTransId="{4607A303-D4B6-4A86-9928-1266436D766F}"/>
    <dgm:cxn modelId="{A01C1CB8-21B7-4200-9D30-3A65292EFAC6}" type="presOf" srcId="{DC21F190-135E-4612-9918-EF07BFA6E5E0}" destId="{DDF57D1B-B80E-4B20-B276-C5C436983AF6}" srcOrd="1" destOrd="0" presId="urn:microsoft.com/office/officeart/2005/8/layout/orgChart1"/>
    <dgm:cxn modelId="{E7765247-2C18-49B1-8507-8370E8D390A1}" type="presOf" srcId="{DC21F190-135E-4612-9918-EF07BFA6E5E0}" destId="{74410B0F-01DE-499C-81CF-A4DE8D5FD075}" srcOrd="0" destOrd="0" presId="urn:microsoft.com/office/officeart/2005/8/layout/orgChart1"/>
    <dgm:cxn modelId="{56172239-0678-4145-8353-29503C14A2D1}" type="presOf" srcId="{15145A7E-855E-4ECF-AE01-7C2E49423B69}" destId="{CB56BCE1-90BD-41B6-BB0B-7731582DC1F7}" srcOrd="0" destOrd="0" presId="urn:microsoft.com/office/officeart/2005/8/layout/orgChart1"/>
    <dgm:cxn modelId="{0BAE3637-A122-4535-93B3-1139F95D2B79}" type="presOf" srcId="{9A0AFC96-2C9E-46DA-9238-A02054CCBD82}" destId="{F57C29E9-88AA-465E-A0DE-8D2CF3368C40}" srcOrd="0" destOrd="0" presId="urn:microsoft.com/office/officeart/2005/8/layout/orgChart1"/>
    <dgm:cxn modelId="{333D7EF9-A750-477F-BBC9-F4C034BF2A34}" type="presParOf" srcId="{6F13E48E-21E1-41B8-9096-E6021E86A3E4}" destId="{B04628AB-5781-4FC5-B8C2-67EE0950FC89}" srcOrd="0" destOrd="0" presId="urn:microsoft.com/office/officeart/2005/8/layout/orgChart1"/>
    <dgm:cxn modelId="{1E16B7E7-3FFC-4596-A930-E92B99FE0F63}" type="presParOf" srcId="{B04628AB-5781-4FC5-B8C2-67EE0950FC89}" destId="{3796ABBA-E58B-48FC-8E0C-A796426DA382}" srcOrd="0" destOrd="0" presId="urn:microsoft.com/office/officeart/2005/8/layout/orgChart1"/>
    <dgm:cxn modelId="{1D1CA337-7B8F-4711-B772-BCB7D9C6BAC3}" type="presParOf" srcId="{3796ABBA-E58B-48FC-8E0C-A796426DA382}" destId="{74410B0F-01DE-499C-81CF-A4DE8D5FD075}" srcOrd="0" destOrd="0" presId="urn:microsoft.com/office/officeart/2005/8/layout/orgChart1"/>
    <dgm:cxn modelId="{02D6DACD-067B-4C30-9C06-082C7B2E4659}" type="presParOf" srcId="{3796ABBA-E58B-48FC-8E0C-A796426DA382}" destId="{DDF57D1B-B80E-4B20-B276-C5C436983AF6}" srcOrd="1" destOrd="0" presId="urn:microsoft.com/office/officeart/2005/8/layout/orgChart1"/>
    <dgm:cxn modelId="{BA755941-9771-4D79-9804-62B0EE128A62}" type="presParOf" srcId="{B04628AB-5781-4FC5-B8C2-67EE0950FC89}" destId="{82FFFC8F-AECF-4FF8-9CFE-C454B807DC6C}" srcOrd="1" destOrd="0" presId="urn:microsoft.com/office/officeart/2005/8/layout/orgChart1"/>
    <dgm:cxn modelId="{8593B014-FE89-4196-A291-D11BB3EB5400}" type="presParOf" srcId="{82FFFC8F-AECF-4FF8-9CFE-C454B807DC6C}" destId="{CB56BCE1-90BD-41B6-BB0B-7731582DC1F7}" srcOrd="0" destOrd="0" presId="urn:microsoft.com/office/officeart/2005/8/layout/orgChart1"/>
    <dgm:cxn modelId="{B2BF7409-E264-4A33-AEB3-DFF97A8A7746}" type="presParOf" srcId="{82FFFC8F-AECF-4FF8-9CFE-C454B807DC6C}" destId="{E9799875-0F12-4F0D-9793-6B5D6309C51B}" srcOrd="1" destOrd="0" presId="urn:microsoft.com/office/officeart/2005/8/layout/orgChart1"/>
    <dgm:cxn modelId="{B90831DC-77CA-4C0F-A04C-509BA436E38F}" type="presParOf" srcId="{E9799875-0F12-4F0D-9793-6B5D6309C51B}" destId="{D7779D88-CCAF-49F2-8101-8CE87B5C47B8}" srcOrd="0" destOrd="0" presId="urn:microsoft.com/office/officeart/2005/8/layout/orgChart1"/>
    <dgm:cxn modelId="{DB8F6087-9518-4987-A4B0-5E92DCB15F0E}" type="presParOf" srcId="{D7779D88-CCAF-49F2-8101-8CE87B5C47B8}" destId="{F036EEE9-06F5-401B-820F-3C19D75BA97D}" srcOrd="0" destOrd="0" presId="urn:microsoft.com/office/officeart/2005/8/layout/orgChart1"/>
    <dgm:cxn modelId="{AEBF5DEA-FF84-4AA2-B1F4-00B19801EF4A}" type="presParOf" srcId="{D7779D88-CCAF-49F2-8101-8CE87B5C47B8}" destId="{79F1A345-4DAD-4B44-A07E-7D3CE5204745}" srcOrd="1" destOrd="0" presId="urn:microsoft.com/office/officeart/2005/8/layout/orgChart1"/>
    <dgm:cxn modelId="{AC1AB1C2-1468-41DB-BFFF-42D61BCDEC07}" type="presParOf" srcId="{E9799875-0F12-4F0D-9793-6B5D6309C51B}" destId="{099EC570-5F9D-4250-A2A3-2589F333CB45}" srcOrd="1" destOrd="0" presId="urn:microsoft.com/office/officeart/2005/8/layout/orgChart1"/>
    <dgm:cxn modelId="{E2939013-6430-4FAD-92A8-89021BA197D4}" type="presParOf" srcId="{E9799875-0F12-4F0D-9793-6B5D6309C51B}" destId="{7D2F9BB6-1B82-4EBF-9D08-95F6891E710D}" srcOrd="2" destOrd="0" presId="urn:microsoft.com/office/officeart/2005/8/layout/orgChart1"/>
    <dgm:cxn modelId="{A152CF7A-6B61-4274-9F03-01A90221A03C}" type="presParOf" srcId="{82FFFC8F-AECF-4FF8-9CFE-C454B807DC6C}" destId="{CAB12BC7-C4F8-4D6F-80E1-9F34C4281921}" srcOrd="2" destOrd="0" presId="urn:microsoft.com/office/officeart/2005/8/layout/orgChart1"/>
    <dgm:cxn modelId="{ED59460B-49EC-434E-BAE2-561703808E40}" type="presParOf" srcId="{82FFFC8F-AECF-4FF8-9CFE-C454B807DC6C}" destId="{814D08B4-94DE-4B29-A35F-CC72850BD0D7}" srcOrd="3" destOrd="0" presId="urn:microsoft.com/office/officeart/2005/8/layout/orgChart1"/>
    <dgm:cxn modelId="{A91FDEEC-6863-488A-8564-4BCBA637E7E3}" type="presParOf" srcId="{814D08B4-94DE-4B29-A35F-CC72850BD0D7}" destId="{1E980824-5060-4F06-9E22-4796A124707F}" srcOrd="0" destOrd="0" presId="urn:microsoft.com/office/officeart/2005/8/layout/orgChart1"/>
    <dgm:cxn modelId="{1F947CEB-DCE2-49F1-B98B-B078432F455B}" type="presParOf" srcId="{1E980824-5060-4F06-9E22-4796A124707F}" destId="{6ACAAF60-0AE6-4630-BB1A-C0789EAF7AF7}" srcOrd="0" destOrd="0" presId="urn:microsoft.com/office/officeart/2005/8/layout/orgChart1"/>
    <dgm:cxn modelId="{01CB2222-D23B-4289-B097-852C885C751C}" type="presParOf" srcId="{1E980824-5060-4F06-9E22-4796A124707F}" destId="{52009437-1B42-42FF-AF1A-D67F91E37B52}" srcOrd="1" destOrd="0" presId="urn:microsoft.com/office/officeart/2005/8/layout/orgChart1"/>
    <dgm:cxn modelId="{57131F7F-DBDD-49AC-A277-569FAB4026E4}" type="presParOf" srcId="{814D08B4-94DE-4B29-A35F-CC72850BD0D7}" destId="{5DE00E02-D54F-4042-B2D8-913DD4899AC8}" srcOrd="1" destOrd="0" presId="urn:microsoft.com/office/officeart/2005/8/layout/orgChart1"/>
    <dgm:cxn modelId="{FEC6AAD8-CE1B-4F1B-A948-62D8F27A1DA4}" type="presParOf" srcId="{814D08B4-94DE-4B29-A35F-CC72850BD0D7}" destId="{77497219-BB02-454B-A014-94530FB2AEF2}" srcOrd="2" destOrd="0" presId="urn:microsoft.com/office/officeart/2005/8/layout/orgChart1"/>
    <dgm:cxn modelId="{B78EC302-EE91-44B6-B85A-87A852A4A28B}" type="presParOf" srcId="{82FFFC8F-AECF-4FF8-9CFE-C454B807DC6C}" destId="{F57C29E9-88AA-465E-A0DE-8D2CF3368C40}" srcOrd="4" destOrd="0" presId="urn:microsoft.com/office/officeart/2005/8/layout/orgChart1"/>
    <dgm:cxn modelId="{2478DDB3-5833-438B-8112-0AB90634F770}" type="presParOf" srcId="{82FFFC8F-AECF-4FF8-9CFE-C454B807DC6C}" destId="{ED5F23B9-FAD1-4753-B43E-AB9F426BF40F}" srcOrd="5" destOrd="0" presId="urn:microsoft.com/office/officeart/2005/8/layout/orgChart1"/>
    <dgm:cxn modelId="{03F7EBCC-00F1-41BE-9310-F240C3E76073}" type="presParOf" srcId="{ED5F23B9-FAD1-4753-B43E-AB9F426BF40F}" destId="{4775F20A-B56B-4F53-9708-055026586857}" srcOrd="0" destOrd="0" presId="urn:microsoft.com/office/officeart/2005/8/layout/orgChart1"/>
    <dgm:cxn modelId="{307EE18E-BF5B-48D5-B1CA-379F22CDF285}" type="presParOf" srcId="{4775F20A-B56B-4F53-9708-055026586857}" destId="{A851BAEE-03CA-4772-9D19-3FAF27F7ADDF}" srcOrd="0" destOrd="0" presId="urn:microsoft.com/office/officeart/2005/8/layout/orgChart1"/>
    <dgm:cxn modelId="{7895C6D6-13B9-4340-B99D-F2FA1CF43D26}" type="presParOf" srcId="{4775F20A-B56B-4F53-9708-055026586857}" destId="{8A76F89B-27E5-4DA5-A80C-3416FAEB92A6}" srcOrd="1" destOrd="0" presId="urn:microsoft.com/office/officeart/2005/8/layout/orgChart1"/>
    <dgm:cxn modelId="{8EE6D8CA-A1BA-4B0E-9F15-281217E4A029}" type="presParOf" srcId="{ED5F23B9-FAD1-4753-B43E-AB9F426BF40F}" destId="{A63E8C02-FB8D-482E-A0A7-6F209AF98CB9}" srcOrd="1" destOrd="0" presId="urn:microsoft.com/office/officeart/2005/8/layout/orgChart1"/>
    <dgm:cxn modelId="{62C9E51A-8A0C-4FF0-B50B-0589ECFAC6B8}" type="presParOf" srcId="{ED5F23B9-FAD1-4753-B43E-AB9F426BF40F}" destId="{154F37A0-4334-4171-91EA-5A554683AF91}" srcOrd="2" destOrd="0" presId="urn:microsoft.com/office/officeart/2005/8/layout/orgChart1"/>
    <dgm:cxn modelId="{4728E327-E0FC-44A9-ABC3-1717B953AD73}" type="presParOf" srcId="{B04628AB-5781-4FC5-B8C2-67EE0950FC89}" destId="{95769BB3-0DE5-4A7F-A922-64621F9FF27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A1A358-A423-4C22-970D-A7AED667AB7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64D10A98-2393-46B1-82E0-B8D553C90BA6}">
      <dgm:prSet phldrT="[Texto]" custT="1"/>
      <dgm:spPr/>
      <dgm:t>
        <a:bodyPr/>
        <a:lstStyle/>
        <a:p>
          <a:r>
            <a:rPr lang="es-EC" sz="2800" b="1" dirty="0" smtClean="0">
              <a:solidFill>
                <a:schemeClr val="tx1"/>
              </a:solidFill>
            </a:rPr>
            <a:t>ENSAYO ESCLERÓMETRO</a:t>
          </a:r>
          <a:endParaRPr lang="es-EC" sz="2800" b="1" dirty="0">
            <a:solidFill>
              <a:schemeClr val="tx1"/>
            </a:solidFill>
          </a:endParaRPr>
        </a:p>
      </dgm:t>
    </dgm:pt>
    <dgm:pt modelId="{B8F2449F-1BD2-4831-9D2E-7FE32D475618}" type="parTrans" cxnId="{D71ACE77-673B-448A-B9FE-65C64BB20160}">
      <dgm:prSet/>
      <dgm:spPr/>
      <dgm:t>
        <a:bodyPr/>
        <a:lstStyle/>
        <a:p>
          <a:endParaRPr lang="es-EC">
            <a:solidFill>
              <a:schemeClr val="tx1"/>
            </a:solidFill>
          </a:endParaRPr>
        </a:p>
      </dgm:t>
    </dgm:pt>
    <dgm:pt modelId="{4917C10A-4D9F-45B2-A8DE-D693E83BE891}" type="sibTrans" cxnId="{D71ACE77-673B-448A-B9FE-65C64BB20160}">
      <dgm:prSet/>
      <dgm:spPr/>
      <dgm:t>
        <a:bodyPr/>
        <a:lstStyle/>
        <a:p>
          <a:endParaRPr lang="es-EC">
            <a:solidFill>
              <a:schemeClr val="tx1"/>
            </a:solidFill>
          </a:endParaRPr>
        </a:p>
      </dgm:t>
    </dgm:pt>
    <dgm:pt modelId="{F2AB547C-1DF6-473B-BE07-3DEB155EBBEC}">
      <dgm:prSet phldrT="[Texto]" custT="1"/>
      <dgm:spPr/>
      <dgm:t>
        <a:bodyPr/>
        <a:lstStyle/>
        <a:p>
          <a:r>
            <a:rPr lang="es-EC" sz="2400" dirty="0" smtClean="0">
              <a:solidFill>
                <a:schemeClr val="tx1"/>
              </a:solidFill>
            </a:rPr>
            <a:t>Estimar la resistencia a la compresión del hormigón (ASTM C 805-97).</a:t>
          </a:r>
          <a:endParaRPr lang="es-EC" sz="2400" dirty="0">
            <a:solidFill>
              <a:schemeClr val="tx1"/>
            </a:solidFill>
          </a:endParaRPr>
        </a:p>
      </dgm:t>
    </dgm:pt>
    <dgm:pt modelId="{AC08C2B3-08C2-4E85-803D-0326316BCC2B}" type="parTrans" cxnId="{D712C045-DCA8-497F-88A5-7DCE505568A1}">
      <dgm:prSet/>
      <dgm:spPr/>
      <dgm:t>
        <a:bodyPr/>
        <a:lstStyle/>
        <a:p>
          <a:endParaRPr lang="es-EC">
            <a:solidFill>
              <a:schemeClr val="tx1"/>
            </a:solidFill>
          </a:endParaRPr>
        </a:p>
      </dgm:t>
    </dgm:pt>
    <dgm:pt modelId="{FD784200-5B35-4575-9166-550F6C28F67D}" type="sibTrans" cxnId="{D712C045-DCA8-497F-88A5-7DCE505568A1}">
      <dgm:prSet/>
      <dgm:spPr/>
      <dgm:t>
        <a:bodyPr/>
        <a:lstStyle/>
        <a:p>
          <a:endParaRPr lang="es-EC">
            <a:solidFill>
              <a:schemeClr val="tx1"/>
            </a:solidFill>
          </a:endParaRPr>
        </a:p>
      </dgm:t>
    </dgm:pt>
    <dgm:pt modelId="{0CB79FF4-B962-4569-B085-2E004A58DA97}">
      <dgm:prSet phldrT="[Texto]" custT="1"/>
      <dgm:spPr/>
      <dgm:t>
        <a:bodyPr/>
        <a:lstStyle/>
        <a:p>
          <a:r>
            <a:rPr lang="es-EC" sz="2800" b="1" dirty="0" smtClean="0">
              <a:solidFill>
                <a:schemeClr val="tx1"/>
              </a:solidFill>
            </a:rPr>
            <a:t>DETECCIÓN DE BARRAS DE ACERO</a:t>
          </a:r>
          <a:endParaRPr lang="es-EC" sz="2800" b="1" dirty="0">
            <a:solidFill>
              <a:schemeClr val="tx1"/>
            </a:solidFill>
          </a:endParaRPr>
        </a:p>
      </dgm:t>
    </dgm:pt>
    <dgm:pt modelId="{C77010DE-9BB9-4DA2-B4B1-A579E1657592}" type="parTrans" cxnId="{0DF16996-D93E-4ED2-A3F3-8B642585005B}">
      <dgm:prSet/>
      <dgm:spPr/>
      <dgm:t>
        <a:bodyPr/>
        <a:lstStyle/>
        <a:p>
          <a:endParaRPr lang="es-EC">
            <a:solidFill>
              <a:schemeClr val="tx1"/>
            </a:solidFill>
          </a:endParaRPr>
        </a:p>
      </dgm:t>
    </dgm:pt>
    <dgm:pt modelId="{7D7B52B2-98E2-4336-88DD-F296608D01B3}" type="sibTrans" cxnId="{0DF16996-D93E-4ED2-A3F3-8B642585005B}">
      <dgm:prSet/>
      <dgm:spPr/>
      <dgm:t>
        <a:bodyPr/>
        <a:lstStyle/>
        <a:p>
          <a:endParaRPr lang="es-EC">
            <a:solidFill>
              <a:schemeClr val="tx1"/>
            </a:solidFill>
          </a:endParaRPr>
        </a:p>
      </dgm:t>
    </dgm:pt>
    <dgm:pt modelId="{3E93CCC4-2430-4830-817B-AF8EAC616BFD}">
      <dgm:prSet phldrT="[Texto]" custT="1"/>
      <dgm:spPr/>
      <dgm:t>
        <a:bodyPr/>
        <a:lstStyle/>
        <a:p>
          <a:r>
            <a:rPr lang="es-EC" sz="2400" dirty="0" smtClean="0">
              <a:solidFill>
                <a:schemeClr val="tx1"/>
              </a:solidFill>
            </a:rPr>
            <a:t>Verificación del diámetro y cantidad de acero.</a:t>
          </a:r>
          <a:endParaRPr lang="es-EC" sz="2400" dirty="0">
            <a:solidFill>
              <a:schemeClr val="tx1"/>
            </a:solidFill>
          </a:endParaRPr>
        </a:p>
      </dgm:t>
    </dgm:pt>
    <dgm:pt modelId="{A9817655-2DAC-4CDC-83E2-20233DB8B5D8}" type="parTrans" cxnId="{3C6568ED-21F3-4BB3-BCF1-29EA2EA71655}">
      <dgm:prSet/>
      <dgm:spPr/>
      <dgm:t>
        <a:bodyPr/>
        <a:lstStyle/>
        <a:p>
          <a:endParaRPr lang="es-EC">
            <a:solidFill>
              <a:schemeClr val="tx1"/>
            </a:solidFill>
          </a:endParaRPr>
        </a:p>
      </dgm:t>
    </dgm:pt>
    <dgm:pt modelId="{E17C42DC-D7B6-48EB-9831-A6E5026CA9AB}" type="sibTrans" cxnId="{3C6568ED-21F3-4BB3-BCF1-29EA2EA71655}">
      <dgm:prSet/>
      <dgm:spPr/>
      <dgm:t>
        <a:bodyPr/>
        <a:lstStyle/>
        <a:p>
          <a:endParaRPr lang="es-EC">
            <a:solidFill>
              <a:schemeClr val="tx1"/>
            </a:solidFill>
          </a:endParaRPr>
        </a:p>
      </dgm:t>
    </dgm:pt>
    <dgm:pt modelId="{4A12F2BC-E35C-4E9E-A30F-59E73183505F}">
      <dgm:prSet phldrT="[Texto]" custT="1"/>
      <dgm:spPr/>
      <dgm:t>
        <a:bodyPr/>
        <a:lstStyle/>
        <a:p>
          <a:endParaRPr lang="es-EC" sz="4400" dirty="0">
            <a:solidFill>
              <a:schemeClr val="tx1"/>
            </a:solidFill>
          </a:endParaRPr>
        </a:p>
      </dgm:t>
    </dgm:pt>
    <dgm:pt modelId="{279101DD-797D-4C40-BF15-DF32621CB485}" type="parTrans" cxnId="{CED5B044-104E-4C67-9FEB-71E9EF718BC3}">
      <dgm:prSet/>
      <dgm:spPr/>
      <dgm:t>
        <a:bodyPr/>
        <a:lstStyle/>
        <a:p>
          <a:endParaRPr lang="es-EC"/>
        </a:p>
      </dgm:t>
    </dgm:pt>
    <dgm:pt modelId="{42EFDB56-947F-4085-8974-3905F348FA94}" type="sibTrans" cxnId="{CED5B044-104E-4C67-9FEB-71E9EF718BC3}">
      <dgm:prSet/>
      <dgm:spPr/>
      <dgm:t>
        <a:bodyPr/>
        <a:lstStyle/>
        <a:p>
          <a:endParaRPr lang="es-EC"/>
        </a:p>
      </dgm:t>
    </dgm:pt>
    <dgm:pt modelId="{6F90F4A2-5620-4045-BC29-DFC38AB5C33C}" type="pres">
      <dgm:prSet presAssocID="{DBA1A358-A423-4C22-970D-A7AED667AB7A}" presName="linear" presStyleCnt="0">
        <dgm:presLayoutVars>
          <dgm:animLvl val="lvl"/>
          <dgm:resizeHandles val="exact"/>
        </dgm:presLayoutVars>
      </dgm:prSet>
      <dgm:spPr/>
      <dgm:t>
        <a:bodyPr/>
        <a:lstStyle/>
        <a:p>
          <a:endParaRPr lang="es-EC"/>
        </a:p>
      </dgm:t>
    </dgm:pt>
    <dgm:pt modelId="{A2242192-F577-44A7-987E-1BBEE372CC61}" type="pres">
      <dgm:prSet presAssocID="{64D10A98-2393-46B1-82E0-B8D553C90BA6}" presName="parentText" presStyleLbl="node1" presStyleIdx="0" presStyleCnt="2">
        <dgm:presLayoutVars>
          <dgm:chMax val="0"/>
          <dgm:bulletEnabled val="1"/>
        </dgm:presLayoutVars>
      </dgm:prSet>
      <dgm:spPr/>
      <dgm:t>
        <a:bodyPr/>
        <a:lstStyle/>
        <a:p>
          <a:endParaRPr lang="es-EC"/>
        </a:p>
      </dgm:t>
    </dgm:pt>
    <dgm:pt modelId="{46314C8B-1C2B-4A50-89B2-B4102D8552ED}" type="pres">
      <dgm:prSet presAssocID="{64D10A98-2393-46B1-82E0-B8D553C90BA6}" presName="childText" presStyleLbl="revTx" presStyleIdx="0" presStyleCnt="2">
        <dgm:presLayoutVars>
          <dgm:bulletEnabled val="1"/>
        </dgm:presLayoutVars>
      </dgm:prSet>
      <dgm:spPr/>
      <dgm:t>
        <a:bodyPr/>
        <a:lstStyle/>
        <a:p>
          <a:endParaRPr lang="es-EC"/>
        </a:p>
      </dgm:t>
    </dgm:pt>
    <dgm:pt modelId="{C3DF279D-A764-4286-BA92-345CB9127022}" type="pres">
      <dgm:prSet presAssocID="{0CB79FF4-B962-4569-B085-2E004A58DA97}" presName="parentText" presStyleLbl="node1" presStyleIdx="1" presStyleCnt="2">
        <dgm:presLayoutVars>
          <dgm:chMax val="0"/>
          <dgm:bulletEnabled val="1"/>
        </dgm:presLayoutVars>
      </dgm:prSet>
      <dgm:spPr/>
      <dgm:t>
        <a:bodyPr/>
        <a:lstStyle/>
        <a:p>
          <a:endParaRPr lang="es-EC"/>
        </a:p>
      </dgm:t>
    </dgm:pt>
    <dgm:pt modelId="{AB549DF4-36B9-4327-A3F8-BE5797BBBE64}" type="pres">
      <dgm:prSet presAssocID="{0CB79FF4-B962-4569-B085-2E004A58DA97}" presName="childText" presStyleLbl="revTx" presStyleIdx="1" presStyleCnt="2">
        <dgm:presLayoutVars>
          <dgm:bulletEnabled val="1"/>
        </dgm:presLayoutVars>
      </dgm:prSet>
      <dgm:spPr/>
      <dgm:t>
        <a:bodyPr/>
        <a:lstStyle/>
        <a:p>
          <a:endParaRPr lang="es-EC"/>
        </a:p>
      </dgm:t>
    </dgm:pt>
  </dgm:ptLst>
  <dgm:cxnLst>
    <dgm:cxn modelId="{D712C045-DCA8-497F-88A5-7DCE505568A1}" srcId="{64D10A98-2393-46B1-82E0-B8D553C90BA6}" destId="{F2AB547C-1DF6-473B-BE07-3DEB155EBBEC}" srcOrd="0" destOrd="0" parTransId="{AC08C2B3-08C2-4E85-803D-0326316BCC2B}" sibTransId="{FD784200-5B35-4575-9166-550F6C28F67D}"/>
    <dgm:cxn modelId="{461AC1C3-BA52-4D4B-80A9-2250FB46CF8E}" type="presOf" srcId="{F2AB547C-1DF6-473B-BE07-3DEB155EBBEC}" destId="{46314C8B-1C2B-4A50-89B2-B4102D8552ED}" srcOrd="0" destOrd="0" presId="urn:microsoft.com/office/officeart/2005/8/layout/vList2"/>
    <dgm:cxn modelId="{D71ACE77-673B-448A-B9FE-65C64BB20160}" srcId="{DBA1A358-A423-4C22-970D-A7AED667AB7A}" destId="{64D10A98-2393-46B1-82E0-B8D553C90BA6}" srcOrd="0" destOrd="0" parTransId="{B8F2449F-1BD2-4831-9D2E-7FE32D475618}" sibTransId="{4917C10A-4D9F-45B2-A8DE-D693E83BE891}"/>
    <dgm:cxn modelId="{20A5C0EC-EEE2-4B3A-ABBC-5E8178889B49}" type="presOf" srcId="{0CB79FF4-B962-4569-B085-2E004A58DA97}" destId="{C3DF279D-A764-4286-BA92-345CB9127022}" srcOrd="0" destOrd="0" presId="urn:microsoft.com/office/officeart/2005/8/layout/vList2"/>
    <dgm:cxn modelId="{53DD88CD-CA95-468F-9704-B44EF0004336}" type="presOf" srcId="{64D10A98-2393-46B1-82E0-B8D553C90BA6}" destId="{A2242192-F577-44A7-987E-1BBEE372CC61}" srcOrd="0" destOrd="0" presId="urn:microsoft.com/office/officeart/2005/8/layout/vList2"/>
    <dgm:cxn modelId="{A326FA0D-B19E-4F03-BDA7-A25DA432AF8F}" type="presOf" srcId="{DBA1A358-A423-4C22-970D-A7AED667AB7A}" destId="{6F90F4A2-5620-4045-BC29-DFC38AB5C33C}" srcOrd="0" destOrd="0" presId="urn:microsoft.com/office/officeart/2005/8/layout/vList2"/>
    <dgm:cxn modelId="{CED5B044-104E-4C67-9FEB-71E9EF718BC3}" srcId="{0CB79FF4-B962-4569-B085-2E004A58DA97}" destId="{4A12F2BC-E35C-4E9E-A30F-59E73183505F}" srcOrd="1" destOrd="0" parTransId="{279101DD-797D-4C40-BF15-DF32621CB485}" sibTransId="{42EFDB56-947F-4085-8974-3905F348FA94}"/>
    <dgm:cxn modelId="{3C6568ED-21F3-4BB3-BCF1-29EA2EA71655}" srcId="{0CB79FF4-B962-4569-B085-2E004A58DA97}" destId="{3E93CCC4-2430-4830-817B-AF8EAC616BFD}" srcOrd="0" destOrd="0" parTransId="{A9817655-2DAC-4CDC-83E2-20233DB8B5D8}" sibTransId="{E17C42DC-D7B6-48EB-9831-A6E5026CA9AB}"/>
    <dgm:cxn modelId="{821106D7-2328-4BAB-8E3B-30DCB3D94135}" type="presOf" srcId="{3E93CCC4-2430-4830-817B-AF8EAC616BFD}" destId="{AB549DF4-36B9-4327-A3F8-BE5797BBBE64}" srcOrd="0" destOrd="0" presId="urn:microsoft.com/office/officeart/2005/8/layout/vList2"/>
    <dgm:cxn modelId="{0DF16996-D93E-4ED2-A3F3-8B642585005B}" srcId="{DBA1A358-A423-4C22-970D-A7AED667AB7A}" destId="{0CB79FF4-B962-4569-B085-2E004A58DA97}" srcOrd="1" destOrd="0" parTransId="{C77010DE-9BB9-4DA2-B4B1-A579E1657592}" sibTransId="{7D7B52B2-98E2-4336-88DD-F296608D01B3}"/>
    <dgm:cxn modelId="{17B5518E-AC84-4424-A34E-66BFE7C94FE2}" type="presOf" srcId="{4A12F2BC-E35C-4E9E-A30F-59E73183505F}" destId="{AB549DF4-36B9-4327-A3F8-BE5797BBBE64}" srcOrd="0" destOrd="1" presId="urn:microsoft.com/office/officeart/2005/8/layout/vList2"/>
    <dgm:cxn modelId="{C15A8647-076B-4AFF-8278-043BBAAC7FD5}" type="presParOf" srcId="{6F90F4A2-5620-4045-BC29-DFC38AB5C33C}" destId="{A2242192-F577-44A7-987E-1BBEE372CC61}" srcOrd="0" destOrd="0" presId="urn:microsoft.com/office/officeart/2005/8/layout/vList2"/>
    <dgm:cxn modelId="{EC39349C-8C16-4703-9A6E-63E091C65265}" type="presParOf" srcId="{6F90F4A2-5620-4045-BC29-DFC38AB5C33C}" destId="{46314C8B-1C2B-4A50-89B2-B4102D8552ED}" srcOrd="1" destOrd="0" presId="urn:microsoft.com/office/officeart/2005/8/layout/vList2"/>
    <dgm:cxn modelId="{A7742AA6-83D7-4CB9-B35D-F98DEED1B5C6}" type="presParOf" srcId="{6F90F4A2-5620-4045-BC29-DFC38AB5C33C}" destId="{C3DF279D-A764-4286-BA92-345CB9127022}" srcOrd="2" destOrd="0" presId="urn:microsoft.com/office/officeart/2005/8/layout/vList2"/>
    <dgm:cxn modelId="{5415B9FC-6477-4FA5-B24A-995A8EF47F7B}" type="presParOf" srcId="{6F90F4A2-5620-4045-BC29-DFC38AB5C33C}" destId="{AB549DF4-36B9-4327-A3F8-BE5797BBBE6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1A358-A423-4C22-970D-A7AED667AB7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64D10A98-2393-46B1-82E0-B8D553C90BA6}">
      <dgm:prSet phldrT="[Texto]" custT="1"/>
      <dgm:spPr/>
      <dgm:t>
        <a:bodyPr/>
        <a:lstStyle/>
        <a:p>
          <a:r>
            <a:rPr lang="es-EC" sz="2800" b="1" dirty="0" smtClean="0">
              <a:solidFill>
                <a:schemeClr val="tx1"/>
              </a:solidFill>
            </a:rPr>
            <a:t>ENSAYO DE REFRACCIÓN SÍSMICA</a:t>
          </a:r>
          <a:endParaRPr lang="es-EC" sz="2800" b="1" dirty="0">
            <a:solidFill>
              <a:schemeClr val="tx1"/>
            </a:solidFill>
          </a:endParaRPr>
        </a:p>
      </dgm:t>
    </dgm:pt>
    <dgm:pt modelId="{B8F2449F-1BD2-4831-9D2E-7FE32D475618}" type="parTrans" cxnId="{D71ACE77-673B-448A-B9FE-65C64BB20160}">
      <dgm:prSet/>
      <dgm:spPr/>
      <dgm:t>
        <a:bodyPr/>
        <a:lstStyle/>
        <a:p>
          <a:endParaRPr lang="es-EC">
            <a:solidFill>
              <a:schemeClr val="tx1"/>
            </a:solidFill>
          </a:endParaRPr>
        </a:p>
      </dgm:t>
    </dgm:pt>
    <dgm:pt modelId="{4917C10A-4D9F-45B2-A8DE-D693E83BE891}" type="sibTrans" cxnId="{D71ACE77-673B-448A-B9FE-65C64BB20160}">
      <dgm:prSet/>
      <dgm:spPr/>
      <dgm:t>
        <a:bodyPr/>
        <a:lstStyle/>
        <a:p>
          <a:endParaRPr lang="es-EC">
            <a:solidFill>
              <a:schemeClr val="tx1"/>
            </a:solidFill>
          </a:endParaRPr>
        </a:p>
      </dgm:t>
    </dgm:pt>
    <dgm:pt modelId="{F2AB547C-1DF6-473B-BE07-3DEB155EBBEC}">
      <dgm:prSet phldrT="[Texto]" custT="1"/>
      <dgm:spPr/>
      <dgm:t>
        <a:bodyPr/>
        <a:lstStyle/>
        <a:p>
          <a:r>
            <a:rPr lang="es-EC" sz="2400" dirty="0" smtClean="0">
              <a:solidFill>
                <a:schemeClr val="tx1"/>
              </a:solidFill>
            </a:rPr>
            <a:t>Determinar la velocidad media de ondas de corte Vs30.</a:t>
          </a:r>
          <a:endParaRPr lang="es-EC" sz="2400" dirty="0">
            <a:solidFill>
              <a:schemeClr val="tx1"/>
            </a:solidFill>
          </a:endParaRPr>
        </a:p>
      </dgm:t>
    </dgm:pt>
    <dgm:pt modelId="{AC08C2B3-08C2-4E85-803D-0326316BCC2B}" type="parTrans" cxnId="{D712C045-DCA8-497F-88A5-7DCE505568A1}">
      <dgm:prSet/>
      <dgm:spPr/>
      <dgm:t>
        <a:bodyPr/>
        <a:lstStyle/>
        <a:p>
          <a:endParaRPr lang="es-EC">
            <a:solidFill>
              <a:schemeClr val="tx1"/>
            </a:solidFill>
          </a:endParaRPr>
        </a:p>
      </dgm:t>
    </dgm:pt>
    <dgm:pt modelId="{FD784200-5B35-4575-9166-550F6C28F67D}" type="sibTrans" cxnId="{D712C045-DCA8-497F-88A5-7DCE505568A1}">
      <dgm:prSet/>
      <dgm:spPr/>
      <dgm:t>
        <a:bodyPr/>
        <a:lstStyle/>
        <a:p>
          <a:endParaRPr lang="es-EC">
            <a:solidFill>
              <a:schemeClr val="tx1"/>
            </a:solidFill>
          </a:endParaRPr>
        </a:p>
      </dgm:t>
    </dgm:pt>
    <dgm:pt modelId="{0CB79FF4-B962-4569-B085-2E004A58DA97}">
      <dgm:prSet phldrT="[Texto]" custT="1"/>
      <dgm:spPr/>
      <dgm:t>
        <a:bodyPr/>
        <a:lstStyle/>
        <a:p>
          <a:r>
            <a:rPr lang="es-EC" sz="2800" b="1" dirty="0" smtClean="0">
              <a:solidFill>
                <a:schemeClr val="tx1"/>
              </a:solidFill>
            </a:rPr>
            <a:t>ENSAYO DE PENETRACIÓN ESTÁNDAR</a:t>
          </a:r>
          <a:endParaRPr lang="es-EC" sz="2800" b="1" dirty="0">
            <a:solidFill>
              <a:schemeClr val="tx1"/>
            </a:solidFill>
          </a:endParaRPr>
        </a:p>
      </dgm:t>
    </dgm:pt>
    <dgm:pt modelId="{C77010DE-9BB9-4DA2-B4B1-A579E1657592}" type="parTrans" cxnId="{0DF16996-D93E-4ED2-A3F3-8B642585005B}">
      <dgm:prSet/>
      <dgm:spPr/>
      <dgm:t>
        <a:bodyPr/>
        <a:lstStyle/>
        <a:p>
          <a:endParaRPr lang="es-EC">
            <a:solidFill>
              <a:schemeClr val="tx1"/>
            </a:solidFill>
          </a:endParaRPr>
        </a:p>
      </dgm:t>
    </dgm:pt>
    <dgm:pt modelId="{7D7B52B2-98E2-4336-88DD-F296608D01B3}" type="sibTrans" cxnId="{0DF16996-D93E-4ED2-A3F3-8B642585005B}">
      <dgm:prSet/>
      <dgm:spPr/>
      <dgm:t>
        <a:bodyPr/>
        <a:lstStyle/>
        <a:p>
          <a:endParaRPr lang="es-EC">
            <a:solidFill>
              <a:schemeClr val="tx1"/>
            </a:solidFill>
          </a:endParaRPr>
        </a:p>
      </dgm:t>
    </dgm:pt>
    <dgm:pt modelId="{3E93CCC4-2430-4830-817B-AF8EAC616BFD}">
      <dgm:prSet phldrT="[Texto]" custT="1"/>
      <dgm:spPr/>
      <dgm:t>
        <a:bodyPr/>
        <a:lstStyle/>
        <a:p>
          <a:r>
            <a:rPr lang="es-EC" sz="2400" dirty="0" smtClean="0">
              <a:solidFill>
                <a:schemeClr val="tx1"/>
              </a:solidFill>
            </a:rPr>
            <a:t>Exploración directa del subsuelo.</a:t>
          </a:r>
          <a:endParaRPr lang="es-EC" sz="2400" dirty="0">
            <a:solidFill>
              <a:schemeClr val="tx1"/>
            </a:solidFill>
          </a:endParaRPr>
        </a:p>
      </dgm:t>
    </dgm:pt>
    <dgm:pt modelId="{A9817655-2DAC-4CDC-83E2-20233DB8B5D8}" type="parTrans" cxnId="{3C6568ED-21F3-4BB3-BCF1-29EA2EA71655}">
      <dgm:prSet/>
      <dgm:spPr/>
      <dgm:t>
        <a:bodyPr/>
        <a:lstStyle/>
        <a:p>
          <a:endParaRPr lang="es-EC">
            <a:solidFill>
              <a:schemeClr val="tx1"/>
            </a:solidFill>
          </a:endParaRPr>
        </a:p>
      </dgm:t>
    </dgm:pt>
    <dgm:pt modelId="{E17C42DC-D7B6-48EB-9831-A6E5026CA9AB}" type="sibTrans" cxnId="{3C6568ED-21F3-4BB3-BCF1-29EA2EA71655}">
      <dgm:prSet/>
      <dgm:spPr/>
      <dgm:t>
        <a:bodyPr/>
        <a:lstStyle/>
        <a:p>
          <a:endParaRPr lang="es-EC">
            <a:solidFill>
              <a:schemeClr val="tx1"/>
            </a:solidFill>
          </a:endParaRPr>
        </a:p>
      </dgm:t>
    </dgm:pt>
    <dgm:pt modelId="{4A12F2BC-E35C-4E9E-A30F-59E73183505F}">
      <dgm:prSet phldrT="[Texto]" custT="1"/>
      <dgm:spPr/>
      <dgm:t>
        <a:bodyPr/>
        <a:lstStyle/>
        <a:p>
          <a:r>
            <a:rPr lang="es-EC" sz="2400" dirty="0" smtClean="0">
              <a:solidFill>
                <a:schemeClr val="tx1"/>
              </a:solidFill>
            </a:rPr>
            <a:t>Resistencia a la penetración estándar.</a:t>
          </a:r>
          <a:endParaRPr lang="es-EC" sz="2400" dirty="0">
            <a:solidFill>
              <a:schemeClr val="tx1"/>
            </a:solidFill>
          </a:endParaRPr>
        </a:p>
      </dgm:t>
    </dgm:pt>
    <dgm:pt modelId="{279101DD-797D-4C40-BF15-DF32621CB485}" type="parTrans" cxnId="{CED5B044-104E-4C67-9FEB-71E9EF718BC3}">
      <dgm:prSet/>
      <dgm:spPr/>
      <dgm:t>
        <a:bodyPr/>
        <a:lstStyle/>
        <a:p>
          <a:endParaRPr lang="es-EC"/>
        </a:p>
      </dgm:t>
    </dgm:pt>
    <dgm:pt modelId="{42EFDB56-947F-4085-8974-3905F348FA94}" type="sibTrans" cxnId="{CED5B044-104E-4C67-9FEB-71E9EF718BC3}">
      <dgm:prSet/>
      <dgm:spPr/>
      <dgm:t>
        <a:bodyPr/>
        <a:lstStyle/>
        <a:p>
          <a:endParaRPr lang="es-EC"/>
        </a:p>
      </dgm:t>
    </dgm:pt>
    <dgm:pt modelId="{6F90F4A2-5620-4045-BC29-DFC38AB5C33C}" type="pres">
      <dgm:prSet presAssocID="{DBA1A358-A423-4C22-970D-A7AED667AB7A}" presName="linear" presStyleCnt="0">
        <dgm:presLayoutVars>
          <dgm:animLvl val="lvl"/>
          <dgm:resizeHandles val="exact"/>
        </dgm:presLayoutVars>
      </dgm:prSet>
      <dgm:spPr/>
      <dgm:t>
        <a:bodyPr/>
        <a:lstStyle/>
        <a:p>
          <a:endParaRPr lang="es-EC"/>
        </a:p>
      </dgm:t>
    </dgm:pt>
    <dgm:pt modelId="{A2242192-F577-44A7-987E-1BBEE372CC61}" type="pres">
      <dgm:prSet presAssocID="{64D10A98-2393-46B1-82E0-B8D553C90BA6}" presName="parentText" presStyleLbl="node1" presStyleIdx="0" presStyleCnt="2">
        <dgm:presLayoutVars>
          <dgm:chMax val="0"/>
          <dgm:bulletEnabled val="1"/>
        </dgm:presLayoutVars>
      </dgm:prSet>
      <dgm:spPr/>
      <dgm:t>
        <a:bodyPr/>
        <a:lstStyle/>
        <a:p>
          <a:endParaRPr lang="es-EC"/>
        </a:p>
      </dgm:t>
    </dgm:pt>
    <dgm:pt modelId="{46314C8B-1C2B-4A50-89B2-B4102D8552ED}" type="pres">
      <dgm:prSet presAssocID="{64D10A98-2393-46B1-82E0-B8D553C90BA6}" presName="childText" presStyleLbl="revTx" presStyleIdx="0" presStyleCnt="2">
        <dgm:presLayoutVars>
          <dgm:bulletEnabled val="1"/>
        </dgm:presLayoutVars>
      </dgm:prSet>
      <dgm:spPr/>
      <dgm:t>
        <a:bodyPr/>
        <a:lstStyle/>
        <a:p>
          <a:endParaRPr lang="es-EC"/>
        </a:p>
      </dgm:t>
    </dgm:pt>
    <dgm:pt modelId="{C3DF279D-A764-4286-BA92-345CB9127022}" type="pres">
      <dgm:prSet presAssocID="{0CB79FF4-B962-4569-B085-2E004A58DA97}" presName="parentText" presStyleLbl="node1" presStyleIdx="1" presStyleCnt="2">
        <dgm:presLayoutVars>
          <dgm:chMax val="0"/>
          <dgm:bulletEnabled val="1"/>
        </dgm:presLayoutVars>
      </dgm:prSet>
      <dgm:spPr/>
      <dgm:t>
        <a:bodyPr/>
        <a:lstStyle/>
        <a:p>
          <a:endParaRPr lang="es-EC"/>
        </a:p>
      </dgm:t>
    </dgm:pt>
    <dgm:pt modelId="{AB549DF4-36B9-4327-A3F8-BE5797BBBE64}" type="pres">
      <dgm:prSet presAssocID="{0CB79FF4-B962-4569-B085-2E004A58DA97}" presName="childText" presStyleLbl="revTx" presStyleIdx="1" presStyleCnt="2">
        <dgm:presLayoutVars>
          <dgm:bulletEnabled val="1"/>
        </dgm:presLayoutVars>
      </dgm:prSet>
      <dgm:spPr/>
      <dgm:t>
        <a:bodyPr/>
        <a:lstStyle/>
        <a:p>
          <a:endParaRPr lang="es-EC"/>
        </a:p>
      </dgm:t>
    </dgm:pt>
  </dgm:ptLst>
  <dgm:cxnLst>
    <dgm:cxn modelId="{9DB3D74A-ACA8-4B95-B1C2-E0079B620C32}" type="presOf" srcId="{DBA1A358-A423-4C22-970D-A7AED667AB7A}" destId="{6F90F4A2-5620-4045-BC29-DFC38AB5C33C}" srcOrd="0" destOrd="0" presId="urn:microsoft.com/office/officeart/2005/8/layout/vList2"/>
    <dgm:cxn modelId="{D712C045-DCA8-497F-88A5-7DCE505568A1}" srcId="{64D10A98-2393-46B1-82E0-B8D553C90BA6}" destId="{F2AB547C-1DF6-473B-BE07-3DEB155EBBEC}" srcOrd="0" destOrd="0" parTransId="{AC08C2B3-08C2-4E85-803D-0326316BCC2B}" sibTransId="{FD784200-5B35-4575-9166-550F6C28F67D}"/>
    <dgm:cxn modelId="{30B96868-2845-4044-8876-CA3C38C3B244}" type="presOf" srcId="{4A12F2BC-E35C-4E9E-A30F-59E73183505F}" destId="{AB549DF4-36B9-4327-A3F8-BE5797BBBE64}" srcOrd="0" destOrd="1" presId="urn:microsoft.com/office/officeart/2005/8/layout/vList2"/>
    <dgm:cxn modelId="{2368124A-866B-4EB0-A001-FBFE8D1BB637}" type="presOf" srcId="{64D10A98-2393-46B1-82E0-B8D553C90BA6}" destId="{A2242192-F577-44A7-987E-1BBEE372CC61}" srcOrd="0" destOrd="0" presId="urn:microsoft.com/office/officeart/2005/8/layout/vList2"/>
    <dgm:cxn modelId="{D71ACE77-673B-448A-B9FE-65C64BB20160}" srcId="{DBA1A358-A423-4C22-970D-A7AED667AB7A}" destId="{64D10A98-2393-46B1-82E0-B8D553C90BA6}" srcOrd="0" destOrd="0" parTransId="{B8F2449F-1BD2-4831-9D2E-7FE32D475618}" sibTransId="{4917C10A-4D9F-45B2-A8DE-D693E83BE891}"/>
    <dgm:cxn modelId="{F7798B6F-1C76-47A7-A89B-23AEE1A5658D}" type="presOf" srcId="{F2AB547C-1DF6-473B-BE07-3DEB155EBBEC}" destId="{46314C8B-1C2B-4A50-89B2-B4102D8552ED}" srcOrd="0" destOrd="0" presId="urn:microsoft.com/office/officeart/2005/8/layout/vList2"/>
    <dgm:cxn modelId="{CED5B044-104E-4C67-9FEB-71E9EF718BC3}" srcId="{0CB79FF4-B962-4569-B085-2E004A58DA97}" destId="{4A12F2BC-E35C-4E9E-A30F-59E73183505F}" srcOrd="1" destOrd="0" parTransId="{279101DD-797D-4C40-BF15-DF32621CB485}" sibTransId="{42EFDB56-947F-4085-8974-3905F348FA94}"/>
    <dgm:cxn modelId="{3C6568ED-21F3-4BB3-BCF1-29EA2EA71655}" srcId="{0CB79FF4-B962-4569-B085-2E004A58DA97}" destId="{3E93CCC4-2430-4830-817B-AF8EAC616BFD}" srcOrd="0" destOrd="0" parTransId="{A9817655-2DAC-4CDC-83E2-20233DB8B5D8}" sibTransId="{E17C42DC-D7B6-48EB-9831-A6E5026CA9AB}"/>
    <dgm:cxn modelId="{314886AD-FB58-4240-B377-8496C7AFB928}" type="presOf" srcId="{0CB79FF4-B962-4569-B085-2E004A58DA97}" destId="{C3DF279D-A764-4286-BA92-345CB9127022}" srcOrd="0" destOrd="0" presId="urn:microsoft.com/office/officeart/2005/8/layout/vList2"/>
    <dgm:cxn modelId="{E3A377D2-9D73-4C4C-A919-ED4DCDE1A801}" type="presOf" srcId="{3E93CCC4-2430-4830-817B-AF8EAC616BFD}" destId="{AB549DF4-36B9-4327-A3F8-BE5797BBBE64}" srcOrd="0" destOrd="0" presId="urn:microsoft.com/office/officeart/2005/8/layout/vList2"/>
    <dgm:cxn modelId="{0DF16996-D93E-4ED2-A3F3-8B642585005B}" srcId="{DBA1A358-A423-4C22-970D-A7AED667AB7A}" destId="{0CB79FF4-B962-4569-B085-2E004A58DA97}" srcOrd="1" destOrd="0" parTransId="{C77010DE-9BB9-4DA2-B4B1-A579E1657592}" sibTransId="{7D7B52B2-98E2-4336-88DD-F296608D01B3}"/>
    <dgm:cxn modelId="{70836AD4-B759-4C14-B18A-8848C04E7255}" type="presParOf" srcId="{6F90F4A2-5620-4045-BC29-DFC38AB5C33C}" destId="{A2242192-F577-44A7-987E-1BBEE372CC61}" srcOrd="0" destOrd="0" presId="urn:microsoft.com/office/officeart/2005/8/layout/vList2"/>
    <dgm:cxn modelId="{29C3720B-2266-44C2-A041-0955441E98CA}" type="presParOf" srcId="{6F90F4A2-5620-4045-BC29-DFC38AB5C33C}" destId="{46314C8B-1C2B-4A50-89B2-B4102D8552ED}" srcOrd="1" destOrd="0" presId="urn:microsoft.com/office/officeart/2005/8/layout/vList2"/>
    <dgm:cxn modelId="{0AE2D777-A691-4DA2-92AB-129E544A584F}" type="presParOf" srcId="{6F90F4A2-5620-4045-BC29-DFC38AB5C33C}" destId="{C3DF279D-A764-4286-BA92-345CB9127022}" srcOrd="2" destOrd="0" presId="urn:microsoft.com/office/officeart/2005/8/layout/vList2"/>
    <dgm:cxn modelId="{B9980292-37C5-4146-8284-32A336F4109D}" type="presParOf" srcId="{6F90F4A2-5620-4045-BC29-DFC38AB5C33C}" destId="{AB549DF4-36B9-4327-A3F8-BE5797BBBE6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A1A358-A423-4C22-970D-A7AED667AB7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s-EC"/>
        </a:p>
      </dgm:t>
    </dgm:pt>
    <dgm:pt modelId="{68715695-0F1E-4C17-8984-0B2AE9EEB758}">
      <dgm:prSet phldrT="[Texto]" custT="1"/>
      <dgm:spPr/>
      <dgm:t>
        <a:bodyPr/>
        <a:lstStyle/>
        <a:p>
          <a:r>
            <a:rPr lang="es-EC" sz="2400" dirty="0" smtClean="0">
              <a:solidFill>
                <a:schemeClr val="tx1"/>
              </a:solidFill>
            </a:rPr>
            <a:t>Determinar parámetros dinámicos de la estructura (periodo fundamental de la estructura).</a:t>
          </a:r>
          <a:endParaRPr lang="es-EC" sz="2400" dirty="0">
            <a:solidFill>
              <a:schemeClr val="tx1"/>
            </a:solidFill>
          </a:endParaRPr>
        </a:p>
      </dgm:t>
    </dgm:pt>
    <dgm:pt modelId="{F0993536-D28B-44E9-A40B-77E6B85F528B}">
      <dgm:prSet phldrT="[Texto]" custT="1"/>
      <dgm:spPr/>
      <dgm:t>
        <a:bodyPr/>
        <a:lstStyle/>
        <a:p>
          <a:r>
            <a:rPr lang="es-EC" sz="2800" b="1" dirty="0" smtClean="0">
              <a:solidFill>
                <a:schemeClr val="tx1"/>
              </a:solidFill>
            </a:rPr>
            <a:t>MEDICIÓN DE VIBRACIONES AMBIENTALES</a:t>
          </a:r>
          <a:endParaRPr lang="es-EC" sz="2800" b="1" dirty="0">
            <a:solidFill>
              <a:schemeClr val="tx1"/>
            </a:solidFill>
          </a:endParaRPr>
        </a:p>
      </dgm:t>
    </dgm:pt>
    <dgm:pt modelId="{81C83D21-EADC-49F6-A368-BCAF18B7C6A5}" type="sibTrans" cxnId="{0E078F8A-7894-4C99-95EE-DF2E10C52F8A}">
      <dgm:prSet/>
      <dgm:spPr/>
      <dgm:t>
        <a:bodyPr/>
        <a:lstStyle/>
        <a:p>
          <a:endParaRPr lang="es-EC">
            <a:solidFill>
              <a:schemeClr val="tx1"/>
            </a:solidFill>
          </a:endParaRPr>
        </a:p>
      </dgm:t>
    </dgm:pt>
    <dgm:pt modelId="{5F8C1A05-5110-4B79-BC3C-893405944456}" type="parTrans" cxnId="{0E078F8A-7894-4C99-95EE-DF2E10C52F8A}">
      <dgm:prSet/>
      <dgm:spPr/>
      <dgm:t>
        <a:bodyPr/>
        <a:lstStyle/>
        <a:p>
          <a:endParaRPr lang="es-EC">
            <a:solidFill>
              <a:schemeClr val="tx1"/>
            </a:solidFill>
          </a:endParaRPr>
        </a:p>
      </dgm:t>
    </dgm:pt>
    <dgm:pt modelId="{7A45C499-5666-4476-8F46-E57F38F8634A}" type="sibTrans" cxnId="{E187AA67-37A4-4533-B657-2E1FC52FD670}">
      <dgm:prSet/>
      <dgm:spPr/>
      <dgm:t>
        <a:bodyPr/>
        <a:lstStyle/>
        <a:p>
          <a:endParaRPr lang="es-EC">
            <a:solidFill>
              <a:schemeClr val="tx1"/>
            </a:solidFill>
          </a:endParaRPr>
        </a:p>
      </dgm:t>
    </dgm:pt>
    <dgm:pt modelId="{5A279566-DFD2-461C-AD97-A0A59D60D236}" type="parTrans" cxnId="{E187AA67-37A4-4533-B657-2E1FC52FD670}">
      <dgm:prSet/>
      <dgm:spPr/>
      <dgm:t>
        <a:bodyPr/>
        <a:lstStyle/>
        <a:p>
          <a:endParaRPr lang="es-EC">
            <a:solidFill>
              <a:schemeClr val="tx1"/>
            </a:solidFill>
          </a:endParaRPr>
        </a:p>
      </dgm:t>
    </dgm:pt>
    <dgm:pt modelId="{A84DA7FC-EE9E-41FD-9094-699D92047BC4}">
      <dgm:prSet phldrT="[Texto]" custT="1"/>
      <dgm:spPr/>
      <dgm:t>
        <a:bodyPr/>
        <a:lstStyle/>
        <a:p>
          <a:r>
            <a:rPr lang="es-EC" sz="2800" b="1" dirty="0" smtClean="0">
              <a:solidFill>
                <a:schemeClr val="tx1"/>
              </a:solidFill>
            </a:rPr>
            <a:t>ACELERÓMETRO</a:t>
          </a:r>
          <a:endParaRPr lang="es-EC" sz="2800" b="1" dirty="0">
            <a:solidFill>
              <a:schemeClr val="tx1"/>
            </a:solidFill>
          </a:endParaRPr>
        </a:p>
      </dgm:t>
    </dgm:pt>
    <dgm:pt modelId="{E664F18F-7B04-4BFB-8341-53F6A074EE12}" type="parTrans" cxnId="{11448D98-B6F6-42AF-A26A-1AC21580D907}">
      <dgm:prSet/>
      <dgm:spPr/>
      <dgm:t>
        <a:bodyPr/>
        <a:lstStyle/>
        <a:p>
          <a:endParaRPr lang="es-EC">
            <a:solidFill>
              <a:schemeClr val="tx1"/>
            </a:solidFill>
          </a:endParaRPr>
        </a:p>
      </dgm:t>
    </dgm:pt>
    <dgm:pt modelId="{8717C96F-B9DF-4B52-8BCD-325B8CF338F1}" type="sibTrans" cxnId="{11448D98-B6F6-42AF-A26A-1AC21580D907}">
      <dgm:prSet/>
      <dgm:spPr/>
      <dgm:t>
        <a:bodyPr/>
        <a:lstStyle/>
        <a:p>
          <a:endParaRPr lang="es-EC">
            <a:solidFill>
              <a:schemeClr val="tx1"/>
            </a:solidFill>
          </a:endParaRPr>
        </a:p>
      </dgm:t>
    </dgm:pt>
    <dgm:pt modelId="{8522A041-D0AF-4C6B-ABFA-6308E5367FD0}">
      <dgm:prSet phldrT="[Texto]" custT="1"/>
      <dgm:spPr/>
      <dgm:t>
        <a:bodyPr/>
        <a:lstStyle/>
        <a:p>
          <a:r>
            <a:rPr lang="es-EC" sz="2400" dirty="0" smtClean="0">
              <a:solidFill>
                <a:schemeClr val="tx1"/>
              </a:solidFill>
            </a:rPr>
            <a:t>Mide la aceleración producto del movimiento de una estructura ante cargas de viento, microsismos y actividades humanas.</a:t>
          </a:r>
          <a:endParaRPr lang="es-EC" sz="2400" dirty="0">
            <a:solidFill>
              <a:schemeClr val="tx1"/>
            </a:solidFill>
          </a:endParaRPr>
        </a:p>
      </dgm:t>
    </dgm:pt>
    <dgm:pt modelId="{457D18D2-573B-4AD0-B3CC-1C6C94F3A7B1}" type="parTrans" cxnId="{EC6070AE-3672-46FD-A0FF-259BA7C22722}">
      <dgm:prSet/>
      <dgm:spPr/>
      <dgm:t>
        <a:bodyPr/>
        <a:lstStyle/>
        <a:p>
          <a:endParaRPr lang="es-EC">
            <a:solidFill>
              <a:schemeClr val="tx1"/>
            </a:solidFill>
          </a:endParaRPr>
        </a:p>
      </dgm:t>
    </dgm:pt>
    <dgm:pt modelId="{3813BBCA-5612-4E12-B281-65B1EFC8F22D}" type="sibTrans" cxnId="{EC6070AE-3672-46FD-A0FF-259BA7C22722}">
      <dgm:prSet/>
      <dgm:spPr/>
      <dgm:t>
        <a:bodyPr/>
        <a:lstStyle/>
        <a:p>
          <a:endParaRPr lang="es-EC">
            <a:solidFill>
              <a:schemeClr val="tx1"/>
            </a:solidFill>
          </a:endParaRPr>
        </a:p>
      </dgm:t>
    </dgm:pt>
    <dgm:pt modelId="{B794ECFE-A761-4CFE-A3F4-1FFC1921BD9D}">
      <dgm:prSet phldrT="[Texto]" custT="1"/>
      <dgm:spPr/>
      <dgm:t>
        <a:bodyPr/>
        <a:lstStyle/>
        <a:p>
          <a:r>
            <a:rPr lang="es-EC" sz="2800" b="1" dirty="0" smtClean="0">
              <a:solidFill>
                <a:schemeClr val="tx1"/>
              </a:solidFill>
            </a:rPr>
            <a:t>PERIODO FUNDAMENTAL DE LA ESTRUCTURA</a:t>
          </a:r>
          <a:endParaRPr lang="es-EC" sz="2800" b="1" dirty="0">
            <a:solidFill>
              <a:schemeClr val="tx1"/>
            </a:solidFill>
          </a:endParaRPr>
        </a:p>
      </dgm:t>
    </dgm:pt>
    <dgm:pt modelId="{172D2AFF-071B-4C47-8CC0-387E77201251}" type="parTrans" cxnId="{10386A8A-3175-4A08-BFDB-3CF599977B03}">
      <dgm:prSet/>
      <dgm:spPr/>
      <dgm:t>
        <a:bodyPr/>
        <a:lstStyle/>
        <a:p>
          <a:endParaRPr lang="es-EC">
            <a:solidFill>
              <a:schemeClr val="tx1"/>
            </a:solidFill>
          </a:endParaRPr>
        </a:p>
      </dgm:t>
    </dgm:pt>
    <dgm:pt modelId="{0F73D57F-ACE2-47A1-AC1B-575DFB88C5CF}" type="sibTrans" cxnId="{10386A8A-3175-4A08-BFDB-3CF599977B03}">
      <dgm:prSet/>
      <dgm:spPr/>
      <dgm:t>
        <a:bodyPr/>
        <a:lstStyle/>
        <a:p>
          <a:endParaRPr lang="es-EC">
            <a:solidFill>
              <a:schemeClr val="tx1"/>
            </a:solidFill>
          </a:endParaRPr>
        </a:p>
      </dgm:t>
    </dgm:pt>
    <dgm:pt modelId="{60A8810A-F82D-42FF-AE22-7724561C4364}">
      <dgm:prSet phldrT="[Texto]" custT="1"/>
      <dgm:spPr/>
      <dgm:t>
        <a:bodyPr/>
        <a:lstStyle/>
        <a:p>
          <a:r>
            <a:rPr lang="es-EC" sz="2400" dirty="0" smtClean="0">
              <a:solidFill>
                <a:schemeClr val="tx1"/>
              </a:solidFill>
            </a:rPr>
            <a:t>Análisis preliminar de rigidez mediante relación H/T</a:t>
          </a:r>
          <a:endParaRPr lang="es-EC" sz="2400" dirty="0">
            <a:solidFill>
              <a:schemeClr val="tx1"/>
            </a:solidFill>
          </a:endParaRPr>
        </a:p>
      </dgm:t>
    </dgm:pt>
    <dgm:pt modelId="{BDDBB67F-434E-4096-8E74-AD61190CA35E}" type="parTrans" cxnId="{0D554F8A-B7E6-460E-B0E1-1C50765735CB}">
      <dgm:prSet/>
      <dgm:spPr/>
      <dgm:t>
        <a:bodyPr/>
        <a:lstStyle/>
        <a:p>
          <a:endParaRPr lang="es-EC">
            <a:solidFill>
              <a:schemeClr val="tx1"/>
            </a:solidFill>
          </a:endParaRPr>
        </a:p>
      </dgm:t>
    </dgm:pt>
    <dgm:pt modelId="{E7DDAA4E-E3E1-408A-958D-55EC4F1DC2E6}" type="sibTrans" cxnId="{0D554F8A-B7E6-460E-B0E1-1C50765735CB}">
      <dgm:prSet/>
      <dgm:spPr/>
      <dgm:t>
        <a:bodyPr/>
        <a:lstStyle/>
        <a:p>
          <a:endParaRPr lang="es-EC">
            <a:solidFill>
              <a:schemeClr val="tx1"/>
            </a:solidFill>
          </a:endParaRPr>
        </a:p>
      </dgm:t>
    </dgm:pt>
    <dgm:pt modelId="{EBA2F3DA-7975-46B9-BAEB-97BCEB1CD7E7}">
      <dgm:prSet phldrT="[Texto]" custT="1"/>
      <dgm:spPr/>
      <dgm:t>
        <a:bodyPr/>
        <a:lstStyle/>
        <a:p>
          <a:r>
            <a:rPr lang="es-EC" sz="2400" dirty="0" smtClean="0">
              <a:solidFill>
                <a:schemeClr val="tx1"/>
              </a:solidFill>
            </a:rPr>
            <a:t>Muestreo, depuración y procesamiento de señales.</a:t>
          </a:r>
          <a:endParaRPr lang="es-EC" sz="2400" dirty="0">
            <a:solidFill>
              <a:schemeClr val="tx1"/>
            </a:solidFill>
          </a:endParaRPr>
        </a:p>
      </dgm:t>
    </dgm:pt>
    <dgm:pt modelId="{F236C389-8E6A-46AD-8596-60B0BE32DEC4}" type="sibTrans" cxnId="{9DD8B9B5-15B3-4FE6-941E-E98928D6E11E}">
      <dgm:prSet/>
      <dgm:spPr/>
      <dgm:t>
        <a:bodyPr/>
        <a:lstStyle/>
        <a:p>
          <a:endParaRPr lang="es-EC">
            <a:solidFill>
              <a:schemeClr val="tx1"/>
            </a:solidFill>
          </a:endParaRPr>
        </a:p>
      </dgm:t>
    </dgm:pt>
    <dgm:pt modelId="{B8D6A41A-FB98-4CB0-82EA-BBA8A6CE3024}" type="parTrans" cxnId="{9DD8B9B5-15B3-4FE6-941E-E98928D6E11E}">
      <dgm:prSet/>
      <dgm:spPr/>
      <dgm:t>
        <a:bodyPr/>
        <a:lstStyle/>
        <a:p>
          <a:endParaRPr lang="es-EC">
            <a:solidFill>
              <a:schemeClr val="tx1"/>
            </a:solidFill>
          </a:endParaRPr>
        </a:p>
      </dgm:t>
    </dgm:pt>
    <dgm:pt modelId="{6F90F4A2-5620-4045-BC29-DFC38AB5C33C}" type="pres">
      <dgm:prSet presAssocID="{DBA1A358-A423-4C22-970D-A7AED667AB7A}" presName="linear" presStyleCnt="0">
        <dgm:presLayoutVars>
          <dgm:animLvl val="lvl"/>
          <dgm:resizeHandles val="exact"/>
        </dgm:presLayoutVars>
      </dgm:prSet>
      <dgm:spPr/>
      <dgm:t>
        <a:bodyPr/>
        <a:lstStyle/>
        <a:p>
          <a:endParaRPr lang="es-EC"/>
        </a:p>
      </dgm:t>
    </dgm:pt>
    <dgm:pt modelId="{18DF62D8-43EF-4100-BFEC-231DEA656A2E}" type="pres">
      <dgm:prSet presAssocID="{F0993536-D28B-44E9-A40B-77E6B85F528B}" presName="parentText" presStyleLbl="node1" presStyleIdx="0" presStyleCnt="3">
        <dgm:presLayoutVars>
          <dgm:chMax val="0"/>
          <dgm:bulletEnabled val="1"/>
        </dgm:presLayoutVars>
      </dgm:prSet>
      <dgm:spPr/>
      <dgm:t>
        <a:bodyPr/>
        <a:lstStyle/>
        <a:p>
          <a:endParaRPr lang="es-EC"/>
        </a:p>
      </dgm:t>
    </dgm:pt>
    <dgm:pt modelId="{89506E8C-ED2B-4990-9210-A89A3BBF8916}" type="pres">
      <dgm:prSet presAssocID="{F0993536-D28B-44E9-A40B-77E6B85F528B}" presName="childText" presStyleLbl="revTx" presStyleIdx="0" presStyleCnt="3">
        <dgm:presLayoutVars>
          <dgm:bulletEnabled val="1"/>
        </dgm:presLayoutVars>
      </dgm:prSet>
      <dgm:spPr/>
      <dgm:t>
        <a:bodyPr/>
        <a:lstStyle/>
        <a:p>
          <a:endParaRPr lang="es-EC"/>
        </a:p>
      </dgm:t>
    </dgm:pt>
    <dgm:pt modelId="{B5E67777-5C97-4396-A0FC-577B41D4096A}" type="pres">
      <dgm:prSet presAssocID="{A84DA7FC-EE9E-41FD-9094-699D92047BC4}" presName="parentText" presStyleLbl="node1" presStyleIdx="1" presStyleCnt="3">
        <dgm:presLayoutVars>
          <dgm:chMax val="0"/>
          <dgm:bulletEnabled val="1"/>
        </dgm:presLayoutVars>
      </dgm:prSet>
      <dgm:spPr/>
      <dgm:t>
        <a:bodyPr/>
        <a:lstStyle/>
        <a:p>
          <a:endParaRPr lang="es-EC"/>
        </a:p>
      </dgm:t>
    </dgm:pt>
    <dgm:pt modelId="{62A5073D-2239-4BF4-B22B-9728EDF51BB7}" type="pres">
      <dgm:prSet presAssocID="{A84DA7FC-EE9E-41FD-9094-699D92047BC4}" presName="childText" presStyleLbl="revTx" presStyleIdx="1" presStyleCnt="3">
        <dgm:presLayoutVars>
          <dgm:bulletEnabled val="1"/>
        </dgm:presLayoutVars>
      </dgm:prSet>
      <dgm:spPr/>
      <dgm:t>
        <a:bodyPr/>
        <a:lstStyle/>
        <a:p>
          <a:endParaRPr lang="es-EC"/>
        </a:p>
      </dgm:t>
    </dgm:pt>
    <dgm:pt modelId="{ED74D855-670C-42BC-A6AC-249F6071C0DA}" type="pres">
      <dgm:prSet presAssocID="{B794ECFE-A761-4CFE-A3F4-1FFC1921BD9D}" presName="parentText" presStyleLbl="node1" presStyleIdx="2" presStyleCnt="3">
        <dgm:presLayoutVars>
          <dgm:chMax val="0"/>
          <dgm:bulletEnabled val="1"/>
        </dgm:presLayoutVars>
      </dgm:prSet>
      <dgm:spPr/>
      <dgm:t>
        <a:bodyPr/>
        <a:lstStyle/>
        <a:p>
          <a:endParaRPr lang="es-EC"/>
        </a:p>
      </dgm:t>
    </dgm:pt>
    <dgm:pt modelId="{710ECA59-D3F0-4D59-BCF5-3FE62CF60C2F}" type="pres">
      <dgm:prSet presAssocID="{B794ECFE-A761-4CFE-A3F4-1FFC1921BD9D}" presName="childText" presStyleLbl="revTx" presStyleIdx="2" presStyleCnt="3">
        <dgm:presLayoutVars>
          <dgm:bulletEnabled val="1"/>
        </dgm:presLayoutVars>
      </dgm:prSet>
      <dgm:spPr/>
      <dgm:t>
        <a:bodyPr/>
        <a:lstStyle/>
        <a:p>
          <a:endParaRPr lang="es-EC"/>
        </a:p>
      </dgm:t>
    </dgm:pt>
  </dgm:ptLst>
  <dgm:cxnLst>
    <dgm:cxn modelId="{0D554F8A-B7E6-460E-B0E1-1C50765735CB}" srcId="{B794ECFE-A761-4CFE-A3F4-1FFC1921BD9D}" destId="{60A8810A-F82D-42FF-AE22-7724561C4364}" srcOrd="0" destOrd="0" parTransId="{BDDBB67F-434E-4096-8E74-AD61190CA35E}" sibTransId="{E7DDAA4E-E3E1-408A-958D-55EC4F1DC2E6}"/>
    <dgm:cxn modelId="{25F3E3D2-7F7E-462A-B756-C1E2D47C8782}" type="presOf" srcId="{60A8810A-F82D-42FF-AE22-7724561C4364}" destId="{710ECA59-D3F0-4D59-BCF5-3FE62CF60C2F}" srcOrd="0" destOrd="0" presId="urn:microsoft.com/office/officeart/2005/8/layout/vList2"/>
    <dgm:cxn modelId="{11448D98-B6F6-42AF-A26A-1AC21580D907}" srcId="{DBA1A358-A423-4C22-970D-A7AED667AB7A}" destId="{A84DA7FC-EE9E-41FD-9094-699D92047BC4}" srcOrd="1" destOrd="0" parTransId="{E664F18F-7B04-4BFB-8341-53F6A074EE12}" sibTransId="{8717C96F-B9DF-4B52-8BCD-325B8CF338F1}"/>
    <dgm:cxn modelId="{7C93E78F-D43E-45E1-A819-29CCB5357DB7}" type="presOf" srcId="{F0993536-D28B-44E9-A40B-77E6B85F528B}" destId="{18DF62D8-43EF-4100-BFEC-231DEA656A2E}" srcOrd="0" destOrd="0" presId="urn:microsoft.com/office/officeart/2005/8/layout/vList2"/>
    <dgm:cxn modelId="{E187AA67-37A4-4533-B657-2E1FC52FD670}" srcId="{F0993536-D28B-44E9-A40B-77E6B85F528B}" destId="{68715695-0F1E-4C17-8984-0B2AE9EEB758}" srcOrd="0" destOrd="0" parTransId="{5A279566-DFD2-461C-AD97-A0A59D60D236}" sibTransId="{7A45C499-5666-4476-8F46-E57F38F8634A}"/>
    <dgm:cxn modelId="{AD47F101-C809-4332-9EAB-6EF92E1AC849}" type="presOf" srcId="{A84DA7FC-EE9E-41FD-9094-699D92047BC4}" destId="{B5E67777-5C97-4396-A0FC-577B41D4096A}" srcOrd="0" destOrd="0" presId="urn:microsoft.com/office/officeart/2005/8/layout/vList2"/>
    <dgm:cxn modelId="{BAB8A0E4-943F-49BF-96AF-06384F99A904}" type="presOf" srcId="{EBA2F3DA-7975-46B9-BAEB-97BCEB1CD7E7}" destId="{62A5073D-2239-4BF4-B22B-9728EDF51BB7}" srcOrd="0" destOrd="1" presId="urn:microsoft.com/office/officeart/2005/8/layout/vList2"/>
    <dgm:cxn modelId="{9DD8B9B5-15B3-4FE6-941E-E98928D6E11E}" srcId="{A84DA7FC-EE9E-41FD-9094-699D92047BC4}" destId="{EBA2F3DA-7975-46B9-BAEB-97BCEB1CD7E7}" srcOrd="1" destOrd="0" parTransId="{B8D6A41A-FB98-4CB0-82EA-BBA8A6CE3024}" sibTransId="{F236C389-8E6A-46AD-8596-60B0BE32DEC4}"/>
    <dgm:cxn modelId="{10386A8A-3175-4A08-BFDB-3CF599977B03}" srcId="{DBA1A358-A423-4C22-970D-A7AED667AB7A}" destId="{B794ECFE-A761-4CFE-A3F4-1FFC1921BD9D}" srcOrd="2" destOrd="0" parTransId="{172D2AFF-071B-4C47-8CC0-387E77201251}" sibTransId="{0F73D57F-ACE2-47A1-AC1B-575DFB88C5CF}"/>
    <dgm:cxn modelId="{E4C9F723-AE5B-426C-AAFE-909AB1E254BB}" type="presOf" srcId="{DBA1A358-A423-4C22-970D-A7AED667AB7A}" destId="{6F90F4A2-5620-4045-BC29-DFC38AB5C33C}" srcOrd="0" destOrd="0" presId="urn:microsoft.com/office/officeart/2005/8/layout/vList2"/>
    <dgm:cxn modelId="{0E078F8A-7894-4C99-95EE-DF2E10C52F8A}" srcId="{DBA1A358-A423-4C22-970D-A7AED667AB7A}" destId="{F0993536-D28B-44E9-A40B-77E6B85F528B}" srcOrd="0" destOrd="0" parTransId="{5F8C1A05-5110-4B79-BC3C-893405944456}" sibTransId="{81C83D21-EADC-49F6-A368-BCAF18B7C6A5}"/>
    <dgm:cxn modelId="{A2893B4C-B594-47E4-A62A-E2031941A213}" type="presOf" srcId="{B794ECFE-A761-4CFE-A3F4-1FFC1921BD9D}" destId="{ED74D855-670C-42BC-A6AC-249F6071C0DA}" srcOrd="0" destOrd="0" presId="urn:microsoft.com/office/officeart/2005/8/layout/vList2"/>
    <dgm:cxn modelId="{2705A1D9-0965-4C08-B7ED-EFBECEBAFB83}" type="presOf" srcId="{68715695-0F1E-4C17-8984-0B2AE9EEB758}" destId="{89506E8C-ED2B-4990-9210-A89A3BBF8916}" srcOrd="0" destOrd="0" presId="urn:microsoft.com/office/officeart/2005/8/layout/vList2"/>
    <dgm:cxn modelId="{EC6070AE-3672-46FD-A0FF-259BA7C22722}" srcId="{A84DA7FC-EE9E-41FD-9094-699D92047BC4}" destId="{8522A041-D0AF-4C6B-ABFA-6308E5367FD0}" srcOrd="0" destOrd="0" parTransId="{457D18D2-573B-4AD0-B3CC-1C6C94F3A7B1}" sibTransId="{3813BBCA-5612-4E12-B281-65B1EFC8F22D}"/>
    <dgm:cxn modelId="{373D943D-7ED6-49FD-A585-3DC1D6120D9A}" type="presOf" srcId="{8522A041-D0AF-4C6B-ABFA-6308E5367FD0}" destId="{62A5073D-2239-4BF4-B22B-9728EDF51BB7}" srcOrd="0" destOrd="0" presId="urn:microsoft.com/office/officeart/2005/8/layout/vList2"/>
    <dgm:cxn modelId="{12BBDD42-ADFC-43E6-8ACF-238381F9D6CC}" type="presParOf" srcId="{6F90F4A2-5620-4045-BC29-DFC38AB5C33C}" destId="{18DF62D8-43EF-4100-BFEC-231DEA656A2E}" srcOrd="0" destOrd="0" presId="urn:microsoft.com/office/officeart/2005/8/layout/vList2"/>
    <dgm:cxn modelId="{C47D002D-CD92-46A2-BD50-41913804A201}" type="presParOf" srcId="{6F90F4A2-5620-4045-BC29-DFC38AB5C33C}" destId="{89506E8C-ED2B-4990-9210-A89A3BBF8916}" srcOrd="1" destOrd="0" presId="urn:microsoft.com/office/officeart/2005/8/layout/vList2"/>
    <dgm:cxn modelId="{276A6B5C-4CA5-417B-B4D0-291000AC127C}" type="presParOf" srcId="{6F90F4A2-5620-4045-BC29-DFC38AB5C33C}" destId="{B5E67777-5C97-4396-A0FC-577B41D4096A}" srcOrd="2" destOrd="0" presId="urn:microsoft.com/office/officeart/2005/8/layout/vList2"/>
    <dgm:cxn modelId="{C1CFAB00-9638-4522-BC55-56278A5A228E}" type="presParOf" srcId="{6F90F4A2-5620-4045-BC29-DFC38AB5C33C}" destId="{62A5073D-2239-4BF4-B22B-9728EDF51BB7}" srcOrd="3" destOrd="0" presId="urn:microsoft.com/office/officeart/2005/8/layout/vList2"/>
    <dgm:cxn modelId="{37A6AB76-A573-4207-AEA0-351834FE9A23}" type="presParOf" srcId="{6F90F4A2-5620-4045-BC29-DFC38AB5C33C}" destId="{ED74D855-670C-42BC-A6AC-249F6071C0DA}" srcOrd="4" destOrd="0" presId="urn:microsoft.com/office/officeart/2005/8/layout/vList2"/>
    <dgm:cxn modelId="{1FD269B8-B2E8-4688-BCA0-42A0BEC323E5}" type="presParOf" srcId="{6F90F4A2-5620-4045-BC29-DFC38AB5C33C}" destId="{710ECA59-D3F0-4D59-BCF5-3FE62CF60C2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16E539-E1B6-4A4F-9763-B62C2DC82C1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s-EC"/>
        </a:p>
      </dgm:t>
    </dgm:pt>
    <dgm:pt modelId="{175AEC08-6FE8-4F27-BA6C-BA07053CD385}">
      <dgm:prSet phldrT="[Texto]" custT="1"/>
      <dgm:spPr/>
      <dgm:t>
        <a:bodyPr/>
        <a:lstStyle/>
        <a:p>
          <a:r>
            <a:rPr lang="es-EC" sz="2400" b="1" dirty="0" smtClean="0">
              <a:solidFill>
                <a:schemeClr val="tx1"/>
              </a:solidFill>
            </a:rPr>
            <a:t>SOFTWARE ETABS</a:t>
          </a:r>
          <a:endParaRPr lang="es-EC" sz="2400" b="1" dirty="0">
            <a:solidFill>
              <a:schemeClr val="tx1"/>
            </a:solidFill>
          </a:endParaRPr>
        </a:p>
      </dgm:t>
    </dgm:pt>
    <dgm:pt modelId="{3688872B-239A-4F8C-B081-2D443D61CB3C}" type="parTrans" cxnId="{329471E1-642E-4497-AFBE-12550CFCB1FB}">
      <dgm:prSet/>
      <dgm:spPr/>
      <dgm:t>
        <a:bodyPr/>
        <a:lstStyle/>
        <a:p>
          <a:endParaRPr lang="es-EC">
            <a:solidFill>
              <a:schemeClr val="tx1"/>
            </a:solidFill>
          </a:endParaRPr>
        </a:p>
      </dgm:t>
    </dgm:pt>
    <dgm:pt modelId="{683335B6-AD6B-46E2-8C64-5B41216D4E98}" type="sibTrans" cxnId="{329471E1-642E-4497-AFBE-12550CFCB1FB}">
      <dgm:prSet/>
      <dgm:spPr/>
      <dgm:t>
        <a:bodyPr/>
        <a:lstStyle/>
        <a:p>
          <a:endParaRPr lang="es-EC">
            <a:solidFill>
              <a:schemeClr val="tx1"/>
            </a:solidFill>
          </a:endParaRPr>
        </a:p>
      </dgm:t>
    </dgm:pt>
    <dgm:pt modelId="{A33AB970-C89A-4D98-8750-F30BCC18A265}">
      <dgm:prSet phldrT="[Texto]" custT="1"/>
      <dgm:spPr/>
      <dgm:t>
        <a:bodyPr/>
        <a:lstStyle/>
        <a:p>
          <a:r>
            <a:rPr lang="es-EC" sz="2400" dirty="0" smtClean="0">
              <a:solidFill>
                <a:schemeClr val="tx1"/>
              </a:solidFill>
            </a:rPr>
            <a:t>Análisis estructural</a:t>
          </a:r>
          <a:endParaRPr lang="es-EC" sz="2400" dirty="0">
            <a:solidFill>
              <a:schemeClr val="tx1"/>
            </a:solidFill>
          </a:endParaRPr>
        </a:p>
      </dgm:t>
    </dgm:pt>
    <dgm:pt modelId="{E2B19AB9-AA32-431A-9427-C5EED626934F}" type="parTrans" cxnId="{4DE07377-4077-4709-9CCD-59F2B6A9BCF8}">
      <dgm:prSet/>
      <dgm:spPr/>
      <dgm:t>
        <a:bodyPr/>
        <a:lstStyle/>
        <a:p>
          <a:endParaRPr lang="es-EC">
            <a:solidFill>
              <a:schemeClr val="tx1"/>
            </a:solidFill>
          </a:endParaRPr>
        </a:p>
      </dgm:t>
    </dgm:pt>
    <dgm:pt modelId="{72CE530C-AAD6-4F6A-8FB6-9AB1571AE3F1}" type="sibTrans" cxnId="{4DE07377-4077-4709-9CCD-59F2B6A9BCF8}">
      <dgm:prSet/>
      <dgm:spPr/>
      <dgm:t>
        <a:bodyPr/>
        <a:lstStyle/>
        <a:p>
          <a:endParaRPr lang="es-EC">
            <a:solidFill>
              <a:schemeClr val="tx1"/>
            </a:solidFill>
          </a:endParaRPr>
        </a:p>
      </dgm:t>
    </dgm:pt>
    <dgm:pt modelId="{7CAB5F01-15E1-412C-BBF4-D5BE4A170590}">
      <dgm:prSet phldrT="[Texto]" custT="1"/>
      <dgm:spPr/>
      <dgm:t>
        <a:bodyPr/>
        <a:lstStyle/>
        <a:p>
          <a:r>
            <a:rPr lang="es-EC" sz="2400" dirty="0" err="1" smtClean="0">
              <a:solidFill>
                <a:schemeClr val="tx1"/>
              </a:solidFill>
            </a:rPr>
            <a:t>Dimensio-namiento</a:t>
          </a:r>
          <a:r>
            <a:rPr lang="es-EC" sz="2400" dirty="0" smtClean="0">
              <a:solidFill>
                <a:schemeClr val="tx1"/>
              </a:solidFill>
            </a:rPr>
            <a:t> de edificación</a:t>
          </a:r>
          <a:endParaRPr lang="es-EC" sz="2400" dirty="0">
            <a:solidFill>
              <a:schemeClr val="tx1"/>
            </a:solidFill>
          </a:endParaRPr>
        </a:p>
      </dgm:t>
    </dgm:pt>
    <dgm:pt modelId="{8D9E242D-07B2-4E0E-969C-371C46195239}" type="parTrans" cxnId="{73134344-32A2-4FED-BF21-872E716C567C}">
      <dgm:prSet/>
      <dgm:spPr/>
      <dgm:t>
        <a:bodyPr/>
        <a:lstStyle/>
        <a:p>
          <a:endParaRPr lang="es-EC">
            <a:solidFill>
              <a:schemeClr val="tx1"/>
            </a:solidFill>
          </a:endParaRPr>
        </a:p>
      </dgm:t>
    </dgm:pt>
    <dgm:pt modelId="{1EEA834F-779C-4715-B30B-FB4723E77E38}" type="sibTrans" cxnId="{73134344-32A2-4FED-BF21-872E716C567C}">
      <dgm:prSet/>
      <dgm:spPr/>
      <dgm:t>
        <a:bodyPr/>
        <a:lstStyle/>
        <a:p>
          <a:endParaRPr lang="es-EC">
            <a:solidFill>
              <a:schemeClr val="tx1"/>
            </a:solidFill>
          </a:endParaRPr>
        </a:p>
      </dgm:t>
    </dgm:pt>
    <dgm:pt modelId="{A54D4E71-FDAE-4329-884D-D9AE88A9E581}">
      <dgm:prSet phldrT="[Texto]" custT="1"/>
      <dgm:spPr/>
      <dgm:t>
        <a:bodyPr/>
        <a:lstStyle/>
        <a:p>
          <a:r>
            <a:rPr lang="es-EC" sz="2400" b="1" dirty="0" smtClean="0">
              <a:solidFill>
                <a:schemeClr val="tx1"/>
              </a:solidFill>
            </a:rPr>
            <a:t>ANÁLISIS ESTÁTICO LINEAL</a:t>
          </a:r>
          <a:endParaRPr lang="es-EC" sz="2400" b="1" dirty="0">
            <a:solidFill>
              <a:schemeClr val="tx1"/>
            </a:solidFill>
          </a:endParaRPr>
        </a:p>
      </dgm:t>
    </dgm:pt>
    <dgm:pt modelId="{9DEB9D4B-6C28-4313-8A6A-8FDBFB7C4EB7}" type="parTrans" cxnId="{1E173B20-2DEF-428B-8593-BA8465A2CCB6}">
      <dgm:prSet/>
      <dgm:spPr/>
      <dgm:t>
        <a:bodyPr/>
        <a:lstStyle/>
        <a:p>
          <a:endParaRPr lang="es-EC">
            <a:solidFill>
              <a:schemeClr val="tx1"/>
            </a:solidFill>
          </a:endParaRPr>
        </a:p>
      </dgm:t>
    </dgm:pt>
    <dgm:pt modelId="{1EBC597A-5EED-43A1-A1F4-52F19E73AEC9}" type="sibTrans" cxnId="{1E173B20-2DEF-428B-8593-BA8465A2CCB6}">
      <dgm:prSet/>
      <dgm:spPr/>
      <dgm:t>
        <a:bodyPr/>
        <a:lstStyle/>
        <a:p>
          <a:endParaRPr lang="es-EC">
            <a:solidFill>
              <a:schemeClr val="tx1"/>
            </a:solidFill>
          </a:endParaRPr>
        </a:p>
      </dgm:t>
    </dgm:pt>
    <dgm:pt modelId="{FFC7C0FD-FADA-4EE5-812B-38A004115EDA}">
      <dgm:prSet phldrT="[Texto]" custT="1"/>
      <dgm:spPr/>
      <dgm:t>
        <a:bodyPr/>
        <a:lstStyle/>
        <a:p>
          <a:r>
            <a:rPr lang="es-EC" sz="2400" dirty="0" smtClean="0">
              <a:solidFill>
                <a:schemeClr val="tx1"/>
              </a:solidFill>
            </a:rPr>
            <a:t>Calcular desplaza-</a:t>
          </a:r>
          <a:r>
            <a:rPr lang="es-EC" sz="2400" dirty="0" err="1" smtClean="0">
              <a:solidFill>
                <a:schemeClr val="tx1"/>
              </a:solidFill>
            </a:rPr>
            <a:t>mientos</a:t>
          </a:r>
          <a:r>
            <a:rPr lang="es-EC" sz="2400" dirty="0" smtClean="0">
              <a:solidFill>
                <a:schemeClr val="tx1"/>
              </a:solidFill>
            </a:rPr>
            <a:t>, deforma-</a:t>
          </a:r>
          <a:r>
            <a:rPr lang="es-EC" sz="2400" dirty="0" err="1" smtClean="0">
              <a:solidFill>
                <a:schemeClr val="tx1"/>
              </a:solidFill>
            </a:rPr>
            <a:t>ciones</a:t>
          </a:r>
          <a:r>
            <a:rPr lang="es-EC" sz="2400" dirty="0" smtClean="0">
              <a:solidFill>
                <a:schemeClr val="tx1"/>
              </a:solidFill>
            </a:rPr>
            <a:t>  y fuerzas de reacción</a:t>
          </a:r>
          <a:endParaRPr lang="es-EC" sz="2400" dirty="0">
            <a:solidFill>
              <a:schemeClr val="tx1"/>
            </a:solidFill>
          </a:endParaRPr>
        </a:p>
      </dgm:t>
    </dgm:pt>
    <dgm:pt modelId="{693F2FAD-961C-4CC1-AAA3-EBF61C21894E}" type="parTrans" cxnId="{953242F6-D92D-41BB-9948-34884F6BC9E8}">
      <dgm:prSet/>
      <dgm:spPr/>
      <dgm:t>
        <a:bodyPr/>
        <a:lstStyle/>
        <a:p>
          <a:endParaRPr lang="es-EC">
            <a:solidFill>
              <a:schemeClr val="tx1"/>
            </a:solidFill>
          </a:endParaRPr>
        </a:p>
      </dgm:t>
    </dgm:pt>
    <dgm:pt modelId="{75E0E3E1-9A2A-4036-A635-25B57A002F84}" type="sibTrans" cxnId="{953242F6-D92D-41BB-9948-34884F6BC9E8}">
      <dgm:prSet/>
      <dgm:spPr/>
      <dgm:t>
        <a:bodyPr/>
        <a:lstStyle/>
        <a:p>
          <a:endParaRPr lang="es-EC">
            <a:solidFill>
              <a:schemeClr val="tx1"/>
            </a:solidFill>
          </a:endParaRPr>
        </a:p>
      </dgm:t>
    </dgm:pt>
    <dgm:pt modelId="{56E2603E-3E6D-446B-AC0A-9FDEB3223146}">
      <dgm:prSet phldrT="[Texto]" custT="1"/>
      <dgm:spPr/>
      <dgm:t>
        <a:bodyPr/>
        <a:lstStyle/>
        <a:p>
          <a:r>
            <a:rPr lang="es-EC" sz="2400" b="1" dirty="0" smtClean="0">
              <a:solidFill>
                <a:schemeClr val="tx1"/>
              </a:solidFill>
            </a:rPr>
            <a:t>ANÁLISIS ESTÁTICO NO LINEAL</a:t>
          </a:r>
          <a:endParaRPr lang="es-EC" sz="2400" b="1" dirty="0">
            <a:solidFill>
              <a:schemeClr val="tx1"/>
            </a:solidFill>
          </a:endParaRPr>
        </a:p>
      </dgm:t>
    </dgm:pt>
    <dgm:pt modelId="{9E961554-8EA0-4408-9799-6CAE537F1DF5}" type="parTrans" cxnId="{35E62232-6259-4860-BD96-191F54476D93}">
      <dgm:prSet/>
      <dgm:spPr/>
      <dgm:t>
        <a:bodyPr/>
        <a:lstStyle/>
        <a:p>
          <a:endParaRPr lang="es-EC">
            <a:solidFill>
              <a:schemeClr val="tx1"/>
            </a:solidFill>
          </a:endParaRPr>
        </a:p>
      </dgm:t>
    </dgm:pt>
    <dgm:pt modelId="{CAC66C22-4A63-4287-AB0B-305381E979E7}" type="sibTrans" cxnId="{35E62232-6259-4860-BD96-191F54476D93}">
      <dgm:prSet/>
      <dgm:spPr/>
      <dgm:t>
        <a:bodyPr/>
        <a:lstStyle/>
        <a:p>
          <a:endParaRPr lang="es-EC">
            <a:solidFill>
              <a:schemeClr val="tx1"/>
            </a:solidFill>
          </a:endParaRPr>
        </a:p>
      </dgm:t>
    </dgm:pt>
    <dgm:pt modelId="{CCD38B15-2E3F-4980-AB6C-F8ED5283A818}">
      <dgm:prSet phldrT="[Texto]" custT="1"/>
      <dgm:spPr/>
      <dgm:t>
        <a:bodyPr/>
        <a:lstStyle/>
        <a:p>
          <a:r>
            <a:rPr lang="es-EC" sz="2400" dirty="0" err="1" smtClean="0">
              <a:solidFill>
                <a:schemeClr val="tx1"/>
              </a:solidFill>
            </a:rPr>
            <a:t>Pushover</a:t>
          </a:r>
          <a:endParaRPr lang="es-EC" sz="2400" dirty="0">
            <a:solidFill>
              <a:schemeClr val="tx1"/>
            </a:solidFill>
          </a:endParaRPr>
        </a:p>
      </dgm:t>
    </dgm:pt>
    <dgm:pt modelId="{180B083B-91BC-4431-BB70-11866DCC68E0}" type="parTrans" cxnId="{C32916C7-96AE-4DA4-B163-6419977326B6}">
      <dgm:prSet/>
      <dgm:spPr/>
      <dgm:t>
        <a:bodyPr/>
        <a:lstStyle/>
        <a:p>
          <a:endParaRPr lang="es-EC">
            <a:solidFill>
              <a:schemeClr val="tx1"/>
            </a:solidFill>
          </a:endParaRPr>
        </a:p>
      </dgm:t>
    </dgm:pt>
    <dgm:pt modelId="{FD6AC965-2B0E-46E2-9621-0A4797532E63}" type="sibTrans" cxnId="{C32916C7-96AE-4DA4-B163-6419977326B6}">
      <dgm:prSet/>
      <dgm:spPr/>
      <dgm:t>
        <a:bodyPr/>
        <a:lstStyle/>
        <a:p>
          <a:endParaRPr lang="es-EC">
            <a:solidFill>
              <a:schemeClr val="tx1"/>
            </a:solidFill>
          </a:endParaRPr>
        </a:p>
      </dgm:t>
    </dgm:pt>
    <dgm:pt modelId="{4FC5FB28-3C02-40F2-956E-AFFF2A3237CD}">
      <dgm:prSet phldrT="[Texto]" custT="1"/>
      <dgm:spPr/>
      <dgm:t>
        <a:bodyPr/>
        <a:lstStyle/>
        <a:p>
          <a:r>
            <a:rPr lang="es-EC" sz="2400" b="1" dirty="0" smtClean="0">
              <a:solidFill>
                <a:schemeClr val="tx1"/>
              </a:solidFill>
            </a:rPr>
            <a:t>ANÁLISIS MODAL</a:t>
          </a:r>
          <a:endParaRPr lang="es-EC" sz="2400" b="1" dirty="0">
            <a:solidFill>
              <a:schemeClr val="tx1"/>
            </a:solidFill>
          </a:endParaRPr>
        </a:p>
      </dgm:t>
    </dgm:pt>
    <dgm:pt modelId="{22FC78FC-A96F-43C8-A124-310C513D1F0A}" type="parTrans" cxnId="{EF0F0683-A852-4387-B326-D9F35009E83A}">
      <dgm:prSet/>
      <dgm:spPr/>
      <dgm:t>
        <a:bodyPr/>
        <a:lstStyle/>
        <a:p>
          <a:endParaRPr lang="es-EC">
            <a:solidFill>
              <a:schemeClr val="tx1"/>
            </a:solidFill>
          </a:endParaRPr>
        </a:p>
      </dgm:t>
    </dgm:pt>
    <dgm:pt modelId="{5AF7A76A-6305-46C3-964C-4A7A936CC299}" type="sibTrans" cxnId="{EF0F0683-A852-4387-B326-D9F35009E83A}">
      <dgm:prSet/>
      <dgm:spPr/>
      <dgm:t>
        <a:bodyPr/>
        <a:lstStyle/>
        <a:p>
          <a:endParaRPr lang="es-EC">
            <a:solidFill>
              <a:schemeClr val="tx1"/>
            </a:solidFill>
          </a:endParaRPr>
        </a:p>
      </dgm:t>
    </dgm:pt>
    <dgm:pt modelId="{842CFDFC-D3AC-4B3D-97B5-B52DB936431B}">
      <dgm:prSet phldrT="[Texto]" custT="1"/>
      <dgm:spPr/>
      <dgm:t>
        <a:bodyPr/>
        <a:lstStyle/>
        <a:p>
          <a:r>
            <a:rPr lang="es-EC" sz="2400" dirty="0" smtClean="0">
              <a:solidFill>
                <a:schemeClr val="tx1"/>
              </a:solidFill>
            </a:rPr>
            <a:t>Modos de vibrar</a:t>
          </a:r>
          <a:endParaRPr lang="es-EC" sz="2400" dirty="0">
            <a:solidFill>
              <a:schemeClr val="tx1"/>
            </a:solidFill>
          </a:endParaRPr>
        </a:p>
      </dgm:t>
    </dgm:pt>
    <dgm:pt modelId="{E0D962C1-704D-47A2-A2F6-D183AF9A9B5E}" type="parTrans" cxnId="{7EB57C90-644A-4EF2-9974-735EB691196D}">
      <dgm:prSet/>
      <dgm:spPr/>
      <dgm:t>
        <a:bodyPr/>
        <a:lstStyle/>
        <a:p>
          <a:endParaRPr lang="es-EC">
            <a:solidFill>
              <a:schemeClr val="tx1"/>
            </a:solidFill>
          </a:endParaRPr>
        </a:p>
      </dgm:t>
    </dgm:pt>
    <dgm:pt modelId="{10FDC51D-952E-4111-BA80-949DA968344F}" type="sibTrans" cxnId="{7EB57C90-644A-4EF2-9974-735EB691196D}">
      <dgm:prSet/>
      <dgm:spPr/>
      <dgm:t>
        <a:bodyPr/>
        <a:lstStyle/>
        <a:p>
          <a:endParaRPr lang="es-EC">
            <a:solidFill>
              <a:schemeClr val="tx1"/>
            </a:solidFill>
          </a:endParaRPr>
        </a:p>
      </dgm:t>
    </dgm:pt>
    <dgm:pt modelId="{1BC1C519-8902-4E45-A370-8D750DE634D2}">
      <dgm:prSet phldrT="[Texto]" custT="1"/>
      <dgm:spPr/>
      <dgm:t>
        <a:bodyPr/>
        <a:lstStyle/>
        <a:p>
          <a:r>
            <a:rPr lang="es-EC" sz="2400" smtClean="0">
              <a:solidFill>
                <a:schemeClr val="tx1"/>
              </a:solidFill>
            </a:rPr>
            <a:t>Fema 356</a:t>
          </a:r>
          <a:endParaRPr lang="es-EC" sz="2400" dirty="0">
            <a:solidFill>
              <a:schemeClr val="tx1"/>
            </a:solidFill>
          </a:endParaRPr>
        </a:p>
      </dgm:t>
    </dgm:pt>
    <dgm:pt modelId="{67E7BF78-7029-413B-A376-410DDA6D87D8}" type="parTrans" cxnId="{0B5C3717-1E0C-41FC-BFC0-C15EBBF422DD}">
      <dgm:prSet/>
      <dgm:spPr/>
      <dgm:t>
        <a:bodyPr/>
        <a:lstStyle/>
        <a:p>
          <a:endParaRPr lang="es-EC">
            <a:solidFill>
              <a:schemeClr val="tx1"/>
            </a:solidFill>
          </a:endParaRPr>
        </a:p>
      </dgm:t>
    </dgm:pt>
    <dgm:pt modelId="{C60A1CF7-76E2-4E0C-ACFA-39A76F726948}" type="sibTrans" cxnId="{0B5C3717-1E0C-41FC-BFC0-C15EBBF422DD}">
      <dgm:prSet/>
      <dgm:spPr/>
      <dgm:t>
        <a:bodyPr/>
        <a:lstStyle/>
        <a:p>
          <a:endParaRPr lang="es-EC">
            <a:solidFill>
              <a:schemeClr val="tx1"/>
            </a:solidFill>
          </a:endParaRPr>
        </a:p>
      </dgm:t>
    </dgm:pt>
    <dgm:pt modelId="{2207E458-E95E-45A2-8A95-82709636B7FB}">
      <dgm:prSet phldrT="[Texto]" custT="1"/>
      <dgm:spPr/>
      <dgm:t>
        <a:bodyPr/>
        <a:lstStyle/>
        <a:p>
          <a:r>
            <a:rPr lang="es-EC" sz="2400" dirty="0" smtClean="0">
              <a:solidFill>
                <a:schemeClr val="tx1"/>
              </a:solidFill>
            </a:rPr>
            <a:t>Rótulas plásticas</a:t>
          </a:r>
          <a:endParaRPr lang="es-EC" sz="2400" dirty="0">
            <a:solidFill>
              <a:schemeClr val="tx1"/>
            </a:solidFill>
          </a:endParaRPr>
        </a:p>
      </dgm:t>
    </dgm:pt>
    <dgm:pt modelId="{D42D0829-0F29-44A6-8FCC-C16D03DB5772}" type="parTrans" cxnId="{A5B993A1-3415-49DD-8240-3AB72753F22F}">
      <dgm:prSet/>
      <dgm:spPr/>
      <dgm:t>
        <a:bodyPr/>
        <a:lstStyle/>
        <a:p>
          <a:endParaRPr lang="es-EC">
            <a:solidFill>
              <a:schemeClr val="tx1"/>
            </a:solidFill>
          </a:endParaRPr>
        </a:p>
      </dgm:t>
    </dgm:pt>
    <dgm:pt modelId="{CAA1CDA5-DE63-4209-85B9-FD9312ACBF61}" type="sibTrans" cxnId="{A5B993A1-3415-49DD-8240-3AB72753F22F}">
      <dgm:prSet/>
      <dgm:spPr/>
      <dgm:t>
        <a:bodyPr/>
        <a:lstStyle/>
        <a:p>
          <a:endParaRPr lang="es-EC">
            <a:solidFill>
              <a:schemeClr val="tx1"/>
            </a:solidFill>
          </a:endParaRPr>
        </a:p>
      </dgm:t>
    </dgm:pt>
    <dgm:pt modelId="{2EEBE269-2A48-4806-A1ED-1283FDF79B26}">
      <dgm:prSet phldrT="[Texto]" custT="1"/>
      <dgm:spPr/>
      <dgm:t>
        <a:bodyPr/>
        <a:lstStyle/>
        <a:p>
          <a:r>
            <a:rPr lang="es-EC" sz="2400" dirty="0" smtClean="0">
              <a:solidFill>
                <a:schemeClr val="tx1"/>
              </a:solidFill>
            </a:rPr>
            <a:t>Curvas de capacidad</a:t>
          </a:r>
          <a:endParaRPr lang="es-EC" sz="2400" dirty="0">
            <a:solidFill>
              <a:schemeClr val="tx1"/>
            </a:solidFill>
          </a:endParaRPr>
        </a:p>
      </dgm:t>
    </dgm:pt>
    <dgm:pt modelId="{8F711E44-F466-4BE3-AC20-C21A5057D013}" type="parTrans" cxnId="{B7B25D2D-3E3D-4CA0-931F-1452B21D5943}">
      <dgm:prSet/>
      <dgm:spPr/>
      <dgm:t>
        <a:bodyPr/>
        <a:lstStyle/>
        <a:p>
          <a:endParaRPr lang="es-EC"/>
        </a:p>
      </dgm:t>
    </dgm:pt>
    <dgm:pt modelId="{E0640BBB-1D27-45BF-8EED-8A6B9A54F5DF}" type="sibTrans" cxnId="{B7B25D2D-3E3D-4CA0-931F-1452B21D5943}">
      <dgm:prSet/>
      <dgm:spPr/>
      <dgm:t>
        <a:bodyPr/>
        <a:lstStyle/>
        <a:p>
          <a:endParaRPr lang="es-EC"/>
        </a:p>
      </dgm:t>
    </dgm:pt>
    <dgm:pt modelId="{FC4F9B7B-FC67-4D1D-AE93-E277B4119930}" type="pres">
      <dgm:prSet presAssocID="{2716E539-E1B6-4A4F-9763-B62C2DC82C1A}" presName="Name0" presStyleCnt="0">
        <dgm:presLayoutVars>
          <dgm:dir/>
          <dgm:animLvl val="lvl"/>
          <dgm:resizeHandles val="exact"/>
        </dgm:presLayoutVars>
      </dgm:prSet>
      <dgm:spPr/>
      <dgm:t>
        <a:bodyPr/>
        <a:lstStyle/>
        <a:p>
          <a:endParaRPr lang="es-EC"/>
        </a:p>
      </dgm:t>
    </dgm:pt>
    <dgm:pt modelId="{2A79F635-C759-4359-8E99-BA5529FE50D3}" type="pres">
      <dgm:prSet presAssocID="{175AEC08-6FE8-4F27-BA6C-BA07053CD385}" presName="composite" presStyleCnt="0"/>
      <dgm:spPr/>
    </dgm:pt>
    <dgm:pt modelId="{02E11437-F209-4195-B58E-ADC196425F58}" type="pres">
      <dgm:prSet presAssocID="{175AEC08-6FE8-4F27-BA6C-BA07053CD385}" presName="parTx" presStyleLbl="alignNode1" presStyleIdx="0" presStyleCnt="4" custScaleX="102708" custScaleY="117043">
        <dgm:presLayoutVars>
          <dgm:chMax val="0"/>
          <dgm:chPref val="0"/>
          <dgm:bulletEnabled val="1"/>
        </dgm:presLayoutVars>
      </dgm:prSet>
      <dgm:spPr/>
      <dgm:t>
        <a:bodyPr/>
        <a:lstStyle/>
        <a:p>
          <a:endParaRPr lang="es-EC"/>
        </a:p>
      </dgm:t>
    </dgm:pt>
    <dgm:pt modelId="{09238846-2AF9-42A0-A6BD-9CCB77E5E8E5}" type="pres">
      <dgm:prSet presAssocID="{175AEC08-6FE8-4F27-BA6C-BA07053CD385}" presName="desTx" presStyleLbl="alignAccFollowNode1" presStyleIdx="0" presStyleCnt="4" custLinFactNeighborX="1729" custLinFactNeighborY="11331">
        <dgm:presLayoutVars>
          <dgm:bulletEnabled val="1"/>
        </dgm:presLayoutVars>
      </dgm:prSet>
      <dgm:spPr/>
      <dgm:t>
        <a:bodyPr/>
        <a:lstStyle/>
        <a:p>
          <a:endParaRPr lang="es-EC"/>
        </a:p>
      </dgm:t>
    </dgm:pt>
    <dgm:pt modelId="{473F0ED7-45D7-479A-AA83-560C3D13B97D}" type="pres">
      <dgm:prSet presAssocID="{683335B6-AD6B-46E2-8C64-5B41216D4E98}" presName="space" presStyleCnt="0"/>
      <dgm:spPr/>
    </dgm:pt>
    <dgm:pt modelId="{C477E251-EE6E-4F37-A9AD-53BB7797032F}" type="pres">
      <dgm:prSet presAssocID="{4FC5FB28-3C02-40F2-956E-AFFF2A3237CD}" presName="composite" presStyleCnt="0"/>
      <dgm:spPr/>
    </dgm:pt>
    <dgm:pt modelId="{12FAA675-D4DD-49B5-9BC9-90BE9C3100DB}" type="pres">
      <dgm:prSet presAssocID="{4FC5FB28-3C02-40F2-956E-AFFF2A3237CD}" presName="parTx" presStyleLbl="alignNode1" presStyleIdx="1" presStyleCnt="4" custScaleX="102708" custScaleY="117043">
        <dgm:presLayoutVars>
          <dgm:chMax val="0"/>
          <dgm:chPref val="0"/>
          <dgm:bulletEnabled val="1"/>
        </dgm:presLayoutVars>
      </dgm:prSet>
      <dgm:spPr/>
      <dgm:t>
        <a:bodyPr/>
        <a:lstStyle/>
        <a:p>
          <a:endParaRPr lang="es-EC"/>
        </a:p>
      </dgm:t>
    </dgm:pt>
    <dgm:pt modelId="{034FB9C7-1717-4EA5-8500-924F05BEE026}" type="pres">
      <dgm:prSet presAssocID="{4FC5FB28-3C02-40F2-956E-AFFF2A3237CD}" presName="desTx" presStyleLbl="alignAccFollowNode1" presStyleIdx="1" presStyleCnt="4" custLinFactNeighborX="1729" custLinFactNeighborY="11331">
        <dgm:presLayoutVars>
          <dgm:bulletEnabled val="1"/>
        </dgm:presLayoutVars>
      </dgm:prSet>
      <dgm:spPr/>
      <dgm:t>
        <a:bodyPr/>
        <a:lstStyle/>
        <a:p>
          <a:endParaRPr lang="es-EC"/>
        </a:p>
      </dgm:t>
    </dgm:pt>
    <dgm:pt modelId="{46892CD7-56DE-4F8C-9448-C04A54AF40CF}" type="pres">
      <dgm:prSet presAssocID="{5AF7A76A-6305-46C3-964C-4A7A936CC299}" presName="space" presStyleCnt="0"/>
      <dgm:spPr/>
    </dgm:pt>
    <dgm:pt modelId="{0E72A5FE-E4BC-43E9-963A-E28791079B83}" type="pres">
      <dgm:prSet presAssocID="{A54D4E71-FDAE-4329-884D-D9AE88A9E581}" presName="composite" presStyleCnt="0"/>
      <dgm:spPr/>
    </dgm:pt>
    <dgm:pt modelId="{6FD10FDE-F113-453F-9308-37AB22D72094}" type="pres">
      <dgm:prSet presAssocID="{A54D4E71-FDAE-4329-884D-D9AE88A9E581}" presName="parTx" presStyleLbl="alignNode1" presStyleIdx="2" presStyleCnt="4" custScaleX="102708" custScaleY="117043">
        <dgm:presLayoutVars>
          <dgm:chMax val="0"/>
          <dgm:chPref val="0"/>
          <dgm:bulletEnabled val="1"/>
        </dgm:presLayoutVars>
      </dgm:prSet>
      <dgm:spPr/>
      <dgm:t>
        <a:bodyPr/>
        <a:lstStyle/>
        <a:p>
          <a:endParaRPr lang="es-EC"/>
        </a:p>
      </dgm:t>
    </dgm:pt>
    <dgm:pt modelId="{E553EF74-DAF8-4B49-8A84-114812ECB99B}" type="pres">
      <dgm:prSet presAssocID="{A54D4E71-FDAE-4329-884D-D9AE88A9E581}" presName="desTx" presStyleLbl="alignAccFollowNode1" presStyleIdx="2" presStyleCnt="4" custLinFactNeighborX="1729" custLinFactNeighborY="8211">
        <dgm:presLayoutVars>
          <dgm:bulletEnabled val="1"/>
        </dgm:presLayoutVars>
      </dgm:prSet>
      <dgm:spPr/>
      <dgm:t>
        <a:bodyPr/>
        <a:lstStyle/>
        <a:p>
          <a:endParaRPr lang="es-EC"/>
        </a:p>
      </dgm:t>
    </dgm:pt>
    <dgm:pt modelId="{A1AF9CE8-1FE9-4D6A-ACA3-E5BA1A74F768}" type="pres">
      <dgm:prSet presAssocID="{1EBC597A-5EED-43A1-A1F4-52F19E73AEC9}" presName="space" presStyleCnt="0"/>
      <dgm:spPr/>
    </dgm:pt>
    <dgm:pt modelId="{003E31E7-301F-4D2F-8E6F-76CBD2E2A2D9}" type="pres">
      <dgm:prSet presAssocID="{56E2603E-3E6D-446B-AC0A-9FDEB3223146}" presName="composite" presStyleCnt="0"/>
      <dgm:spPr/>
    </dgm:pt>
    <dgm:pt modelId="{C57F502A-6DB2-4C64-9D98-23C2608327FB}" type="pres">
      <dgm:prSet presAssocID="{56E2603E-3E6D-446B-AC0A-9FDEB3223146}" presName="parTx" presStyleLbl="alignNode1" presStyleIdx="3" presStyleCnt="4" custScaleX="102708" custScaleY="117043">
        <dgm:presLayoutVars>
          <dgm:chMax val="0"/>
          <dgm:chPref val="0"/>
          <dgm:bulletEnabled val="1"/>
        </dgm:presLayoutVars>
      </dgm:prSet>
      <dgm:spPr/>
      <dgm:t>
        <a:bodyPr/>
        <a:lstStyle/>
        <a:p>
          <a:endParaRPr lang="es-EC"/>
        </a:p>
      </dgm:t>
    </dgm:pt>
    <dgm:pt modelId="{0ADDA104-7DE8-42C3-9D50-F9AC4EF3CF98}" type="pres">
      <dgm:prSet presAssocID="{56E2603E-3E6D-446B-AC0A-9FDEB3223146}" presName="desTx" presStyleLbl="alignAccFollowNode1" presStyleIdx="3" presStyleCnt="4" custLinFactNeighborX="1729" custLinFactNeighborY="8211">
        <dgm:presLayoutVars>
          <dgm:bulletEnabled val="1"/>
        </dgm:presLayoutVars>
      </dgm:prSet>
      <dgm:spPr/>
      <dgm:t>
        <a:bodyPr/>
        <a:lstStyle/>
        <a:p>
          <a:endParaRPr lang="es-EC"/>
        </a:p>
      </dgm:t>
    </dgm:pt>
  </dgm:ptLst>
  <dgm:cxnLst>
    <dgm:cxn modelId="{887E161A-2404-4022-8F78-3DD5F044ABC4}" type="presOf" srcId="{2207E458-E95E-45A2-8A95-82709636B7FB}" destId="{0ADDA104-7DE8-42C3-9D50-F9AC4EF3CF98}" srcOrd="0" destOrd="2" presId="urn:microsoft.com/office/officeart/2005/8/layout/hList1"/>
    <dgm:cxn modelId="{9D1D2D9E-7DA9-4FBD-BB7F-C59AD1D6F6D3}" type="presOf" srcId="{1BC1C519-8902-4E45-A370-8D750DE634D2}" destId="{0ADDA104-7DE8-42C3-9D50-F9AC4EF3CF98}" srcOrd="0" destOrd="1" presId="urn:microsoft.com/office/officeart/2005/8/layout/hList1"/>
    <dgm:cxn modelId="{35E62232-6259-4860-BD96-191F54476D93}" srcId="{2716E539-E1B6-4A4F-9763-B62C2DC82C1A}" destId="{56E2603E-3E6D-446B-AC0A-9FDEB3223146}" srcOrd="3" destOrd="0" parTransId="{9E961554-8EA0-4408-9799-6CAE537F1DF5}" sibTransId="{CAC66C22-4A63-4287-AB0B-305381E979E7}"/>
    <dgm:cxn modelId="{28C3A1D4-20E7-4452-95CA-5EEF75CA400B}" type="presOf" srcId="{FFC7C0FD-FADA-4EE5-812B-38A004115EDA}" destId="{E553EF74-DAF8-4B49-8A84-114812ECB99B}" srcOrd="0" destOrd="0" presId="urn:microsoft.com/office/officeart/2005/8/layout/hList1"/>
    <dgm:cxn modelId="{C32916C7-96AE-4DA4-B163-6419977326B6}" srcId="{56E2603E-3E6D-446B-AC0A-9FDEB3223146}" destId="{CCD38B15-2E3F-4980-AB6C-F8ED5283A818}" srcOrd="0" destOrd="0" parTransId="{180B083B-91BC-4431-BB70-11866DCC68E0}" sibTransId="{FD6AC965-2B0E-46E2-9621-0A4797532E63}"/>
    <dgm:cxn modelId="{A9244A74-EEC5-48FC-AF32-E6C5F3B8F110}" type="presOf" srcId="{A33AB970-C89A-4D98-8750-F30BCC18A265}" destId="{09238846-2AF9-42A0-A6BD-9CCB77E5E8E5}" srcOrd="0" destOrd="0" presId="urn:microsoft.com/office/officeart/2005/8/layout/hList1"/>
    <dgm:cxn modelId="{1EFF1A8D-4924-4FA8-867C-362605029AA5}" type="presOf" srcId="{4FC5FB28-3C02-40F2-956E-AFFF2A3237CD}" destId="{12FAA675-D4DD-49B5-9BC9-90BE9C3100DB}" srcOrd="0" destOrd="0" presId="urn:microsoft.com/office/officeart/2005/8/layout/hList1"/>
    <dgm:cxn modelId="{B7B25D2D-3E3D-4CA0-931F-1452B21D5943}" srcId="{56E2603E-3E6D-446B-AC0A-9FDEB3223146}" destId="{2EEBE269-2A48-4806-A1ED-1283FDF79B26}" srcOrd="3" destOrd="0" parTransId="{8F711E44-F466-4BE3-AC20-C21A5057D013}" sibTransId="{E0640BBB-1D27-45BF-8EED-8A6B9A54F5DF}"/>
    <dgm:cxn modelId="{A5B993A1-3415-49DD-8240-3AB72753F22F}" srcId="{56E2603E-3E6D-446B-AC0A-9FDEB3223146}" destId="{2207E458-E95E-45A2-8A95-82709636B7FB}" srcOrd="2" destOrd="0" parTransId="{D42D0829-0F29-44A6-8FCC-C16D03DB5772}" sibTransId="{CAA1CDA5-DE63-4209-85B9-FD9312ACBF61}"/>
    <dgm:cxn modelId="{74FE99C2-2C67-4381-B951-744FB97CF88E}" type="presOf" srcId="{56E2603E-3E6D-446B-AC0A-9FDEB3223146}" destId="{C57F502A-6DB2-4C64-9D98-23C2608327FB}" srcOrd="0" destOrd="0" presId="urn:microsoft.com/office/officeart/2005/8/layout/hList1"/>
    <dgm:cxn modelId="{329471E1-642E-4497-AFBE-12550CFCB1FB}" srcId="{2716E539-E1B6-4A4F-9763-B62C2DC82C1A}" destId="{175AEC08-6FE8-4F27-BA6C-BA07053CD385}" srcOrd="0" destOrd="0" parTransId="{3688872B-239A-4F8C-B081-2D443D61CB3C}" sibTransId="{683335B6-AD6B-46E2-8C64-5B41216D4E98}"/>
    <dgm:cxn modelId="{0B5C3717-1E0C-41FC-BFC0-C15EBBF422DD}" srcId="{56E2603E-3E6D-446B-AC0A-9FDEB3223146}" destId="{1BC1C519-8902-4E45-A370-8D750DE634D2}" srcOrd="1" destOrd="0" parTransId="{67E7BF78-7029-413B-A376-410DDA6D87D8}" sibTransId="{C60A1CF7-76E2-4E0C-ACFA-39A76F726948}"/>
    <dgm:cxn modelId="{C8CCFC6C-1629-4826-A01D-1FCB8373F1C9}" type="presOf" srcId="{842CFDFC-D3AC-4B3D-97B5-B52DB936431B}" destId="{034FB9C7-1717-4EA5-8500-924F05BEE026}" srcOrd="0" destOrd="0" presId="urn:microsoft.com/office/officeart/2005/8/layout/hList1"/>
    <dgm:cxn modelId="{1E173B20-2DEF-428B-8593-BA8465A2CCB6}" srcId="{2716E539-E1B6-4A4F-9763-B62C2DC82C1A}" destId="{A54D4E71-FDAE-4329-884D-D9AE88A9E581}" srcOrd="2" destOrd="0" parTransId="{9DEB9D4B-6C28-4313-8A6A-8FDBFB7C4EB7}" sibTransId="{1EBC597A-5EED-43A1-A1F4-52F19E73AEC9}"/>
    <dgm:cxn modelId="{953242F6-D92D-41BB-9948-34884F6BC9E8}" srcId="{A54D4E71-FDAE-4329-884D-D9AE88A9E581}" destId="{FFC7C0FD-FADA-4EE5-812B-38A004115EDA}" srcOrd="0" destOrd="0" parTransId="{693F2FAD-961C-4CC1-AAA3-EBF61C21894E}" sibTransId="{75E0E3E1-9A2A-4036-A635-25B57A002F84}"/>
    <dgm:cxn modelId="{322FFF67-EEF4-4457-9680-4C88B06AC2F3}" type="presOf" srcId="{2716E539-E1B6-4A4F-9763-B62C2DC82C1A}" destId="{FC4F9B7B-FC67-4D1D-AE93-E277B4119930}" srcOrd="0" destOrd="0" presId="urn:microsoft.com/office/officeart/2005/8/layout/hList1"/>
    <dgm:cxn modelId="{EF0F0683-A852-4387-B326-D9F35009E83A}" srcId="{2716E539-E1B6-4A4F-9763-B62C2DC82C1A}" destId="{4FC5FB28-3C02-40F2-956E-AFFF2A3237CD}" srcOrd="1" destOrd="0" parTransId="{22FC78FC-A96F-43C8-A124-310C513D1F0A}" sibTransId="{5AF7A76A-6305-46C3-964C-4A7A936CC299}"/>
    <dgm:cxn modelId="{082B88F0-B412-4252-B5FE-FE635AD139F6}" type="presOf" srcId="{7CAB5F01-15E1-412C-BBF4-D5BE4A170590}" destId="{09238846-2AF9-42A0-A6BD-9CCB77E5E8E5}" srcOrd="0" destOrd="1" presId="urn:microsoft.com/office/officeart/2005/8/layout/hList1"/>
    <dgm:cxn modelId="{3375E8E0-6511-4461-9B00-501C9BAE7D95}" type="presOf" srcId="{2EEBE269-2A48-4806-A1ED-1283FDF79B26}" destId="{0ADDA104-7DE8-42C3-9D50-F9AC4EF3CF98}" srcOrd="0" destOrd="3" presId="urn:microsoft.com/office/officeart/2005/8/layout/hList1"/>
    <dgm:cxn modelId="{73134344-32A2-4FED-BF21-872E716C567C}" srcId="{175AEC08-6FE8-4F27-BA6C-BA07053CD385}" destId="{7CAB5F01-15E1-412C-BBF4-D5BE4A170590}" srcOrd="1" destOrd="0" parTransId="{8D9E242D-07B2-4E0E-969C-371C46195239}" sibTransId="{1EEA834F-779C-4715-B30B-FB4723E77E38}"/>
    <dgm:cxn modelId="{3C773E23-9448-42AA-BD6E-958270F249E1}" type="presOf" srcId="{A54D4E71-FDAE-4329-884D-D9AE88A9E581}" destId="{6FD10FDE-F113-453F-9308-37AB22D72094}" srcOrd="0" destOrd="0" presId="urn:microsoft.com/office/officeart/2005/8/layout/hList1"/>
    <dgm:cxn modelId="{B65E3B4A-449E-4BD3-975C-9BE8F6C62FEF}" type="presOf" srcId="{175AEC08-6FE8-4F27-BA6C-BA07053CD385}" destId="{02E11437-F209-4195-B58E-ADC196425F58}" srcOrd="0" destOrd="0" presId="urn:microsoft.com/office/officeart/2005/8/layout/hList1"/>
    <dgm:cxn modelId="{4C6F8BDF-23F7-4117-8A07-1674ECD95323}" type="presOf" srcId="{CCD38B15-2E3F-4980-AB6C-F8ED5283A818}" destId="{0ADDA104-7DE8-42C3-9D50-F9AC4EF3CF98}" srcOrd="0" destOrd="0" presId="urn:microsoft.com/office/officeart/2005/8/layout/hList1"/>
    <dgm:cxn modelId="{4DE07377-4077-4709-9CCD-59F2B6A9BCF8}" srcId="{175AEC08-6FE8-4F27-BA6C-BA07053CD385}" destId="{A33AB970-C89A-4D98-8750-F30BCC18A265}" srcOrd="0" destOrd="0" parTransId="{E2B19AB9-AA32-431A-9427-C5EED626934F}" sibTransId="{72CE530C-AAD6-4F6A-8FB6-9AB1571AE3F1}"/>
    <dgm:cxn modelId="{7EB57C90-644A-4EF2-9974-735EB691196D}" srcId="{4FC5FB28-3C02-40F2-956E-AFFF2A3237CD}" destId="{842CFDFC-D3AC-4B3D-97B5-B52DB936431B}" srcOrd="0" destOrd="0" parTransId="{E0D962C1-704D-47A2-A2F6-D183AF9A9B5E}" sibTransId="{10FDC51D-952E-4111-BA80-949DA968344F}"/>
    <dgm:cxn modelId="{2B1E235D-4509-48EA-8565-7B1D8B69D91D}" type="presParOf" srcId="{FC4F9B7B-FC67-4D1D-AE93-E277B4119930}" destId="{2A79F635-C759-4359-8E99-BA5529FE50D3}" srcOrd="0" destOrd="0" presId="urn:microsoft.com/office/officeart/2005/8/layout/hList1"/>
    <dgm:cxn modelId="{2E045E89-26A0-40F5-9113-5C4A231725E9}" type="presParOf" srcId="{2A79F635-C759-4359-8E99-BA5529FE50D3}" destId="{02E11437-F209-4195-B58E-ADC196425F58}" srcOrd="0" destOrd="0" presId="urn:microsoft.com/office/officeart/2005/8/layout/hList1"/>
    <dgm:cxn modelId="{8FE8717E-2A8F-4C44-AFD2-6103170CF7E2}" type="presParOf" srcId="{2A79F635-C759-4359-8E99-BA5529FE50D3}" destId="{09238846-2AF9-42A0-A6BD-9CCB77E5E8E5}" srcOrd="1" destOrd="0" presId="urn:microsoft.com/office/officeart/2005/8/layout/hList1"/>
    <dgm:cxn modelId="{D24E6FCB-6DE7-4B42-A529-5B5E1D22AC77}" type="presParOf" srcId="{FC4F9B7B-FC67-4D1D-AE93-E277B4119930}" destId="{473F0ED7-45D7-479A-AA83-560C3D13B97D}" srcOrd="1" destOrd="0" presId="urn:microsoft.com/office/officeart/2005/8/layout/hList1"/>
    <dgm:cxn modelId="{3674C446-3D4B-448D-8825-5DEBE9D775CA}" type="presParOf" srcId="{FC4F9B7B-FC67-4D1D-AE93-E277B4119930}" destId="{C477E251-EE6E-4F37-A9AD-53BB7797032F}" srcOrd="2" destOrd="0" presId="urn:microsoft.com/office/officeart/2005/8/layout/hList1"/>
    <dgm:cxn modelId="{DA27FCF5-E607-4952-8CF8-47984422C6A0}" type="presParOf" srcId="{C477E251-EE6E-4F37-A9AD-53BB7797032F}" destId="{12FAA675-D4DD-49B5-9BC9-90BE9C3100DB}" srcOrd="0" destOrd="0" presId="urn:microsoft.com/office/officeart/2005/8/layout/hList1"/>
    <dgm:cxn modelId="{AACD4C47-A8F3-4E9E-B29A-C5056174940C}" type="presParOf" srcId="{C477E251-EE6E-4F37-A9AD-53BB7797032F}" destId="{034FB9C7-1717-4EA5-8500-924F05BEE026}" srcOrd="1" destOrd="0" presId="urn:microsoft.com/office/officeart/2005/8/layout/hList1"/>
    <dgm:cxn modelId="{5D855977-B4F6-4D5F-9A69-8382E2D3DF9E}" type="presParOf" srcId="{FC4F9B7B-FC67-4D1D-AE93-E277B4119930}" destId="{46892CD7-56DE-4F8C-9448-C04A54AF40CF}" srcOrd="3" destOrd="0" presId="urn:microsoft.com/office/officeart/2005/8/layout/hList1"/>
    <dgm:cxn modelId="{3E20E238-73C5-4456-A152-C2D9A6461DBA}" type="presParOf" srcId="{FC4F9B7B-FC67-4D1D-AE93-E277B4119930}" destId="{0E72A5FE-E4BC-43E9-963A-E28791079B83}" srcOrd="4" destOrd="0" presId="urn:microsoft.com/office/officeart/2005/8/layout/hList1"/>
    <dgm:cxn modelId="{A0B8D233-2CB5-4503-9822-14228258CC40}" type="presParOf" srcId="{0E72A5FE-E4BC-43E9-963A-E28791079B83}" destId="{6FD10FDE-F113-453F-9308-37AB22D72094}" srcOrd="0" destOrd="0" presId="urn:microsoft.com/office/officeart/2005/8/layout/hList1"/>
    <dgm:cxn modelId="{410C02AD-875D-44E0-85FE-59FF1D2B51A9}" type="presParOf" srcId="{0E72A5FE-E4BC-43E9-963A-E28791079B83}" destId="{E553EF74-DAF8-4B49-8A84-114812ECB99B}" srcOrd="1" destOrd="0" presId="urn:microsoft.com/office/officeart/2005/8/layout/hList1"/>
    <dgm:cxn modelId="{EB85BB87-9D95-41E8-91B4-535FD368C7CA}" type="presParOf" srcId="{FC4F9B7B-FC67-4D1D-AE93-E277B4119930}" destId="{A1AF9CE8-1FE9-4D6A-ACA3-E5BA1A74F768}" srcOrd="5" destOrd="0" presId="urn:microsoft.com/office/officeart/2005/8/layout/hList1"/>
    <dgm:cxn modelId="{32E61D6E-CBB4-4AA8-9F88-308F3C4C3616}" type="presParOf" srcId="{FC4F9B7B-FC67-4D1D-AE93-E277B4119930}" destId="{003E31E7-301F-4D2F-8E6F-76CBD2E2A2D9}" srcOrd="6" destOrd="0" presId="urn:microsoft.com/office/officeart/2005/8/layout/hList1"/>
    <dgm:cxn modelId="{71BDD648-5AB1-4798-88DC-B088107411CE}" type="presParOf" srcId="{003E31E7-301F-4D2F-8E6F-76CBD2E2A2D9}" destId="{C57F502A-6DB2-4C64-9D98-23C2608327FB}" srcOrd="0" destOrd="0" presId="urn:microsoft.com/office/officeart/2005/8/layout/hList1"/>
    <dgm:cxn modelId="{275BF048-711D-40C8-90CB-340A15AF7468}" type="presParOf" srcId="{003E31E7-301F-4D2F-8E6F-76CBD2E2A2D9}" destId="{0ADDA104-7DE8-42C3-9D50-F9AC4EF3CF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381FA-C8E5-4170-954E-B69E569A0AFA}">
      <dsp:nvSpPr>
        <dsp:cNvPr id="0" name=""/>
        <dsp:cNvSpPr/>
      </dsp:nvSpPr>
      <dsp:spPr>
        <a:xfrm>
          <a:off x="0" y="446529"/>
          <a:ext cx="81280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33ECB-754E-42CD-806C-2972281BA72B}">
      <dsp:nvSpPr>
        <dsp:cNvPr id="0" name=""/>
        <dsp:cNvSpPr/>
      </dsp:nvSpPr>
      <dsp:spPr>
        <a:xfrm>
          <a:off x="406400" y="52533"/>
          <a:ext cx="56896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Construcción hace 30 años (1989)</a:t>
          </a:r>
          <a:endParaRPr lang="es-EC" sz="2400" kern="1200" dirty="0">
            <a:solidFill>
              <a:schemeClr val="tx1"/>
            </a:solidFill>
          </a:endParaRPr>
        </a:p>
      </dsp:txBody>
      <dsp:txXfrm>
        <a:off x="440985" y="87118"/>
        <a:ext cx="5620430" cy="639310"/>
      </dsp:txXfrm>
    </dsp:sp>
    <dsp:sp modelId="{C954AF6D-1A4B-447E-AD97-432A2EBC99FD}">
      <dsp:nvSpPr>
        <dsp:cNvPr id="0" name=""/>
        <dsp:cNvSpPr/>
      </dsp:nvSpPr>
      <dsp:spPr>
        <a:xfrm>
          <a:off x="0" y="1495413"/>
          <a:ext cx="81280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9F9E5-ECF3-4D60-81DD-DA36C26B5312}">
      <dsp:nvSpPr>
        <dsp:cNvPr id="0" name=""/>
        <dsp:cNvSpPr/>
      </dsp:nvSpPr>
      <dsp:spPr>
        <a:xfrm>
          <a:off x="406400" y="1141173"/>
          <a:ext cx="56896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Sometido a modificaciones estructurales</a:t>
          </a:r>
          <a:endParaRPr lang="es-EC" sz="2400" kern="1200" dirty="0">
            <a:solidFill>
              <a:schemeClr val="tx1"/>
            </a:solidFill>
          </a:endParaRPr>
        </a:p>
      </dsp:txBody>
      <dsp:txXfrm>
        <a:off x="440985" y="1175758"/>
        <a:ext cx="5620430" cy="639310"/>
      </dsp:txXfrm>
    </dsp:sp>
    <dsp:sp modelId="{049640D6-AAC5-414B-9379-CE45C5FA590E}">
      <dsp:nvSpPr>
        <dsp:cNvPr id="0" name=""/>
        <dsp:cNvSpPr/>
      </dsp:nvSpPr>
      <dsp:spPr>
        <a:xfrm>
          <a:off x="0" y="2584053"/>
          <a:ext cx="81280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FD413-49BD-482A-AEA3-51A337838F6F}">
      <dsp:nvSpPr>
        <dsp:cNvPr id="0" name=""/>
        <dsp:cNvSpPr/>
      </dsp:nvSpPr>
      <dsp:spPr>
        <a:xfrm>
          <a:off x="406400" y="2229813"/>
          <a:ext cx="56896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Incrementos de solicitaciones de carga</a:t>
          </a:r>
          <a:endParaRPr lang="es-EC" sz="2400" kern="1200" dirty="0">
            <a:solidFill>
              <a:schemeClr val="tx1"/>
            </a:solidFill>
          </a:endParaRPr>
        </a:p>
      </dsp:txBody>
      <dsp:txXfrm>
        <a:off x="440985" y="2264398"/>
        <a:ext cx="5620430" cy="639310"/>
      </dsp:txXfrm>
    </dsp:sp>
    <dsp:sp modelId="{7339FA0F-8D05-4D2A-A5D7-15503E5E547C}">
      <dsp:nvSpPr>
        <dsp:cNvPr id="0" name=""/>
        <dsp:cNvSpPr/>
      </dsp:nvSpPr>
      <dsp:spPr>
        <a:xfrm>
          <a:off x="0" y="3672693"/>
          <a:ext cx="81280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F58FA7-9365-43D6-A8D7-153409AC5DAA}">
      <dsp:nvSpPr>
        <dsp:cNvPr id="0" name=""/>
        <dsp:cNvSpPr/>
      </dsp:nvSpPr>
      <dsp:spPr>
        <a:xfrm>
          <a:off x="406400" y="3318453"/>
          <a:ext cx="56896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Incertidumbre respecto al desempeño estructural</a:t>
          </a:r>
          <a:endParaRPr lang="es-EC" sz="2400" kern="1200" dirty="0">
            <a:solidFill>
              <a:schemeClr val="tx1"/>
            </a:solidFill>
          </a:endParaRPr>
        </a:p>
      </dsp:txBody>
      <dsp:txXfrm>
        <a:off x="440985" y="3353038"/>
        <a:ext cx="5620430" cy="639310"/>
      </dsp:txXfrm>
    </dsp:sp>
    <dsp:sp modelId="{70307E64-EBE1-4B6B-889B-1ED9EF5183FF}">
      <dsp:nvSpPr>
        <dsp:cNvPr id="0" name=""/>
        <dsp:cNvSpPr/>
      </dsp:nvSpPr>
      <dsp:spPr>
        <a:xfrm>
          <a:off x="0" y="4761333"/>
          <a:ext cx="81280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C6C9A-2249-40BB-B2D3-4EA1221F6324}">
      <dsp:nvSpPr>
        <dsp:cNvPr id="0" name=""/>
        <dsp:cNvSpPr/>
      </dsp:nvSpPr>
      <dsp:spPr>
        <a:xfrm>
          <a:off x="406400" y="4407093"/>
          <a:ext cx="568960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Necesidad de incrementar el espacio físico</a:t>
          </a:r>
          <a:endParaRPr lang="es-EC" sz="2400" kern="1200" dirty="0">
            <a:solidFill>
              <a:schemeClr val="tx1"/>
            </a:solidFill>
          </a:endParaRPr>
        </a:p>
      </dsp:txBody>
      <dsp:txXfrm>
        <a:off x="440985" y="4441678"/>
        <a:ext cx="5620430"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54738-BDB0-4E15-B759-2C2AEE2BA1CB}">
      <dsp:nvSpPr>
        <dsp:cNvPr id="0" name=""/>
        <dsp:cNvSpPr/>
      </dsp:nvSpPr>
      <dsp:spPr>
        <a:xfrm>
          <a:off x="2676368" y="3597500"/>
          <a:ext cx="2775262" cy="95838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419" sz="2800" b="1" kern="1200" dirty="0" smtClean="0">
              <a:solidFill>
                <a:schemeClr val="tx1"/>
              </a:solidFill>
            </a:rPr>
            <a:t>REFORZAMIENTO</a:t>
          </a:r>
          <a:endParaRPr lang="es-ES" sz="2800" b="1" kern="1200" dirty="0">
            <a:solidFill>
              <a:schemeClr val="tx1"/>
            </a:solidFill>
          </a:endParaRPr>
        </a:p>
      </dsp:txBody>
      <dsp:txXfrm>
        <a:off x="2676368" y="3597500"/>
        <a:ext cx="2775262" cy="958386"/>
      </dsp:txXfrm>
    </dsp:sp>
    <dsp:sp modelId="{19940F9A-03BA-4F29-B969-36E8E1D93937}">
      <dsp:nvSpPr>
        <dsp:cNvPr id="0" name=""/>
        <dsp:cNvSpPr/>
      </dsp:nvSpPr>
      <dsp:spPr>
        <a:xfrm rot="12900000">
          <a:off x="1476166" y="2673938"/>
          <a:ext cx="2062216" cy="625449"/>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AB0AA-DE93-48BD-B430-46254118604E}">
      <dsp:nvSpPr>
        <dsp:cNvPr id="0" name=""/>
        <dsp:cNvSpPr/>
      </dsp:nvSpPr>
      <dsp:spPr>
        <a:xfrm>
          <a:off x="620224" y="1561311"/>
          <a:ext cx="2084832" cy="16678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Evaluación estructural.</a:t>
          </a:r>
          <a:endParaRPr lang="es-ES" sz="2400" kern="1200" dirty="0">
            <a:solidFill>
              <a:schemeClr val="tx1"/>
            </a:solidFill>
          </a:endParaRPr>
        </a:p>
      </dsp:txBody>
      <dsp:txXfrm>
        <a:off x="669074" y="1610161"/>
        <a:ext cx="1987132" cy="1570165"/>
      </dsp:txXfrm>
    </dsp:sp>
    <dsp:sp modelId="{47A25E54-11BA-42F3-A064-EC1643187AAD}">
      <dsp:nvSpPr>
        <dsp:cNvPr id="0" name=""/>
        <dsp:cNvSpPr/>
      </dsp:nvSpPr>
      <dsp:spPr>
        <a:xfrm rot="16200000">
          <a:off x="2905276" y="1991174"/>
          <a:ext cx="2317447" cy="625449"/>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6BF8E-51FA-4273-BE16-30E4D256E4ED}">
      <dsp:nvSpPr>
        <dsp:cNvPr id="0" name=""/>
        <dsp:cNvSpPr/>
      </dsp:nvSpPr>
      <dsp:spPr>
        <a:xfrm>
          <a:off x="3021583" y="311242"/>
          <a:ext cx="2084832" cy="16678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Modelo matemático.</a:t>
          </a:r>
          <a:endParaRPr lang="es-ES" sz="2400" kern="1200" dirty="0">
            <a:solidFill>
              <a:schemeClr val="tx1"/>
            </a:solidFill>
          </a:endParaRPr>
        </a:p>
      </dsp:txBody>
      <dsp:txXfrm>
        <a:off x="3070433" y="360092"/>
        <a:ext cx="1987132" cy="1570165"/>
      </dsp:txXfrm>
    </dsp:sp>
    <dsp:sp modelId="{1B522810-F751-4B51-A760-E958ABBC5125}">
      <dsp:nvSpPr>
        <dsp:cNvPr id="0" name=""/>
        <dsp:cNvSpPr/>
      </dsp:nvSpPr>
      <dsp:spPr>
        <a:xfrm rot="19500000">
          <a:off x="4589616" y="2673938"/>
          <a:ext cx="2062216" cy="625449"/>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25D766-B772-4FEA-BB50-29862F7976B0}">
      <dsp:nvSpPr>
        <dsp:cNvPr id="0" name=""/>
        <dsp:cNvSpPr/>
      </dsp:nvSpPr>
      <dsp:spPr>
        <a:xfrm>
          <a:off x="5422943" y="1561311"/>
          <a:ext cx="2084832" cy="16678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Problemas existentes.</a:t>
          </a:r>
          <a:endParaRPr lang="es-ES" sz="2400" kern="1200" dirty="0">
            <a:solidFill>
              <a:schemeClr val="tx1"/>
            </a:solidFill>
          </a:endParaRPr>
        </a:p>
      </dsp:txBody>
      <dsp:txXfrm>
        <a:off x="5471793" y="1610161"/>
        <a:ext cx="1987132" cy="15701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56AEB-EBF3-4610-B043-98F52B981729}">
      <dsp:nvSpPr>
        <dsp:cNvPr id="0" name=""/>
        <dsp:cNvSpPr/>
      </dsp:nvSpPr>
      <dsp:spPr>
        <a:xfrm>
          <a:off x="3104852" y="644040"/>
          <a:ext cx="3233241" cy="1069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419" sz="2800" b="1" kern="1200" dirty="0" smtClean="0">
              <a:solidFill>
                <a:schemeClr val="tx1"/>
              </a:solidFill>
            </a:rPr>
            <a:t>REFORZAMIENTO</a:t>
          </a:r>
          <a:endParaRPr lang="es-ES" sz="2800" b="1" kern="1200" dirty="0">
            <a:solidFill>
              <a:schemeClr val="tx1"/>
            </a:solidFill>
          </a:endParaRPr>
        </a:p>
      </dsp:txBody>
      <dsp:txXfrm>
        <a:off x="3136180" y="675368"/>
        <a:ext cx="3170585" cy="1006951"/>
      </dsp:txXfrm>
    </dsp:sp>
    <dsp:sp modelId="{C8F54E01-2789-492F-B862-056A11077634}">
      <dsp:nvSpPr>
        <dsp:cNvPr id="0" name=""/>
        <dsp:cNvSpPr/>
      </dsp:nvSpPr>
      <dsp:spPr>
        <a:xfrm>
          <a:off x="5405" y="2242452"/>
          <a:ext cx="2437986" cy="19337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Enchapado de mampostería.</a:t>
          </a:r>
          <a:endParaRPr lang="es-ES" sz="2400" kern="1200" dirty="0">
            <a:solidFill>
              <a:schemeClr val="tx1"/>
            </a:solidFill>
          </a:endParaRPr>
        </a:p>
      </dsp:txBody>
      <dsp:txXfrm>
        <a:off x="62042" y="2299089"/>
        <a:ext cx="2324712" cy="1820454"/>
      </dsp:txXfrm>
    </dsp:sp>
    <dsp:sp modelId="{3D814447-8746-40B2-9C8C-BC14FB696D2E}">
      <dsp:nvSpPr>
        <dsp:cNvPr id="0" name=""/>
        <dsp:cNvSpPr/>
      </dsp:nvSpPr>
      <dsp:spPr>
        <a:xfrm>
          <a:off x="2564619" y="2242452"/>
          <a:ext cx="1655058" cy="19337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Muros de corte.</a:t>
          </a:r>
          <a:endParaRPr lang="es-ES" sz="2400" kern="1200" dirty="0">
            <a:solidFill>
              <a:schemeClr val="tx1"/>
            </a:solidFill>
          </a:endParaRPr>
        </a:p>
      </dsp:txBody>
      <dsp:txXfrm>
        <a:off x="2613094" y="2290927"/>
        <a:ext cx="1558108" cy="1836778"/>
      </dsp:txXfrm>
    </dsp:sp>
    <dsp:sp modelId="{419C5BCF-9E12-4C3C-867D-8E077EF200F3}">
      <dsp:nvSpPr>
        <dsp:cNvPr id="0" name=""/>
        <dsp:cNvSpPr/>
      </dsp:nvSpPr>
      <dsp:spPr>
        <a:xfrm>
          <a:off x="4340905" y="2242452"/>
          <a:ext cx="2123011" cy="19337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Encamisado de acero y de hormigón armado.</a:t>
          </a:r>
          <a:endParaRPr lang="es-ES" sz="2400" kern="1200" dirty="0">
            <a:solidFill>
              <a:schemeClr val="tx1"/>
            </a:solidFill>
          </a:endParaRPr>
        </a:p>
      </dsp:txBody>
      <dsp:txXfrm>
        <a:off x="4397542" y="2299089"/>
        <a:ext cx="2009737" cy="1820454"/>
      </dsp:txXfrm>
    </dsp:sp>
    <dsp:sp modelId="{CC2DE9DA-DB9D-417D-AA42-D47805A09488}">
      <dsp:nvSpPr>
        <dsp:cNvPr id="0" name=""/>
        <dsp:cNvSpPr/>
      </dsp:nvSpPr>
      <dsp:spPr>
        <a:xfrm>
          <a:off x="6585144" y="2242452"/>
          <a:ext cx="1005495" cy="19323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FRP</a:t>
          </a:r>
          <a:endParaRPr lang="es-ES" sz="2400" kern="1200" dirty="0">
            <a:solidFill>
              <a:schemeClr val="tx1"/>
            </a:solidFill>
          </a:endParaRPr>
        </a:p>
      </dsp:txBody>
      <dsp:txXfrm>
        <a:off x="6614594" y="2271902"/>
        <a:ext cx="946595" cy="1873478"/>
      </dsp:txXfrm>
    </dsp:sp>
    <dsp:sp modelId="{6DDF037B-5F97-4800-8B9B-285108371B71}">
      <dsp:nvSpPr>
        <dsp:cNvPr id="0" name=""/>
        <dsp:cNvSpPr/>
      </dsp:nvSpPr>
      <dsp:spPr>
        <a:xfrm>
          <a:off x="7711867" y="2242452"/>
          <a:ext cx="1725673" cy="19323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419" sz="2400" kern="1200" dirty="0" smtClean="0">
              <a:solidFill>
                <a:schemeClr val="tx1"/>
              </a:solidFill>
            </a:rPr>
            <a:t>Cables tensores.</a:t>
          </a:r>
          <a:endParaRPr lang="es-ES" sz="2400" kern="1200" dirty="0">
            <a:solidFill>
              <a:schemeClr val="tx1"/>
            </a:solidFill>
          </a:endParaRPr>
        </a:p>
      </dsp:txBody>
      <dsp:txXfrm>
        <a:off x="7762410" y="2292995"/>
        <a:ext cx="1624587" cy="18312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EA688-3E80-4737-B6E8-BA77B90BD43A}">
      <dsp:nvSpPr>
        <dsp:cNvPr id="0" name=""/>
        <dsp:cNvSpPr/>
      </dsp:nvSpPr>
      <dsp:spPr>
        <a:xfrm>
          <a:off x="0" y="416133"/>
          <a:ext cx="81280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419" sz="2800" kern="1200" dirty="0" smtClean="0">
              <a:solidFill>
                <a:schemeClr val="tx1"/>
              </a:solidFill>
            </a:rPr>
            <a:t>Demanda:</a:t>
          </a:r>
          <a:endParaRPr lang="es-ES" sz="2800" kern="1200" dirty="0">
            <a:solidFill>
              <a:schemeClr val="tx1"/>
            </a:solidFill>
          </a:endParaRPr>
        </a:p>
      </dsp:txBody>
      <dsp:txXfrm>
        <a:off x="59399" y="475532"/>
        <a:ext cx="8009202" cy="1098002"/>
      </dsp:txXfrm>
    </dsp:sp>
    <dsp:sp modelId="{BADE115D-772C-4B68-A5DB-07D6472C9B8D}">
      <dsp:nvSpPr>
        <dsp:cNvPr id="0" name=""/>
        <dsp:cNvSpPr/>
      </dsp:nvSpPr>
      <dsp:spPr>
        <a:xfrm>
          <a:off x="0" y="16329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419" sz="2400" kern="1200" dirty="0" smtClean="0">
              <a:solidFill>
                <a:schemeClr val="tx1"/>
              </a:solidFill>
            </a:rPr>
            <a:t>Espacio útil.</a:t>
          </a:r>
          <a:endParaRPr lang="es-ES" sz="2400" kern="1200" dirty="0">
            <a:solidFill>
              <a:schemeClr val="tx1"/>
            </a:solidFill>
          </a:endParaRPr>
        </a:p>
      </dsp:txBody>
      <dsp:txXfrm>
        <a:off x="0" y="1632933"/>
        <a:ext cx="8128000" cy="1076400"/>
      </dsp:txXfrm>
    </dsp:sp>
    <dsp:sp modelId="{32066A31-78C6-42A0-AD63-6475DF06E47D}">
      <dsp:nvSpPr>
        <dsp:cNvPr id="0" name=""/>
        <dsp:cNvSpPr/>
      </dsp:nvSpPr>
      <dsp:spPr>
        <a:xfrm>
          <a:off x="0" y="2709333"/>
          <a:ext cx="81280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419" sz="2800" kern="1200" dirty="0" smtClean="0">
              <a:solidFill>
                <a:schemeClr val="tx1"/>
              </a:solidFill>
            </a:rPr>
            <a:t>Consideraciones:</a:t>
          </a:r>
          <a:endParaRPr lang="es-ES" sz="2800" kern="1200" dirty="0">
            <a:solidFill>
              <a:schemeClr val="tx1"/>
            </a:solidFill>
          </a:endParaRPr>
        </a:p>
      </dsp:txBody>
      <dsp:txXfrm>
        <a:off x="59399" y="2768732"/>
        <a:ext cx="8009202" cy="1098002"/>
      </dsp:txXfrm>
    </dsp:sp>
    <dsp:sp modelId="{1434D5CA-1BFB-4E16-AB71-E7358A843871}">
      <dsp:nvSpPr>
        <dsp:cNvPr id="0" name=""/>
        <dsp:cNvSpPr/>
      </dsp:nvSpPr>
      <dsp:spPr>
        <a:xfrm>
          <a:off x="0" y="3926133"/>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419" sz="2400" kern="1200" dirty="0" smtClean="0">
              <a:solidFill>
                <a:schemeClr val="tx1"/>
              </a:solidFill>
            </a:rPr>
            <a:t>Configuración arquitectónica.</a:t>
          </a:r>
          <a:endParaRPr lang="es-ES" sz="2400" kern="1200" dirty="0">
            <a:solidFill>
              <a:schemeClr val="tx1"/>
            </a:solidFill>
          </a:endParaRPr>
        </a:p>
        <a:p>
          <a:pPr marL="228600" lvl="1" indent="-228600" algn="l" defTabSz="1066800">
            <a:lnSpc>
              <a:spcPct val="90000"/>
            </a:lnSpc>
            <a:spcBef>
              <a:spcPct val="0"/>
            </a:spcBef>
            <a:spcAft>
              <a:spcPct val="20000"/>
            </a:spcAft>
            <a:buChar char="••"/>
          </a:pPr>
          <a:r>
            <a:rPr lang="es-419" sz="2400" kern="1200" dirty="0" smtClean="0">
              <a:solidFill>
                <a:schemeClr val="tx1"/>
              </a:solidFill>
            </a:rPr>
            <a:t>Criterios estructurales.</a:t>
          </a:r>
          <a:endParaRPr lang="es-ES" sz="2400" kern="1200" dirty="0">
            <a:solidFill>
              <a:schemeClr val="tx1"/>
            </a:solidFill>
          </a:endParaRPr>
        </a:p>
      </dsp:txBody>
      <dsp:txXfrm>
        <a:off x="0" y="3926133"/>
        <a:ext cx="8128000" cy="1076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120CC-95E8-4F34-BDDE-0026A33AC4A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27451D-6EFE-4A4C-9946-5F8FA77668F4}">
      <dsp:nvSpPr>
        <dsp:cNvPr id="0" name=""/>
        <dsp:cNvSpPr/>
      </dsp:nvSpPr>
      <dsp:spPr>
        <a:xfrm>
          <a:off x="434398" y="285347"/>
          <a:ext cx="9190998"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Estructura ligera.</a:t>
          </a:r>
        </a:p>
      </dsp:txBody>
      <dsp:txXfrm>
        <a:off x="434398" y="285347"/>
        <a:ext cx="9190998" cy="570477"/>
      </dsp:txXfrm>
    </dsp:sp>
    <dsp:sp modelId="{399B50FB-FDAA-49C6-8912-960952700B57}">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CB6FB0-D3CA-49E2-852E-492A6A315E64}">
      <dsp:nvSpPr>
        <dsp:cNvPr id="0" name=""/>
        <dsp:cNvSpPr/>
      </dsp:nvSpPr>
      <dsp:spPr>
        <a:xfrm>
          <a:off x="903654" y="1140954"/>
          <a:ext cx="8721742"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Calidad y control de los materiales.</a:t>
          </a:r>
          <a:endParaRPr lang="es-ES" sz="2400" b="1" kern="1200" dirty="0">
            <a:solidFill>
              <a:schemeClr val="tx1"/>
            </a:solidFill>
          </a:endParaRPr>
        </a:p>
      </dsp:txBody>
      <dsp:txXfrm>
        <a:off x="903654" y="1140954"/>
        <a:ext cx="8721742" cy="570477"/>
      </dsp:txXfrm>
    </dsp:sp>
    <dsp:sp modelId="{0287F12B-1C17-421E-AD19-86C6F3434957}">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1C495E-6BD0-4B3A-8C18-DC5E6BFE617F}">
      <dsp:nvSpPr>
        <dsp:cNvPr id="0" name=""/>
        <dsp:cNvSpPr/>
      </dsp:nvSpPr>
      <dsp:spPr>
        <a:xfrm>
          <a:off x="1118233" y="1996562"/>
          <a:ext cx="8507162"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Facilidad y rapidez de montaje.</a:t>
          </a:r>
          <a:endParaRPr lang="es-ES" sz="2400" b="1" kern="1200" dirty="0">
            <a:solidFill>
              <a:schemeClr val="tx1"/>
            </a:solidFill>
          </a:endParaRPr>
        </a:p>
      </dsp:txBody>
      <dsp:txXfrm>
        <a:off x="1118233" y="1996562"/>
        <a:ext cx="8507162" cy="570477"/>
      </dsp:txXfrm>
    </dsp:sp>
    <dsp:sp modelId="{E2946A5F-B24D-4665-991E-AEC5954C3E4B}">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3AF8F1-D65F-418A-9DAE-075C73CE2D5D}">
      <dsp:nvSpPr>
        <dsp:cNvPr id="0" name=""/>
        <dsp:cNvSpPr/>
      </dsp:nvSpPr>
      <dsp:spPr>
        <a:xfrm>
          <a:off x="1118233" y="2851627"/>
          <a:ext cx="8507162"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Amplia vida útil, mínimo mantenimiento.</a:t>
          </a:r>
          <a:endParaRPr lang="es-ES" sz="2400" b="1" kern="1200" dirty="0">
            <a:solidFill>
              <a:schemeClr val="tx1"/>
            </a:solidFill>
          </a:endParaRPr>
        </a:p>
      </dsp:txBody>
      <dsp:txXfrm>
        <a:off x="1118233" y="2851627"/>
        <a:ext cx="8507162" cy="570477"/>
      </dsp:txXfrm>
    </dsp:sp>
    <dsp:sp modelId="{1F2AFD97-120C-407B-A9B9-33BE0A109AB3}">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179149-C2C5-4A29-B8B6-757321A34C45}">
      <dsp:nvSpPr>
        <dsp:cNvPr id="0" name=""/>
        <dsp:cNvSpPr/>
      </dsp:nvSpPr>
      <dsp:spPr>
        <a:xfrm>
          <a:off x="903654" y="3707235"/>
          <a:ext cx="8721742"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Facilidad de reemplazo de los elementos.</a:t>
          </a:r>
          <a:endParaRPr lang="es-ES" sz="2400" b="1" kern="1200" dirty="0">
            <a:solidFill>
              <a:schemeClr val="tx1"/>
            </a:solidFill>
          </a:endParaRPr>
        </a:p>
      </dsp:txBody>
      <dsp:txXfrm>
        <a:off x="903654" y="3707235"/>
        <a:ext cx="8721742" cy="570477"/>
      </dsp:txXfrm>
    </dsp:sp>
    <dsp:sp modelId="{4B22B75B-5538-4CB7-A4A2-1B76E96C6127}">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8D144-299D-49A8-8366-68023752FEE7}">
      <dsp:nvSpPr>
        <dsp:cNvPr id="0" name=""/>
        <dsp:cNvSpPr/>
      </dsp:nvSpPr>
      <dsp:spPr>
        <a:xfrm>
          <a:off x="434398" y="4562842"/>
          <a:ext cx="9190998"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419" sz="2400" b="1" kern="1200" dirty="0" smtClean="0">
              <a:solidFill>
                <a:schemeClr val="tx1"/>
              </a:solidFill>
            </a:rPr>
            <a:t>Reutilización de la estructura al final de la vida útil.</a:t>
          </a:r>
          <a:endParaRPr lang="es-ES" sz="2400" b="1" kern="1200" dirty="0">
            <a:solidFill>
              <a:schemeClr val="tx1"/>
            </a:solidFill>
          </a:endParaRPr>
        </a:p>
      </dsp:txBody>
      <dsp:txXfrm>
        <a:off x="434398" y="4562842"/>
        <a:ext cx="9190998" cy="570477"/>
      </dsp:txXfrm>
    </dsp:sp>
    <dsp:sp modelId="{540DADA1-E358-43DA-9223-F372F7CC3F43}">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C1B5D-55D6-405C-8B0F-00BA58EF901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78145F-0247-4C34-9C26-AB1B6C91657F}">
      <dsp:nvSpPr>
        <dsp:cNvPr id="0" name=""/>
        <dsp:cNvSpPr/>
      </dsp:nvSpPr>
      <dsp:spPr>
        <a:xfrm>
          <a:off x="434398" y="28534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DIFERENCIAS EN DIMENSIONES DE COLUMNAS</a:t>
          </a:r>
          <a:endParaRPr lang="es-EC" sz="2400" b="1" kern="1200" dirty="0">
            <a:solidFill>
              <a:schemeClr val="tx1"/>
            </a:solidFill>
          </a:endParaRPr>
        </a:p>
      </dsp:txBody>
      <dsp:txXfrm>
        <a:off x="434398" y="285347"/>
        <a:ext cx="7617019" cy="570477"/>
      </dsp:txXfrm>
    </dsp:sp>
    <dsp:sp modelId="{0DA1941C-1E6D-4A39-99D7-7E3F7512BF5D}">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1CA6AA-9CB5-43A8-9153-00A2D46B0578}">
      <dsp:nvSpPr>
        <dsp:cNvPr id="0" name=""/>
        <dsp:cNvSpPr/>
      </dsp:nvSpPr>
      <dsp:spPr>
        <a:xfrm>
          <a:off x="903654" y="1140954"/>
          <a:ext cx="7147763"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AMPLIACIÓN DE SUPERFICIE EN PISO 2</a:t>
          </a:r>
          <a:endParaRPr lang="es-EC" sz="2400" b="1" kern="1200" dirty="0">
            <a:solidFill>
              <a:schemeClr val="tx1"/>
            </a:solidFill>
          </a:endParaRPr>
        </a:p>
      </dsp:txBody>
      <dsp:txXfrm>
        <a:off x="903654" y="1140954"/>
        <a:ext cx="7147763" cy="570477"/>
      </dsp:txXfrm>
    </dsp:sp>
    <dsp:sp modelId="{515F9F10-A732-4D66-A751-9D7046C63806}">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629A14-A1DF-42BB-9206-BD11DE5D0170}">
      <dsp:nvSpPr>
        <dsp:cNvPr id="0" name=""/>
        <dsp:cNvSpPr/>
      </dsp:nvSpPr>
      <dsp:spPr>
        <a:xfrm>
          <a:off x="1118233" y="1996562"/>
          <a:ext cx="6933183"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LOSA ALIVIANADA CON BOVEDILLAS</a:t>
          </a:r>
          <a:endParaRPr lang="es-EC" sz="2400" b="1" kern="1200" dirty="0">
            <a:solidFill>
              <a:schemeClr val="tx1"/>
            </a:solidFill>
          </a:endParaRPr>
        </a:p>
      </dsp:txBody>
      <dsp:txXfrm>
        <a:off x="1118233" y="1996562"/>
        <a:ext cx="6933183" cy="570477"/>
      </dsp:txXfrm>
    </dsp:sp>
    <dsp:sp modelId="{517B86C1-5499-4001-BE28-2CE35C9B61B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8E08FD-A67C-4B16-87EC-FA9EB613D225}">
      <dsp:nvSpPr>
        <dsp:cNvPr id="0" name=""/>
        <dsp:cNvSpPr/>
      </dsp:nvSpPr>
      <dsp:spPr>
        <a:xfrm>
          <a:off x="1118233" y="2851627"/>
          <a:ext cx="6933183"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CAMBIOS ARQUITECTÓNICOS</a:t>
          </a:r>
          <a:endParaRPr lang="es-EC" sz="2400" b="1" kern="1200" dirty="0">
            <a:solidFill>
              <a:schemeClr val="tx1"/>
            </a:solidFill>
          </a:endParaRPr>
        </a:p>
      </dsp:txBody>
      <dsp:txXfrm>
        <a:off x="1118233" y="2851627"/>
        <a:ext cx="6933183" cy="570477"/>
      </dsp:txXfrm>
    </dsp:sp>
    <dsp:sp modelId="{72108500-B856-472B-9C73-2FFA91D823DD}">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D3E8DE-FCB3-4971-B886-BF416E8EE2E5}">
      <dsp:nvSpPr>
        <dsp:cNvPr id="0" name=""/>
        <dsp:cNvSpPr/>
      </dsp:nvSpPr>
      <dsp:spPr>
        <a:xfrm>
          <a:off x="903654" y="3707235"/>
          <a:ext cx="7147763"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MAMPOSTERIA DE BLOQUE e=20cm</a:t>
          </a:r>
          <a:endParaRPr lang="es-EC" sz="2400" b="1" kern="1200" dirty="0">
            <a:solidFill>
              <a:schemeClr val="tx1"/>
            </a:solidFill>
          </a:endParaRPr>
        </a:p>
      </dsp:txBody>
      <dsp:txXfrm>
        <a:off x="903654" y="3707235"/>
        <a:ext cx="7147763" cy="570477"/>
      </dsp:txXfrm>
    </dsp:sp>
    <dsp:sp modelId="{73C6F062-203D-4F9F-AC73-92723A2BF35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5056C0-2D50-427E-8695-F181AA0598F3}">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60960" rIns="60960" bIns="6096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LEVANTAMIENTO DE INFORMACIÓN DE PISOS 6 Y 7</a:t>
          </a:r>
          <a:endParaRPr lang="es-EC" sz="2400" b="1" kern="1200" dirty="0">
            <a:solidFill>
              <a:schemeClr val="tx1"/>
            </a:solidFill>
          </a:endParaRPr>
        </a:p>
      </dsp:txBody>
      <dsp:txXfrm>
        <a:off x="434398" y="4562842"/>
        <a:ext cx="7617019" cy="570477"/>
      </dsp:txXfrm>
    </dsp:sp>
    <dsp:sp modelId="{DD31DBE7-6FCA-4AC6-8739-F78009A0BBA9}">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41B5D-6430-453E-A920-8566F126BE76}">
      <dsp:nvSpPr>
        <dsp:cNvPr id="0" name=""/>
        <dsp:cNvSpPr/>
      </dsp:nvSpPr>
      <dsp:spPr>
        <a:xfrm>
          <a:off x="0" y="508730"/>
          <a:ext cx="9701979"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26A119-50A1-4087-BF80-45D48CFD47B2}">
      <dsp:nvSpPr>
        <dsp:cNvPr id="0" name=""/>
        <dsp:cNvSpPr/>
      </dsp:nvSpPr>
      <dsp:spPr>
        <a:xfrm>
          <a:off x="595914" y="49024"/>
          <a:ext cx="7927719" cy="9321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698" tIns="0" rIns="256698" bIns="0" numCol="1" spcCol="1270" anchor="ctr" anchorCtr="0">
          <a:noAutofit/>
        </a:bodyPr>
        <a:lstStyle/>
        <a:p>
          <a:pPr lvl="0" algn="ctr" defTabSz="1066800">
            <a:lnSpc>
              <a:spcPct val="90000"/>
            </a:lnSpc>
            <a:spcBef>
              <a:spcPct val="0"/>
            </a:spcBef>
            <a:spcAft>
              <a:spcPct val="35000"/>
            </a:spcAft>
          </a:pPr>
          <a:r>
            <a:rPr lang="es-419" sz="2400" b="1" kern="1200" dirty="0" smtClean="0">
              <a:solidFill>
                <a:schemeClr val="tx1"/>
              </a:solidFill>
            </a:rPr>
            <a:t>Coeficiente de Importancia</a:t>
          </a:r>
        </a:p>
        <a:p>
          <a:pPr lvl="0" algn="ctr" defTabSz="1066800">
            <a:lnSpc>
              <a:spcPct val="90000"/>
            </a:lnSpc>
            <a:spcBef>
              <a:spcPct val="0"/>
            </a:spcBef>
            <a:spcAft>
              <a:spcPct val="35000"/>
            </a:spcAft>
          </a:pPr>
          <a:r>
            <a:rPr lang="es-419" sz="2400" b="1" kern="1200" dirty="0" smtClean="0">
              <a:solidFill>
                <a:schemeClr val="tx1"/>
              </a:solidFill>
            </a:rPr>
            <a:t>I = 1</a:t>
          </a:r>
        </a:p>
      </dsp:txBody>
      <dsp:txXfrm>
        <a:off x="641417" y="94527"/>
        <a:ext cx="7836713" cy="841136"/>
      </dsp:txXfrm>
    </dsp:sp>
    <dsp:sp modelId="{4ECFAF4B-C538-47B1-8709-81A307617F79}">
      <dsp:nvSpPr>
        <dsp:cNvPr id="0" name=""/>
        <dsp:cNvSpPr/>
      </dsp:nvSpPr>
      <dsp:spPr>
        <a:xfrm>
          <a:off x="0" y="1900233"/>
          <a:ext cx="9701979"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53A7F-9ECC-4A59-B3D7-D6FEF28FD702}">
      <dsp:nvSpPr>
        <dsp:cNvPr id="0" name=""/>
        <dsp:cNvSpPr/>
      </dsp:nvSpPr>
      <dsp:spPr>
        <a:xfrm>
          <a:off x="485098" y="1396130"/>
          <a:ext cx="7927719" cy="9321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698" tIns="0" rIns="256698" bIns="0" numCol="1" spcCol="1270" anchor="ctr" anchorCtr="0">
          <a:noAutofit/>
        </a:bodyPr>
        <a:lstStyle/>
        <a:p>
          <a:pPr lvl="0" algn="ctr" defTabSz="1066800">
            <a:lnSpc>
              <a:spcPct val="90000"/>
            </a:lnSpc>
            <a:spcBef>
              <a:spcPct val="0"/>
            </a:spcBef>
            <a:spcAft>
              <a:spcPct val="35000"/>
            </a:spcAft>
          </a:pPr>
          <a:r>
            <a:rPr lang="es-419" sz="2400" b="1" kern="1200" smtClean="0">
              <a:solidFill>
                <a:schemeClr val="tx1"/>
              </a:solidFill>
            </a:rPr>
            <a:t>Factor de reducción de resistencia sísmica</a:t>
          </a:r>
        </a:p>
        <a:p>
          <a:pPr lvl="0" algn="ctr" defTabSz="1066800">
            <a:lnSpc>
              <a:spcPct val="90000"/>
            </a:lnSpc>
            <a:spcBef>
              <a:spcPct val="0"/>
            </a:spcBef>
            <a:spcAft>
              <a:spcPct val="35000"/>
            </a:spcAft>
          </a:pPr>
          <a:r>
            <a:rPr lang="es-419" sz="2400" b="1" kern="1200" smtClean="0">
              <a:solidFill>
                <a:schemeClr val="tx1"/>
              </a:solidFill>
            </a:rPr>
            <a:t>R = 8</a:t>
          </a:r>
          <a:endParaRPr lang="es-ES" sz="2400" b="1" kern="1200" dirty="0">
            <a:solidFill>
              <a:schemeClr val="tx1"/>
            </a:solidFill>
          </a:endParaRPr>
        </a:p>
      </dsp:txBody>
      <dsp:txXfrm>
        <a:off x="530601" y="1441633"/>
        <a:ext cx="7836713" cy="841136"/>
      </dsp:txXfrm>
    </dsp:sp>
    <dsp:sp modelId="{DFF60F67-B8EC-4032-AF5E-CB6334701BAC}">
      <dsp:nvSpPr>
        <dsp:cNvPr id="0" name=""/>
        <dsp:cNvSpPr/>
      </dsp:nvSpPr>
      <dsp:spPr>
        <a:xfrm>
          <a:off x="0" y="3291736"/>
          <a:ext cx="9701979"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133008-CFDE-4758-B069-B6E76A80887B}">
      <dsp:nvSpPr>
        <dsp:cNvPr id="0" name=""/>
        <dsp:cNvSpPr/>
      </dsp:nvSpPr>
      <dsp:spPr>
        <a:xfrm>
          <a:off x="485098" y="2787633"/>
          <a:ext cx="7927719" cy="9321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698" tIns="0" rIns="256698" bIns="0" numCol="1" spcCol="1270" anchor="ctr" anchorCtr="0">
          <a:noAutofit/>
        </a:bodyPr>
        <a:lstStyle/>
        <a:p>
          <a:pPr lvl="0" algn="ctr" defTabSz="1066800">
            <a:lnSpc>
              <a:spcPct val="90000"/>
            </a:lnSpc>
            <a:spcBef>
              <a:spcPct val="0"/>
            </a:spcBef>
            <a:spcAft>
              <a:spcPct val="35000"/>
            </a:spcAft>
          </a:pPr>
          <a:r>
            <a:rPr lang="es-419" sz="2400" b="1" kern="1200" dirty="0" smtClean="0">
              <a:solidFill>
                <a:schemeClr val="tx1"/>
              </a:solidFill>
            </a:rPr>
            <a:t>Irregularidad en Planta</a:t>
          </a:r>
        </a:p>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2400" b="1" i="1" kern="1200" smtClean="0">
                    <a:solidFill>
                      <a:schemeClr val="tx1"/>
                    </a:solidFill>
                    <a:latin typeface="Cambria Math" panose="02040503050406030204" pitchFamily="18" charset="0"/>
                  </a:rPr>
                  <m:t>Ø</m:t>
                </m:r>
                <m:r>
                  <a:rPr lang="es-EC" sz="2400" b="1" i="1" kern="1200" smtClean="0">
                    <a:solidFill>
                      <a:schemeClr val="tx1"/>
                    </a:solidFill>
                    <a:latin typeface="Cambria Math" panose="02040503050406030204" pitchFamily="18" charset="0"/>
                  </a:rPr>
                  <m:t>𝑷</m:t>
                </m:r>
                <m:r>
                  <a:rPr lang="es-EC" sz="2400" b="1" i="1" kern="1200" smtClean="0">
                    <a:solidFill>
                      <a:schemeClr val="tx1"/>
                    </a:solidFill>
                    <a:latin typeface="Cambria Math" panose="02040503050406030204" pitchFamily="18" charset="0"/>
                  </a:rPr>
                  <m:t>=</m:t>
                </m:r>
                <m:r>
                  <a:rPr lang="es-EC" sz="2400" b="1" i="1" kern="1200" smtClean="0">
                    <a:solidFill>
                      <a:schemeClr val="tx1"/>
                    </a:solidFill>
                    <a:latin typeface="Cambria Math" panose="02040503050406030204" pitchFamily="18" charset="0"/>
                  </a:rPr>
                  <m:t>𝟏</m:t>
                </m:r>
                <m:r>
                  <a:rPr lang="es-EC" sz="2400" b="1" i="1" kern="1200" smtClean="0">
                    <a:solidFill>
                      <a:schemeClr val="tx1"/>
                    </a:solidFill>
                    <a:latin typeface="Cambria Math" panose="02040503050406030204" pitchFamily="18" charset="0"/>
                  </a:rPr>
                  <m:t>.</m:t>
                </m:r>
                <m:r>
                  <a:rPr lang="es-EC" sz="2400" b="1" i="1" kern="1200" smtClean="0">
                    <a:solidFill>
                      <a:schemeClr val="tx1"/>
                    </a:solidFill>
                    <a:latin typeface="Cambria Math" panose="02040503050406030204" pitchFamily="18" charset="0"/>
                  </a:rPr>
                  <m:t>𝟎𝟎</m:t>
                </m:r>
              </m:oMath>
            </m:oMathPara>
          </a14:m>
          <a:endParaRPr lang="es-ES" sz="2400" b="1" kern="1200" dirty="0">
            <a:solidFill>
              <a:schemeClr val="tx1"/>
            </a:solidFill>
          </a:endParaRPr>
        </a:p>
      </dsp:txBody>
      <dsp:txXfrm>
        <a:off x="530601" y="2833136"/>
        <a:ext cx="7836713" cy="841136"/>
      </dsp:txXfrm>
    </dsp:sp>
    <dsp:sp modelId="{2C8EFC0A-087D-41EE-A17F-51C9A8384657}">
      <dsp:nvSpPr>
        <dsp:cNvPr id="0" name=""/>
        <dsp:cNvSpPr/>
      </dsp:nvSpPr>
      <dsp:spPr>
        <a:xfrm>
          <a:off x="0" y="4683238"/>
          <a:ext cx="9701979" cy="730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A6EA4-7F58-4AD8-9E37-E201DF2D9AFE}">
      <dsp:nvSpPr>
        <dsp:cNvPr id="0" name=""/>
        <dsp:cNvSpPr/>
      </dsp:nvSpPr>
      <dsp:spPr>
        <a:xfrm>
          <a:off x="485098" y="4179136"/>
          <a:ext cx="7927719" cy="93214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698" tIns="0" rIns="256698" bIns="0" numCol="1" spcCol="1270" anchor="ctr" anchorCtr="0">
          <a:noAutofit/>
        </a:bodyPr>
        <a:lstStyle/>
        <a:p>
          <a:pPr lvl="0" algn="ctr" defTabSz="1066800">
            <a:lnSpc>
              <a:spcPct val="90000"/>
            </a:lnSpc>
            <a:spcBef>
              <a:spcPct val="0"/>
            </a:spcBef>
            <a:spcAft>
              <a:spcPct val="35000"/>
            </a:spcAft>
          </a:pPr>
          <a:r>
            <a:rPr lang="es-419" sz="2400" b="1" kern="1200" dirty="0" smtClean="0">
              <a:solidFill>
                <a:schemeClr val="tx1"/>
              </a:solidFill>
            </a:rPr>
            <a:t>Irregularidad en Elevación</a:t>
          </a:r>
        </a:p>
        <a:p>
          <a:pPr lvl="0" algn="ctr" defTabSz="10668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s-EC" sz="2400" b="1" i="1" kern="1200" smtClean="0">
                    <a:solidFill>
                      <a:schemeClr val="tx1"/>
                    </a:solidFill>
                    <a:latin typeface="Cambria Math" panose="02040503050406030204" pitchFamily="18" charset="0"/>
                  </a:rPr>
                  <m:t>Ø</m:t>
                </m:r>
                <m:r>
                  <a:rPr lang="es-EC" sz="2400" b="1" i="1" kern="1200" smtClean="0">
                    <a:solidFill>
                      <a:schemeClr val="tx1"/>
                    </a:solidFill>
                    <a:latin typeface="Cambria Math" panose="02040503050406030204" pitchFamily="18" charset="0"/>
                  </a:rPr>
                  <m:t>𝑬</m:t>
                </m:r>
                <m:r>
                  <a:rPr lang="es-EC" sz="2400" b="1" i="1" kern="1200" smtClean="0">
                    <a:solidFill>
                      <a:schemeClr val="tx1"/>
                    </a:solidFill>
                    <a:latin typeface="Cambria Math" panose="02040503050406030204" pitchFamily="18" charset="0"/>
                  </a:rPr>
                  <m:t>=</m:t>
                </m:r>
                <m:r>
                  <a:rPr lang="es-EC" sz="2400" b="1" i="1" kern="1200" smtClean="0">
                    <a:solidFill>
                      <a:schemeClr val="tx1"/>
                    </a:solidFill>
                    <a:latin typeface="Cambria Math" panose="02040503050406030204" pitchFamily="18" charset="0"/>
                  </a:rPr>
                  <m:t>𝟎</m:t>
                </m:r>
                <m:r>
                  <a:rPr lang="es-EC" sz="2400" b="1" i="1" kern="1200" smtClean="0">
                    <a:solidFill>
                      <a:schemeClr val="tx1"/>
                    </a:solidFill>
                    <a:latin typeface="Cambria Math" panose="02040503050406030204" pitchFamily="18" charset="0"/>
                  </a:rPr>
                  <m:t>.</m:t>
                </m:r>
                <m:r>
                  <a:rPr lang="es-EC" sz="2400" b="1" i="1" kern="1200" smtClean="0">
                    <a:solidFill>
                      <a:schemeClr val="tx1"/>
                    </a:solidFill>
                    <a:latin typeface="Cambria Math" panose="02040503050406030204" pitchFamily="18" charset="0"/>
                  </a:rPr>
                  <m:t>𝟗𝟎</m:t>
                </m:r>
              </m:oMath>
            </m:oMathPara>
          </a14:m>
          <a:endParaRPr lang="es-419" sz="2400" b="1" kern="1200" dirty="0" smtClean="0">
            <a:solidFill>
              <a:schemeClr val="tx1"/>
            </a:solidFill>
          </a:endParaRPr>
        </a:p>
      </dsp:txBody>
      <dsp:txXfrm>
        <a:off x="530601" y="4224639"/>
        <a:ext cx="7836713" cy="8411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28632-150D-461F-8774-4C163AF577FE}">
      <dsp:nvSpPr>
        <dsp:cNvPr id="0" name=""/>
        <dsp:cNvSpPr/>
      </dsp:nvSpPr>
      <dsp:spPr>
        <a:xfrm>
          <a:off x="4673113" y="977767"/>
          <a:ext cx="697272" cy="3443701"/>
        </a:xfrm>
        <a:custGeom>
          <a:avLst/>
          <a:gdLst/>
          <a:ahLst/>
          <a:cxnLst/>
          <a:rect l="0" t="0" r="0" b="0"/>
          <a:pathLst>
            <a:path>
              <a:moveTo>
                <a:pt x="0" y="0"/>
              </a:moveTo>
              <a:lnTo>
                <a:pt x="260631" y="0"/>
              </a:lnTo>
              <a:lnTo>
                <a:pt x="260631" y="3443701"/>
              </a:lnTo>
              <a:lnTo>
                <a:pt x="697272" y="344370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D53E66-651B-4564-A584-4B3B3DE24E1D}">
      <dsp:nvSpPr>
        <dsp:cNvPr id="0" name=""/>
        <dsp:cNvSpPr/>
      </dsp:nvSpPr>
      <dsp:spPr>
        <a:xfrm>
          <a:off x="4673113" y="977767"/>
          <a:ext cx="697272" cy="1566144"/>
        </a:xfrm>
        <a:custGeom>
          <a:avLst/>
          <a:gdLst/>
          <a:ahLst/>
          <a:cxnLst/>
          <a:rect l="0" t="0" r="0" b="0"/>
          <a:pathLst>
            <a:path>
              <a:moveTo>
                <a:pt x="0" y="0"/>
              </a:moveTo>
              <a:lnTo>
                <a:pt x="260631" y="0"/>
              </a:lnTo>
              <a:lnTo>
                <a:pt x="260631" y="1566144"/>
              </a:lnTo>
              <a:lnTo>
                <a:pt x="697272" y="15661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A6BC5-AF91-4021-83D9-5A50451C32DD}">
      <dsp:nvSpPr>
        <dsp:cNvPr id="0" name=""/>
        <dsp:cNvSpPr/>
      </dsp:nvSpPr>
      <dsp:spPr>
        <a:xfrm>
          <a:off x="4673113" y="666355"/>
          <a:ext cx="697272" cy="311412"/>
        </a:xfrm>
        <a:custGeom>
          <a:avLst/>
          <a:gdLst/>
          <a:ahLst/>
          <a:cxnLst/>
          <a:rect l="0" t="0" r="0" b="0"/>
          <a:pathLst>
            <a:path>
              <a:moveTo>
                <a:pt x="0" y="311412"/>
              </a:moveTo>
              <a:lnTo>
                <a:pt x="260631" y="311412"/>
              </a:lnTo>
              <a:lnTo>
                <a:pt x="260631" y="0"/>
              </a:lnTo>
              <a:lnTo>
                <a:pt x="697272"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A99D81-F946-42F6-9C31-63306259CFAE}">
      <dsp:nvSpPr>
        <dsp:cNvPr id="0" name=""/>
        <dsp:cNvSpPr/>
      </dsp:nvSpPr>
      <dsp:spPr>
        <a:xfrm>
          <a:off x="306701" y="311889"/>
          <a:ext cx="4366412" cy="1331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(ASTM C 805-97) </a:t>
          </a:r>
        </a:p>
        <a:p>
          <a:pPr lvl="0" algn="ctr" defTabSz="889000">
            <a:lnSpc>
              <a:spcPct val="90000"/>
            </a:lnSpc>
            <a:spcBef>
              <a:spcPct val="0"/>
            </a:spcBef>
            <a:spcAft>
              <a:spcPct val="35000"/>
            </a:spcAft>
          </a:pPr>
          <a:r>
            <a:rPr lang="es-EC" sz="2000" kern="1200" dirty="0" smtClean="0">
              <a:solidFill>
                <a:schemeClr val="tx1"/>
              </a:solidFill>
            </a:rPr>
            <a:t>Resultado aproximado de la resistencia a la compresión del hormigón.</a:t>
          </a:r>
          <a:endParaRPr lang="es-EC" sz="2000" kern="1200" dirty="0">
            <a:solidFill>
              <a:schemeClr val="tx1"/>
            </a:solidFill>
          </a:endParaRPr>
        </a:p>
      </dsp:txBody>
      <dsp:txXfrm>
        <a:off x="306701" y="311889"/>
        <a:ext cx="4366412" cy="1331755"/>
      </dsp:txXfrm>
    </dsp:sp>
    <dsp:sp modelId="{76D02E32-D62D-42E8-AD5F-FE25D3CBB714}">
      <dsp:nvSpPr>
        <dsp:cNvPr id="0" name=""/>
        <dsp:cNvSpPr/>
      </dsp:nvSpPr>
      <dsp:spPr>
        <a:xfrm>
          <a:off x="5370385" y="477"/>
          <a:ext cx="4366412" cy="1331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kern="1200" smtClean="0">
              <a:solidFill>
                <a:schemeClr val="tx1"/>
              </a:solidFill>
            </a:rPr>
            <a:t>48 </a:t>
          </a:r>
          <a:r>
            <a:rPr lang="es-EC" sz="2000" kern="1200" dirty="0" smtClean="0">
              <a:solidFill>
                <a:schemeClr val="tx1"/>
              </a:solidFill>
            </a:rPr>
            <a:t>elementos ensayados, entre vigas </a:t>
          </a:r>
          <a:r>
            <a:rPr lang="es-EC" sz="2000" kern="1200" smtClean="0">
              <a:solidFill>
                <a:schemeClr val="tx1"/>
              </a:solidFill>
            </a:rPr>
            <a:t>y columnas</a:t>
          </a:r>
          <a:r>
            <a:rPr lang="es-EC" sz="2000" kern="1200" dirty="0" smtClean="0">
              <a:solidFill>
                <a:schemeClr val="tx1"/>
              </a:solidFill>
            </a:rPr>
            <a:t>.</a:t>
          </a:r>
          <a:endParaRPr lang="es-EC" sz="2000" kern="1200" dirty="0">
            <a:solidFill>
              <a:schemeClr val="tx1"/>
            </a:solidFill>
          </a:endParaRPr>
        </a:p>
      </dsp:txBody>
      <dsp:txXfrm>
        <a:off x="5370385" y="477"/>
        <a:ext cx="4366412" cy="1331755"/>
      </dsp:txXfrm>
    </dsp:sp>
    <dsp:sp modelId="{2DA4CEA7-FE62-4820-9A49-90A4DEDCC707}">
      <dsp:nvSpPr>
        <dsp:cNvPr id="0" name=""/>
        <dsp:cNvSpPr/>
      </dsp:nvSpPr>
      <dsp:spPr>
        <a:xfrm>
          <a:off x="5370385" y="1878034"/>
          <a:ext cx="4366412" cy="1331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Se retiró el recubrimiento y se pulió la superficie de ensayo en los elementos elegidos.</a:t>
          </a:r>
          <a:endParaRPr lang="es-EC" sz="2000" kern="1200" dirty="0">
            <a:solidFill>
              <a:schemeClr val="tx1"/>
            </a:solidFill>
          </a:endParaRPr>
        </a:p>
      </dsp:txBody>
      <dsp:txXfrm>
        <a:off x="5370385" y="1878034"/>
        <a:ext cx="4366412" cy="1331755"/>
      </dsp:txXfrm>
    </dsp:sp>
    <dsp:sp modelId="{CB45F6F1-7D26-4C0B-B99D-4A3D28DC7F13}">
      <dsp:nvSpPr>
        <dsp:cNvPr id="0" name=""/>
        <dsp:cNvSpPr/>
      </dsp:nvSpPr>
      <dsp:spPr>
        <a:xfrm>
          <a:off x="5370385" y="3755591"/>
          <a:ext cx="4366412" cy="1331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10 lecturas por elemento ensayado</a:t>
          </a:r>
          <a:endParaRPr lang="es-EC" sz="2000" kern="1200" dirty="0">
            <a:solidFill>
              <a:schemeClr val="tx1"/>
            </a:solidFill>
          </a:endParaRPr>
        </a:p>
      </dsp:txBody>
      <dsp:txXfrm>
        <a:off x="5370385" y="3755591"/>
        <a:ext cx="4366412" cy="133175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99D81-F946-42F6-9C31-63306259CFAE}">
      <dsp:nvSpPr>
        <dsp:cNvPr id="0" name=""/>
        <dsp:cNvSpPr/>
      </dsp:nvSpPr>
      <dsp:spPr>
        <a:xfrm>
          <a:off x="1110" y="0"/>
          <a:ext cx="4546110" cy="1386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Evidenciar la armadura indicada en planos estructurales, medir recubrimientos y obtener diámetros.</a:t>
          </a:r>
          <a:endParaRPr lang="es-EC" sz="2400" kern="1200" dirty="0">
            <a:solidFill>
              <a:schemeClr val="tx1"/>
            </a:solidFill>
          </a:endParaRPr>
        </a:p>
      </dsp:txBody>
      <dsp:txXfrm>
        <a:off x="1110" y="0"/>
        <a:ext cx="4546110" cy="13865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99D81-F946-42F6-9C31-63306259CFAE}">
      <dsp:nvSpPr>
        <dsp:cNvPr id="0" name=""/>
        <dsp:cNvSpPr/>
      </dsp:nvSpPr>
      <dsp:spPr>
        <a:xfrm>
          <a:off x="1675" y="0"/>
          <a:ext cx="3612393" cy="167303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Columnas evaluadas: 45</a:t>
          </a:r>
        </a:p>
        <a:p>
          <a:pPr lvl="0" algn="ctr" defTabSz="1066800">
            <a:lnSpc>
              <a:spcPct val="90000"/>
            </a:lnSpc>
            <a:spcBef>
              <a:spcPct val="0"/>
            </a:spcBef>
            <a:spcAft>
              <a:spcPct val="35000"/>
            </a:spcAft>
          </a:pPr>
          <a:r>
            <a:rPr lang="es-EC" sz="2400" kern="1200" dirty="0" smtClean="0">
              <a:solidFill>
                <a:schemeClr val="tx1"/>
              </a:solidFill>
            </a:rPr>
            <a:t>Verificación de diámetros en 20 de estos elementos.</a:t>
          </a:r>
        </a:p>
      </dsp:txBody>
      <dsp:txXfrm>
        <a:off x="1675" y="0"/>
        <a:ext cx="3612393" cy="1673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78D69-1345-4469-B9ED-81AF88D6E03A}">
      <dsp:nvSpPr>
        <dsp:cNvPr id="0" name=""/>
        <dsp:cNvSpPr/>
      </dsp:nvSpPr>
      <dsp:spPr>
        <a:xfrm>
          <a:off x="0" y="824837"/>
          <a:ext cx="9085416" cy="2433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kern="1200" dirty="0" smtClean="0">
              <a:solidFill>
                <a:schemeClr val="tx1"/>
              </a:solidFill>
            </a:rPr>
            <a:t>Analizar el desempeño estructural del edificio de la Cámara de la Industria de la Construcción mediante modelamiento analítico validado con resultados experimentales para determinar las condiciones actuales resistentes y de deformación del edificio, y de ser necesario proponer reforzamiento para el posible incremento de un piso adicional.</a:t>
          </a:r>
          <a:endParaRPr lang="es-EC" sz="2400" kern="1200" dirty="0">
            <a:solidFill>
              <a:schemeClr val="tx1"/>
            </a:solidFill>
          </a:endParaRPr>
        </a:p>
      </dsp:txBody>
      <dsp:txXfrm>
        <a:off x="118799" y="943636"/>
        <a:ext cx="8847818" cy="2196002"/>
      </dsp:txXfrm>
    </dsp:sp>
    <dsp:sp modelId="{97C47135-84A1-4A4C-A114-947D8FCAA133}">
      <dsp:nvSpPr>
        <dsp:cNvPr id="0" name=""/>
        <dsp:cNvSpPr/>
      </dsp:nvSpPr>
      <dsp:spPr>
        <a:xfrm>
          <a:off x="0" y="3258437"/>
          <a:ext cx="908541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462" tIns="50800" rIns="284480" bIns="50800" numCol="1" spcCol="1270" anchor="t" anchorCtr="0">
          <a:noAutofit/>
        </a:bodyPr>
        <a:lstStyle/>
        <a:p>
          <a:pPr marL="285750" lvl="1" indent="-285750" algn="l" defTabSz="1778000">
            <a:lnSpc>
              <a:spcPct val="90000"/>
            </a:lnSpc>
            <a:spcBef>
              <a:spcPct val="0"/>
            </a:spcBef>
            <a:spcAft>
              <a:spcPct val="20000"/>
            </a:spcAft>
            <a:buChar char="••"/>
          </a:pPr>
          <a:endParaRPr lang="es-EC" sz="4000" kern="1200" dirty="0">
            <a:solidFill>
              <a:schemeClr val="tx1"/>
            </a:solidFill>
          </a:endParaRPr>
        </a:p>
      </dsp:txBody>
      <dsp:txXfrm>
        <a:off x="0" y="3258437"/>
        <a:ext cx="9085416" cy="1076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99D81-F946-42F6-9C31-63306259CFAE}">
      <dsp:nvSpPr>
        <dsp:cNvPr id="0" name=""/>
        <dsp:cNvSpPr/>
      </dsp:nvSpPr>
      <dsp:spPr>
        <a:xfrm>
          <a:off x="434" y="224452"/>
          <a:ext cx="937261" cy="4340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just" defTabSz="1600200">
            <a:lnSpc>
              <a:spcPct val="90000"/>
            </a:lnSpc>
            <a:spcBef>
              <a:spcPct val="0"/>
            </a:spcBef>
            <a:spcAft>
              <a:spcPct val="35000"/>
            </a:spcAft>
          </a:pPr>
          <a:r>
            <a:rPr lang="es-EC" sz="3600" b="1" kern="1200" dirty="0" smtClean="0">
              <a:solidFill>
                <a:schemeClr val="tx1"/>
              </a:solidFill>
            </a:rPr>
            <a:t>R=5</a:t>
          </a:r>
        </a:p>
      </dsp:txBody>
      <dsp:txXfrm>
        <a:off x="434" y="224452"/>
        <a:ext cx="937261" cy="4340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8A45-26A9-455F-8DBE-5969B563655C}">
      <dsp:nvSpPr>
        <dsp:cNvPr id="0" name=""/>
        <dsp:cNvSpPr/>
      </dsp:nvSpPr>
      <dsp:spPr>
        <a:xfrm>
          <a:off x="-3498404" y="-541412"/>
          <a:ext cx="4199178" cy="4199178"/>
        </a:xfrm>
        <a:prstGeom prst="blockArc">
          <a:avLst>
            <a:gd name="adj1" fmla="val 18900000"/>
            <a:gd name="adj2" fmla="val 2700000"/>
            <a:gd name="adj3" fmla="val 514"/>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5F006-CD23-453C-92E3-5EABC744CA23}">
      <dsp:nvSpPr>
        <dsp:cNvPr id="0" name=""/>
        <dsp:cNvSpPr/>
      </dsp:nvSpPr>
      <dsp:spPr>
        <a:xfrm>
          <a:off x="572863" y="445202"/>
          <a:ext cx="4264451" cy="8902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66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SENSOR DE ACELERACIÓN </a:t>
          </a:r>
          <a:r>
            <a:rPr lang="es-EC" sz="2400" i="1" kern="1200" dirty="0" smtClean="0">
              <a:solidFill>
                <a:schemeClr val="tx1"/>
              </a:solidFill>
            </a:rPr>
            <a:t>WASPMOTE PLUG &amp; SENSE!</a:t>
          </a:r>
          <a:endParaRPr lang="es-EC" sz="2400" kern="1200" dirty="0">
            <a:solidFill>
              <a:schemeClr val="tx1"/>
            </a:solidFill>
          </a:endParaRPr>
        </a:p>
      </dsp:txBody>
      <dsp:txXfrm>
        <a:off x="572863" y="445202"/>
        <a:ext cx="4264451" cy="890279"/>
      </dsp:txXfrm>
    </dsp:sp>
    <dsp:sp modelId="{F6AD49B7-A5AE-4E99-A1AE-E96CB2B12CF0}">
      <dsp:nvSpPr>
        <dsp:cNvPr id="0" name=""/>
        <dsp:cNvSpPr/>
      </dsp:nvSpPr>
      <dsp:spPr>
        <a:xfrm>
          <a:off x="16438" y="333917"/>
          <a:ext cx="1112849" cy="111284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509B41-ED56-4BE7-B322-86DBFC442A81}">
      <dsp:nvSpPr>
        <dsp:cNvPr id="0" name=""/>
        <dsp:cNvSpPr/>
      </dsp:nvSpPr>
      <dsp:spPr>
        <a:xfrm>
          <a:off x="572863" y="1780871"/>
          <a:ext cx="4264451" cy="8902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66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RECEPTOR DE DATOS DE SEÑAL </a:t>
          </a:r>
          <a:r>
            <a:rPr lang="es-EC" sz="2400" i="1" kern="1200" dirty="0" smtClean="0">
              <a:solidFill>
                <a:schemeClr val="tx1"/>
              </a:solidFill>
            </a:rPr>
            <a:t>MESHLIUM</a:t>
          </a:r>
          <a:endParaRPr lang="es-EC" sz="2400" kern="1200" dirty="0">
            <a:solidFill>
              <a:schemeClr val="tx1"/>
            </a:solidFill>
          </a:endParaRPr>
        </a:p>
      </dsp:txBody>
      <dsp:txXfrm>
        <a:off x="572863" y="1780871"/>
        <a:ext cx="4264451" cy="890279"/>
      </dsp:txXfrm>
    </dsp:sp>
    <dsp:sp modelId="{30468E2F-0C93-4F40-93E6-D7090C17F75B}">
      <dsp:nvSpPr>
        <dsp:cNvPr id="0" name=""/>
        <dsp:cNvSpPr/>
      </dsp:nvSpPr>
      <dsp:spPr>
        <a:xfrm>
          <a:off x="16438" y="1669586"/>
          <a:ext cx="1112849" cy="1112849"/>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8A45-26A9-455F-8DBE-5969B563655C}">
      <dsp:nvSpPr>
        <dsp:cNvPr id="0" name=""/>
        <dsp:cNvSpPr/>
      </dsp:nvSpPr>
      <dsp:spPr>
        <a:xfrm>
          <a:off x="-2967896" y="-457146"/>
          <a:ext cx="3540723" cy="3540723"/>
        </a:xfrm>
        <a:prstGeom prst="blockArc">
          <a:avLst>
            <a:gd name="adj1" fmla="val 18900000"/>
            <a:gd name="adj2" fmla="val 2700000"/>
            <a:gd name="adj3" fmla="val 610"/>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55F006-CD23-453C-92E3-5EABC744CA23}">
      <dsp:nvSpPr>
        <dsp:cNvPr id="0" name=""/>
        <dsp:cNvSpPr/>
      </dsp:nvSpPr>
      <dsp:spPr>
        <a:xfrm>
          <a:off x="251698" y="164099"/>
          <a:ext cx="8766297" cy="328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675"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UBICACIÓN Y FIJACIÓN DEL EQUIPO</a:t>
          </a:r>
          <a:endParaRPr lang="es-EC" sz="2400" kern="1200" dirty="0">
            <a:solidFill>
              <a:schemeClr val="tx1"/>
            </a:solidFill>
          </a:endParaRPr>
        </a:p>
      </dsp:txBody>
      <dsp:txXfrm>
        <a:off x="251698" y="164099"/>
        <a:ext cx="8766297" cy="328408"/>
      </dsp:txXfrm>
    </dsp:sp>
    <dsp:sp modelId="{F6AD49B7-A5AE-4E99-A1AE-E96CB2B12CF0}">
      <dsp:nvSpPr>
        <dsp:cNvPr id="0" name=""/>
        <dsp:cNvSpPr/>
      </dsp:nvSpPr>
      <dsp:spPr>
        <a:xfrm>
          <a:off x="46442" y="123048"/>
          <a:ext cx="410511" cy="4105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40A709-C4AF-457D-9244-B5A26331AEF4}">
      <dsp:nvSpPr>
        <dsp:cNvPr id="0" name=""/>
        <dsp:cNvSpPr/>
      </dsp:nvSpPr>
      <dsp:spPr>
        <a:xfrm>
          <a:off x="487026" y="656555"/>
          <a:ext cx="8530968" cy="328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675"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PERIODO DE VIBRACIÓN TEÓRICO (T=1.029s)</a:t>
          </a:r>
          <a:endParaRPr lang="es-EC" sz="2400" kern="1200" dirty="0">
            <a:solidFill>
              <a:schemeClr val="tx1"/>
            </a:solidFill>
          </a:endParaRPr>
        </a:p>
      </dsp:txBody>
      <dsp:txXfrm>
        <a:off x="487026" y="656555"/>
        <a:ext cx="8530968" cy="328408"/>
      </dsp:txXfrm>
    </dsp:sp>
    <dsp:sp modelId="{9BE578EF-A56C-4FEC-B8DF-C9949B8530EA}">
      <dsp:nvSpPr>
        <dsp:cNvPr id="0" name=""/>
        <dsp:cNvSpPr/>
      </dsp:nvSpPr>
      <dsp:spPr>
        <a:xfrm>
          <a:off x="281770" y="615504"/>
          <a:ext cx="410511" cy="4105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ADA0F-B23D-49A6-BF18-D0B05D23313D}">
      <dsp:nvSpPr>
        <dsp:cNvPr id="0" name=""/>
        <dsp:cNvSpPr/>
      </dsp:nvSpPr>
      <dsp:spPr>
        <a:xfrm>
          <a:off x="559253" y="1149011"/>
          <a:ext cx="8458742" cy="328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675"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solidFill>
                <a:schemeClr val="tx1"/>
              </a:solidFill>
            </a:rPr>
            <a:t>ELECCIÓN DE FRECUENCIA  (10hz) CRITERIO DE NYQUIST </a:t>
          </a:r>
          <a:r>
            <a:rPr lang="es-EC" sz="2000" kern="1200" dirty="0" err="1" smtClean="0">
              <a:solidFill>
                <a:schemeClr val="tx1"/>
              </a:solidFill>
            </a:rPr>
            <a:t>fs</a:t>
          </a:r>
          <a:r>
            <a:rPr lang="es-EC" sz="2000" kern="1200" dirty="0" smtClean="0">
              <a:solidFill>
                <a:schemeClr val="tx1"/>
              </a:solidFill>
            </a:rPr>
            <a:t>&gt;2fmax</a:t>
          </a:r>
          <a:endParaRPr lang="es-EC" sz="2000" kern="1200" dirty="0">
            <a:solidFill>
              <a:schemeClr val="tx1"/>
            </a:solidFill>
          </a:endParaRPr>
        </a:p>
      </dsp:txBody>
      <dsp:txXfrm>
        <a:off x="559253" y="1149011"/>
        <a:ext cx="8458742" cy="328408"/>
      </dsp:txXfrm>
    </dsp:sp>
    <dsp:sp modelId="{7742908F-AF3F-49C1-8FD6-CE5D8406A312}">
      <dsp:nvSpPr>
        <dsp:cNvPr id="0" name=""/>
        <dsp:cNvSpPr/>
      </dsp:nvSpPr>
      <dsp:spPr>
        <a:xfrm>
          <a:off x="353997" y="1107959"/>
          <a:ext cx="410511" cy="4105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E698F8-B1F8-44B3-93B5-FD3B5629AECE}">
      <dsp:nvSpPr>
        <dsp:cNvPr id="0" name=""/>
        <dsp:cNvSpPr/>
      </dsp:nvSpPr>
      <dsp:spPr>
        <a:xfrm>
          <a:off x="487026" y="1641466"/>
          <a:ext cx="8530968" cy="328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675"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TIEMPO DE MUESTREO RECOMENDADO: VENTANAS DE t=1000T</a:t>
          </a:r>
          <a:endParaRPr lang="es-EC" sz="2400" kern="1200" dirty="0">
            <a:solidFill>
              <a:schemeClr val="tx1"/>
            </a:solidFill>
          </a:endParaRPr>
        </a:p>
      </dsp:txBody>
      <dsp:txXfrm>
        <a:off x="487026" y="1641466"/>
        <a:ext cx="8530968" cy="328408"/>
      </dsp:txXfrm>
    </dsp:sp>
    <dsp:sp modelId="{6DB581D2-413E-4B9A-880D-F4044DBB18FA}">
      <dsp:nvSpPr>
        <dsp:cNvPr id="0" name=""/>
        <dsp:cNvSpPr/>
      </dsp:nvSpPr>
      <dsp:spPr>
        <a:xfrm>
          <a:off x="281770" y="1600415"/>
          <a:ext cx="410511" cy="4105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6DA03-5424-4BF9-94AD-06F54B412162}">
      <dsp:nvSpPr>
        <dsp:cNvPr id="0" name=""/>
        <dsp:cNvSpPr/>
      </dsp:nvSpPr>
      <dsp:spPr>
        <a:xfrm>
          <a:off x="251698" y="2133922"/>
          <a:ext cx="8766297" cy="3284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675"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6 VENTANAS DE 10min</a:t>
          </a:r>
          <a:endParaRPr lang="es-EC" sz="2400" kern="1200" dirty="0">
            <a:solidFill>
              <a:schemeClr val="tx1"/>
            </a:solidFill>
          </a:endParaRPr>
        </a:p>
      </dsp:txBody>
      <dsp:txXfrm>
        <a:off x="251698" y="2133922"/>
        <a:ext cx="8766297" cy="328408"/>
      </dsp:txXfrm>
    </dsp:sp>
    <dsp:sp modelId="{1005A7B1-518F-45F6-A323-EB6DF498EE30}">
      <dsp:nvSpPr>
        <dsp:cNvPr id="0" name=""/>
        <dsp:cNvSpPr/>
      </dsp:nvSpPr>
      <dsp:spPr>
        <a:xfrm>
          <a:off x="46442" y="2092871"/>
          <a:ext cx="410511" cy="41051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E9841-61C3-4337-A890-3FF58066C83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E50294-6497-465B-9B96-073911EEA69C}">
      <dsp:nvSpPr>
        <dsp:cNvPr id="0" name=""/>
        <dsp:cNvSpPr/>
      </dsp:nvSpPr>
      <dsp:spPr>
        <a:xfrm>
          <a:off x="509717" y="338558"/>
          <a:ext cx="7541700"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Software de procesamiento de señales SeismoSignal.</a:t>
          </a:r>
          <a:endParaRPr lang="es-ES" sz="2400" kern="1200" dirty="0">
            <a:solidFill>
              <a:schemeClr val="tx1"/>
            </a:solidFill>
          </a:endParaRPr>
        </a:p>
      </dsp:txBody>
      <dsp:txXfrm>
        <a:off x="509717" y="338558"/>
        <a:ext cx="7541700" cy="677550"/>
      </dsp:txXfrm>
    </dsp:sp>
    <dsp:sp modelId="{FF26E273-803D-43E0-8FD7-DF74DE6957E0}">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0AAB4-D593-4CB9-AEF6-98EECE842BB7}">
      <dsp:nvSpPr>
        <dsp:cNvPr id="0" name=""/>
        <dsp:cNvSpPr/>
      </dsp:nvSpPr>
      <dsp:spPr>
        <a:xfrm>
          <a:off x="995230" y="1354558"/>
          <a:ext cx="7056187"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Parámetros de entrada: lectura de aceleración.</a:t>
          </a:r>
          <a:endParaRPr lang="es-ES" sz="2400" kern="1200" dirty="0">
            <a:solidFill>
              <a:schemeClr val="tx1"/>
            </a:solidFill>
          </a:endParaRPr>
        </a:p>
      </dsp:txBody>
      <dsp:txXfrm>
        <a:off x="995230" y="1354558"/>
        <a:ext cx="7056187" cy="677550"/>
      </dsp:txXfrm>
    </dsp:sp>
    <dsp:sp modelId="{4EF37A92-F9CC-4AAB-8423-0743B7451D45}">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452A25-9E19-477A-B292-6D1D27611414}">
      <dsp:nvSpPr>
        <dsp:cNvPr id="0" name=""/>
        <dsp:cNvSpPr/>
      </dsp:nvSpPr>
      <dsp:spPr>
        <a:xfrm>
          <a:off x="1144243" y="2370558"/>
          <a:ext cx="6907174"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Depuración de la señal: aplicación de filtro, corrección de línea base.</a:t>
          </a:r>
          <a:endParaRPr lang="es-ES" sz="2400" kern="1200" dirty="0">
            <a:solidFill>
              <a:schemeClr val="tx1"/>
            </a:solidFill>
          </a:endParaRPr>
        </a:p>
      </dsp:txBody>
      <dsp:txXfrm>
        <a:off x="1144243" y="2370558"/>
        <a:ext cx="6907174" cy="677550"/>
      </dsp:txXfrm>
    </dsp:sp>
    <dsp:sp modelId="{60A8224F-EB8B-4F55-9885-4D9657403303}">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F37A23-1805-494E-AB5A-4BB5EBD59998}">
      <dsp:nvSpPr>
        <dsp:cNvPr id="0" name=""/>
        <dsp:cNvSpPr/>
      </dsp:nvSpPr>
      <dsp:spPr>
        <a:xfrm>
          <a:off x="995230" y="3386558"/>
          <a:ext cx="7056187"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Obtención del espectro de Fourier.</a:t>
          </a:r>
          <a:endParaRPr lang="es-ES" sz="2400" kern="1200" dirty="0">
            <a:solidFill>
              <a:schemeClr val="tx1"/>
            </a:solidFill>
          </a:endParaRPr>
        </a:p>
      </dsp:txBody>
      <dsp:txXfrm>
        <a:off x="995230" y="3386558"/>
        <a:ext cx="7056187" cy="677550"/>
      </dsp:txXfrm>
    </dsp:sp>
    <dsp:sp modelId="{4E7D7343-7C95-4355-B5C7-7077365B445B}">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E6CBE-79AE-40CD-991C-340CAC5850F4}">
      <dsp:nvSpPr>
        <dsp:cNvPr id="0" name=""/>
        <dsp:cNvSpPr/>
      </dsp:nvSpPr>
      <dsp:spPr>
        <a:xfrm>
          <a:off x="509717" y="4402558"/>
          <a:ext cx="7541700"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Identificación de Frecuencias y Periodos representativos de la señal.</a:t>
          </a:r>
          <a:endParaRPr lang="es-ES" sz="2400" kern="1200" dirty="0">
            <a:solidFill>
              <a:schemeClr val="tx1"/>
            </a:solidFill>
          </a:endParaRPr>
        </a:p>
      </dsp:txBody>
      <dsp:txXfrm>
        <a:off x="509717" y="4402558"/>
        <a:ext cx="7541700" cy="677550"/>
      </dsp:txXfrm>
    </dsp:sp>
    <dsp:sp modelId="{9AF5D498-3B63-4098-BCC0-1ED4585E7228}">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1FD22-414E-4629-B487-D6A6A71BBF22}">
      <dsp:nvSpPr>
        <dsp:cNvPr id="0" name=""/>
        <dsp:cNvSpPr/>
      </dsp:nvSpPr>
      <dsp:spPr>
        <a:xfrm>
          <a:off x="179606" y="92223"/>
          <a:ext cx="2599850" cy="602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CARGA MUERTA</a:t>
          </a:r>
          <a:endParaRPr lang="es-EC" sz="2400" b="1" kern="1200" dirty="0">
            <a:solidFill>
              <a:schemeClr val="tx1"/>
            </a:solidFill>
          </a:endParaRPr>
        </a:p>
      </dsp:txBody>
      <dsp:txXfrm>
        <a:off x="209031" y="121648"/>
        <a:ext cx="2541000" cy="543928"/>
      </dsp:txXfrm>
    </dsp:sp>
    <dsp:sp modelId="{36390A86-2E85-488C-A1FD-35C85BC232E9}">
      <dsp:nvSpPr>
        <dsp:cNvPr id="0" name=""/>
        <dsp:cNvSpPr/>
      </dsp:nvSpPr>
      <dsp:spPr>
        <a:xfrm>
          <a:off x="179606" y="2645035"/>
          <a:ext cx="2599850" cy="602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CARGA VIVA</a:t>
          </a:r>
          <a:endParaRPr lang="es-EC" sz="2400" b="1" kern="1200" dirty="0">
            <a:solidFill>
              <a:schemeClr val="tx1"/>
            </a:solidFill>
          </a:endParaRPr>
        </a:p>
      </dsp:txBody>
      <dsp:txXfrm>
        <a:off x="209031" y="2674460"/>
        <a:ext cx="2541000" cy="543928"/>
      </dsp:txXfrm>
    </dsp:sp>
    <dsp:sp modelId="{CE905F2A-1153-4D0A-9263-F18A1F5B8B15}">
      <dsp:nvSpPr>
        <dsp:cNvPr id="0" name=""/>
        <dsp:cNvSpPr/>
      </dsp:nvSpPr>
      <dsp:spPr>
        <a:xfrm>
          <a:off x="176498" y="4909928"/>
          <a:ext cx="2599850" cy="6027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CARGA SÍSMICA</a:t>
          </a:r>
          <a:endParaRPr lang="es-EC" sz="2400" b="1" kern="1200" dirty="0">
            <a:solidFill>
              <a:schemeClr val="tx1"/>
            </a:solidFill>
          </a:endParaRPr>
        </a:p>
      </dsp:txBody>
      <dsp:txXfrm>
        <a:off x="205923" y="4939353"/>
        <a:ext cx="2541000" cy="54392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A0C8-DB5B-4283-B9A3-A62C4D9C9D42}">
      <dsp:nvSpPr>
        <dsp:cNvPr id="0" name=""/>
        <dsp:cNvSpPr/>
      </dsp:nvSpPr>
      <dsp:spPr>
        <a:xfrm>
          <a:off x="4933" y="1457970"/>
          <a:ext cx="2524542" cy="878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Ta=1.337 s</a:t>
          </a:r>
          <a:endParaRPr lang="es-EC" sz="2400" b="1" kern="1200" dirty="0">
            <a:solidFill>
              <a:schemeClr val="tx1"/>
            </a:solidFill>
          </a:endParaRPr>
        </a:p>
      </dsp:txBody>
      <dsp:txXfrm>
        <a:off x="30659" y="1483696"/>
        <a:ext cx="2473090" cy="826887"/>
      </dsp:txXfrm>
    </dsp:sp>
    <dsp:sp modelId="{2E3DA40A-7309-41BC-BC9E-D644FF3325BD}">
      <dsp:nvSpPr>
        <dsp:cNvPr id="0" name=""/>
        <dsp:cNvSpPr/>
      </dsp:nvSpPr>
      <dsp:spPr>
        <a:xfrm>
          <a:off x="2675723" y="1715793"/>
          <a:ext cx="310043" cy="3626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endParaRPr>
        </a:p>
      </dsp:txBody>
      <dsp:txXfrm>
        <a:off x="2675723" y="1788331"/>
        <a:ext cx="217030" cy="217616"/>
      </dsp:txXfrm>
    </dsp:sp>
    <dsp:sp modelId="{6B338EB3-E159-4499-92E0-CF4B7AB3273A}">
      <dsp:nvSpPr>
        <dsp:cNvPr id="0" name=""/>
        <dsp:cNvSpPr/>
      </dsp:nvSpPr>
      <dsp:spPr>
        <a:xfrm>
          <a:off x="3114464" y="1457970"/>
          <a:ext cx="2524542" cy="878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err="1" smtClean="0">
              <a:solidFill>
                <a:schemeClr val="tx1"/>
              </a:solidFill>
            </a:rPr>
            <a:t>Sa</a:t>
          </a:r>
          <a:r>
            <a:rPr lang="es-EC" sz="2400" b="1" kern="1200" dirty="0" smtClean="0">
              <a:solidFill>
                <a:schemeClr val="tx1"/>
              </a:solidFill>
            </a:rPr>
            <a:t>=0.621 g</a:t>
          </a:r>
          <a:endParaRPr lang="es-EC" sz="2400" b="1" kern="1200" dirty="0">
            <a:solidFill>
              <a:schemeClr val="tx1"/>
            </a:solidFill>
          </a:endParaRPr>
        </a:p>
      </dsp:txBody>
      <dsp:txXfrm>
        <a:off x="3140190" y="1483696"/>
        <a:ext cx="2473090" cy="826887"/>
      </dsp:txXfrm>
    </dsp:sp>
    <dsp:sp modelId="{F668D2FB-7C22-434E-B4BD-1FF8A19C78DE}">
      <dsp:nvSpPr>
        <dsp:cNvPr id="0" name=""/>
        <dsp:cNvSpPr/>
      </dsp:nvSpPr>
      <dsp:spPr>
        <a:xfrm>
          <a:off x="5785253" y="1715793"/>
          <a:ext cx="310043" cy="36269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1" kern="1200">
            <a:solidFill>
              <a:schemeClr val="tx1"/>
            </a:solidFill>
          </a:endParaRPr>
        </a:p>
      </dsp:txBody>
      <dsp:txXfrm>
        <a:off x="5785253" y="1788331"/>
        <a:ext cx="217030" cy="217616"/>
      </dsp:txXfrm>
    </dsp:sp>
    <dsp:sp modelId="{8B391D9D-8712-4EF4-994A-D287188180FC}">
      <dsp:nvSpPr>
        <dsp:cNvPr id="0" name=""/>
        <dsp:cNvSpPr/>
      </dsp:nvSpPr>
      <dsp:spPr>
        <a:xfrm>
          <a:off x="6223994" y="1457970"/>
          <a:ext cx="2524542" cy="8783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err="1" smtClean="0">
              <a:solidFill>
                <a:schemeClr val="tx1"/>
              </a:solidFill>
            </a:rPr>
            <a:t>Vbasal</a:t>
          </a:r>
          <a:r>
            <a:rPr lang="es-EC" sz="2400" b="1" kern="1200" dirty="0" smtClean="0">
              <a:solidFill>
                <a:schemeClr val="tx1"/>
              </a:solidFill>
            </a:rPr>
            <a:t>= 0.138W</a:t>
          </a:r>
          <a:endParaRPr lang="es-EC" sz="2400" b="1" kern="1200" dirty="0">
            <a:solidFill>
              <a:schemeClr val="tx1"/>
            </a:solidFill>
          </a:endParaRPr>
        </a:p>
      </dsp:txBody>
      <dsp:txXfrm>
        <a:off x="6249720" y="1483696"/>
        <a:ext cx="2473090" cy="8268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3C907-52B7-40B0-BB11-E74AB832F780}">
      <dsp:nvSpPr>
        <dsp:cNvPr id="0" name=""/>
        <dsp:cNvSpPr/>
      </dsp:nvSpPr>
      <dsp:spPr>
        <a:xfrm>
          <a:off x="247806" y="0"/>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solidFill>
                <a:schemeClr val="tx1"/>
              </a:solidFill>
            </a:rPr>
            <a:t>Vbasal</a:t>
          </a:r>
          <a:r>
            <a:rPr lang="es-EC" sz="2400" kern="1200" dirty="0" smtClean="0">
              <a:solidFill>
                <a:schemeClr val="tx1"/>
              </a:solidFill>
            </a:rPr>
            <a:t> dinámico &gt; 85% </a:t>
          </a:r>
          <a:r>
            <a:rPr lang="es-EC" sz="2400" kern="1200" dirty="0" err="1" smtClean="0">
              <a:solidFill>
                <a:schemeClr val="tx1"/>
              </a:solidFill>
            </a:rPr>
            <a:t>Vbasal</a:t>
          </a:r>
          <a:r>
            <a:rPr lang="es-EC" sz="2400" kern="1200" dirty="0" smtClean="0">
              <a:solidFill>
                <a:schemeClr val="tx1"/>
              </a:solidFill>
            </a:rPr>
            <a:t> estático</a:t>
          </a:r>
          <a:endParaRPr lang="es-EC" sz="2400" kern="1200" dirty="0">
            <a:solidFill>
              <a:schemeClr val="tx1"/>
            </a:solidFill>
          </a:endParaRPr>
        </a:p>
      </dsp:txBody>
      <dsp:txXfrm>
        <a:off x="285667" y="37861"/>
        <a:ext cx="4788569" cy="1216956"/>
      </dsp:txXfrm>
    </dsp:sp>
    <dsp:sp modelId="{90C3EB60-32BE-4BFC-96DE-401A68D1DD31}">
      <dsp:nvSpPr>
        <dsp:cNvPr id="0" name=""/>
        <dsp:cNvSpPr/>
      </dsp:nvSpPr>
      <dsp:spPr>
        <a:xfrm rot="5400000">
          <a:off x="2437574" y="1324995"/>
          <a:ext cx="484754" cy="581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rot="-5400000">
        <a:off x="2505440" y="1373470"/>
        <a:ext cx="349023" cy="339328"/>
      </dsp:txXfrm>
    </dsp:sp>
    <dsp:sp modelId="{707CF14A-A53E-4442-B866-61AC5FAF0A9B}">
      <dsp:nvSpPr>
        <dsp:cNvPr id="0" name=""/>
        <dsp:cNvSpPr/>
      </dsp:nvSpPr>
      <dsp:spPr>
        <a:xfrm>
          <a:off x="247806" y="1939018"/>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solidFill>
                <a:schemeClr val="tx1"/>
              </a:solidFill>
            </a:rPr>
            <a:t>Vbasal</a:t>
          </a:r>
          <a:r>
            <a:rPr lang="es-EC" sz="2400" kern="1200" dirty="0" smtClean="0">
              <a:solidFill>
                <a:schemeClr val="tx1"/>
              </a:solidFill>
            </a:rPr>
            <a:t>=(0.85) X 0.138W</a:t>
          </a:r>
          <a:endParaRPr lang="es-EC" sz="2400" kern="1200" dirty="0">
            <a:solidFill>
              <a:schemeClr val="tx1"/>
            </a:solidFill>
          </a:endParaRPr>
        </a:p>
      </dsp:txBody>
      <dsp:txXfrm>
        <a:off x="285667" y="1976879"/>
        <a:ext cx="4788569" cy="1216956"/>
      </dsp:txXfrm>
    </dsp:sp>
    <dsp:sp modelId="{F9FBF2C1-E733-4F6A-9242-4F666022E1DC}">
      <dsp:nvSpPr>
        <dsp:cNvPr id="0" name=""/>
        <dsp:cNvSpPr/>
      </dsp:nvSpPr>
      <dsp:spPr>
        <a:xfrm rot="5400000">
          <a:off x="2437574" y="3264014"/>
          <a:ext cx="484754" cy="581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rot="-5400000">
        <a:off x="2505440" y="3312489"/>
        <a:ext cx="349023" cy="339328"/>
      </dsp:txXfrm>
    </dsp:sp>
    <dsp:sp modelId="{537D237B-C97D-4C94-80B7-7D6F5DD9B76A}">
      <dsp:nvSpPr>
        <dsp:cNvPr id="0" name=""/>
        <dsp:cNvSpPr/>
      </dsp:nvSpPr>
      <dsp:spPr>
        <a:xfrm>
          <a:off x="247806" y="3878037"/>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err="1" smtClean="0">
              <a:solidFill>
                <a:schemeClr val="tx1"/>
              </a:solidFill>
            </a:rPr>
            <a:t>Vbasal</a:t>
          </a:r>
          <a:r>
            <a:rPr lang="es-EC" sz="2400" kern="1200" dirty="0" smtClean="0">
              <a:solidFill>
                <a:schemeClr val="tx1"/>
              </a:solidFill>
            </a:rPr>
            <a:t>=0.117W</a:t>
          </a:r>
          <a:endParaRPr lang="es-EC" sz="2400" kern="1200" dirty="0">
            <a:solidFill>
              <a:schemeClr val="tx1"/>
            </a:solidFill>
          </a:endParaRPr>
        </a:p>
      </dsp:txBody>
      <dsp:txXfrm>
        <a:off x="285667" y="3915898"/>
        <a:ext cx="4788569" cy="121695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3C907-52B7-40B0-BB11-E74AB832F780}">
      <dsp:nvSpPr>
        <dsp:cNvPr id="0" name=""/>
        <dsp:cNvSpPr/>
      </dsp:nvSpPr>
      <dsp:spPr>
        <a:xfrm>
          <a:off x="211305" y="0"/>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rPr>
            <a:t>Coeficiente k para Ta=1.337</a:t>
          </a:r>
          <a:endParaRPr lang="es-EC" sz="2400" b="0" kern="1200" dirty="0">
            <a:solidFill>
              <a:schemeClr val="tx1"/>
            </a:solidFill>
          </a:endParaRPr>
        </a:p>
      </dsp:txBody>
      <dsp:txXfrm>
        <a:off x="249166" y="37861"/>
        <a:ext cx="4788569" cy="1216956"/>
      </dsp:txXfrm>
    </dsp:sp>
    <dsp:sp modelId="{90C3EB60-32BE-4BFC-96DE-401A68D1DD31}">
      <dsp:nvSpPr>
        <dsp:cNvPr id="0" name=""/>
        <dsp:cNvSpPr/>
      </dsp:nvSpPr>
      <dsp:spPr>
        <a:xfrm rot="5400000">
          <a:off x="2401074" y="1324995"/>
          <a:ext cx="484754" cy="581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0" kern="1200">
            <a:solidFill>
              <a:schemeClr val="tx1"/>
            </a:solidFill>
          </a:endParaRPr>
        </a:p>
      </dsp:txBody>
      <dsp:txXfrm rot="-5400000">
        <a:off x="2468940" y="1373470"/>
        <a:ext cx="349023" cy="339328"/>
      </dsp:txXfrm>
    </dsp:sp>
    <dsp:sp modelId="{707CF14A-A53E-4442-B866-61AC5FAF0A9B}">
      <dsp:nvSpPr>
        <dsp:cNvPr id="0" name=""/>
        <dsp:cNvSpPr/>
      </dsp:nvSpPr>
      <dsp:spPr>
        <a:xfrm>
          <a:off x="211305" y="1939018"/>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rPr>
            <a:t>k=0.75+0.50T</a:t>
          </a:r>
          <a:endParaRPr lang="es-EC" sz="2400" b="0" kern="1200" dirty="0">
            <a:solidFill>
              <a:schemeClr val="tx1"/>
            </a:solidFill>
          </a:endParaRPr>
        </a:p>
      </dsp:txBody>
      <dsp:txXfrm>
        <a:off x="249166" y="1976879"/>
        <a:ext cx="4788569" cy="1216956"/>
      </dsp:txXfrm>
    </dsp:sp>
    <dsp:sp modelId="{F9FBF2C1-E733-4F6A-9242-4F666022E1DC}">
      <dsp:nvSpPr>
        <dsp:cNvPr id="0" name=""/>
        <dsp:cNvSpPr/>
      </dsp:nvSpPr>
      <dsp:spPr>
        <a:xfrm rot="5400000">
          <a:off x="2401074" y="3264014"/>
          <a:ext cx="484754" cy="58170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b="0" kern="1200">
            <a:solidFill>
              <a:schemeClr val="tx1"/>
            </a:solidFill>
          </a:endParaRPr>
        </a:p>
      </dsp:txBody>
      <dsp:txXfrm rot="-5400000">
        <a:off x="2468940" y="3312489"/>
        <a:ext cx="349023" cy="339328"/>
      </dsp:txXfrm>
    </dsp:sp>
    <dsp:sp modelId="{537D237B-C97D-4C94-80B7-7D6F5DD9B76A}">
      <dsp:nvSpPr>
        <dsp:cNvPr id="0" name=""/>
        <dsp:cNvSpPr/>
      </dsp:nvSpPr>
      <dsp:spPr>
        <a:xfrm>
          <a:off x="211305" y="3878037"/>
          <a:ext cx="4864291" cy="12926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0" kern="1200" dirty="0" smtClean="0">
              <a:solidFill>
                <a:schemeClr val="tx1"/>
              </a:solidFill>
            </a:rPr>
            <a:t>k=1.419</a:t>
          </a:r>
          <a:endParaRPr lang="es-EC" sz="2400" b="0" kern="1200" dirty="0">
            <a:solidFill>
              <a:schemeClr val="tx1"/>
            </a:solidFill>
          </a:endParaRPr>
        </a:p>
      </dsp:txBody>
      <dsp:txXfrm>
        <a:off x="249166" y="3915898"/>
        <a:ext cx="4788569" cy="12169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015FC-820B-4B4E-89B7-C88D9E94C17B}">
      <dsp:nvSpPr>
        <dsp:cNvPr id="0" name=""/>
        <dsp:cNvSpPr/>
      </dsp:nvSpPr>
      <dsp:spPr>
        <a:xfrm>
          <a:off x="7143"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H= 29.16 m</a:t>
          </a:r>
          <a:br>
            <a:rPr lang="es-EC" sz="2400" kern="1200" dirty="0" smtClean="0">
              <a:solidFill>
                <a:schemeClr val="tx1"/>
              </a:solidFill>
            </a:rPr>
          </a:br>
          <a:r>
            <a:rPr lang="es-EC" sz="2400" kern="1200" dirty="0" err="1" smtClean="0">
              <a:solidFill>
                <a:schemeClr val="tx1"/>
              </a:solidFill>
            </a:rPr>
            <a:t>T.analítico</a:t>
          </a:r>
          <a:r>
            <a:rPr lang="es-EC" sz="2400" kern="1200" dirty="0" smtClean="0">
              <a:solidFill>
                <a:schemeClr val="tx1"/>
              </a:solidFill>
            </a:rPr>
            <a:t>= 0.777 s</a:t>
          </a:r>
          <a:endParaRPr lang="es-EC" sz="2400" kern="1200" dirty="0">
            <a:solidFill>
              <a:schemeClr val="tx1"/>
            </a:solidFill>
          </a:endParaRPr>
        </a:p>
      </dsp:txBody>
      <dsp:txXfrm>
        <a:off x="44665" y="2106299"/>
        <a:ext cx="2060143" cy="1206068"/>
      </dsp:txXfrm>
    </dsp:sp>
    <dsp:sp modelId="{02E5FC74-249A-44E9-9964-E5DD17A1FFF3}">
      <dsp:nvSpPr>
        <dsp:cNvPr id="0" name=""/>
        <dsp:cNvSpPr/>
      </dsp:nvSpPr>
      <dsp:spPr>
        <a:xfrm>
          <a:off x="2355850" y="2444570"/>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a:off x="2355850" y="2550475"/>
        <a:ext cx="316861" cy="317716"/>
      </dsp:txXfrm>
    </dsp:sp>
    <dsp:sp modelId="{0AA44296-F000-4608-A1F6-113E98A0567A}">
      <dsp:nvSpPr>
        <dsp:cNvPr id="0" name=""/>
        <dsp:cNvSpPr/>
      </dsp:nvSpPr>
      <dsp:spPr>
        <a:xfrm>
          <a:off x="2996406"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H/T= 37.53</a:t>
          </a:r>
          <a:endParaRPr lang="es-EC" sz="2400" kern="1200" dirty="0">
            <a:solidFill>
              <a:schemeClr val="tx1"/>
            </a:solidFill>
          </a:endParaRPr>
        </a:p>
      </dsp:txBody>
      <dsp:txXfrm>
        <a:off x="3033928" y="2106299"/>
        <a:ext cx="2060143" cy="1206068"/>
      </dsp:txXfrm>
    </dsp:sp>
    <dsp:sp modelId="{BAEBB0FE-9E65-4521-B0A9-AFB1DEC475DB}">
      <dsp:nvSpPr>
        <dsp:cNvPr id="0" name=""/>
        <dsp:cNvSpPr/>
      </dsp:nvSpPr>
      <dsp:spPr>
        <a:xfrm>
          <a:off x="5345112" y="2444570"/>
          <a:ext cx="452659" cy="52952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a:off x="5345112" y="2550475"/>
        <a:ext cx="316861" cy="317716"/>
      </dsp:txXfrm>
    </dsp:sp>
    <dsp:sp modelId="{C7B232C1-AF59-4C00-9B0E-39259115604F}">
      <dsp:nvSpPr>
        <dsp:cNvPr id="0" name=""/>
        <dsp:cNvSpPr/>
      </dsp:nvSpPr>
      <dsp:spPr>
        <a:xfrm>
          <a:off x="5985668" y="2068777"/>
          <a:ext cx="2135187" cy="12811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FLEXIBLE</a:t>
          </a:r>
          <a:endParaRPr lang="es-EC" sz="2400" kern="1200" dirty="0">
            <a:solidFill>
              <a:schemeClr val="tx1"/>
            </a:solidFill>
          </a:endParaRPr>
        </a:p>
      </dsp:txBody>
      <dsp:txXfrm>
        <a:off x="6023190" y="2106299"/>
        <a:ext cx="2060143" cy="120606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015FC-820B-4B4E-89B7-C88D9E94C17B}">
      <dsp:nvSpPr>
        <dsp:cNvPr id="0" name=""/>
        <dsp:cNvSpPr/>
      </dsp:nvSpPr>
      <dsp:spPr>
        <a:xfrm>
          <a:off x="7050" y="2056201"/>
          <a:ext cx="2296634" cy="13062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H= 29.16 m</a:t>
          </a:r>
          <a:br>
            <a:rPr lang="es-EC" sz="2400" kern="1200" dirty="0" smtClean="0">
              <a:solidFill>
                <a:schemeClr val="tx1"/>
              </a:solidFill>
            </a:rPr>
          </a:br>
          <a:r>
            <a:rPr lang="es-EC" sz="2400" kern="1200" dirty="0" smtClean="0">
              <a:solidFill>
                <a:schemeClr val="tx1"/>
              </a:solidFill>
            </a:rPr>
            <a:t>T experimental= 0.691 s</a:t>
          </a:r>
          <a:endParaRPr lang="es-EC" sz="2400" kern="1200" dirty="0">
            <a:solidFill>
              <a:schemeClr val="tx1"/>
            </a:solidFill>
          </a:endParaRPr>
        </a:p>
      </dsp:txBody>
      <dsp:txXfrm>
        <a:off x="45309" y="2094460"/>
        <a:ext cx="2220116" cy="1229746"/>
      </dsp:txXfrm>
    </dsp:sp>
    <dsp:sp modelId="{02E5FC74-249A-44E9-9964-E5DD17A1FFF3}">
      <dsp:nvSpPr>
        <dsp:cNvPr id="0" name=""/>
        <dsp:cNvSpPr/>
      </dsp:nvSpPr>
      <dsp:spPr>
        <a:xfrm>
          <a:off x="2511445" y="2451711"/>
          <a:ext cx="440449" cy="5152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a:off x="2511445" y="2554760"/>
        <a:ext cx="308314" cy="309145"/>
      </dsp:txXfrm>
    </dsp:sp>
    <dsp:sp modelId="{0AA44296-F000-4608-A1F6-113E98A0567A}">
      <dsp:nvSpPr>
        <dsp:cNvPr id="0" name=""/>
        <dsp:cNvSpPr/>
      </dsp:nvSpPr>
      <dsp:spPr>
        <a:xfrm>
          <a:off x="3134723" y="2056201"/>
          <a:ext cx="2077594" cy="13062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H/T= 42.19</a:t>
          </a:r>
          <a:endParaRPr lang="es-EC" sz="2400" kern="1200" dirty="0">
            <a:solidFill>
              <a:schemeClr val="tx1"/>
            </a:solidFill>
          </a:endParaRPr>
        </a:p>
      </dsp:txBody>
      <dsp:txXfrm>
        <a:off x="3172982" y="2094460"/>
        <a:ext cx="2001076" cy="1229746"/>
      </dsp:txXfrm>
    </dsp:sp>
    <dsp:sp modelId="{BAEBB0FE-9E65-4521-B0A9-AFB1DEC475DB}">
      <dsp:nvSpPr>
        <dsp:cNvPr id="0" name=""/>
        <dsp:cNvSpPr/>
      </dsp:nvSpPr>
      <dsp:spPr>
        <a:xfrm>
          <a:off x="5420076" y="2451711"/>
          <a:ext cx="440449" cy="51524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C" sz="2400" kern="1200">
            <a:solidFill>
              <a:schemeClr val="tx1"/>
            </a:solidFill>
          </a:endParaRPr>
        </a:p>
      </dsp:txBody>
      <dsp:txXfrm>
        <a:off x="5420076" y="2554760"/>
        <a:ext cx="308314" cy="309145"/>
      </dsp:txXfrm>
    </dsp:sp>
    <dsp:sp modelId="{C7B232C1-AF59-4C00-9B0E-39259115604F}">
      <dsp:nvSpPr>
        <dsp:cNvPr id="0" name=""/>
        <dsp:cNvSpPr/>
      </dsp:nvSpPr>
      <dsp:spPr>
        <a:xfrm>
          <a:off x="6043355" y="2056201"/>
          <a:ext cx="2077594" cy="13062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NORMAL</a:t>
          </a:r>
          <a:endParaRPr lang="es-EC" sz="2400" kern="1200" dirty="0">
            <a:solidFill>
              <a:schemeClr val="tx1"/>
            </a:solidFill>
          </a:endParaRPr>
        </a:p>
      </dsp:txBody>
      <dsp:txXfrm>
        <a:off x="6081614" y="2094460"/>
        <a:ext cx="2001076" cy="12297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00267-532C-40E2-8BE8-C89FECB6A19F}">
      <dsp:nvSpPr>
        <dsp:cNvPr id="0" name=""/>
        <dsp:cNvSpPr/>
      </dsp:nvSpPr>
      <dsp:spPr>
        <a:xfrm>
          <a:off x="0" y="184293"/>
          <a:ext cx="94039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Determinar el estado actual de los materiales de la estructura y del suelo sobre el que está emplazada.</a:t>
          </a:r>
          <a:endParaRPr lang="es-EC" sz="2400" kern="1200" dirty="0">
            <a:solidFill>
              <a:schemeClr val="tx1"/>
            </a:solidFill>
          </a:endParaRPr>
        </a:p>
      </dsp:txBody>
      <dsp:txXfrm>
        <a:off x="46606" y="230899"/>
        <a:ext cx="9310728" cy="861507"/>
      </dsp:txXfrm>
    </dsp:sp>
    <dsp:sp modelId="{9B38D897-A38A-481C-BDED-12FEFDEDBB55}">
      <dsp:nvSpPr>
        <dsp:cNvPr id="0" name=""/>
        <dsp:cNvSpPr/>
      </dsp:nvSpPr>
      <dsp:spPr>
        <a:xfrm>
          <a:off x="0" y="1208133"/>
          <a:ext cx="94039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Realizar un modelamiento del edificio a través de un software de análisis estructural.</a:t>
          </a:r>
          <a:endParaRPr lang="es-EC" sz="2400" kern="1200" dirty="0">
            <a:solidFill>
              <a:schemeClr val="tx1"/>
            </a:solidFill>
          </a:endParaRPr>
        </a:p>
      </dsp:txBody>
      <dsp:txXfrm>
        <a:off x="46606" y="1254739"/>
        <a:ext cx="9310728" cy="861507"/>
      </dsp:txXfrm>
    </dsp:sp>
    <dsp:sp modelId="{45A494D0-C562-4940-8D92-C251535E0777}">
      <dsp:nvSpPr>
        <dsp:cNvPr id="0" name=""/>
        <dsp:cNvSpPr/>
      </dsp:nvSpPr>
      <dsp:spPr>
        <a:xfrm>
          <a:off x="0" y="2231973"/>
          <a:ext cx="94039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Evaluar el desempeño del edificio en sus condiciones actuales mediante múltiples análisis estructurales validados con resultados experimentales.</a:t>
          </a:r>
          <a:endParaRPr lang="es-EC" sz="2400" kern="1200" dirty="0">
            <a:solidFill>
              <a:schemeClr val="tx1"/>
            </a:solidFill>
          </a:endParaRPr>
        </a:p>
      </dsp:txBody>
      <dsp:txXfrm>
        <a:off x="46606" y="2278579"/>
        <a:ext cx="9310728" cy="861507"/>
      </dsp:txXfrm>
    </dsp:sp>
    <dsp:sp modelId="{35E1A67E-4592-472F-A76E-F5939424CAA5}">
      <dsp:nvSpPr>
        <dsp:cNvPr id="0" name=""/>
        <dsp:cNvSpPr/>
      </dsp:nvSpPr>
      <dsp:spPr>
        <a:xfrm>
          <a:off x="0" y="3255813"/>
          <a:ext cx="94039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Proponer el reforzamiento estructural en función de los resultados del análisis previo.</a:t>
          </a:r>
          <a:endParaRPr lang="es-EC" sz="2400" kern="1200" dirty="0">
            <a:solidFill>
              <a:schemeClr val="tx1"/>
            </a:solidFill>
          </a:endParaRPr>
        </a:p>
      </dsp:txBody>
      <dsp:txXfrm>
        <a:off x="46606" y="3302419"/>
        <a:ext cx="9310728" cy="861507"/>
      </dsp:txXfrm>
    </dsp:sp>
    <dsp:sp modelId="{ACF68A2C-1915-40C0-89A5-550E9A8D4A30}">
      <dsp:nvSpPr>
        <dsp:cNvPr id="0" name=""/>
        <dsp:cNvSpPr/>
      </dsp:nvSpPr>
      <dsp:spPr>
        <a:xfrm>
          <a:off x="0" y="4279653"/>
          <a:ext cx="9403940" cy="954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solidFill>
                <a:schemeClr val="tx1"/>
              </a:solidFill>
            </a:rPr>
            <a:t>Proponer una alternativa de ampliación de la estructura.</a:t>
          </a:r>
          <a:endParaRPr lang="es-EC" sz="2400" kern="1200" dirty="0">
            <a:solidFill>
              <a:schemeClr val="tx1"/>
            </a:solidFill>
          </a:endParaRPr>
        </a:p>
      </dsp:txBody>
      <dsp:txXfrm>
        <a:off x="46606" y="4326259"/>
        <a:ext cx="9310728" cy="86150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005EF-782E-4BFB-B445-C9BCDB860924}">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7F391-212C-4486-8AA6-51BD6D0B07A6}">
      <dsp:nvSpPr>
        <dsp:cNvPr id="0" name=""/>
        <dsp:cNvSpPr/>
      </dsp:nvSpPr>
      <dsp:spPr>
        <a:xfrm>
          <a:off x="509717" y="338558"/>
          <a:ext cx="7980872"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Sistema de fibras de vidrio reforzado con polímeros (GFRP).</a:t>
          </a:r>
        </a:p>
      </dsp:txBody>
      <dsp:txXfrm>
        <a:off x="509717" y="338558"/>
        <a:ext cx="7980872" cy="677550"/>
      </dsp:txXfrm>
    </dsp:sp>
    <dsp:sp modelId="{D5B47B86-A5A6-4023-B2A0-D7A93B806EB2}">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8CEE3-E4F5-44E4-82D8-19B5D3894AEA}">
      <dsp:nvSpPr>
        <dsp:cNvPr id="0" name=""/>
        <dsp:cNvSpPr/>
      </dsp:nvSpPr>
      <dsp:spPr>
        <a:xfrm>
          <a:off x="995230" y="1354558"/>
          <a:ext cx="7495359"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Alta resistencia</a:t>
          </a:r>
          <a:r>
            <a:rPr lang="es-EC" sz="2400" kern="1200" dirty="0" smtClean="0">
              <a:solidFill>
                <a:schemeClr val="tx1"/>
              </a:solidFill>
            </a:rPr>
            <a:t> y ductilidad</a:t>
          </a:r>
          <a:r>
            <a:rPr lang="es-419" sz="2400" kern="1200" dirty="0" smtClean="0">
              <a:solidFill>
                <a:schemeClr val="tx1"/>
              </a:solidFill>
            </a:rPr>
            <a:t>.</a:t>
          </a:r>
          <a:endParaRPr lang="es-ES" sz="2400" kern="1200" dirty="0">
            <a:solidFill>
              <a:schemeClr val="tx1"/>
            </a:solidFill>
          </a:endParaRPr>
        </a:p>
      </dsp:txBody>
      <dsp:txXfrm>
        <a:off x="995230" y="1354558"/>
        <a:ext cx="7495359" cy="677550"/>
      </dsp:txXfrm>
    </dsp:sp>
    <dsp:sp modelId="{FB313228-DADA-4D26-A56D-5F0123221A82}">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7D27A-3FA7-4236-A8F7-EEA411A95216}">
      <dsp:nvSpPr>
        <dsp:cNvPr id="0" name=""/>
        <dsp:cNvSpPr/>
      </dsp:nvSpPr>
      <dsp:spPr>
        <a:xfrm>
          <a:off x="1144243" y="2370558"/>
          <a:ext cx="7346346"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smtClean="0">
              <a:solidFill>
                <a:schemeClr val="tx1"/>
              </a:solidFill>
            </a:rPr>
            <a:t>Bajo peso.</a:t>
          </a:r>
          <a:endParaRPr lang="es-ES" sz="2400" kern="1200" dirty="0">
            <a:solidFill>
              <a:schemeClr val="tx1"/>
            </a:solidFill>
          </a:endParaRPr>
        </a:p>
      </dsp:txBody>
      <dsp:txXfrm>
        <a:off x="1144243" y="2370558"/>
        <a:ext cx="7346346" cy="677550"/>
      </dsp:txXfrm>
    </dsp:sp>
    <dsp:sp modelId="{816B67FC-9D2C-444D-AC0C-7D6D5849FA88}">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1762B2-FE2D-4AEA-AEF8-8E7B83242A9C}">
      <dsp:nvSpPr>
        <dsp:cNvPr id="0" name=""/>
        <dsp:cNvSpPr/>
      </dsp:nvSpPr>
      <dsp:spPr>
        <a:xfrm>
          <a:off x="995230" y="3386558"/>
          <a:ext cx="7495359"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Resistente a sustancias ácidas y a la corrosión.</a:t>
          </a:r>
          <a:endParaRPr lang="es-ES" sz="2400" kern="1200" dirty="0">
            <a:solidFill>
              <a:schemeClr val="tx1"/>
            </a:solidFill>
          </a:endParaRPr>
        </a:p>
      </dsp:txBody>
      <dsp:txXfrm>
        <a:off x="995230" y="3386558"/>
        <a:ext cx="7495359" cy="677550"/>
      </dsp:txXfrm>
    </dsp:sp>
    <dsp:sp modelId="{B02F25F9-80E3-4BD1-AD06-63F1B91920F5}">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8A987E-E857-4776-B1B7-0C9EB783202E}">
      <dsp:nvSpPr>
        <dsp:cNvPr id="0" name=""/>
        <dsp:cNvSpPr/>
      </dsp:nvSpPr>
      <dsp:spPr>
        <a:xfrm>
          <a:off x="509717" y="4402558"/>
          <a:ext cx="7980872"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lvl="0" algn="l" defTabSz="1066800">
            <a:lnSpc>
              <a:spcPct val="90000"/>
            </a:lnSpc>
            <a:spcBef>
              <a:spcPct val="0"/>
            </a:spcBef>
            <a:spcAft>
              <a:spcPct val="35000"/>
            </a:spcAft>
          </a:pPr>
          <a:r>
            <a:rPr lang="es-419" sz="2400" kern="1200" dirty="0" smtClean="0">
              <a:solidFill>
                <a:schemeClr val="tx1"/>
              </a:solidFill>
            </a:rPr>
            <a:t>Mínimo impacto estético.</a:t>
          </a:r>
          <a:endParaRPr lang="es-ES" sz="2400" kern="1200" dirty="0">
            <a:solidFill>
              <a:schemeClr val="tx1"/>
            </a:solidFill>
          </a:endParaRPr>
        </a:p>
      </dsp:txBody>
      <dsp:txXfrm>
        <a:off x="509717" y="4402558"/>
        <a:ext cx="7980872" cy="677550"/>
      </dsp:txXfrm>
    </dsp:sp>
    <dsp:sp modelId="{F8359919-8C2F-4739-AB00-6D97F08311A9}">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E25C1-5EC3-4AA8-8C12-83438CA3719C}">
      <dsp:nvSpPr>
        <dsp:cNvPr id="0" name=""/>
        <dsp:cNvSpPr/>
      </dsp:nvSpPr>
      <dsp:spPr>
        <a:xfrm>
          <a:off x="3699911" y="2091075"/>
          <a:ext cx="453541" cy="1429360"/>
        </a:xfrm>
        <a:custGeom>
          <a:avLst/>
          <a:gdLst/>
          <a:ahLst/>
          <a:cxnLst/>
          <a:rect l="0" t="0" r="0" b="0"/>
          <a:pathLst>
            <a:path>
              <a:moveTo>
                <a:pt x="0" y="0"/>
              </a:moveTo>
              <a:lnTo>
                <a:pt x="226770" y="0"/>
              </a:lnTo>
              <a:lnTo>
                <a:pt x="226770" y="1429360"/>
              </a:lnTo>
              <a:lnTo>
                <a:pt x="453541" y="142936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889192" y="2768265"/>
        <a:ext cx="74979" cy="74979"/>
      </dsp:txXfrm>
    </dsp:sp>
    <dsp:sp modelId="{C578ACFF-D845-4A8C-8A7B-51967624AB3C}">
      <dsp:nvSpPr>
        <dsp:cNvPr id="0" name=""/>
        <dsp:cNvSpPr/>
      </dsp:nvSpPr>
      <dsp:spPr>
        <a:xfrm>
          <a:off x="3699911" y="2091075"/>
          <a:ext cx="453541" cy="454003"/>
        </a:xfrm>
        <a:custGeom>
          <a:avLst/>
          <a:gdLst/>
          <a:ahLst/>
          <a:cxnLst/>
          <a:rect l="0" t="0" r="0" b="0"/>
          <a:pathLst>
            <a:path>
              <a:moveTo>
                <a:pt x="0" y="0"/>
              </a:moveTo>
              <a:lnTo>
                <a:pt x="226770" y="0"/>
              </a:lnTo>
              <a:lnTo>
                <a:pt x="226770" y="454003"/>
              </a:lnTo>
              <a:lnTo>
                <a:pt x="453541" y="45400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910638" y="2302033"/>
        <a:ext cx="32086" cy="32086"/>
      </dsp:txXfrm>
    </dsp:sp>
    <dsp:sp modelId="{D00C2873-974D-4347-B5DB-364A977ACBFD}">
      <dsp:nvSpPr>
        <dsp:cNvPr id="0" name=""/>
        <dsp:cNvSpPr/>
      </dsp:nvSpPr>
      <dsp:spPr>
        <a:xfrm>
          <a:off x="3699911" y="1569721"/>
          <a:ext cx="453541" cy="521354"/>
        </a:xfrm>
        <a:custGeom>
          <a:avLst/>
          <a:gdLst/>
          <a:ahLst/>
          <a:cxnLst/>
          <a:rect l="0" t="0" r="0" b="0"/>
          <a:pathLst>
            <a:path>
              <a:moveTo>
                <a:pt x="0" y="521354"/>
              </a:moveTo>
              <a:lnTo>
                <a:pt x="226770" y="521354"/>
              </a:lnTo>
              <a:lnTo>
                <a:pt x="226770" y="0"/>
              </a:lnTo>
              <a:lnTo>
                <a:pt x="45354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909406" y="1813122"/>
        <a:ext cx="34551" cy="34551"/>
      </dsp:txXfrm>
    </dsp:sp>
    <dsp:sp modelId="{CE189C07-2A53-4FD2-B4BC-DF719DD05CB7}">
      <dsp:nvSpPr>
        <dsp:cNvPr id="0" name=""/>
        <dsp:cNvSpPr/>
      </dsp:nvSpPr>
      <dsp:spPr>
        <a:xfrm>
          <a:off x="3699911" y="594364"/>
          <a:ext cx="453541" cy="1496711"/>
        </a:xfrm>
        <a:custGeom>
          <a:avLst/>
          <a:gdLst/>
          <a:ahLst/>
          <a:cxnLst/>
          <a:rect l="0" t="0" r="0" b="0"/>
          <a:pathLst>
            <a:path>
              <a:moveTo>
                <a:pt x="0" y="1496711"/>
              </a:moveTo>
              <a:lnTo>
                <a:pt x="226770" y="1496711"/>
              </a:lnTo>
              <a:lnTo>
                <a:pt x="226770" y="0"/>
              </a:lnTo>
              <a:lnTo>
                <a:pt x="45354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chemeClr val="tx1"/>
            </a:solidFill>
          </a:endParaRPr>
        </a:p>
      </dsp:txBody>
      <dsp:txXfrm>
        <a:off x="3887583" y="1303621"/>
        <a:ext cx="78195" cy="78195"/>
      </dsp:txXfrm>
    </dsp:sp>
    <dsp:sp modelId="{A25065C1-D53C-4930-B886-0FE1A58C66A6}">
      <dsp:nvSpPr>
        <dsp:cNvPr id="0" name=""/>
        <dsp:cNvSpPr/>
      </dsp:nvSpPr>
      <dsp:spPr>
        <a:xfrm>
          <a:off x="415462" y="444836"/>
          <a:ext cx="3276419" cy="32924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solidFill>
                <a:schemeClr val="tx1"/>
              </a:solidFill>
            </a:rPr>
            <a:t>“La mayor parte de los suelos de Quito son clase “D” con velocidades de onda de corte comprendidas entre 180 y 340 m/s”</a:t>
          </a:r>
          <a:endParaRPr lang="es-EC" sz="2800" kern="1200" dirty="0">
            <a:solidFill>
              <a:schemeClr val="tx1"/>
            </a:solidFill>
          </a:endParaRPr>
        </a:p>
      </dsp:txBody>
      <dsp:txXfrm>
        <a:off x="415462" y="444836"/>
        <a:ext cx="3276419" cy="3292478"/>
      </dsp:txXfrm>
    </dsp:sp>
    <dsp:sp modelId="{7A786D77-D3C1-4323-9CE4-EEE8BDA89EF8}">
      <dsp:nvSpPr>
        <dsp:cNvPr id="0" name=""/>
        <dsp:cNvSpPr/>
      </dsp:nvSpPr>
      <dsp:spPr>
        <a:xfrm>
          <a:off x="4153452" y="204221"/>
          <a:ext cx="5028790" cy="780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CLASIFICACIÓN DE LOS SUELOS EPN 1994</a:t>
          </a:r>
          <a:endParaRPr lang="es-EC" sz="2400" kern="1200" dirty="0">
            <a:solidFill>
              <a:schemeClr val="tx1"/>
            </a:solidFill>
          </a:endParaRPr>
        </a:p>
      </dsp:txBody>
      <dsp:txXfrm>
        <a:off x="4153452" y="204221"/>
        <a:ext cx="5028790" cy="780285"/>
      </dsp:txXfrm>
    </dsp:sp>
    <dsp:sp modelId="{3BFE7E6F-D99D-4614-8CFF-72D7CF888A06}">
      <dsp:nvSpPr>
        <dsp:cNvPr id="0" name=""/>
        <dsp:cNvSpPr/>
      </dsp:nvSpPr>
      <dsp:spPr>
        <a:xfrm>
          <a:off x="4153452" y="1179578"/>
          <a:ext cx="5028790" cy="780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CLASIFICACIÓN DE LOS SUELOS EPN 2002</a:t>
          </a:r>
          <a:endParaRPr lang="es-EC" sz="2400" kern="1200" dirty="0">
            <a:solidFill>
              <a:schemeClr val="tx1"/>
            </a:solidFill>
          </a:endParaRPr>
        </a:p>
      </dsp:txBody>
      <dsp:txXfrm>
        <a:off x="4153452" y="1179578"/>
        <a:ext cx="5028790" cy="780285"/>
      </dsp:txXfrm>
    </dsp:sp>
    <dsp:sp modelId="{AFB4C4E3-A055-427E-BC56-3D4C9CABD9F3}">
      <dsp:nvSpPr>
        <dsp:cNvPr id="0" name=""/>
        <dsp:cNvSpPr/>
      </dsp:nvSpPr>
      <dsp:spPr>
        <a:xfrm>
          <a:off x="4153452" y="2154935"/>
          <a:ext cx="5028790" cy="780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MICROZONIFICACIÓN SISMICA ERN 2012</a:t>
          </a:r>
          <a:endParaRPr lang="es-EC" sz="2400" kern="1200" dirty="0">
            <a:solidFill>
              <a:schemeClr val="tx1"/>
            </a:solidFill>
          </a:endParaRPr>
        </a:p>
      </dsp:txBody>
      <dsp:txXfrm>
        <a:off x="4153452" y="2154935"/>
        <a:ext cx="5028790" cy="780285"/>
      </dsp:txXfrm>
    </dsp:sp>
    <dsp:sp modelId="{7B115EF3-0E1F-471F-BA5B-37BE7EBD822F}">
      <dsp:nvSpPr>
        <dsp:cNvPr id="0" name=""/>
        <dsp:cNvSpPr/>
      </dsp:nvSpPr>
      <dsp:spPr>
        <a:xfrm>
          <a:off x="4153452" y="3130292"/>
          <a:ext cx="5028790" cy="7802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tx1"/>
              </a:solidFill>
            </a:rPr>
            <a:t>MICROZONIFICACIÓN SÍSMICA DEL CENTRO NORTE DE QUITO Aguiar (2013)</a:t>
          </a:r>
          <a:endParaRPr lang="es-EC" sz="2400" kern="1200" dirty="0">
            <a:solidFill>
              <a:schemeClr val="tx1"/>
            </a:solidFill>
          </a:endParaRPr>
        </a:p>
      </dsp:txBody>
      <dsp:txXfrm>
        <a:off x="4153452" y="3130292"/>
        <a:ext cx="5028790" cy="780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C29E9-88AA-465E-A0DE-8D2CF3368C40}">
      <dsp:nvSpPr>
        <dsp:cNvPr id="0" name=""/>
        <dsp:cNvSpPr/>
      </dsp:nvSpPr>
      <dsp:spPr>
        <a:xfrm>
          <a:off x="4583152" y="2384065"/>
          <a:ext cx="3242613" cy="562767"/>
        </a:xfrm>
        <a:custGeom>
          <a:avLst/>
          <a:gdLst/>
          <a:ahLst/>
          <a:cxnLst/>
          <a:rect l="0" t="0" r="0" b="0"/>
          <a:pathLst>
            <a:path>
              <a:moveTo>
                <a:pt x="0" y="0"/>
              </a:moveTo>
              <a:lnTo>
                <a:pt x="0" y="281383"/>
              </a:lnTo>
              <a:lnTo>
                <a:pt x="3242613" y="281383"/>
              </a:lnTo>
              <a:lnTo>
                <a:pt x="3242613" y="5627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12BC7-C4F8-4D6F-80E1-9F34C4281921}">
      <dsp:nvSpPr>
        <dsp:cNvPr id="0" name=""/>
        <dsp:cNvSpPr/>
      </dsp:nvSpPr>
      <dsp:spPr>
        <a:xfrm>
          <a:off x="4537432" y="2384065"/>
          <a:ext cx="91440" cy="562767"/>
        </a:xfrm>
        <a:custGeom>
          <a:avLst/>
          <a:gdLst/>
          <a:ahLst/>
          <a:cxnLst/>
          <a:rect l="0" t="0" r="0" b="0"/>
          <a:pathLst>
            <a:path>
              <a:moveTo>
                <a:pt x="45720" y="0"/>
              </a:moveTo>
              <a:lnTo>
                <a:pt x="45720" y="5627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56BCE1-90BD-41B6-BB0B-7731582DC1F7}">
      <dsp:nvSpPr>
        <dsp:cNvPr id="0" name=""/>
        <dsp:cNvSpPr/>
      </dsp:nvSpPr>
      <dsp:spPr>
        <a:xfrm>
          <a:off x="1340538" y="2384065"/>
          <a:ext cx="3242613" cy="562767"/>
        </a:xfrm>
        <a:custGeom>
          <a:avLst/>
          <a:gdLst/>
          <a:ahLst/>
          <a:cxnLst/>
          <a:rect l="0" t="0" r="0" b="0"/>
          <a:pathLst>
            <a:path>
              <a:moveTo>
                <a:pt x="3242613" y="0"/>
              </a:moveTo>
              <a:lnTo>
                <a:pt x="3242613" y="281383"/>
              </a:lnTo>
              <a:lnTo>
                <a:pt x="0" y="281383"/>
              </a:lnTo>
              <a:lnTo>
                <a:pt x="0" y="56276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10B0F-01DE-499C-81CF-A4DE8D5FD075}">
      <dsp:nvSpPr>
        <dsp:cNvPr id="0" name=""/>
        <dsp:cNvSpPr/>
      </dsp:nvSpPr>
      <dsp:spPr>
        <a:xfrm>
          <a:off x="3243229" y="508883"/>
          <a:ext cx="2679845" cy="187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EN BASE A “REHABILITACIÓN SÍSMICA DE EDIFICIOS”</a:t>
          </a:r>
        </a:p>
        <a:p>
          <a:pPr lvl="0" algn="ctr" defTabSz="1066800">
            <a:lnSpc>
              <a:spcPct val="90000"/>
            </a:lnSpc>
            <a:spcBef>
              <a:spcPct val="0"/>
            </a:spcBef>
            <a:spcAft>
              <a:spcPct val="35000"/>
            </a:spcAft>
          </a:pPr>
          <a:r>
            <a:rPr lang="es-EC" sz="2400" b="1" kern="1200" dirty="0" smtClean="0">
              <a:solidFill>
                <a:schemeClr val="tx1"/>
              </a:solidFill>
            </a:rPr>
            <a:t>NEC SE RE 2015</a:t>
          </a:r>
          <a:endParaRPr lang="es-EC" sz="2400" b="1" kern="1200" dirty="0">
            <a:solidFill>
              <a:schemeClr val="tx1"/>
            </a:solidFill>
          </a:endParaRPr>
        </a:p>
      </dsp:txBody>
      <dsp:txXfrm>
        <a:off x="3243229" y="508883"/>
        <a:ext cx="2679845" cy="1875182"/>
      </dsp:txXfrm>
    </dsp:sp>
    <dsp:sp modelId="{F036EEE9-06F5-401B-820F-3C19D75BA97D}">
      <dsp:nvSpPr>
        <dsp:cNvPr id="0" name=""/>
        <dsp:cNvSpPr/>
      </dsp:nvSpPr>
      <dsp:spPr>
        <a:xfrm>
          <a:off x="615" y="2946833"/>
          <a:ext cx="2679845" cy="187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REALIZAR ENSAYOS EN LA ESTRUCTURA</a:t>
          </a:r>
          <a:endParaRPr lang="es-EC" sz="2400" b="1" kern="1200" dirty="0">
            <a:solidFill>
              <a:schemeClr val="tx1"/>
            </a:solidFill>
          </a:endParaRPr>
        </a:p>
      </dsp:txBody>
      <dsp:txXfrm>
        <a:off x="615" y="2946833"/>
        <a:ext cx="2679845" cy="1875182"/>
      </dsp:txXfrm>
    </dsp:sp>
    <dsp:sp modelId="{6ACAAF60-0AE6-4630-BB1A-C0789EAF7AF7}">
      <dsp:nvSpPr>
        <dsp:cNvPr id="0" name=""/>
        <dsp:cNvSpPr/>
      </dsp:nvSpPr>
      <dsp:spPr>
        <a:xfrm>
          <a:off x="3243229" y="2946833"/>
          <a:ext cx="2679845" cy="187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MODELAMIENTO Y ANALISIS</a:t>
          </a:r>
          <a:endParaRPr lang="es-EC" sz="2400" b="1" kern="1200" dirty="0">
            <a:solidFill>
              <a:schemeClr val="tx1"/>
            </a:solidFill>
          </a:endParaRPr>
        </a:p>
      </dsp:txBody>
      <dsp:txXfrm>
        <a:off x="3243229" y="2946833"/>
        <a:ext cx="2679845" cy="1875182"/>
      </dsp:txXfrm>
    </dsp:sp>
    <dsp:sp modelId="{A851BAEE-03CA-4772-9D19-3FAF27F7ADDF}">
      <dsp:nvSpPr>
        <dsp:cNvPr id="0" name=""/>
        <dsp:cNvSpPr/>
      </dsp:nvSpPr>
      <dsp:spPr>
        <a:xfrm>
          <a:off x="6485842" y="2946833"/>
          <a:ext cx="2679845" cy="18751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PROPONER DISEÑO QUE MEJORE DESEMPEÑO (Estrategias de rehabilitación)</a:t>
          </a:r>
          <a:endParaRPr lang="es-EC" sz="2400" b="1" kern="1200" dirty="0">
            <a:solidFill>
              <a:schemeClr val="tx1"/>
            </a:solidFill>
          </a:endParaRPr>
        </a:p>
      </dsp:txBody>
      <dsp:txXfrm>
        <a:off x="6485842" y="2946833"/>
        <a:ext cx="2679845" cy="1875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2192-F577-44A7-987E-1BBEE372CC61}">
      <dsp:nvSpPr>
        <dsp:cNvPr id="0" name=""/>
        <dsp:cNvSpPr/>
      </dsp:nvSpPr>
      <dsp:spPr>
        <a:xfrm>
          <a:off x="0" y="151243"/>
          <a:ext cx="901757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ENSAYO ESCLERÓMETRO</a:t>
          </a:r>
          <a:endParaRPr lang="es-EC" sz="2800" b="1" kern="1200" dirty="0">
            <a:solidFill>
              <a:schemeClr val="tx1"/>
            </a:solidFill>
          </a:endParaRPr>
        </a:p>
      </dsp:txBody>
      <dsp:txXfrm>
        <a:off x="59399" y="210642"/>
        <a:ext cx="8898781" cy="1098002"/>
      </dsp:txXfrm>
    </dsp:sp>
    <dsp:sp modelId="{46314C8B-1C2B-4A50-89B2-B4102D8552ED}">
      <dsp:nvSpPr>
        <dsp:cNvPr id="0" name=""/>
        <dsp:cNvSpPr/>
      </dsp:nvSpPr>
      <dsp:spPr>
        <a:xfrm>
          <a:off x="0" y="1368043"/>
          <a:ext cx="901757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Estimar la resistencia a la compresión del hormigón (ASTM C 805-97).</a:t>
          </a:r>
          <a:endParaRPr lang="es-EC" sz="2400" kern="1200" dirty="0">
            <a:solidFill>
              <a:schemeClr val="tx1"/>
            </a:solidFill>
          </a:endParaRPr>
        </a:p>
      </dsp:txBody>
      <dsp:txXfrm>
        <a:off x="0" y="1368043"/>
        <a:ext cx="9017579" cy="1076400"/>
      </dsp:txXfrm>
    </dsp:sp>
    <dsp:sp modelId="{C3DF279D-A764-4286-BA92-345CB9127022}">
      <dsp:nvSpPr>
        <dsp:cNvPr id="0" name=""/>
        <dsp:cNvSpPr/>
      </dsp:nvSpPr>
      <dsp:spPr>
        <a:xfrm>
          <a:off x="0" y="2444443"/>
          <a:ext cx="901757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DETECCIÓN DE BARRAS DE ACERO</a:t>
          </a:r>
          <a:endParaRPr lang="es-EC" sz="2800" b="1" kern="1200" dirty="0">
            <a:solidFill>
              <a:schemeClr val="tx1"/>
            </a:solidFill>
          </a:endParaRPr>
        </a:p>
      </dsp:txBody>
      <dsp:txXfrm>
        <a:off x="59399" y="2503842"/>
        <a:ext cx="8898781" cy="1098002"/>
      </dsp:txXfrm>
    </dsp:sp>
    <dsp:sp modelId="{AB549DF4-36B9-4327-A3F8-BE5797BBBE64}">
      <dsp:nvSpPr>
        <dsp:cNvPr id="0" name=""/>
        <dsp:cNvSpPr/>
      </dsp:nvSpPr>
      <dsp:spPr>
        <a:xfrm>
          <a:off x="0" y="3661243"/>
          <a:ext cx="9017579" cy="1110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Verificación del diámetro y cantidad de acero.</a:t>
          </a:r>
          <a:endParaRPr lang="es-EC" sz="2400" kern="1200" dirty="0">
            <a:solidFill>
              <a:schemeClr val="tx1"/>
            </a:solidFill>
          </a:endParaRPr>
        </a:p>
        <a:p>
          <a:pPr marL="285750" lvl="1" indent="-285750" algn="l" defTabSz="1955800">
            <a:lnSpc>
              <a:spcPct val="90000"/>
            </a:lnSpc>
            <a:spcBef>
              <a:spcPct val="0"/>
            </a:spcBef>
            <a:spcAft>
              <a:spcPct val="20000"/>
            </a:spcAft>
            <a:buChar char="••"/>
          </a:pPr>
          <a:endParaRPr lang="es-EC" sz="4400" kern="1200" dirty="0">
            <a:solidFill>
              <a:schemeClr val="tx1"/>
            </a:solidFill>
          </a:endParaRPr>
        </a:p>
      </dsp:txBody>
      <dsp:txXfrm>
        <a:off x="0" y="3661243"/>
        <a:ext cx="9017579" cy="1110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42192-F577-44A7-987E-1BBEE372CC61}">
      <dsp:nvSpPr>
        <dsp:cNvPr id="0" name=""/>
        <dsp:cNvSpPr/>
      </dsp:nvSpPr>
      <dsp:spPr>
        <a:xfrm>
          <a:off x="0" y="168062"/>
          <a:ext cx="901757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ENSAYO DE REFRACCIÓN SÍSMICA</a:t>
          </a:r>
          <a:endParaRPr lang="es-EC" sz="2800" b="1" kern="1200" dirty="0">
            <a:solidFill>
              <a:schemeClr val="tx1"/>
            </a:solidFill>
          </a:endParaRPr>
        </a:p>
      </dsp:txBody>
      <dsp:txXfrm>
        <a:off x="59399" y="227461"/>
        <a:ext cx="8898781" cy="1098002"/>
      </dsp:txXfrm>
    </dsp:sp>
    <dsp:sp modelId="{46314C8B-1C2B-4A50-89B2-B4102D8552ED}">
      <dsp:nvSpPr>
        <dsp:cNvPr id="0" name=""/>
        <dsp:cNvSpPr/>
      </dsp:nvSpPr>
      <dsp:spPr>
        <a:xfrm>
          <a:off x="0" y="1384862"/>
          <a:ext cx="901757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Determinar la velocidad media de ondas de corte Vs30.</a:t>
          </a:r>
          <a:endParaRPr lang="es-EC" sz="2400" kern="1200" dirty="0">
            <a:solidFill>
              <a:schemeClr val="tx1"/>
            </a:solidFill>
          </a:endParaRPr>
        </a:p>
      </dsp:txBody>
      <dsp:txXfrm>
        <a:off x="0" y="1384862"/>
        <a:ext cx="9017579" cy="1076400"/>
      </dsp:txXfrm>
    </dsp:sp>
    <dsp:sp modelId="{C3DF279D-A764-4286-BA92-345CB9127022}">
      <dsp:nvSpPr>
        <dsp:cNvPr id="0" name=""/>
        <dsp:cNvSpPr/>
      </dsp:nvSpPr>
      <dsp:spPr>
        <a:xfrm>
          <a:off x="0" y="2461262"/>
          <a:ext cx="9017579"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ENSAYO DE PENETRACIÓN ESTÁNDAR</a:t>
          </a:r>
          <a:endParaRPr lang="es-EC" sz="2800" b="1" kern="1200" dirty="0">
            <a:solidFill>
              <a:schemeClr val="tx1"/>
            </a:solidFill>
          </a:endParaRPr>
        </a:p>
      </dsp:txBody>
      <dsp:txXfrm>
        <a:off x="59399" y="2520661"/>
        <a:ext cx="8898781" cy="1098002"/>
      </dsp:txXfrm>
    </dsp:sp>
    <dsp:sp modelId="{AB549DF4-36B9-4327-A3F8-BE5797BBBE64}">
      <dsp:nvSpPr>
        <dsp:cNvPr id="0" name=""/>
        <dsp:cNvSpPr/>
      </dsp:nvSpPr>
      <dsp:spPr>
        <a:xfrm>
          <a:off x="0" y="3678062"/>
          <a:ext cx="9017579"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30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Exploración directa del subsuelo.</a:t>
          </a:r>
          <a:endParaRPr lang="es-EC" sz="2400" kern="1200" dirty="0">
            <a:solidFill>
              <a:schemeClr val="tx1"/>
            </a:solidFill>
          </a:endParaRPr>
        </a:p>
        <a:p>
          <a:pPr marL="228600" lvl="1" indent="-228600" algn="l" defTabSz="1066800">
            <a:lnSpc>
              <a:spcPct val="90000"/>
            </a:lnSpc>
            <a:spcBef>
              <a:spcPct val="0"/>
            </a:spcBef>
            <a:spcAft>
              <a:spcPct val="20000"/>
            </a:spcAft>
            <a:buChar char="••"/>
          </a:pPr>
          <a:r>
            <a:rPr lang="es-EC" sz="2400" kern="1200" dirty="0" smtClean="0">
              <a:solidFill>
                <a:schemeClr val="tx1"/>
              </a:solidFill>
            </a:rPr>
            <a:t>Resistencia a la penetración estándar.</a:t>
          </a:r>
          <a:endParaRPr lang="es-EC" sz="2400" kern="1200" dirty="0">
            <a:solidFill>
              <a:schemeClr val="tx1"/>
            </a:solidFill>
          </a:endParaRPr>
        </a:p>
      </dsp:txBody>
      <dsp:txXfrm>
        <a:off x="0" y="3678062"/>
        <a:ext cx="9017579" cy="1076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F62D8-43EF-4100-BFEC-231DEA656A2E}">
      <dsp:nvSpPr>
        <dsp:cNvPr id="0" name=""/>
        <dsp:cNvSpPr/>
      </dsp:nvSpPr>
      <dsp:spPr>
        <a:xfrm>
          <a:off x="0" y="39674"/>
          <a:ext cx="9208669"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MEDICIÓN DE VIBRACIONES AMBIENTALES</a:t>
          </a:r>
          <a:endParaRPr lang="es-EC" sz="2800" b="1" kern="1200" dirty="0">
            <a:solidFill>
              <a:schemeClr val="tx1"/>
            </a:solidFill>
          </a:endParaRPr>
        </a:p>
      </dsp:txBody>
      <dsp:txXfrm>
        <a:off x="42950" y="82624"/>
        <a:ext cx="9122769" cy="793940"/>
      </dsp:txXfrm>
    </dsp:sp>
    <dsp:sp modelId="{89506E8C-ED2B-4990-9210-A89A3BBF8916}">
      <dsp:nvSpPr>
        <dsp:cNvPr id="0" name=""/>
        <dsp:cNvSpPr/>
      </dsp:nvSpPr>
      <dsp:spPr>
        <a:xfrm>
          <a:off x="0" y="919514"/>
          <a:ext cx="9208669"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37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Determinar parámetros dinámicos de la estructura (periodo fundamental de la estructura).</a:t>
          </a:r>
          <a:endParaRPr lang="es-EC" sz="2400" kern="1200" dirty="0">
            <a:solidFill>
              <a:schemeClr val="tx1"/>
            </a:solidFill>
          </a:endParaRPr>
        </a:p>
      </dsp:txBody>
      <dsp:txXfrm>
        <a:off x="0" y="919514"/>
        <a:ext cx="9208669" cy="778320"/>
      </dsp:txXfrm>
    </dsp:sp>
    <dsp:sp modelId="{B5E67777-5C97-4396-A0FC-577B41D4096A}">
      <dsp:nvSpPr>
        <dsp:cNvPr id="0" name=""/>
        <dsp:cNvSpPr/>
      </dsp:nvSpPr>
      <dsp:spPr>
        <a:xfrm>
          <a:off x="0" y="1697834"/>
          <a:ext cx="9208669"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ACELERÓMETRO</a:t>
          </a:r>
          <a:endParaRPr lang="es-EC" sz="2800" b="1" kern="1200" dirty="0">
            <a:solidFill>
              <a:schemeClr val="tx1"/>
            </a:solidFill>
          </a:endParaRPr>
        </a:p>
      </dsp:txBody>
      <dsp:txXfrm>
        <a:off x="42950" y="1740784"/>
        <a:ext cx="9122769" cy="793940"/>
      </dsp:txXfrm>
    </dsp:sp>
    <dsp:sp modelId="{62A5073D-2239-4BF4-B22B-9728EDF51BB7}">
      <dsp:nvSpPr>
        <dsp:cNvPr id="0" name=""/>
        <dsp:cNvSpPr/>
      </dsp:nvSpPr>
      <dsp:spPr>
        <a:xfrm>
          <a:off x="0" y="2577674"/>
          <a:ext cx="9208669" cy="11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37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Mide la aceleración producto del movimiento de una estructura ante cargas de viento, microsismos y actividades humanas.</a:t>
          </a:r>
          <a:endParaRPr lang="es-EC" sz="2400" kern="1200" dirty="0">
            <a:solidFill>
              <a:schemeClr val="tx1"/>
            </a:solidFill>
          </a:endParaRPr>
        </a:p>
        <a:p>
          <a:pPr marL="228600" lvl="1" indent="-228600" algn="l" defTabSz="1066800">
            <a:lnSpc>
              <a:spcPct val="90000"/>
            </a:lnSpc>
            <a:spcBef>
              <a:spcPct val="0"/>
            </a:spcBef>
            <a:spcAft>
              <a:spcPct val="20000"/>
            </a:spcAft>
            <a:buChar char="••"/>
          </a:pPr>
          <a:r>
            <a:rPr lang="es-EC" sz="2400" kern="1200" dirty="0" smtClean="0">
              <a:solidFill>
                <a:schemeClr val="tx1"/>
              </a:solidFill>
            </a:rPr>
            <a:t>Muestreo, depuración y procesamiento de señales.</a:t>
          </a:r>
          <a:endParaRPr lang="es-EC" sz="2400" kern="1200" dirty="0">
            <a:solidFill>
              <a:schemeClr val="tx1"/>
            </a:solidFill>
          </a:endParaRPr>
        </a:p>
      </dsp:txBody>
      <dsp:txXfrm>
        <a:off x="0" y="2577674"/>
        <a:ext cx="9208669" cy="1143157"/>
      </dsp:txXfrm>
    </dsp:sp>
    <dsp:sp modelId="{ED74D855-670C-42BC-A6AC-249F6071C0DA}">
      <dsp:nvSpPr>
        <dsp:cNvPr id="0" name=""/>
        <dsp:cNvSpPr/>
      </dsp:nvSpPr>
      <dsp:spPr>
        <a:xfrm>
          <a:off x="0" y="3720832"/>
          <a:ext cx="9208669"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solidFill>
                <a:schemeClr val="tx1"/>
              </a:solidFill>
            </a:rPr>
            <a:t>PERIODO FUNDAMENTAL DE LA ESTRUCTURA</a:t>
          </a:r>
          <a:endParaRPr lang="es-EC" sz="2800" b="1" kern="1200" dirty="0">
            <a:solidFill>
              <a:schemeClr val="tx1"/>
            </a:solidFill>
          </a:endParaRPr>
        </a:p>
      </dsp:txBody>
      <dsp:txXfrm>
        <a:off x="42950" y="3763782"/>
        <a:ext cx="9122769" cy="793940"/>
      </dsp:txXfrm>
    </dsp:sp>
    <dsp:sp modelId="{710ECA59-D3F0-4D59-BCF5-3FE62CF60C2F}">
      <dsp:nvSpPr>
        <dsp:cNvPr id="0" name=""/>
        <dsp:cNvSpPr/>
      </dsp:nvSpPr>
      <dsp:spPr>
        <a:xfrm>
          <a:off x="0" y="4600672"/>
          <a:ext cx="9208669"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37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C" sz="2400" kern="1200" dirty="0" smtClean="0">
              <a:solidFill>
                <a:schemeClr val="tx1"/>
              </a:solidFill>
            </a:rPr>
            <a:t>Análisis preliminar de rigidez mediante relación H/T</a:t>
          </a:r>
          <a:endParaRPr lang="es-EC" sz="2400" kern="1200" dirty="0">
            <a:solidFill>
              <a:schemeClr val="tx1"/>
            </a:solidFill>
          </a:endParaRPr>
        </a:p>
      </dsp:txBody>
      <dsp:txXfrm>
        <a:off x="0" y="4600672"/>
        <a:ext cx="9208669" cy="7783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11437-F209-4195-B58E-ADC196425F58}">
      <dsp:nvSpPr>
        <dsp:cNvPr id="0" name=""/>
        <dsp:cNvSpPr/>
      </dsp:nvSpPr>
      <dsp:spPr>
        <a:xfrm>
          <a:off x="2759" y="1202823"/>
          <a:ext cx="2136211" cy="9737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SOFTWARE ETABS</a:t>
          </a:r>
          <a:endParaRPr lang="es-EC" sz="2400" b="1" kern="1200" dirty="0">
            <a:solidFill>
              <a:schemeClr val="tx1"/>
            </a:solidFill>
          </a:endParaRPr>
        </a:p>
      </dsp:txBody>
      <dsp:txXfrm>
        <a:off x="2759" y="1202823"/>
        <a:ext cx="2136211" cy="973745"/>
      </dsp:txXfrm>
    </dsp:sp>
    <dsp:sp modelId="{09238846-2AF9-42A0-A6BD-9CCB77E5E8E5}">
      <dsp:nvSpPr>
        <dsp:cNvPr id="0" name=""/>
        <dsp:cNvSpPr/>
      </dsp:nvSpPr>
      <dsp:spPr>
        <a:xfrm>
          <a:off x="66882" y="2424174"/>
          <a:ext cx="2079887" cy="2810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solidFill>
                <a:schemeClr val="tx1"/>
              </a:solidFill>
            </a:rPr>
            <a:t>Análisis estructural</a:t>
          </a:r>
          <a:endParaRPr lang="es-EC" sz="2400" kern="1200" dirty="0">
            <a:solidFill>
              <a:schemeClr val="tx1"/>
            </a:solidFill>
          </a:endParaRPr>
        </a:p>
        <a:p>
          <a:pPr marL="228600" lvl="1" indent="-228600" algn="l" defTabSz="1066800">
            <a:lnSpc>
              <a:spcPct val="90000"/>
            </a:lnSpc>
            <a:spcBef>
              <a:spcPct val="0"/>
            </a:spcBef>
            <a:spcAft>
              <a:spcPct val="15000"/>
            </a:spcAft>
            <a:buChar char="••"/>
          </a:pPr>
          <a:r>
            <a:rPr lang="es-EC" sz="2400" kern="1200" dirty="0" err="1" smtClean="0">
              <a:solidFill>
                <a:schemeClr val="tx1"/>
              </a:solidFill>
            </a:rPr>
            <a:t>Dimensio-namiento</a:t>
          </a:r>
          <a:r>
            <a:rPr lang="es-EC" sz="2400" kern="1200" dirty="0" smtClean="0">
              <a:solidFill>
                <a:schemeClr val="tx1"/>
              </a:solidFill>
            </a:rPr>
            <a:t> de edificación</a:t>
          </a:r>
          <a:endParaRPr lang="es-EC" sz="2400" kern="1200" dirty="0">
            <a:solidFill>
              <a:schemeClr val="tx1"/>
            </a:solidFill>
          </a:endParaRPr>
        </a:p>
      </dsp:txBody>
      <dsp:txXfrm>
        <a:off x="66882" y="2424174"/>
        <a:ext cx="2079887" cy="2810880"/>
      </dsp:txXfrm>
    </dsp:sp>
    <dsp:sp modelId="{12FAA675-D4DD-49B5-9BC9-90BE9C3100DB}">
      <dsp:nvSpPr>
        <dsp:cNvPr id="0" name=""/>
        <dsp:cNvSpPr/>
      </dsp:nvSpPr>
      <dsp:spPr>
        <a:xfrm>
          <a:off x="2430155" y="1202823"/>
          <a:ext cx="2136211" cy="9737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ANÁLISIS MODAL</a:t>
          </a:r>
          <a:endParaRPr lang="es-EC" sz="2400" b="1" kern="1200" dirty="0">
            <a:solidFill>
              <a:schemeClr val="tx1"/>
            </a:solidFill>
          </a:endParaRPr>
        </a:p>
      </dsp:txBody>
      <dsp:txXfrm>
        <a:off x="2430155" y="1202823"/>
        <a:ext cx="2136211" cy="973745"/>
      </dsp:txXfrm>
    </dsp:sp>
    <dsp:sp modelId="{034FB9C7-1717-4EA5-8500-924F05BEE026}">
      <dsp:nvSpPr>
        <dsp:cNvPr id="0" name=""/>
        <dsp:cNvSpPr/>
      </dsp:nvSpPr>
      <dsp:spPr>
        <a:xfrm>
          <a:off x="2494277" y="2424174"/>
          <a:ext cx="2079887" cy="2810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solidFill>
                <a:schemeClr val="tx1"/>
              </a:solidFill>
            </a:rPr>
            <a:t>Modos de vibrar</a:t>
          </a:r>
          <a:endParaRPr lang="es-EC" sz="2400" kern="1200" dirty="0">
            <a:solidFill>
              <a:schemeClr val="tx1"/>
            </a:solidFill>
          </a:endParaRPr>
        </a:p>
      </dsp:txBody>
      <dsp:txXfrm>
        <a:off x="2494277" y="2424174"/>
        <a:ext cx="2079887" cy="2810880"/>
      </dsp:txXfrm>
    </dsp:sp>
    <dsp:sp modelId="{6FD10FDE-F113-453F-9308-37AB22D72094}">
      <dsp:nvSpPr>
        <dsp:cNvPr id="0" name=""/>
        <dsp:cNvSpPr/>
      </dsp:nvSpPr>
      <dsp:spPr>
        <a:xfrm>
          <a:off x="4857550" y="1202823"/>
          <a:ext cx="2136211" cy="9737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ANÁLISIS ESTÁTICO LINEAL</a:t>
          </a:r>
          <a:endParaRPr lang="es-EC" sz="2400" b="1" kern="1200" dirty="0">
            <a:solidFill>
              <a:schemeClr val="tx1"/>
            </a:solidFill>
          </a:endParaRPr>
        </a:p>
      </dsp:txBody>
      <dsp:txXfrm>
        <a:off x="4857550" y="1202823"/>
        <a:ext cx="2136211" cy="973745"/>
      </dsp:txXfrm>
    </dsp:sp>
    <dsp:sp modelId="{E553EF74-DAF8-4B49-8A84-114812ECB99B}">
      <dsp:nvSpPr>
        <dsp:cNvPr id="0" name=""/>
        <dsp:cNvSpPr/>
      </dsp:nvSpPr>
      <dsp:spPr>
        <a:xfrm>
          <a:off x="4921673" y="2336475"/>
          <a:ext cx="2079887" cy="2810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smtClean="0">
              <a:solidFill>
                <a:schemeClr val="tx1"/>
              </a:solidFill>
            </a:rPr>
            <a:t>Calcular desplaza-</a:t>
          </a:r>
          <a:r>
            <a:rPr lang="es-EC" sz="2400" kern="1200" dirty="0" err="1" smtClean="0">
              <a:solidFill>
                <a:schemeClr val="tx1"/>
              </a:solidFill>
            </a:rPr>
            <a:t>mientos</a:t>
          </a:r>
          <a:r>
            <a:rPr lang="es-EC" sz="2400" kern="1200" dirty="0" smtClean="0">
              <a:solidFill>
                <a:schemeClr val="tx1"/>
              </a:solidFill>
            </a:rPr>
            <a:t>, deforma-</a:t>
          </a:r>
          <a:r>
            <a:rPr lang="es-EC" sz="2400" kern="1200" dirty="0" err="1" smtClean="0">
              <a:solidFill>
                <a:schemeClr val="tx1"/>
              </a:solidFill>
            </a:rPr>
            <a:t>ciones</a:t>
          </a:r>
          <a:r>
            <a:rPr lang="es-EC" sz="2400" kern="1200" dirty="0" smtClean="0">
              <a:solidFill>
                <a:schemeClr val="tx1"/>
              </a:solidFill>
            </a:rPr>
            <a:t>  y fuerzas de reacción</a:t>
          </a:r>
          <a:endParaRPr lang="es-EC" sz="2400" kern="1200" dirty="0">
            <a:solidFill>
              <a:schemeClr val="tx1"/>
            </a:solidFill>
          </a:endParaRPr>
        </a:p>
      </dsp:txBody>
      <dsp:txXfrm>
        <a:off x="4921673" y="2336475"/>
        <a:ext cx="2079887" cy="2810880"/>
      </dsp:txXfrm>
    </dsp:sp>
    <dsp:sp modelId="{C57F502A-6DB2-4C64-9D98-23C2608327FB}">
      <dsp:nvSpPr>
        <dsp:cNvPr id="0" name=""/>
        <dsp:cNvSpPr/>
      </dsp:nvSpPr>
      <dsp:spPr>
        <a:xfrm>
          <a:off x="7284946" y="1202823"/>
          <a:ext cx="2136211" cy="97374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rPr>
            <a:t>ANÁLISIS ESTÁTICO NO LINEAL</a:t>
          </a:r>
          <a:endParaRPr lang="es-EC" sz="2400" b="1" kern="1200" dirty="0">
            <a:solidFill>
              <a:schemeClr val="tx1"/>
            </a:solidFill>
          </a:endParaRPr>
        </a:p>
      </dsp:txBody>
      <dsp:txXfrm>
        <a:off x="7284946" y="1202823"/>
        <a:ext cx="2136211" cy="973745"/>
      </dsp:txXfrm>
    </dsp:sp>
    <dsp:sp modelId="{0ADDA104-7DE8-42C3-9D50-F9AC4EF3CF98}">
      <dsp:nvSpPr>
        <dsp:cNvPr id="0" name=""/>
        <dsp:cNvSpPr/>
      </dsp:nvSpPr>
      <dsp:spPr>
        <a:xfrm>
          <a:off x="7344029" y="2336475"/>
          <a:ext cx="2079887" cy="281088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s-EC" sz="2400" kern="1200" dirty="0" err="1" smtClean="0">
              <a:solidFill>
                <a:schemeClr val="tx1"/>
              </a:solidFill>
            </a:rPr>
            <a:t>Pushover</a:t>
          </a:r>
          <a:endParaRPr lang="es-EC" sz="2400" kern="1200" dirty="0">
            <a:solidFill>
              <a:schemeClr val="tx1"/>
            </a:solidFill>
          </a:endParaRPr>
        </a:p>
        <a:p>
          <a:pPr marL="228600" lvl="1" indent="-228600" algn="l" defTabSz="1066800">
            <a:lnSpc>
              <a:spcPct val="90000"/>
            </a:lnSpc>
            <a:spcBef>
              <a:spcPct val="0"/>
            </a:spcBef>
            <a:spcAft>
              <a:spcPct val="15000"/>
            </a:spcAft>
            <a:buChar char="••"/>
          </a:pPr>
          <a:r>
            <a:rPr lang="es-EC" sz="2400" kern="1200" smtClean="0">
              <a:solidFill>
                <a:schemeClr val="tx1"/>
              </a:solidFill>
            </a:rPr>
            <a:t>Fema 356</a:t>
          </a:r>
          <a:endParaRPr lang="es-EC" sz="2400" kern="1200" dirty="0">
            <a:solidFill>
              <a:schemeClr val="tx1"/>
            </a:solidFill>
          </a:endParaRPr>
        </a:p>
        <a:p>
          <a:pPr marL="228600" lvl="1" indent="-228600" algn="l" defTabSz="1066800">
            <a:lnSpc>
              <a:spcPct val="90000"/>
            </a:lnSpc>
            <a:spcBef>
              <a:spcPct val="0"/>
            </a:spcBef>
            <a:spcAft>
              <a:spcPct val="15000"/>
            </a:spcAft>
            <a:buChar char="••"/>
          </a:pPr>
          <a:r>
            <a:rPr lang="es-EC" sz="2400" kern="1200" dirty="0" smtClean="0">
              <a:solidFill>
                <a:schemeClr val="tx1"/>
              </a:solidFill>
            </a:rPr>
            <a:t>Rótulas plásticas</a:t>
          </a:r>
          <a:endParaRPr lang="es-EC" sz="2400" kern="1200" dirty="0">
            <a:solidFill>
              <a:schemeClr val="tx1"/>
            </a:solidFill>
          </a:endParaRPr>
        </a:p>
        <a:p>
          <a:pPr marL="228600" lvl="1" indent="-228600" algn="l" defTabSz="1066800">
            <a:lnSpc>
              <a:spcPct val="90000"/>
            </a:lnSpc>
            <a:spcBef>
              <a:spcPct val="0"/>
            </a:spcBef>
            <a:spcAft>
              <a:spcPct val="15000"/>
            </a:spcAft>
            <a:buChar char="••"/>
          </a:pPr>
          <a:r>
            <a:rPr lang="es-EC" sz="2400" kern="1200" dirty="0" smtClean="0">
              <a:solidFill>
                <a:schemeClr val="tx1"/>
              </a:solidFill>
            </a:rPr>
            <a:t>Curvas de capacidad</a:t>
          </a:r>
          <a:endParaRPr lang="es-EC" sz="2400" kern="1200" dirty="0">
            <a:solidFill>
              <a:schemeClr val="tx1"/>
            </a:solidFill>
          </a:endParaRPr>
        </a:p>
      </dsp:txBody>
      <dsp:txXfrm>
        <a:off x="7344029" y="2336475"/>
        <a:ext cx="2079887"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AC440A-FA32-4111-BFB0-3233E94D3A00}" type="datetimeFigureOut">
              <a:rPr lang="es-EC" smtClean="0"/>
              <a:t>17/02/2019</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269436-7964-4CC7-994F-119144DC6875}" type="slidenum">
              <a:rPr lang="es-EC" smtClean="0"/>
              <a:t>‹Nº›</a:t>
            </a:fld>
            <a:endParaRPr lang="es-EC"/>
          </a:p>
        </p:txBody>
      </p:sp>
    </p:spTree>
    <p:extLst>
      <p:ext uri="{BB962C8B-B14F-4D97-AF65-F5344CB8AC3E}">
        <p14:creationId xmlns:p14="http://schemas.microsoft.com/office/powerpoint/2010/main" val="24106342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FFAB93-DA3C-43C8-A5DE-2D87EE9CB55C}" type="datetimeFigureOut">
              <a:rPr lang="es-EC" smtClean="0"/>
              <a:t>17/02/2019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7EB15-E8AC-4F88-9D30-314D2420F9B8}" type="slidenum">
              <a:rPr lang="es-EC" smtClean="0"/>
              <a:t>‹Nº›</a:t>
            </a:fld>
            <a:endParaRPr lang="es-EC"/>
          </a:p>
        </p:txBody>
      </p:sp>
    </p:spTree>
    <p:extLst>
      <p:ext uri="{BB962C8B-B14F-4D97-AF65-F5344CB8AC3E}">
        <p14:creationId xmlns:p14="http://schemas.microsoft.com/office/powerpoint/2010/main" val="41055885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29234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9244117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2030973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4000671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493850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3960383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9390664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5311647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0662512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5009540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03182726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6876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725319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3418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baseline="0" dirty="0" smtClean="0"/>
          </a:p>
        </p:txBody>
      </p:sp>
    </p:spTree>
    <p:extLst>
      <p:ext uri="{BB962C8B-B14F-4D97-AF65-F5344CB8AC3E}">
        <p14:creationId xmlns:p14="http://schemas.microsoft.com/office/powerpoint/2010/main" val="362897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18228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38619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82346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7418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438374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51239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89411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98695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670998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63760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67469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854361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233677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1788835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TIPO 3</a:t>
            </a:r>
            <a:endParaRPr lang="es-EC" b="1" dirty="0"/>
          </a:p>
        </p:txBody>
      </p:sp>
    </p:spTree>
    <p:extLst>
      <p:ext uri="{BB962C8B-B14F-4D97-AF65-F5344CB8AC3E}">
        <p14:creationId xmlns:p14="http://schemas.microsoft.com/office/powerpoint/2010/main" val="3730544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983283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3288101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399448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07064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2654567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26183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88068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b="1" dirty="0" smtClean="0"/>
              <a:t>39%</a:t>
            </a:r>
            <a:endParaRPr lang="es-EC" b="1" dirty="0"/>
          </a:p>
        </p:txBody>
      </p:sp>
    </p:spTree>
    <p:extLst>
      <p:ext uri="{BB962C8B-B14F-4D97-AF65-F5344CB8AC3E}">
        <p14:creationId xmlns:p14="http://schemas.microsoft.com/office/powerpoint/2010/main" val="3483572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19979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2991412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590941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129490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19376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247798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03589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4196339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3341701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497504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73176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43972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720396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615828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057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204450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24317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6390156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800136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9752649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0015980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Tomando como partida los valores utilizados en el modelo base que refieren a un comportamiento de la estructura en su estado actual, se los reduce considerando lo señalado en la sección 2.1.2.3 con el fin de trabajar con un híbrido entre los parámetros de la estructura actual y los criterios del método de diseño sismo resistente de la NEC-SE-DS y de la ACI 318.</a:t>
            </a:r>
          </a:p>
          <a:p>
            <a:endParaRPr lang="es-EC" dirty="0"/>
          </a:p>
        </p:txBody>
      </p:sp>
    </p:spTree>
    <p:extLst>
      <p:ext uri="{BB962C8B-B14F-4D97-AF65-F5344CB8AC3E}">
        <p14:creationId xmlns:p14="http://schemas.microsoft.com/office/powerpoint/2010/main" val="228937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277134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448141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17081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3005247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12806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4791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106732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02781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80085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002019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18069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59305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21973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81637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6856843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1" dirty="0"/>
          </a:p>
        </p:txBody>
      </p:sp>
    </p:spTree>
    <p:extLst>
      <p:ext uri="{BB962C8B-B14F-4D97-AF65-F5344CB8AC3E}">
        <p14:creationId xmlns:p14="http://schemas.microsoft.com/office/powerpoint/2010/main" val="27274626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00210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773266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044519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7098490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810378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3416297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5998021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7087728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8894243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9537156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4876878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08860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1 350 m</a:t>
            </a:r>
            <a:r>
              <a:rPr lang="es-EC" sz="1200" b="1" kern="1200" baseline="30000" dirty="0" smtClean="0">
                <a:solidFill>
                  <a:schemeClr val="tx1"/>
                </a:solidFill>
                <a:effectLst/>
                <a:latin typeface="+mn-lt"/>
                <a:ea typeface="+mn-ea"/>
                <a:cs typeface="+mn-cs"/>
              </a:rPr>
              <a:t>2</a:t>
            </a:r>
            <a:r>
              <a:rPr lang="es-EC" sz="1200" b="1" kern="1200" dirty="0" smtClean="0">
                <a:solidFill>
                  <a:schemeClr val="tx1"/>
                </a:solidFill>
                <a:effectLst/>
                <a:latin typeface="+mn-lt"/>
                <a:ea typeface="+mn-ea"/>
                <a:cs typeface="+mn-cs"/>
              </a:rPr>
              <a:t> </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4 450 m</a:t>
            </a:r>
            <a:r>
              <a:rPr lang="es-EC" sz="1200" b="1" kern="1200" baseline="30000" dirty="0" smtClean="0">
                <a:solidFill>
                  <a:schemeClr val="tx1"/>
                </a:solidFill>
                <a:effectLst/>
                <a:latin typeface="+mn-lt"/>
                <a:ea typeface="+mn-ea"/>
                <a:cs typeface="+mn-cs"/>
              </a:rPr>
              <a:t>2</a:t>
            </a:r>
            <a:r>
              <a:rPr lang="es-EC" sz="1200" b="1" kern="1200" dirty="0" smtClean="0">
                <a:solidFill>
                  <a:schemeClr val="tx1"/>
                </a:solidFill>
                <a:effectLst/>
                <a:latin typeface="+mn-lt"/>
                <a:ea typeface="+mn-ea"/>
                <a:cs typeface="+mn-cs"/>
              </a:rPr>
              <a:t>.</a:t>
            </a:r>
          </a:p>
          <a:p>
            <a:endParaRPr lang="es-EC" b="1" dirty="0"/>
          </a:p>
        </p:txBody>
      </p:sp>
    </p:spTree>
    <p:extLst>
      <p:ext uri="{BB962C8B-B14F-4D97-AF65-F5344CB8AC3E}">
        <p14:creationId xmlns:p14="http://schemas.microsoft.com/office/powerpoint/2010/main" val="33966222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6259204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3059464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5848889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6045608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9103805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5888515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4127191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69152927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6598983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75723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1"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822130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12573384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2353338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8374360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23056645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1646651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2087293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245094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7819149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380419694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Tree>
    <p:extLst>
      <p:ext uri="{BB962C8B-B14F-4D97-AF65-F5344CB8AC3E}">
        <p14:creationId xmlns:p14="http://schemas.microsoft.com/office/powerpoint/2010/main" val="8397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1DCD9A-7E71-4ACB-93BB-D81EFDFB7105}" type="datetime1">
              <a:rPr lang="en-US" smtClean="0"/>
              <a:t>2/17/2019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88435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25D41C-51B3-4913-B929-0FA222199397}" type="datetime1">
              <a:rPr lang="en-US" smtClean="0"/>
              <a:t>2/17/2019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363284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1D2595A-54F0-4081-9238-EECEB6755E86}" type="datetime1">
              <a:rPr lang="en-US" smtClean="0"/>
              <a:t>2/17/2019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267154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2F488DC-E875-4D49-98E6-601CB318F9A7}" type="datetime1">
              <a:rPr lang="en-US" smtClean="0"/>
              <a:t>2/17/2019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13595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C798194-EB4C-4318-9301-8C2963F52108}" type="datetime1">
              <a:rPr lang="en-US" smtClean="0"/>
              <a:t>2/17/2019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402387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926378-AE95-453E-95EB-5ACB197D4E6F}" type="datetime1">
              <a:rPr lang="en-US" smtClean="0"/>
              <a:t>2/17/2019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268597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75AC7C3-5725-4CA2-9923-43CB6A8556B6}" type="datetime1">
              <a:rPr lang="en-US" smtClean="0"/>
              <a:t>2/17/2019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115268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DA1809D-A943-45AE-AF7E-E127133A74CB}" type="datetime1">
              <a:rPr lang="en-US" smtClean="0"/>
              <a:t>2/17/2019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409233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C69EF83-2430-4384-8F94-EEF1DDAF4FCC}" type="datetime1">
              <a:rPr lang="en-US" smtClean="0"/>
              <a:t>2/17/2019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5702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A3D8F-0B7A-418A-AB93-BA3B48F289E2}" type="datetime1">
              <a:rPr lang="en-US" smtClean="0"/>
              <a:t>2/17/2019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1475961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CD7F5AF-4F40-484B-ACC7-79E15F5BA824}" type="datetime1">
              <a:rPr lang="en-US" smtClean="0"/>
              <a:t>2/17/2019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10022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9BB2C2F-7B41-4138-8D09-082B1067A1DE}" type="datetime1">
              <a:rPr lang="en-US" smtClean="0"/>
              <a:t>2/17/2019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9964FD8-07EA-458C-922B-AEBBAC03047C}" type="slidenum">
              <a:rPr lang="es-EC" smtClean="0"/>
              <a:t>‹Nº›</a:t>
            </a:fld>
            <a:endParaRPr lang="es-EC"/>
          </a:p>
        </p:txBody>
      </p:sp>
    </p:spTree>
    <p:extLst>
      <p:ext uri="{BB962C8B-B14F-4D97-AF65-F5344CB8AC3E}">
        <p14:creationId xmlns:p14="http://schemas.microsoft.com/office/powerpoint/2010/main" val="138604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1D7B5-072A-4B10-8436-90BE75572C21}" type="datetime1">
              <a:rPr lang="en-US" smtClean="0"/>
              <a:t>2/17/2019</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64FD8-07EA-458C-922B-AEBBAC03047C}" type="slidenum">
              <a:rPr lang="es-EC" smtClean="0"/>
              <a:t>‹Nº›</a:t>
            </a:fld>
            <a:endParaRPr lang="es-EC"/>
          </a:p>
        </p:txBody>
      </p:sp>
    </p:spTree>
    <p:extLst>
      <p:ext uri="{BB962C8B-B14F-4D97-AF65-F5344CB8AC3E}">
        <p14:creationId xmlns:p14="http://schemas.microsoft.com/office/powerpoint/2010/main" val="292829255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7.png"/><Relationship Id="rId3" Type="http://schemas.openxmlformats.org/officeDocument/2006/relationships/notesSlide" Target="../notesSlides/notesSlide25.xml"/><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6.png"/><Relationship Id="rId2" Type="http://schemas.openxmlformats.org/officeDocument/2006/relationships/slideLayout" Target="../slideLayouts/slideLayout12.xml"/><Relationship Id="rId16"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3.png"/><Relationship Id="rId5" Type="http://schemas.microsoft.com/office/2007/relationships/hdphoto" Target="../media/hdphoto1.wdp"/><Relationship Id="rId15" Type="http://schemas.openxmlformats.org/officeDocument/2006/relationships/oleObject" Target="../embeddings/oleObject1.bin"/><Relationship Id="rId10" Type="http://schemas.openxmlformats.org/officeDocument/2006/relationships/image" Target="../media/image22.png"/><Relationship Id="rId19"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image" Target="../media/image21.png"/><Relationship Id="rId1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6.xml"/><Relationship Id="rId11"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8.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19.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microsoft.com/office/2007/relationships/diagramDrawing" Target="../diagrams/drawing19.xml"/><Relationship Id="rId13" Type="http://schemas.microsoft.com/office/2007/relationships/diagramDrawing" Target="../diagrams/drawing20.xml"/><Relationship Id="rId3" Type="http://schemas.openxmlformats.org/officeDocument/2006/relationships/image" Target="../media/image46.png"/><Relationship Id="rId7" Type="http://schemas.openxmlformats.org/officeDocument/2006/relationships/diagramColors" Target="../diagrams/colors19.xml"/><Relationship Id="rId12" Type="http://schemas.openxmlformats.org/officeDocument/2006/relationships/diagramColors" Target="../diagrams/colors20.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QuickStyle" Target="../diagrams/quickStyle19.xml"/><Relationship Id="rId11" Type="http://schemas.openxmlformats.org/officeDocument/2006/relationships/diagramQuickStyle" Target="../diagrams/quickStyle20.xml"/><Relationship Id="rId5" Type="http://schemas.openxmlformats.org/officeDocument/2006/relationships/diagramLayout" Target="../diagrams/layout19.xml"/><Relationship Id="rId10" Type="http://schemas.openxmlformats.org/officeDocument/2006/relationships/diagramLayout" Target="../diagrams/layout20.xml"/><Relationship Id="rId4" Type="http://schemas.openxmlformats.org/officeDocument/2006/relationships/diagramData" Target="../diagrams/data20.xml"/><Relationship Id="rId9" Type="http://schemas.openxmlformats.org/officeDocument/2006/relationships/diagramData" Target="../diagrams/data21.xml"/></Relationships>
</file>

<file path=ppt/slides/_rels/slide3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7.png"/><Relationship Id="rId7" Type="http://schemas.openxmlformats.org/officeDocument/2006/relationships/diagramColors" Target="../diagrams/colors21.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2.xml"/></Relationships>
</file>

<file path=ppt/slides/_rels/slide37.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8.png"/><Relationship Id="rId7" Type="http://schemas.openxmlformats.org/officeDocument/2006/relationships/diagramColors" Target="../diagrams/colors22.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3.xml"/><Relationship Id="rId9" Type="http://schemas.openxmlformats.org/officeDocument/2006/relationships/image" Target="../media/image49.jpeg"/></Relationships>
</file>

<file path=ppt/slides/_rels/slide38.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50.jpeg"/><Relationship Id="rId7" Type="http://schemas.openxmlformats.org/officeDocument/2006/relationships/diagramColors" Target="../diagrams/colors23.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4.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diagramData" Target="../diagrams/data26.xml"/><Relationship Id="rId7" Type="http://schemas.microsoft.com/office/2007/relationships/diagramDrawing" Target="../diagrams/drawing25.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56.png"/></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diagramDrawing" Target="../diagrams/drawing29.xml"/><Relationship Id="rId3" Type="http://schemas.openxmlformats.org/officeDocument/2006/relationships/diagramData" Target="../diagrams/data29.xml"/><Relationship Id="rId7" Type="http://schemas.microsoft.com/office/2007/relationships/diagramDrawing" Target="../diagrams/drawing28.xml"/><Relationship Id="rId12" Type="http://schemas.openxmlformats.org/officeDocument/2006/relationships/diagramColors" Target="../diagrams/colors29.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Colors" Target="../diagrams/colors28.xml"/><Relationship Id="rId11" Type="http://schemas.openxmlformats.org/officeDocument/2006/relationships/diagramQuickStyle" Target="../diagrams/quickStyle29.xml"/><Relationship Id="rId5" Type="http://schemas.openxmlformats.org/officeDocument/2006/relationships/diagramQuickStyle" Target="../diagrams/quickStyle28.xml"/><Relationship Id="rId10" Type="http://schemas.openxmlformats.org/officeDocument/2006/relationships/diagramLayout" Target="../diagrams/layout29.xml"/><Relationship Id="rId4" Type="http://schemas.openxmlformats.org/officeDocument/2006/relationships/diagramLayout" Target="../diagrams/layout28.xml"/><Relationship Id="rId9" Type="http://schemas.openxmlformats.org/officeDocument/2006/relationships/diagramData" Target="../diagrams/data30.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0.xm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6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47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1.xml"/><Relationship Id="rId2" Type="http://schemas.openxmlformats.org/officeDocument/2006/relationships/notesSlide" Target="../notesSlides/notesSlide72.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91.jpg"/></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9.xml"/><Relationship Id="rId1" Type="http://schemas.openxmlformats.org/officeDocument/2006/relationships/slideLayout" Target="../slideLayouts/slideLayout12.xml"/><Relationship Id="rId5" Type="http://schemas.openxmlformats.org/officeDocument/2006/relationships/image" Target="../media/image97.png"/><Relationship Id="rId4" Type="http://schemas.openxmlformats.org/officeDocument/2006/relationships/image" Target="../media/image9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0.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1.xml"/><Relationship Id="rId1" Type="http://schemas.openxmlformats.org/officeDocument/2006/relationships/slideLayout" Target="../slideLayouts/slideLayout12.xml"/><Relationship Id="rId4" Type="http://schemas.openxmlformats.org/officeDocument/2006/relationships/image" Target="../media/image10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5.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87.xml"/><Relationship Id="rId1" Type="http://schemas.openxmlformats.org/officeDocument/2006/relationships/slideLayout" Target="../slideLayouts/slideLayout12.xml"/><Relationship Id="rId5" Type="http://schemas.openxmlformats.org/officeDocument/2006/relationships/image" Target="../media/image107.png"/><Relationship Id="rId4" Type="http://schemas.openxmlformats.org/officeDocument/2006/relationships/image" Target="../media/image106.png"/></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89.xml"/><Relationship Id="rId1" Type="http://schemas.openxmlformats.org/officeDocument/2006/relationships/slideLayout" Target="../slideLayouts/slideLayout12.xml"/><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0.xml"/><Relationship Id="rId1" Type="http://schemas.openxmlformats.org/officeDocument/2006/relationships/slideLayout" Target="../slideLayouts/slideLayout12.xml"/><Relationship Id="rId5" Type="http://schemas.openxmlformats.org/officeDocument/2006/relationships/image" Target="../media/image113.png"/><Relationship Id="rId4" Type="http://schemas.openxmlformats.org/officeDocument/2006/relationships/image" Target="../media/image112.png"/></Relationships>
</file>

<file path=ppt/slides/_rels/slide9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91.xml"/><Relationship Id="rId1" Type="http://schemas.openxmlformats.org/officeDocument/2006/relationships/slideLayout" Target="../slideLayouts/slideLayout12.xml"/><Relationship Id="rId5" Type="http://schemas.openxmlformats.org/officeDocument/2006/relationships/image" Target="../media/image116.png"/><Relationship Id="rId4" Type="http://schemas.openxmlformats.org/officeDocument/2006/relationships/image" Target="../media/image115.png"/></Relationships>
</file>

<file path=ppt/slides/_rels/slide9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8000" b="-8000"/>
          </a:stretch>
        </a:blipFill>
        <a:effectLst/>
      </p:bgPr>
    </p:bg>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a:t>
            </a:fld>
            <a:endParaRPr lang="es-EC" sz="1800" b="1" dirty="0">
              <a:solidFill>
                <a:schemeClr val="tx1"/>
              </a:solidFill>
            </a:endParaRPr>
          </a:p>
        </p:txBody>
      </p:sp>
      <p:sp>
        <p:nvSpPr>
          <p:cNvPr id="3" name="Rectángulo 2"/>
          <p:cNvSpPr/>
          <p:nvPr/>
        </p:nvSpPr>
        <p:spPr>
          <a:xfrm>
            <a:off x="994096" y="1240087"/>
            <a:ext cx="10123357" cy="1323439"/>
          </a:xfrm>
          <a:prstGeom prst="rect">
            <a:avLst/>
          </a:prstGeom>
        </p:spPr>
        <p:txBody>
          <a:bodyPr wrap="square">
            <a:spAutoFit/>
          </a:bodyPr>
          <a:lstStyle/>
          <a:p>
            <a:pPr indent="180340" algn="ctr">
              <a:spcBef>
                <a:spcPts val="1200"/>
              </a:spcBef>
              <a:spcAft>
                <a:spcPts val="0"/>
              </a:spcAft>
            </a:pPr>
            <a:r>
              <a:rPr lang="es-EC" sz="2800" b="1" dirty="0">
                <a:latin typeface="Times New Roman" panose="02020603050405020304" pitchFamily="18" charset="0"/>
                <a:ea typeface="Calibri" panose="020F0502020204030204" pitchFamily="34" charset="0"/>
              </a:rPr>
              <a:t>DEPARTAMENTO DE CIENCIAS DE LA TIERRA Y LA CONSTRUCCIÓN</a:t>
            </a:r>
            <a:endParaRPr lang="es-EC" sz="2000" dirty="0">
              <a:latin typeface="Times New Roman" panose="02020603050405020304" pitchFamily="18" charset="0"/>
              <a:ea typeface="Calibri" panose="020F0502020204030204" pitchFamily="34" charset="0"/>
            </a:endParaRPr>
          </a:p>
          <a:p>
            <a:pPr indent="180340" algn="ctr">
              <a:spcAft>
                <a:spcPts val="0"/>
              </a:spcAft>
            </a:pPr>
            <a:r>
              <a:rPr lang="es-EC" sz="2400" b="1" dirty="0">
                <a:latin typeface="Times New Roman" panose="02020603050405020304" pitchFamily="18" charset="0"/>
                <a:ea typeface="Calibri" panose="020F0502020204030204" pitchFamily="34" charset="0"/>
              </a:rPr>
              <a:t> </a:t>
            </a:r>
            <a:r>
              <a:rPr lang="es-EC" sz="2400" b="1" dirty="0" smtClean="0">
                <a:latin typeface="Times New Roman" panose="02020603050405020304" pitchFamily="18" charset="0"/>
                <a:ea typeface="Calibri" panose="020F0502020204030204" pitchFamily="34" charset="0"/>
              </a:rPr>
              <a:t>CARRERA </a:t>
            </a:r>
            <a:r>
              <a:rPr lang="es-EC" sz="2400" b="1" dirty="0">
                <a:latin typeface="Times New Roman" panose="02020603050405020304" pitchFamily="18" charset="0"/>
                <a:ea typeface="Calibri" panose="020F0502020204030204" pitchFamily="34" charset="0"/>
              </a:rPr>
              <a:t>DE INGENIERÍA </a:t>
            </a:r>
            <a:r>
              <a:rPr lang="es-EC" sz="2400" b="1" dirty="0" smtClean="0">
                <a:latin typeface="Times New Roman" panose="02020603050405020304" pitchFamily="18" charset="0"/>
                <a:ea typeface="Calibri" panose="020F0502020204030204" pitchFamily="34" charset="0"/>
              </a:rPr>
              <a:t>CIVIL</a:t>
            </a:r>
            <a:endParaRPr lang="es-EC" sz="2000" dirty="0">
              <a:latin typeface="Times New Roman" panose="02020603050405020304" pitchFamily="18" charset="0"/>
              <a:ea typeface="Calibri" panose="020F0502020204030204" pitchFamily="34" charset="0"/>
            </a:endParaRPr>
          </a:p>
        </p:txBody>
      </p:sp>
      <p:sp>
        <p:nvSpPr>
          <p:cNvPr id="5" name="Rectángulo 4"/>
          <p:cNvSpPr/>
          <p:nvPr/>
        </p:nvSpPr>
        <p:spPr>
          <a:xfrm>
            <a:off x="999713" y="2710508"/>
            <a:ext cx="10123357" cy="1477328"/>
          </a:xfrm>
          <a:prstGeom prst="rect">
            <a:avLst/>
          </a:prstGeom>
        </p:spPr>
        <p:txBody>
          <a:bodyPr wrap="square">
            <a:spAutoFit/>
          </a:bodyPr>
          <a:lstStyle/>
          <a:p>
            <a:pPr indent="180340" algn="ctr">
              <a:lnSpc>
                <a:spcPct val="150000"/>
              </a:lnSpc>
              <a:spcAft>
                <a:spcPts val="0"/>
              </a:spcAft>
            </a:pPr>
            <a:r>
              <a:rPr lang="es-EC" sz="2000" b="1" dirty="0" smtClean="0">
                <a:latin typeface="Times New Roman" panose="02020603050405020304" pitchFamily="18" charset="0"/>
                <a:ea typeface="Calibri" panose="020F0502020204030204" pitchFamily="34" charset="0"/>
              </a:rPr>
              <a:t>TEMA</a:t>
            </a:r>
            <a:r>
              <a:rPr lang="es-EC" sz="2000" b="1" dirty="0">
                <a:latin typeface="Times New Roman" panose="02020603050405020304" pitchFamily="18" charset="0"/>
                <a:ea typeface="Calibri" panose="020F0502020204030204" pitchFamily="34" charset="0"/>
              </a:rPr>
              <a:t>: ANÁLISIS ESTRUCTURAL Y PROPUESTA DE REFORZAMIENTO DEL EDIFICIO DE LA CÁMARA DE LA INDUSTRIA DE LA CONSTRUCCIÓN CON PROYECCIÓN PARA EL INCREMENTO DE UN PISO </a:t>
            </a:r>
            <a:r>
              <a:rPr lang="es-EC" sz="2000" b="1" dirty="0" smtClean="0">
                <a:latin typeface="Times New Roman" panose="02020603050405020304" pitchFamily="18" charset="0"/>
                <a:ea typeface="Calibri" panose="020F0502020204030204" pitchFamily="34" charset="0"/>
              </a:rPr>
              <a:t>ADICIONAL</a:t>
            </a:r>
            <a:endParaRPr lang="es-EC" dirty="0">
              <a:latin typeface="Times New Roman" panose="02020603050405020304" pitchFamily="18" charset="0"/>
              <a:ea typeface="Calibri" panose="020F0502020204030204" pitchFamily="34" charset="0"/>
            </a:endParaRPr>
          </a:p>
        </p:txBody>
      </p:sp>
      <p:sp>
        <p:nvSpPr>
          <p:cNvPr id="8" name="Rectángulo 7"/>
          <p:cNvSpPr/>
          <p:nvPr/>
        </p:nvSpPr>
        <p:spPr>
          <a:xfrm>
            <a:off x="999714" y="4206406"/>
            <a:ext cx="10123357" cy="1015663"/>
          </a:xfrm>
          <a:prstGeom prst="rect">
            <a:avLst/>
          </a:prstGeom>
        </p:spPr>
        <p:txBody>
          <a:bodyPr wrap="square">
            <a:spAutoFit/>
          </a:bodyPr>
          <a:lstStyle/>
          <a:p>
            <a:pPr indent="180340" algn="ctr">
              <a:lnSpc>
                <a:spcPct val="150000"/>
              </a:lnSpc>
              <a:spcAft>
                <a:spcPts val="0"/>
              </a:spcAft>
            </a:pPr>
            <a:r>
              <a:rPr lang="es-EC" sz="2000" b="1" dirty="0">
                <a:latin typeface="Times New Roman" panose="02020603050405020304" pitchFamily="18" charset="0"/>
                <a:ea typeface="Calibri" panose="020F0502020204030204" pitchFamily="34" charset="0"/>
              </a:rPr>
              <a:t>AUTORES: BURBANO CHÁVEZ, ANGIE ESTEPHANY</a:t>
            </a:r>
            <a:endParaRPr lang="es-EC" sz="2000" dirty="0">
              <a:latin typeface="Times New Roman" panose="02020603050405020304" pitchFamily="18" charset="0"/>
              <a:ea typeface="Calibri" panose="020F0502020204030204" pitchFamily="34" charset="0"/>
            </a:endParaRPr>
          </a:p>
          <a:p>
            <a:pPr indent="180340" algn="ctr">
              <a:lnSpc>
                <a:spcPct val="150000"/>
              </a:lnSpc>
              <a:spcAft>
                <a:spcPts val="0"/>
              </a:spcAft>
            </a:pPr>
            <a:r>
              <a:rPr lang="es-EC" sz="2000" b="1" dirty="0">
                <a:latin typeface="Times New Roman" panose="02020603050405020304" pitchFamily="18" charset="0"/>
                <a:ea typeface="Calibri" panose="020F0502020204030204" pitchFamily="34" charset="0"/>
              </a:rPr>
              <a:t>CEVALLOS SAAVEDRA, ANDREA </a:t>
            </a:r>
            <a:r>
              <a:rPr lang="es-EC" sz="2000" b="1" dirty="0" smtClean="0">
                <a:latin typeface="Times New Roman" panose="02020603050405020304" pitchFamily="18" charset="0"/>
                <a:ea typeface="Calibri" panose="020F0502020204030204" pitchFamily="34" charset="0"/>
              </a:rPr>
              <a:t>ESTEFANÍA</a:t>
            </a:r>
            <a:endParaRPr lang="es-EC" sz="2000" dirty="0">
              <a:latin typeface="Times New Roman" panose="02020603050405020304" pitchFamily="18" charset="0"/>
              <a:ea typeface="Calibri" panose="020F0502020204030204" pitchFamily="34" charset="0"/>
            </a:endParaRPr>
          </a:p>
        </p:txBody>
      </p:sp>
      <p:sp>
        <p:nvSpPr>
          <p:cNvPr id="9" name="Rectángulo 8"/>
          <p:cNvSpPr/>
          <p:nvPr/>
        </p:nvSpPr>
        <p:spPr>
          <a:xfrm>
            <a:off x="999715" y="5413553"/>
            <a:ext cx="10123356" cy="553998"/>
          </a:xfrm>
          <a:prstGeom prst="rect">
            <a:avLst/>
          </a:prstGeom>
        </p:spPr>
        <p:txBody>
          <a:bodyPr wrap="square">
            <a:spAutoFit/>
          </a:bodyPr>
          <a:lstStyle/>
          <a:p>
            <a:pPr indent="180340" algn="ctr">
              <a:lnSpc>
                <a:spcPct val="150000"/>
              </a:lnSpc>
              <a:spcAft>
                <a:spcPts val="0"/>
              </a:spcAft>
            </a:pPr>
            <a:r>
              <a:rPr lang="es-EC" b="1" dirty="0">
                <a:latin typeface="Times New Roman" panose="02020603050405020304" pitchFamily="18" charset="0"/>
                <a:ea typeface="Calibri" panose="020F0502020204030204" pitchFamily="34" charset="0"/>
              </a:rPr>
              <a:t> </a:t>
            </a:r>
            <a:r>
              <a:rPr lang="es-EC" sz="2000" b="1" dirty="0" smtClean="0">
                <a:latin typeface="Times New Roman" panose="02020603050405020304" pitchFamily="18" charset="0"/>
                <a:ea typeface="Calibri" panose="020F0502020204030204" pitchFamily="34" charset="0"/>
              </a:rPr>
              <a:t>DIRECTOR</a:t>
            </a:r>
            <a:r>
              <a:rPr lang="es-EC" sz="2000" b="1" dirty="0">
                <a:latin typeface="Times New Roman" panose="02020603050405020304" pitchFamily="18" charset="0"/>
                <a:ea typeface="Calibri" panose="020F0502020204030204" pitchFamily="34" charset="0"/>
              </a:rPr>
              <a:t>: ING. CAIZA SÁNCHEZ, PABLO ENRIQUE. </a:t>
            </a:r>
            <a:r>
              <a:rPr lang="es-EC" sz="2000" b="1" dirty="0" smtClean="0">
                <a:latin typeface="Times New Roman" panose="02020603050405020304" pitchFamily="18" charset="0"/>
                <a:ea typeface="Calibri" panose="020F0502020204030204" pitchFamily="34" charset="0"/>
              </a:rPr>
              <a:t>PhD</a:t>
            </a:r>
            <a:endParaRPr lang="es-EC" sz="2000" dirty="0">
              <a:latin typeface="Times New Roman" panose="02020603050405020304" pitchFamily="18" charset="0"/>
              <a:ea typeface="Calibri" panose="020F0502020204030204" pitchFamily="34" charset="0"/>
            </a:endParaRPr>
          </a:p>
        </p:txBody>
      </p:sp>
      <p:sp>
        <p:nvSpPr>
          <p:cNvPr id="10" name="Rectángulo 9"/>
          <p:cNvSpPr/>
          <p:nvPr/>
        </p:nvSpPr>
        <p:spPr>
          <a:xfrm>
            <a:off x="999712" y="5967551"/>
            <a:ext cx="10123357" cy="707886"/>
          </a:xfrm>
          <a:prstGeom prst="rect">
            <a:avLst/>
          </a:prstGeom>
        </p:spPr>
        <p:txBody>
          <a:bodyPr wrap="square">
            <a:spAutoFit/>
          </a:bodyPr>
          <a:lstStyle/>
          <a:p>
            <a:pPr indent="180340" algn="ctr">
              <a:spcAft>
                <a:spcPts val="0"/>
              </a:spcAft>
            </a:pPr>
            <a:r>
              <a:rPr lang="es-EC" sz="2000" b="1" dirty="0" smtClean="0">
                <a:latin typeface="Times New Roman" panose="02020603050405020304" pitchFamily="18" charset="0"/>
                <a:ea typeface="Calibri" panose="020F0502020204030204" pitchFamily="34" charset="0"/>
              </a:rPr>
              <a:t>SANGOLQUÍ</a:t>
            </a:r>
            <a:endParaRPr lang="es-EC" sz="2000" dirty="0" smtClean="0">
              <a:latin typeface="Times New Roman" panose="02020603050405020304" pitchFamily="18" charset="0"/>
              <a:ea typeface="Calibri" panose="020F0502020204030204" pitchFamily="34" charset="0"/>
            </a:endParaRPr>
          </a:p>
          <a:p>
            <a:pPr indent="180340" algn="ctr">
              <a:spcAft>
                <a:spcPts val="0"/>
              </a:spcAft>
            </a:pPr>
            <a:r>
              <a:rPr lang="es-EC" sz="2000" b="1" dirty="0" smtClean="0">
                <a:latin typeface="Times New Roman" panose="02020603050405020304" pitchFamily="18" charset="0"/>
                <a:ea typeface="Calibri" panose="020F0502020204030204" pitchFamily="34" charset="0"/>
              </a:rPr>
              <a:t>FEBRERO 2019</a:t>
            </a:r>
            <a:endParaRPr lang="es-EC" sz="2000" dirty="0">
              <a:latin typeface="Times New Roman" panose="02020603050405020304" pitchFamily="18" charset="0"/>
              <a:ea typeface="Calibri" panose="020F050202020403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749" y="48849"/>
            <a:ext cx="4210050" cy="1085850"/>
          </a:xfrm>
          <a:prstGeom prst="rect">
            <a:avLst/>
          </a:prstGeom>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5744" y="48849"/>
            <a:ext cx="1440000" cy="1440000"/>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04" y="48849"/>
            <a:ext cx="1440000" cy="1440000"/>
          </a:xfrm>
          <a:prstGeom prst="rect">
            <a:avLst/>
          </a:prstGeom>
        </p:spPr>
      </p:pic>
    </p:spTree>
    <p:extLst>
      <p:ext uri="{BB962C8B-B14F-4D97-AF65-F5344CB8AC3E}">
        <p14:creationId xmlns:p14="http://schemas.microsoft.com/office/powerpoint/2010/main" val="2056060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GEOTECNIA </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rgbClr val="FFC000"/>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13" name="Diagrama 12"/>
          <p:cNvGraphicFramePr/>
          <p:nvPr>
            <p:extLst>
              <p:ext uri="{D42A27DB-BD31-4B8C-83A1-F6EECF244321}">
                <p14:modId xmlns:p14="http://schemas.microsoft.com/office/powerpoint/2010/main" val="1043417946"/>
              </p:ext>
            </p:extLst>
          </p:nvPr>
        </p:nvGraphicFramePr>
        <p:xfrm>
          <a:off x="2232025" y="1707512"/>
          <a:ext cx="95313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40822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COSTO DE AMPLIACIÓN</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956488892"/>
              </p:ext>
            </p:extLst>
          </p:nvPr>
        </p:nvGraphicFramePr>
        <p:xfrm>
          <a:off x="2197510" y="1887826"/>
          <a:ext cx="9720000" cy="3114675"/>
        </p:xfrm>
        <a:graphic>
          <a:graphicData uri="http://schemas.openxmlformats.org/drawingml/2006/table">
            <a:tbl>
              <a:tblPr/>
              <a:tblGrid>
                <a:gridCol w="4774790">
                  <a:extLst>
                    <a:ext uri="{9D8B030D-6E8A-4147-A177-3AD203B41FA5}">
                      <a16:colId xmlns="" xmlns:a16="http://schemas.microsoft.com/office/drawing/2014/main" val="20000"/>
                    </a:ext>
                  </a:extLst>
                </a:gridCol>
                <a:gridCol w="1695071">
                  <a:extLst>
                    <a:ext uri="{9D8B030D-6E8A-4147-A177-3AD203B41FA5}">
                      <a16:colId xmlns="" xmlns:a16="http://schemas.microsoft.com/office/drawing/2014/main" val="20001"/>
                    </a:ext>
                  </a:extLst>
                </a:gridCol>
                <a:gridCol w="1164489">
                  <a:extLst>
                    <a:ext uri="{9D8B030D-6E8A-4147-A177-3AD203B41FA5}">
                      <a16:colId xmlns="" xmlns:a16="http://schemas.microsoft.com/office/drawing/2014/main" val="20002"/>
                    </a:ext>
                  </a:extLst>
                </a:gridCol>
                <a:gridCol w="1042825">
                  <a:extLst>
                    <a:ext uri="{9D8B030D-6E8A-4147-A177-3AD203B41FA5}">
                      <a16:colId xmlns="" xmlns:a16="http://schemas.microsoft.com/office/drawing/2014/main" val="20003"/>
                    </a:ext>
                  </a:extLst>
                </a:gridCol>
                <a:gridCol w="1042825">
                  <a:extLst>
                    <a:ext uri="{9D8B030D-6E8A-4147-A177-3AD203B41FA5}">
                      <a16:colId xmlns="" xmlns:a16="http://schemas.microsoft.com/office/drawing/2014/main" val="20004"/>
                    </a:ext>
                  </a:extLst>
                </a:gridCol>
              </a:tblGrid>
              <a:tr h="200025">
                <a:tc gridSpan="5">
                  <a:txBody>
                    <a:bodyPr/>
                    <a:lstStyle/>
                    <a:p>
                      <a:pPr algn="ctr" fontAlgn="ctr"/>
                      <a:r>
                        <a:rPr lang="es-EC" sz="2000" b="1" i="0" u="none" strike="noStrike">
                          <a:solidFill>
                            <a:srgbClr val="000000"/>
                          </a:solidFill>
                          <a:effectLst/>
                          <a:latin typeface="Times New Roman" panose="02020603050405020304" pitchFamily="18" charset="0"/>
                        </a:rPr>
                        <a:t>PROPUESTA DE AMPLIACIÓN EN ESTRUCTURA METÁLICA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00025">
                <a:tc>
                  <a:txBody>
                    <a:bodyPr/>
                    <a:lstStyle/>
                    <a:p>
                      <a:pPr algn="l" fontAlgn="ctr"/>
                      <a:r>
                        <a:rPr lang="es-EC" sz="2000" b="0" i="0" u="none" strike="noStrike">
                          <a:solidFill>
                            <a:srgbClr val="000000"/>
                          </a:solidFill>
                          <a:effectLst/>
                          <a:latin typeface="Times New Roman" panose="02020603050405020304" pitchFamily="18" charset="0"/>
                        </a:rPr>
                        <a:t>DETALLE DE MATERIALES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0025">
                <a:tc>
                  <a:txBody>
                    <a:bodyPr/>
                    <a:lstStyle/>
                    <a:p>
                      <a:pPr algn="l" fontAlgn="ctr"/>
                      <a:r>
                        <a:rPr lang="es-EC" sz="2000" b="0" i="0" u="none" strike="noStrike">
                          <a:solidFill>
                            <a:srgbClr val="000000"/>
                          </a:solidFill>
                          <a:effectLst/>
                          <a:latin typeface="Times New Roman" panose="02020603050405020304" pitchFamily="18" charset="0"/>
                        </a:rPr>
                        <a:t>I 150X100X4X6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7564.47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7942.69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0025">
                <a:tc>
                  <a:txBody>
                    <a:bodyPr/>
                    <a:lstStyle/>
                    <a:p>
                      <a:pPr algn="l" fontAlgn="ctr"/>
                      <a:r>
                        <a:rPr lang="es-EC" sz="2000" b="0" i="0" u="none" strike="noStrike">
                          <a:solidFill>
                            <a:srgbClr val="000000"/>
                          </a:solidFill>
                          <a:effectLst/>
                          <a:latin typeface="Times New Roman" panose="02020603050405020304" pitchFamily="18" charset="0"/>
                        </a:rPr>
                        <a:t>DETALLE DE MATERIALES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00050">
                <a:tc>
                  <a:txBody>
                    <a:bodyPr/>
                    <a:lstStyle/>
                    <a:p>
                      <a:pPr algn="l" fontAlgn="ctr"/>
                      <a:r>
                        <a:rPr lang="es-EC" sz="2000" b="0" i="0" u="none" strike="noStrike">
                          <a:solidFill>
                            <a:srgbClr val="000000"/>
                          </a:solidFill>
                          <a:effectLst/>
                          <a:latin typeface="Times New Roman" panose="02020603050405020304" pitchFamily="18" charset="0"/>
                        </a:rPr>
                        <a:t>Hormigón simple losa h=5cm sobre deck metálico 0.65mm, h. premez. f'c=210 kg/cm2, incl. malla de temperatura.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383.51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38.33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14699.94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0025">
                <a:tc>
                  <a:txBody>
                    <a:bodyPr/>
                    <a:lstStyle/>
                    <a:p>
                      <a:pPr algn="l" fontAlgn="ctr"/>
                      <a:r>
                        <a:rPr lang="pt-BR" sz="2000" b="0" i="0" u="none" strike="noStrike">
                          <a:solidFill>
                            <a:srgbClr val="000000"/>
                          </a:solidFill>
                          <a:effectLst/>
                          <a:latin typeface="Times New Roman" panose="02020603050405020304" pitchFamily="18" charset="0"/>
                        </a:rPr>
                        <a:t>Kubilosa e=0.65mm plac colabor a.util1000 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383.51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9.96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3819.76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0025">
                <a:tc gridSpan="4">
                  <a:txBody>
                    <a:bodyPr/>
                    <a:lstStyle/>
                    <a:p>
                      <a:pPr algn="ctr" fontAlgn="ctr"/>
                      <a:r>
                        <a:rPr lang="es-EC" sz="2000" b="1" i="0" u="none" strike="noStrike">
                          <a:solidFill>
                            <a:srgbClr val="000000"/>
                          </a:solidFill>
                          <a:effectLst/>
                          <a:latin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2000" b="1" i="0" u="none" strike="noStrike" dirty="0">
                          <a:solidFill>
                            <a:srgbClr val="000000"/>
                          </a:solidFill>
                          <a:effectLst/>
                          <a:latin typeface="Times New Roman" panose="02020603050405020304" pitchFamily="18" charset="0"/>
                        </a:rPr>
                        <a:t>26462.39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23706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101</a:t>
            </a:fld>
            <a:endParaRPr lang="es-EC" sz="1800" b="1" dirty="0">
              <a:solidFill>
                <a:schemeClr val="tx1"/>
              </a:solidFill>
            </a:endParaRPr>
          </a:p>
        </p:txBody>
      </p:sp>
      <p:sp>
        <p:nvSpPr>
          <p:cNvPr id="3" name="CuadroTexto 2"/>
          <p:cNvSpPr txBox="1"/>
          <p:nvPr/>
        </p:nvSpPr>
        <p:spPr>
          <a:xfrm>
            <a:off x="2725958" y="3011787"/>
            <a:ext cx="8524568" cy="1938992"/>
          </a:xfrm>
          <a:prstGeom prst="rect">
            <a:avLst/>
          </a:prstGeom>
          <a:noFill/>
        </p:spPr>
        <p:txBody>
          <a:bodyPr wrap="square" rtlCol="0">
            <a:spAutoFit/>
          </a:bodyPr>
          <a:lstStyle/>
          <a:p>
            <a:pPr algn="ctr"/>
            <a:r>
              <a:rPr lang="es-EC" sz="6000" b="1" dirty="0"/>
              <a:t>6</a:t>
            </a:r>
            <a:r>
              <a:rPr lang="es-EC" sz="6000" b="1" dirty="0" smtClean="0"/>
              <a:t>. CONCLUSIONES Y RECOMENDACIONES</a:t>
            </a:r>
          </a:p>
        </p:txBody>
      </p:sp>
    </p:spTree>
    <p:extLst>
      <p:ext uri="{BB962C8B-B14F-4D97-AF65-F5344CB8AC3E}">
        <p14:creationId xmlns:p14="http://schemas.microsoft.com/office/powerpoint/2010/main" val="23251435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6</a:t>
            </a:r>
            <a:r>
              <a:rPr lang="es-EC" sz="3600" b="1" dirty="0" smtClean="0">
                <a:solidFill>
                  <a:schemeClr val="bg1"/>
                </a:solidFill>
              </a:rPr>
              <a:t>. CONCLUSIONES</a:t>
            </a:r>
            <a:endParaRPr lang="es-EC" sz="3600" b="1" dirty="0">
              <a:solidFill>
                <a:schemeClr val="bg1"/>
              </a:solidFill>
            </a:endParaRPr>
          </a:p>
        </p:txBody>
      </p:sp>
      <p:sp>
        <p:nvSpPr>
          <p:cNvPr id="3" name="Rectángulo 2"/>
          <p:cNvSpPr/>
          <p:nvPr/>
        </p:nvSpPr>
        <p:spPr>
          <a:xfrm>
            <a:off x="2044119" y="675827"/>
            <a:ext cx="9855370" cy="6555641"/>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La resistencia a la compresión del hormigón es de 390 kg/cm2, resultado</a:t>
            </a:r>
          </a:p>
          <a:p>
            <a:pPr lvl="0" algn="just">
              <a:spcAft>
                <a:spcPts val="0"/>
              </a:spcAft>
            </a:pPr>
            <a:r>
              <a:rPr lang="es-EC" sz="2000" dirty="0" smtClean="0">
                <a:latin typeface="Times New Roman" panose="02020603050405020304" pitchFamily="18" charset="0"/>
                <a:ea typeface="Calibri" panose="020F0502020204030204" pitchFamily="34" charset="0"/>
              </a:rPr>
              <a:t>     obtenido mediante el ensayo del esclerómetro y validado de forma estadística.</a:t>
            </a:r>
          </a:p>
          <a:p>
            <a:pPr lvl="0" algn="just">
              <a:spcAft>
                <a:spcPts val="0"/>
              </a:spcAft>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La </a:t>
            </a:r>
            <a:r>
              <a:rPr lang="es-EC" sz="2000" dirty="0">
                <a:latin typeface="Times New Roman" panose="02020603050405020304" pitchFamily="18" charset="0"/>
                <a:ea typeface="Calibri" panose="020F0502020204030204" pitchFamily="34" charset="0"/>
              </a:rPr>
              <a:t>disposición del acero de refuerzo longitudinal y trasversal en columnas es coincidente con lo especificado en los planos, sin embargo, se evidenció variaciones en el número de aceros longitudinales posiblemente por efectos de traslape</a:t>
            </a:r>
            <a:r>
              <a:rPr lang="es-EC" sz="2000" dirty="0" smtClean="0">
                <a:latin typeface="Times New Roman" panose="02020603050405020304" pitchFamily="18" charset="0"/>
                <a:ea typeface="Calibri" panose="020F0502020204030204" pitchFamily="34" charset="0"/>
              </a:rPr>
              <a:t>.</a:t>
            </a:r>
          </a:p>
          <a:p>
            <a:pPr marL="342900" lvl="0" indent="-342900" algn="just">
              <a:spcAft>
                <a:spcPts val="0"/>
              </a:spcAf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indent="-342900" algn="jus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Basado en el ensayo de refracción sísmica, el suelo sobre el que se encuentra emplazada la estructura presenta una velocidad de onda de corte promedio Vs30 de 211,17 m/s correspondiente a un suelo tipo D conforme a la clasificación de suelos que especifica la NEC-SE-CG (2015</a:t>
            </a:r>
            <a:r>
              <a:rPr lang="es-EC" sz="2000" dirty="0" smtClean="0">
                <a:latin typeface="Times New Roman" panose="02020603050405020304" pitchFamily="18" charset="0"/>
                <a:ea typeface="Calibri" panose="020F0502020204030204" pitchFamily="34" charset="0"/>
              </a:rPr>
              <a:t>).</a:t>
            </a:r>
          </a:p>
          <a:p>
            <a:pPr marL="342900" indent="-342900" algn="jus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Se </a:t>
            </a:r>
            <a:r>
              <a:rPr lang="es-EC" sz="2000" dirty="0">
                <a:latin typeface="Times New Roman" panose="02020603050405020304" pitchFamily="18" charset="0"/>
                <a:ea typeface="Calibri" panose="020F0502020204030204" pitchFamily="34" charset="0"/>
              </a:rPr>
              <a:t>generaron tres modelos matemáticos para la evaluación de la estructura actual, el modelo base, primer modelo y segundo modelo explicados a continuación. </a:t>
            </a: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El periodo fundamental de la estructura obtenido de manera experimental es 0,61 s para el sentido X y 0,67 s para el sentido Y, mismos que difieren con el periodo aproximado obtenido con el criterio de la NEC T=1.03 s. La notable disimilitud puede deberse al efecto de la rigidez que aporta la mampostería.</a:t>
            </a:r>
          </a:p>
          <a:p>
            <a:pPr marL="342900" indent="-342900" algn="jus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17957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6</a:t>
            </a:r>
            <a:r>
              <a:rPr lang="es-EC" sz="3600" b="1" dirty="0" smtClean="0">
                <a:solidFill>
                  <a:schemeClr val="bg1"/>
                </a:solidFill>
              </a:rPr>
              <a:t>. CONCLUSIONES</a:t>
            </a:r>
            <a:endParaRPr lang="es-EC" sz="3600" b="1" dirty="0">
              <a:solidFill>
                <a:schemeClr val="bg1"/>
              </a:solidFill>
            </a:endParaRPr>
          </a:p>
        </p:txBody>
      </p:sp>
      <p:sp>
        <p:nvSpPr>
          <p:cNvPr id="3" name="Rectángulo 2"/>
          <p:cNvSpPr/>
          <p:nvPr/>
        </p:nvSpPr>
        <p:spPr>
          <a:xfrm>
            <a:off x="2197510" y="675827"/>
            <a:ext cx="8918165" cy="6247864"/>
          </a:xfrm>
          <a:prstGeom prst="rect">
            <a:avLst/>
          </a:prstGeom>
        </p:spPr>
        <p:txBody>
          <a:bodyPr wrap="square">
            <a:spAutoFit/>
          </a:bodyPr>
          <a:lstStyle/>
          <a:p>
            <a:pPr marL="342900" indent="-342900" algn="jus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En base a los periodos de vibración experimentales y de acuerdo con el criterio H/T de </a:t>
            </a:r>
            <a:r>
              <a:rPr lang="es-EC" sz="2000" dirty="0" err="1">
                <a:latin typeface="Times New Roman" panose="02020603050405020304" pitchFamily="18" charset="0"/>
                <a:ea typeface="Calibri" panose="020F0502020204030204" pitchFamily="34" charset="0"/>
              </a:rPr>
              <a:t>Guendelman</a:t>
            </a:r>
            <a:r>
              <a:rPr lang="es-EC" sz="2000" dirty="0">
                <a:latin typeface="Times New Roman" panose="02020603050405020304" pitchFamily="18" charset="0"/>
                <a:ea typeface="Calibri" panose="020F0502020204030204" pitchFamily="34" charset="0"/>
              </a:rPr>
              <a:t>, </a:t>
            </a:r>
            <a:r>
              <a:rPr lang="es-EC" sz="2000" dirty="0" err="1">
                <a:latin typeface="Times New Roman" panose="02020603050405020304" pitchFamily="18" charset="0"/>
                <a:ea typeface="Calibri" panose="020F0502020204030204" pitchFamily="34" charset="0"/>
              </a:rPr>
              <a:t>Guendelman</a:t>
            </a:r>
            <a:r>
              <a:rPr lang="es-EC" sz="2000" dirty="0">
                <a:latin typeface="Times New Roman" panose="02020603050405020304" pitchFamily="18" charset="0"/>
                <a:ea typeface="Calibri" panose="020F0502020204030204" pitchFamily="34" charset="0"/>
              </a:rPr>
              <a:t>, &amp; </a:t>
            </a:r>
            <a:r>
              <a:rPr lang="es-EC" sz="2000" dirty="0" err="1">
                <a:latin typeface="Times New Roman" panose="02020603050405020304" pitchFamily="18" charset="0"/>
                <a:ea typeface="Calibri" panose="020F0502020204030204" pitchFamily="34" charset="0"/>
              </a:rPr>
              <a:t>Lindenberg</a:t>
            </a:r>
            <a:r>
              <a:rPr lang="es-EC" sz="2000" dirty="0">
                <a:latin typeface="Times New Roman" panose="02020603050405020304" pitchFamily="18" charset="0"/>
                <a:ea typeface="Calibri" panose="020F0502020204030204" pitchFamily="34" charset="0"/>
              </a:rPr>
              <a:t> (1997) inicialmente se clasificó a la estructura en el rango de rigidez normal.</a:t>
            </a:r>
          </a:p>
          <a:p>
            <a:pPr marL="342900" lvl="0" indent="-342900" algn="just">
              <a:spcAft>
                <a:spcPts val="0"/>
              </a:spcAft>
              <a:buFont typeface="Symbol" panose="05050102010706020507" pitchFamily="18" charset="2"/>
              <a:buChar char=""/>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El </a:t>
            </a:r>
            <a:r>
              <a:rPr lang="es-EC" sz="2000" dirty="0">
                <a:latin typeface="Times New Roman" panose="02020603050405020304" pitchFamily="18" charset="0"/>
                <a:ea typeface="Calibri" panose="020F0502020204030204" pitchFamily="34" charset="0"/>
              </a:rPr>
              <a:t>modelo base utilizado para el análisis de periodos de vibración presenta una situación crítica al generar torsión en el primer modo de vibrar, sin embargo, esto se justifica principalmente por la distribución de la mampostería, al contrario del primer y segundo modelo sin mampostería donde los modos de vibrar corresponden a desplazamiento en el primer y segundo modo y torsión en el tercero, comportamiento ideal esperado en cualquier </a:t>
            </a:r>
            <a:r>
              <a:rPr lang="es-EC" sz="2000" dirty="0" smtClean="0">
                <a:latin typeface="Times New Roman" panose="02020603050405020304" pitchFamily="18" charset="0"/>
                <a:ea typeface="Calibri" panose="020F0502020204030204" pitchFamily="34" charset="0"/>
              </a:rPr>
              <a:t>estructura.</a:t>
            </a:r>
          </a:p>
          <a:p>
            <a:pPr marL="342900" lvl="0" indent="-342900" algn="just">
              <a:spcAft>
                <a:spcPts val="0"/>
              </a:spcAft>
              <a:buFont typeface="Symbol" panose="05050102010706020507" pitchFamily="18" charset="2"/>
              <a:buChar char=""/>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Los </a:t>
            </a:r>
            <a:r>
              <a:rPr lang="es-EC" sz="2000" dirty="0">
                <a:latin typeface="Times New Roman" panose="02020603050405020304" pitchFamily="18" charset="0"/>
                <a:ea typeface="Calibri" panose="020F0502020204030204" pitchFamily="34" charset="0"/>
              </a:rPr>
              <a:t>periodos de vibración obtenidos con el modelo analítico de la estructura (modelo base) fueron de 0.78, 0.69 y 0.53 s semejantes a los periodos obtenidos de manera experimental. </a:t>
            </a: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s-EC" sz="2000" dirty="0" smtClean="0"/>
          </a:p>
          <a:p>
            <a:pPr marL="342900" lvl="0" indent="-342900" algn="just">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El análisis estático lineal arrojó como resultado una deriva máxima de piso de 0,035 que sobrepasa los límites permisibles de la normativa, de manera que para solventar este problema fue necesario rigidizar la estructura.</a:t>
            </a:r>
          </a:p>
          <a:p>
            <a:pPr marL="342900" lvl="0" indent="-342900" algn="just">
              <a:spcAft>
                <a:spcPts val="0"/>
              </a:spcAft>
              <a:buFont typeface="Symbol" panose="05050102010706020507" pitchFamily="18" charset="2"/>
              <a:buChar char=""/>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s-EC" sz="2000" dirty="0"/>
          </a:p>
        </p:txBody>
      </p:sp>
    </p:spTree>
    <p:extLst>
      <p:ext uri="{BB962C8B-B14F-4D97-AF65-F5344CB8AC3E}">
        <p14:creationId xmlns:p14="http://schemas.microsoft.com/office/powerpoint/2010/main" val="19778448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6</a:t>
            </a:r>
            <a:r>
              <a:rPr lang="es-EC" sz="3600" b="1" dirty="0" smtClean="0">
                <a:solidFill>
                  <a:schemeClr val="bg1"/>
                </a:solidFill>
              </a:rPr>
              <a:t>. CONCLUSIONES</a:t>
            </a:r>
            <a:endParaRPr lang="es-EC" sz="3600" b="1" dirty="0">
              <a:solidFill>
                <a:schemeClr val="bg1"/>
              </a:solidFill>
            </a:endParaRPr>
          </a:p>
        </p:txBody>
      </p:sp>
      <p:sp>
        <p:nvSpPr>
          <p:cNvPr id="7" name="Rectangle 2"/>
          <p:cNvSpPr>
            <a:spLocks noChangeArrowheads="1"/>
          </p:cNvSpPr>
          <p:nvPr/>
        </p:nvSpPr>
        <p:spPr bwMode="auto">
          <a:xfrm>
            <a:off x="2197510" y="1112328"/>
            <a:ext cx="970197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s-EC" sz="2000" dirty="0">
                <a:latin typeface="Times New Roman" panose="02020603050405020304" pitchFamily="18" charset="0"/>
                <a:ea typeface="Calibri" panose="020F0502020204030204" pitchFamily="34" charset="0"/>
              </a:rPr>
              <a:t>En base a los periodos de vibración analíticos y de acuerdo con el criterio H/T de </a:t>
            </a:r>
            <a:r>
              <a:rPr lang="es-EC" sz="2000" dirty="0" err="1">
                <a:latin typeface="Times New Roman" panose="02020603050405020304" pitchFamily="18" charset="0"/>
                <a:ea typeface="Calibri" panose="020F0502020204030204" pitchFamily="34" charset="0"/>
              </a:rPr>
              <a:t>Guendelman</a:t>
            </a:r>
            <a:r>
              <a:rPr lang="es-EC" sz="2000" dirty="0">
                <a:latin typeface="Times New Roman" panose="02020603050405020304" pitchFamily="18" charset="0"/>
                <a:ea typeface="Calibri" panose="020F0502020204030204" pitchFamily="34" charset="0"/>
              </a:rPr>
              <a:t>, </a:t>
            </a:r>
            <a:r>
              <a:rPr lang="es-EC" sz="2000" dirty="0" err="1">
                <a:latin typeface="Times New Roman" panose="02020603050405020304" pitchFamily="18" charset="0"/>
                <a:ea typeface="Calibri" panose="020F0502020204030204" pitchFamily="34" charset="0"/>
              </a:rPr>
              <a:t>Guendelman</a:t>
            </a:r>
            <a:r>
              <a:rPr lang="es-EC" sz="2000" dirty="0">
                <a:latin typeface="Times New Roman" panose="02020603050405020304" pitchFamily="18" charset="0"/>
                <a:ea typeface="Calibri" panose="020F0502020204030204" pitchFamily="34" charset="0"/>
              </a:rPr>
              <a:t>, &amp; </a:t>
            </a:r>
            <a:r>
              <a:rPr lang="es-EC" sz="2000" dirty="0" err="1">
                <a:latin typeface="Times New Roman" panose="02020603050405020304" pitchFamily="18" charset="0"/>
                <a:ea typeface="Calibri" panose="020F0502020204030204" pitchFamily="34" charset="0"/>
              </a:rPr>
              <a:t>Lindenberg</a:t>
            </a:r>
            <a:r>
              <a:rPr lang="es-EC" sz="2000" dirty="0">
                <a:latin typeface="Times New Roman" panose="02020603050405020304" pitchFamily="18" charset="0"/>
                <a:ea typeface="Calibri" panose="020F0502020204030204" pitchFamily="34" charset="0"/>
              </a:rPr>
              <a:t> (1997) se clasificó a la estructura en el rango de rigidez flexible dato que se corrobora con el análisis estático lineal.</a:t>
            </a:r>
          </a:p>
          <a:p>
            <a:pPr algn="just">
              <a:buFontTx/>
              <a:buChar char="•"/>
            </a:pPr>
            <a:endParaRPr lang="es-EC" sz="2000" dirty="0" smtClean="0">
              <a:latin typeface="Times New Roman" panose="02020603050405020304" pitchFamily="18" charset="0"/>
              <a:ea typeface="Calibri" panose="020F0502020204030204" pitchFamily="34" charset="0"/>
            </a:endParaRPr>
          </a:p>
          <a:p>
            <a:pPr algn="just">
              <a:buFontTx/>
              <a:buChar char="•"/>
            </a:pPr>
            <a:r>
              <a:rPr lang="es-EC" sz="2000" dirty="0" smtClean="0">
                <a:latin typeface="Times New Roman" panose="02020603050405020304" pitchFamily="18" charset="0"/>
                <a:ea typeface="Calibri" panose="020F0502020204030204" pitchFamily="34" charset="0"/>
              </a:rPr>
              <a:t>Del </a:t>
            </a:r>
            <a:r>
              <a:rPr lang="es-EC" sz="2000" dirty="0">
                <a:latin typeface="Times New Roman" panose="02020603050405020304" pitchFamily="18" charset="0"/>
                <a:ea typeface="Calibri" panose="020F0502020204030204" pitchFamily="34" charset="0"/>
              </a:rPr>
              <a:t>análisis estático no lineal se obtuvieron las curvas de capacidad, donde fue evidente que la primera </a:t>
            </a:r>
            <a:r>
              <a:rPr lang="es-EC" sz="2000" dirty="0" err="1">
                <a:latin typeface="Times New Roman" panose="02020603050405020304" pitchFamily="18" charset="0"/>
                <a:ea typeface="Calibri" panose="020F0502020204030204" pitchFamily="34" charset="0"/>
              </a:rPr>
              <a:t>cedencia</a:t>
            </a:r>
            <a:r>
              <a:rPr lang="es-EC" sz="2000" dirty="0">
                <a:latin typeface="Times New Roman" panose="02020603050405020304" pitchFamily="18" charset="0"/>
                <a:ea typeface="Calibri" panose="020F0502020204030204" pitchFamily="34" charset="0"/>
              </a:rPr>
              <a:t> significativa de las rotulas plásticas ocurrió antes de alcanzar las fuerzas de diseño lo cual fue un indicativo para establecer el reforzamiento en base al mejoramiento en la ductilidad.</a:t>
            </a:r>
          </a:p>
          <a:p>
            <a:pPr marL="0" marR="0" lvl="0" indent="0" algn="just" defTabSz="914400" rtl="0" eaLnBrk="0" fontAlgn="base" latinLnBrk="0" hangingPunct="0">
              <a:lnSpc>
                <a:spcPct val="100000"/>
              </a:lnSpc>
              <a:spcBef>
                <a:spcPct val="0"/>
              </a:spcBef>
              <a:spcAft>
                <a:spcPct val="0"/>
              </a:spcAft>
              <a:buClrTx/>
              <a:buSzTx/>
              <a:tabLst/>
            </a:pPr>
            <a:endParaRPr kumimoji="0" lang="es-EC"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implementación de muros de hormigón permitió solventar el problema de derivas de piso excesivas, llevando los resultados al mínimo requerido del 2%.</a:t>
            </a:r>
          </a:p>
          <a:p>
            <a:pPr marL="0" marR="0" lvl="0" indent="0" algn="just" defTabSz="914400" rtl="0" eaLnBrk="0" fontAlgn="base" latinLnBrk="0" hangingPunct="0">
              <a:lnSpc>
                <a:spcPct val="100000"/>
              </a:lnSpc>
              <a:spcBef>
                <a:spcPct val="0"/>
              </a:spcBef>
              <a:spcAft>
                <a:spcPct val="0"/>
              </a:spcAft>
              <a:buClrTx/>
              <a:buSzTx/>
              <a:tabLst/>
            </a:pPr>
            <a:endParaRPr kumimoji="0" lang="es-EC" altLang="es-EC"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altLang="es-EC"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 uso de GFRP como material de reforzamiento incrementó la capacidad de deformación del hormigón otorgando mayor ductilidad en la estructura reforzada, además incrementó el valor de la fuerza sísmica lateral máxima y otorgó una mayor resistencia a la compresión.</a:t>
            </a:r>
          </a:p>
        </p:txBody>
      </p:sp>
    </p:spTree>
    <p:extLst>
      <p:ext uri="{BB962C8B-B14F-4D97-AF65-F5344CB8AC3E}">
        <p14:creationId xmlns:p14="http://schemas.microsoft.com/office/powerpoint/2010/main" val="158178848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6</a:t>
            </a:r>
            <a:r>
              <a:rPr lang="es-EC" sz="3600" b="1" dirty="0" smtClean="0">
                <a:solidFill>
                  <a:schemeClr val="bg1"/>
                </a:solidFill>
              </a:rPr>
              <a:t>. CONCLUSIONES</a:t>
            </a:r>
            <a:endParaRPr lang="es-EC" sz="3600" b="1" dirty="0">
              <a:solidFill>
                <a:schemeClr val="bg1"/>
              </a:solidFill>
            </a:endParaRPr>
          </a:p>
        </p:txBody>
      </p:sp>
      <p:sp>
        <p:nvSpPr>
          <p:cNvPr id="3" name="Rectángulo 2"/>
          <p:cNvSpPr/>
          <p:nvPr/>
        </p:nvSpPr>
        <p:spPr>
          <a:xfrm>
            <a:off x="2374231" y="1808307"/>
            <a:ext cx="9368590" cy="317009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La alternativa de ampliación propuesta incrementa el espacio útil de la edificación con 383.51m2 y una carga permanente de 20 kg/m2.</a:t>
            </a:r>
          </a:p>
          <a:p>
            <a:pPr marL="342900" lvl="0" indent="-342900" algn="just">
              <a:spcAft>
                <a:spcPts val="0"/>
              </a:spcAf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En base al análisis de esfuerzos de la estructura existente ante el incremento de la propuesta de ampliación se determinó que la estructura está en capacidad de resistir el efecto de las cargas gravitacionales adicionales provenientes del sistema de la estructura metálica y losa </a:t>
            </a:r>
            <a:r>
              <a:rPr lang="es-EC" sz="2000" dirty="0" err="1">
                <a:latin typeface="Times New Roman" panose="02020603050405020304" pitchFamily="18" charset="0"/>
                <a:ea typeface="Calibri" panose="020F0502020204030204" pitchFamily="34" charset="0"/>
              </a:rPr>
              <a:t>colaborante</a:t>
            </a:r>
            <a:r>
              <a:rPr lang="es-EC" sz="2000" dirty="0">
                <a:latin typeface="Times New Roman" panose="02020603050405020304" pitchFamily="18" charset="0"/>
                <a:ea typeface="Calibri" panose="020F0502020204030204" pitchFamily="34" charset="0"/>
              </a:rPr>
              <a:t> y cargas vivas consideradas para el caso de aplicación. El problema se presenta ante la acción de cargas sísmicas, donde vigas y columnas de la parte central de la edificación fallan por efectos de cortante y momento.</a:t>
            </a:r>
            <a:endParaRPr lang="es-EC"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103579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6. RECOMENDACIONES</a:t>
            </a:r>
            <a:endParaRPr lang="es-EC" sz="3600" b="1" dirty="0">
              <a:solidFill>
                <a:schemeClr val="bg1"/>
              </a:solidFill>
            </a:endParaRPr>
          </a:p>
        </p:txBody>
      </p:sp>
      <p:sp>
        <p:nvSpPr>
          <p:cNvPr id="3" name="Rectángulo 2"/>
          <p:cNvSpPr/>
          <p:nvPr/>
        </p:nvSpPr>
        <p:spPr>
          <a:xfrm>
            <a:off x="2095912" y="1161976"/>
            <a:ext cx="9803577" cy="4708981"/>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Aplicar otro método de tipo experimental, sea este la extracción de núcleos y ensayo de probetas, para así validar la resistencia a la compresión obtenida mediante el ensayo del esclerómetro</a:t>
            </a:r>
            <a:r>
              <a:rPr lang="es-EC" sz="2000" dirty="0" smtClean="0">
                <a:latin typeface="Times New Roman" panose="02020603050405020304" pitchFamily="18" charset="0"/>
                <a:ea typeface="Calibri" panose="020F0502020204030204" pitchFamily="34" charset="0"/>
              </a:rPr>
              <a:t>.</a:t>
            </a: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endParaRPr lang="es-EC" sz="2000" dirty="0" smtClean="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Realizar </a:t>
            </a:r>
            <a:r>
              <a:rPr lang="es-EC" sz="2000" dirty="0">
                <a:latin typeface="Times New Roman" panose="02020603050405020304" pitchFamily="18" charset="0"/>
                <a:ea typeface="Calibri" panose="020F0502020204030204" pitchFamily="34" charset="0"/>
              </a:rPr>
              <a:t>mediciones de vibraciones ambientales colocando los acelerómetros en disposiciones que puedan registrar torsión</a:t>
            </a:r>
            <a:r>
              <a:rPr lang="es-EC" sz="2000" dirty="0" smtClean="0">
                <a:latin typeface="Times New Roman" panose="02020603050405020304" pitchFamily="18" charset="0"/>
                <a:ea typeface="Calibri" panose="020F0502020204030204" pitchFamily="34" charset="0"/>
              </a:rPr>
              <a:t>.</a:t>
            </a:r>
          </a:p>
          <a:p>
            <a:pPr marL="342900" lvl="0" indent="-342900" algn="just">
              <a:spcAft>
                <a:spcPts val="0"/>
              </a:spcAf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a:latin typeface="Times New Roman" panose="02020603050405020304" pitchFamily="18" charset="0"/>
                <a:ea typeface="Calibri" panose="020F0502020204030204" pitchFamily="34" charset="0"/>
              </a:rPr>
              <a:t>Realizar un ensayo que permita definir el periodo de vibración del suelo, de manera que se pueda analizar el efecto de resonancia en la </a:t>
            </a:r>
            <a:r>
              <a:rPr lang="es-EC" sz="2000" dirty="0" smtClean="0">
                <a:latin typeface="Times New Roman" panose="02020603050405020304" pitchFamily="18" charset="0"/>
                <a:ea typeface="Calibri" panose="020F0502020204030204" pitchFamily="34" charset="0"/>
              </a:rPr>
              <a:t>estructura</a:t>
            </a:r>
            <a:r>
              <a:rPr lang="es-EC" sz="2000" dirty="0">
                <a:latin typeface="Times New Roman" panose="02020603050405020304" pitchFamily="18" charset="0"/>
                <a:ea typeface="Calibri" panose="020F0502020204030204" pitchFamily="34" charset="0"/>
              </a:rPr>
              <a:t> </a:t>
            </a:r>
            <a:r>
              <a:rPr lang="es-EC" sz="2000" dirty="0" smtClean="0">
                <a:latin typeface="Times New Roman" panose="02020603050405020304" pitchFamily="18" charset="0"/>
                <a:ea typeface="Calibri" panose="020F0502020204030204" pitchFamily="34" charset="0"/>
              </a:rPr>
              <a:t>(ensayo </a:t>
            </a:r>
            <a:r>
              <a:rPr lang="es-EC" sz="2000" dirty="0" err="1">
                <a:latin typeface="Times New Roman" panose="02020603050405020304" pitchFamily="18" charset="0"/>
                <a:ea typeface="Calibri" panose="020F0502020204030204" pitchFamily="34" charset="0"/>
              </a:rPr>
              <a:t>N</a:t>
            </a:r>
            <a:r>
              <a:rPr lang="es-EC" sz="2000" dirty="0" err="1" smtClean="0">
                <a:latin typeface="Times New Roman" panose="02020603050405020304" pitchFamily="18" charset="0"/>
                <a:ea typeface="Calibri" panose="020F0502020204030204" pitchFamily="34" charset="0"/>
              </a:rPr>
              <a:t>akamura</a:t>
            </a:r>
            <a:r>
              <a:rPr lang="es-EC" sz="2000" dirty="0" smtClean="0">
                <a:latin typeface="Times New Roman" panose="02020603050405020304" pitchFamily="18" charset="0"/>
                <a:ea typeface="Calibri" panose="020F0502020204030204" pitchFamily="34" charset="0"/>
              </a:rPr>
              <a:t>).</a:t>
            </a:r>
          </a:p>
          <a:p>
            <a:pPr marL="342900" lvl="0" indent="-342900" algn="just">
              <a:spcAft>
                <a:spcPts val="0"/>
              </a:spcAft>
              <a:buFont typeface="Symbol" panose="05050102010706020507" pitchFamily="18" charset="2"/>
              <a:buChar char=""/>
            </a:pPr>
            <a:endParaRPr lang="es-EC" sz="20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es-EC" sz="2000" dirty="0" smtClean="0">
                <a:latin typeface="Times New Roman" panose="02020603050405020304" pitchFamily="18" charset="0"/>
                <a:ea typeface="Calibri" panose="020F0502020204030204" pitchFamily="34" charset="0"/>
              </a:rPr>
              <a:t>Evaluar </a:t>
            </a:r>
            <a:r>
              <a:rPr lang="es-EC" sz="2000" dirty="0">
                <a:latin typeface="Times New Roman" panose="02020603050405020304" pitchFamily="18" charset="0"/>
                <a:ea typeface="Calibri" panose="020F0502020204030204" pitchFamily="34" charset="0"/>
              </a:rPr>
              <a:t>otras alternativas de ampliación de la estructura donde se considere la utilización de sistemas estructurales ligeros como Steel </a:t>
            </a:r>
            <a:r>
              <a:rPr lang="es-EC" sz="2000" dirty="0" err="1">
                <a:latin typeface="Times New Roman" panose="02020603050405020304" pitchFamily="18" charset="0"/>
                <a:ea typeface="Calibri" panose="020F0502020204030204" pitchFamily="34" charset="0"/>
              </a:rPr>
              <a:t>Frame</a:t>
            </a:r>
            <a:r>
              <a:rPr lang="es-EC" sz="2000" dirty="0">
                <a:latin typeface="Times New Roman" panose="02020603050405020304" pitchFamily="18" charset="0"/>
                <a:ea typeface="Calibri" panose="020F0502020204030204" pitchFamily="34" charset="0"/>
              </a:rPr>
              <a:t>, o la implementación de una cubierta con cerchas y fibrocemento con la finalidad de cubrir la misma área de ocupación pero alivianar las cargas adicionales de la estructura de ampliación y sus efectos en la estructura existente.</a:t>
            </a:r>
            <a:endParaRPr lang="es-EC"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1276777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107</a:t>
            </a:fld>
            <a:endParaRPr lang="es-EC" sz="1800" b="1" dirty="0">
              <a:solidFill>
                <a:schemeClr val="tx1"/>
              </a:solidFill>
            </a:endParaRPr>
          </a:p>
        </p:txBody>
      </p:sp>
      <p:sp>
        <p:nvSpPr>
          <p:cNvPr id="3" name="CuadroTexto 2"/>
          <p:cNvSpPr txBox="1"/>
          <p:nvPr/>
        </p:nvSpPr>
        <p:spPr>
          <a:xfrm>
            <a:off x="2725958" y="3011787"/>
            <a:ext cx="8524568" cy="1015663"/>
          </a:xfrm>
          <a:prstGeom prst="rect">
            <a:avLst/>
          </a:prstGeom>
          <a:noFill/>
        </p:spPr>
        <p:txBody>
          <a:bodyPr wrap="square" rtlCol="0">
            <a:spAutoFit/>
          </a:bodyPr>
          <a:lstStyle/>
          <a:p>
            <a:pPr algn="ctr"/>
            <a:r>
              <a:rPr lang="es-EC" sz="6000" b="1" dirty="0" smtClean="0"/>
              <a:t>REFERENCIAS</a:t>
            </a:r>
          </a:p>
        </p:txBody>
      </p:sp>
    </p:spTree>
    <p:extLst>
      <p:ext uri="{BB962C8B-B14F-4D97-AF65-F5344CB8AC3E}">
        <p14:creationId xmlns:p14="http://schemas.microsoft.com/office/powerpoint/2010/main" val="25430410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108</a:t>
            </a:fld>
            <a:endParaRPr lang="es-EC" sz="1800" b="1" dirty="0">
              <a:solidFill>
                <a:schemeClr val="tx1"/>
              </a:solidFill>
            </a:endParaRPr>
          </a:p>
        </p:txBody>
      </p:sp>
      <p:sp>
        <p:nvSpPr>
          <p:cNvPr id="4" name="CuadroTexto 3"/>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7. REFERENCIAS</a:t>
            </a:r>
            <a:endParaRPr lang="es-EC" sz="3600" b="1" dirty="0">
              <a:solidFill>
                <a:schemeClr val="bg1"/>
              </a:solidFill>
            </a:endParaRPr>
          </a:p>
        </p:txBody>
      </p:sp>
      <p:sp>
        <p:nvSpPr>
          <p:cNvPr id="2" name="Rectángulo 1"/>
          <p:cNvSpPr/>
          <p:nvPr/>
        </p:nvSpPr>
        <p:spPr>
          <a:xfrm>
            <a:off x="2243760" y="840607"/>
            <a:ext cx="8809252" cy="6042680"/>
          </a:xfrm>
          <a:prstGeom prst="rect">
            <a:avLst/>
          </a:prstGeom>
        </p:spPr>
        <p:txBody>
          <a:bodyPr wrap="square">
            <a:spAutoFit/>
          </a:bodyPr>
          <a:lstStyle/>
          <a:p>
            <a:pPr marL="457200" indent="-457200" algn="just">
              <a:spcAft>
                <a:spcPts val="800"/>
              </a:spcAft>
            </a:pPr>
            <a:r>
              <a:rPr lang="es-EC" sz="1200" dirty="0">
                <a:latin typeface="Times New Roman" panose="02020603050405020304" pitchFamily="18" charset="0"/>
                <a:ea typeface="Calibri" panose="020F0502020204030204" pitchFamily="34" charset="0"/>
              </a:rPr>
              <a:t>Aguiar, R. (2017). </a:t>
            </a:r>
            <a:r>
              <a:rPr lang="es-EC" sz="1200" i="1" dirty="0">
                <a:latin typeface="Times New Roman" panose="02020603050405020304" pitchFamily="18" charset="0"/>
                <a:ea typeface="Calibri" panose="020F0502020204030204" pitchFamily="34" charset="0"/>
              </a:rPr>
              <a:t>Microzonificación Sísmica de Quito, Segunda Edición.</a:t>
            </a:r>
            <a:r>
              <a:rPr lang="es-EC" sz="1200" dirty="0">
                <a:latin typeface="Times New Roman" panose="02020603050405020304" pitchFamily="18" charset="0"/>
                <a:ea typeface="Calibri" panose="020F0502020204030204" pitchFamily="34" charset="0"/>
              </a:rPr>
              <a:t> Quito.</a:t>
            </a:r>
          </a:p>
          <a:p>
            <a:pPr marL="457200" indent="-457200" algn="just">
              <a:spcAft>
                <a:spcPts val="800"/>
              </a:spcAft>
            </a:pPr>
            <a:r>
              <a:rPr lang="es-EC" sz="1200" dirty="0">
                <a:latin typeface="Times New Roman" panose="02020603050405020304" pitchFamily="18" charset="0"/>
                <a:ea typeface="Calibri" panose="020F0502020204030204" pitchFamily="34" charset="0"/>
              </a:rPr>
              <a:t>Aguiar, R., </a:t>
            </a:r>
            <a:r>
              <a:rPr lang="es-EC" sz="1200" dirty="0" err="1">
                <a:latin typeface="Times New Roman" panose="02020603050405020304" pitchFamily="18" charset="0"/>
                <a:ea typeface="Calibri" panose="020F0502020204030204" pitchFamily="34" charset="0"/>
              </a:rPr>
              <a:t>Sangurima</a:t>
            </a:r>
            <a:r>
              <a:rPr lang="es-EC" sz="1200" dirty="0">
                <a:latin typeface="Times New Roman" panose="02020603050405020304" pitchFamily="18" charset="0"/>
                <a:ea typeface="Calibri" panose="020F0502020204030204" pitchFamily="34" charset="0"/>
              </a:rPr>
              <a:t>, K., </a:t>
            </a:r>
            <a:r>
              <a:rPr lang="es-EC" sz="1200" dirty="0" err="1">
                <a:latin typeface="Times New Roman" panose="02020603050405020304" pitchFamily="18" charset="0"/>
                <a:ea typeface="Calibri" panose="020F0502020204030204" pitchFamily="34" charset="0"/>
              </a:rPr>
              <a:t>Frau</a:t>
            </a:r>
            <a:r>
              <a:rPr lang="es-EC" sz="1200" dirty="0">
                <a:latin typeface="Times New Roman" panose="02020603050405020304" pitchFamily="18" charset="0"/>
                <a:ea typeface="Calibri" panose="020F0502020204030204" pitchFamily="34" charset="0"/>
              </a:rPr>
              <a:t>, C., </a:t>
            </a:r>
            <a:r>
              <a:rPr lang="es-EC" sz="1200" dirty="0" err="1">
                <a:latin typeface="Times New Roman" panose="02020603050405020304" pitchFamily="18" charset="0"/>
                <a:ea typeface="Calibri" panose="020F0502020204030204" pitchFamily="34" charset="0"/>
              </a:rPr>
              <a:t>Quishpe</a:t>
            </a:r>
            <a:r>
              <a:rPr lang="es-EC" sz="1200" dirty="0">
                <a:latin typeface="Times New Roman" panose="02020603050405020304" pitchFamily="18" charset="0"/>
                <a:ea typeface="Calibri" panose="020F0502020204030204" pitchFamily="34" charset="0"/>
              </a:rPr>
              <a:t>, M., </a:t>
            </a:r>
            <a:r>
              <a:rPr lang="es-EC" sz="1200" dirty="0" err="1">
                <a:latin typeface="Times New Roman" panose="02020603050405020304" pitchFamily="18" charset="0"/>
                <a:ea typeface="Calibri" panose="020F0502020204030204" pitchFamily="34" charset="0"/>
              </a:rPr>
              <a:t>Quishpe</a:t>
            </a:r>
            <a:r>
              <a:rPr lang="es-EC" sz="1200" dirty="0">
                <a:latin typeface="Times New Roman" panose="02020603050405020304" pitchFamily="18" charset="0"/>
                <a:ea typeface="Calibri" panose="020F0502020204030204" pitchFamily="34" charset="0"/>
              </a:rPr>
              <a:t>, D., </a:t>
            </a:r>
            <a:r>
              <a:rPr lang="es-EC" sz="1200" dirty="0" err="1">
                <a:latin typeface="Times New Roman" panose="02020603050405020304" pitchFamily="18" charset="0"/>
                <a:ea typeface="Calibri" panose="020F0502020204030204" pitchFamily="34" charset="0"/>
              </a:rPr>
              <a:t>Cuaical</a:t>
            </a:r>
            <a:r>
              <a:rPr lang="es-EC" sz="1200" dirty="0">
                <a:latin typeface="Times New Roman" panose="02020603050405020304" pitchFamily="18" charset="0"/>
                <a:ea typeface="Calibri" panose="020F0502020204030204" pitchFamily="34" charset="0"/>
              </a:rPr>
              <a:t>, S., &amp; Chunga, K. (2013). Microzonificación sísmica del centro norte de Quito.</a:t>
            </a:r>
          </a:p>
          <a:p>
            <a:pPr marL="457200" indent="-457200" algn="just">
              <a:spcAft>
                <a:spcPts val="800"/>
              </a:spcAft>
            </a:pPr>
            <a:r>
              <a:rPr lang="es-EC" sz="1200" dirty="0">
                <a:latin typeface="Times New Roman" panose="02020603050405020304" pitchFamily="18" charset="0"/>
                <a:ea typeface="Calibri" panose="020F0502020204030204" pitchFamily="34" charset="0"/>
              </a:rPr>
              <a:t>Alvarado, A., </a:t>
            </a:r>
            <a:r>
              <a:rPr lang="es-EC" sz="1200" dirty="0" err="1">
                <a:latin typeface="Times New Roman" panose="02020603050405020304" pitchFamily="18" charset="0"/>
                <a:ea typeface="Calibri" panose="020F0502020204030204" pitchFamily="34" charset="0"/>
              </a:rPr>
              <a:t>Audin</a:t>
            </a:r>
            <a:r>
              <a:rPr lang="es-EC" sz="1200" dirty="0">
                <a:latin typeface="Times New Roman" panose="02020603050405020304" pitchFamily="18" charset="0"/>
                <a:ea typeface="Calibri" panose="020F0502020204030204" pitchFamily="34" charset="0"/>
              </a:rPr>
              <a:t>, L., </a:t>
            </a:r>
            <a:r>
              <a:rPr lang="es-EC" sz="1200" dirty="0" err="1">
                <a:latin typeface="Times New Roman" panose="02020603050405020304" pitchFamily="18" charset="0"/>
                <a:ea typeface="Calibri" panose="020F0502020204030204" pitchFamily="34" charset="0"/>
              </a:rPr>
              <a:t>Nocquet</a:t>
            </a:r>
            <a:r>
              <a:rPr lang="es-EC" sz="1200" dirty="0">
                <a:latin typeface="Times New Roman" panose="02020603050405020304" pitchFamily="18" charset="0"/>
                <a:ea typeface="Calibri" panose="020F0502020204030204" pitchFamily="34" charset="0"/>
              </a:rPr>
              <a:t>, M., </a:t>
            </a:r>
            <a:r>
              <a:rPr lang="es-EC" sz="1200" dirty="0" err="1">
                <a:latin typeface="Times New Roman" panose="02020603050405020304" pitchFamily="18" charset="0"/>
                <a:ea typeface="Calibri" panose="020F0502020204030204" pitchFamily="34" charset="0"/>
              </a:rPr>
              <a:t>Lagreulet</a:t>
            </a:r>
            <a:r>
              <a:rPr lang="es-EC" sz="1200" dirty="0">
                <a:latin typeface="Times New Roman" panose="02020603050405020304" pitchFamily="18" charset="0"/>
                <a:ea typeface="Calibri" panose="020F0502020204030204" pitchFamily="34" charset="0"/>
              </a:rPr>
              <a:t>, S., Segovia, M., Font, Y., . . . </a:t>
            </a:r>
            <a:r>
              <a:rPr lang="en-US" sz="1200" dirty="0" err="1">
                <a:latin typeface="Times New Roman" panose="02020603050405020304" pitchFamily="18" charset="0"/>
                <a:ea typeface="Calibri" panose="020F0502020204030204" pitchFamily="34" charset="0"/>
              </a:rPr>
              <a:t>Quidelleur</a:t>
            </a:r>
            <a:r>
              <a:rPr lang="en-US" sz="1200" dirty="0">
                <a:latin typeface="Times New Roman" panose="02020603050405020304" pitchFamily="18" charset="0"/>
                <a:ea typeface="Calibri" panose="020F0502020204030204" pitchFamily="34" charset="0"/>
              </a:rPr>
              <a:t>, X. (2014). </a:t>
            </a:r>
            <a:r>
              <a:rPr lang="en-US" sz="1200" i="1" dirty="0">
                <a:latin typeface="Times New Roman" panose="02020603050405020304" pitchFamily="18" charset="0"/>
                <a:ea typeface="Calibri" panose="020F0502020204030204" pitchFamily="34" charset="0"/>
              </a:rPr>
              <a:t>Active tectonics in Quito, Ecuador, assessed by </a:t>
            </a:r>
            <a:r>
              <a:rPr lang="en-US" sz="1200" i="1" dirty="0" err="1">
                <a:latin typeface="Times New Roman" panose="02020603050405020304" pitchFamily="18" charset="0"/>
                <a:ea typeface="Calibri" panose="020F0502020204030204" pitchFamily="34" charset="0"/>
              </a:rPr>
              <a:t>geomorpholigical</a:t>
            </a:r>
            <a:r>
              <a:rPr lang="en-US" sz="1200" i="1" dirty="0">
                <a:latin typeface="Times New Roman" panose="02020603050405020304" pitchFamily="18" charset="0"/>
                <a:ea typeface="Calibri" panose="020F0502020204030204" pitchFamily="34" charset="0"/>
              </a:rPr>
              <a:t> studies, GPS data, and crustal seismicity.</a:t>
            </a:r>
            <a:r>
              <a:rPr lang="en-US" sz="1200" dirty="0">
                <a:latin typeface="Times New Roman" panose="02020603050405020304" pitchFamily="18" charset="0"/>
                <a:ea typeface="Calibri" panose="020F0502020204030204" pitchFamily="34" charset="0"/>
              </a:rPr>
              <a:t> </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American Concrete Institute. (2008). </a:t>
            </a:r>
            <a:r>
              <a:rPr lang="en-US" sz="1200" i="1" dirty="0">
                <a:latin typeface="Times New Roman" panose="02020603050405020304" pitchFamily="18" charset="0"/>
                <a:ea typeface="Calibri" panose="020F0502020204030204" pitchFamily="34" charset="0"/>
              </a:rPr>
              <a:t>Guide for the Design and Construction of Externally Bonded FRP Systems for Strengthening Concrete Structures (ACI 440-2R-08).</a:t>
            </a:r>
            <a:r>
              <a:rPr lang="en-US" sz="1200" dirty="0">
                <a:latin typeface="Times New Roman" panose="02020603050405020304" pitchFamily="18" charset="0"/>
                <a:ea typeface="Calibri" panose="020F0502020204030204" pitchFamily="34" charset="0"/>
              </a:rPr>
              <a:t> Farmington Hills, USA: ACI </a:t>
            </a:r>
            <a:r>
              <a:rPr lang="en-US" sz="1200" dirty="0" err="1">
                <a:latin typeface="Times New Roman" panose="02020603050405020304" pitchFamily="18" charset="0"/>
                <a:ea typeface="Calibri" panose="020F0502020204030204" pitchFamily="34" charset="0"/>
              </a:rPr>
              <a:t>Committe</a:t>
            </a:r>
            <a:r>
              <a:rPr lang="en-US" sz="1200" dirty="0">
                <a:latin typeface="Times New Roman" panose="02020603050405020304" pitchFamily="18" charset="0"/>
                <a:ea typeface="Calibri" panose="020F0502020204030204" pitchFamily="34" charset="0"/>
              </a:rPr>
              <a:t> 440.</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American Concrete Institute. (2013). </a:t>
            </a:r>
            <a:r>
              <a:rPr lang="en-US" sz="1200" i="1" dirty="0">
                <a:latin typeface="Times New Roman" panose="02020603050405020304" pitchFamily="18" charset="0"/>
                <a:ea typeface="Calibri" panose="020F0502020204030204" pitchFamily="34" charset="0"/>
              </a:rPr>
              <a:t>Code </a:t>
            </a:r>
            <a:r>
              <a:rPr lang="en-US" sz="1200" i="1" dirty="0" err="1">
                <a:latin typeface="Times New Roman" panose="02020603050405020304" pitchFamily="18" charset="0"/>
                <a:ea typeface="Calibri" panose="020F0502020204030204" pitchFamily="34" charset="0"/>
              </a:rPr>
              <a:t>Rquirements</a:t>
            </a:r>
            <a:r>
              <a:rPr lang="en-US" sz="1200" i="1" dirty="0">
                <a:latin typeface="Times New Roman" panose="02020603050405020304" pitchFamily="18" charset="0"/>
                <a:ea typeface="Calibri" panose="020F0502020204030204" pitchFamily="34" charset="0"/>
              </a:rPr>
              <a:t> for Evaluation, Repair, and Rehabilitation of Concrete Buildings (ACI 562M-13).</a:t>
            </a:r>
            <a:r>
              <a:rPr lang="en-US" sz="1200" dirty="0">
                <a:latin typeface="Times New Roman" panose="02020603050405020304" pitchFamily="18" charset="0"/>
                <a:ea typeface="Calibri" panose="020F0502020204030204" pitchFamily="34" charset="0"/>
              </a:rPr>
              <a:t> </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s-EC" sz="1200" dirty="0">
                <a:latin typeface="Times New Roman" panose="02020603050405020304" pitchFamily="18" charset="0"/>
                <a:ea typeface="Calibri" panose="020F0502020204030204" pitchFamily="34" charset="0"/>
              </a:rPr>
              <a:t>American Concrete </a:t>
            </a:r>
            <a:r>
              <a:rPr lang="es-EC" sz="1200" dirty="0" err="1">
                <a:latin typeface="Times New Roman" panose="02020603050405020304" pitchFamily="18" charset="0"/>
                <a:ea typeface="Calibri" panose="020F0502020204030204" pitchFamily="34" charset="0"/>
              </a:rPr>
              <a:t>Institute</a:t>
            </a:r>
            <a:r>
              <a:rPr lang="es-EC" sz="1200" dirty="0">
                <a:latin typeface="Times New Roman" panose="02020603050405020304" pitchFamily="18" charset="0"/>
                <a:ea typeface="Calibri" panose="020F0502020204030204" pitchFamily="34" charset="0"/>
              </a:rPr>
              <a:t>. (2014). </a:t>
            </a:r>
            <a:r>
              <a:rPr lang="es-EC" sz="1200" i="1" dirty="0">
                <a:latin typeface="Times New Roman" panose="02020603050405020304" pitchFamily="18" charset="0"/>
                <a:ea typeface="Calibri" panose="020F0502020204030204" pitchFamily="34" charset="0"/>
              </a:rPr>
              <a:t>Requisitos de Reglamento para Concreto Estructural ACI 318.</a:t>
            </a:r>
            <a:r>
              <a:rPr lang="es-EC" sz="1200" dirty="0">
                <a:latin typeface="Times New Roman" panose="02020603050405020304" pitchFamily="18" charset="0"/>
                <a:ea typeface="Calibri" panose="020F0502020204030204" pitchFamily="34" charset="0"/>
              </a:rPr>
              <a:t> </a:t>
            </a:r>
            <a:r>
              <a:rPr lang="en-US" sz="1200" dirty="0">
                <a:latin typeface="Times New Roman" panose="02020603050405020304" pitchFamily="18" charset="0"/>
                <a:ea typeface="Calibri" panose="020F0502020204030204" pitchFamily="34" charset="0"/>
              </a:rPr>
              <a:t>Farmington Hill, Michigan, USA: American Concrete Institute.</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American Society of Civil Engineers. (2014). </a:t>
            </a:r>
            <a:r>
              <a:rPr lang="en-US" sz="1200" i="1" dirty="0">
                <a:latin typeface="Times New Roman" panose="02020603050405020304" pitchFamily="18" charset="0"/>
                <a:ea typeface="Calibri" panose="020F0502020204030204" pitchFamily="34" charset="0"/>
              </a:rPr>
              <a:t>ASCE/SEI 41-13: seismic evaluation and retrofit of existing buildings.</a:t>
            </a:r>
            <a:r>
              <a:rPr lang="en-US"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Reston</a:t>
            </a:r>
            <a:r>
              <a:rPr lang="es-EC" sz="1200" dirty="0">
                <a:latin typeface="Times New Roman" panose="02020603050405020304" pitchFamily="18" charset="0"/>
                <a:ea typeface="Calibri" panose="020F0502020204030204" pitchFamily="34" charset="0"/>
              </a:rPr>
              <a:t>, Virginia, </a:t>
            </a:r>
            <a:r>
              <a:rPr lang="es-EC" sz="1200" dirty="0" err="1">
                <a:latin typeface="Times New Roman" panose="02020603050405020304" pitchFamily="18" charset="0"/>
                <a:ea typeface="Calibri" panose="020F0502020204030204" pitchFamily="34" charset="0"/>
              </a:rPr>
              <a:t>United</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States</a:t>
            </a:r>
            <a:r>
              <a:rPr lang="es-EC" sz="1200" dirty="0">
                <a:latin typeface="Times New Roman" panose="02020603050405020304" pitchFamily="18" charset="0"/>
                <a:ea typeface="Calibri" panose="020F0502020204030204" pitchFamily="34" charset="0"/>
              </a:rPr>
              <a:t> of </a:t>
            </a:r>
            <a:r>
              <a:rPr lang="es-EC" sz="1200" dirty="0" err="1">
                <a:latin typeface="Times New Roman" panose="02020603050405020304" pitchFamily="18" charset="0"/>
                <a:ea typeface="Calibri" panose="020F0502020204030204" pitchFamily="34" charset="0"/>
              </a:rPr>
              <a:t>America</a:t>
            </a:r>
            <a:r>
              <a:rPr lang="es-EC" sz="1200" dirty="0">
                <a:latin typeface="Times New Roman" panose="02020603050405020304" pitchFamily="18" charset="0"/>
                <a:ea typeface="Calibri" panose="020F0502020204030204" pitchFamily="34" charset="0"/>
              </a:rPr>
              <a:t>.</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Asesoria</a:t>
            </a:r>
            <a:r>
              <a:rPr lang="es-EC" sz="1200" dirty="0">
                <a:latin typeface="Times New Roman" panose="02020603050405020304" pitchFamily="18" charset="0"/>
                <a:ea typeface="Calibri" panose="020F0502020204030204" pitchFamily="34" charset="0"/>
              </a:rPr>
              <a:t> Económica &amp; Marketing. (2009). Obtenido de http://www.corporacionaem.com/tools/calc_muestras.php</a:t>
            </a:r>
          </a:p>
          <a:p>
            <a:pPr marL="457200" indent="-457200" algn="just">
              <a:spcAft>
                <a:spcPts val="800"/>
              </a:spcAft>
            </a:pPr>
            <a:r>
              <a:rPr lang="en-US" sz="1200" dirty="0">
                <a:latin typeface="Times New Roman" panose="02020603050405020304" pitchFamily="18" charset="0"/>
                <a:ea typeface="Calibri" panose="020F0502020204030204" pitchFamily="34" charset="0"/>
              </a:rPr>
              <a:t>ASTM. (1997). </a:t>
            </a:r>
            <a:r>
              <a:rPr lang="en-US" sz="1200" i="1" dirty="0">
                <a:latin typeface="Times New Roman" panose="02020603050405020304" pitchFamily="18" charset="0"/>
                <a:ea typeface="Calibri" panose="020F0502020204030204" pitchFamily="34" charset="0"/>
              </a:rPr>
              <a:t>C 805-97 Standard Test Method for Rebound Number of Hardened Concrete.</a:t>
            </a:r>
            <a:r>
              <a:rPr lang="en-US" sz="1200" dirty="0">
                <a:latin typeface="Times New Roman" panose="02020603050405020304" pitchFamily="18" charset="0"/>
                <a:ea typeface="Calibri" panose="020F0502020204030204" pitchFamily="34" charset="0"/>
              </a:rPr>
              <a:t> United States: American Society for Testing and Materials.</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ASTM. (2000). </a:t>
            </a:r>
            <a:r>
              <a:rPr lang="en-US" sz="1200" i="1" dirty="0">
                <a:latin typeface="Times New Roman" panose="02020603050405020304" pitchFamily="18" charset="0"/>
                <a:ea typeface="Calibri" panose="020F0502020204030204" pitchFamily="34" charset="0"/>
              </a:rPr>
              <a:t>D 5777-00 Standard Guide for Using the Seismic Refraction Method for Subsurface Investigation.</a:t>
            </a:r>
            <a:r>
              <a:rPr lang="en-US" sz="1200" dirty="0">
                <a:latin typeface="Times New Roman" panose="02020603050405020304" pitchFamily="18" charset="0"/>
                <a:ea typeface="Calibri" panose="020F0502020204030204" pitchFamily="34" charset="0"/>
              </a:rPr>
              <a:t> United States: American Society for Testing and Materials.</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ASTM. (2011). </a:t>
            </a:r>
            <a:r>
              <a:rPr lang="en-US" sz="1200" i="1" dirty="0">
                <a:latin typeface="Times New Roman" panose="02020603050405020304" pitchFamily="18" charset="0"/>
                <a:ea typeface="Calibri" panose="020F0502020204030204" pitchFamily="34" charset="0"/>
              </a:rPr>
              <a:t>D 1586-11 Standard Test Method for Standard Penetration Test (SPT) and Split Barrel Sampling of Soils.</a:t>
            </a:r>
            <a:r>
              <a:rPr lang="en-US" sz="1200" dirty="0">
                <a:latin typeface="Times New Roman" panose="02020603050405020304" pitchFamily="18" charset="0"/>
                <a:ea typeface="Calibri" panose="020F0502020204030204" pitchFamily="34" charset="0"/>
              </a:rPr>
              <a:t> United States: American Society for Testing and Materials.</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err="1">
                <a:latin typeface="Times New Roman" panose="02020603050405020304" pitchFamily="18" charset="0"/>
                <a:ea typeface="Calibri" panose="020F0502020204030204" pitchFamily="34" charset="0"/>
              </a:rPr>
              <a:t>Barbat</a:t>
            </a:r>
            <a:r>
              <a:rPr lang="en-US" sz="1200" dirty="0">
                <a:latin typeface="Times New Roman" panose="02020603050405020304" pitchFamily="18" charset="0"/>
                <a:ea typeface="Calibri" panose="020F0502020204030204" pitchFamily="34" charset="0"/>
              </a:rPr>
              <a:t>, A., &amp; </a:t>
            </a:r>
            <a:r>
              <a:rPr lang="en-US" sz="1200" dirty="0" err="1">
                <a:latin typeface="Times New Roman" panose="02020603050405020304" pitchFamily="18" charset="0"/>
                <a:ea typeface="Calibri" panose="020F0502020204030204" pitchFamily="34" charset="0"/>
              </a:rPr>
              <a:t>Pujades</a:t>
            </a:r>
            <a:r>
              <a:rPr lang="en-US" sz="1200" dirty="0">
                <a:latin typeface="Times New Roman" panose="02020603050405020304" pitchFamily="18" charset="0"/>
                <a:ea typeface="Calibri" panose="020F0502020204030204" pitchFamily="34" charset="0"/>
              </a:rPr>
              <a:t>, L. (2004). </a:t>
            </a:r>
            <a:r>
              <a:rPr lang="es-EC" sz="1200" dirty="0">
                <a:latin typeface="Times New Roman" panose="02020603050405020304" pitchFamily="18" charset="0"/>
                <a:ea typeface="Calibri" panose="020F0502020204030204" pitchFamily="34" charset="0"/>
              </a:rPr>
              <a:t>Evaluación de la vulnerabilidad y del riesgo </a:t>
            </a:r>
            <a:r>
              <a:rPr lang="es-EC" sz="1200" dirty="0" err="1">
                <a:latin typeface="Times New Roman" panose="02020603050405020304" pitchFamily="18" charset="0"/>
                <a:ea typeface="Calibri" panose="020F0502020204030204" pitchFamily="34" charset="0"/>
              </a:rPr>
              <a:t>sismico</a:t>
            </a:r>
            <a:r>
              <a:rPr lang="es-EC" sz="1200" dirty="0">
                <a:latin typeface="Times New Roman" panose="02020603050405020304" pitchFamily="18" charset="0"/>
                <a:ea typeface="Calibri" panose="020F0502020204030204" pitchFamily="34" charset="0"/>
              </a:rPr>
              <a:t> en zonas urbanas. Aplicación a Barcelona. </a:t>
            </a:r>
            <a:r>
              <a:rPr lang="es-EC" sz="1200" i="1" dirty="0">
                <a:latin typeface="Times New Roman" panose="02020603050405020304" pitchFamily="18" charset="0"/>
                <a:ea typeface="Calibri" panose="020F0502020204030204" pitchFamily="34" charset="0"/>
              </a:rPr>
              <a:t>6to Congreso Nacional de Sismología e </a:t>
            </a:r>
            <a:r>
              <a:rPr lang="es-EC" sz="1200" i="1" dirty="0" err="1">
                <a:latin typeface="Times New Roman" panose="02020603050405020304" pitchFamily="18" charset="0"/>
                <a:ea typeface="Calibri" panose="020F0502020204030204" pitchFamily="34" charset="0"/>
              </a:rPr>
              <a:t>Engenharia</a:t>
            </a:r>
            <a:r>
              <a:rPr lang="es-EC" sz="1200" i="1" dirty="0">
                <a:latin typeface="Times New Roman" panose="02020603050405020304" pitchFamily="18" charset="0"/>
                <a:ea typeface="Calibri" panose="020F0502020204030204" pitchFamily="34" charset="0"/>
              </a:rPr>
              <a:t> Sísmica</a:t>
            </a:r>
            <a:r>
              <a:rPr lang="es-EC" sz="1200" dirty="0">
                <a:latin typeface="Times New Roman" panose="02020603050405020304" pitchFamily="18" charset="0"/>
                <a:ea typeface="Calibri" panose="020F0502020204030204" pitchFamily="34" charset="0"/>
              </a:rPr>
              <a:t>, (págs. 229-252).</a:t>
            </a:r>
          </a:p>
          <a:p>
            <a:pPr marL="457200" indent="-457200" algn="just">
              <a:spcAft>
                <a:spcPts val="800"/>
              </a:spcAft>
            </a:pPr>
            <a:r>
              <a:rPr lang="es-EC" sz="1200" dirty="0">
                <a:latin typeface="Times New Roman" panose="02020603050405020304" pitchFamily="18" charset="0"/>
                <a:ea typeface="Calibri" panose="020F0502020204030204" pitchFamily="34" charset="0"/>
              </a:rPr>
              <a:t>Barona, Á., &amp; </a:t>
            </a:r>
            <a:r>
              <a:rPr lang="es-EC" sz="1200" dirty="0" err="1">
                <a:latin typeface="Times New Roman" panose="02020603050405020304" pitchFamily="18" charset="0"/>
                <a:ea typeface="Calibri" panose="020F0502020204030204" pitchFamily="34" charset="0"/>
              </a:rPr>
              <a:t>Gutierrez</a:t>
            </a:r>
            <a:r>
              <a:rPr lang="es-EC" sz="1200" dirty="0">
                <a:latin typeface="Times New Roman" panose="02020603050405020304" pitchFamily="18" charset="0"/>
                <a:ea typeface="Calibri" panose="020F0502020204030204" pitchFamily="34" charset="0"/>
              </a:rPr>
              <a:t>, A. (2017). </a:t>
            </a:r>
            <a:r>
              <a:rPr lang="es-EC" sz="1200" i="1" dirty="0">
                <a:latin typeface="Times New Roman" panose="02020603050405020304" pitchFamily="18" charset="0"/>
                <a:ea typeface="Calibri" panose="020F0502020204030204" pitchFamily="34" charset="0"/>
              </a:rPr>
              <a:t>Análisis estructural y propuesta de alternativas de reforzamiento para el laboratorio del departamento de Ciencias de Energía y Mecánica de la Universidad de las Fuerzas Armadas ESPE.</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Sangolquí</a:t>
            </a:r>
            <a:r>
              <a:rPr lang="es-EC" sz="1200" dirty="0">
                <a:latin typeface="Times New Roman" panose="02020603050405020304" pitchFamily="18" charset="0"/>
                <a:ea typeface="Calibri" panose="020F0502020204030204" pitchFamily="34" charset="0"/>
              </a:rPr>
              <a:t>.</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Caiza</a:t>
            </a:r>
            <a:r>
              <a:rPr lang="es-EC" sz="1200" dirty="0">
                <a:latin typeface="Times New Roman" panose="02020603050405020304" pitchFamily="18" charset="0"/>
                <a:ea typeface="Calibri" panose="020F0502020204030204" pitchFamily="34" charset="0"/>
              </a:rPr>
              <a:t>, P. (2018). Apuntes y temas adicionales: El factor de modificación de respuesta R y la </a:t>
            </a:r>
            <a:r>
              <a:rPr lang="es-EC" sz="1200" dirty="0" err="1">
                <a:latin typeface="Times New Roman" panose="02020603050405020304" pitchFamily="18" charset="0"/>
                <a:ea typeface="Calibri" panose="020F0502020204030204" pitchFamily="34" charset="0"/>
              </a:rPr>
              <a:t>sobrerresistencia</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Sangolquí</a:t>
            </a:r>
            <a:r>
              <a:rPr lang="es-EC" sz="1200" dirty="0">
                <a:latin typeface="Times New Roman" panose="02020603050405020304" pitchFamily="18" charset="0"/>
                <a:ea typeface="Calibri" panose="020F0502020204030204" pitchFamily="34" charset="0"/>
              </a:rPr>
              <a:t>: Universidad de las Fuerzas Armadas ESPE</a:t>
            </a:r>
            <a:r>
              <a:rPr lang="es-EC" sz="1200" dirty="0" smtClean="0">
                <a:latin typeface="Times New Roman" panose="02020603050405020304" pitchFamily="18" charset="0"/>
                <a:ea typeface="Calibri" panose="020F0502020204030204" pitchFamily="34" charset="0"/>
              </a:rPr>
              <a:t>.</a:t>
            </a:r>
            <a:endParaRPr lang="es-EC"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7421637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109</a:t>
            </a:fld>
            <a:endParaRPr lang="es-EC" sz="1800" b="1" dirty="0">
              <a:solidFill>
                <a:schemeClr val="tx1"/>
              </a:solidFill>
            </a:endParaRPr>
          </a:p>
        </p:txBody>
      </p:sp>
      <p:sp>
        <p:nvSpPr>
          <p:cNvPr id="4" name="CuadroTexto 3"/>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7. REFERENCIAS</a:t>
            </a:r>
            <a:endParaRPr lang="es-EC" sz="3600" b="1" dirty="0">
              <a:solidFill>
                <a:schemeClr val="bg1"/>
              </a:solidFill>
            </a:endParaRPr>
          </a:p>
        </p:txBody>
      </p:sp>
      <p:sp>
        <p:nvSpPr>
          <p:cNvPr id="3" name="Rectángulo 2"/>
          <p:cNvSpPr/>
          <p:nvPr/>
        </p:nvSpPr>
        <p:spPr>
          <a:xfrm>
            <a:off x="2197510" y="675827"/>
            <a:ext cx="9144000" cy="6247864"/>
          </a:xfrm>
          <a:prstGeom prst="rect">
            <a:avLst/>
          </a:prstGeom>
        </p:spPr>
        <p:txBody>
          <a:bodyPr wrap="square">
            <a:spAutoFit/>
          </a:bodyPr>
          <a:lstStyle/>
          <a:p>
            <a:pPr marL="457200" indent="-457200" algn="just">
              <a:spcAft>
                <a:spcPts val="800"/>
              </a:spcAft>
            </a:pPr>
            <a:r>
              <a:rPr lang="es-EC" sz="1200" dirty="0">
                <a:latin typeface="Times New Roman" panose="02020603050405020304" pitchFamily="18" charset="0"/>
                <a:ea typeface="Calibri" panose="020F0502020204030204" pitchFamily="34" charset="0"/>
              </a:rPr>
              <a:t>Calderón, J. (2007). </a:t>
            </a:r>
            <a:r>
              <a:rPr lang="es-EC" sz="1200" i="1" dirty="0">
                <a:latin typeface="Times New Roman" panose="02020603050405020304" pitchFamily="18" charset="0"/>
                <a:ea typeface="Calibri" panose="020F0502020204030204" pitchFamily="34" charset="0"/>
              </a:rPr>
              <a:t>Actualización de tipologías estructurales usadas en edificios de hormigón armado en Chile.</a:t>
            </a:r>
            <a:r>
              <a:rPr lang="es-EC" sz="1200" dirty="0">
                <a:latin typeface="Times New Roman" panose="02020603050405020304" pitchFamily="18" charset="0"/>
                <a:ea typeface="Calibri" panose="020F0502020204030204" pitchFamily="34" charset="0"/>
              </a:rPr>
              <a:t> Santiago de Chile: Universidad de Chile.</a:t>
            </a:r>
          </a:p>
          <a:p>
            <a:pPr marL="457200" indent="-457200" algn="just">
              <a:spcAft>
                <a:spcPts val="800"/>
              </a:spcAft>
            </a:pPr>
            <a:r>
              <a:rPr lang="es-EC" sz="1200" dirty="0">
                <a:latin typeface="Times New Roman" panose="02020603050405020304" pitchFamily="18" charset="0"/>
                <a:ea typeface="Calibri" panose="020F0502020204030204" pitchFamily="34" charset="0"/>
              </a:rPr>
              <a:t>Castro, A., &amp; </a:t>
            </a:r>
            <a:r>
              <a:rPr lang="es-EC" sz="1200" dirty="0" err="1">
                <a:latin typeface="Times New Roman" panose="02020603050405020304" pitchFamily="18" charset="0"/>
                <a:ea typeface="Calibri" panose="020F0502020204030204" pitchFamily="34" charset="0"/>
              </a:rPr>
              <a:t>Fusario</a:t>
            </a:r>
            <a:r>
              <a:rPr lang="es-EC" sz="1200" dirty="0">
                <a:latin typeface="Times New Roman" panose="02020603050405020304" pitchFamily="18" charset="0"/>
                <a:ea typeface="Calibri" panose="020F0502020204030204" pitchFamily="34" charset="0"/>
              </a:rPr>
              <a:t>, R. (1999). </a:t>
            </a:r>
            <a:r>
              <a:rPr lang="es-EC" sz="1200" i="1" dirty="0">
                <a:latin typeface="Times New Roman" panose="02020603050405020304" pitchFamily="18" charset="0"/>
                <a:ea typeface="Calibri" panose="020F0502020204030204" pitchFamily="34" charset="0"/>
              </a:rPr>
              <a:t>Teleinformática para Ingenieros en Sistemas de Información.</a:t>
            </a:r>
            <a:r>
              <a:rPr lang="es-EC" sz="1200" dirty="0">
                <a:latin typeface="Times New Roman" panose="02020603050405020304" pitchFamily="18" charset="0"/>
                <a:ea typeface="Calibri" panose="020F0502020204030204" pitchFamily="34" charset="0"/>
              </a:rPr>
              <a:t> Barcelona: Editorial </a:t>
            </a:r>
            <a:r>
              <a:rPr lang="es-EC" sz="1200" dirty="0" err="1">
                <a:latin typeface="Times New Roman" panose="02020603050405020304" pitchFamily="18" charset="0"/>
                <a:ea typeface="Calibri" panose="020F0502020204030204" pitchFamily="34" charset="0"/>
              </a:rPr>
              <a:t>Reverté</a:t>
            </a:r>
            <a:r>
              <a:rPr lang="es-EC" sz="1200" dirty="0">
                <a:latin typeface="Times New Roman" panose="02020603050405020304" pitchFamily="18" charset="0"/>
                <a:ea typeface="Calibri" panose="020F0502020204030204" pitchFamily="34" charset="0"/>
              </a:rPr>
              <a:t>.</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Computers</a:t>
            </a:r>
            <a:r>
              <a:rPr lang="es-EC" sz="1200" dirty="0">
                <a:latin typeface="Times New Roman" panose="02020603050405020304" pitchFamily="18" charset="0"/>
                <a:ea typeface="Calibri" panose="020F0502020204030204" pitchFamily="34" charset="0"/>
              </a:rPr>
              <a:t> &amp; </a:t>
            </a:r>
            <a:r>
              <a:rPr lang="es-EC" sz="1200" dirty="0" err="1">
                <a:latin typeface="Times New Roman" panose="02020603050405020304" pitchFamily="18" charset="0"/>
                <a:ea typeface="Calibri" panose="020F0502020204030204" pitchFamily="34" charset="0"/>
              </a:rPr>
              <a:t>Structures</a:t>
            </a:r>
            <a:r>
              <a:rPr lang="es-EC" sz="1200" dirty="0">
                <a:latin typeface="Times New Roman" panose="02020603050405020304" pitchFamily="18" charset="0"/>
                <a:ea typeface="Calibri" panose="020F0502020204030204" pitchFamily="34" charset="0"/>
              </a:rPr>
              <a:t>. (2018). </a:t>
            </a:r>
            <a:r>
              <a:rPr lang="es-EC" sz="1200" i="1" dirty="0">
                <a:latin typeface="Times New Roman" panose="02020603050405020304" pitchFamily="18" charset="0"/>
                <a:ea typeface="Calibri" panose="020F0502020204030204" pitchFamily="34" charset="0"/>
              </a:rPr>
              <a:t>CSI </a:t>
            </a:r>
            <a:r>
              <a:rPr lang="es-EC" sz="1200" i="1" dirty="0" err="1">
                <a:latin typeface="Times New Roman" panose="02020603050405020304" pitchFamily="18" charset="0"/>
                <a:ea typeface="Calibri" panose="020F0502020204030204" pitchFamily="34" charset="0"/>
              </a:rPr>
              <a:t>Spain</a:t>
            </a:r>
            <a:r>
              <a:rPr lang="es-EC" sz="1200" dirty="0">
                <a:latin typeface="Times New Roman" panose="02020603050405020304" pitchFamily="18" charset="0"/>
                <a:ea typeface="Calibri" panose="020F0502020204030204" pitchFamily="34" charset="0"/>
              </a:rPr>
              <a:t>. Obtenido de http://www.csiespana.com/software-features/5/etabs</a:t>
            </a:r>
          </a:p>
          <a:p>
            <a:pPr marL="457200" indent="-457200" algn="just">
              <a:spcAft>
                <a:spcPts val="800"/>
              </a:spcAft>
            </a:pPr>
            <a:r>
              <a:rPr lang="en-US" sz="1200" dirty="0">
                <a:latin typeface="Times New Roman" panose="02020603050405020304" pitchFamily="18" charset="0"/>
                <a:ea typeface="Calibri" panose="020F0502020204030204" pitchFamily="34" charset="0"/>
              </a:rPr>
              <a:t>Craig Jr., R. R., &amp; </a:t>
            </a:r>
            <a:r>
              <a:rPr lang="en-US" sz="1200" dirty="0" err="1">
                <a:latin typeface="Times New Roman" panose="02020603050405020304" pitchFamily="18" charset="0"/>
                <a:ea typeface="Calibri" panose="020F0502020204030204" pitchFamily="34" charset="0"/>
              </a:rPr>
              <a:t>Kurdila</a:t>
            </a:r>
            <a:r>
              <a:rPr lang="en-US" sz="1200" dirty="0">
                <a:latin typeface="Times New Roman" panose="02020603050405020304" pitchFamily="18" charset="0"/>
                <a:ea typeface="Calibri" panose="020F0502020204030204" pitchFamily="34" charset="0"/>
              </a:rPr>
              <a:t>, A. J. (2006). </a:t>
            </a:r>
            <a:r>
              <a:rPr lang="en-US" sz="1200" i="1" dirty="0">
                <a:latin typeface="Times New Roman" panose="02020603050405020304" pitchFamily="18" charset="0"/>
                <a:ea typeface="Calibri" panose="020F0502020204030204" pitchFamily="34" charset="0"/>
              </a:rPr>
              <a:t>Fundamentals of structural dynamics.</a:t>
            </a:r>
            <a:r>
              <a:rPr lang="en-US" sz="1200" dirty="0">
                <a:latin typeface="Times New Roman" panose="02020603050405020304" pitchFamily="18" charset="0"/>
                <a:ea typeface="Calibri" panose="020F0502020204030204" pitchFamily="34" charset="0"/>
              </a:rPr>
              <a:t> United States of America: John Wiley &amp; Sons, Inc.</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s-EC" sz="1200" dirty="0" err="1">
                <a:latin typeface="Times New Roman" panose="02020603050405020304" pitchFamily="18" charset="0"/>
                <a:ea typeface="Calibri" panose="020F0502020204030204" pitchFamily="34" charset="0"/>
              </a:rPr>
              <a:t>Chelotti</a:t>
            </a:r>
            <a:r>
              <a:rPr lang="es-EC" sz="1200" dirty="0">
                <a:latin typeface="Times New Roman" panose="02020603050405020304" pitchFamily="18" charset="0"/>
                <a:ea typeface="Calibri" panose="020F0502020204030204" pitchFamily="34" charset="0"/>
              </a:rPr>
              <a:t>, L., Acosta, N., &amp; Foster, M. (2009). </a:t>
            </a:r>
            <a:r>
              <a:rPr lang="es-EC" sz="1200" i="1" dirty="0">
                <a:latin typeface="Times New Roman" panose="02020603050405020304" pitchFamily="18" charset="0"/>
                <a:ea typeface="Calibri" panose="020F0502020204030204" pitchFamily="34" charset="0"/>
              </a:rPr>
              <a:t>La biblia de la geofísica.</a:t>
            </a:r>
            <a:r>
              <a:rPr lang="es-EC" sz="1200" dirty="0">
                <a:latin typeface="Times New Roman" panose="02020603050405020304" pitchFamily="18" charset="0"/>
                <a:ea typeface="Calibri" panose="020F0502020204030204" pitchFamily="34" charset="0"/>
              </a:rPr>
              <a:t> </a:t>
            </a:r>
            <a:r>
              <a:rPr lang="en-US" sz="1200" dirty="0">
                <a:latin typeface="Times New Roman" panose="02020603050405020304" pitchFamily="18" charset="0"/>
                <a:ea typeface="Calibri" panose="020F0502020204030204" pitchFamily="34" charset="0"/>
              </a:rPr>
              <a:t>Argentina.</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Choi, Y., &amp; Stewart, J. (2005). </a:t>
            </a:r>
            <a:r>
              <a:rPr lang="en-US" sz="1200" i="1" dirty="0">
                <a:latin typeface="Times New Roman" panose="02020603050405020304" pitchFamily="18" charset="0"/>
                <a:ea typeface="Calibri" panose="020F0502020204030204" pitchFamily="34" charset="0"/>
              </a:rPr>
              <a:t>Nonlinear site amplification as function pf 30m shear wave velocity.</a:t>
            </a:r>
            <a:r>
              <a:rPr lang="en-US" sz="1200" dirty="0">
                <a:latin typeface="Times New Roman" panose="02020603050405020304" pitchFamily="18" charset="0"/>
                <a:ea typeface="Calibri" panose="020F0502020204030204" pitchFamily="34" charset="0"/>
              </a:rPr>
              <a:t> </a:t>
            </a:r>
            <a:r>
              <a:rPr lang="es-EC" sz="1200" dirty="0">
                <a:latin typeface="Times New Roman" panose="02020603050405020304" pitchFamily="18" charset="0"/>
                <a:ea typeface="Calibri" panose="020F0502020204030204" pitchFamily="34" charset="0"/>
              </a:rPr>
              <a:t>Los Ángeles.</a:t>
            </a:r>
          </a:p>
          <a:p>
            <a:pPr marL="457200" indent="-457200" algn="just">
              <a:spcAft>
                <a:spcPts val="800"/>
              </a:spcAft>
            </a:pPr>
            <a:r>
              <a:rPr lang="es-EC" sz="1200" dirty="0">
                <a:latin typeface="Times New Roman" panose="02020603050405020304" pitchFamily="18" charset="0"/>
                <a:ea typeface="Calibri" panose="020F0502020204030204" pitchFamily="34" charset="0"/>
              </a:rPr>
              <a:t>Esquivel, L., &amp; Schmidt, V. (2016). Mediciones de vibraciones ambientales en tres edificios de concreto reforzado de 28, 11 y 6 pisos. </a:t>
            </a:r>
            <a:r>
              <a:rPr lang="en-US" sz="1200" i="1" dirty="0" err="1">
                <a:latin typeface="Times New Roman" panose="02020603050405020304" pitchFamily="18" charset="0"/>
                <a:ea typeface="Calibri" panose="020F0502020204030204" pitchFamily="34" charset="0"/>
              </a:rPr>
              <a:t>Ingeniería</a:t>
            </a:r>
            <a:r>
              <a:rPr lang="en-US" sz="1200" i="1" dirty="0">
                <a:latin typeface="Times New Roman" panose="02020603050405020304" pitchFamily="18" charset="0"/>
                <a:ea typeface="Calibri" panose="020F0502020204030204" pitchFamily="34" charset="0"/>
              </a:rPr>
              <a:t> </a:t>
            </a:r>
            <a:r>
              <a:rPr lang="en-US" sz="1200" i="1" dirty="0" err="1">
                <a:latin typeface="Times New Roman" panose="02020603050405020304" pitchFamily="18" charset="0"/>
                <a:ea typeface="Calibri" panose="020F0502020204030204" pitchFamily="34" charset="0"/>
              </a:rPr>
              <a:t>Sísmica</a:t>
            </a:r>
            <a:r>
              <a:rPr lang="en-US" sz="1200" dirty="0">
                <a:latin typeface="Times New Roman" panose="02020603050405020304" pitchFamily="18" charset="0"/>
                <a:ea typeface="Calibri" panose="020F0502020204030204" pitchFamily="34" charset="0"/>
              </a:rPr>
              <a:t>.</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a:latin typeface="Times New Roman" panose="02020603050405020304" pitchFamily="18" charset="0"/>
                <a:ea typeface="Calibri" panose="020F0502020204030204" pitchFamily="34" charset="0"/>
              </a:rPr>
              <a:t>FEMA-356. (2000). General Assumptions and Requirements. </a:t>
            </a:r>
            <a:r>
              <a:rPr lang="en-US" sz="1200" dirty="0" err="1">
                <a:latin typeface="Times New Roman" panose="02020603050405020304" pitchFamily="18" charset="0"/>
                <a:ea typeface="Calibri" panose="020F0502020204030204" pitchFamily="34" charset="0"/>
              </a:rPr>
              <a:t>En</a:t>
            </a:r>
            <a:r>
              <a:rPr lang="en-US" sz="1200" dirty="0">
                <a:latin typeface="Times New Roman" panose="02020603050405020304" pitchFamily="18" charset="0"/>
                <a:ea typeface="Calibri" panose="020F0502020204030204" pitchFamily="34" charset="0"/>
              </a:rPr>
              <a:t> FEMA/ASCE, &amp; F. E. ENGINEERS, </a:t>
            </a:r>
            <a:r>
              <a:rPr lang="en-US" sz="1200" i="1" dirty="0">
                <a:latin typeface="Times New Roman" panose="02020603050405020304" pitchFamily="18" charset="0"/>
                <a:ea typeface="Calibri" panose="020F0502020204030204" pitchFamily="34" charset="0"/>
              </a:rPr>
              <a:t>PRE STANDARD AND COMMENTARY FOR THE SEISMIC REHABILITATION OF BUILDINGS</a:t>
            </a:r>
            <a:r>
              <a:rPr lang="en-US" sz="1200" dirty="0">
                <a:latin typeface="Times New Roman" panose="02020603050405020304" pitchFamily="18" charset="0"/>
                <a:ea typeface="Calibri" panose="020F0502020204030204" pitchFamily="34" charset="0"/>
              </a:rPr>
              <a:t> (</a:t>
            </a:r>
            <a:r>
              <a:rPr lang="en-US" sz="1200" dirty="0" err="1">
                <a:latin typeface="Times New Roman" panose="02020603050405020304" pitchFamily="18" charset="0"/>
                <a:ea typeface="Calibri" panose="020F0502020204030204" pitchFamily="34" charset="0"/>
              </a:rPr>
              <a:t>págs</a:t>
            </a:r>
            <a:r>
              <a:rPr lang="en-US" sz="1200" dirty="0">
                <a:latin typeface="Times New Roman" panose="02020603050405020304" pitchFamily="18" charset="0"/>
                <a:ea typeface="Calibri" panose="020F0502020204030204" pitchFamily="34" charset="0"/>
              </a:rPr>
              <a:t>. </a:t>
            </a:r>
            <a:r>
              <a:rPr lang="es-EC" sz="1200" dirty="0">
                <a:latin typeface="Times New Roman" panose="02020603050405020304" pitchFamily="18" charset="0"/>
                <a:ea typeface="Calibri" panose="020F0502020204030204" pitchFamily="34" charset="0"/>
              </a:rPr>
              <a:t>6-11, 6-12, 6-13).</a:t>
            </a:r>
          </a:p>
          <a:p>
            <a:pPr marL="457200" indent="-457200" algn="just">
              <a:spcAft>
                <a:spcPts val="800"/>
              </a:spcAft>
            </a:pPr>
            <a:r>
              <a:rPr lang="es-EC" sz="1200" dirty="0">
                <a:latin typeface="Times New Roman" panose="02020603050405020304" pitchFamily="18" charset="0"/>
                <a:ea typeface="Calibri" panose="020F0502020204030204" pitchFamily="34" charset="0"/>
              </a:rPr>
              <a:t>Flores, D. (2015). </a:t>
            </a:r>
            <a:r>
              <a:rPr lang="es-EC" sz="1200" i="1" dirty="0">
                <a:latin typeface="Times New Roman" panose="02020603050405020304" pitchFamily="18" charset="0"/>
                <a:ea typeface="Calibri" panose="020F0502020204030204" pitchFamily="34" charset="0"/>
              </a:rPr>
              <a:t>Modelo de daño concentrado para estructuras </a:t>
            </a:r>
            <a:r>
              <a:rPr lang="es-EC" sz="1200" i="1" dirty="0" err="1">
                <a:latin typeface="Times New Roman" panose="02020603050405020304" pitchFamily="18" charset="0"/>
                <a:ea typeface="Calibri" panose="020F0502020204030204" pitchFamily="34" charset="0"/>
              </a:rPr>
              <a:t>aporticadas</a:t>
            </a:r>
            <a:r>
              <a:rPr lang="es-EC" sz="1200" i="1" dirty="0">
                <a:latin typeface="Times New Roman" panose="02020603050405020304" pitchFamily="18" charset="0"/>
                <a:ea typeface="Calibri" panose="020F0502020204030204" pitchFamily="34" charset="0"/>
              </a:rPr>
              <a:t> en hormigón armado ante cargas sísmicas, utilizando el programa computacional SAP2000.</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Sangolquí</a:t>
            </a:r>
            <a:r>
              <a:rPr lang="es-EC" sz="1200" dirty="0">
                <a:latin typeface="Times New Roman" panose="02020603050405020304" pitchFamily="18" charset="0"/>
                <a:ea typeface="Calibri" panose="020F0502020204030204" pitchFamily="34" charset="0"/>
              </a:rPr>
              <a:t>: Universidad de las Fuerzas Armadas ESPE.</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Guendelman</a:t>
            </a:r>
            <a:r>
              <a:rPr lang="es-EC" sz="1200" dirty="0">
                <a:latin typeface="Times New Roman" panose="02020603050405020304" pitchFamily="18" charset="0"/>
                <a:ea typeface="Calibri" panose="020F0502020204030204" pitchFamily="34" charset="0"/>
              </a:rPr>
              <a:t>, T., </a:t>
            </a:r>
            <a:r>
              <a:rPr lang="es-EC" sz="1200" dirty="0" err="1">
                <a:latin typeface="Times New Roman" panose="02020603050405020304" pitchFamily="18" charset="0"/>
                <a:ea typeface="Calibri" panose="020F0502020204030204" pitchFamily="34" charset="0"/>
              </a:rPr>
              <a:t>Guendelman</a:t>
            </a:r>
            <a:r>
              <a:rPr lang="es-EC" sz="1200" dirty="0">
                <a:latin typeface="Times New Roman" panose="02020603050405020304" pitchFamily="18" charset="0"/>
                <a:ea typeface="Calibri" panose="020F0502020204030204" pitchFamily="34" charset="0"/>
              </a:rPr>
              <a:t>, M., &amp; </a:t>
            </a:r>
            <a:r>
              <a:rPr lang="es-EC" sz="1200" dirty="0" err="1">
                <a:latin typeface="Times New Roman" panose="02020603050405020304" pitchFamily="18" charset="0"/>
                <a:ea typeface="Calibri" panose="020F0502020204030204" pitchFamily="34" charset="0"/>
              </a:rPr>
              <a:t>Lindenberg</a:t>
            </a:r>
            <a:r>
              <a:rPr lang="es-EC" sz="1200" dirty="0">
                <a:latin typeface="Times New Roman" panose="02020603050405020304" pitchFamily="18" charset="0"/>
                <a:ea typeface="Calibri" panose="020F0502020204030204" pitchFamily="34" charset="0"/>
              </a:rPr>
              <a:t>, J. (1997). </a:t>
            </a:r>
            <a:r>
              <a:rPr lang="es-EC" sz="1200" i="1" dirty="0">
                <a:latin typeface="Times New Roman" panose="02020603050405020304" pitchFamily="18" charset="0"/>
                <a:ea typeface="Calibri" panose="020F0502020204030204" pitchFamily="34" charset="0"/>
              </a:rPr>
              <a:t>Perfil </a:t>
            </a:r>
            <a:r>
              <a:rPr lang="es-EC" sz="1200" i="1" dirty="0" err="1">
                <a:latin typeface="Times New Roman" panose="02020603050405020304" pitchFamily="18" charset="0"/>
                <a:ea typeface="Calibri" panose="020F0502020204030204" pitchFamily="34" charset="0"/>
              </a:rPr>
              <a:t>Bio</a:t>
            </a:r>
            <a:r>
              <a:rPr lang="es-EC" sz="1200" i="1" dirty="0">
                <a:latin typeface="Times New Roman" panose="02020603050405020304" pitchFamily="18" charset="0"/>
                <a:ea typeface="Calibri" panose="020F0502020204030204" pitchFamily="34" charset="0"/>
              </a:rPr>
              <a:t>-Sísmico de Edificios.</a:t>
            </a:r>
            <a:r>
              <a:rPr lang="es-EC" sz="1200" dirty="0">
                <a:latin typeface="Times New Roman" panose="02020603050405020304" pitchFamily="18" charset="0"/>
                <a:ea typeface="Calibri" panose="020F0502020204030204" pitchFamily="34" charset="0"/>
              </a:rPr>
              <a:t> La Serena: Memorias VII Jornadas Chilenas de Sismología.</a:t>
            </a:r>
          </a:p>
          <a:p>
            <a:pPr marL="457200" indent="-457200" algn="just">
              <a:spcAft>
                <a:spcPts val="800"/>
              </a:spcAft>
            </a:pPr>
            <a:r>
              <a:rPr lang="es-EC" sz="1200" dirty="0">
                <a:latin typeface="Times New Roman" panose="02020603050405020304" pitchFamily="18" charset="0"/>
                <a:ea typeface="Calibri" panose="020F0502020204030204" pitchFamily="34" charset="0"/>
              </a:rPr>
              <a:t>Instituto Geofísico. (21 de Marzo de 2011). </a:t>
            </a:r>
            <a:r>
              <a:rPr lang="es-EC" sz="1200" i="1" dirty="0">
                <a:latin typeface="Times New Roman" panose="02020603050405020304" pitchFamily="18" charset="0"/>
                <a:ea typeface="Calibri" panose="020F0502020204030204" pitchFamily="34" charset="0"/>
              </a:rPr>
              <a:t>Instituto Geofísico EPN</a:t>
            </a:r>
            <a:r>
              <a:rPr lang="es-EC" sz="1200" dirty="0">
                <a:latin typeface="Times New Roman" panose="02020603050405020304" pitchFamily="18" charset="0"/>
                <a:ea typeface="Calibri" panose="020F0502020204030204" pitchFamily="34" charset="0"/>
              </a:rPr>
              <a:t>. Obtenido de Noticias: http://www.igepn.edu.ec/noticias/381-la-informalidad-en-la-construcción-es-el-mayor-riesgo-en-un-terremoto</a:t>
            </a:r>
          </a:p>
          <a:p>
            <a:pPr marL="457200" indent="-457200" algn="just">
              <a:spcAft>
                <a:spcPts val="800"/>
              </a:spcAft>
            </a:pPr>
            <a:r>
              <a:rPr lang="en-US" sz="1200" dirty="0">
                <a:latin typeface="Times New Roman" panose="02020603050405020304" pitchFamily="18" charset="0"/>
                <a:ea typeface="Calibri" panose="020F0502020204030204" pitchFamily="34" charset="0"/>
              </a:rPr>
              <a:t>Lam, &amp; </a:t>
            </a:r>
            <a:r>
              <a:rPr lang="en-US" sz="1200" dirty="0" err="1">
                <a:latin typeface="Times New Roman" panose="02020603050405020304" pitchFamily="18" charset="0"/>
                <a:ea typeface="Calibri" panose="020F0502020204030204" pitchFamily="34" charset="0"/>
              </a:rPr>
              <a:t>Teng</a:t>
            </a:r>
            <a:r>
              <a:rPr lang="en-US" sz="1200" dirty="0">
                <a:latin typeface="Times New Roman" panose="02020603050405020304" pitchFamily="18" charset="0"/>
                <a:ea typeface="Calibri" panose="020F0502020204030204" pitchFamily="34" charset="0"/>
              </a:rPr>
              <a:t>. (2003). </a:t>
            </a:r>
            <a:r>
              <a:rPr lang="en-US" sz="1200" i="1" dirty="0">
                <a:latin typeface="Times New Roman" panose="02020603050405020304" pitchFamily="18" charset="0"/>
                <a:ea typeface="Calibri" panose="020F0502020204030204" pitchFamily="34" charset="0"/>
              </a:rPr>
              <a:t>Journal of </a:t>
            </a:r>
            <a:r>
              <a:rPr lang="en-US" sz="1200" i="1" dirty="0" err="1">
                <a:latin typeface="Times New Roman" panose="02020603050405020304" pitchFamily="18" charset="0"/>
                <a:ea typeface="Calibri" panose="020F0502020204030204" pitchFamily="34" charset="0"/>
              </a:rPr>
              <a:t>Reinforcered</a:t>
            </a:r>
            <a:r>
              <a:rPr lang="en-US" sz="1200" i="1" dirty="0">
                <a:latin typeface="Times New Roman" panose="02020603050405020304" pitchFamily="18" charset="0"/>
                <a:ea typeface="Calibri" panose="020F0502020204030204" pitchFamily="34" charset="0"/>
              </a:rPr>
              <a:t> Plastics and Composites, V22, No.13.</a:t>
            </a:r>
            <a:r>
              <a:rPr lang="en-US" sz="1200" dirty="0">
                <a:latin typeface="Times New Roman" panose="02020603050405020304" pitchFamily="18" charset="0"/>
                <a:ea typeface="Calibri" panose="020F0502020204030204" pitchFamily="34" charset="0"/>
              </a:rPr>
              <a:t> </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s-EC" sz="1200" dirty="0">
                <a:latin typeface="Times New Roman" panose="02020603050405020304" pitchFamily="18" charset="0"/>
                <a:ea typeface="Calibri" panose="020F0502020204030204" pitchFamily="34" charset="0"/>
              </a:rPr>
              <a:t>Martínez, A., Muñoz, J., &amp; Pascual, A. (2004). </a:t>
            </a:r>
            <a:r>
              <a:rPr lang="es-EC" sz="1200" i="1" dirty="0">
                <a:latin typeface="Times New Roman" panose="02020603050405020304" pitchFamily="18" charset="0"/>
                <a:ea typeface="Calibri" panose="020F0502020204030204" pitchFamily="34" charset="0"/>
              </a:rPr>
              <a:t>Tamaño de muestra y precisión estadística.</a:t>
            </a:r>
            <a:r>
              <a:rPr lang="es-EC" sz="1200" dirty="0">
                <a:latin typeface="Times New Roman" panose="02020603050405020304" pitchFamily="18" charset="0"/>
                <a:ea typeface="Calibri" panose="020F0502020204030204" pitchFamily="34" charset="0"/>
              </a:rPr>
              <a:t> Almería: Universidad de Almería.</a:t>
            </a:r>
          </a:p>
          <a:p>
            <a:pPr marL="457200" indent="-457200" algn="just">
              <a:spcAft>
                <a:spcPts val="800"/>
              </a:spcAft>
            </a:pPr>
            <a:r>
              <a:rPr lang="es-EC" sz="1200" dirty="0">
                <a:latin typeface="Times New Roman" panose="02020603050405020304" pitchFamily="18" charset="0"/>
                <a:ea typeface="Calibri" panose="020F0502020204030204" pitchFamily="34" charset="0"/>
              </a:rPr>
              <a:t>Ministerio de Desarrollo Urbano y Vivienda. (2015). </a:t>
            </a:r>
            <a:r>
              <a:rPr lang="es-EC" sz="1200" i="1" dirty="0">
                <a:latin typeface="Times New Roman" panose="02020603050405020304" pitchFamily="18" charset="0"/>
                <a:ea typeface="Calibri" panose="020F0502020204030204" pitchFamily="34" charset="0"/>
              </a:rPr>
              <a:t>NEC - SE - CG Norma Ecuatoriana de la Construcción Cargas (No Sísmicas).</a:t>
            </a:r>
            <a:r>
              <a:rPr lang="es-EC" sz="1200" dirty="0">
                <a:latin typeface="Times New Roman" panose="02020603050405020304" pitchFamily="18" charset="0"/>
                <a:ea typeface="Calibri" panose="020F0502020204030204" pitchFamily="34" charset="0"/>
              </a:rPr>
              <a:t> Dirección de comunicación social, MIDUVI.</a:t>
            </a:r>
          </a:p>
          <a:p>
            <a:pPr marL="457200" indent="-457200" algn="just">
              <a:spcAft>
                <a:spcPts val="800"/>
              </a:spcAft>
            </a:pPr>
            <a:r>
              <a:rPr lang="es-EC" sz="1200" dirty="0">
                <a:latin typeface="Times New Roman" panose="02020603050405020304" pitchFamily="18" charset="0"/>
                <a:ea typeface="Calibri" panose="020F0502020204030204" pitchFamily="34" charset="0"/>
              </a:rPr>
              <a:t>Ministerio de Desarrollo Urbano y Vivienda. (2015). </a:t>
            </a:r>
            <a:r>
              <a:rPr lang="es-EC" sz="1200" i="1" dirty="0">
                <a:latin typeface="Times New Roman" panose="02020603050405020304" pitchFamily="18" charset="0"/>
                <a:ea typeface="Calibri" panose="020F0502020204030204" pitchFamily="34" charset="0"/>
              </a:rPr>
              <a:t>NEC - SE - HM Norma Ecuatoriana de la Construcción Estructuras de Hormigón Armado.</a:t>
            </a:r>
            <a:r>
              <a:rPr lang="es-EC" sz="1200" dirty="0">
                <a:latin typeface="Times New Roman" panose="02020603050405020304" pitchFamily="18" charset="0"/>
                <a:ea typeface="Calibri" panose="020F0502020204030204" pitchFamily="34" charset="0"/>
              </a:rPr>
              <a:t> Dirección de comunicación social, MIDUVI.</a:t>
            </a:r>
          </a:p>
          <a:p>
            <a:pPr marL="457200" indent="-457200" algn="just">
              <a:spcAft>
                <a:spcPts val="800"/>
              </a:spcAft>
            </a:pPr>
            <a:r>
              <a:rPr lang="es-EC" sz="1200" dirty="0">
                <a:latin typeface="Times New Roman" panose="02020603050405020304" pitchFamily="18" charset="0"/>
                <a:ea typeface="Calibri" panose="020F0502020204030204" pitchFamily="34" charset="0"/>
              </a:rPr>
              <a:t>Ministerio de Desarrollo Urbano y Vivienda. (2015). </a:t>
            </a:r>
            <a:r>
              <a:rPr lang="es-EC" sz="1200" i="1" dirty="0">
                <a:latin typeface="Times New Roman" panose="02020603050405020304" pitchFamily="18" charset="0"/>
                <a:ea typeface="Calibri" panose="020F0502020204030204" pitchFamily="34" charset="0"/>
              </a:rPr>
              <a:t>NEC - SE - RE Norma Ecuatoriana de la Construcción Riesgo Sísmico, Evaluación, Rehabilitación de Estructuras.</a:t>
            </a:r>
            <a:r>
              <a:rPr lang="es-EC" sz="1200" dirty="0">
                <a:latin typeface="Times New Roman" panose="02020603050405020304" pitchFamily="18" charset="0"/>
                <a:ea typeface="Calibri" panose="020F0502020204030204" pitchFamily="34" charset="0"/>
              </a:rPr>
              <a:t> Dirección de comunicación social, MIDUVI</a:t>
            </a:r>
            <a:r>
              <a:rPr lang="es-EC" sz="1200" dirty="0" smtClean="0">
                <a:latin typeface="Times New Roman" panose="02020603050405020304" pitchFamily="18" charset="0"/>
                <a:ea typeface="Calibri" panose="020F0502020204030204" pitchFamily="34" charset="0"/>
              </a:rPr>
              <a:t>.</a:t>
            </a:r>
            <a:endParaRPr lang="es-EC" sz="12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1466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PELIGROSIDAD SÍSMICA </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rgbClr val="FFC000"/>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pic>
        <p:nvPicPr>
          <p:cNvPr id="3" name="Imagen 2"/>
          <p:cNvPicPr>
            <a:picLocks noChangeAspect="1"/>
          </p:cNvPicPr>
          <p:nvPr/>
        </p:nvPicPr>
        <p:blipFill>
          <a:blip r:embed="rId3"/>
          <a:stretch>
            <a:fillRect/>
          </a:stretch>
        </p:blipFill>
        <p:spPr>
          <a:xfrm>
            <a:off x="3819701" y="1169000"/>
            <a:ext cx="5482294" cy="5670044"/>
          </a:xfrm>
          <a:prstGeom prst="rect">
            <a:avLst/>
          </a:prstGeom>
        </p:spPr>
      </p:pic>
    </p:spTree>
    <p:extLst>
      <p:ext uri="{BB962C8B-B14F-4D97-AF65-F5344CB8AC3E}">
        <p14:creationId xmlns:p14="http://schemas.microsoft.com/office/powerpoint/2010/main" val="25541044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110</a:t>
            </a:fld>
            <a:endParaRPr lang="es-EC" sz="1800" b="1" dirty="0">
              <a:solidFill>
                <a:schemeClr val="tx1"/>
              </a:solidFill>
            </a:endParaRPr>
          </a:p>
        </p:txBody>
      </p:sp>
      <p:sp>
        <p:nvSpPr>
          <p:cNvPr id="4" name="CuadroTexto 3"/>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7. REFERENCIAS</a:t>
            </a:r>
            <a:endParaRPr lang="es-EC" sz="3600" b="1" dirty="0">
              <a:solidFill>
                <a:schemeClr val="bg1"/>
              </a:solidFill>
            </a:endParaRPr>
          </a:p>
        </p:txBody>
      </p:sp>
      <p:sp>
        <p:nvSpPr>
          <p:cNvPr id="2" name="Rectángulo 1"/>
          <p:cNvSpPr/>
          <p:nvPr/>
        </p:nvSpPr>
        <p:spPr>
          <a:xfrm>
            <a:off x="2197510" y="821229"/>
            <a:ext cx="9481143" cy="6145272"/>
          </a:xfrm>
          <a:prstGeom prst="rect">
            <a:avLst/>
          </a:prstGeom>
        </p:spPr>
        <p:txBody>
          <a:bodyPr wrap="square">
            <a:spAutoFit/>
          </a:bodyPr>
          <a:lstStyle/>
          <a:p>
            <a:pPr marL="457200" indent="-457200" algn="just">
              <a:spcAft>
                <a:spcPts val="800"/>
              </a:spcAft>
            </a:pPr>
            <a:r>
              <a:rPr lang="es-EC" sz="1200" dirty="0" smtClean="0">
                <a:latin typeface="Times New Roman" panose="02020603050405020304" pitchFamily="18" charset="0"/>
                <a:ea typeface="Calibri" panose="020F0502020204030204" pitchFamily="34" charset="0"/>
              </a:rPr>
              <a:t>Ministerio </a:t>
            </a:r>
            <a:r>
              <a:rPr lang="es-EC" sz="1200" dirty="0">
                <a:latin typeface="Times New Roman" panose="02020603050405020304" pitchFamily="18" charset="0"/>
                <a:ea typeface="Calibri" panose="020F0502020204030204" pitchFamily="34" charset="0"/>
              </a:rPr>
              <a:t>de Desarrollo Urbano y Vivienda. (2015). </a:t>
            </a:r>
            <a:r>
              <a:rPr lang="es-EC" sz="1200" i="1" dirty="0">
                <a:latin typeface="Times New Roman" panose="02020603050405020304" pitchFamily="18" charset="0"/>
                <a:ea typeface="Calibri" panose="020F0502020204030204" pitchFamily="34" charset="0"/>
              </a:rPr>
              <a:t>NEC- SE - CM Norma Ecuatoriana de la Construcción Geotecnia y Cimentaciones.</a:t>
            </a:r>
            <a:r>
              <a:rPr lang="es-EC" sz="1200" dirty="0">
                <a:latin typeface="Times New Roman" panose="02020603050405020304" pitchFamily="18" charset="0"/>
                <a:ea typeface="Calibri" panose="020F0502020204030204" pitchFamily="34" charset="0"/>
              </a:rPr>
              <a:t> Dirección de comunicación social, MIDUVI.</a:t>
            </a:r>
          </a:p>
          <a:p>
            <a:pPr marL="457200" indent="-457200" algn="just">
              <a:spcAft>
                <a:spcPts val="800"/>
              </a:spcAft>
            </a:pPr>
            <a:r>
              <a:rPr lang="es-EC" sz="1200" dirty="0">
                <a:latin typeface="Times New Roman" panose="02020603050405020304" pitchFamily="18" charset="0"/>
                <a:ea typeface="Calibri" panose="020F0502020204030204" pitchFamily="34" charset="0"/>
              </a:rPr>
              <a:t>Ministerio de Desarrollo Urbano y Vivienda. (2015). </a:t>
            </a:r>
            <a:r>
              <a:rPr lang="es-EC" sz="1200" i="1" dirty="0">
                <a:latin typeface="Times New Roman" panose="02020603050405020304" pitchFamily="18" charset="0"/>
                <a:ea typeface="Calibri" panose="020F0502020204030204" pitchFamily="34" charset="0"/>
              </a:rPr>
              <a:t>NEC- SE - DS Norma Ecuatoriana de la Construcción Peligro Sísmico y Diseño Sismo Resistente.</a:t>
            </a:r>
            <a:r>
              <a:rPr lang="es-EC" sz="1200" dirty="0">
                <a:latin typeface="Times New Roman" panose="02020603050405020304" pitchFamily="18" charset="0"/>
                <a:ea typeface="Calibri" panose="020F0502020204030204" pitchFamily="34" charset="0"/>
              </a:rPr>
              <a:t> Dirección de comunicación social, MIDUVI.</a:t>
            </a:r>
          </a:p>
          <a:p>
            <a:pPr marL="457200" indent="-457200" algn="just">
              <a:spcAft>
                <a:spcPts val="800"/>
              </a:spcAft>
            </a:pPr>
            <a:r>
              <a:rPr lang="es-EC" sz="1200" dirty="0">
                <a:latin typeface="Times New Roman" panose="02020603050405020304" pitchFamily="18" charset="0"/>
                <a:ea typeface="Calibri" panose="020F0502020204030204" pitchFamily="34" charset="0"/>
              </a:rPr>
              <a:t>Ministerio de Desarrollo Urbano y Vivienda. (2015). </a:t>
            </a:r>
            <a:r>
              <a:rPr lang="es-EC" sz="1200" i="1" dirty="0">
                <a:latin typeface="Times New Roman" panose="02020603050405020304" pitchFamily="18" charset="0"/>
                <a:ea typeface="Calibri" panose="020F0502020204030204" pitchFamily="34" charset="0"/>
              </a:rPr>
              <a:t>NEC-SE-AC Norma Ecuatoriana de la Construcción Estructuras de Acero.</a:t>
            </a:r>
            <a:r>
              <a:rPr lang="es-EC" sz="1200" dirty="0">
                <a:latin typeface="Times New Roman" panose="02020603050405020304" pitchFamily="18" charset="0"/>
                <a:ea typeface="Calibri" panose="020F0502020204030204" pitchFamily="34" charset="0"/>
              </a:rPr>
              <a:t> Dirección de comunicación social, MIDUVI.</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National</a:t>
            </a:r>
            <a:r>
              <a:rPr lang="es-EC" sz="1200" dirty="0">
                <a:latin typeface="Times New Roman" panose="02020603050405020304" pitchFamily="18" charset="0"/>
                <a:ea typeface="Calibri" panose="020F0502020204030204" pitchFamily="34" charset="0"/>
              </a:rPr>
              <a:t> Concrete </a:t>
            </a:r>
            <a:r>
              <a:rPr lang="es-EC" sz="1200" dirty="0" err="1">
                <a:latin typeface="Times New Roman" panose="02020603050405020304" pitchFamily="18" charset="0"/>
                <a:ea typeface="Calibri" panose="020F0502020204030204" pitchFamily="34" charset="0"/>
              </a:rPr>
              <a:t>Masonry</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Association</a:t>
            </a:r>
            <a:r>
              <a:rPr lang="es-EC" sz="1200" dirty="0">
                <a:latin typeface="Times New Roman" panose="02020603050405020304" pitchFamily="18" charset="0"/>
                <a:ea typeface="Calibri" panose="020F0502020204030204" pitchFamily="34" charset="0"/>
              </a:rPr>
              <a:t>. (2014, Abril 30). </a:t>
            </a:r>
            <a:r>
              <a:rPr lang="en-US" sz="1200" i="1" dirty="0">
                <a:latin typeface="Times New Roman" panose="02020603050405020304" pitchFamily="18" charset="0"/>
                <a:ea typeface="Calibri" panose="020F0502020204030204" pitchFamily="34" charset="0"/>
              </a:rPr>
              <a:t>What is the </a:t>
            </a:r>
            <a:r>
              <a:rPr lang="en-US" sz="1200" i="1" dirty="0" err="1">
                <a:latin typeface="Times New Roman" panose="02020603050405020304" pitchFamily="18" charset="0"/>
                <a:ea typeface="Calibri" panose="020F0502020204030204" pitchFamily="34" charset="0"/>
              </a:rPr>
              <a:t>minimun</a:t>
            </a:r>
            <a:r>
              <a:rPr lang="en-US" sz="1200" i="1" dirty="0">
                <a:latin typeface="Times New Roman" panose="02020603050405020304" pitchFamily="18" charset="0"/>
                <a:ea typeface="Calibri" panose="020F0502020204030204" pitchFamily="34" charset="0"/>
              </a:rPr>
              <a:t> </a:t>
            </a:r>
            <a:r>
              <a:rPr lang="en-US" sz="1200" i="1" dirty="0" err="1">
                <a:latin typeface="Times New Roman" panose="02020603050405020304" pitchFamily="18" charset="0"/>
                <a:ea typeface="Calibri" panose="020F0502020204030204" pitchFamily="34" charset="0"/>
              </a:rPr>
              <a:t>requiered</a:t>
            </a:r>
            <a:r>
              <a:rPr lang="en-US" sz="1200" i="1" dirty="0">
                <a:latin typeface="Times New Roman" panose="02020603050405020304" pitchFamily="18" charset="0"/>
                <a:ea typeface="Calibri" panose="020F0502020204030204" pitchFamily="34" charset="0"/>
              </a:rPr>
              <a:t> compressive </a:t>
            </a:r>
            <a:r>
              <a:rPr lang="en-US" sz="1200" i="1" dirty="0" err="1">
                <a:latin typeface="Times New Roman" panose="02020603050405020304" pitchFamily="18" charset="0"/>
                <a:ea typeface="Calibri" panose="020F0502020204030204" pitchFamily="34" charset="0"/>
              </a:rPr>
              <a:t>strenght</a:t>
            </a:r>
            <a:r>
              <a:rPr lang="en-US" sz="1200" i="1" dirty="0">
                <a:latin typeface="Times New Roman" panose="02020603050405020304" pitchFamily="18" charset="0"/>
                <a:ea typeface="Calibri" panose="020F0502020204030204" pitchFamily="34" charset="0"/>
              </a:rPr>
              <a:t> for concrete masonry.</a:t>
            </a:r>
            <a:r>
              <a:rPr lang="en-US" sz="1200" dirty="0">
                <a:latin typeface="Times New Roman" panose="02020603050405020304" pitchFamily="18" charset="0"/>
                <a:ea typeface="Calibri" panose="020F0502020204030204" pitchFamily="34" charset="0"/>
              </a:rPr>
              <a:t> Retrieved from http://ncma-br.org/pdfs/masterlibrary/FAQ%2005-14%20-%20Design%20Compressive%20Strength.pdf</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s-EC" sz="1200" dirty="0" smtClean="0">
                <a:latin typeface="Times New Roman" panose="02020603050405020304" pitchFamily="18" charset="0"/>
                <a:ea typeface="Calibri" panose="020F0502020204030204" pitchFamily="34" charset="0"/>
              </a:rPr>
              <a:t>NTE </a:t>
            </a:r>
            <a:r>
              <a:rPr lang="es-EC" sz="1200" dirty="0">
                <a:latin typeface="Times New Roman" panose="02020603050405020304" pitchFamily="18" charset="0"/>
                <a:ea typeface="Calibri" panose="020F0502020204030204" pitchFamily="34" charset="0"/>
              </a:rPr>
              <a:t>INEN 2209. (1999). </a:t>
            </a:r>
            <a:r>
              <a:rPr lang="es-EC" sz="1200" i="1" dirty="0">
                <a:latin typeface="Times New Roman" panose="02020603050405020304" pitchFamily="18" charset="0"/>
                <a:ea typeface="Calibri" panose="020F0502020204030204" pitchFamily="34" charset="0"/>
              </a:rPr>
              <a:t>Malla de alambre de acero soldada. Requisitos e inspección.</a:t>
            </a:r>
            <a:r>
              <a:rPr lang="es-EC" sz="1200" dirty="0">
                <a:latin typeface="Times New Roman" panose="02020603050405020304" pitchFamily="18" charset="0"/>
                <a:ea typeface="Calibri" panose="020F0502020204030204" pitchFamily="34" charset="0"/>
              </a:rPr>
              <a:t> Instituto Ecuatoriano de Normalización.</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Pernia</a:t>
            </a:r>
            <a:r>
              <a:rPr lang="es-EC" sz="1200" dirty="0">
                <a:latin typeface="Times New Roman" panose="02020603050405020304" pitchFamily="18" charset="0"/>
                <a:ea typeface="Calibri" panose="020F0502020204030204" pitchFamily="34" charset="0"/>
              </a:rPr>
              <a:t>, D. (2004). </a:t>
            </a:r>
            <a:r>
              <a:rPr lang="es-EC" sz="1200" i="1" dirty="0">
                <a:latin typeface="Times New Roman" panose="02020603050405020304" pitchFamily="18" charset="0"/>
                <a:ea typeface="Calibri" panose="020F0502020204030204" pitchFamily="34" charset="0"/>
              </a:rPr>
              <a:t>Introducción a la medición de vibración.</a:t>
            </a:r>
            <a:r>
              <a:rPr lang="es-EC" sz="1200" dirty="0">
                <a:latin typeface="Times New Roman" panose="02020603050405020304" pitchFamily="18" charset="0"/>
                <a:ea typeface="Calibri" panose="020F0502020204030204" pitchFamily="34" charset="0"/>
              </a:rPr>
              <a:t> Mérida, Venezuela: Universidad de los Andes.</a:t>
            </a:r>
          </a:p>
          <a:p>
            <a:pPr marL="457200" indent="-457200" algn="just">
              <a:spcAft>
                <a:spcPts val="800"/>
              </a:spcAft>
            </a:pPr>
            <a:r>
              <a:rPr lang="es-EC" sz="1200" dirty="0" err="1" smtClean="0">
                <a:latin typeface="Times New Roman" panose="02020603050405020304" pitchFamily="18" charset="0"/>
                <a:ea typeface="Calibri" panose="020F0502020204030204" pitchFamily="34" charset="0"/>
              </a:rPr>
              <a:t>Proakis</a:t>
            </a:r>
            <a:r>
              <a:rPr lang="es-EC" sz="1200" dirty="0">
                <a:latin typeface="Times New Roman" panose="02020603050405020304" pitchFamily="18" charset="0"/>
                <a:ea typeface="Calibri" panose="020F0502020204030204" pitchFamily="34" charset="0"/>
              </a:rPr>
              <a:t>, J. G., &amp; </a:t>
            </a:r>
            <a:r>
              <a:rPr lang="es-EC" sz="1200" dirty="0" err="1">
                <a:latin typeface="Times New Roman" panose="02020603050405020304" pitchFamily="18" charset="0"/>
                <a:ea typeface="Calibri" panose="020F0502020204030204" pitchFamily="34" charset="0"/>
              </a:rPr>
              <a:t>Manolakis</a:t>
            </a:r>
            <a:r>
              <a:rPr lang="es-EC" sz="1200" dirty="0">
                <a:latin typeface="Times New Roman" panose="02020603050405020304" pitchFamily="18" charset="0"/>
                <a:ea typeface="Calibri" panose="020F0502020204030204" pitchFamily="34" charset="0"/>
              </a:rPr>
              <a:t>, D. G. (2007). </a:t>
            </a:r>
            <a:r>
              <a:rPr lang="es-EC" sz="1200" i="1" dirty="0">
                <a:latin typeface="Times New Roman" panose="02020603050405020304" pitchFamily="18" charset="0"/>
                <a:ea typeface="Calibri" panose="020F0502020204030204" pitchFamily="34" charset="0"/>
              </a:rPr>
              <a:t>Tratamiento digital de señales.</a:t>
            </a:r>
            <a:r>
              <a:rPr lang="es-EC" sz="1200" dirty="0">
                <a:latin typeface="Times New Roman" panose="02020603050405020304" pitchFamily="18" charset="0"/>
                <a:ea typeface="Calibri" panose="020F0502020204030204" pitchFamily="34" charset="0"/>
              </a:rPr>
              <a:t> Madrid: Pearson Educación S.A.</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Proceq</a:t>
            </a:r>
            <a:r>
              <a:rPr lang="es-EC" sz="1200" dirty="0">
                <a:latin typeface="Times New Roman" panose="02020603050405020304" pitchFamily="18" charset="0"/>
                <a:ea typeface="Calibri" panose="020F0502020204030204" pitchFamily="34" charset="0"/>
              </a:rPr>
              <a:t>. (s.f.). Obtenido de </a:t>
            </a:r>
            <a:r>
              <a:rPr lang="es-EC" sz="1200" dirty="0" err="1">
                <a:latin typeface="Times New Roman" panose="02020603050405020304" pitchFamily="18" charset="0"/>
                <a:ea typeface="Calibri" panose="020F0502020204030204" pitchFamily="34" charset="0"/>
              </a:rPr>
              <a:t>Profometer</a:t>
            </a:r>
            <a:r>
              <a:rPr lang="es-EC" sz="1200" dirty="0">
                <a:latin typeface="Times New Roman" panose="02020603050405020304" pitchFamily="18" charset="0"/>
                <a:ea typeface="Calibri" panose="020F0502020204030204" pitchFamily="34" charset="0"/>
              </a:rPr>
              <a:t> and </a:t>
            </a:r>
            <a:r>
              <a:rPr lang="es-EC" sz="1200" dirty="0" err="1">
                <a:latin typeface="Times New Roman" panose="02020603050405020304" pitchFamily="18" charset="0"/>
                <a:ea typeface="Calibri" panose="020F0502020204030204" pitchFamily="34" charset="0"/>
              </a:rPr>
              <a:t>Profoscope</a:t>
            </a:r>
            <a:r>
              <a:rPr lang="es-EC" sz="1200" dirty="0">
                <a:latin typeface="Times New Roman" panose="02020603050405020304" pitchFamily="18" charset="0"/>
                <a:ea typeface="Calibri" panose="020F0502020204030204" pitchFamily="34" charset="0"/>
              </a:rPr>
              <a:t> concrete </a:t>
            </a:r>
            <a:r>
              <a:rPr lang="es-EC" sz="1200" dirty="0" err="1">
                <a:latin typeface="Times New Roman" panose="02020603050405020304" pitchFamily="18" charset="0"/>
                <a:ea typeface="Calibri" panose="020F0502020204030204" pitchFamily="34" charset="0"/>
              </a:rPr>
              <a:t>cover</a:t>
            </a:r>
            <a:r>
              <a:rPr lang="es-EC" sz="1200" dirty="0">
                <a:latin typeface="Times New Roman" panose="02020603050405020304" pitchFamily="18" charset="0"/>
                <a:ea typeface="Calibri" panose="020F0502020204030204" pitchFamily="34" charset="0"/>
              </a:rPr>
              <a:t> meter and </a:t>
            </a:r>
            <a:r>
              <a:rPr lang="es-EC" sz="1200" dirty="0" err="1">
                <a:latin typeface="Times New Roman" panose="02020603050405020304" pitchFamily="18" charset="0"/>
                <a:ea typeface="Calibri" panose="020F0502020204030204" pitchFamily="34" charset="0"/>
              </a:rPr>
              <a:t>rebar</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locators</a:t>
            </a:r>
            <a:r>
              <a:rPr lang="es-EC" sz="1200" dirty="0">
                <a:latin typeface="Times New Roman" panose="02020603050405020304" pitchFamily="18" charset="0"/>
                <a:ea typeface="Calibri" panose="020F0502020204030204" pitchFamily="34" charset="0"/>
              </a:rPr>
              <a:t>: https://www.proceq.com/compare/rebar-detection-and-cover-measurement/</a:t>
            </a:r>
          </a:p>
          <a:p>
            <a:pPr marL="457200" indent="-457200" algn="just">
              <a:spcAft>
                <a:spcPts val="800"/>
              </a:spcAft>
            </a:pPr>
            <a:r>
              <a:rPr lang="es-EC" sz="1200" dirty="0" smtClean="0">
                <a:latin typeface="Times New Roman" panose="02020603050405020304" pitchFamily="18" charset="0"/>
                <a:ea typeface="Calibri" panose="020F0502020204030204" pitchFamily="34" charset="0"/>
              </a:rPr>
              <a:t>Rosero</a:t>
            </a:r>
            <a:r>
              <a:rPr lang="es-EC" sz="1200" dirty="0">
                <a:latin typeface="Times New Roman" panose="02020603050405020304" pitchFamily="18" charset="0"/>
                <a:ea typeface="Calibri" panose="020F0502020204030204" pitchFamily="34" charset="0"/>
              </a:rPr>
              <a:t>, L. (2013). </a:t>
            </a:r>
            <a:r>
              <a:rPr lang="es-EC" sz="1200" i="1" dirty="0">
                <a:latin typeface="Times New Roman" panose="02020603050405020304" pitchFamily="18" charset="0"/>
                <a:ea typeface="Calibri" panose="020F0502020204030204" pitchFamily="34" charset="0"/>
              </a:rPr>
              <a:t>Reforzamiento de estructuras de hormigón armado con FRP aplicación al caso de refuerzo de una losa y columnas de un salón de audiovisuales y un auditorio.</a:t>
            </a:r>
            <a:r>
              <a:rPr lang="es-EC" sz="1200" dirty="0">
                <a:latin typeface="Times New Roman" panose="02020603050405020304" pitchFamily="18" charset="0"/>
                <a:ea typeface="Calibri" panose="020F0502020204030204" pitchFamily="34" charset="0"/>
              </a:rPr>
              <a:t> </a:t>
            </a:r>
            <a:r>
              <a:rPr lang="es-EC" sz="1200" dirty="0" err="1">
                <a:latin typeface="Times New Roman" panose="02020603050405020304" pitchFamily="18" charset="0"/>
                <a:ea typeface="Calibri" panose="020F0502020204030204" pitchFamily="34" charset="0"/>
              </a:rPr>
              <a:t>Sangolquí</a:t>
            </a:r>
            <a:r>
              <a:rPr lang="es-EC" sz="1200" dirty="0">
                <a:latin typeface="Times New Roman" panose="02020603050405020304" pitchFamily="18" charset="0"/>
                <a:ea typeface="Calibri" panose="020F0502020204030204" pitchFamily="34" charset="0"/>
              </a:rPr>
              <a:t>, Ecuador: Universidad de las Fuerzas Armadas - ESPE.</a:t>
            </a:r>
          </a:p>
          <a:p>
            <a:pPr marL="457200" indent="-457200" algn="just">
              <a:spcAft>
                <a:spcPts val="800"/>
              </a:spcAft>
            </a:pPr>
            <a:r>
              <a:rPr lang="es-EC" sz="1200" dirty="0" smtClean="0">
                <a:latin typeface="Times New Roman" panose="02020603050405020304" pitchFamily="18" charset="0"/>
                <a:ea typeface="Calibri" panose="020F0502020204030204" pitchFamily="34" charset="0"/>
              </a:rPr>
              <a:t>SGR</a:t>
            </a:r>
            <a:r>
              <a:rPr lang="es-EC" sz="1200" dirty="0">
                <a:latin typeface="Times New Roman" panose="02020603050405020304" pitchFamily="18" charset="0"/>
                <a:ea typeface="Calibri" panose="020F0502020204030204" pitchFamily="34" charset="0"/>
              </a:rPr>
              <a:t>, MIDUVI, PNUD, ECHO. (2016). </a:t>
            </a:r>
            <a:r>
              <a:rPr lang="es-EC" sz="1200" i="1" dirty="0">
                <a:latin typeface="Times New Roman" panose="02020603050405020304" pitchFamily="18" charset="0"/>
                <a:ea typeface="Calibri" panose="020F0502020204030204" pitchFamily="34" charset="0"/>
              </a:rPr>
              <a:t>Guía práctica para evaluación </a:t>
            </a:r>
            <a:r>
              <a:rPr lang="es-EC" sz="1200" i="1" dirty="0" err="1">
                <a:latin typeface="Times New Roman" panose="02020603050405020304" pitchFamily="18" charset="0"/>
                <a:ea typeface="Calibri" panose="020F0502020204030204" pitchFamily="34" charset="0"/>
              </a:rPr>
              <a:t>sismica</a:t>
            </a:r>
            <a:r>
              <a:rPr lang="es-EC" sz="1200" i="1" dirty="0">
                <a:latin typeface="Times New Roman" panose="02020603050405020304" pitchFamily="18" charset="0"/>
                <a:ea typeface="Calibri" panose="020F0502020204030204" pitchFamily="34" charset="0"/>
              </a:rPr>
              <a:t> y rehabilitación de estructuras de conformidad con la NEC 2015.</a:t>
            </a:r>
            <a:r>
              <a:rPr lang="es-EC" sz="1200" dirty="0">
                <a:latin typeface="Times New Roman" panose="02020603050405020304" pitchFamily="18" charset="0"/>
                <a:ea typeface="Calibri" panose="020F0502020204030204" pitchFamily="34" charset="0"/>
              </a:rPr>
              <a:t> Quito.</a:t>
            </a:r>
          </a:p>
          <a:p>
            <a:pPr marL="457200" indent="-457200" algn="just">
              <a:spcAft>
                <a:spcPts val="800"/>
              </a:spcAft>
            </a:pPr>
            <a:r>
              <a:rPr lang="es-EC" sz="1200" dirty="0" err="1">
                <a:latin typeface="Times New Roman" panose="02020603050405020304" pitchFamily="18" charset="0"/>
                <a:ea typeface="Calibri" panose="020F0502020204030204" pitchFamily="34" charset="0"/>
              </a:rPr>
              <a:t>Sika</a:t>
            </a:r>
            <a:r>
              <a:rPr lang="es-EC" sz="1200" dirty="0">
                <a:latin typeface="Times New Roman" panose="02020603050405020304" pitchFamily="18" charset="0"/>
                <a:ea typeface="Calibri" panose="020F0502020204030204" pitchFamily="34" charset="0"/>
              </a:rPr>
              <a:t> Ecuatoriana S.A. (2012). </a:t>
            </a:r>
            <a:r>
              <a:rPr lang="es-EC" sz="1200" i="1" dirty="0">
                <a:latin typeface="Times New Roman" panose="02020603050405020304" pitchFamily="18" charset="0"/>
                <a:ea typeface="Calibri" panose="020F0502020204030204" pitchFamily="34" charset="0"/>
              </a:rPr>
              <a:t>Hoja Técnica </a:t>
            </a:r>
            <a:r>
              <a:rPr lang="es-EC" sz="1200" i="1" dirty="0" err="1">
                <a:latin typeface="Times New Roman" panose="02020603050405020304" pitchFamily="18" charset="0"/>
                <a:ea typeface="Calibri" panose="020F0502020204030204" pitchFamily="34" charset="0"/>
              </a:rPr>
              <a:t>SikaWrap</a:t>
            </a:r>
            <a:r>
              <a:rPr lang="es-EC" sz="1200" i="1" dirty="0">
                <a:latin typeface="Times New Roman" panose="02020603050405020304" pitchFamily="18" charset="0"/>
                <a:ea typeface="Calibri" panose="020F0502020204030204" pitchFamily="34" charset="0"/>
              </a:rPr>
              <a:t>(R) </a:t>
            </a:r>
            <a:r>
              <a:rPr lang="es-EC" sz="1200" i="1" dirty="0" err="1">
                <a:latin typeface="Times New Roman" panose="02020603050405020304" pitchFamily="18" charset="0"/>
                <a:ea typeface="Calibri" panose="020F0502020204030204" pitchFamily="34" charset="0"/>
              </a:rPr>
              <a:t>Hex</a:t>
            </a:r>
            <a:r>
              <a:rPr lang="es-EC" sz="1200" i="1" dirty="0">
                <a:latin typeface="Times New Roman" panose="02020603050405020304" pitchFamily="18" charset="0"/>
                <a:ea typeface="Calibri" panose="020F0502020204030204" pitchFamily="34" charset="0"/>
              </a:rPr>
              <a:t> 100G.</a:t>
            </a:r>
            <a:r>
              <a:rPr lang="es-EC" sz="1200" dirty="0">
                <a:latin typeface="Times New Roman" panose="02020603050405020304" pitchFamily="18" charset="0"/>
                <a:ea typeface="Calibri" panose="020F0502020204030204" pitchFamily="34" charset="0"/>
              </a:rPr>
              <a:t> </a:t>
            </a:r>
          </a:p>
          <a:p>
            <a:pPr marL="457200" indent="-457200" algn="just">
              <a:spcAft>
                <a:spcPts val="800"/>
              </a:spcAft>
            </a:pPr>
            <a:r>
              <a:rPr lang="es-EC" sz="1200" dirty="0">
                <a:latin typeface="Times New Roman" panose="02020603050405020304" pitchFamily="18" charset="0"/>
                <a:ea typeface="Calibri" panose="020F0502020204030204" pitchFamily="34" charset="0"/>
              </a:rPr>
              <a:t>Universidad de Puerto Rico recinto de Mayagüez. (s.f.). </a:t>
            </a:r>
            <a:r>
              <a:rPr lang="es-EC" sz="1200" i="1" dirty="0">
                <a:latin typeface="Times New Roman" panose="02020603050405020304" pitchFamily="18" charset="0"/>
                <a:ea typeface="Calibri" panose="020F0502020204030204" pitchFamily="34" charset="0"/>
              </a:rPr>
              <a:t>Red Sísmica de Puerto Rico</a:t>
            </a:r>
            <a:r>
              <a:rPr lang="es-EC" sz="1200" dirty="0">
                <a:latin typeface="Times New Roman" panose="02020603050405020304" pitchFamily="18" charset="0"/>
                <a:ea typeface="Calibri" panose="020F0502020204030204" pitchFamily="34" charset="0"/>
              </a:rPr>
              <a:t>. Obtenido de Geología U.P.R. Mayagüez: http://redsismica.uprm.edu</a:t>
            </a:r>
          </a:p>
          <a:p>
            <a:pPr marL="457200" indent="-457200" algn="just">
              <a:spcAft>
                <a:spcPts val="800"/>
              </a:spcAft>
            </a:pPr>
            <a:r>
              <a:rPr lang="es-EC" sz="1200" dirty="0">
                <a:latin typeface="Times New Roman" panose="02020603050405020304" pitchFamily="18" charset="0"/>
                <a:ea typeface="Calibri" panose="020F0502020204030204" pitchFamily="34" charset="0"/>
              </a:rPr>
              <a:t>Valverde, J., Fernández, J., Jiménez, E., Vaca, T., &amp; Alarcón, F. (2002). </a:t>
            </a:r>
            <a:r>
              <a:rPr lang="es-EC" sz="1200" i="1" dirty="0">
                <a:latin typeface="Times New Roman" panose="02020603050405020304" pitchFamily="18" charset="0"/>
                <a:ea typeface="Calibri" panose="020F0502020204030204" pitchFamily="34" charset="0"/>
              </a:rPr>
              <a:t>Microzonificación sísmica de los suelos del Distrito Metropolitano de la ciudad de Quito.</a:t>
            </a:r>
            <a:r>
              <a:rPr lang="es-EC" sz="1200" dirty="0">
                <a:latin typeface="Times New Roman" panose="02020603050405020304" pitchFamily="18" charset="0"/>
                <a:ea typeface="Calibri" panose="020F0502020204030204" pitchFamily="34" charset="0"/>
              </a:rPr>
              <a:t> Quito: Escuela Politécnica Nacional, Municipio del Distrito Metropolitano de Quito.</a:t>
            </a:r>
          </a:p>
          <a:p>
            <a:pPr marL="457200" indent="-457200" algn="just">
              <a:spcAft>
                <a:spcPts val="800"/>
              </a:spcAft>
            </a:pPr>
            <a:r>
              <a:rPr lang="en-US" sz="1200" dirty="0">
                <a:latin typeface="Times New Roman" panose="02020603050405020304" pitchFamily="18" charset="0"/>
                <a:ea typeface="Calibri" panose="020F0502020204030204" pitchFamily="34" charset="0"/>
              </a:rPr>
              <a:t>Windows TM. (2005). </a:t>
            </a:r>
            <a:r>
              <a:rPr lang="en-US" sz="1200" i="1" dirty="0" err="1">
                <a:latin typeface="Times New Roman" panose="02020603050405020304" pitchFamily="18" charset="0"/>
                <a:ea typeface="Calibri" panose="020F0502020204030204" pitchFamily="34" charset="0"/>
              </a:rPr>
              <a:t>SeisImager</a:t>
            </a:r>
            <a:r>
              <a:rPr lang="en-US" sz="1200" i="1" dirty="0">
                <a:latin typeface="Times New Roman" panose="02020603050405020304" pitchFamily="18" charset="0"/>
                <a:ea typeface="Calibri" panose="020F0502020204030204" pitchFamily="34" charset="0"/>
              </a:rPr>
              <a:t>/SWTM Manual.</a:t>
            </a:r>
            <a:r>
              <a:rPr lang="en-US" sz="1200" dirty="0">
                <a:latin typeface="Times New Roman" panose="02020603050405020304" pitchFamily="18" charset="0"/>
                <a:ea typeface="Calibri" panose="020F0502020204030204" pitchFamily="34" charset="0"/>
              </a:rPr>
              <a:t> </a:t>
            </a:r>
            <a:endParaRPr lang="es-EC" sz="1200" dirty="0">
              <a:latin typeface="Times New Roman" panose="02020603050405020304" pitchFamily="18" charset="0"/>
              <a:ea typeface="Calibri" panose="020F0502020204030204" pitchFamily="34" charset="0"/>
            </a:endParaRPr>
          </a:p>
          <a:p>
            <a:pPr marL="457200" indent="-457200" algn="just">
              <a:spcAft>
                <a:spcPts val="800"/>
              </a:spcAft>
            </a:pPr>
            <a:r>
              <a:rPr lang="en-US" sz="1200" dirty="0" err="1">
                <a:latin typeface="Times New Roman" panose="02020603050405020304" pitchFamily="18" charset="0"/>
                <a:ea typeface="Calibri" panose="020F0502020204030204" pitchFamily="34" charset="0"/>
              </a:rPr>
              <a:t>Yepes</a:t>
            </a:r>
            <a:r>
              <a:rPr lang="en-US" sz="1200" dirty="0">
                <a:latin typeface="Times New Roman" panose="02020603050405020304" pitchFamily="18" charset="0"/>
                <a:ea typeface="Calibri" panose="020F0502020204030204" pitchFamily="34" charset="0"/>
              </a:rPr>
              <a:t>, H., </a:t>
            </a:r>
            <a:r>
              <a:rPr lang="en-US" sz="1200" dirty="0" err="1">
                <a:latin typeface="Times New Roman" panose="02020603050405020304" pitchFamily="18" charset="0"/>
                <a:ea typeface="Calibri" panose="020F0502020204030204" pitchFamily="34" charset="0"/>
              </a:rPr>
              <a:t>Chatelain</a:t>
            </a:r>
            <a:r>
              <a:rPr lang="en-US" sz="1200" dirty="0">
                <a:latin typeface="Times New Roman" panose="02020603050405020304" pitchFamily="18" charset="0"/>
                <a:ea typeface="Calibri" panose="020F0502020204030204" pitchFamily="34" charset="0"/>
              </a:rPr>
              <a:t>, J.-L., &amp; </a:t>
            </a:r>
            <a:r>
              <a:rPr lang="en-US" sz="1200" dirty="0" err="1">
                <a:latin typeface="Times New Roman" panose="02020603050405020304" pitchFamily="18" charset="0"/>
                <a:ea typeface="Calibri" panose="020F0502020204030204" pitchFamily="34" charset="0"/>
              </a:rPr>
              <a:t>Guillier</a:t>
            </a:r>
            <a:r>
              <a:rPr lang="en-US" sz="1200" dirty="0">
                <a:latin typeface="Times New Roman" panose="02020603050405020304" pitchFamily="18" charset="0"/>
                <a:ea typeface="Calibri" panose="020F0502020204030204" pitchFamily="34" charset="0"/>
              </a:rPr>
              <a:t>, B. (1994). </a:t>
            </a:r>
            <a:r>
              <a:rPr lang="es-EC" sz="1200" dirty="0">
                <a:latin typeface="Times New Roman" panose="02020603050405020304" pitchFamily="18" charset="0"/>
                <a:ea typeface="Calibri" panose="020F0502020204030204" pitchFamily="34" charset="0"/>
              </a:rPr>
              <a:t>Estudio del riesgo sísmico en el Ecuador. </a:t>
            </a:r>
            <a:r>
              <a:rPr lang="es-EC" sz="1200" i="1" dirty="0">
                <a:latin typeface="Times New Roman" panose="02020603050405020304" pitchFamily="18" charset="0"/>
                <a:ea typeface="Calibri" panose="020F0502020204030204" pitchFamily="34" charset="0"/>
              </a:rPr>
              <a:t>Conferencias por los 20 años de ORSTOM en Ecuador</a:t>
            </a:r>
            <a:r>
              <a:rPr lang="es-EC" sz="1200" dirty="0">
                <a:latin typeface="Times New Roman" panose="02020603050405020304" pitchFamily="18" charset="0"/>
                <a:ea typeface="Calibri" panose="020F0502020204030204" pitchFamily="34" charset="0"/>
              </a:rPr>
              <a:t>, (págs. 161-164).</a:t>
            </a:r>
            <a:endParaRPr lang="es-EC"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49310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PROCEDIMIENTO</a:t>
            </a:r>
            <a:endParaRPr lang="es-EC" sz="3000" b="1" dirty="0"/>
          </a:p>
        </p:txBody>
      </p:sp>
      <p:sp>
        <p:nvSpPr>
          <p:cNvPr id="11" name="Rectángulo 10"/>
          <p:cNvSpPr/>
          <p:nvPr/>
        </p:nvSpPr>
        <p:spPr>
          <a:xfrm>
            <a:off x="-406400" y="898956"/>
            <a:ext cx="2502312"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a:solidFill>
                  <a:srgbClr val="FFC000"/>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nvPr>
        </p:nvGraphicFramePr>
        <p:xfrm>
          <a:off x="2453268" y="1161976"/>
          <a:ext cx="9166304" cy="5330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95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ESTADO DE LOS MATERIALES</a:t>
            </a:r>
            <a:endParaRPr lang="es-EC" sz="3000" b="1" dirty="0"/>
          </a:p>
        </p:txBody>
      </p:sp>
      <p:sp>
        <p:nvSpPr>
          <p:cNvPr id="11" name="Rectángulo 10"/>
          <p:cNvSpPr/>
          <p:nvPr/>
        </p:nvSpPr>
        <p:spPr>
          <a:xfrm>
            <a:off x="-406399" y="898956"/>
            <a:ext cx="2502312"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rgbClr val="FFC000"/>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1937651813"/>
              </p:ext>
            </p:extLst>
          </p:nvPr>
        </p:nvGraphicFramePr>
        <p:xfrm>
          <a:off x="2535083" y="1322158"/>
          <a:ext cx="9017579" cy="4922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406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ESTUDIO GEOTÉCNICO</a:t>
            </a:r>
            <a:endParaRPr lang="es-EC" sz="3000" b="1" dirty="0"/>
          </a:p>
        </p:txBody>
      </p:sp>
      <p:sp>
        <p:nvSpPr>
          <p:cNvPr id="11" name="Rectángulo 10"/>
          <p:cNvSpPr/>
          <p:nvPr/>
        </p:nvSpPr>
        <p:spPr>
          <a:xfrm>
            <a:off x="-406399" y="898956"/>
            <a:ext cx="2502312"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rgbClr val="FFC000"/>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8680697"/>
              </p:ext>
            </p:extLst>
          </p:nvPr>
        </p:nvGraphicFramePr>
        <p:xfrm>
          <a:off x="2535083" y="1322158"/>
          <a:ext cx="9017579" cy="4922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42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PROPIEDADES MODALES</a:t>
            </a:r>
            <a:endParaRPr lang="es-EC" sz="3000" b="1" dirty="0"/>
          </a:p>
        </p:txBody>
      </p:sp>
      <p:sp>
        <p:nvSpPr>
          <p:cNvPr id="11" name="Rectángulo 10"/>
          <p:cNvSpPr/>
          <p:nvPr/>
        </p:nvSpPr>
        <p:spPr>
          <a:xfrm>
            <a:off x="-377371" y="898956"/>
            <a:ext cx="2473283"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rgbClr val="FFC000"/>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1974011767"/>
              </p:ext>
            </p:extLst>
          </p:nvPr>
        </p:nvGraphicFramePr>
        <p:xfrm>
          <a:off x="2393366" y="1322158"/>
          <a:ext cx="920866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3008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MODELO Y ANÁLISIS</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rgbClr val="FFC000"/>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4" name="Diagrama 3"/>
          <p:cNvGraphicFramePr/>
          <p:nvPr>
            <p:extLst>
              <p:ext uri="{D42A27DB-BD31-4B8C-83A1-F6EECF244321}">
                <p14:modId xmlns:p14="http://schemas.microsoft.com/office/powerpoint/2010/main" val="3986800130"/>
              </p:ext>
            </p:extLst>
          </p:nvPr>
        </p:nvGraphicFramePr>
        <p:xfrm>
          <a:off x="2285742" y="719666"/>
          <a:ext cx="9423917" cy="6119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094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CAUSAS</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rgbClr val="FFC000"/>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430781029"/>
              </p:ext>
            </p:extLst>
          </p:nvPr>
        </p:nvGraphicFramePr>
        <p:xfrm>
          <a:off x="2535084" y="1566945"/>
          <a:ext cx="8128000" cy="486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070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PREMISAS</a:t>
            </a:r>
            <a:endParaRPr lang="es-EC" sz="3000" b="1" dirty="0"/>
          </a:p>
        </p:txBody>
      </p:sp>
      <p:sp>
        <p:nvSpPr>
          <p:cNvPr id="11" name="Rectángulo 10"/>
          <p:cNvSpPr/>
          <p:nvPr/>
        </p:nvSpPr>
        <p:spPr>
          <a:xfrm>
            <a:off x="-406400" y="898956"/>
            <a:ext cx="2502312"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rgbClr val="FFC000"/>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2105822877"/>
              </p:ext>
            </p:extLst>
          </p:nvPr>
        </p:nvGraphicFramePr>
        <p:xfrm>
          <a:off x="2535084" y="1566945"/>
          <a:ext cx="8128000" cy="4867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6975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19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ALTERNATIVAS</a:t>
            </a:r>
            <a:endParaRPr lang="es-EC" sz="3000" b="1" dirty="0"/>
          </a:p>
        </p:txBody>
      </p:sp>
      <p:sp>
        <p:nvSpPr>
          <p:cNvPr id="11" name="Rectángulo 10"/>
          <p:cNvSpPr/>
          <p:nvPr/>
        </p:nvSpPr>
        <p:spPr>
          <a:xfrm>
            <a:off x="-420914" y="898956"/>
            <a:ext cx="2516826"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rgbClr val="FFC000"/>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994769357"/>
              </p:ext>
            </p:extLst>
          </p:nvPr>
        </p:nvGraphicFramePr>
        <p:xfrm>
          <a:off x="2197510" y="1458889"/>
          <a:ext cx="9442947" cy="4820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714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CONTENIDO</a:t>
            </a:r>
            <a:endParaRPr lang="es-EC" sz="3600" b="1" dirty="0">
              <a:solidFill>
                <a:schemeClr val="bg1"/>
              </a:solidFill>
            </a:endParaRPr>
          </a:p>
        </p:txBody>
      </p:sp>
      <p:sp>
        <p:nvSpPr>
          <p:cNvPr id="3" name="CuadroTexto 2"/>
          <p:cNvSpPr txBox="1"/>
          <p:nvPr/>
        </p:nvSpPr>
        <p:spPr>
          <a:xfrm>
            <a:off x="2197509" y="716669"/>
            <a:ext cx="8681505" cy="6124754"/>
          </a:xfrm>
          <a:prstGeom prst="rect">
            <a:avLst/>
          </a:prstGeom>
          <a:noFill/>
        </p:spPr>
        <p:txBody>
          <a:bodyPr wrap="square" rtlCol="0">
            <a:spAutoFit/>
          </a:bodyPr>
          <a:lstStyle/>
          <a:p>
            <a:pPr marL="342900" indent="-342900">
              <a:buFont typeface="+mj-lt"/>
              <a:buAutoNum type="arabicPeriod"/>
            </a:pPr>
            <a:r>
              <a:rPr lang="es-EC" sz="2800" b="1" u="sng" dirty="0" smtClean="0"/>
              <a:t>INTRODUCCIÓN</a:t>
            </a:r>
          </a:p>
          <a:p>
            <a:pPr marL="914400" lvl="1" indent="-457200">
              <a:buFont typeface="Arial" panose="020B0604020202020204" pitchFamily="34" charset="0"/>
              <a:buChar char="•"/>
            </a:pPr>
            <a:r>
              <a:rPr lang="es-EC" sz="2800" dirty="0" smtClean="0"/>
              <a:t>JUSTIFICACIÓN</a:t>
            </a:r>
          </a:p>
          <a:p>
            <a:pPr marL="914400" lvl="1" indent="-457200">
              <a:buFont typeface="Arial" panose="020B0604020202020204" pitchFamily="34" charset="0"/>
              <a:buChar char="•"/>
            </a:pPr>
            <a:r>
              <a:rPr lang="es-EC" sz="2800" dirty="0" smtClean="0"/>
              <a:t>OBJETIVOS GENERAL Y ESPECÍFICOS</a:t>
            </a:r>
          </a:p>
          <a:p>
            <a:pPr marL="914400" lvl="1" indent="-457200">
              <a:buFont typeface="Arial" panose="020B0604020202020204" pitchFamily="34" charset="0"/>
              <a:buChar char="•"/>
            </a:pPr>
            <a:r>
              <a:rPr lang="es-EC" sz="2800" dirty="0" smtClean="0"/>
              <a:t>CARACTERÍSTICAS DE LA EDIFICACIÓN</a:t>
            </a:r>
          </a:p>
          <a:p>
            <a:pPr marL="914400" lvl="1" indent="-457200">
              <a:buFont typeface="Arial" panose="020B0604020202020204" pitchFamily="34" charset="0"/>
              <a:buChar char="•"/>
            </a:pPr>
            <a:r>
              <a:rPr lang="es-EC" sz="2800" dirty="0" smtClean="0"/>
              <a:t>MONITOREO DE ESTRUCTURAS</a:t>
            </a:r>
          </a:p>
          <a:p>
            <a:pPr marL="914400" lvl="1" indent="-457200">
              <a:buFont typeface="Arial" panose="020B0604020202020204" pitchFamily="34" charset="0"/>
              <a:buChar char="•"/>
            </a:pPr>
            <a:r>
              <a:rPr lang="es-EC" sz="2800" dirty="0" smtClean="0"/>
              <a:t>MODELACIÓN Y ANÁLISIS</a:t>
            </a:r>
          </a:p>
          <a:p>
            <a:pPr marL="914400" lvl="1" indent="-457200">
              <a:buFont typeface="Arial" panose="020B0604020202020204" pitchFamily="34" charset="0"/>
              <a:buChar char="•"/>
            </a:pPr>
            <a:r>
              <a:rPr lang="es-EC" sz="2800" dirty="0" smtClean="0"/>
              <a:t>REFORZAMIENTO DE ESTRUCTURAS</a:t>
            </a:r>
          </a:p>
          <a:p>
            <a:pPr marL="914400" lvl="1" indent="-457200">
              <a:buFont typeface="Arial" panose="020B0604020202020204" pitchFamily="34" charset="0"/>
              <a:buChar char="•"/>
            </a:pPr>
            <a:r>
              <a:rPr lang="es-EC" sz="2800" dirty="0" smtClean="0"/>
              <a:t>AMPLIACIÓN DE ESTRUCTURAS</a:t>
            </a:r>
          </a:p>
          <a:p>
            <a:pPr marL="342900" indent="-342900">
              <a:buFont typeface="+mj-lt"/>
              <a:buAutoNum type="arabicPeriod"/>
            </a:pPr>
            <a:r>
              <a:rPr lang="es-EC" sz="2800" dirty="0"/>
              <a:t> </a:t>
            </a:r>
            <a:r>
              <a:rPr lang="es-EC" sz="2800" b="1" u="sng" dirty="0" smtClean="0"/>
              <a:t>EVALUACIÓN</a:t>
            </a:r>
          </a:p>
          <a:p>
            <a:pPr marL="914400" lvl="1" indent="-457200">
              <a:buFont typeface="Arial" panose="020B0604020202020204" pitchFamily="34" charset="0"/>
              <a:buChar char="•"/>
            </a:pPr>
            <a:r>
              <a:rPr lang="es-EC" sz="2800" dirty="0" smtClean="0"/>
              <a:t>PRELIMINARES</a:t>
            </a:r>
          </a:p>
          <a:p>
            <a:pPr marL="914400" lvl="1" indent="-457200">
              <a:buFont typeface="Arial" panose="020B0604020202020204" pitchFamily="34" charset="0"/>
              <a:buChar char="•"/>
            </a:pPr>
            <a:r>
              <a:rPr lang="es-EC" sz="2800" dirty="0" smtClean="0"/>
              <a:t>ESTRUCTURACIÓN SÍSMICA</a:t>
            </a:r>
          </a:p>
          <a:p>
            <a:pPr marL="914400" lvl="1" indent="-457200">
              <a:buFont typeface="Arial" panose="020B0604020202020204" pitchFamily="34" charset="0"/>
              <a:buChar char="•"/>
            </a:pPr>
            <a:r>
              <a:rPr lang="es-EC" sz="2800" dirty="0" smtClean="0"/>
              <a:t>ESTUDIO GEOTÉCNICO</a:t>
            </a:r>
          </a:p>
          <a:p>
            <a:pPr marL="914400" lvl="1" indent="-457200">
              <a:buFont typeface="Arial" panose="020B0604020202020204" pitchFamily="34" charset="0"/>
              <a:buChar char="•"/>
            </a:pPr>
            <a:r>
              <a:rPr lang="es-EC" sz="2800" dirty="0" smtClean="0"/>
              <a:t>ESTUDIO DE MATERIALES</a:t>
            </a:r>
          </a:p>
          <a:p>
            <a:pPr marL="914400" lvl="1" indent="-457200">
              <a:buFont typeface="Arial" panose="020B0604020202020204" pitchFamily="34" charset="0"/>
              <a:buChar char="•"/>
            </a:pPr>
            <a:r>
              <a:rPr lang="es-EC" sz="2800" dirty="0" smtClean="0"/>
              <a:t>PROPIEDADES DINÁMICAS</a:t>
            </a:r>
          </a:p>
        </p:txBody>
      </p:sp>
    </p:spTree>
    <p:extLst>
      <p:ext uri="{BB962C8B-B14F-4D97-AF65-F5344CB8AC3E}">
        <p14:creationId xmlns:p14="http://schemas.microsoft.com/office/powerpoint/2010/main" val="495562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DEMANDA Y CONSIDERACIONES</a:t>
            </a:r>
            <a:endParaRPr lang="es-EC" sz="3000" b="1" dirty="0"/>
          </a:p>
        </p:txBody>
      </p:sp>
      <p:sp>
        <p:nvSpPr>
          <p:cNvPr id="11" name="Rectángulo 10"/>
          <p:cNvSpPr/>
          <p:nvPr/>
        </p:nvSpPr>
        <p:spPr>
          <a:xfrm>
            <a:off x="-362857" y="898956"/>
            <a:ext cx="2458769"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smtClean="0">
                <a:solidFill>
                  <a:srgbClr val="FFC000"/>
                </a:solidFill>
              </a:rPr>
              <a:t>AMPLIACIÓN DE ESTRUCTURAS</a:t>
            </a:r>
            <a:endParaRPr lang="es-EC" sz="2000" dirty="0">
              <a:solidFill>
                <a:srgbClr val="FFC000"/>
              </a:solidFill>
            </a:endParaRPr>
          </a:p>
        </p:txBody>
      </p:sp>
      <p:graphicFrame>
        <p:nvGraphicFramePr>
          <p:cNvPr id="4" name="Diagrama 3"/>
          <p:cNvGraphicFramePr/>
          <p:nvPr>
            <p:extLst>
              <p:ext uri="{D42A27DB-BD31-4B8C-83A1-F6EECF244321}">
                <p14:modId xmlns:p14="http://schemas.microsoft.com/office/powerpoint/2010/main" val="982717120"/>
              </p:ext>
            </p:extLst>
          </p:nvPr>
        </p:nvGraphicFramePr>
        <p:xfrm>
          <a:off x="2366297" y="132215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656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ALTERNATIVA - ESTRUCTURA METÁLICA</a:t>
            </a:r>
            <a:endParaRPr lang="es-EC" sz="3000" b="1" dirty="0"/>
          </a:p>
        </p:txBody>
      </p:sp>
      <p:sp>
        <p:nvSpPr>
          <p:cNvPr id="11" name="Rectángulo 10"/>
          <p:cNvSpPr/>
          <p:nvPr/>
        </p:nvSpPr>
        <p:spPr>
          <a:xfrm>
            <a:off x="-362857" y="898956"/>
            <a:ext cx="2458769"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smtClean="0">
                <a:solidFill>
                  <a:srgbClr val="FFC000"/>
                </a:solidFill>
              </a:rPr>
              <a:t>AMPLIACIÓN DE ESTRUCTURAS</a:t>
            </a:r>
            <a:endParaRPr lang="es-EC" sz="2000" dirty="0">
              <a:solidFill>
                <a:srgbClr val="FFC000"/>
              </a:solidFill>
            </a:endParaRPr>
          </a:p>
        </p:txBody>
      </p:sp>
      <p:graphicFrame>
        <p:nvGraphicFramePr>
          <p:cNvPr id="4" name="Diagrama 3"/>
          <p:cNvGraphicFramePr/>
          <p:nvPr>
            <p:extLst>
              <p:ext uri="{D42A27DB-BD31-4B8C-83A1-F6EECF244321}">
                <p14:modId xmlns:p14="http://schemas.microsoft.com/office/powerpoint/2010/main" val="3587056307"/>
              </p:ext>
            </p:extLst>
          </p:nvPr>
        </p:nvGraphicFramePr>
        <p:xfrm>
          <a:off x="2197510" y="1256770"/>
          <a:ext cx="97019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1409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22</a:t>
            </a:fld>
            <a:endParaRPr lang="es-EC" sz="1800" b="1" dirty="0">
              <a:solidFill>
                <a:schemeClr val="tx1"/>
              </a:solidFill>
            </a:endParaRPr>
          </a:p>
        </p:txBody>
      </p:sp>
      <p:sp>
        <p:nvSpPr>
          <p:cNvPr id="3" name="CuadroTexto 2"/>
          <p:cNvSpPr txBox="1"/>
          <p:nvPr/>
        </p:nvSpPr>
        <p:spPr>
          <a:xfrm>
            <a:off x="2725958" y="3011787"/>
            <a:ext cx="8524568" cy="1015663"/>
          </a:xfrm>
          <a:prstGeom prst="rect">
            <a:avLst/>
          </a:prstGeom>
          <a:noFill/>
        </p:spPr>
        <p:txBody>
          <a:bodyPr wrap="square" rtlCol="0">
            <a:spAutoFit/>
          </a:bodyPr>
          <a:lstStyle/>
          <a:p>
            <a:pPr algn="ctr"/>
            <a:r>
              <a:rPr lang="es-EC" sz="6000" b="1" dirty="0" smtClean="0"/>
              <a:t>2. EVALUACIÓN</a:t>
            </a:r>
          </a:p>
        </p:txBody>
      </p:sp>
      <p:sp>
        <p:nvSpPr>
          <p:cNvPr id="5" name="Rectángulo 4"/>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ESTRUCTURA-CIÓN SÍSMICA</a:t>
            </a: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4200881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PLANOS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rgbClr val="FFC000"/>
                </a:solidFill>
              </a:rPr>
              <a:t>PRELIMINARES</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ESTRUCTURA-CIÓN SÍSMICA</a:t>
            </a: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8372475" y="1947281"/>
            <a:ext cx="3819525" cy="3429000"/>
          </a:xfrm>
          <a:prstGeom prst="rect">
            <a:avLst/>
          </a:prstGeom>
        </p:spPr>
      </p:pic>
      <p:pic>
        <p:nvPicPr>
          <p:cNvPr id="8" name="Imagen 7"/>
          <p:cNvPicPr>
            <a:picLocks noChangeAspect="1"/>
          </p:cNvPicPr>
          <p:nvPr/>
        </p:nvPicPr>
        <p:blipFill>
          <a:blip r:embed="rId4"/>
          <a:stretch>
            <a:fillRect/>
          </a:stretch>
        </p:blipFill>
        <p:spPr>
          <a:xfrm>
            <a:off x="2094839" y="1161976"/>
            <a:ext cx="5337492" cy="3752924"/>
          </a:xfrm>
          <a:prstGeom prst="rect">
            <a:avLst/>
          </a:prstGeom>
        </p:spPr>
      </p:pic>
      <p:pic>
        <p:nvPicPr>
          <p:cNvPr id="4" name="Imagen 3"/>
          <p:cNvPicPr>
            <a:picLocks noChangeAspect="1"/>
          </p:cNvPicPr>
          <p:nvPr/>
        </p:nvPicPr>
        <p:blipFill>
          <a:blip r:embed="rId5"/>
          <a:stretch>
            <a:fillRect/>
          </a:stretch>
        </p:blipFill>
        <p:spPr>
          <a:xfrm>
            <a:off x="3424799" y="3037742"/>
            <a:ext cx="5055588" cy="3609993"/>
          </a:xfrm>
          <a:prstGeom prst="rect">
            <a:avLst/>
          </a:prstGeom>
        </p:spPr>
      </p:pic>
    </p:spTree>
    <p:extLst>
      <p:ext uri="{BB962C8B-B14F-4D97-AF65-F5344CB8AC3E}">
        <p14:creationId xmlns:p14="http://schemas.microsoft.com/office/powerpoint/2010/main" val="141627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MEDICIONES EN SITIO</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rgbClr val="FFC000"/>
                </a:solidFill>
              </a:rPr>
              <a:t>PRELIMINARES</a:t>
            </a:r>
            <a:endParaRPr lang="es-EC" sz="2000" dirty="0">
              <a:solidFill>
                <a:srgbClr val="FFC000"/>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graphicFrame>
        <p:nvGraphicFramePr>
          <p:cNvPr id="9" name="Diagrama 8"/>
          <p:cNvGraphicFramePr/>
          <p:nvPr>
            <p:extLst>
              <p:ext uri="{D42A27DB-BD31-4B8C-83A1-F6EECF244321}">
                <p14:modId xmlns:p14="http://schemas.microsoft.com/office/powerpoint/2010/main" val="1572318893"/>
              </p:ext>
            </p:extLst>
          </p:nvPr>
        </p:nvGraphicFramePr>
        <p:xfrm>
          <a:off x="2535084" y="12567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754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IRREGULARIDADES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ESTRUCTURA-CIÓN SÍSMICA</a:t>
            </a: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11" name="Imagen 10"/>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b="9287"/>
          <a:stretch/>
        </p:blipFill>
        <p:spPr bwMode="auto">
          <a:xfrm>
            <a:off x="2184834" y="1353030"/>
            <a:ext cx="1799590" cy="155575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Rectángulo 11"/>
              <p:cNvSpPr/>
              <p:nvPr/>
            </p:nvSpPr>
            <p:spPr>
              <a:xfrm>
                <a:off x="2094577" y="3101096"/>
                <a:ext cx="1955215"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a:latin typeface="Cambria Math" panose="02040503050406030204" pitchFamily="18" charset="0"/>
                        </a:rPr>
                        <m:t>∆</m:t>
                      </m:r>
                      <m:r>
                        <a:rPr lang="es-EC" i="0">
                          <a:latin typeface="Cambria Math" panose="02040503050406030204" pitchFamily="18" charset="0"/>
                        </a:rPr>
                        <m:t>&gt;1,2</m:t>
                      </m:r>
                      <m:f>
                        <m:fPr>
                          <m:ctrlPr>
                            <a:rPr lang="es-EC" i="1">
                              <a:latin typeface="Cambria Math" panose="02040503050406030204" pitchFamily="18" charset="0"/>
                            </a:rPr>
                          </m:ctrlPr>
                        </m:fPr>
                        <m:num>
                          <m:d>
                            <m:dPr>
                              <m:ctrlPr>
                                <a:rPr lang="es-EC" i="1">
                                  <a:latin typeface="Cambria Math" panose="02040503050406030204" pitchFamily="18" charset="0"/>
                                </a:rPr>
                              </m:ctrlPr>
                            </m:dPr>
                            <m:e>
                              <m:r>
                                <a:rPr lang="es-EC" i="0">
                                  <a:latin typeface="Cambria Math" panose="02040503050406030204" pitchFamily="18" charset="0"/>
                                </a:rPr>
                                <m:t>∆1+∆2</m:t>
                              </m:r>
                            </m:e>
                          </m:d>
                        </m:num>
                        <m:den>
                          <m:r>
                            <a:rPr lang="es-EC" i="0">
                              <a:latin typeface="Cambria Math" panose="02040503050406030204" pitchFamily="18" charset="0"/>
                            </a:rPr>
                            <m:t>2</m:t>
                          </m:r>
                        </m:den>
                      </m:f>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2094577" y="3101096"/>
                <a:ext cx="1955215" cy="628057"/>
              </a:xfrm>
              <a:prstGeom prst="rect">
                <a:avLst/>
              </a:prstGeom>
              <a:blipFill rotWithShape="0">
                <a:blip r:embed="rId6"/>
                <a:stretch>
                  <a:fillRect/>
                </a:stretch>
              </a:blipFill>
            </p:spPr>
            <p:txBody>
              <a:bodyPr/>
              <a:lstStyle/>
              <a:p>
                <a:r>
                  <a:rPr lang="es-EC">
                    <a:noFill/>
                  </a:rPr>
                  <a:t> </a:t>
                </a:r>
              </a:p>
            </p:txBody>
          </p:sp>
        </mc:Fallback>
      </mc:AlternateContent>
      <p:pic>
        <p:nvPicPr>
          <p:cNvPr id="13" name="Imagen 12"/>
          <p:cNvPicPr/>
          <p:nvPr/>
        </p:nvPicPr>
        <p:blipFill rotWithShape="1">
          <a:blip r:embed="rId7">
            <a:extLst>
              <a:ext uri="{28A0092B-C50C-407E-A947-70E740481C1C}">
                <a14:useLocalDpi xmlns:a14="http://schemas.microsoft.com/office/drawing/2010/main" val="0"/>
              </a:ext>
            </a:extLst>
          </a:blip>
          <a:srcRect l="7939" t="4785" r="10467" b="6690"/>
          <a:stretch/>
        </p:blipFill>
        <p:spPr bwMode="auto">
          <a:xfrm>
            <a:off x="4375281" y="1229427"/>
            <a:ext cx="1799590" cy="179959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4" name="Rectángulo 13"/>
              <p:cNvSpPr/>
              <p:nvPr/>
            </p:nvSpPr>
            <p:spPr>
              <a:xfrm>
                <a:off x="3946567" y="3037871"/>
                <a:ext cx="2633413" cy="646331"/>
              </a:xfrm>
              <a:prstGeom prst="rect">
                <a:avLst/>
              </a:prstGeom>
            </p:spPr>
            <p:txBody>
              <a:bodyPr wrap="none">
                <a:spAutoFit/>
              </a:bodyPr>
              <a:lstStyle/>
              <a:p>
                <a:pPr indent="180340" algn="ctr">
                  <a:lnSpc>
                    <a:spcPct val="200000"/>
                  </a:lnSpc>
                  <a:spcAft>
                    <a:spcPts val="0"/>
                  </a:spcAft>
                </a:pPr>
                <a14:m>
                  <m:oMath xmlns:m="http://schemas.openxmlformats.org/officeDocument/2006/math">
                    <m:r>
                      <m:rPr>
                        <m:sty m:val="p"/>
                      </m:rPr>
                      <a:rPr lang="es-EC">
                        <a:latin typeface="Cambria Math" panose="02040503050406030204" pitchFamily="18" charset="0"/>
                        <a:ea typeface="Calibri" panose="020F0502020204030204" pitchFamily="34" charset="0"/>
                      </a:rPr>
                      <m:t>A</m:t>
                    </m:r>
                    <m:r>
                      <a:rPr lang="es-EC">
                        <a:latin typeface="Cambria Math" panose="02040503050406030204" pitchFamily="18" charset="0"/>
                        <a:ea typeface="Calibri" panose="020F0502020204030204" pitchFamily="34" charset="0"/>
                      </a:rPr>
                      <m:t>&gt;0,15</m:t>
                    </m:r>
                    <m:r>
                      <m:rPr>
                        <m:sty m:val="p"/>
                      </m:rPr>
                      <a:rPr lang="es-EC">
                        <a:latin typeface="Cambria Math" panose="02040503050406030204" pitchFamily="18" charset="0"/>
                        <a:ea typeface="Calibri" panose="020F0502020204030204" pitchFamily="34" charset="0"/>
                      </a:rPr>
                      <m:t>B</m:t>
                    </m:r>
                  </m:oMath>
                </a14:m>
                <a:r>
                  <a:rPr lang="es-EC" dirty="0">
                    <a:effectLst/>
                    <a:latin typeface="Times New Roman" panose="02020603050405020304" pitchFamily="18" charset="0"/>
                    <a:ea typeface="Calibri" panose="020F0502020204030204" pitchFamily="34" charset="0"/>
                  </a:rPr>
                  <a:t> y </a:t>
                </a:r>
                <a14:m>
                  <m:oMath xmlns:m="http://schemas.openxmlformats.org/officeDocument/2006/math">
                    <m:r>
                      <m:rPr>
                        <m:sty m:val="p"/>
                      </m:rPr>
                      <a:rPr lang="es-EC">
                        <a:effectLst/>
                        <a:latin typeface="Cambria Math" panose="02040503050406030204" pitchFamily="18" charset="0"/>
                        <a:ea typeface="Calibri" panose="020F0502020204030204" pitchFamily="34" charset="0"/>
                      </a:rPr>
                      <m:t>C</m:t>
                    </m:r>
                    <m:r>
                      <a:rPr lang="es-EC">
                        <a:effectLst/>
                        <a:latin typeface="Cambria Math" panose="02040503050406030204" pitchFamily="18" charset="0"/>
                        <a:ea typeface="Calibri" panose="020F0502020204030204" pitchFamily="34" charset="0"/>
                      </a:rPr>
                      <m:t>&gt;0,15</m:t>
                    </m:r>
                    <m:r>
                      <m:rPr>
                        <m:sty m:val="p"/>
                      </m:rPr>
                      <a:rPr lang="es-EC">
                        <a:effectLst/>
                        <a:latin typeface="Cambria Math" panose="02040503050406030204" pitchFamily="18" charset="0"/>
                        <a:ea typeface="Calibri" panose="020F0502020204030204" pitchFamily="34" charset="0"/>
                      </a:rPr>
                      <m:t>D</m:t>
                    </m:r>
                  </m:oMath>
                </a14:m>
                <a:endParaRPr lang="es-EC" dirty="0">
                  <a:effectLst/>
                  <a:latin typeface="Times New Roman" panose="02020603050405020304" pitchFamily="18" charset="0"/>
                  <a:ea typeface="Calibri" panose="020F0502020204030204" pitchFamily="34"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3946567" y="3037871"/>
                <a:ext cx="2633413" cy="646331"/>
              </a:xfrm>
              <a:prstGeom prst="rect">
                <a:avLst/>
              </a:prstGeom>
              <a:blipFill rotWithShape="0">
                <a:blip r:embed="rId8"/>
                <a:stretch>
                  <a:fillRect b="-1887"/>
                </a:stretch>
              </a:blipFill>
            </p:spPr>
            <p:txBody>
              <a:bodyPr/>
              <a:lstStyle/>
              <a:p>
                <a:r>
                  <a:rPr lang="es-EC">
                    <a:noFill/>
                  </a:rPr>
                  <a:t> </a:t>
                </a:r>
              </a:p>
            </p:txBody>
          </p:sp>
        </mc:Fallback>
      </mc:AlternateContent>
      <p:pic>
        <p:nvPicPr>
          <p:cNvPr id="15" name="Imagen 14"/>
          <p:cNvPicPr/>
          <p:nvPr/>
        </p:nvPicPr>
        <p:blipFill rotWithShape="1">
          <a:blip r:embed="rId9"/>
          <a:srcRect r="3140"/>
          <a:stretch/>
        </p:blipFill>
        <p:spPr bwMode="auto">
          <a:xfrm>
            <a:off x="2430668" y="3977031"/>
            <a:ext cx="1441450" cy="251968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6" name="Rectángulo 15"/>
              <p:cNvSpPr/>
              <p:nvPr/>
            </p:nvSpPr>
            <p:spPr>
              <a:xfrm>
                <a:off x="2430668" y="3921469"/>
                <a:ext cx="6096000" cy="1200329"/>
              </a:xfrm>
              <a:prstGeom prst="rect">
                <a:avLst/>
              </a:prstGeom>
            </p:spPr>
            <p:txBody>
              <a:bodyPr>
                <a:spAutoFit/>
              </a:bodyPr>
              <a:lstStyle/>
              <a:p>
                <a:pPr marL="342900" lvl="0" indent="-342900" algn="ctr">
                  <a:lnSpc>
                    <a:spcPct val="200000"/>
                  </a:lnSpc>
                  <a:spcAft>
                    <a:spcPts val="0"/>
                  </a:spcAft>
                  <a:buFont typeface="+mj-lt"/>
                  <a:buAutoNum type="alphaLcParenR"/>
                </a:pPr>
                <a14:m>
                  <m:oMath xmlns:m="http://schemas.openxmlformats.org/officeDocument/2006/math">
                    <m:r>
                      <m:rPr>
                        <m:sty m:val="p"/>
                      </m:rPr>
                      <a:rPr lang="es-EC">
                        <a:latin typeface="Cambria Math" panose="02040503050406030204" pitchFamily="18" charset="0"/>
                        <a:ea typeface="Calibri" panose="020F0502020204030204" pitchFamily="34" charset="0"/>
                      </a:rPr>
                      <m:t>C</m:t>
                    </m:r>
                    <m:r>
                      <a:rPr lang="es-EC">
                        <a:latin typeface="Cambria Math" panose="02040503050406030204" pitchFamily="18" charset="0"/>
                        <a:ea typeface="Calibri" panose="020F0502020204030204" pitchFamily="34" charset="0"/>
                      </a:rPr>
                      <m:t>×</m:t>
                    </m:r>
                    <m:r>
                      <m:rPr>
                        <m:sty m:val="p"/>
                      </m:rPr>
                      <a:rPr lang="es-EC">
                        <a:latin typeface="Cambria Math" panose="02040503050406030204" pitchFamily="18" charset="0"/>
                        <a:ea typeface="Calibri" panose="020F0502020204030204" pitchFamily="34" charset="0"/>
                      </a:rPr>
                      <m:t>D</m:t>
                    </m:r>
                    <m:r>
                      <a:rPr lang="es-EC">
                        <a:latin typeface="Cambria Math" panose="02040503050406030204" pitchFamily="18" charset="0"/>
                        <a:ea typeface="Calibri" panose="020F0502020204030204" pitchFamily="34" charset="0"/>
                      </a:rPr>
                      <m:t>&gt;0,5</m:t>
                    </m:r>
                    <m:r>
                      <m:rPr>
                        <m:sty m:val="p"/>
                      </m:rPr>
                      <a:rPr lang="es-EC">
                        <a:latin typeface="Cambria Math" panose="02040503050406030204" pitchFamily="18" charset="0"/>
                        <a:ea typeface="Calibri" panose="020F0502020204030204" pitchFamily="34" charset="0"/>
                      </a:rPr>
                      <m:t>A</m:t>
                    </m:r>
                    <m:r>
                      <a:rPr lang="es-EC">
                        <a:latin typeface="Cambria Math" panose="02040503050406030204" pitchFamily="18" charset="0"/>
                        <a:ea typeface="Calibri" panose="020F0502020204030204" pitchFamily="34" charset="0"/>
                      </a:rPr>
                      <m:t>×</m:t>
                    </m:r>
                    <m:r>
                      <m:rPr>
                        <m:sty m:val="p"/>
                      </m:rPr>
                      <a:rPr lang="es-EC">
                        <a:latin typeface="Cambria Math" panose="02040503050406030204" pitchFamily="18" charset="0"/>
                        <a:ea typeface="Calibri" panose="020F0502020204030204" pitchFamily="34" charset="0"/>
                      </a:rPr>
                      <m:t>B</m:t>
                    </m:r>
                  </m:oMath>
                </a14:m>
                <a:endParaRPr lang="es-EC" dirty="0">
                  <a:effectLst/>
                  <a:latin typeface="Times New Roman" panose="02020603050405020304" pitchFamily="18" charset="0"/>
                  <a:ea typeface="Calibri" panose="020F0502020204030204" pitchFamily="34" charset="0"/>
                </a:endParaRPr>
              </a:p>
              <a:p>
                <a:pPr marL="342900" lvl="0" indent="-342900" algn="ctr">
                  <a:lnSpc>
                    <a:spcPct val="200000"/>
                  </a:lnSpc>
                  <a:spcAft>
                    <a:spcPts val="0"/>
                  </a:spcAft>
                  <a:buFont typeface="+mj-lt"/>
                  <a:buAutoNum type="alphaLcParenR"/>
                </a:pPr>
                <a14:m>
                  <m:oMath xmlns:m="http://schemas.openxmlformats.org/officeDocument/2006/math">
                    <m:r>
                      <a:rPr lang="es-EC">
                        <a:effectLst/>
                        <a:latin typeface="Cambria Math" panose="02040503050406030204" pitchFamily="18" charset="0"/>
                        <a:ea typeface="Calibri" panose="020F0502020204030204" pitchFamily="34" charset="0"/>
                      </a:rPr>
                      <m:t>(</m:t>
                    </m:r>
                    <m:r>
                      <m:rPr>
                        <m:sty m:val="p"/>
                      </m:rPr>
                      <a:rPr lang="es-EC">
                        <a:effectLst/>
                        <a:latin typeface="Cambria Math" panose="02040503050406030204" pitchFamily="18" charset="0"/>
                        <a:ea typeface="Calibri" panose="020F0502020204030204" pitchFamily="34" charset="0"/>
                      </a:rPr>
                      <m:t>C</m:t>
                    </m:r>
                    <m:r>
                      <a:rPr lang="es-EC">
                        <a:effectLst/>
                        <a:latin typeface="Cambria Math" panose="02040503050406030204" pitchFamily="18" charset="0"/>
                        <a:ea typeface="Calibri" panose="020F0502020204030204" pitchFamily="34" charset="0"/>
                      </a:rPr>
                      <m:t>×</m:t>
                    </m:r>
                    <m:r>
                      <m:rPr>
                        <m:sty m:val="p"/>
                      </m:rPr>
                      <a:rPr lang="es-EC">
                        <a:effectLst/>
                        <a:latin typeface="Cambria Math" panose="02040503050406030204" pitchFamily="18" charset="0"/>
                        <a:ea typeface="Calibri" panose="020F0502020204030204" pitchFamily="34" charset="0"/>
                      </a:rPr>
                      <m:t>D</m:t>
                    </m:r>
                    <m:r>
                      <a:rPr lang="es-EC">
                        <a:effectLst/>
                        <a:latin typeface="Cambria Math" panose="02040503050406030204" pitchFamily="18" charset="0"/>
                        <a:ea typeface="Calibri" panose="020F0502020204030204" pitchFamily="34" charset="0"/>
                      </a:rPr>
                      <m:t>+</m:t>
                    </m:r>
                    <m:r>
                      <m:rPr>
                        <m:sty m:val="p"/>
                      </m:rPr>
                      <a:rPr lang="es-EC">
                        <a:effectLst/>
                        <a:latin typeface="Cambria Math" panose="02040503050406030204" pitchFamily="18" charset="0"/>
                        <a:ea typeface="Calibri" panose="020F0502020204030204" pitchFamily="34" charset="0"/>
                      </a:rPr>
                      <m:t>C</m:t>
                    </m:r>
                    <m:r>
                      <a:rPr lang="es-EC">
                        <a:effectLst/>
                        <a:latin typeface="Cambria Math" panose="02040503050406030204" pitchFamily="18" charset="0"/>
                        <a:ea typeface="Calibri" panose="020F0502020204030204" pitchFamily="34" charset="0"/>
                      </a:rPr>
                      <m:t>×</m:t>
                    </m:r>
                    <m:r>
                      <m:rPr>
                        <m:sty m:val="p"/>
                      </m:rPr>
                      <a:rPr lang="es-EC">
                        <a:effectLst/>
                        <a:latin typeface="Cambria Math" panose="02040503050406030204" pitchFamily="18" charset="0"/>
                        <a:ea typeface="Calibri" panose="020F0502020204030204" pitchFamily="34" charset="0"/>
                      </a:rPr>
                      <m:t>E</m:t>
                    </m:r>
                    <m:r>
                      <a:rPr lang="es-EC">
                        <a:effectLst/>
                        <a:latin typeface="Cambria Math" panose="02040503050406030204" pitchFamily="18" charset="0"/>
                        <a:ea typeface="Calibri" panose="020F0502020204030204" pitchFamily="34" charset="0"/>
                      </a:rPr>
                      <m:t>)&gt;0,5</m:t>
                    </m:r>
                    <m:r>
                      <m:rPr>
                        <m:sty m:val="p"/>
                      </m:rPr>
                      <a:rPr lang="es-EC">
                        <a:effectLst/>
                        <a:latin typeface="Cambria Math" panose="02040503050406030204" pitchFamily="18" charset="0"/>
                        <a:ea typeface="Calibri" panose="020F0502020204030204" pitchFamily="34" charset="0"/>
                      </a:rPr>
                      <m:t>A</m:t>
                    </m:r>
                    <m:r>
                      <a:rPr lang="es-EC">
                        <a:effectLst/>
                        <a:latin typeface="Cambria Math" panose="02040503050406030204" pitchFamily="18" charset="0"/>
                        <a:ea typeface="Calibri" panose="020F0502020204030204" pitchFamily="34" charset="0"/>
                      </a:rPr>
                      <m:t>×</m:t>
                    </m:r>
                    <m:r>
                      <m:rPr>
                        <m:sty m:val="p"/>
                      </m:rPr>
                      <a:rPr lang="es-EC">
                        <a:effectLst/>
                        <a:latin typeface="Cambria Math" panose="02040503050406030204" pitchFamily="18" charset="0"/>
                        <a:ea typeface="Calibri" panose="020F0502020204030204" pitchFamily="34" charset="0"/>
                      </a:rPr>
                      <m:t>B</m:t>
                    </m:r>
                  </m:oMath>
                </a14:m>
                <a:endParaRPr lang="es-EC" dirty="0">
                  <a:effectLst/>
                  <a:latin typeface="Times New Roman" panose="02020603050405020304" pitchFamily="18" charset="0"/>
                  <a:ea typeface="Calibri" panose="020F0502020204030204" pitchFamily="34"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2430668" y="3921469"/>
                <a:ext cx="6096000" cy="1200329"/>
              </a:xfrm>
              <a:prstGeom prst="rect">
                <a:avLst/>
              </a:prstGeom>
              <a:blipFill rotWithShape="0">
                <a:blip r:embed="rId10"/>
                <a:stretch>
                  <a:fillRect/>
                </a:stretch>
              </a:blipFill>
            </p:spPr>
            <p:txBody>
              <a:bodyPr/>
              <a:lstStyle/>
              <a:p>
                <a:r>
                  <a:rPr lang="es-EC">
                    <a:noFill/>
                  </a:rPr>
                  <a:t> </a:t>
                </a:r>
              </a:p>
            </p:txBody>
          </p:sp>
        </mc:Fallback>
      </mc:AlternateContent>
      <p:pic>
        <p:nvPicPr>
          <p:cNvPr id="17" name="Imagen 16"/>
          <p:cNvPicPr/>
          <p:nvPr/>
        </p:nvPicPr>
        <p:blipFill rotWithShape="1">
          <a:blip r:embed="rId11">
            <a:extLst>
              <a:ext uri="{28A0092B-C50C-407E-A947-70E740481C1C}">
                <a14:useLocalDpi xmlns:a14="http://schemas.microsoft.com/office/drawing/2010/main" val="0"/>
              </a:ext>
            </a:extLst>
          </a:blip>
          <a:srcRect b="11897"/>
          <a:stretch/>
        </p:blipFill>
        <p:spPr bwMode="auto">
          <a:xfrm>
            <a:off x="4525141" y="5413375"/>
            <a:ext cx="1499870" cy="1079500"/>
          </a:xfrm>
          <a:prstGeom prst="rect">
            <a:avLst/>
          </a:prstGeom>
          <a:ln>
            <a:noFill/>
          </a:ln>
          <a:extLst>
            <a:ext uri="{53640926-AAD7-44D8-BBD7-CCE9431645EC}">
              <a14:shadowObscured xmlns:a14="http://schemas.microsoft.com/office/drawing/2010/main"/>
            </a:ext>
          </a:extLst>
        </p:spPr>
      </p:pic>
      <p:pic>
        <p:nvPicPr>
          <p:cNvPr id="18" name="Imagen 17"/>
          <p:cNvPicPr/>
          <p:nvPr/>
        </p:nvPicPr>
        <p:blipFill rotWithShape="1">
          <a:blip r:embed="rId12"/>
          <a:srcRect t="-6833" r="7291"/>
          <a:stretch/>
        </p:blipFill>
        <p:spPr bwMode="auto">
          <a:xfrm>
            <a:off x="7911035" y="1359675"/>
            <a:ext cx="1231265" cy="1799590"/>
          </a:xfrm>
          <a:prstGeom prst="rect">
            <a:avLst/>
          </a:prstGeom>
          <a:ln>
            <a:noFill/>
          </a:ln>
          <a:extLst>
            <a:ext uri="{53640926-AAD7-44D8-BBD7-CCE9431645EC}">
              <a14:shadowObscured xmlns:a14="http://schemas.microsoft.com/office/drawing/2010/main"/>
            </a:ext>
          </a:extLst>
        </p:spPr>
      </p:pic>
      <p:pic>
        <p:nvPicPr>
          <p:cNvPr id="19" name="Imagen 18"/>
          <p:cNvPicPr/>
          <p:nvPr/>
        </p:nvPicPr>
        <p:blipFill rotWithShape="1">
          <a:blip r:embed="rId13">
            <a:extLst>
              <a:ext uri="{BEBA8EAE-BF5A-486C-A8C5-ECC9F3942E4B}">
                <a14:imgProps xmlns:a14="http://schemas.microsoft.com/office/drawing/2010/main">
                  <a14:imgLayer r:embed="rId14">
                    <a14:imgEffect>
                      <a14:sharpenSoften amount="50000"/>
                    </a14:imgEffect>
                  </a14:imgLayer>
                </a14:imgProps>
              </a:ext>
            </a:extLst>
          </a:blip>
          <a:srcRect t="-5293" r="6526" b="-1"/>
          <a:stretch/>
        </p:blipFill>
        <p:spPr bwMode="auto">
          <a:xfrm>
            <a:off x="10727606" y="3159265"/>
            <a:ext cx="1149350" cy="1799590"/>
          </a:xfrm>
          <a:prstGeom prst="rect">
            <a:avLst/>
          </a:prstGeom>
          <a:ln>
            <a:noFill/>
          </a:ln>
          <a:extLst>
            <a:ext uri="{53640926-AAD7-44D8-BBD7-CCE9431645EC}">
              <a14:shadowObscured xmlns:a14="http://schemas.microsoft.com/office/drawing/2010/main"/>
            </a:ext>
          </a:extLst>
        </p:spPr>
      </p:pic>
      <p:sp>
        <p:nvSpPr>
          <p:cNvPr id="20" name="Rectangle 2"/>
          <p:cNvSpPr>
            <a:spLocks noChangeArrowheads="1"/>
          </p:cNvSpPr>
          <p:nvPr/>
        </p:nvSpPr>
        <p:spPr bwMode="auto">
          <a:xfrm>
            <a:off x="7884291" y="46269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1" name="Objeto 20"/>
          <p:cNvGraphicFramePr>
            <a:graphicFrameLocks noChangeAspect="1"/>
          </p:cNvGraphicFramePr>
          <p:nvPr>
            <p:extLst>
              <p:ext uri="{D42A27DB-BD31-4B8C-83A1-F6EECF244321}">
                <p14:modId xmlns:p14="http://schemas.microsoft.com/office/powerpoint/2010/main" val="2421104369"/>
              </p:ext>
            </p:extLst>
          </p:nvPr>
        </p:nvGraphicFramePr>
        <p:xfrm>
          <a:off x="7884291" y="4626973"/>
          <a:ext cx="1295400" cy="2152650"/>
        </p:xfrm>
        <a:graphic>
          <a:graphicData uri="http://schemas.openxmlformats.org/presentationml/2006/ole">
            <mc:AlternateContent xmlns:mc="http://schemas.openxmlformats.org/markup-compatibility/2006">
              <mc:Choice xmlns:v="urn:schemas-microsoft-com:vml" Requires="v">
                <p:oleObj spid="_x0000_s15412" name="Imagen de mapa de bits" r:id="rId15" imgW="1943371" imgH="3428571" progId="Paint.Picture">
                  <p:embed/>
                </p:oleObj>
              </mc:Choice>
              <mc:Fallback>
                <p:oleObj name="Imagen de mapa de bits" r:id="rId15" imgW="1943371" imgH="3428571" progId="Paint.Picture">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l="-7031"/>
                      <a:stretch>
                        <a:fillRect/>
                      </a:stretch>
                    </p:blipFill>
                    <p:spPr bwMode="auto">
                      <a:xfrm>
                        <a:off x="7884291" y="4626973"/>
                        <a:ext cx="1295400" cy="215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2" name="Rectángulo 21"/>
              <p:cNvSpPr/>
              <p:nvPr/>
            </p:nvSpPr>
            <p:spPr>
              <a:xfrm>
                <a:off x="7491412" y="1577222"/>
                <a:ext cx="6096000" cy="1183850"/>
              </a:xfrm>
              <a:prstGeom prst="rect">
                <a:avLst/>
              </a:prstGeom>
            </p:spPr>
            <p:txBody>
              <a:bodyPr>
                <a:spAutoFit/>
              </a:bodyPr>
              <a:lstStyle/>
              <a:p>
                <a:pPr indent="180340" algn="ctr">
                  <a:lnSpc>
                    <a:spcPct val="20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Calibri" panose="020F0502020204030204" pitchFamily="34" charset="0"/>
                            </a:rPr>
                          </m:ctrlPr>
                        </m:sSubPr>
                        <m:e>
                          <m:r>
                            <a:rPr lang="es-EC" i="1">
                              <a:effectLst/>
                              <a:latin typeface="Cambria Math" panose="02040503050406030204" pitchFamily="18" charset="0"/>
                              <a:ea typeface="Calibri" panose="020F0502020204030204" pitchFamily="34" charset="0"/>
                            </a:rPr>
                            <m:t>𝐾</m:t>
                          </m:r>
                        </m:e>
                        <m:sub>
                          <m:r>
                            <a:rPr lang="es-EC" i="1">
                              <a:effectLst/>
                              <a:latin typeface="Cambria Math" panose="02040503050406030204" pitchFamily="18" charset="0"/>
                              <a:ea typeface="Calibri" panose="020F0502020204030204" pitchFamily="34" charset="0"/>
                            </a:rPr>
                            <m:t>𝐶</m:t>
                          </m:r>
                        </m:sub>
                      </m:sSub>
                      <m:r>
                        <a:rPr lang="es-EC">
                          <a:effectLst/>
                          <a:latin typeface="Cambria Math" panose="02040503050406030204" pitchFamily="18" charset="0"/>
                          <a:ea typeface="Calibri" panose="020F0502020204030204" pitchFamily="34" charset="0"/>
                        </a:rPr>
                        <m:t>&lt;0,70</m:t>
                      </m:r>
                      <m:sSub>
                        <m:sSubPr>
                          <m:ctrlPr>
                            <a:rPr lang="es-EC" i="1">
                              <a:effectLst/>
                              <a:latin typeface="Cambria Math" panose="02040503050406030204" pitchFamily="18" charset="0"/>
                              <a:ea typeface="Calibri" panose="020F0502020204030204" pitchFamily="34" charset="0"/>
                            </a:rPr>
                          </m:ctrlPr>
                        </m:sSubPr>
                        <m:e>
                          <m:r>
                            <a:rPr lang="es-EC" i="1">
                              <a:effectLst/>
                              <a:latin typeface="Cambria Math" panose="02040503050406030204" pitchFamily="18" charset="0"/>
                              <a:ea typeface="Calibri" panose="020F0502020204030204" pitchFamily="34" charset="0"/>
                            </a:rPr>
                            <m:t>𝐾</m:t>
                          </m:r>
                        </m:e>
                        <m:sub>
                          <m:r>
                            <a:rPr lang="es-EC" i="1">
                              <a:effectLst/>
                              <a:latin typeface="Cambria Math" panose="02040503050406030204" pitchFamily="18" charset="0"/>
                              <a:ea typeface="Calibri" panose="020F0502020204030204" pitchFamily="34" charset="0"/>
                            </a:rPr>
                            <m:t>𝐷</m:t>
                          </m:r>
                        </m:sub>
                      </m:sSub>
                    </m:oMath>
                  </m:oMathPara>
                </a14:m>
                <a:endParaRPr lang="es-EC" dirty="0">
                  <a:effectLst/>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sSub>
                        <m:sSubPr>
                          <m:ctrlPr>
                            <a:rPr lang="es-EC" i="1">
                              <a:effectLst/>
                              <a:latin typeface="Cambria Math" panose="020405030504060302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a:effectLst/>
                          <a:latin typeface="Cambria Math" panose="02040503050406030204" pitchFamily="18" charset="0"/>
                          <a:ea typeface="Calibri" panose="020F0502020204030204" pitchFamily="34" charset="0"/>
                          <a:cs typeface="Times New Roman" panose="02020603050405020304" pitchFamily="18" charset="0"/>
                        </a:rPr>
                        <m:t>&lt;0,80</m:t>
                      </m:r>
                      <m:f>
                        <m:fPr>
                          <m:ctrlPr>
                            <a:rPr lang="es-EC" i="1">
                              <a:effectLst/>
                              <a:latin typeface="Cambria Math" panose="02040503050406030204" pitchFamily="18" charset="0"/>
                            </a:rPr>
                          </m:ctrlPr>
                        </m:fPr>
                        <m:num>
                          <m:d>
                            <m:dPr>
                              <m:ctrlPr>
                                <a:rPr lang="es-EC" i="1">
                                  <a:effectLst/>
                                  <a:latin typeface="Cambria Math" panose="02040503050406030204" pitchFamily="18" charset="0"/>
                                </a:rPr>
                              </m:ctrlPr>
                            </m:dPr>
                            <m:e>
                              <m:sSub>
                                <m:sSubPr>
                                  <m:ctrlPr>
                                    <a:rPr lang="es-EC" i="1">
                                      <a:effectLst/>
                                      <a:latin typeface="Cambria Math" panose="020405030504060302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EC"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i="1">
                                      <a:effectLst/>
                                      <a:latin typeface="Cambria Math" panose="020405030504060302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𝐹</m:t>
                                  </m:r>
                                </m:sub>
                              </m:sSub>
                            </m:e>
                          </m:d>
                        </m:num>
                        <m:den>
                          <m:r>
                            <a:rPr lang="es-EC"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s-EC" dirty="0"/>
              </a:p>
            </p:txBody>
          </p:sp>
        </mc:Choice>
        <mc:Fallback xmlns="">
          <p:sp>
            <p:nvSpPr>
              <p:cNvPr id="22" name="Rectángulo 21"/>
              <p:cNvSpPr>
                <a:spLocks noRot="1" noChangeAspect="1" noMove="1" noResize="1" noEditPoints="1" noAdjustHandles="1" noChangeArrowheads="1" noChangeShapeType="1" noTextEdit="1"/>
              </p:cNvSpPr>
              <p:nvPr/>
            </p:nvSpPr>
            <p:spPr>
              <a:xfrm>
                <a:off x="7491412" y="1577222"/>
                <a:ext cx="6096000" cy="1183850"/>
              </a:xfrm>
              <a:prstGeom prst="rect">
                <a:avLst/>
              </a:prstGeom>
              <a:blipFill rotWithShape="0">
                <a:blip r:embed="rId1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8197418" y="3723609"/>
                <a:ext cx="1718034"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𝐷</m:t>
                          </m:r>
                        </m:sub>
                      </m:sSub>
                      <m:r>
                        <a:rPr lang="es-EC" i="0">
                          <a:latin typeface="Cambria Math" panose="02040503050406030204" pitchFamily="18" charset="0"/>
                        </a:rPr>
                        <m:t>&gt;1,50</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𝐸</m:t>
                          </m:r>
                        </m:sub>
                      </m:sSub>
                      <m:r>
                        <a:rPr lang="es-EC" i="0">
                          <a:latin typeface="Cambria Math" panose="02040503050406030204" pitchFamily="18" charset="0"/>
                        </a:rPr>
                        <m:t>  </m:t>
                      </m:r>
                    </m:oMath>
                  </m:oMathPara>
                </a14:m>
                <a:endParaRPr lang="es-EC"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C" i="0">
                          <a:latin typeface="Cambria Math" panose="02040503050406030204" pitchFamily="18" charset="0"/>
                        </a:rPr>
                        <m:t>  </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𝐷</m:t>
                          </m:r>
                        </m:sub>
                      </m:sSub>
                      <m:r>
                        <a:rPr lang="es-EC" i="0">
                          <a:latin typeface="Cambria Math" panose="02040503050406030204" pitchFamily="18" charset="0"/>
                        </a:rPr>
                        <m:t>&gt;1,50</m:t>
                      </m:r>
                      <m:sSub>
                        <m:sSubPr>
                          <m:ctrlPr>
                            <a:rPr lang="es-EC" i="1">
                              <a:latin typeface="Cambria Math" panose="02040503050406030204" pitchFamily="18" charset="0"/>
                            </a:rPr>
                          </m:ctrlPr>
                        </m:sSubPr>
                        <m:e>
                          <m:r>
                            <a:rPr lang="es-EC" i="1">
                              <a:latin typeface="Cambria Math" panose="02040503050406030204" pitchFamily="18" charset="0"/>
                            </a:rPr>
                            <m:t>𝑚</m:t>
                          </m:r>
                        </m:e>
                        <m:sub>
                          <m:r>
                            <a:rPr lang="es-EC" i="1">
                              <a:latin typeface="Cambria Math" panose="02040503050406030204" pitchFamily="18" charset="0"/>
                            </a:rPr>
                            <m:t>𝐶</m:t>
                          </m:r>
                        </m:sub>
                      </m:sSub>
                    </m:oMath>
                  </m:oMathPara>
                </a14:m>
                <a:endParaRPr lang="es-EC" dirty="0"/>
              </a:p>
            </p:txBody>
          </p:sp>
        </mc:Choice>
        <mc:Fallback xmlns="">
          <p:sp>
            <p:nvSpPr>
              <p:cNvPr id="23" name="Rectángulo 22"/>
              <p:cNvSpPr>
                <a:spLocks noRot="1" noChangeAspect="1" noMove="1" noResize="1" noEditPoints="1" noAdjustHandles="1" noChangeArrowheads="1" noChangeShapeType="1" noTextEdit="1"/>
              </p:cNvSpPr>
              <p:nvPr/>
            </p:nvSpPr>
            <p:spPr>
              <a:xfrm>
                <a:off x="8197418" y="3723609"/>
                <a:ext cx="1718034" cy="646331"/>
              </a:xfrm>
              <a:prstGeom prst="rect">
                <a:avLst/>
              </a:prstGeom>
              <a:blipFill rotWithShape="0">
                <a:blip r:embed="rId1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9920853" y="5665827"/>
                <a:ext cx="10823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a</m:t>
                      </m:r>
                      <m:r>
                        <a:rPr lang="es-EC" i="0">
                          <a:latin typeface="Cambria Math" panose="02040503050406030204" pitchFamily="18" charset="0"/>
                        </a:rPr>
                        <m:t>&gt;1,3</m:t>
                      </m:r>
                      <m:r>
                        <m:rPr>
                          <m:sty m:val="p"/>
                        </m:rPr>
                        <a:rPr lang="es-EC" i="0">
                          <a:latin typeface="Cambria Math" panose="02040503050406030204" pitchFamily="18" charset="0"/>
                        </a:rPr>
                        <m:t>b</m:t>
                      </m:r>
                    </m:oMath>
                  </m:oMathPara>
                </a14:m>
                <a:endParaRPr lang="es-EC" dirty="0"/>
              </a:p>
            </p:txBody>
          </p:sp>
        </mc:Choice>
        <mc:Fallback xmlns="">
          <p:sp>
            <p:nvSpPr>
              <p:cNvPr id="24" name="Rectángulo 23"/>
              <p:cNvSpPr>
                <a:spLocks noRot="1" noChangeAspect="1" noMove="1" noResize="1" noEditPoints="1" noAdjustHandles="1" noChangeArrowheads="1" noChangeShapeType="1" noTextEdit="1"/>
              </p:cNvSpPr>
              <p:nvPr/>
            </p:nvSpPr>
            <p:spPr>
              <a:xfrm>
                <a:off x="9920853" y="5665827"/>
                <a:ext cx="1082348" cy="369332"/>
              </a:xfrm>
              <a:prstGeom prst="rect">
                <a:avLst/>
              </a:prstGeom>
              <a:blipFill rotWithShape="0">
                <a:blip r:embed="rId19"/>
                <a:stretch>
                  <a:fillRect/>
                </a:stretch>
              </a:blipFill>
            </p:spPr>
            <p:txBody>
              <a:bodyPr/>
              <a:lstStyle/>
              <a:p>
                <a:r>
                  <a:rPr lang="es-EC">
                    <a:noFill/>
                  </a:rPr>
                  <a:t> </a:t>
                </a:r>
              </a:p>
            </p:txBody>
          </p:sp>
        </mc:Fallback>
      </mc:AlternateContent>
      <p:sp>
        <p:nvSpPr>
          <p:cNvPr id="3" name="Rectángulo 2"/>
          <p:cNvSpPr/>
          <p:nvPr/>
        </p:nvSpPr>
        <p:spPr>
          <a:xfrm>
            <a:off x="2094577" y="1229427"/>
            <a:ext cx="5162566" cy="5628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7257142" y="1229426"/>
            <a:ext cx="4934857" cy="56285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944357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IRREGULARIDADES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ESTRUCTURA-CIÓN SÍSMICA</a:t>
            </a: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8883175" y="1460783"/>
            <a:ext cx="3165517" cy="4111364"/>
          </a:xfrm>
          <a:prstGeom prst="rect">
            <a:avLst/>
          </a:prstGeom>
          <a:ln>
            <a:noFill/>
          </a:ln>
        </p:spPr>
      </p:pic>
      <mc:AlternateContent xmlns:mc="http://schemas.openxmlformats.org/markup-compatibility/2006" xmlns:a14="http://schemas.microsoft.com/office/drawing/2010/main">
        <mc:Choice Requires="a14">
          <p:sp>
            <p:nvSpPr>
              <p:cNvPr id="9" name="Rectángulo 8"/>
              <p:cNvSpPr/>
              <p:nvPr/>
            </p:nvSpPr>
            <p:spPr>
              <a:xfrm>
                <a:off x="9300376" y="5433773"/>
                <a:ext cx="2891624"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𝑎</m:t>
                      </m:r>
                      <m:r>
                        <a:rPr lang="es-ES" i="0">
                          <a:latin typeface="Cambria Math" panose="02040503050406030204" pitchFamily="18" charset="0"/>
                        </a:rPr>
                        <m:t>&gt;1.3</m:t>
                      </m:r>
                      <m:r>
                        <a:rPr lang="es-ES" i="1">
                          <a:latin typeface="Cambria Math" panose="02040503050406030204" pitchFamily="18" charset="0"/>
                        </a:rPr>
                        <m:t>𝑏</m:t>
                      </m:r>
                    </m:oMath>
                  </m:oMathPara>
                </a14:m>
                <a:endParaRPr lang="es-419"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0">
                          <a:latin typeface="Cambria Math" panose="02040503050406030204" pitchFamily="18" charset="0"/>
                        </a:rPr>
                        <m:t>1.3</m:t>
                      </m:r>
                      <m:r>
                        <a:rPr lang="es-ES" i="1">
                          <a:latin typeface="Cambria Math" panose="02040503050406030204" pitchFamily="18" charset="0"/>
                        </a:rPr>
                        <m:t>𝑏</m:t>
                      </m:r>
                      <m:r>
                        <a:rPr lang="es-ES" i="0">
                          <a:latin typeface="Cambria Math" panose="02040503050406030204" pitchFamily="18" charset="0"/>
                        </a:rPr>
                        <m:t>=1.3</m:t>
                      </m:r>
                      <m:d>
                        <m:dPr>
                          <m:ctrlPr>
                            <a:rPr lang="es-ES" i="1">
                              <a:latin typeface="Cambria Math" panose="02040503050406030204" pitchFamily="18" charset="0"/>
                            </a:rPr>
                          </m:ctrlPr>
                        </m:dPr>
                        <m:e>
                          <m:r>
                            <a:rPr lang="es-ES" i="0">
                              <a:latin typeface="Cambria Math" panose="02040503050406030204" pitchFamily="18" charset="0"/>
                            </a:rPr>
                            <m:t>13.41</m:t>
                          </m:r>
                        </m:e>
                      </m:d>
                      <m:r>
                        <a:rPr lang="es-ES" i="0">
                          <a:latin typeface="Cambria Math" panose="02040503050406030204" pitchFamily="18" charset="0"/>
                        </a:rPr>
                        <m:t>=17.43</m:t>
                      </m:r>
                    </m:oMath>
                  </m:oMathPara>
                </a14:m>
                <a:endParaRPr lang="es-419"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0">
                          <a:latin typeface="Cambria Math" panose="02040503050406030204" pitchFamily="18" charset="0"/>
                        </a:rPr>
                        <m:t>19.70&gt;17.30</m:t>
                      </m:r>
                    </m:oMath>
                  </m:oMathPara>
                </a14:m>
                <a:endParaRPr lang="es-ES" dirty="0"/>
              </a:p>
            </p:txBody>
          </p:sp>
        </mc:Choice>
        <mc:Fallback xmlns="">
          <p:sp>
            <p:nvSpPr>
              <p:cNvPr id="9" name="Rectángulo 8"/>
              <p:cNvSpPr>
                <a:spLocks noRot="1" noChangeAspect="1" noMove="1" noResize="1" noEditPoints="1" noAdjustHandles="1" noChangeArrowheads="1" noChangeShapeType="1" noTextEdit="1"/>
              </p:cNvSpPr>
              <p:nvPr/>
            </p:nvSpPr>
            <p:spPr>
              <a:xfrm>
                <a:off x="9300376" y="5433773"/>
                <a:ext cx="2891624" cy="923330"/>
              </a:xfrm>
              <a:prstGeom prst="rect">
                <a:avLst/>
              </a:prstGeom>
              <a:blipFill>
                <a:blip r:embed="rId4"/>
                <a:stretch>
                  <a:fillRect/>
                </a:stretch>
              </a:blipFill>
            </p:spPr>
            <p:txBody>
              <a:bodyPr/>
              <a:lstStyle/>
              <a:p>
                <a:r>
                  <a:rPr lang="es-ES">
                    <a:noFill/>
                  </a:rPr>
                  <a:t> </a:t>
                </a:r>
              </a:p>
            </p:txBody>
          </p:sp>
        </mc:Fallback>
      </mc:AlternateContent>
      <p:pic>
        <p:nvPicPr>
          <p:cNvPr id="3" name="Imagen 2"/>
          <p:cNvPicPr>
            <a:picLocks noChangeAspect="1"/>
          </p:cNvPicPr>
          <p:nvPr/>
        </p:nvPicPr>
        <p:blipFill>
          <a:blip r:embed="rId5"/>
          <a:stretch>
            <a:fillRect/>
          </a:stretch>
        </p:blipFill>
        <p:spPr>
          <a:xfrm>
            <a:off x="2197509" y="1728054"/>
            <a:ext cx="6685419" cy="3899828"/>
          </a:xfrm>
          <a:prstGeom prst="rect">
            <a:avLst/>
          </a:prstGeom>
        </p:spPr>
      </p:pic>
    </p:spTree>
    <p:extLst>
      <p:ext uri="{BB962C8B-B14F-4D97-AF65-F5344CB8AC3E}">
        <p14:creationId xmlns:p14="http://schemas.microsoft.com/office/powerpoint/2010/main" val="321973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COEFICIENTES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ESTRUCTURA-CIÓN SÍSMICA</a:t>
            </a: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mc:AlternateContent xmlns:mc="http://schemas.openxmlformats.org/markup-compatibility/2006" xmlns:a14="http://schemas.microsoft.com/office/drawing/2010/main">
        <mc:Choice Requires="a14">
          <p:graphicFrame>
            <p:nvGraphicFramePr>
              <p:cNvPr id="10" name="Diagrama 9"/>
              <p:cNvGraphicFramePr/>
              <p:nvPr>
                <p:extLst>
                  <p:ext uri="{D42A27DB-BD31-4B8C-83A1-F6EECF244321}">
                    <p14:modId xmlns:p14="http://schemas.microsoft.com/office/powerpoint/2010/main" val="849570527"/>
                  </p:ext>
                </p:extLst>
              </p:nvPr>
            </p:nvGraphicFramePr>
            <p:xfrm>
              <a:off x="2139451" y="1322158"/>
              <a:ext cx="97019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0" name="Diagrama 9"/>
              <p:cNvGraphicFramePr/>
              <p:nvPr>
                <p:extLst>
                  <p:ext uri="{D42A27DB-BD31-4B8C-83A1-F6EECF244321}">
                    <p14:modId xmlns:p14="http://schemas.microsoft.com/office/powerpoint/2010/main" val="849570527"/>
                  </p:ext>
                </p:extLst>
              </p:nvPr>
            </p:nvGraphicFramePr>
            <p:xfrm>
              <a:off x="2139451" y="1322158"/>
              <a:ext cx="9701979"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Tree>
    <p:extLst>
      <p:ext uri="{BB962C8B-B14F-4D97-AF65-F5344CB8AC3E}">
        <p14:creationId xmlns:p14="http://schemas.microsoft.com/office/powerpoint/2010/main" val="2477992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REFRACCIÓN SÍSMICA</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rgbClr val="FFC000"/>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755654321"/>
              </p:ext>
            </p:extLst>
          </p:nvPr>
        </p:nvGraphicFramePr>
        <p:xfrm>
          <a:off x="3074517" y="1437199"/>
          <a:ext cx="4092576" cy="1097280"/>
        </p:xfrm>
        <a:graphic>
          <a:graphicData uri="http://schemas.openxmlformats.org/drawingml/2006/table">
            <a:tbl>
              <a:tblPr firstRow="1" firstCol="1" bandRow="1"/>
              <a:tblGrid>
                <a:gridCol w="1364192">
                  <a:extLst>
                    <a:ext uri="{9D8B030D-6E8A-4147-A177-3AD203B41FA5}">
                      <a16:colId xmlns="" xmlns:a16="http://schemas.microsoft.com/office/drawing/2014/main" val="803342090"/>
                    </a:ext>
                  </a:extLst>
                </a:gridCol>
                <a:gridCol w="1364192">
                  <a:extLst>
                    <a:ext uri="{9D8B030D-6E8A-4147-A177-3AD203B41FA5}">
                      <a16:colId xmlns="" xmlns:a16="http://schemas.microsoft.com/office/drawing/2014/main" val="3038113417"/>
                    </a:ext>
                  </a:extLst>
                </a:gridCol>
                <a:gridCol w="1364192">
                  <a:extLst>
                    <a:ext uri="{9D8B030D-6E8A-4147-A177-3AD203B41FA5}">
                      <a16:colId xmlns="" xmlns:a16="http://schemas.microsoft.com/office/drawing/2014/main" val="1657689831"/>
                    </a:ext>
                  </a:extLst>
                </a:gridCol>
              </a:tblGrid>
              <a:tr h="311785">
                <a:tc>
                  <a:txBody>
                    <a:bodyPr/>
                    <a:lstStyle/>
                    <a:p>
                      <a:pPr indent="180340" algn="ctr">
                        <a:lnSpc>
                          <a:spcPct val="200000"/>
                        </a:lnSpc>
                        <a:spcAft>
                          <a:spcPts val="0"/>
                        </a:spcAft>
                      </a:pPr>
                      <a:r>
                        <a:rPr lang="es-EC" sz="1200" b="1">
                          <a:effectLst/>
                          <a:latin typeface="Times New Roman" panose="02020603050405020304" pitchFamily="18" charset="0"/>
                          <a:ea typeface="Calibri" panose="020F0502020204030204" pitchFamily="34" charset="0"/>
                        </a:rPr>
                        <a:t>Localización</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b="1">
                          <a:effectLst/>
                          <a:latin typeface="Times New Roman" panose="02020603050405020304" pitchFamily="18" charset="0"/>
                          <a:ea typeface="Calibri" panose="020F0502020204030204" pitchFamily="34" charset="0"/>
                        </a:rPr>
                        <a:t>Latitud</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b="1">
                          <a:effectLst/>
                          <a:latin typeface="Times New Roman" panose="02020603050405020304" pitchFamily="18" charset="0"/>
                          <a:ea typeface="Calibri" panose="020F0502020204030204" pitchFamily="34" charset="0"/>
                        </a:rPr>
                        <a:t>Longitud</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5834516"/>
                  </a:ext>
                </a:extLst>
              </a:tr>
              <a:tr h="320675">
                <a:tc>
                  <a:txBody>
                    <a:bodyPr/>
                    <a:lstStyle/>
                    <a:p>
                      <a:pPr indent="180340" algn="ctr">
                        <a:lnSpc>
                          <a:spcPct val="200000"/>
                        </a:lnSpc>
                        <a:spcAft>
                          <a:spcPts val="0"/>
                        </a:spcAft>
                      </a:pPr>
                      <a:r>
                        <a:rPr lang="es-EC" sz="1200">
                          <a:effectLst/>
                          <a:latin typeface="Times New Roman" panose="02020603050405020304" pitchFamily="18" charset="0"/>
                          <a:ea typeface="Calibri" panose="020F0502020204030204" pitchFamily="34" charset="0"/>
                        </a:rPr>
                        <a:t>Punto Inicial</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dirty="0">
                          <a:effectLst/>
                          <a:latin typeface="Times New Roman" panose="02020603050405020304" pitchFamily="18" charset="0"/>
                          <a:ea typeface="Calibri" panose="020F0502020204030204" pitchFamily="34" charset="0"/>
                        </a:rPr>
                        <a:t>0°-10’-48”</a:t>
                      </a:r>
                      <a:endParaRPr lang="es-ES" sz="12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dirty="0">
                          <a:effectLst/>
                          <a:latin typeface="Times New Roman" panose="02020603050405020304" pitchFamily="18" charset="0"/>
                          <a:ea typeface="Calibri" panose="020F0502020204030204" pitchFamily="34" charset="0"/>
                        </a:rPr>
                        <a:t>-78°-29’-18”</a:t>
                      </a:r>
                      <a:endParaRPr lang="es-ES" sz="12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15141743"/>
                  </a:ext>
                </a:extLst>
              </a:tr>
              <a:tr h="311785">
                <a:tc>
                  <a:txBody>
                    <a:bodyPr/>
                    <a:lstStyle/>
                    <a:p>
                      <a:pPr indent="180340" algn="ctr">
                        <a:lnSpc>
                          <a:spcPct val="200000"/>
                        </a:lnSpc>
                        <a:spcAft>
                          <a:spcPts val="0"/>
                        </a:spcAft>
                      </a:pPr>
                      <a:r>
                        <a:rPr lang="es-EC" sz="1200">
                          <a:effectLst/>
                          <a:latin typeface="Times New Roman" panose="02020603050405020304" pitchFamily="18" charset="0"/>
                          <a:ea typeface="Calibri" panose="020F0502020204030204" pitchFamily="34" charset="0"/>
                        </a:rPr>
                        <a:t>Punto Final</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a:effectLst/>
                          <a:latin typeface="Times New Roman" panose="02020603050405020304" pitchFamily="18" charset="0"/>
                          <a:ea typeface="Calibri" panose="020F0502020204030204" pitchFamily="34" charset="0"/>
                        </a:rPr>
                        <a:t>0°-10’-48”</a:t>
                      </a:r>
                      <a:endParaRPr lang="es-ES" sz="12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1200" dirty="0">
                          <a:effectLst/>
                          <a:latin typeface="Times New Roman" panose="02020603050405020304" pitchFamily="18" charset="0"/>
                          <a:ea typeface="Calibri" panose="020F0502020204030204" pitchFamily="34" charset="0"/>
                        </a:rPr>
                        <a:t>-78°-29’-19”</a:t>
                      </a:r>
                      <a:endParaRPr lang="es-ES" sz="1200" dirty="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3924967"/>
                  </a:ext>
                </a:extLst>
              </a:tr>
            </a:tbl>
          </a:graphicData>
        </a:graphic>
      </p:graphicFrame>
      <p:pic>
        <p:nvPicPr>
          <p:cNvPr id="8" name="Imagen 7" descr="C:\Users\usuario\Desktop\TESIS - MIS PARTES XD\REFRACCION FOTOS\IMG_20180126_105015.jpg"/>
          <p:cNvPicPr/>
          <p:nvPr/>
        </p:nvPicPr>
        <p:blipFill>
          <a:blip r:embed="rId3">
            <a:extLst>
              <a:ext uri="{28A0092B-C50C-407E-A947-70E740481C1C}">
                <a14:useLocalDpi xmlns:a14="http://schemas.microsoft.com/office/drawing/2010/main" val="0"/>
              </a:ext>
            </a:extLst>
          </a:blip>
          <a:srcRect/>
          <a:stretch>
            <a:fillRect/>
          </a:stretch>
        </p:blipFill>
        <p:spPr bwMode="auto">
          <a:xfrm>
            <a:off x="8552985" y="1542698"/>
            <a:ext cx="3156933" cy="5132739"/>
          </a:xfrm>
          <a:prstGeom prst="rect">
            <a:avLst/>
          </a:prstGeom>
          <a:noFill/>
          <a:ln>
            <a:noFill/>
          </a:ln>
        </p:spPr>
      </p:pic>
      <p:pic>
        <p:nvPicPr>
          <p:cNvPr id="9" name="Imagen 8" descr="C:\Users\usuario\Dropbox\NuevoDocumento 2018-05-1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510" y="2830365"/>
            <a:ext cx="6165905" cy="3845072"/>
          </a:xfrm>
          <a:prstGeom prst="rect">
            <a:avLst/>
          </a:prstGeom>
          <a:noFill/>
          <a:ln>
            <a:noFill/>
          </a:ln>
        </p:spPr>
      </p:pic>
    </p:spTree>
    <p:extLst>
      <p:ext uri="{BB962C8B-B14F-4D97-AF65-F5344CB8AC3E}">
        <p14:creationId xmlns:p14="http://schemas.microsoft.com/office/powerpoint/2010/main" val="2435726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29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REFRACCIÓN SÍSMICA</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a:t>
            </a:r>
            <a:r>
              <a:rPr lang="es-EC" sz="2000" dirty="0" smtClean="0">
                <a:solidFill>
                  <a:schemeClr val="bg1"/>
                </a:solidFill>
              </a:rPr>
              <a:t>SÍSMICA</a:t>
            </a:r>
          </a:p>
          <a:p>
            <a:pPr lvl="1"/>
            <a:endParaRPr lang="es-EC" sz="2000" dirty="0">
              <a:solidFill>
                <a:schemeClr val="bg1"/>
              </a:solidFill>
            </a:endParaRPr>
          </a:p>
          <a:p>
            <a:pPr lvl="1"/>
            <a:r>
              <a:rPr lang="es-EC" sz="2000" dirty="0" smtClean="0">
                <a:solidFill>
                  <a:srgbClr val="FFC000"/>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11" name="Imagen 10"/>
          <p:cNvPicPr/>
          <p:nvPr/>
        </p:nvPicPr>
        <p:blipFill rotWithShape="1">
          <a:blip r:embed="rId3">
            <a:extLst>
              <a:ext uri="{28A0092B-C50C-407E-A947-70E740481C1C}">
                <a14:useLocalDpi xmlns:a14="http://schemas.microsoft.com/office/drawing/2010/main" val="0"/>
              </a:ext>
            </a:extLst>
          </a:blip>
          <a:srcRect l="8503" t="5031" r="3579" b="4023"/>
          <a:stretch/>
        </p:blipFill>
        <p:spPr bwMode="auto">
          <a:xfrm>
            <a:off x="2197510" y="1625961"/>
            <a:ext cx="2816860" cy="3239770"/>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4">
            <a:extLst>
              <a:ext uri="{28A0092B-C50C-407E-A947-70E740481C1C}">
                <a14:useLocalDpi xmlns:a14="http://schemas.microsoft.com/office/drawing/2010/main" val="0"/>
              </a:ext>
            </a:extLst>
          </a:blip>
          <a:srcRect l="8725" t="5030" r="4027" b="3621"/>
          <a:stretch/>
        </p:blipFill>
        <p:spPr bwMode="auto">
          <a:xfrm>
            <a:off x="5494464" y="1719573"/>
            <a:ext cx="2628265" cy="3059430"/>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5">
            <a:extLst>
              <a:ext uri="{28A0092B-C50C-407E-A947-70E740481C1C}">
                <a14:useLocalDpi xmlns:a14="http://schemas.microsoft.com/office/drawing/2010/main" val="0"/>
              </a:ext>
            </a:extLst>
          </a:blip>
          <a:srcRect l="8277" t="4829" r="3803" b="3421"/>
          <a:stretch/>
        </p:blipFill>
        <p:spPr bwMode="auto">
          <a:xfrm>
            <a:off x="8523199" y="1625961"/>
            <a:ext cx="2637155" cy="3059430"/>
          </a:xfrm>
          <a:prstGeom prst="rect">
            <a:avLst/>
          </a:prstGeom>
          <a:noFill/>
          <a:ln>
            <a:noFill/>
          </a:ln>
          <a:extLst>
            <a:ext uri="{53640926-AAD7-44D8-BBD7-CCE9431645EC}">
              <a14:shadowObscured xmlns:a14="http://schemas.microsoft.com/office/drawing/2010/main"/>
            </a:ext>
          </a:extLst>
        </p:spPr>
      </p:pic>
      <p:sp>
        <p:nvSpPr>
          <p:cNvPr id="14" name="Título 1"/>
          <p:cNvSpPr txBox="1">
            <a:spLocks/>
          </p:cNvSpPr>
          <p:nvPr/>
        </p:nvSpPr>
        <p:spPr>
          <a:xfrm>
            <a:off x="2496382" y="1239828"/>
            <a:ext cx="2421188"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Método Activo</a:t>
            </a:r>
            <a:endParaRPr lang="es-EC" sz="2400" b="1" dirty="0"/>
          </a:p>
        </p:txBody>
      </p:sp>
      <p:sp>
        <p:nvSpPr>
          <p:cNvPr id="15" name="Título 1"/>
          <p:cNvSpPr txBox="1">
            <a:spLocks/>
          </p:cNvSpPr>
          <p:nvPr/>
        </p:nvSpPr>
        <p:spPr>
          <a:xfrm>
            <a:off x="5604741" y="1261019"/>
            <a:ext cx="2421188"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Método Pasivo</a:t>
            </a:r>
            <a:endParaRPr lang="es-EC" sz="2400" b="1" dirty="0"/>
          </a:p>
        </p:txBody>
      </p:sp>
      <p:sp>
        <p:nvSpPr>
          <p:cNvPr id="16" name="Título 1"/>
          <p:cNvSpPr txBox="1">
            <a:spLocks/>
          </p:cNvSpPr>
          <p:nvPr/>
        </p:nvSpPr>
        <p:spPr>
          <a:xfrm>
            <a:off x="8739166" y="1244344"/>
            <a:ext cx="2821658"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Análisis Combinado</a:t>
            </a:r>
            <a:endParaRPr lang="es-EC" sz="2400" b="1" dirty="0"/>
          </a:p>
        </p:txBody>
      </p:sp>
      <p:pic>
        <p:nvPicPr>
          <p:cNvPr id="3" name="Imagen 2"/>
          <p:cNvPicPr>
            <a:picLocks noChangeAspect="1"/>
          </p:cNvPicPr>
          <p:nvPr/>
        </p:nvPicPr>
        <p:blipFill>
          <a:blip r:embed="rId6"/>
          <a:stretch>
            <a:fillRect/>
          </a:stretch>
        </p:blipFill>
        <p:spPr>
          <a:xfrm>
            <a:off x="4111145" y="4785407"/>
            <a:ext cx="6038850" cy="2076450"/>
          </a:xfrm>
          <a:prstGeom prst="rect">
            <a:avLst/>
          </a:prstGeom>
        </p:spPr>
      </p:pic>
    </p:spTree>
    <p:extLst>
      <p:ext uri="{BB962C8B-B14F-4D97-AF65-F5344CB8AC3E}">
        <p14:creationId xmlns:p14="http://schemas.microsoft.com/office/powerpoint/2010/main" val="83284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CONTENIDO</a:t>
            </a:r>
            <a:endParaRPr lang="es-EC" sz="3600" b="1" dirty="0">
              <a:solidFill>
                <a:schemeClr val="bg1"/>
              </a:solidFill>
            </a:endParaRPr>
          </a:p>
        </p:txBody>
      </p:sp>
      <p:sp>
        <p:nvSpPr>
          <p:cNvPr id="3" name="CuadroTexto 2"/>
          <p:cNvSpPr txBox="1"/>
          <p:nvPr/>
        </p:nvSpPr>
        <p:spPr>
          <a:xfrm>
            <a:off x="2197509" y="716669"/>
            <a:ext cx="9701979" cy="6124754"/>
          </a:xfrm>
          <a:prstGeom prst="rect">
            <a:avLst/>
          </a:prstGeom>
          <a:noFill/>
        </p:spPr>
        <p:txBody>
          <a:bodyPr wrap="square" rtlCol="0">
            <a:spAutoFit/>
          </a:bodyPr>
          <a:lstStyle/>
          <a:p>
            <a:pPr marL="514350" indent="-514350">
              <a:buAutoNum type="arabicPeriod" startAt="3"/>
            </a:pPr>
            <a:r>
              <a:rPr lang="es-EC" sz="2800" b="1" u="sng" dirty="0"/>
              <a:t>MODELAMIENTO Y ANÁLISIS</a:t>
            </a:r>
          </a:p>
          <a:p>
            <a:pPr marL="914400" lvl="1" indent="-457200">
              <a:buFont typeface="Arial" panose="020B0604020202020204" pitchFamily="34" charset="0"/>
              <a:buChar char="•"/>
            </a:pPr>
            <a:r>
              <a:rPr lang="es-EC" sz="2800" dirty="0"/>
              <a:t>MATERIALES Y CARGAS</a:t>
            </a:r>
          </a:p>
          <a:p>
            <a:pPr marL="914400" lvl="1" indent="-457200">
              <a:buFont typeface="Arial" panose="020B0604020202020204" pitchFamily="34" charset="0"/>
              <a:buChar char="•"/>
            </a:pPr>
            <a:r>
              <a:rPr lang="es-EC" sz="2800" dirty="0"/>
              <a:t>ESPECTRO DE DISEÑO Y CORTANTE BASAL</a:t>
            </a:r>
          </a:p>
          <a:p>
            <a:pPr marL="914400" lvl="1" indent="-457200">
              <a:buFont typeface="Arial" panose="020B0604020202020204" pitchFamily="34" charset="0"/>
              <a:buChar char="•"/>
            </a:pPr>
            <a:r>
              <a:rPr lang="es-EC" sz="2800" dirty="0"/>
              <a:t>MODELOS ANALÍTICOS</a:t>
            </a:r>
          </a:p>
          <a:p>
            <a:pPr marL="914400" lvl="1" indent="-457200">
              <a:buFont typeface="Arial" panose="020B0604020202020204" pitchFamily="34" charset="0"/>
              <a:buChar char="•"/>
            </a:pPr>
            <a:r>
              <a:rPr lang="es-EC" sz="2800" dirty="0" smtClean="0"/>
              <a:t>ANÁLISIS Y RESULTADOS</a:t>
            </a:r>
            <a:endParaRPr lang="es-EC" sz="2800" dirty="0"/>
          </a:p>
          <a:p>
            <a:pPr marL="514350" indent="-514350">
              <a:buAutoNum type="arabicPeriod" startAt="4"/>
            </a:pPr>
            <a:r>
              <a:rPr lang="es-EC" sz="2800" b="1" u="sng" dirty="0" smtClean="0"/>
              <a:t>REFORZAMIENTO</a:t>
            </a:r>
            <a:r>
              <a:rPr lang="es-EC" sz="2800" dirty="0" smtClean="0"/>
              <a:t> </a:t>
            </a:r>
          </a:p>
          <a:p>
            <a:pPr marL="914400" lvl="1" indent="-457200">
              <a:buFont typeface="Arial" panose="020B0604020202020204" pitchFamily="34" charset="0"/>
              <a:buChar char="•"/>
            </a:pPr>
            <a:r>
              <a:rPr lang="es-EC" sz="2800" dirty="0" smtClean="0"/>
              <a:t>CONTROL DE DERIVAS DE PISO</a:t>
            </a:r>
            <a:endParaRPr lang="es-EC" sz="2800" dirty="0"/>
          </a:p>
          <a:p>
            <a:pPr marL="914400" lvl="1" indent="-457200">
              <a:buFont typeface="Arial" panose="020B0604020202020204" pitchFamily="34" charset="0"/>
              <a:buChar char="•"/>
            </a:pPr>
            <a:r>
              <a:rPr lang="es-EC" sz="2800" dirty="0" smtClean="0"/>
              <a:t>INCREMENTO DE DUCTILIDAD UTILIZANDO GFRP</a:t>
            </a:r>
            <a:endParaRPr lang="es-EC" sz="2800" dirty="0"/>
          </a:p>
          <a:p>
            <a:pPr marL="514350" indent="-514350">
              <a:buAutoNum type="arabicPeriod" startAt="4"/>
            </a:pPr>
            <a:r>
              <a:rPr lang="es-EC" sz="2800" b="1" u="sng" dirty="0" smtClean="0"/>
              <a:t>PROPUESTA DE AMPLIACIÓN</a:t>
            </a:r>
          </a:p>
          <a:p>
            <a:pPr marL="914400" lvl="1" indent="-457200">
              <a:buFont typeface="Arial" panose="020B0604020202020204" pitchFamily="34" charset="0"/>
              <a:buChar char="•"/>
            </a:pPr>
            <a:r>
              <a:rPr lang="es-EC" sz="2800" dirty="0" smtClean="0"/>
              <a:t>GEOMETRÍA</a:t>
            </a:r>
            <a:endParaRPr lang="es-EC" sz="2800" dirty="0"/>
          </a:p>
          <a:p>
            <a:pPr marL="914400" lvl="1" indent="-457200">
              <a:buFont typeface="Arial" panose="020B0604020202020204" pitchFamily="34" charset="0"/>
              <a:buChar char="•"/>
            </a:pPr>
            <a:r>
              <a:rPr lang="es-EC" sz="2800" dirty="0" smtClean="0"/>
              <a:t>CONSIDERACIONES DE DISEÑO</a:t>
            </a:r>
          </a:p>
          <a:p>
            <a:pPr marL="914400" lvl="1" indent="-457200">
              <a:buFont typeface="Arial" panose="020B0604020202020204" pitchFamily="34" charset="0"/>
              <a:buChar char="•"/>
            </a:pPr>
            <a:r>
              <a:rPr lang="es-EC" sz="2800" dirty="0" smtClean="0"/>
              <a:t>VERIFICACIÓN DE DISEÑO</a:t>
            </a:r>
          </a:p>
          <a:p>
            <a:pPr marL="514350" indent="-514350">
              <a:buAutoNum type="arabicPeriod" startAt="4"/>
            </a:pPr>
            <a:r>
              <a:rPr lang="es-EC" sz="2800" b="1" u="sng" dirty="0" smtClean="0"/>
              <a:t>CONCLUSIONES Y RECOMENDACIONES</a:t>
            </a:r>
          </a:p>
          <a:p>
            <a:endParaRPr lang="es-EC" sz="2800" b="1" u="sng" dirty="0"/>
          </a:p>
        </p:txBody>
      </p:sp>
    </p:spTree>
    <p:extLst>
      <p:ext uri="{BB962C8B-B14F-4D97-AF65-F5344CB8AC3E}">
        <p14:creationId xmlns:p14="http://schemas.microsoft.com/office/powerpoint/2010/main" val="2343332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ENSAYO DE PENETRACIÓN ESTÁNDAR (SPT)</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rgbClr val="FFC000"/>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31" name="Imagen 30" descr="C:\Users\usuario\Desktop\TESIS - MIS PARTES XD\SPT\REG FOTOGRAFICO\IMG_20180314_104349.jpg"/>
          <p:cNvPicPr/>
          <p:nvPr/>
        </p:nvPicPr>
        <p:blipFill>
          <a:blip r:embed="rId3">
            <a:extLst>
              <a:ext uri="{28A0092B-C50C-407E-A947-70E740481C1C}">
                <a14:useLocalDpi xmlns:a14="http://schemas.microsoft.com/office/drawing/2010/main" val="0"/>
              </a:ext>
            </a:extLst>
          </a:blip>
          <a:srcRect/>
          <a:stretch>
            <a:fillRect/>
          </a:stretch>
        </p:blipFill>
        <p:spPr bwMode="auto">
          <a:xfrm>
            <a:off x="8415337" y="1628775"/>
            <a:ext cx="3382327" cy="4620305"/>
          </a:xfrm>
          <a:prstGeom prst="rect">
            <a:avLst/>
          </a:prstGeom>
          <a:noFill/>
          <a:ln>
            <a:noFill/>
          </a:ln>
        </p:spPr>
      </p:pic>
      <p:pic>
        <p:nvPicPr>
          <p:cNvPr id="3" name="Imagen 2"/>
          <p:cNvPicPr>
            <a:picLocks noChangeAspect="1"/>
          </p:cNvPicPr>
          <p:nvPr/>
        </p:nvPicPr>
        <p:blipFill>
          <a:blip r:embed="rId4"/>
          <a:stretch>
            <a:fillRect/>
          </a:stretch>
        </p:blipFill>
        <p:spPr>
          <a:xfrm>
            <a:off x="2105334" y="1170588"/>
            <a:ext cx="6180336" cy="2343884"/>
          </a:xfrm>
          <a:prstGeom prst="rect">
            <a:avLst/>
          </a:prstGeom>
        </p:spPr>
      </p:pic>
      <p:pic>
        <p:nvPicPr>
          <p:cNvPr id="4" name="Imagen 3"/>
          <p:cNvPicPr>
            <a:picLocks noChangeAspect="1"/>
          </p:cNvPicPr>
          <p:nvPr/>
        </p:nvPicPr>
        <p:blipFill>
          <a:blip r:embed="rId5"/>
          <a:stretch>
            <a:fillRect/>
          </a:stretch>
        </p:blipFill>
        <p:spPr>
          <a:xfrm>
            <a:off x="2095913" y="3457321"/>
            <a:ext cx="5485154" cy="1871918"/>
          </a:xfrm>
          <a:prstGeom prst="rect">
            <a:avLst/>
          </a:prstGeom>
        </p:spPr>
      </p:pic>
      <p:pic>
        <p:nvPicPr>
          <p:cNvPr id="8" name="Imagen 7"/>
          <p:cNvPicPr>
            <a:picLocks noChangeAspect="1"/>
          </p:cNvPicPr>
          <p:nvPr/>
        </p:nvPicPr>
        <p:blipFill>
          <a:blip r:embed="rId6"/>
          <a:stretch>
            <a:fillRect/>
          </a:stretch>
        </p:blipFill>
        <p:spPr>
          <a:xfrm>
            <a:off x="2197509" y="5172070"/>
            <a:ext cx="5307557" cy="1685930"/>
          </a:xfrm>
          <a:prstGeom prst="rect">
            <a:avLst/>
          </a:prstGeom>
        </p:spPr>
      </p:pic>
    </p:spTree>
    <p:extLst>
      <p:ext uri="{BB962C8B-B14F-4D97-AF65-F5344CB8AC3E}">
        <p14:creationId xmlns:p14="http://schemas.microsoft.com/office/powerpoint/2010/main" val="24825287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VALIDACIÓN SPT CON OTROS ESTUDIOS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rgbClr val="FFC000"/>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grpSp>
        <p:nvGrpSpPr>
          <p:cNvPr id="13" name="Grupo 12"/>
          <p:cNvGrpSpPr/>
          <p:nvPr/>
        </p:nvGrpSpPr>
        <p:grpSpPr>
          <a:xfrm>
            <a:off x="4450367" y="1161977"/>
            <a:ext cx="4550758" cy="5696024"/>
            <a:chOff x="0" y="0"/>
            <a:chExt cx="3959860" cy="4658360"/>
          </a:xfrm>
        </p:grpSpPr>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180023" y="0"/>
              <a:ext cx="3599815" cy="4369435"/>
            </a:xfrm>
            <a:prstGeom prst="rect">
              <a:avLst/>
            </a:prstGeom>
            <a:noFill/>
            <a:ln>
              <a:noFill/>
            </a:ln>
          </p:spPr>
        </p:pic>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0" y="4369435"/>
              <a:ext cx="3959860" cy="288925"/>
            </a:xfrm>
            <a:prstGeom prst="rect">
              <a:avLst/>
            </a:prstGeom>
            <a:noFill/>
            <a:ln>
              <a:noFill/>
            </a:ln>
          </p:spPr>
        </p:pic>
      </p:grpSp>
    </p:spTree>
    <p:extLst>
      <p:ext uri="{BB962C8B-B14F-4D97-AF65-F5344CB8AC3E}">
        <p14:creationId xmlns:p14="http://schemas.microsoft.com/office/powerpoint/2010/main" val="251639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86438650"/>
              </p:ext>
            </p:extLst>
          </p:nvPr>
        </p:nvGraphicFramePr>
        <p:xfrm>
          <a:off x="2095910" y="1365550"/>
          <a:ext cx="9867489" cy="50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rotWithShape="1">
          <a:blip r:embed="rId8"/>
          <a:srcRect t="2817" b="16685"/>
          <a:stretch/>
        </p:blipFill>
        <p:spPr>
          <a:xfrm>
            <a:off x="2167140" y="3525401"/>
            <a:ext cx="4791075" cy="2813925"/>
          </a:xfrm>
          <a:prstGeom prst="rect">
            <a:avLst/>
          </a:prstGeom>
        </p:spPr>
      </p:pic>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RESISTENCIA DEL HORMIGÓN: ESCLERÓMETRO</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rgbClr val="FFC000"/>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4253788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RESISTENCIA DEL HORMIGÓN: RESULTADOS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rgbClr val="FFC000"/>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985677562"/>
              </p:ext>
            </p:extLst>
          </p:nvPr>
        </p:nvGraphicFramePr>
        <p:xfrm>
          <a:off x="2197510" y="1322158"/>
          <a:ext cx="4680000" cy="5400006"/>
        </p:xfrm>
        <a:graphic>
          <a:graphicData uri="http://schemas.openxmlformats.org/drawingml/2006/table">
            <a:tbl>
              <a:tblPr/>
              <a:tblGrid>
                <a:gridCol w="418064">
                  <a:extLst>
                    <a:ext uri="{9D8B030D-6E8A-4147-A177-3AD203B41FA5}">
                      <a16:colId xmlns="" xmlns:a16="http://schemas.microsoft.com/office/drawing/2014/main" val="20000"/>
                    </a:ext>
                  </a:extLst>
                </a:gridCol>
                <a:gridCol w="499355">
                  <a:extLst>
                    <a:ext uri="{9D8B030D-6E8A-4147-A177-3AD203B41FA5}">
                      <a16:colId xmlns="" xmlns:a16="http://schemas.microsoft.com/office/drawing/2014/main" val="20001"/>
                    </a:ext>
                  </a:extLst>
                </a:gridCol>
                <a:gridCol w="1099355">
                  <a:extLst>
                    <a:ext uri="{9D8B030D-6E8A-4147-A177-3AD203B41FA5}">
                      <a16:colId xmlns="" xmlns:a16="http://schemas.microsoft.com/office/drawing/2014/main" val="20002"/>
                    </a:ext>
                  </a:extLst>
                </a:gridCol>
                <a:gridCol w="929033">
                  <a:extLst>
                    <a:ext uri="{9D8B030D-6E8A-4147-A177-3AD203B41FA5}">
                      <a16:colId xmlns="" xmlns:a16="http://schemas.microsoft.com/office/drawing/2014/main" val="20003"/>
                    </a:ext>
                  </a:extLst>
                </a:gridCol>
                <a:gridCol w="1734193">
                  <a:extLst>
                    <a:ext uri="{9D8B030D-6E8A-4147-A177-3AD203B41FA5}">
                      <a16:colId xmlns="" xmlns:a16="http://schemas.microsoft.com/office/drawing/2014/main" val="20004"/>
                    </a:ext>
                  </a:extLst>
                </a:gridCol>
              </a:tblGrid>
              <a:tr h="598020">
                <a:tc>
                  <a:txBody>
                    <a:bodyPr/>
                    <a:lstStyle/>
                    <a:p>
                      <a:pPr algn="ctr" fontAlgn="ctr"/>
                      <a:r>
                        <a:rPr lang="es-EC" sz="1200" b="1" i="0" u="none" strike="noStrike" dirty="0">
                          <a:solidFill>
                            <a:srgbClr val="000000"/>
                          </a:solidFill>
                          <a:effectLst/>
                          <a:latin typeface="Calibri" panose="020F050202020403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NIVEL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ELEMENTO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a:solidFill>
                            <a:srgbClr val="000000"/>
                          </a:solidFill>
                          <a:effectLst/>
                          <a:latin typeface="Calibri" panose="020F0502020204030204" pitchFamily="34" charset="0"/>
                        </a:rPr>
                        <a:t>MEDIANA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Calibri" panose="020F0502020204030204" pitchFamily="34" charset="0"/>
                        </a:rPr>
                        <a:t>RESISTENCIA MEDIANA A LA COMPRESIÓN (kg/cm2)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08782">
                <a:tc>
                  <a:txBody>
                    <a:bodyPr/>
                    <a:lstStyle/>
                    <a:p>
                      <a:pPr algn="ctr" fontAlgn="ctr"/>
                      <a:r>
                        <a:rPr lang="es-EC"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3">
                  <a:txBody>
                    <a:bodyPr/>
                    <a:lstStyle/>
                    <a:p>
                      <a:pPr algn="ctr" fontAlgn="ctr"/>
                      <a:r>
                        <a:rPr lang="es-EC" sz="1200" b="0" i="0" u="none" strike="noStrike">
                          <a:solidFill>
                            <a:srgbClr val="000000"/>
                          </a:solidFill>
                          <a:effectLst/>
                          <a:latin typeface="Calibri" panose="020F0502020204030204" pitchFamily="34" charset="0"/>
                        </a:rPr>
                        <a:t>SUB SUELO</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8782">
                <a:tc>
                  <a:txBody>
                    <a:bodyPr/>
                    <a:lstStyle/>
                    <a:p>
                      <a:pPr algn="ctr" fontAlgn="ctr"/>
                      <a:r>
                        <a:rPr lang="es-EC" sz="12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dirty="0">
                          <a:solidFill>
                            <a:srgbClr val="000000"/>
                          </a:solidFill>
                          <a:effectLst/>
                          <a:latin typeface="Calibri" panose="020F0502020204030204" pitchFamily="34" charset="0"/>
                        </a:rPr>
                        <a:t>VIGA EJE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492.2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8782">
                <a:tc>
                  <a:txBody>
                    <a:bodyPr/>
                    <a:lstStyle/>
                    <a:p>
                      <a:pPr algn="ctr" fontAlgn="ctr"/>
                      <a:r>
                        <a:rPr lang="es-EC" sz="12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510.6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8782">
                <a:tc>
                  <a:txBody>
                    <a:bodyPr/>
                    <a:lstStyle/>
                    <a:p>
                      <a:pPr algn="ctr" fontAlgn="ctr"/>
                      <a:r>
                        <a:rPr lang="es-EC" sz="12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8782">
                <a:tc>
                  <a:txBody>
                    <a:bodyPr/>
                    <a:lstStyle/>
                    <a:p>
                      <a:pPr algn="ctr" fontAlgn="ctr"/>
                      <a:r>
                        <a:rPr lang="es-EC" sz="12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8782">
                <a:tc>
                  <a:txBody>
                    <a:bodyPr/>
                    <a:lstStyle/>
                    <a:p>
                      <a:pPr algn="ctr" fontAlgn="ctr"/>
                      <a:r>
                        <a:rPr lang="es-EC" sz="12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08782">
                <a:tc>
                  <a:txBody>
                    <a:bodyPr/>
                    <a:lstStyle/>
                    <a:p>
                      <a:pPr algn="ctr" fontAlgn="ctr"/>
                      <a:r>
                        <a:rPr lang="es-EC" sz="12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255.7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8782">
                <a:tc>
                  <a:txBody>
                    <a:bodyPr/>
                    <a:lstStyle/>
                    <a:p>
                      <a:pPr algn="ctr" fontAlgn="ctr"/>
                      <a:r>
                        <a:rPr lang="es-EC" sz="12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437.8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8782">
                <a:tc>
                  <a:txBody>
                    <a:bodyPr/>
                    <a:lstStyle/>
                    <a:p>
                      <a:pPr algn="ctr" fontAlgn="ctr"/>
                      <a:r>
                        <a:rPr lang="es-EC" sz="12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08782">
                <a:tc>
                  <a:txBody>
                    <a:bodyPr/>
                    <a:lstStyle/>
                    <a:p>
                      <a:pPr algn="ctr" fontAlgn="ctr"/>
                      <a:r>
                        <a:rPr lang="es-EC" sz="12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427.3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8782">
                <a:tc>
                  <a:txBody>
                    <a:bodyPr/>
                    <a:lstStyle/>
                    <a:p>
                      <a:pPr algn="ctr" fontAlgn="ctr"/>
                      <a:r>
                        <a:rPr lang="es-EC" sz="12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08782">
                <a:tc>
                  <a:txBody>
                    <a:bodyPr/>
                    <a:lstStyle/>
                    <a:p>
                      <a:pPr algn="ctr" fontAlgn="ctr"/>
                      <a:r>
                        <a:rPr lang="es-EC" sz="12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08782">
                <a:tc>
                  <a:txBody>
                    <a:bodyPr/>
                    <a:lstStyle/>
                    <a:p>
                      <a:pPr algn="ctr" fontAlgn="ctr"/>
                      <a:r>
                        <a:rPr lang="es-EC" sz="12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282.2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08782">
                <a:tc>
                  <a:txBody>
                    <a:bodyPr/>
                    <a:lstStyle/>
                    <a:p>
                      <a:pPr algn="ctr" fontAlgn="ctr"/>
                      <a:r>
                        <a:rPr lang="es-EC" sz="12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08782">
                <a:tc>
                  <a:txBody>
                    <a:bodyPr/>
                    <a:lstStyle/>
                    <a:p>
                      <a:pPr algn="ctr" fontAlgn="ctr"/>
                      <a:r>
                        <a:rPr lang="es-EC" sz="12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D2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08782">
                <a:tc>
                  <a:txBody>
                    <a:bodyPr/>
                    <a:lstStyle/>
                    <a:p>
                      <a:pPr algn="ctr" fontAlgn="ctr"/>
                      <a:r>
                        <a:rPr lang="es-EC" sz="12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D3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08782">
                <a:tc>
                  <a:txBody>
                    <a:bodyPr/>
                    <a:lstStyle/>
                    <a:p>
                      <a:pPr algn="ctr" fontAlgn="ctr"/>
                      <a:r>
                        <a:rPr lang="es-EC" sz="12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D4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08782">
                <a:tc>
                  <a:txBody>
                    <a:bodyPr/>
                    <a:lstStyle/>
                    <a:p>
                      <a:pPr algn="ctr" fontAlgn="ctr"/>
                      <a:r>
                        <a:rPr lang="es-EC" sz="12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E1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08782">
                <a:tc>
                  <a:txBody>
                    <a:bodyPr/>
                    <a:lstStyle/>
                    <a:p>
                      <a:pPr algn="ctr" fontAlgn="ctr"/>
                      <a:r>
                        <a:rPr lang="es-EC" sz="12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E2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08782">
                <a:tc>
                  <a:txBody>
                    <a:bodyPr/>
                    <a:lstStyle/>
                    <a:p>
                      <a:pPr algn="ctr" fontAlgn="ctr"/>
                      <a:r>
                        <a:rPr lang="es-EC" sz="12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E3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08782">
                <a:tc>
                  <a:txBody>
                    <a:bodyPr/>
                    <a:lstStyle/>
                    <a:p>
                      <a:pPr algn="ctr" fontAlgn="ctr"/>
                      <a:r>
                        <a:rPr lang="es-EC" sz="12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E4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208782">
                <a:tc>
                  <a:txBody>
                    <a:bodyPr/>
                    <a:lstStyle/>
                    <a:p>
                      <a:pPr algn="ctr" fontAlgn="ctr"/>
                      <a:r>
                        <a:rPr lang="es-EC" sz="12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F2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208782">
                <a:tc>
                  <a:txBody>
                    <a:bodyPr/>
                    <a:lstStyle/>
                    <a:p>
                      <a:pPr algn="ctr" fontAlgn="ctr"/>
                      <a:r>
                        <a:rPr lang="es-EC" sz="12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F3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512.5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847610741"/>
              </p:ext>
            </p:extLst>
          </p:nvPr>
        </p:nvGraphicFramePr>
        <p:xfrm>
          <a:off x="6983008" y="1331323"/>
          <a:ext cx="4680000" cy="5400003"/>
        </p:xfrm>
        <a:graphic>
          <a:graphicData uri="http://schemas.openxmlformats.org/drawingml/2006/table">
            <a:tbl>
              <a:tblPr/>
              <a:tblGrid>
                <a:gridCol w="418064">
                  <a:extLst>
                    <a:ext uri="{9D8B030D-6E8A-4147-A177-3AD203B41FA5}">
                      <a16:colId xmlns="" xmlns:a16="http://schemas.microsoft.com/office/drawing/2014/main" val="20000"/>
                    </a:ext>
                  </a:extLst>
                </a:gridCol>
                <a:gridCol w="499354">
                  <a:extLst>
                    <a:ext uri="{9D8B030D-6E8A-4147-A177-3AD203B41FA5}">
                      <a16:colId xmlns="" xmlns:a16="http://schemas.microsoft.com/office/drawing/2014/main" val="20001"/>
                    </a:ext>
                  </a:extLst>
                </a:gridCol>
                <a:gridCol w="1099355">
                  <a:extLst>
                    <a:ext uri="{9D8B030D-6E8A-4147-A177-3AD203B41FA5}">
                      <a16:colId xmlns="" xmlns:a16="http://schemas.microsoft.com/office/drawing/2014/main" val="20002"/>
                    </a:ext>
                  </a:extLst>
                </a:gridCol>
                <a:gridCol w="929033">
                  <a:extLst>
                    <a:ext uri="{9D8B030D-6E8A-4147-A177-3AD203B41FA5}">
                      <a16:colId xmlns="" xmlns:a16="http://schemas.microsoft.com/office/drawing/2014/main" val="20003"/>
                    </a:ext>
                  </a:extLst>
                </a:gridCol>
                <a:gridCol w="1734194">
                  <a:extLst>
                    <a:ext uri="{9D8B030D-6E8A-4147-A177-3AD203B41FA5}">
                      <a16:colId xmlns="" xmlns:a16="http://schemas.microsoft.com/office/drawing/2014/main" val="20004"/>
                    </a:ext>
                  </a:extLst>
                </a:gridCol>
              </a:tblGrid>
              <a:tr h="204218">
                <a:tc>
                  <a:txBody>
                    <a:bodyPr/>
                    <a:lstStyle/>
                    <a:p>
                      <a:pPr algn="ctr" fontAlgn="ctr"/>
                      <a:r>
                        <a:rPr lang="es-EC" sz="1200" b="0" i="0" u="none" strike="noStrike" dirty="0">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200" b="0" i="0" u="none" strike="noStrike">
                          <a:solidFill>
                            <a:srgbClr val="000000"/>
                          </a:solidFill>
                          <a:effectLst/>
                          <a:latin typeface="Calibri" panose="020F0502020204030204" pitchFamily="34" charset="0"/>
                        </a:rPr>
                        <a:t>PB</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445.7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04218">
                <a:tc>
                  <a:txBody>
                    <a:bodyPr/>
                    <a:lstStyle/>
                    <a:p>
                      <a:pPr algn="ctr" fontAlgn="ctr"/>
                      <a:r>
                        <a:rPr lang="es-EC" sz="12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4218">
                <a:tc>
                  <a:txBody>
                    <a:bodyPr/>
                    <a:lstStyle/>
                    <a:p>
                      <a:pPr algn="ctr" fontAlgn="ctr"/>
                      <a:r>
                        <a:rPr lang="es-EC" sz="12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es-EC" sz="1200" b="0" i="0" u="none" strike="noStrike">
                          <a:solidFill>
                            <a:srgbClr val="000000"/>
                          </a:solidFill>
                          <a:effectLst/>
                          <a:latin typeface="Calibri" panose="020F0502020204030204" pitchFamily="34" charset="0"/>
                        </a:rPr>
                        <a:t>PISO 1</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556.9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04218">
                <a:tc>
                  <a:txBody>
                    <a:bodyPr/>
                    <a:lstStyle/>
                    <a:p>
                      <a:pPr algn="ctr" fontAlgn="ctr"/>
                      <a:r>
                        <a:rPr lang="es-EC" sz="12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400.2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4218">
                <a:tc>
                  <a:txBody>
                    <a:bodyPr/>
                    <a:lstStyle/>
                    <a:p>
                      <a:pPr algn="ctr" fontAlgn="ctr"/>
                      <a:r>
                        <a:rPr lang="es-EC" sz="12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4218">
                <a:tc>
                  <a:txBody>
                    <a:bodyPr/>
                    <a:lstStyle/>
                    <a:p>
                      <a:pPr algn="ctr" fontAlgn="ctr"/>
                      <a:r>
                        <a:rPr lang="es-EC" sz="12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04218">
                <a:tc>
                  <a:txBody>
                    <a:bodyPr/>
                    <a:lstStyle/>
                    <a:p>
                      <a:pPr algn="ctr" fontAlgn="ctr"/>
                      <a:r>
                        <a:rPr lang="es-EC" sz="12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E3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04218">
                <a:tc>
                  <a:txBody>
                    <a:bodyPr/>
                    <a:lstStyle/>
                    <a:p>
                      <a:pPr algn="ctr" fontAlgn="ctr"/>
                      <a:r>
                        <a:rPr lang="es-EC" sz="12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200" b="0" i="0" u="none" strike="noStrike">
                          <a:solidFill>
                            <a:srgbClr val="000000"/>
                          </a:solidFill>
                          <a:effectLst/>
                          <a:latin typeface="Calibri" panose="020F0502020204030204" pitchFamily="34" charset="0"/>
                        </a:rPr>
                        <a:t>PISO 2</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350.8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04218">
                <a:tc>
                  <a:txBody>
                    <a:bodyPr/>
                    <a:lstStyle/>
                    <a:p>
                      <a:pPr algn="ctr" fontAlgn="ctr"/>
                      <a:r>
                        <a:rPr lang="es-EC" sz="12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04218">
                <a:tc>
                  <a:txBody>
                    <a:bodyPr/>
                    <a:lstStyle/>
                    <a:p>
                      <a:pPr algn="ctr" fontAlgn="ctr"/>
                      <a:r>
                        <a:rPr lang="es-EC" sz="12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04218">
                <a:tc>
                  <a:txBody>
                    <a:bodyPr/>
                    <a:lstStyle/>
                    <a:p>
                      <a:pPr algn="ctr" fontAlgn="ctr"/>
                      <a:r>
                        <a:rPr lang="es-EC" sz="12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1200" b="0" i="0" u="none" strike="noStrike">
                          <a:solidFill>
                            <a:srgbClr val="000000"/>
                          </a:solidFill>
                          <a:effectLst/>
                          <a:latin typeface="Calibri" panose="020F0502020204030204" pitchFamily="34" charset="0"/>
                        </a:rPr>
                        <a:t>PISO 4</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04218">
                <a:tc>
                  <a:txBody>
                    <a:bodyPr/>
                    <a:lstStyle/>
                    <a:p>
                      <a:pPr algn="ctr" fontAlgn="ctr"/>
                      <a:r>
                        <a:rPr lang="es-EC" sz="12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493.0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04218">
                <a:tc>
                  <a:txBody>
                    <a:bodyPr/>
                    <a:lstStyle/>
                    <a:p>
                      <a:pPr algn="ctr" fontAlgn="ctr"/>
                      <a:r>
                        <a:rPr lang="es-EC" sz="12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04218">
                <a:tc>
                  <a:txBody>
                    <a:bodyPr/>
                    <a:lstStyle/>
                    <a:p>
                      <a:pPr algn="ctr" fontAlgn="ctr"/>
                      <a:r>
                        <a:rPr lang="es-EC" sz="12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D2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409.1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04218">
                <a:tc>
                  <a:txBody>
                    <a:bodyPr/>
                    <a:lstStyle/>
                    <a:p>
                      <a:pPr algn="ctr" fontAlgn="ctr"/>
                      <a:r>
                        <a:rPr lang="es-EC" sz="12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1200" b="0" i="0" u="none" strike="noStrike">
                          <a:solidFill>
                            <a:srgbClr val="000000"/>
                          </a:solidFill>
                          <a:effectLst/>
                          <a:latin typeface="Calibri" panose="020F0502020204030204" pitchFamily="34" charset="0"/>
                        </a:rPr>
                        <a:t>PISO 5</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529.1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04218">
                <a:tc>
                  <a:txBody>
                    <a:bodyPr/>
                    <a:lstStyle/>
                    <a:p>
                      <a:pPr algn="ctr" fontAlgn="ctr"/>
                      <a:r>
                        <a:rPr lang="es-EC" sz="12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483.1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04218">
                <a:tc>
                  <a:txBody>
                    <a:bodyPr/>
                    <a:lstStyle/>
                    <a:p>
                      <a:pPr algn="ctr" fontAlgn="ctr"/>
                      <a:r>
                        <a:rPr lang="es-EC" sz="12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418.2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04218">
                <a:tc>
                  <a:txBody>
                    <a:bodyPr/>
                    <a:lstStyle/>
                    <a:p>
                      <a:pPr algn="ctr" fontAlgn="ctr"/>
                      <a:r>
                        <a:rPr lang="es-EC" sz="12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a:solidFill>
                            <a:srgbClr val="000000"/>
                          </a:solidFill>
                          <a:effectLst/>
                          <a:latin typeface="Calibri" panose="020F0502020204030204" pitchFamily="34" charset="0"/>
                        </a:rPr>
                        <a:t>436.4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04218">
                <a:tc>
                  <a:txBody>
                    <a:bodyPr/>
                    <a:lstStyle/>
                    <a:p>
                      <a:pPr algn="ctr" fontAlgn="ctr"/>
                      <a:r>
                        <a:rPr lang="es-EC" sz="12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1200" b="0" i="0" u="none" strike="noStrike">
                          <a:solidFill>
                            <a:srgbClr val="000000"/>
                          </a:solidFill>
                          <a:effectLst/>
                          <a:latin typeface="Calibri" panose="020F0502020204030204" pitchFamily="34" charset="0"/>
                        </a:rPr>
                        <a:t>PISO 6</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04218">
                <a:tc>
                  <a:txBody>
                    <a:bodyPr/>
                    <a:lstStyle/>
                    <a:p>
                      <a:pPr algn="ctr" fontAlgn="ctr"/>
                      <a:r>
                        <a:rPr lang="es-EC" sz="12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301.8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04218">
                <a:tc>
                  <a:txBody>
                    <a:bodyPr/>
                    <a:lstStyle/>
                    <a:p>
                      <a:pPr algn="ctr" fontAlgn="ctr"/>
                      <a:r>
                        <a:rPr lang="es-EC" sz="12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04218">
                <a:tc>
                  <a:txBody>
                    <a:bodyPr/>
                    <a:lstStyle/>
                    <a:p>
                      <a:pPr algn="ctr" fontAlgn="ctr"/>
                      <a:r>
                        <a:rPr lang="es-EC" sz="12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C2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274.3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204218">
                <a:tc>
                  <a:txBody>
                    <a:bodyPr/>
                    <a:lstStyle/>
                    <a:p>
                      <a:pPr algn="ctr" fontAlgn="ctr"/>
                      <a:r>
                        <a:rPr lang="es-EC" sz="12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200" b="0" i="0" u="none" strike="noStrike">
                          <a:solidFill>
                            <a:srgbClr val="000000"/>
                          </a:solidFill>
                          <a:effectLst/>
                          <a:latin typeface="Calibri" panose="020F0502020204030204" pitchFamily="34" charset="0"/>
                        </a:rPr>
                        <a:t>PISO 7</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effectLst/>
                          <a:latin typeface="Calibri" panose="020F0502020204030204" pitchFamily="34" charset="0"/>
                        </a:rPr>
                        <a:t>VIGA EJE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286.1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204218">
                <a:tc>
                  <a:txBody>
                    <a:bodyPr/>
                    <a:lstStyle/>
                    <a:p>
                      <a:pPr algn="ctr" fontAlgn="ctr"/>
                      <a:r>
                        <a:rPr lang="es-EC" sz="12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VIGA EJE 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359.3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204218">
                <a:tc>
                  <a:txBody>
                    <a:bodyPr/>
                    <a:lstStyle/>
                    <a:p>
                      <a:pPr algn="ctr" fontAlgn="ctr"/>
                      <a:r>
                        <a:rPr lang="es-EC" sz="12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1200" b="0" i="0" u="none" strike="noStrike">
                          <a:solidFill>
                            <a:srgbClr val="000000"/>
                          </a:solidFill>
                          <a:effectLst/>
                          <a:latin typeface="Calibri" panose="020F0502020204030204" pitchFamily="34" charset="0"/>
                        </a:rPr>
                        <a:t>COLUMNA B3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Calibri" panose="020F0502020204030204" pitchFamily="34" charset="0"/>
                        </a:rPr>
                        <a:t>331.1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r h="294553">
                <a:tc gridSpan="4">
                  <a:txBody>
                    <a:bodyPr/>
                    <a:lstStyle/>
                    <a:p>
                      <a:pPr algn="ctr" fontAlgn="ctr"/>
                      <a:r>
                        <a:rPr lang="es-EC" sz="1800" b="1" i="0" u="none" strike="noStrike">
                          <a:solidFill>
                            <a:srgbClr val="000000"/>
                          </a:solidFill>
                          <a:effectLst/>
                          <a:latin typeface="Calibri" panose="020F0502020204030204" pitchFamily="34" charset="0"/>
                        </a:rPr>
                        <a:t>PROMEDIO F'C (kg/cm2)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1800" b="1" i="0" u="none" strike="noStrike" dirty="0">
                          <a:solidFill>
                            <a:srgbClr val="000000"/>
                          </a:solidFill>
                          <a:effectLst/>
                          <a:latin typeface="Calibri" panose="020F0502020204030204" pitchFamily="34" charset="0"/>
                        </a:rPr>
                        <a:t>390.0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3075591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DETECCIÓN DE ACERO DE REFUERZO: PACHÓMETRO</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rgbClr val="FFC000"/>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graphicFrame>
        <p:nvGraphicFramePr>
          <p:cNvPr id="12" name="Diagrama 11"/>
          <p:cNvGraphicFramePr/>
          <p:nvPr>
            <p:extLst>
              <p:ext uri="{D42A27DB-BD31-4B8C-83A1-F6EECF244321}">
                <p14:modId xmlns:p14="http://schemas.microsoft.com/office/powerpoint/2010/main" val="4273712863"/>
              </p:ext>
            </p:extLst>
          </p:nvPr>
        </p:nvGraphicFramePr>
        <p:xfrm>
          <a:off x="2433442" y="1427350"/>
          <a:ext cx="4547221" cy="1984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stretch>
            <a:fillRect/>
          </a:stretch>
        </p:blipFill>
        <p:spPr>
          <a:xfrm>
            <a:off x="7017949" y="1671639"/>
            <a:ext cx="5126544" cy="4680758"/>
          </a:xfrm>
          <a:prstGeom prst="rect">
            <a:avLst/>
          </a:prstGeom>
        </p:spPr>
      </p:pic>
      <p:pic>
        <p:nvPicPr>
          <p:cNvPr id="14" name="Imagen 13"/>
          <p:cNvPicPr>
            <a:picLocks noChangeAspect="1"/>
          </p:cNvPicPr>
          <p:nvPr/>
        </p:nvPicPr>
        <p:blipFill>
          <a:blip r:embed="rId9"/>
          <a:stretch>
            <a:fillRect/>
          </a:stretch>
        </p:blipFill>
        <p:spPr>
          <a:xfrm>
            <a:off x="2154373" y="3273391"/>
            <a:ext cx="4898956" cy="2911441"/>
          </a:xfrm>
          <a:prstGeom prst="rect">
            <a:avLst/>
          </a:prstGeom>
        </p:spPr>
      </p:pic>
    </p:spTree>
    <p:extLst>
      <p:ext uri="{BB962C8B-B14F-4D97-AF65-F5344CB8AC3E}">
        <p14:creationId xmlns:p14="http://schemas.microsoft.com/office/powerpoint/2010/main" val="1262482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DETECCIÓN DE ACERO DE REFUERZO: RESULTADOS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rgbClr val="FFC000"/>
                </a:solidFill>
              </a:rPr>
              <a:t>ESTUDIO DE MATERIALES</a:t>
            </a:r>
          </a:p>
          <a:p>
            <a:pPr lvl="1"/>
            <a:endParaRPr lang="es-EC" sz="2000" dirty="0">
              <a:solidFill>
                <a:schemeClr val="bg1"/>
              </a:solidFill>
            </a:endParaRPr>
          </a:p>
          <a:p>
            <a:pPr lvl="1"/>
            <a:r>
              <a:rPr lang="es-EC" sz="2000" dirty="0" smtClean="0">
                <a:solidFill>
                  <a:schemeClr val="bg1"/>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4" name="Imagen 3"/>
          <p:cNvPicPr>
            <a:picLocks noChangeAspect="1"/>
          </p:cNvPicPr>
          <p:nvPr/>
        </p:nvPicPr>
        <p:blipFill>
          <a:blip r:embed="rId3"/>
          <a:stretch>
            <a:fillRect/>
          </a:stretch>
        </p:blipFill>
        <p:spPr>
          <a:xfrm>
            <a:off x="8397684" y="3273391"/>
            <a:ext cx="3753300" cy="3015897"/>
          </a:xfrm>
          <a:prstGeom prst="rect">
            <a:avLst/>
          </a:prstGeom>
        </p:spPr>
      </p:pic>
      <p:graphicFrame>
        <p:nvGraphicFramePr>
          <p:cNvPr id="10" name="Diagrama 9"/>
          <p:cNvGraphicFramePr/>
          <p:nvPr>
            <p:extLst>
              <p:ext uri="{D42A27DB-BD31-4B8C-83A1-F6EECF244321}">
                <p14:modId xmlns:p14="http://schemas.microsoft.com/office/powerpoint/2010/main" val="3946445891"/>
              </p:ext>
            </p:extLst>
          </p:nvPr>
        </p:nvGraphicFramePr>
        <p:xfrm>
          <a:off x="8496815" y="1322158"/>
          <a:ext cx="3614069" cy="1733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993422450"/>
              </p:ext>
            </p:extLst>
          </p:nvPr>
        </p:nvGraphicFramePr>
        <p:xfrm>
          <a:off x="2186797" y="1322158"/>
          <a:ext cx="6120002" cy="5418306"/>
        </p:xfrm>
        <a:graphic>
          <a:graphicData uri="http://schemas.openxmlformats.org/drawingml/2006/table">
            <a:tbl>
              <a:tblPr/>
              <a:tblGrid>
                <a:gridCol w="809904">
                  <a:extLst>
                    <a:ext uri="{9D8B030D-6E8A-4147-A177-3AD203B41FA5}">
                      <a16:colId xmlns="" xmlns:a16="http://schemas.microsoft.com/office/drawing/2014/main" val="20000"/>
                    </a:ext>
                  </a:extLst>
                </a:gridCol>
                <a:gridCol w="457205">
                  <a:extLst>
                    <a:ext uri="{9D8B030D-6E8A-4147-A177-3AD203B41FA5}">
                      <a16:colId xmlns="" xmlns:a16="http://schemas.microsoft.com/office/drawing/2014/main" val="20001"/>
                    </a:ext>
                  </a:extLst>
                </a:gridCol>
                <a:gridCol w="809904">
                  <a:extLst>
                    <a:ext uri="{9D8B030D-6E8A-4147-A177-3AD203B41FA5}">
                      <a16:colId xmlns="" xmlns:a16="http://schemas.microsoft.com/office/drawing/2014/main" val="20002"/>
                    </a:ext>
                  </a:extLst>
                </a:gridCol>
                <a:gridCol w="809904">
                  <a:extLst>
                    <a:ext uri="{9D8B030D-6E8A-4147-A177-3AD203B41FA5}">
                      <a16:colId xmlns="" xmlns:a16="http://schemas.microsoft.com/office/drawing/2014/main" val="20003"/>
                    </a:ext>
                  </a:extLst>
                </a:gridCol>
                <a:gridCol w="809904">
                  <a:extLst>
                    <a:ext uri="{9D8B030D-6E8A-4147-A177-3AD203B41FA5}">
                      <a16:colId xmlns="" xmlns:a16="http://schemas.microsoft.com/office/drawing/2014/main" val="20004"/>
                    </a:ext>
                  </a:extLst>
                </a:gridCol>
                <a:gridCol w="809904">
                  <a:extLst>
                    <a:ext uri="{9D8B030D-6E8A-4147-A177-3AD203B41FA5}">
                      <a16:colId xmlns="" xmlns:a16="http://schemas.microsoft.com/office/drawing/2014/main" val="20005"/>
                    </a:ext>
                  </a:extLst>
                </a:gridCol>
                <a:gridCol w="809904">
                  <a:extLst>
                    <a:ext uri="{9D8B030D-6E8A-4147-A177-3AD203B41FA5}">
                      <a16:colId xmlns="" xmlns:a16="http://schemas.microsoft.com/office/drawing/2014/main" val="20006"/>
                    </a:ext>
                  </a:extLst>
                </a:gridCol>
                <a:gridCol w="803373">
                  <a:extLst>
                    <a:ext uri="{9D8B030D-6E8A-4147-A177-3AD203B41FA5}">
                      <a16:colId xmlns="" xmlns:a16="http://schemas.microsoft.com/office/drawing/2014/main" val="20007"/>
                    </a:ext>
                  </a:extLst>
                </a:gridCol>
              </a:tblGrid>
              <a:tr h="257073">
                <a:tc rowSpan="2">
                  <a:txBody>
                    <a:bodyPr/>
                    <a:lstStyle/>
                    <a:p>
                      <a:pPr algn="ctr" fontAlgn="ctr"/>
                      <a:r>
                        <a:rPr lang="es-EC" sz="1100" b="1" i="0" u="none" strike="noStrike" dirty="0">
                          <a:solidFill>
                            <a:srgbClr val="000000"/>
                          </a:solidFill>
                          <a:effectLst/>
                          <a:latin typeface="Times New Roman" panose="02020603050405020304" pitchFamily="18" charset="0"/>
                        </a:rPr>
                        <a:t>NIVEL</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1" i="0" u="none" strike="noStrike">
                          <a:solidFill>
                            <a:srgbClr val="000000"/>
                          </a:solidFill>
                          <a:effectLst/>
                          <a:latin typeface="Times New Roman" panose="02020603050405020304" pitchFamily="18" charset="0"/>
                        </a:rPr>
                        <a:t>SENTIDO</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EC" sz="1100" b="1" i="0" u="none" strike="noStrike">
                          <a:solidFill>
                            <a:srgbClr val="000000"/>
                          </a:solidFill>
                          <a:effectLst/>
                          <a:latin typeface="Times New Roman" panose="02020603050405020304" pitchFamily="18" charset="0"/>
                        </a:rPr>
                        <a:t>COLUMNAS C2-D2-C3-D3</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1100" b="1" i="0" u="none" strike="noStrike">
                          <a:solidFill>
                            <a:srgbClr val="000000"/>
                          </a:solidFill>
                          <a:effectLst/>
                          <a:latin typeface="Times New Roman" panose="02020603050405020304" pitchFamily="18" charset="0"/>
                        </a:rPr>
                        <a:t>COLUMNAS B2-E2-B3-E3</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ctr"/>
                      <a:r>
                        <a:rPr lang="es-EC" sz="1100" b="1" i="0" u="none" strike="noStrike">
                          <a:solidFill>
                            <a:srgbClr val="000000"/>
                          </a:solidFill>
                          <a:effectLst/>
                          <a:latin typeface="Times New Roman" panose="02020603050405020304" pitchFamily="18" charset="0"/>
                        </a:rPr>
                        <a:t>COLUMNAS B1-C1-D1-E1-F1</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 xmlns:a16="http://schemas.microsoft.com/office/drawing/2014/main" val="10000"/>
                  </a:ext>
                </a:extLst>
              </a:tr>
              <a:tr h="1032517">
                <a:tc vMerge="1">
                  <a:txBody>
                    <a:bodyPr/>
                    <a:lstStyle/>
                    <a:p>
                      <a:endParaRPr lang="es-EC"/>
                    </a:p>
                  </a:txBody>
                  <a:tcPr/>
                </a:tc>
                <a:tc vMerge="1">
                  <a:txBody>
                    <a:bodyPr/>
                    <a:lstStyle/>
                    <a:p>
                      <a:endParaRPr lang="es-EC"/>
                    </a:p>
                  </a:txBody>
                  <a:tcPr/>
                </a:tc>
                <a:tc>
                  <a:txBody>
                    <a:bodyPr/>
                    <a:lstStyle/>
                    <a:p>
                      <a:pPr algn="ctr" fontAlgn="ctr"/>
                      <a:r>
                        <a:rPr lang="es-EC" sz="1100" b="1" i="0" u="none" strike="noStrike">
                          <a:solidFill>
                            <a:srgbClr val="000000"/>
                          </a:solidFill>
                          <a:effectLst/>
                          <a:latin typeface="Times New Roman" panose="02020603050405020304" pitchFamily="18" charset="0"/>
                        </a:rPr>
                        <a:t>ARMADURA EN PLANOS</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1" i="0" u="none" strike="noStrike">
                          <a:solidFill>
                            <a:srgbClr val="000000"/>
                          </a:solidFill>
                          <a:effectLst/>
                          <a:latin typeface="Times New Roman" panose="02020603050405020304" pitchFamily="18" charset="0"/>
                        </a:rPr>
                        <a:t>ARMADURA EN ENSAYO</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effectLst/>
                          <a:latin typeface="Times New Roman" panose="02020603050405020304" pitchFamily="18" charset="0"/>
                        </a:rPr>
                        <a:t>ARMADURA EN PLANOS</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1" i="0" u="none" strike="noStrike" dirty="0">
                          <a:solidFill>
                            <a:srgbClr val="000000"/>
                          </a:solidFill>
                          <a:effectLst/>
                          <a:latin typeface="Times New Roman" panose="02020603050405020304" pitchFamily="18" charset="0"/>
                        </a:rPr>
                        <a:t>ARMADURA EN ENSAYO</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1" i="0" u="none" strike="noStrike">
                          <a:solidFill>
                            <a:srgbClr val="000000"/>
                          </a:solidFill>
                          <a:effectLst/>
                          <a:latin typeface="Times New Roman" panose="02020603050405020304" pitchFamily="18" charset="0"/>
                        </a:rPr>
                        <a:t>ARMADURA EN PLANOS</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1" i="0" u="none" strike="noStrike" dirty="0">
                          <a:solidFill>
                            <a:srgbClr val="000000"/>
                          </a:solidFill>
                          <a:effectLst/>
                          <a:latin typeface="Times New Roman" panose="02020603050405020304" pitchFamily="18" charset="0"/>
                        </a:rPr>
                        <a:t>ARMADURA EN ENSAYO</a:t>
                      </a:r>
                    </a:p>
                  </a:txBody>
                  <a:tcPr marL="7025" marR="7025" marT="70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SUBSUELO</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96644">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25-32mm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dirty="0">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PLANTA BAJA</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96644">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25-28mm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PISO 1</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63892">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3 Ø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96644">
                <a:tc rowSpan="2">
                  <a:txBody>
                    <a:bodyPr/>
                    <a:lstStyle/>
                    <a:p>
                      <a:pPr algn="ctr" fontAlgn="ctr"/>
                      <a:r>
                        <a:rPr lang="es-EC" sz="1100" b="0" i="0" u="none" strike="noStrike">
                          <a:solidFill>
                            <a:srgbClr val="000000"/>
                          </a:solidFill>
                          <a:effectLst/>
                          <a:latin typeface="Times New Roman" panose="02020603050405020304" pitchFamily="18" charset="0"/>
                        </a:rPr>
                        <a:t>PISO 2</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dirty="0">
                          <a:solidFill>
                            <a:srgbClr val="000000"/>
                          </a:solidFill>
                          <a:effectLst/>
                          <a:latin typeface="Times New Roman" panose="02020603050405020304" pitchFamily="18" charset="0"/>
                        </a:rPr>
                        <a:t>5 Ø 22-25mm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2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63892">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2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PISO 3</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0"/>
                  </a:ext>
                </a:extLst>
              </a:tr>
              <a:tr h="163892">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1"/>
                  </a:ext>
                </a:extLst>
              </a:tr>
              <a:tr h="296644">
                <a:tc rowSpan="2">
                  <a:txBody>
                    <a:bodyPr/>
                    <a:lstStyle/>
                    <a:p>
                      <a:pPr algn="ctr" fontAlgn="ctr"/>
                      <a:r>
                        <a:rPr lang="es-EC" sz="1100" b="0" i="0" u="none" strike="noStrike">
                          <a:solidFill>
                            <a:srgbClr val="000000"/>
                          </a:solidFill>
                          <a:effectLst/>
                          <a:latin typeface="Times New Roman" panose="02020603050405020304" pitchFamily="18" charset="0"/>
                        </a:rPr>
                        <a:t>PISO 4</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22-25mm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2"/>
                  </a:ext>
                </a:extLst>
              </a:tr>
              <a:tr h="296644">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3"/>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PISO 5</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4"/>
                  </a:ext>
                </a:extLst>
              </a:tr>
              <a:tr h="163892">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3-4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5"/>
                  </a:ext>
                </a:extLst>
              </a:tr>
              <a:tr h="163892">
                <a:tc rowSpan="2">
                  <a:txBody>
                    <a:bodyPr/>
                    <a:lstStyle/>
                    <a:p>
                      <a:pPr algn="ctr" fontAlgn="ctr"/>
                      <a:r>
                        <a:rPr lang="es-EC" sz="1100" b="0" i="0" u="none" strike="noStrike">
                          <a:solidFill>
                            <a:srgbClr val="000000"/>
                          </a:solidFill>
                          <a:effectLst/>
                          <a:latin typeface="Times New Roman" panose="02020603050405020304" pitchFamily="18" charset="0"/>
                        </a:rPr>
                        <a:t>PISO 6</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6"/>
                  </a:ext>
                </a:extLst>
              </a:tr>
              <a:tr h="163892">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3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7"/>
                  </a:ext>
                </a:extLst>
              </a:tr>
              <a:tr h="296644">
                <a:tc rowSpan="2">
                  <a:txBody>
                    <a:bodyPr/>
                    <a:lstStyle/>
                    <a:p>
                      <a:pPr algn="ctr" fontAlgn="ctr"/>
                      <a:r>
                        <a:rPr lang="es-EC" sz="1100" b="0" i="0" u="none" strike="noStrike" dirty="0">
                          <a:solidFill>
                            <a:srgbClr val="000000"/>
                          </a:solidFill>
                          <a:effectLst/>
                          <a:latin typeface="Times New Roman" panose="02020603050405020304" pitchFamily="18" charset="0"/>
                        </a:rPr>
                        <a:t>PISO 7</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C" sz="1100" b="0" i="0" u="none" strike="noStrike">
                          <a:solidFill>
                            <a:srgbClr val="000000"/>
                          </a:solidFill>
                          <a:effectLst/>
                          <a:latin typeface="Times New Roman" panose="02020603050405020304" pitchFamily="18" charset="0"/>
                        </a:rPr>
                        <a:t>X</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5 Ø 22- 25mm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8"/>
                  </a:ext>
                </a:extLst>
              </a:tr>
              <a:tr h="296644">
                <a:tc vMerge="1">
                  <a:txBody>
                    <a:bodyPr/>
                    <a:lstStyle/>
                    <a:p>
                      <a:endParaRPr lang="es-EC"/>
                    </a:p>
                  </a:txBody>
                  <a:tcPr/>
                </a:tc>
                <a:tc>
                  <a:txBody>
                    <a:bodyPr/>
                    <a:lstStyle/>
                    <a:p>
                      <a:pPr algn="ctr" fontAlgn="ctr"/>
                      <a:r>
                        <a:rPr lang="es-EC" sz="1100" b="0" i="0" u="none" strike="noStrike">
                          <a:solidFill>
                            <a:srgbClr val="000000"/>
                          </a:solidFill>
                          <a:effectLst/>
                          <a:latin typeface="Times New Roman" panose="02020603050405020304" pitchFamily="18" charset="0"/>
                        </a:rPr>
                        <a:t>Y</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4 Ø 22-25mm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rPr>
                        <a:t>-</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EC" sz="1100" b="0" i="0" u="none" strike="noStrike">
                          <a:solidFill>
                            <a:srgbClr val="000000"/>
                          </a:solidFill>
                          <a:effectLst/>
                          <a:latin typeface="Times New Roman" panose="02020603050405020304" pitchFamily="18" charset="0"/>
                        </a:rPr>
                        <a:t>3 Ø 22mm</a:t>
                      </a:r>
                    </a:p>
                  </a:txBody>
                  <a:tcPr marL="7025" marR="7025" marT="70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Times New Roman" panose="02020603050405020304" pitchFamily="18" charset="0"/>
                      </a:endParaRPr>
                    </a:p>
                  </a:txBody>
                  <a:tcPr marL="7025" marR="7025" marT="70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1100" b="0" i="0" u="none" strike="noStrike" dirty="0">
                        <a:solidFill>
                          <a:srgbClr val="000000"/>
                        </a:solidFill>
                        <a:effectLst/>
                        <a:latin typeface="Times New Roman" panose="02020603050405020304" pitchFamily="18" charset="0"/>
                      </a:endParaRPr>
                    </a:p>
                  </a:txBody>
                  <a:tcPr marL="7025" marR="7025" marT="7025" marB="0" anchor="b">
                    <a:lnL>
                      <a:noFill/>
                    </a:lnL>
                    <a:lnR>
                      <a:noFill/>
                    </a:lnR>
                    <a:lnT>
                      <a:noFill/>
                    </a:lnT>
                    <a:lnB>
                      <a:noFill/>
                    </a:lnB>
                  </a:tcPr>
                </a:tc>
                <a:extLst>
                  <a:ext uri="{0D108BD9-81ED-4DB2-BD59-A6C34878D82A}">
                    <a16:rowId xmlns="" xmlns:a16="http://schemas.microsoft.com/office/drawing/2014/main" val="10019"/>
                  </a:ext>
                </a:extLst>
              </a:tr>
            </a:tbl>
          </a:graphicData>
        </a:graphic>
      </p:graphicFrame>
      <p:graphicFrame>
        <p:nvGraphicFramePr>
          <p:cNvPr id="9" name="Diagrama 8"/>
          <p:cNvGraphicFramePr/>
          <p:nvPr>
            <p:extLst>
              <p:ext uri="{D42A27DB-BD31-4B8C-83A1-F6EECF244321}">
                <p14:modId xmlns:p14="http://schemas.microsoft.com/office/powerpoint/2010/main" val="151344750"/>
              </p:ext>
            </p:extLst>
          </p:nvPr>
        </p:nvGraphicFramePr>
        <p:xfrm>
          <a:off x="7206179" y="4901932"/>
          <a:ext cx="937696" cy="109881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589412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197510" y="2425722"/>
            <a:ext cx="5115694" cy="3075446"/>
          </a:xfrm>
          <a:prstGeom prst="rect">
            <a:avLst/>
          </a:prstGeom>
        </p:spPr>
      </p:pic>
      <p:graphicFrame>
        <p:nvGraphicFramePr>
          <p:cNvPr id="4" name="Diagrama 3"/>
          <p:cNvGraphicFramePr/>
          <p:nvPr>
            <p:extLst>
              <p:ext uri="{D42A27DB-BD31-4B8C-83A1-F6EECF244321}">
                <p14:modId xmlns:p14="http://schemas.microsoft.com/office/powerpoint/2010/main" val="3258130497"/>
              </p:ext>
            </p:extLst>
          </p:nvPr>
        </p:nvGraphicFramePr>
        <p:xfrm>
          <a:off x="7191990" y="2425722"/>
          <a:ext cx="4853754" cy="3116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7590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PROCEDIMIENTO DE MUESTREO </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8" name="Imagen 7"/>
          <p:cNvPicPr>
            <a:picLocks noChangeAspect="1"/>
          </p:cNvPicPr>
          <p:nvPr/>
        </p:nvPicPr>
        <p:blipFill>
          <a:blip r:embed="rId3"/>
          <a:stretch>
            <a:fillRect/>
          </a:stretch>
        </p:blipFill>
        <p:spPr>
          <a:xfrm>
            <a:off x="2542799" y="1161976"/>
            <a:ext cx="5087790" cy="3069593"/>
          </a:xfrm>
          <a:prstGeom prst="rect">
            <a:avLst/>
          </a:prstGeom>
        </p:spPr>
      </p:pic>
      <p:graphicFrame>
        <p:nvGraphicFramePr>
          <p:cNvPr id="9" name="Diagrama 8"/>
          <p:cNvGraphicFramePr/>
          <p:nvPr>
            <p:extLst>
              <p:ext uri="{D42A27DB-BD31-4B8C-83A1-F6EECF244321}">
                <p14:modId xmlns:p14="http://schemas.microsoft.com/office/powerpoint/2010/main" val="4257982618"/>
              </p:ext>
            </p:extLst>
          </p:nvPr>
        </p:nvGraphicFramePr>
        <p:xfrm>
          <a:off x="2542799" y="4231569"/>
          <a:ext cx="9050477" cy="2626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C:\Users\Usuario\Downloads\IMG_20180409_175419.jpg"/>
          <p:cNvPicPr/>
          <p:nvPr/>
        </p:nvPicPr>
        <p:blipFill rotWithShape="1">
          <a:blip r:embed="rId9" cstate="print">
            <a:extLst>
              <a:ext uri="{28A0092B-C50C-407E-A947-70E740481C1C}">
                <a14:useLocalDpi xmlns:a14="http://schemas.microsoft.com/office/drawing/2010/main" val="0"/>
              </a:ext>
            </a:extLst>
          </a:blip>
          <a:srcRect t="26369" r="14032" b="48462"/>
          <a:stretch/>
        </p:blipFill>
        <p:spPr bwMode="auto">
          <a:xfrm>
            <a:off x="7858125" y="1405806"/>
            <a:ext cx="3614737" cy="258193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4823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TRATAMIENTO DE LA SEÑAL</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10242" name="Picture 2" descr="Resultado de imagen para seismosignal"/>
          <p:cNvPicPr>
            <a:picLocks noChangeAspect="1" noChangeArrowheads="1"/>
          </p:cNvPicPr>
          <p:nvPr/>
        </p:nvPicPr>
        <p:blipFill rotWithShape="1">
          <a:blip r:embed="rId3">
            <a:extLst>
              <a:ext uri="{28A0092B-C50C-407E-A947-70E740481C1C}">
                <a14:useLocalDpi xmlns:a14="http://schemas.microsoft.com/office/drawing/2010/main" val="0"/>
              </a:ext>
            </a:extLst>
          </a:blip>
          <a:srcRect l="17211" r="16896"/>
          <a:stretch/>
        </p:blipFill>
        <p:spPr bwMode="auto">
          <a:xfrm>
            <a:off x="2095912" y="2994840"/>
            <a:ext cx="1538869" cy="23354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072262228"/>
              </p:ext>
            </p:extLst>
          </p:nvPr>
        </p:nvGraphicFramePr>
        <p:xfrm>
          <a:off x="3365231" y="107420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940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39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TRATAMIENTO DE LA SEÑAL</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12" name="Imagen 11"/>
          <p:cNvPicPr/>
          <p:nvPr/>
        </p:nvPicPr>
        <p:blipFill rotWithShape="1">
          <a:blip r:embed="rId3"/>
          <a:srcRect l="1219" t="6560" r="1312" b="5456"/>
          <a:stretch/>
        </p:blipFill>
        <p:spPr bwMode="auto">
          <a:xfrm>
            <a:off x="6379499" y="4012284"/>
            <a:ext cx="5039995" cy="1795780"/>
          </a:xfrm>
          <a:prstGeom prst="rect">
            <a:avLst/>
          </a:prstGeom>
          <a:ln>
            <a:solidFill>
              <a:schemeClr val="tx1"/>
            </a:solidFill>
          </a:ln>
          <a:extLst>
            <a:ext uri="{53640926-AAD7-44D8-BBD7-CCE9431645EC}">
              <a14:shadowObscured xmlns:a14="http://schemas.microsoft.com/office/drawing/2010/main"/>
            </a:ext>
          </a:extLst>
        </p:spPr>
      </p:pic>
      <p:pic>
        <p:nvPicPr>
          <p:cNvPr id="13" name="Imagen 12"/>
          <p:cNvPicPr/>
          <p:nvPr/>
        </p:nvPicPr>
        <p:blipFill>
          <a:blip r:embed="rId4"/>
          <a:stretch>
            <a:fillRect/>
          </a:stretch>
        </p:blipFill>
        <p:spPr>
          <a:xfrm>
            <a:off x="2300925" y="2173854"/>
            <a:ext cx="3563559" cy="3697102"/>
          </a:xfrm>
          <a:prstGeom prst="rect">
            <a:avLst/>
          </a:prstGeom>
        </p:spPr>
      </p:pic>
      <p:pic>
        <p:nvPicPr>
          <p:cNvPr id="14" name="Imagen 13"/>
          <p:cNvPicPr/>
          <p:nvPr/>
        </p:nvPicPr>
        <p:blipFill rotWithShape="1">
          <a:blip r:embed="rId5"/>
          <a:srcRect l="762" t="2429" r="808" b="3648"/>
          <a:stretch/>
        </p:blipFill>
        <p:spPr bwMode="auto">
          <a:xfrm>
            <a:off x="6379498" y="2103192"/>
            <a:ext cx="5039995" cy="1809115"/>
          </a:xfrm>
          <a:prstGeom prst="rect">
            <a:avLst/>
          </a:prstGeom>
          <a:ln w="3175">
            <a:solidFill>
              <a:schemeClr val="tx1"/>
            </a:solidFill>
          </a:ln>
          <a:extLst>
            <a:ext uri="{53640926-AAD7-44D8-BBD7-CCE9431645EC}">
              <a14:shadowObscured xmlns:a14="http://schemas.microsoft.com/office/drawing/2010/main"/>
            </a:ext>
          </a:extLst>
        </p:spPr>
      </p:pic>
      <p:sp>
        <p:nvSpPr>
          <p:cNvPr id="15" name="Título 1"/>
          <p:cNvSpPr txBox="1">
            <a:spLocks/>
          </p:cNvSpPr>
          <p:nvPr/>
        </p:nvSpPr>
        <p:spPr>
          <a:xfrm>
            <a:off x="1785909" y="1617043"/>
            <a:ext cx="4593590"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INGRESO DE DATOS</a:t>
            </a:r>
            <a:endParaRPr lang="es-EC" sz="2400" b="1" dirty="0"/>
          </a:p>
        </p:txBody>
      </p:sp>
      <p:sp>
        <p:nvSpPr>
          <p:cNvPr id="16" name="Título 1"/>
          <p:cNvSpPr txBox="1">
            <a:spLocks/>
          </p:cNvSpPr>
          <p:nvPr/>
        </p:nvSpPr>
        <p:spPr>
          <a:xfrm>
            <a:off x="6602701" y="1517066"/>
            <a:ext cx="4593590"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DEPURACIÓN DE LA SEÑAL</a:t>
            </a:r>
            <a:endParaRPr lang="es-EC" sz="2400" b="1" dirty="0"/>
          </a:p>
        </p:txBody>
      </p:sp>
    </p:spTree>
    <p:extLst>
      <p:ext uri="{BB962C8B-B14F-4D97-AF65-F5344CB8AC3E}">
        <p14:creationId xmlns:p14="http://schemas.microsoft.com/office/powerpoint/2010/main" val="174483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a:t>
            </a:fld>
            <a:endParaRPr lang="es-EC" sz="1800" b="1" dirty="0">
              <a:solidFill>
                <a:schemeClr val="tx1"/>
              </a:solidFill>
            </a:endParaRPr>
          </a:p>
        </p:txBody>
      </p:sp>
      <p:sp>
        <p:nvSpPr>
          <p:cNvPr id="3" name="CuadroTexto 2"/>
          <p:cNvSpPr txBox="1"/>
          <p:nvPr/>
        </p:nvSpPr>
        <p:spPr>
          <a:xfrm>
            <a:off x="2725958" y="3011787"/>
            <a:ext cx="8524568" cy="1015663"/>
          </a:xfrm>
          <a:prstGeom prst="rect">
            <a:avLst/>
          </a:prstGeom>
          <a:noFill/>
        </p:spPr>
        <p:txBody>
          <a:bodyPr wrap="square" rtlCol="0">
            <a:spAutoFit/>
          </a:bodyPr>
          <a:lstStyle/>
          <a:p>
            <a:pPr marL="342900" indent="-342900" algn="ctr">
              <a:buFont typeface="+mj-lt"/>
              <a:buAutoNum type="arabicPeriod"/>
            </a:pPr>
            <a:r>
              <a:rPr lang="es-EC" sz="6000" b="1" dirty="0" smtClean="0"/>
              <a:t>INTRODUCCIÓN</a:t>
            </a:r>
          </a:p>
        </p:txBody>
      </p:sp>
      <p:sp>
        <p:nvSpPr>
          <p:cNvPr id="5" name="Rectángulo 4"/>
          <p:cNvSpPr/>
          <p:nvPr/>
        </p:nvSpPr>
        <p:spPr>
          <a:xfrm>
            <a:off x="-420914" y="898956"/>
            <a:ext cx="2516826" cy="5940088"/>
          </a:xfrm>
          <a:prstGeom prst="rect">
            <a:avLst/>
          </a:prstGeom>
        </p:spPr>
        <p:txBody>
          <a:bodyPr wrap="square">
            <a:spAutoFit/>
          </a:bodyPr>
          <a:lstStyle/>
          <a:p>
            <a:pPr lvl="1"/>
            <a:r>
              <a:rPr lang="es-EC" sz="2000" dirty="0" smtClean="0">
                <a:solidFill>
                  <a:schemeClr val="bg1"/>
                </a:solidFill>
              </a:rPr>
              <a:t>JUSTIFICACIÓN</a:t>
            </a:r>
            <a:endParaRPr lang="es-EC" sz="2000" dirty="0">
              <a:solidFill>
                <a:schemeClr val="bg1"/>
              </a:solidFill>
            </a:endParaRP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smtClean="0">
                <a:solidFill>
                  <a:schemeClr val="bg1"/>
                </a:solidFill>
              </a:rPr>
              <a:t>AMPLIACIÓN</a:t>
            </a:r>
          </a:p>
          <a:p>
            <a:pPr lvl="1"/>
            <a:r>
              <a:rPr lang="es-EC" sz="2000" dirty="0" smtClean="0">
                <a:solidFill>
                  <a:schemeClr val="bg1"/>
                </a:solidFill>
              </a:rPr>
              <a:t>DE ESTRUCTURAS</a:t>
            </a:r>
            <a:endParaRPr lang="es-EC" sz="2000" dirty="0">
              <a:solidFill>
                <a:schemeClr val="bg1"/>
              </a:solidFill>
            </a:endParaRPr>
          </a:p>
        </p:txBody>
      </p:sp>
    </p:spTree>
    <p:extLst>
      <p:ext uri="{BB962C8B-B14F-4D97-AF65-F5344CB8AC3E}">
        <p14:creationId xmlns:p14="http://schemas.microsoft.com/office/powerpoint/2010/main" val="31989549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TRATAMIENTO DE LA SEÑAL</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pic>
        <p:nvPicPr>
          <p:cNvPr id="8" name="Imagen 7" descr="C:\Users\usuario\Desktop\TESIS - MIS PARTES XD\F10HZ\SENTIDO X\V1 F.JPG"/>
          <p:cNvPicPr/>
          <p:nvPr/>
        </p:nvPicPr>
        <p:blipFill rotWithShape="1">
          <a:blip r:embed="rId3">
            <a:extLst>
              <a:ext uri="{28A0092B-C50C-407E-A947-70E740481C1C}">
                <a14:useLocalDpi xmlns:a14="http://schemas.microsoft.com/office/drawing/2010/main" val="0"/>
              </a:ext>
            </a:extLst>
          </a:blip>
          <a:srcRect l="1370" t="2013" r="1566" b="3020"/>
          <a:stretch/>
        </p:blipFill>
        <p:spPr bwMode="auto">
          <a:xfrm>
            <a:off x="2879076" y="1763374"/>
            <a:ext cx="7784008" cy="4923176"/>
          </a:xfrm>
          <a:prstGeom prst="rect">
            <a:avLst/>
          </a:prstGeom>
          <a:noFill/>
          <a:ln>
            <a:solidFill>
              <a:schemeClr val="tx1"/>
            </a:solidFill>
          </a:ln>
          <a:extLst>
            <a:ext uri="{53640926-AAD7-44D8-BBD7-CCE9431645EC}">
              <a14:shadowObscured xmlns:a14="http://schemas.microsoft.com/office/drawing/2010/main"/>
            </a:ext>
          </a:extLst>
        </p:spPr>
      </p:pic>
      <p:sp>
        <p:nvSpPr>
          <p:cNvPr id="10" name="Título 1"/>
          <p:cNvSpPr txBox="1">
            <a:spLocks/>
          </p:cNvSpPr>
          <p:nvPr/>
        </p:nvSpPr>
        <p:spPr>
          <a:xfrm>
            <a:off x="4082703" y="1277225"/>
            <a:ext cx="4593590"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ESPECTRO DE FOURIER</a:t>
            </a:r>
            <a:endParaRPr lang="es-EC" sz="2400" b="1" dirty="0"/>
          </a:p>
        </p:txBody>
      </p:sp>
    </p:spTree>
    <p:extLst>
      <p:ext uri="{BB962C8B-B14F-4D97-AF65-F5344CB8AC3E}">
        <p14:creationId xmlns:p14="http://schemas.microsoft.com/office/powerpoint/2010/main" val="1941099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2.EVALUACIÓN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ACELERÓMETROS: RESULTADOS</a:t>
            </a:r>
            <a:endParaRPr lang="es-EC" sz="3000" b="1" dirty="0"/>
          </a:p>
        </p:txBody>
      </p:sp>
      <p:sp>
        <p:nvSpPr>
          <p:cNvPr id="7" name="Rectángulo 6"/>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PRELIMINARES</a:t>
            </a:r>
            <a:endParaRPr lang="es-EC" sz="2000" dirty="0">
              <a:solidFill>
                <a:schemeClr val="bg1"/>
              </a:solidFill>
            </a:endParaRPr>
          </a:p>
          <a:p>
            <a:pPr lvl="1"/>
            <a:endParaRPr lang="es-EC" sz="2000" dirty="0">
              <a:solidFill>
                <a:schemeClr val="bg1"/>
              </a:solidFill>
            </a:endParaRPr>
          </a:p>
          <a:p>
            <a:pPr lvl="1"/>
            <a:r>
              <a:rPr lang="es-EC" sz="2000" dirty="0">
                <a:solidFill>
                  <a:schemeClr val="bg1"/>
                </a:solidFill>
              </a:rPr>
              <a:t>ESTRUCTURA-CIÓN SÍSMICA</a:t>
            </a:r>
            <a:endParaRPr lang="es-EC" sz="2000" dirty="0" smtClean="0">
              <a:solidFill>
                <a:schemeClr val="bg1"/>
              </a:solidFill>
            </a:endParaRPr>
          </a:p>
          <a:p>
            <a:pPr lvl="1"/>
            <a:endParaRPr lang="es-EC" sz="2000" dirty="0">
              <a:solidFill>
                <a:schemeClr val="bg1"/>
              </a:solidFill>
            </a:endParaRPr>
          </a:p>
          <a:p>
            <a:pPr lvl="1"/>
            <a:r>
              <a:rPr lang="es-EC" sz="2000" dirty="0" smtClean="0">
                <a:solidFill>
                  <a:schemeClr val="bg1"/>
                </a:solidFill>
              </a:rPr>
              <a:t>ESTUDIO GEOTÉCNICO</a:t>
            </a:r>
          </a:p>
          <a:p>
            <a:pPr lvl="1"/>
            <a:endParaRPr lang="es-EC" sz="2000" dirty="0">
              <a:solidFill>
                <a:schemeClr val="bg1"/>
              </a:solidFill>
            </a:endParaRPr>
          </a:p>
          <a:p>
            <a:pPr lvl="1"/>
            <a:r>
              <a:rPr lang="es-EC" sz="2000" dirty="0" smtClean="0">
                <a:solidFill>
                  <a:schemeClr val="bg1"/>
                </a:solidFill>
              </a:rPr>
              <a:t>ESTUDIO DE MATERIALES</a:t>
            </a:r>
          </a:p>
          <a:p>
            <a:pPr lvl="1"/>
            <a:endParaRPr lang="es-EC" sz="2000" dirty="0">
              <a:solidFill>
                <a:schemeClr val="bg1"/>
              </a:solidFill>
            </a:endParaRPr>
          </a:p>
          <a:p>
            <a:pPr lvl="1"/>
            <a:r>
              <a:rPr lang="es-EC" sz="2000" dirty="0" smtClean="0">
                <a:solidFill>
                  <a:srgbClr val="FFC000"/>
                </a:solidFill>
              </a:rPr>
              <a:t>PROPIEDADES DINÁMICAS</a:t>
            </a:r>
          </a:p>
          <a:p>
            <a:pPr lvl="1"/>
            <a:endParaRPr lang="es-EC" sz="2000" dirty="0">
              <a:solidFill>
                <a:schemeClr val="bg1"/>
              </a:solidFill>
            </a:endParaRPr>
          </a:p>
          <a:p>
            <a:pPr lvl="1"/>
            <a:endParaRPr lang="es-EC"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814473678"/>
              </p:ext>
            </p:extLst>
          </p:nvPr>
        </p:nvGraphicFramePr>
        <p:xfrm>
          <a:off x="2578258" y="1759022"/>
          <a:ext cx="8084826" cy="4733853"/>
        </p:xfrm>
        <a:graphic>
          <a:graphicData uri="http://schemas.openxmlformats.org/drawingml/2006/table">
            <a:tbl>
              <a:tblPr firstRow="1" firstCol="1" bandRow="1"/>
              <a:tblGrid>
                <a:gridCol w="1852800">
                  <a:extLst>
                    <a:ext uri="{9D8B030D-6E8A-4147-A177-3AD203B41FA5}">
                      <a16:colId xmlns="" xmlns:a16="http://schemas.microsoft.com/office/drawing/2014/main" val="1709732537"/>
                    </a:ext>
                  </a:extLst>
                </a:gridCol>
                <a:gridCol w="1442349">
                  <a:extLst>
                    <a:ext uri="{9D8B030D-6E8A-4147-A177-3AD203B41FA5}">
                      <a16:colId xmlns="" xmlns:a16="http://schemas.microsoft.com/office/drawing/2014/main" val="2741028271"/>
                    </a:ext>
                  </a:extLst>
                </a:gridCol>
                <a:gridCol w="1596558">
                  <a:extLst>
                    <a:ext uri="{9D8B030D-6E8A-4147-A177-3AD203B41FA5}">
                      <a16:colId xmlns="" xmlns:a16="http://schemas.microsoft.com/office/drawing/2014/main" val="3640321086"/>
                    </a:ext>
                  </a:extLst>
                </a:gridCol>
                <a:gridCol w="1386966">
                  <a:extLst>
                    <a:ext uri="{9D8B030D-6E8A-4147-A177-3AD203B41FA5}">
                      <a16:colId xmlns="" xmlns:a16="http://schemas.microsoft.com/office/drawing/2014/main" val="2410277054"/>
                    </a:ext>
                  </a:extLst>
                </a:gridCol>
                <a:gridCol w="1806153">
                  <a:extLst>
                    <a:ext uri="{9D8B030D-6E8A-4147-A177-3AD203B41FA5}">
                      <a16:colId xmlns="" xmlns:a16="http://schemas.microsoft.com/office/drawing/2014/main" val="181223295"/>
                    </a:ext>
                  </a:extLst>
                </a:gridCol>
              </a:tblGrid>
              <a:tr h="289813">
                <a:tc rowSpan="2">
                  <a:txBody>
                    <a:bodyPr/>
                    <a:lstStyle/>
                    <a:p>
                      <a:pPr indent="180340" algn="ctr">
                        <a:lnSpc>
                          <a:spcPct val="150000"/>
                        </a:lnSpc>
                        <a:spcAft>
                          <a:spcPts val="0"/>
                        </a:spcAft>
                      </a:pPr>
                      <a:r>
                        <a:rPr lang="es-ES" sz="2000" b="1" dirty="0">
                          <a:solidFill>
                            <a:srgbClr val="000000"/>
                          </a:solidFill>
                          <a:effectLst/>
                          <a:latin typeface="Times New Roman" panose="02020603050405020304" pitchFamily="18" charset="0"/>
                          <a:ea typeface="Times New Roman" panose="02020603050405020304" pitchFamily="18" charset="0"/>
                        </a:rPr>
                        <a:t>Ventana</a:t>
                      </a:r>
                      <a:endParaRPr lang="es-ES" sz="2400" dirty="0">
                        <a:effectLst/>
                        <a:latin typeface="Times New Roman" panose="02020603050405020304" pitchFamily="18" charset="0"/>
                        <a:ea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SENTIDO X</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SENTIDO Y</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 xmlns:a16="http://schemas.microsoft.com/office/drawing/2014/main" val="2858577272"/>
                  </a:ext>
                </a:extLst>
              </a:tr>
              <a:tr h="619053">
                <a:tc vMerge="1">
                  <a:txBody>
                    <a:bodyPr/>
                    <a:lstStyle/>
                    <a:p>
                      <a:endParaRPr lang="es-ES"/>
                    </a:p>
                  </a:txBody>
                  <a:tcPr/>
                </a:tc>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FREC (Hz)</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PERIODO (s)</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FREC (Hz)</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PERIODO (s)</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04889650"/>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V1</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1,83838</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0,54396</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dirty="0">
                          <a:solidFill>
                            <a:srgbClr val="000000"/>
                          </a:solidFill>
                          <a:effectLst/>
                          <a:latin typeface="Times New Roman" panose="02020603050405020304" pitchFamily="18" charset="0"/>
                          <a:ea typeface="Times New Roman" panose="02020603050405020304" pitchFamily="18" charset="0"/>
                        </a:rPr>
                        <a:t>1,52588</a:t>
                      </a:r>
                      <a:endParaRPr lang="es-ES" sz="2400"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0,65536</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45628379"/>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V2</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1,98486</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0,50381</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1,55273</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0,64403</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07097087"/>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V3</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1,63208</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0,61272</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1,29639</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0,77137</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8564367"/>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V4</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1,47217</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dirty="0">
                          <a:solidFill>
                            <a:srgbClr val="000000"/>
                          </a:solidFill>
                          <a:effectLst/>
                          <a:latin typeface="Times New Roman" panose="02020603050405020304" pitchFamily="18" charset="0"/>
                          <a:ea typeface="Times New Roman" panose="02020603050405020304" pitchFamily="18" charset="0"/>
                        </a:rPr>
                        <a:t>0,67927</a:t>
                      </a:r>
                      <a:endParaRPr lang="es-ES" sz="2400"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1,56128</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0,64050</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58685591"/>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V5</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1,67358</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0,59752</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1,38184</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0,72367</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9270261"/>
                  </a:ext>
                </a:extLst>
              </a:tr>
              <a:tr h="289813">
                <a:tc>
                  <a:txBody>
                    <a:bodyPr/>
                    <a:lstStyle/>
                    <a:p>
                      <a:pPr indent="180340" algn="ctr">
                        <a:lnSpc>
                          <a:spcPct val="150000"/>
                        </a:lnSpc>
                        <a:spcAft>
                          <a:spcPts val="0"/>
                        </a:spcAft>
                      </a:pPr>
                      <a:r>
                        <a:rPr lang="es-ES" sz="2000" b="1">
                          <a:solidFill>
                            <a:srgbClr val="000000"/>
                          </a:solidFill>
                          <a:effectLst/>
                          <a:latin typeface="Times New Roman" panose="02020603050405020304" pitchFamily="18" charset="0"/>
                          <a:ea typeface="Times New Roman" panose="02020603050405020304" pitchFamily="18" charset="0"/>
                        </a:rPr>
                        <a:t>V6</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1,33911</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0,74676</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1,61011</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0,62108</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4162239"/>
                  </a:ext>
                </a:extLst>
              </a:tr>
              <a:tr h="619053">
                <a:tc>
                  <a:txBody>
                    <a:bodyPr/>
                    <a:lstStyle/>
                    <a:p>
                      <a:pPr indent="180340" algn="ctr">
                        <a:lnSpc>
                          <a:spcPct val="150000"/>
                        </a:lnSpc>
                        <a:spcAft>
                          <a:spcPts val="0"/>
                        </a:spcAft>
                      </a:pPr>
                      <a:r>
                        <a:rPr lang="es-ES" sz="2000" b="1" dirty="0">
                          <a:solidFill>
                            <a:srgbClr val="000000"/>
                          </a:solidFill>
                          <a:effectLst/>
                          <a:latin typeface="Times New Roman" panose="02020603050405020304" pitchFamily="18" charset="0"/>
                          <a:ea typeface="Times New Roman" panose="02020603050405020304" pitchFamily="18" charset="0"/>
                        </a:rPr>
                        <a:t>PROMEDIO</a:t>
                      </a:r>
                      <a:endParaRPr lang="es-ES" sz="2400"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1,65670</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0,61401</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gn="ctr">
                        <a:lnSpc>
                          <a:spcPct val="150000"/>
                        </a:lnSpc>
                        <a:spcAft>
                          <a:spcPts val="0"/>
                        </a:spcAft>
                      </a:pPr>
                      <a:r>
                        <a:rPr lang="es-ES" sz="2000">
                          <a:solidFill>
                            <a:srgbClr val="000000"/>
                          </a:solidFill>
                          <a:effectLst/>
                          <a:latin typeface="Times New Roman" panose="02020603050405020304" pitchFamily="18" charset="0"/>
                          <a:ea typeface="Times New Roman" panose="02020603050405020304" pitchFamily="18" charset="0"/>
                        </a:rPr>
                        <a:t>1,48804</a:t>
                      </a:r>
                      <a:endParaRPr lang="es-ES" sz="240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80340" algn="ctr">
                        <a:lnSpc>
                          <a:spcPct val="150000"/>
                        </a:lnSpc>
                        <a:spcAft>
                          <a:spcPts val="0"/>
                        </a:spcAft>
                      </a:pPr>
                      <a:r>
                        <a:rPr lang="es-ES" sz="2000" dirty="0">
                          <a:solidFill>
                            <a:srgbClr val="000000"/>
                          </a:solidFill>
                          <a:effectLst/>
                          <a:latin typeface="Times New Roman" panose="02020603050405020304" pitchFamily="18" charset="0"/>
                          <a:ea typeface="Times New Roman" panose="02020603050405020304" pitchFamily="18" charset="0"/>
                        </a:rPr>
                        <a:t>0,67600</a:t>
                      </a:r>
                      <a:endParaRPr lang="es-ES" sz="2400" dirty="0">
                        <a:effectLst/>
                        <a:latin typeface="Times New Roman" panose="02020603050405020304" pitchFamily="18" charset="0"/>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3792998885"/>
                  </a:ext>
                </a:extLst>
              </a:tr>
            </a:tbl>
          </a:graphicData>
        </a:graphic>
      </p:graphicFrame>
    </p:spTree>
    <p:extLst>
      <p:ext uri="{BB962C8B-B14F-4D97-AF65-F5344CB8AC3E}">
        <p14:creationId xmlns:p14="http://schemas.microsoft.com/office/powerpoint/2010/main" val="1223453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42</a:t>
            </a:fld>
            <a:endParaRPr lang="es-EC" sz="1800" b="1" dirty="0">
              <a:solidFill>
                <a:schemeClr val="tx1"/>
              </a:solidFill>
            </a:endParaRPr>
          </a:p>
        </p:txBody>
      </p:sp>
      <p:sp>
        <p:nvSpPr>
          <p:cNvPr id="3" name="CuadroTexto 2"/>
          <p:cNvSpPr txBox="1"/>
          <p:nvPr/>
        </p:nvSpPr>
        <p:spPr>
          <a:xfrm>
            <a:off x="2706908" y="2897487"/>
            <a:ext cx="8524568" cy="1938992"/>
          </a:xfrm>
          <a:prstGeom prst="rect">
            <a:avLst/>
          </a:prstGeom>
          <a:noFill/>
        </p:spPr>
        <p:txBody>
          <a:bodyPr wrap="square" rtlCol="0">
            <a:spAutoFit/>
          </a:bodyPr>
          <a:lstStyle/>
          <a:p>
            <a:pPr algn="ctr"/>
            <a:r>
              <a:rPr lang="es-EC" sz="6000" b="1" dirty="0" smtClean="0"/>
              <a:t>3. MODELAMIENTO Y ANÁLISIS</a:t>
            </a:r>
          </a:p>
        </p:txBody>
      </p:sp>
      <p:sp>
        <p:nvSpPr>
          <p:cNvPr id="5" name="Rectángulo 4"/>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1585908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3</a:t>
            </a:r>
            <a:r>
              <a:rPr lang="es-EC" sz="3600" b="1" dirty="0" smtClean="0">
                <a:solidFill>
                  <a:schemeClr val="bg1"/>
                </a:solidFill>
              </a:rPr>
              <a:t>.MODELAMIENTO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MATERIALES Y SECCIONES</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rgbClr val="FFC000"/>
                </a:solidFill>
              </a:rPr>
              <a:t>MATERIALES Y CARGAS</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194204134"/>
              </p:ext>
            </p:extLst>
          </p:nvPr>
        </p:nvGraphicFramePr>
        <p:xfrm>
          <a:off x="2424538" y="2170307"/>
          <a:ext cx="9319787" cy="3457575"/>
        </p:xfrm>
        <a:graphic>
          <a:graphicData uri="http://schemas.openxmlformats.org/drawingml/2006/table">
            <a:tbl>
              <a:tblPr/>
              <a:tblGrid>
                <a:gridCol w="2575448">
                  <a:extLst>
                    <a:ext uri="{9D8B030D-6E8A-4147-A177-3AD203B41FA5}">
                      <a16:colId xmlns="" xmlns:a16="http://schemas.microsoft.com/office/drawing/2014/main" val="20000"/>
                    </a:ext>
                  </a:extLst>
                </a:gridCol>
                <a:gridCol w="3952725">
                  <a:extLst>
                    <a:ext uri="{9D8B030D-6E8A-4147-A177-3AD203B41FA5}">
                      <a16:colId xmlns="" xmlns:a16="http://schemas.microsoft.com/office/drawing/2014/main" val="20001"/>
                    </a:ext>
                  </a:extLst>
                </a:gridCol>
                <a:gridCol w="1309341">
                  <a:extLst>
                    <a:ext uri="{9D8B030D-6E8A-4147-A177-3AD203B41FA5}">
                      <a16:colId xmlns="" xmlns:a16="http://schemas.microsoft.com/office/drawing/2014/main" val="20002"/>
                    </a:ext>
                  </a:extLst>
                </a:gridCol>
                <a:gridCol w="1482273">
                  <a:extLst>
                    <a:ext uri="{9D8B030D-6E8A-4147-A177-3AD203B41FA5}">
                      <a16:colId xmlns="" xmlns:a16="http://schemas.microsoft.com/office/drawing/2014/main" val="20003"/>
                    </a:ext>
                  </a:extLst>
                </a:gridCol>
              </a:tblGrid>
              <a:tr h="190500">
                <a:tc>
                  <a:txBody>
                    <a:bodyPr/>
                    <a:lstStyle/>
                    <a:p>
                      <a:pPr algn="ctr" fontAlgn="ctr"/>
                      <a:r>
                        <a:rPr lang="es-EC" sz="2000" b="1" i="0" u="none" strike="noStrike" dirty="0">
                          <a:solidFill>
                            <a:srgbClr val="000000"/>
                          </a:solidFill>
                          <a:effectLst/>
                          <a:latin typeface="Times New Roman" panose="02020603050405020304" pitchFamily="18" charset="0"/>
                        </a:rPr>
                        <a:t>MATERIAL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1" i="0" u="none" strike="noStrike">
                          <a:solidFill>
                            <a:srgbClr val="000000"/>
                          </a:solidFill>
                          <a:effectLst/>
                          <a:latin typeface="Times New Roman" panose="02020603050405020304" pitchFamily="18" charset="0"/>
                        </a:rPr>
                        <a:t>PROPIEDAD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1" i="0" u="none" strike="noStrike">
                          <a:solidFill>
                            <a:srgbClr val="000000"/>
                          </a:solidFill>
                          <a:effectLst/>
                          <a:latin typeface="Times New Roman" panose="02020603050405020304" pitchFamily="18" charset="0"/>
                        </a:rPr>
                        <a:t>VALOR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1" i="0" u="none" strike="noStrike">
                          <a:solidFill>
                            <a:srgbClr val="000000"/>
                          </a:solidFill>
                          <a:effectLst/>
                          <a:latin typeface="Times New Roman" panose="02020603050405020304" pitchFamily="18" charset="0"/>
                        </a:rPr>
                        <a:t>UNIDAD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90500">
                <a:tc rowSpan="4">
                  <a:txBody>
                    <a:bodyPr/>
                    <a:lstStyle/>
                    <a:p>
                      <a:pPr algn="ctr" fontAlgn="ctr"/>
                      <a:r>
                        <a:rPr lang="es-EC" sz="2000" b="0" i="0" u="none" strike="noStrike">
                          <a:solidFill>
                            <a:srgbClr val="000000"/>
                          </a:solidFill>
                          <a:effectLst/>
                          <a:latin typeface="Times New Roman" panose="02020603050405020304" pitchFamily="18" charset="0"/>
                        </a:rPr>
                        <a:t>HORMGÓN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Times New Roman" panose="02020603050405020304" pitchFamily="18" charset="0"/>
                        </a:rPr>
                        <a:t>Módulo de elasticidad [E]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299302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Peso específico [</a:t>
                      </a:r>
                      <a:r>
                        <a:rPr lang="el-GR" sz="2000" b="0" i="0" u="none" strike="noStrike">
                          <a:solidFill>
                            <a:srgbClr val="000000"/>
                          </a:solidFill>
                          <a:effectLst/>
                          <a:latin typeface="Times New Roman" panose="02020603050405020304" pitchFamily="18" charset="0"/>
                        </a:rPr>
                        <a:t>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0.0024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Módulo de Poisson [U]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Resistencia a la compresión [f'c]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90500">
                <a:tc rowSpan="3">
                  <a:txBody>
                    <a:bodyPr/>
                    <a:lstStyle/>
                    <a:p>
                      <a:pPr algn="ctr" fontAlgn="ctr"/>
                      <a:r>
                        <a:rPr lang="es-EC" sz="2000" b="0" i="0" u="none" strike="noStrike">
                          <a:solidFill>
                            <a:srgbClr val="000000"/>
                          </a:solidFill>
                          <a:effectLst/>
                          <a:latin typeface="Times New Roman" panose="02020603050405020304" pitchFamily="18" charset="0"/>
                        </a:rPr>
                        <a:t>ACERO DE REFUERZO LONGITUDINAL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Times New Roman" panose="02020603050405020304" pitchFamily="18" charset="0"/>
                        </a:rPr>
                        <a:t>Módulo de elasticidad [E]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2038901.9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Peso específico [</a:t>
                      </a:r>
                      <a:r>
                        <a:rPr lang="el-GR" sz="2000" b="0" i="0" u="none" strike="noStrike">
                          <a:solidFill>
                            <a:srgbClr val="000000"/>
                          </a:solidFill>
                          <a:effectLst/>
                          <a:latin typeface="Times New Roman" panose="02020603050405020304" pitchFamily="18" charset="0"/>
                        </a:rPr>
                        <a:t>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0.00785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Resistencia a la fluencia [fy]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4200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190500">
                <a:tc rowSpan="3">
                  <a:txBody>
                    <a:bodyPr/>
                    <a:lstStyle/>
                    <a:p>
                      <a:pPr algn="ctr" fontAlgn="ctr"/>
                      <a:r>
                        <a:rPr lang="es-EC" sz="2000" b="0" i="0" u="none" strike="noStrike">
                          <a:solidFill>
                            <a:srgbClr val="000000"/>
                          </a:solidFill>
                          <a:effectLst/>
                          <a:latin typeface="Times New Roman" panose="02020603050405020304" pitchFamily="18" charset="0"/>
                        </a:rPr>
                        <a:t>ACERO DE REFUERZO TRANSVERSAL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Times New Roman" panose="02020603050405020304" pitchFamily="18" charset="0"/>
                        </a:rPr>
                        <a:t>Módulo de elasticidad [E]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2038901.9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90500">
                <a:tc vMerge="1">
                  <a:txBody>
                    <a:bodyPr/>
                    <a:lstStyle/>
                    <a:p>
                      <a:endParaRPr lang="es-EC"/>
                    </a:p>
                  </a:txBody>
                  <a:tcPr/>
                </a:tc>
                <a:tc>
                  <a:txBody>
                    <a:bodyPr/>
                    <a:lstStyle/>
                    <a:p>
                      <a:pPr algn="l" fontAlgn="b"/>
                      <a:r>
                        <a:rPr lang="es-EC" sz="2000" b="0" i="0" u="none" strike="noStrike">
                          <a:solidFill>
                            <a:srgbClr val="000000"/>
                          </a:solidFill>
                          <a:effectLst/>
                          <a:latin typeface="Times New Roman" panose="02020603050405020304" pitchFamily="18" charset="0"/>
                        </a:rPr>
                        <a:t>Peso específico [</a:t>
                      </a:r>
                      <a:r>
                        <a:rPr lang="el-GR" sz="2000" b="0" i="0" u="none" strike="noStrike">
                          <a:solidFill>
                            <a:srgbClr val="000000"/>
                          </a:solidFill>
                          <a:effectLst/>
                          <a:latin typeface="Times New Roman" panose="02020603050405020304" pitchFamily="18" charset="0"/>
                        </a:rPr>
                        <a:t>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0.00785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kgf/cm3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90500">
                <a:tc vMerge="1">
                  <a:txBody>
                    <a:bodyPr/>
                    <a:lstStyle/>
                    <a:p>
                      <a:endParaRPr lang="es-EC"/>
                    </a:p>
                  </a:txBody>
                  <a:tcPr/>
                </a:tc>
                <a:tc>
                  <a:txBody>
                    <a:bodyPr/>
                    <a:lstStyle/>
                    <a:p>
                      <a:pPr algn="l" fontAlgn="b"/>
                      <a:r>
                        <a:rPr lang="es-EC" sz="2000" b="0" i="0" u="none" strike="noStrike" dirty="0">
                          <a:solidFill>
                            <a:srgbClr val="000000"/>
                          </a:solidFill>
                          <a:effectLst/>
                          <a:latin typeface="Times New Roman" panose="02020603050405020304" pitchFamily="18" charset="0"/>
                        </a:rPr>
                        <a:t>Resistencia a la compresión [</a:t>
                      </a:r>
                      <a:r>
                        <a:rPr lang="es-EC" sz="2000" b="0" i="0" u="none" strike="noStrike" dirty="0" err="1">
                          <a:solidFill>
                            <a:srgbClr val="000000"/>
                          </a:solidFill>
                          <a:effectLst/>
                          <a:latin typeface="Times New Roman" panose="02020603050405020304" pitchFamily="18" charset="0"/>
                        </a:rPr>
                        <a:t>fy</a:t>
                      </a:r>
                      <a:r>
                        <a:rPr lang="es-EC" sz="2000" b="0" i="0" u="none" strike="noStrike" dirty="0">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err="1">
                          <a:solidFill>
                            <a:srgbClr val="000000"/>
                          </a:solidFill>
                          <a:effectLst/>
                          <a:latin typeface="Times New Roman" panose="02020603050405020304" pitchFamily="18" charset="0"/>
                        </a:rPr>
                        <a:t>kgf</a:t>
                      </a:r>
                      <a:r>
                        <a:rPr lang="es-EC" sz="2000" b="0" i="0" u="none" strike="noStrike" dirty="0">
                          <a:solidFill>
                            <a:srgbClr val="000000"/>
                          </a:solidFill>
                          <a:effectLst/>
                          <a:latin typeface="Times New Roman" panose="02020603050405020304" pitchFamily="18" charset="0"/>
                        </a:rPr>
                        <a:t>/cm2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380200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a:solidFill>
                  <a:schemeClr val="bg1"/>
                </a:solidFill>
              </a:rPr>
              <a:t>3</a:t>
            </a:r>
            <a:r>
              <a:rPr lang="es-EC" sz="3600" b="1" dirty="0" smtClean="0">
                <a:solidFill>
                  <a:schemeClr val="bg1"/>
                </a:solidFill>
              </a:rPr>
              <a:t>.MODELAMIENTO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rgbClr val="FFC000"/>
                </a:solidFill>
              </a:rPr>
              <a:t>MATERIALES Y CARGAS</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4" name="Diagrama 3"/>
          <p:cNvGraphicFramePr/>
          <p:nvPr>
            <p:extLst>
              <p:ext uri="{D42A27DB-BD31-4B8C-83A1-F6EECF244321}">
                <p14:modId xmlns:p14="http://schemas.microsoft.com/office/powerpoint/2010/main" val="288417610"/>
              </p:ext>
            </p:extLst>
          </p:nvPr>
        </p:nvGraphicFramePr>
        <p:xfrm>
          <a:off x="2003990" y="1162730"/>
          <a:ext cx="3140257" cy="5512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3054372677"/>
              </p:ext>
            </p:extLst>
          </p:nvPr>
        </p:nvGraphicFramePr>
        <p:xfrm>
          <a:off x="5158161" y="1168290"/>
          <a:ext cx="6769927" cy="2554605"/>
        </p:xfrm>
        <a:graphic>
          <a:graphicData uri="http://schemas.openxmlformats.org/drawingml/2006/table">
            <a:tbl>
              <a:tblPr/>
              <a:tblGrid>
                <a:gridCol w="2069922">
                  <a:extLst>
                    <a:ext uri="{9D8B030D-6E8A-4147-A177-3AD203B41FA5}">
                      <a16:colId xmlns="" xmlns:a16="http://schemas.microsoft.com/office/drawing/2014/main" val="20000"/>
                    </a:ext>
                  </a:extLst>
                </a:gridCol>
                <a:gridCol w="2304657">
                  <a:extLst>
                    <a:ext uri="{9D8B030D-6E8A-4147-A177-3AD203B41FA5}">
                      <a16:colId xmlns="" xmlns:a16="http://schemas.microsoft.com/office/drawing/2014/main" val="20001"/>
                    </a:ext>
                  </a:extLst>
                </a:gridCol>
                <a:gridCol w="240067">
                  <a:extLst>
                    <a:ext uri="{9D8B030D-6E8A-4147-A177-3AD203B41FA5}">
                      <a16:colId xmlns="" xmlns:a16="http://schemas.microsoft.com/office/drawing/2014/main" val="20002"/>
                    </a:ext>
                  </a:extLst>
                </a:gridCol>
                <a:gridCol w="874916">
                  <a:extLst>
                    <a:ext uri="{9D8B030D-6E8A-4147-A177-3AD203B41FA5}">
                      <a16:colId xmlns="" xmlns:a16="http://schemas.microsoft.com/office/drawing/2014/main" val="20003"/>
                    </a:ext>
                  </a:extLst>
                </a:gridCol>
                <a:gridCol w="1280365">
                  <a:extLst>
                    <a:ext uri="{9D8B030D-6E8A-4147-A177-3AD203B41FA5}">
                      <a16:colId xmlns="" xmlns:a16="http://schemas.microsoft.com/office/drawing/2014/main" val="20004"/>
                    </a:ext>
                  </a:extLst>
                </a:gridCol>
              </a:tblGrid>
              <a:tr h="279213">
                <a:tc>
                  <a:txBody>
                    <a:bodyPr/>
                    <a:lstStyle/>
                    <a:p>
                      <a:pPr algn="ctr" fontAlgn="b"/>
                      <a:r>
                        <a:rPr lang="es-EC" sz="1800" b="1" i="0" u="none" strike="noStrike" dirty="0">
                          <a:solidFill>
                            <a:srgbClr val="000000"/>
                          </a:solidFill>
                          <a:effectLst/>
                          <a:latin typeface="Times New Roman" panose="02020603050405020304" pitchFamily="18" charset="0"/>
                        </a:rPr>
                        <a:t>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C" sz="1800" b="1" i="0" u="none" strike="noStrike" dirty="0">
                          <a:solidFill>
                            <a:srgbClr val="000000"/>
                          </a:solidFill>
                          <a:effectLst/>
                          <a:latin typeface="Times New Roman" panose="02020603050405020304" pitchFamily="18" charset="0"/>
                        </a:rPr>
                        <a:t>CÁLCULO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1800" b="1" i="0" u="none" strike="noStrike">
                          <a:solidFill>
                            <a:srgbClr val="000000"/>
                          </a:solidFill>
                          <a:effectLst/>
                          <a:latin typeface="Times New Roman" panose="02020603050405020304" pitchFamily="18" charset="0"/>
                        </a:rPr>
                        <a:t>VALOR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a:solidFill>
                            <a:srgbClr val="000000"/>
                          </a:solidFill>
                          <a:effectLst/>
                          <a:latin typeface="Times New Roman" panose="02020603050405020304" pitchFamily="18" charset="0"/>
                        </a:rPr>
                        <a: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45433">
                <a:tc>
                  <a:txBody>
                    <a:bodyPr/>
                    <a:lstStyle/>
                    <a:p>
                      <a:pPr algn="ctr" fontAlgn="ctr"/>
                      <a:r>
                        <a:rPr lang="es-EC" sz="1800" b="0" i="0" u="none" strike="noStrike">
                          <a:solidFill>
                            <a:srgbClr val="000000"/>
                          </a:solidFill>
                          <a:effectLst/>
                          <a:latin typeface="Times New Roman" panose="02020603050405020304" pitchFamily="18" charset="0"/>
                        </a:rPr>
                        <a:t>MACILLADO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0.04x1.00x1.00x2.20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79213">
                <a:tc>
                  <a:txBody>
                    <a:bodyPr/>
                    <a:lstStyle/>
                    <a:p>
                      <a:pPr algn="ctr" fontAlgn="ctr"/>
                      <a:r>
                        <a:rPr lang="es-EC" sz="1800" b="0" i="0" u="none" strike="noStrike">
                          <a:solidFill>
                            <a:srgbClr val="000000"/>
                          </a:solidFill>
                          <a:effectLst/>
                          <a:latin typeface="Times New Roman" panose="02020603050405020304" pitchFamily="18" charset="0"/>
                        </a:rPr>
                        <a:t>BASE CERÁMICA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dirty="0">
                          <a:solidFill>
                            <a:srgbClr val="000000"/>
                          </a:solidFill>
                          <a:effectLst/>
                          <a:latin typeface="Times New Roman" panose="02020603050405020304" pitchFamily="18" charset="0"/>
                        </a:rPr>
                        <a:t>0.025x1.00x1.00x2.20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79213">
                <a:tc>
                  <a:txBody>
                    <a:bodyPr/>
                    <a:lstStyle/>
                    <a:p>
                      <a:pPr algn="ctr" fontAlgn="ctr"/>
                      <a:r>
                        <a:rPr lang="es-EC" sz="1800" b="0" i="0" u="none" strike="noStrike">
                          <a:solidFill>
                            <a:srgbClr val="000000"/>
                          </a:solidFill>
                          <a:effectLst/>
                          <a:latin typeface="Times New Roman" panose="02020603050405020304" pitchFamily="18" charset="0"/>
                        </a:rPr>
                        <a:t>CERÁMICA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0.015x1.00x1.00x2.20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9213">
                <a:tc>
                  <a:txBody>
                    <a:bodyPr/>
                    <a:lstStyle/>
                    <a:p>
                      <a:pPr algn="ctr" fontAlgn="ctr"/>
                      <a:r>
                        <a:rPr lang="es-EC" sz="1800" b="0" i="0" u="none" strike="noStrike">
                          <a:solidFill>
                            <a:srgbClr val="000000"/>
                          </a:solidFill>
                          <a:effectLst/>
                          <a:latin typeface="Times New Roman" panose="02020603050405020304" pitchFamily="18" charset="0"/>
                        </a:rPr>
                        <a:t>CIELO RAZO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0.015x1.00x1.00x2.20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9213">
                <a:tc>
                  <a:txBody>
                    <a:bodyPr/>
                    <a:lstStyle/>
                    <a:p>
                      <a:pPr algn="ctr" fontAlgn="ctr"/>
                      <a:r>
                        <a:rPr lang="es-EC" sz="1800" b="0" i="0" u="none" strike="noStrike">
                          <a:solidFill>
                            <a:srgbClr val="000000"/>
                          </a:solidFill>
                          <a:effectLst/>
                          <a:latin typeface="Times New Roman" panose="02020603050405020304" pitchFamily="18" charset="0"/>
                        </a:rPr>
                        <a:t>INSTALACIONES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45433">
                <a:tc>
                  <a:txBody>
                    <a:bodyPr/>
                    <a:lstStyle/>
                    <a:p>
                      <a:pPr algn="ctr" fontAlgn="ctr"/>
                      <a:r>
                        <a:rPr lang="es-EC" sz="1800" b="0" i="0" u="none" strike="noStrike">
                          <a:solidFill>
                            <a:srgbClr val="000000"/>
                          </a:solidFill>
                          <a:effectLst/>
                          <a:latin typeface="Times New Roman" panose="02020603050405020304" pitchFamily="18" charset="0"/>
                        </a:rPr>
                        <a:t>PAREDES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800" b="0" i="0" u="none" strike="noStrike">
                          <a:solidFill>
                            <a:srgbClr val="000000"/>
                          </a:solidFill>
                          <a:effectLst/>
                          <a:latin typeface="Times New Roman" panose="020206030504050203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5433">
                <a:tc rowSpan="2" gridSpan="2">
                  <a:txBody>
                    <a:bodyPr/>
                    <a:lstStyle/>
                    <a:p>
                      <a:pPr algn="r" fontAlgn="ctr"/>
                      <a:r>
                        <a:rPr lang="es-EC" sz="1800" b="0" i="0" u="none" strike="noStrike" dirty="0">
                          <a:solidFill>
                            <a:srgbClr val="000000"/>
                          </a:solidFill>
                          <a:effectLst/>
                          <a:latin typeface="Times New Roman" panose="02020603050405020304" pitchFamily="18" charset="0"/>
                        </a:rPr>
                        <a:t>TOTAL ACABADOS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C"/>
                    </a:p>
                  </a:txBody>
                  <a:tcPr/>
                </a:tc>
                <a:tc rowSpan="2">
                  <a:txBody>
                    <a:bodyPr/>
                    <a:lstStyle/>
                    <a:p>
                      <a:pPr algn="ctr" fontAlgn="ctr"/>
                      <a:r>
                        <a:rPr lang="es-EC" sz="1800" b="0" i="0" u="none" strike="noStrike">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0.439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Times New Roman" panose="02020603050405020304" pitchFamily="18" charset="0"/>
                        </a:rPr>
                        <a:t>T/m2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5433">
                <a:tc gridSpan="2" vMerge="1">
                  <a:txBody>
                    <a:bodyPr/>
                    <a:lstStyle/>
                    <a:p>
                      <a:endParaRPr lang="es-EC"/>
                    </a:p>
                  </a:txBody>
                  <a:tcPr/>
                </a:tc>
                <a:tc hMerge="1" vMerge="1">
                  <a:txBody>
                    <a:bodyPr/>
                    <a:lstStyle/>
                    <a:p>
                      <a:endParaRPr lang="es-EC"/>
                    </a:p>
                  </a:txBody>
                  <a:tcPr/>
                </a:tc>
                <a:tc vMerge="1">
                  <a:txBody>
                    <a:bodyPr/>
                    <a:lstStyle/>
                    <a:p>
                      <a:endParaRPr lang="es-EC"/>
                    </a:p>
                  </a:txBody>
                  <a:tcPr/>
                </a:tc>
                <a:tc>
                  <a:txBody>
                    <a:bodyPr/>
                    <a:lstStyle/>
                    <a:p>
                      <a:pPr algn="ctr" fontAlgn="b"/>
                      <a:r>
                        <a:rPr lang="es-EC" sz="1800" b="0" i="0" u="none" strike="noStrike">
                          <a:solidFill>
                            <a:srgbClr val="000000"/>
                          </a:solidFill>
                          <a:effectLst/>
                          <a:latin typeface="Times New Roman" panose="02020603050405020304" pitchFamily="18" charset="0"/>
                        </a:rPr>
                        <a:t>0.044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Times New Roman" panose="02020603050405020304" pitchFamily="18" charset="0"/>
                        </a:rPr>
                        <a:t>Kg/cm2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863727529"/>
              </p:ext>
            </p:extLst>
          </p:nvPr>
        </p:nvGraphicFramePr>
        <p:xfrm>
          <a:off x="5158161" y="3831566"/>
          <a:ext cx="6741328" cy="2270760"/>
        </p:xfrm>
        <a:graphic>
          <a:graphicData uri="http://schemas.openxmlformats.org/drawingml/2006/table">
            <a:tbl>
              <a:tblPr/>
              <a:tblGrid>
                <a:gridCol w="3788922">
                  <a:extLst>
                    <a:ext uri="{9D8B030D-6E8A-4147-A177-3AD203B41FA5}">
                      <a16:colId xmlns="" xmlns:a16="http://schemas.microsoft.com/office/drawing/2014/main" val="20000"/>
                    </a:ext>
                  </a:extLst>
                </a:gridCol>
                <a:gridCol w="1476203">
                  <a:extLst>
                    <a:ext uri="{9D8B030D-6E8A-4147-A177-3AD203B41FA5}">
                      <a16:colId xmlns="" xmlns:a16="http://schemas.microsoft.com/office/drawing/2014/main" val="20001"/>
                    </a:ext>
                  </a:extLst>
                </a:gridCol>
                <a:gridCol w="1476203">
                  <a:extLst>
                    <a:ext uri="{9D8B030D-6E8A-4147-A177-3AD203B41FA5}">
                      <a16:colId xmlns="" xmlns:a16="http://schemas.microsoft.com/office/drawing/2014/main" val="20002"/>
                    </a:ext>
                  </a:extLst>
                </a:gridCol>
              </a:tblGrid>
              <a:tr h="233991">
                <a:tc>
                  <a:txBody>
                    <a:bodyPr/>
                    <a:lstStyle/>
                    <a:p>
                      <a:pPr algn="ctr" fontAlgn="ctr"/>
                      <a:r>
                        <a:rPr lang="es-EC" sz="1800" b="1" i="0" u="none" strike="noStrike" dirty="0">
                          <a:solidFill>
                            <a:srgbClr val="000000"/>
                          </a:solidFill>
                          <a:effectLst/>
                          <a:latin typeface="Times New Roman" panose="02020603050405020304" pitchFamily="18" charset="0"/>
                        </a:rPr>
                        <a:t>OCUPACIÓN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Times New Roman" panose="02020603050405020304" pitchFamily="18" charset="0"/>
                        </a:rPr>
                        <a:t>CARGA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1" i="0" u="none" strike="noStrike">
                          <a:solidFill>
                            <a:srgbClr val="000000"/>
                          </a:solidFill>
                          <a:effectLst/>
                          <a:latin typeface="Times New Roman" panose="02020603050405020304" pitchFamily="18" charset="0"/>
                        </a:rPr>
                        <a:t>UNIDAD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15088">
                <a:tc>
                  <a:txBody>
                    <a:bodyPr/>
                    <a:lstStyle/>
                    <a:p>
                      <a:pPr algn="l" fontAlgn="ctr"/>
                      <a:r>
                        <a:rPr lang="es-EC" sz="1800" b="0" i="0" u="none" strike="noStrike">
                          <a:solidFill>
                            <a:srgbClr val="000000"/>
                          </a:solidFill>
                          <a:effectLst/>
                          <a:latin typeface="Times New Roman" panose="02020603050405020304" pitchFamily="18" charset="0"/>
                        </a:rPr>
                        <a:t>CUBIERTA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0.306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3991">
                <a:tc>
                  <a:txBody>
                    <a:bodyPr/>
                    <a:lstStyle/>
                    <a:p>
                      <a:pPr algn="l" fontAlgn="ctr"/>
                      <a:r>
                        <a:rPr lang="es-EC" sz="1800" b="0" i="0" u="none" strike="noStrike">
                          <a:solidFill>
                            <a:srgbClr val="000000"/>
                          </a:solidFill>
                          <a:effectLst/>
                          <a:latin typeface="Times New Roman" panose="02020603050405020304" pitchFamily="18" charset="0"/>
                        </a:rPr>
                        <a:t>PLATAFORMA DE REUNIÓN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5088">
                <a:tc>
                  <a:txBody>
                    <a:bodyPr/>
                    <a:lstStyle/>
                    <a:p>
                      <a:pPr algn="l" fontAlgn="ctr"/>
                      <a:r>
                        <a:rPr lang="es-EC" sz="1800" b="0" i="0" u="none" strike="noStrike" dirty="0">
                          <a:solidFill>
                            <a:srgbClr val="000000"/>
                          </a:solidFill>
                          <a:effectLst/>
                          <a:latin typeface="Times New Roman" panose="02020603050405020304" pitchFamily="18" charset="0"/>
                        </a:rPr>
                        <a:t>OFICINAS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0.245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5088">
                <a:tc>
                  <a:txBody>
                    <a:bodyPr/>
                    <a:lstStyle/>
                    <a:p>
                      <a:pPr algn="l" fontAlgn="ctr"/>
                      <a:r>
                        <a:rPr lang="es-EC" sz="1800" b="0" i="0" u="none" strike="noStrike">
                          <a:solidFill>
                            <a:srgbClr val="000000"/>
                          </a:solidFill>
                          <a:effectLst/>
                          <a:latin typeface="Times New Roman" panose="02020603050405020304" pitchFamily="18" charset="0"/>
                        </a:rPr>
                        <a:t>CORREDORES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3991">
                <a:tc>
                  <a:txBody>
                    <a:bodyPr/>
                    <a:lstStyle/>
                    <a:p>
                      <a:pPr algn="l" fontAlgn="ctr"/>
                      <a:r>
                        <a:rPr lang="es-EC" sz="1800" b="0" i="0" u="none" strike="noStrike">
                          <a:solidFill>
                            <a:srgbClr val="000000"/>
                          </a:solidFill>
                          <a:effectLst/>
                          <a:latin typeface="Times New Roman" panose="02020603050405020304" pitchFamily="18" charset="0"/>
                        </a:rPr>
                        <a:t>CORREDORES PRIMER PISO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5088">
                <a:tc>
                  <a:txBody>
                    <a:bodyPr/>
                    <a:lstStyle/>
                    <a:p>
                      <a:pPr algn="l" fontAlgn="ctr"/>
                      <a:r>
                        <a:rPr lang="es-EC" sz="1800" b="0" i="0" u="none" strike="noStrike">
                          <a:solidFill>
                            <a:srgbClr val="000000"/>
                          </a:solidFill>
                          <a:effectLst/>
                          <a:latin typeface="Times New Roman" panose="02020603050405020304" pitchFamily="18" charset="0"/>
                        </a:rPr>
                        <a:t>AULAS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33991">
                <a:tc>
                  <a:txBody>
                    <a:bodyPr/>
                    <a:lstStyle/>
                    <a:p>
                      <a:pPr algn="l" fontAlgn="ctr"/>
                      <a:r>
                        <a:rPr lang="es-EC" sz="1800" b="0" i="0" u="none" strike="noStrike" dirty="0">
                          <a:solidFill>
                            <a:srgbClr val="000000"/>
                          </a:solidFill>
                          <a:effectLst/>
                          <a:latin typeface="Times New Roman" panose="02020603050405020304" pitchFamily="18" charset="0"/>
                        </a:rPr>
                        <a:t>ÁREAS DE RECEPCION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0.489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Times New Roman" panose="02020603050405020304" pitchFamily="18" charset="0"/>
                        </a:rPr>
                        <a:t>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7" name="CuadroTexto 6"/>
          <p:cNvSpPr txBox="1"/>
          <p:nvPr/>
        </p:nvSpPr>
        <p:spPr>
          <a:xfrm>
            <a:off x="5158161" y="6306105"/>
            <a:ext cx="6586164" cy="369332"/>
          </a:xfrm>
          <a:prstGeom prst="rect">
            <a:avLst/>
          </a:prstGeom>
          <a:noFill/>
        </p:spPr>
        <p:txBody>
          <a:bodyPr wrap="square" rtlCol="0">
            <a:spAutoFit/>
          </a:bodyPr>
          <a:lstStyle/>
          <a:p>
            <a:r>
              <a:rPr lang="es-EC" dirty="0" smtClean="0">
                <a:latin typeface="Times New Roman" panose="02020603050405020304" pitchFamily="18" charset="0"/>
                <a:cs typeface="Times New Roman" panose="02020603050405020304" pitchFamily="18" charset="0"/>
              </a:rPr>
              <a:t>PORCENTAJE DE CARGA MUERTA TOTAL (VBASAL)</a:t>
            </a:r>
            <a:endParaRPr lang="es-EC"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7567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ESPECTRO ELÁSTICO DE DISEÑO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639261462"/>
              </p:ext>
            </p:extLst>
          </p:nvPr>
        </p:nvGraphicFramePr>
        <p:xfrm>
          <a:off x="2095912" y="1141924"/>
          <a:ext cx="8719726" cy="5716080"/>
        </p:xfrm>
        <a:graphic>
          <a:graphicData uri="http://schemas.openxmlformats.org/drawingml/2006/table">
            <a:tbl>
              <a:tblPr firstRow="1" firstCol="1" bandRow="1"/>
              <a:tblGrid>
                <a:gridCol w="5279200">
                  <a:extLst>
                    <a:ext uri="{9D8B030D-6E8A-4147-A177-3AD203B41FA5}">
                      <a16:colId xmlns="" xmlns:a16="http://schemas.microsoft.com/office/drawing/2014/main" val="20000"/>
                    </a:ext>
                  </a:extLst>
                </a:gridCol>
                <a:gridCol w="596170">
                  <a:extLst>
                    <a:ext uri="{9D8B030D-6E8A-4147-A177-3AD203B41FA5}">
                      <a16:colId xmlns="" xmlns:a16="http://schemas.microsoft.com/office/drawing/2014/main" val="20001"/>
                    </a:ext>
                  </a:extLst>
                </a:gridCol>
                <a:gridCol w="1327460">
                  <a:extLst>
                    <a:ext uri="{9D8B030D-6E8A-4147-A177-3AD203B41FA5}">
                      <a16:colId xmlns="" xmlns:a16="http://schemas.microsoft.com/office/drawing/2014/main" val="20002"/>
                    </a:ext>
                  </a:extLst>
                </a:gridCol>
                <a:gridCol w="1516896">
                  <a:extLst>
                    <a:ext uri="{9D8B030D-6E8A-4147-A177-3AD203B41FA5}">
                      <a16:colId xmlns="" xmlns:a16="http://schemas.microsoft.com/office/drawing/2014/main" val="20003"/>
                    </a:ext>
                  </a:extLst>
                </a:gridCol>
              </a:tblGrid>
              <a:tr h="381072">
                <a:tc gridSpan="2">
                  <a:txBody>
                    <a:bodyPr/>
                    <a:lstStyle/>
                    <a:p>
                      <a:pPr indent="180340" algn="ctr">
                        <a:lnSpc>
                          <a:spcPct val="150000"/>
                        </a:lnSpc>
                        <a:spcAft>
                          <a:spcPts val="0"/>
                        </a:spcAft>
                      </a:pPr>
                      <a:r>
                        <a:rPr lang="es-EC" sz="1600" b="1" dirty="0" smtClean="0">
                          <a:effectLst/>
                          <a:latin typeface="Times New Roman" panose="02020603050405020304" pitchFamily="18" charset="0"/>
                          <a:ea typeface="Times New Roman" panose="02020603050405020304" pitchFamily="18" charset="0"/>
                        </a:rPr>
                        <a:t>PARÁMETRO</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180340" algn="ctr">
                        <a:lnSpc>
                          <a:spcPct val="150000"/>
                        </a:lnSpc>
                        <a:spcAft>
                          <a:spcPts val="0"/>
                        </a:spcAft>
                      </a:pPr>
                      <a:r>
                        <a:rPr lang="es-EC" sz="1600" b="1">
                          <a:effectLst/>
                          <a:latin typeface="Times New Roman" panose="02020603050405020304" pitchFamily="18" charset="0"/>
                          <a:ea typeface="Times New Roman" panose="02020603050405020304" pitchFamily="18" charset="0"/>
                        </a:rPr>
                        <a:t>VALOR</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b="1">
                          <a:effectLst/>
                          <a:latin typeface="Times New Roman" panose="02020603050405020304" pitchFamily="18" charset="0"/>
                          <a:ea typeface="Times New Roman" panose="02020603050405020304" pitchFamily="18" charset="0"/>
                        </a:rPr>
                        <a:t>UNIDAD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Factor de importancia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I</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1.00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Factor de reducción de respuesta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R</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5.00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Zonificación Sísmica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V</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3"/>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Región del Ecuador</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Sierra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4"/>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Factor de aceleración de la zona sísmica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Z</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0.40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s.u</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Relación de amplificación espectral</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n</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2.48</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depende tipo edificio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Ct</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0.055</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Altura máxima de la edificación</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hn</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25.90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m</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para Calculo de Periodo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α</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0.90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Tipo de Suelo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180340" algn="ctr">
                        <a:lnSpc>
                          <a:spcPct val="150000"/>
                        </a:lnSpc>
                        <a:spcAft>
                          <a:spcPts val="0"/>
                        </a:spcAft>
                      </a:pPr>
                      <a:r>
                        <a:rPr lang="es-EC" sz="1600">
                          <a:effectLst/>
                          <a:latin typeface="Times New Roman" panose="02020603050405020304" pitchFamily="18" charset="0"/>
                          <a:ea typeface="Times New Roman" panose="02020603050405020304" pitchFamily="18" charset="0"/>
                        </a:rPr>
                        <a:t>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10"/>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de perfil de suelo Fa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Coeficiente de perfil de suelo Fd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1.19</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Coef. Comportamiento no lineal del suelo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Fs</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1.28</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38107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Factor dependiente de la ubicación geográfica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r</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1.00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s.u</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618921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ESPECTRO ELÁSTICO DE DISEÑO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710576019"/>
              </p:ext>
            </p:extLst>
          </p:nvPr>
        </p:nvGraphicFramePr>
        <p:xfrm>
          <a:off x="2095912" y="1141924"/>
          <a:ext cx="8691151" cy="4485962"/>
        </p:xfrm>
        <a:graphic>
          <a:graphicData uri="http://schemas.openxmlformats.org/drawingml/2006/table">
            <a:tbl>
              <a:tblPr firstRow="1" firstCol="1" bandRow="1"/>
              <a:tblGrid>
                <a:gridCol w="5261899">
                  <a:extLst>
                    <a:ext uri="{9D8B030D-6E8A-4147-A177-3AD203B41FA5}">
                      <a16:colId xmlns="" xmlns:a16="http://schemas.microsoft.com/office/drawing/2014/main" val="20000"/>
                    </a:ext>
                  </a:extLst>
                </a:gridCol>
                <a:gridCol w="594217">
                  <a:extLst>
                    <a:ext uri="{9D8B030D-6E8A-4147-A177-3AD203B41FA5}">
                      <a16:colId xmlns="" xmlns:a16="http://schemas.microsoft.com/office/drawing/2014/main" val="20001"/>
                    </a:ext>
                  </a:extLst>
                </a:gridCol>
                <a:gridCol w="1323110">
                  <a:extLst>
                    <a:ext uri="{9D8B030D-6E8A-4147-A177-3AD203B41FA5}">
                      <a16:colId xmlns="" xmlns:a16="http://schemas.microsoft.com/office/drawing/2014/main" val="20002"/>
                    </a:ext>
                  </a:extLst>
                </a:gridCol>
                <a:gridCol w="1511925">
                  <a:extLst>
                    <a:ext uri="{9D8B030D-6E8A-4147-A177-3AD203B41FA5}">
                      <a16:colId xmlns="" xmlns:a16="http://schemas.microsoft.com/office/drawing/2014/main" val="20003"/>
                    </a:ext>
                  </a:extLst>
                </a:gridCol>
              </a:tblGrid>
              <a:tr h="379588">
                <a:tc gridSpan="2">
                  <a:txBody>
                    <a:bodyPr/>
                    <a:lstStyle/>
                    <a:p>
                      <a:pPr indent="180340" algn="ctr">
                        <a:lnSpc>
                          <a:spcPct val="150000"/>
                        </a:lnSpc>
                        <a:spcAft>
                          <a:spcPts val="0"/>
                        </a:spcAft>
                      </a:pPr>
                      <a:r>
                        <a:rPr lang="es-EC" sz="1600" b="1" dirty="0">
                          <a:effectLst/>
                          <a:latin typeface="Times New Roman" panose="02020603050405020304" pitchFamily="18" charset="0"/>
                          <a:ea typeface="Times New Roman" panose="02020603050405020304" pitchFamily="18" charset="0"/>
                        </a:rPr>
                        <a:t>PARÁMETRO</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indent="180340" algn="ctr">
                        <a:lnSpc>
                          <a:spcPct val="150000"/>
                        </a:lnSpc>
                        <a:spcAft>
                          <a:spcPts val="0"/>
                        </a:spcAft>
                      </a:pPr>
                      <a:r>
                        <a:rPr lang="es-EC" sz="1600" b="1">
                          <a:effectLst/>
                          <a:latin typeface="Times New Roman" panose="02020603050405020304" pitchFamily="18" charset="0"/>
                          <a:ea typeface="Times New Roman" panose="02020603050405020304" pitchFamily="18" charset="0"/>
                        </a:rPr>
                        <a:t>VALOR</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b="1">
                          <a:effectLst/>
                          <a:latin typeface="Times New Roman" panose="02020603050405020304" pitchFamily="18" charset="0"/>
                          <a:ea typeface="Times New Roman" panose="02020603050405020304" pitchFamily="18" charset="0"/>
                        </a:rPr>
                        <a:t>UNIDAD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79588">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Factor de irregularidad en planta</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Øp</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1.00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79588">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Factor de irregularidad en elevación</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Øe</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0.90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s.u</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9588">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Aceleración de la gravedad</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g</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9.81</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m/s</a:t>
                      </a:r>
                      <a:r>
                        <a:rPr lang="es-EC" sz="1600" baseline="30000">
                          <a:solidFill>
                            <a:srgbClr val="000000"/>
                          </a:solidFill>
                          <a:effectLst/>
                          <a:latin typeface="Times New Roman" panose="02020603050405020304" pitchFamily="18" charset="0"/>
                          <a:ea typeface="Times New Roman" panose="02020603050405020304" pitchFamily="18" charset="0"/>
                        </a:rPr>
                        <a:t>2</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Período teórico T = Ct*hnª</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T1</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1.029</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seg.</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Período teórico mayorado (x1.3)</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effectLst/>
                          <a:latin typeface="Times New Roman" panose="02020603050405020304" pitchFamily="18" charset="0"/>
                          <a:ea typeface="Times New Roman" panose="02020603050405020304" pitchFamily="18" charset="0"/>
                        </a:rPr>
                        <a:t>T2</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1.34</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seg</a:t>
                      </a:r>
                      <a:r>
                        <a:rPr lang="es-EC" sz="1600" dirty="0">
                          <a:solidFill>
                            <a:srgbClr val="000000"/>
                          </a:solidFill>
                          <a:effectLst/>
                          <a:latin typeface="Times New Roman" panose="02020603050405020304" pitchFamily="18" charset="0"/>
                          <a:ea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Periodo Límite en To = 0.1Fs.Fd/Fa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a:t>
                      </a:r>
                      <a:r>
                        <a:rPr lang="es-EC" sz="1600" baseline="-25000">
                          <a:solidFill>
                            <a:srgbClr val="000000"/>
                          </a:solidFill>
                          <a:effectLst/>
                          <a:latin typeface="Times New Roman" panose="02020603050405020304" pitchFamily="18" charset="0"/>
                          <a:ea typeface="Times New Roman" panose="02020603050405020304" pitchFamily="18" charset="0"/>
                        </a:rPr>
                        <a:t>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0.127</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seg</a:t>
                      </a:r>
                      <a:r>
                        <a:rPr lang="es-EC" sz="1600" dirty="0">
                          <a:solidFill>
                            <a:srgbClr val="000000"/>
                          </a:solidFill>
                          <a:effectLst/>
                          <a:latin typeface="Times New Roman" panose="02020603050405020304" pitchFamily="18" charset="0"/>
                          <a:ea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Periodo Límite en Tc = 0.55Fs.Fd/Fa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a:t>
                      </a:r>
                      <a:r>
                        <a:rPr lang="es-EC" sz="1600" baseline="-25000">
                          <a:solidFill>
                            <a:srgbClr val="000000"/>
                          </a:solidFill>
                          <a:effectLst/>
                          <a:latin typeface="Times New Roman" panose="02020603050405020304" pitchFamily="18" charset="0"/>
                          <a:ea typeface="Times New Roman" panose="02020603050405020304" pitchFamily="18" charset="0"/>
                        </a:rPr>
                        <a:t>C</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0.698</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seg</a:t>
                      </a:r>
                      <a:r>
                        <a:rPr lang="es-EC" sz="1600" dirty="0">
                          <a:solidFill>
                            <a:srgbClr val="000000"/>
                          </a:solidFill>
                          <a:effectLst/>
                          <a:latin typeface="Times New Roman" panose="02020603050405020304" pitchFamily="18" charset="0"/>
                          <a:ea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Periodo Límite en TL=2.4Fd</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T</a:t>
                      </a:r>
                      <a:r>
                        <a:rPr lang="es-EC" sz="1600" baseline="-25000">
                          <a:solidFill>
                            <a:srgbClr val="000000"/>
                          </a:solidFill>
                          <a:effectLst/>
                          <a:latin typeface="Times New Roman" panose="02020603050405020304" pitchFamily="18" charset="0"/>
                          <a:ea typeface="Times New Roman" panose="02020603050405020304" pitchFamily="18" charset="0"/>
                        </a:rPr>
                        <a:t>L</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2.856</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err="1">
                          <a:solidFill>
                            <a:srgbClr val="000000"/>
                          </a:solidFill>
                          <a:effectLst/>
                          <a:latin typeface="Times New Roman" panose="02020603050405020304" pitchFamily="18" charset="0"/>
                          <a:ea typeface="Times New Roman" panose="02020603050405020304" pitchFamily="18" charset="0"/>
                        </a:rPr>
                        <a:t>seg</a:t>
                      </a:r>
                      <a:r>
                        <a:rPr lang="es-EC" sz="1600" dirty="0">
                          <a:solidFill>
                            <a:srgbClr val="000000"/>
                          </a:solidFill>
                          <a:effectLst/>
                          <a:latin typeface="Times New Roman" panose="02020603050405020304" pitchFamily="18" charset="0"/>
                          <a:ea typeface="Times New Roman" panose="02020603050405020304" pitchFamily="18" charset="0"/>
                        </a:rPr>
                        <a:t>.</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79588">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Aceleración en T= 0</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Sa</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0.480</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g</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690082">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Aceleración en T=To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rPr>
                        <a:t>Sa</a:t>
                      </a:r>
                      <a:r>
                        <a:rPr lang="es-EC" sz="1600" baseline="-25000">
                          <a:solidFill>
                            <a:srgbClr val="000000"/>
                          </a:solidFill>
                          <a:effectLst/>
                          <a:latin typeface="Times New Roman" panose="02020603050405020304" pitchFamily="18" charset="0"/>
                          <a:ea typeface="Times New Roman" panose="02020603050405020304" pitchFamily="18" charset="0"/>
                        </a:rPr>
                        <a:t>o</a:t>
                      </a:r>
                      <a:endParaRPr lang="es-EC" sz="160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1.190</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rPr>
                        <a:t>g</a:t>
                      </a:r>
                      <a:endParaRPr lang="es-EC" sz="1600" dirty="0">
                        <a:effectLst/>
                        <a:latin typeface="Times New Roman" panose="02020603050405020304" pitchFamily="18" charset="0"/>
                        <a:ea typeface="Calibri" panose="020F0502020204030204" pitchFamily="34" charset="0"/>
                      </a:endParaRPr>
                    </a:p>
                  </a:txBody>
                  <a:tcPr marL="16024" marR="16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329740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ESPECTRO ELÁSTICO DE DISEÑO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9" name="Gráfico 8"/>
          <p:cNvGraphicFramePr/>
          <p:nvPr/>
        </p:nvGraphicFramePr>
        <p:xfrm>
          <a:off x="3557959" y="1583473"/>
          <a:ext cx="6455836" cy="4638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11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CORTANTE BASAL DE DISEÑO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rgbClr val="FFC000"/>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3" name="Diagrama 2"/>
          <p:cNvGraphicFramePr/>
          <p:nvPr>
            <p:extLst>
              <p:ext uri="{D42A27DB-BD31-4B8C-83A1-F6EECF244321}">
                <p14:modId xmlns:p14="http://schemas.microsoft.com/office/powerpoint/2010/main" val="3288709669"/>
              </p:ext>
            </p:extLst>
          </p:nvPr>
        </p:nvGraphicFramePr>
        <p:xfrm>
          <a:off x="2499015" y="2457160"/>
          <a:ext cx="8753471" cy="379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5637756" y="2662935"/>
            <a:ext cx="2358750" cy="857727"/>
          </a:xfrm>
          <a:prstGeom prst="rect">
            <a:avLst/>
          </a:prstGeom>
        </p:spPr>
      </p:pic>
      <p:pic>
        <p:nvPicPr>
          <p:cNvPr id="7" name="Imagen 6"/>
          <p:cNvPicPr>
            <a:picLocks noChangeAspect="1"/>
          </p:cNvPicPr>
          <p:nvPr/>
        </p:nvPicPr>
        <p:blipFill rotWithShape="1">
          <a:blip r:embed="rId9"/>
          <a:srcRect t="9482" b="22837"/>
          <a:stretch/>
        </p:blipFill>
        <p:spPr>
          <a:xfrm>
            <a:off x="9034027" y="2753073"/>
            <a:ext cx="1900135" cy="677449"/>
          </a:xfrm>
          <a:prstGeom prst="rect">
            <a:avLst/>
          </a:prstGeom>
        </p:spPr>
      </p:pic>
      <p:sp>
        <p:nvSpPr>
          <p:cNvPr id="9" name="Título 1"/>
          <p:cNvSpPr txBox="1">
            <a:spLocks/>
          </p:cNvSpPr>
          <p:nvPr/>
        </p:nvSpPr>
        <p:spPr>
          <a:xfrm>
            <a:off x="4578955" y="2357561"/>
            <a:ext cx="4593590"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Aceleración Elástica</a:t>
            </a:r>
            <a:endParaRPr lang="es-EC" sz="2400" b="1" dirty="0"/>
          </a:p>
        </p:txBody>
      </p:sp>
      <p:sp>
        <p:nvSpPr>
          <p:cNvPr id="10" name="Título 1"/>
          <p:cNvSpPr txBox="1">
            <a:spLocks/>
          </p:cNvSpPr>
          <p:nvPr/>
        </p:nvSpPr>
        <p:spPr>
          <a:xfrm>
            <a:off x="7598410" y="2312491"/>
            <a:ext cx="4593590"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b="1" dirty="0" smtClean="0"/>
              <a:t>Cortante Basal</a:t>
            </a:r>
            <a:endParaRPr lang="es-EC" sz="2400" b="1" dirty="0"/>
          </a:p>
        </p:txBody>
      </p:sp>
    </p:spTree>
    <p:extLst>
      <p:ext uri="{BB962C8B-B14F-4D97-AF65-F5344CB8AC3E}">
        <p14:creationId xmlns:p14="http://schemas.microsoft.com/office/powerpoint/2010/main" val="38058473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49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CORTANTE BASAL DE DISEÑO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rgbClr val="FFC000"/>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9" name="Diagrama 8"/>
          <p:cNvGraphicFramePr/>
          <p:nvPr>
            <p:extLst>
              <p:ext uri="{D42A27DB-BD31-4B8C-83A1-F6EECF244321}">
                <p14:modId xmlns:p14="http://schemas.microsoft.com/office/powerpoint/2010/main" val="1680829451"/>
              </p:ext>
            </p:extLst>
          </p:nvPr>
        </p:nvGraphicFramePr>
        <p:xfrm>
          <a:off x="1941010" y="1322158"/>
          <a:ext cx="5359904" cy="5170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a 12"/>
          <p:cNvGraphicFramePr/>
          <p:nvPr>
            <p:extLst>
              <p:ext uri="{D42A27DB-BD31-4B8C-83A1-F6EECF244321}">
                <p14:modId xmlns:p14="http://schemas.microsoft.com/office/powerpoint/2010/main" val="4263393095"/>
              </p:ext>
            </p:extLst>
          </p:nvPr>
        </p:nvGraphicFramePr>
        <p:xfrm>
          <a:off x="6992475" y="1322158"/>
          <a:ext cx="5286903" cy="5170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5511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11" name="Rectángulo 10"/>
          <p:cNvSpPr/>
          <p:nvPr/>
        </p:nvSpPr>
        <p:spPr>
          <a:xfrm>
            <a:off x="-420914" y="898956"/>
            <a:ext cx="2516826" cy="5940088"/>
          </a:xfrm>
          <a:prstGeom prst="rect">
            <a:avLst/>
          </a:prstGeom>
        </p:spPr>
        <p:txBody>
          <a:bodyPr wrap="square">
            <a:spAutoFit/>
          </a:bodyPr>
          <a:lstStyle/>
          <a:p>
            <a:pPr lvl="1"/>
            <a:r>
              <a:rPr lang="es-EC" sz="2000" dirty="0" smtClean="0">
                <a:solidFill>
                  <a:srgbClr val="FFC000"/>
                </a:solidFill>
              </a:rPr>
              <a:t>JUSTIFICACIÓN</a:t>
            </a:r>
            <a:endParaRPr lang="es-EC" sz="2000" dirty="0">
              <a:solidFill>
                <a:srgbClr val="FFC000"/>
              </a:solidFill>
            </a:endParaRP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12" name="Diagrama 11"/>
          <p:cNvGraphicFramePr/>
          <p:nvPr>
            <p:extLst>
              <p:ext uri="{D42A27DB-BD31-4B8C-83A1-F6EECF244321}">
                <p14:modId xmlns:p14="http://schemas.microsoft.com/office/powerpoint/2010/main" val="4225937456"/>
              </p:ext>
            </p:extLst>
          </p:nvPr>
        </p:nvGraphicFramePr>
        <p:xfrm>
          <a:off x="2197510" y="125677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2081624" y="694648"/>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JUSTIFICACIÓN</a:t>
            </a:r>
            <a:endParaRPr lang="es-EC" sz="3000" b="1" dirty="0"/>
          </a:p>
        </p:txBody>
      </p:sp>
    </p:spTree>
    <p:extLst>
      <p:ext uri="{BB962C8B-B14F-4D97-AF65-F5344CB8AC3E}">
        <p14:creationId xmlns:p14="http://schemas.microsoft.com/office/powerpoint/2010/main" val="4938694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MODELO BASE</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197510" y="1322158"/>
            <a:ext cx="9701979" cy="80154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1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2400" dirty="0" smtClean="0">
                  <a:solidFill>
                    <a:schemeClr val="tx1"/>
                  </a:solidFill>
                </a:rPr>
                <a:t>Validar el comportamiento de la estructura analítica a partir de periodos de vibración experimentales</a:t>
              </a:r>
              <a:endParaRPr lang="es-EC" sz="2400" kern="1200" dirty="0">
                <a:solidFill>
                  <a:schemeClr val="tx1"/>
                </a:solidFill>
              </a:endParaRPr>
            </a:p>
          </p:txBody>
        </p:sp>
      </p:grpSp>
      <p:pic>
        <p:nvPicPr>
          <p:cNvPr id="3" name="Imagen 2"/>
          <p:cNvPicPr>
            <a:picLocks noChangeAspect="1"/>
          </p:cNvPicPr>
          <p:nvPr/>
        </p:nvPicPr>
        <p:blipFill>
          <a:blip r:embed="rId3"/>
          <a:stretch>
            <a:fillRect/>
          </a:stretch>
        </p:blipFill>
        <p:spPr>
          <a:xfrm>
            <a:off x="2301638" y="2266625"/>
            <a:ext cx="4067175" cy="4248150"/>
          </a:xfrm>
          <a:prstGeom prst="rect">
            <a:avLst/>
          </a:prstGeom>
        </p:spPr>
      </p:pic>
      <p:pic>
        <p:nvPicPr>
          <p:cNvPr id="11" name="Imagen 10"/>
          <p:cNvPicPr/>
          <p:nvPr/>
        </p:nvPicPr>
        <p:blipFill rotWithShape="1">
          <a:blip r:embed="rId4"/>
          <a:srcRect b="2091"/>
          <a:stretch/>
        </p:blipFill>
        <p:spPr bwMode="auto">
          <a:xfrm>
            <a:off x="7986746" y="2283883"/>
            <a:ext cx="2676338" cy="2329586"/>
          </a:xfrm>
          <a:prstGeom prst="rect">
            <a:avLst/>
          </a:prstGeom>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5"/>
          <a:stretch>
            <a:fillRect/>
          </a:stretch>
        </p:blipFill>
        <p:spPr>
          <a:xfrm>
            <a:off x="6585224" y="4613469"/>
            <a:ext cx="5238750" cy="2028825"/>
          </a:xfrm>
          <a:prstGeom prst="rect">
            <a:avLst/>
          </a:prstGeom>
        </p:spPr>
      </p:pic>
    </p:spTree>
    <p:extLst>
      <p:ext uri="{BB962C8B-B14F-4D97-AF65-F5344CB8AC3E}">
        <p14:creationId xmlns:p14="http://schemas.microsoft.com/office/powerpoint/2010/main" val="32749047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MODELO BASE: Factores de participación modal</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946872" y="1485141"/>
            <a:ext cx="8286494" cy="163513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54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endParaRPr lang="es-EC" sz="2400" dirty="0" smtClean="0">
                <a:solidFill>
                  <a:schemeClr val="tx1"/>
                </a:solidFill>
              </a:endParaRPr>
            </a:p>
            <a:p>
              <a:pPr algn="ctr" defTabSz="1333500">
                <a:lnSpc>
                  <a:spcPct val="90000"/>
                </a:lnSpc>
                <a:spcBef>
                  <a:spcPct val="0"/>
                </a:spcBef>
                <a:spcAft>
                  <a:spcPct val="35000"/>
                </a:spcAft>
              </a:pPr>
              <a:r>
                <a:rPr lang="es-EC" sz="2400" dirty="0" smtClean="0">
                  <a:solidFill>
                    <a:schemeClr val="tx1"/>
                  </a:solidFill>
                </a:rPr>
                <a:t>PRIMER MODO -&gt;  TORSIÓN</a:t>
              </a:r>
            </a:p>
            <a:p>
              <a:pPr algn="ctr" defTabSz="1333500">
                <a:lnSpc>
                  <a:spcPct val="90000"/>
                </a:lnSpc>
                <a:spcBef>
                  <a:spcPct val="0"/>
                </a:spcBef>
                <a:spcAft>
                  <a:spcPct val="35000"/>
                </a:spcAft>
              </a:pPr>
              <a:r>
                <a:rPr lang="es-EC" sz="2400" kern="1200" dirty="0" smtClean="0">
                  <a:solidFill>
                    <a:schemeClr val="tx1"/>
                  </a:solidFill>
                </a:rPr>
                <a:t>SEGUNDO MODO -&gt; </a:t>
              </a:r>
              <a:r>
                <a:rPr lang="es-EC" sz="2400" dirty="0">
                  <a:solidFill>
                    <a:schemeClr val="tx1"/>
                  </a:solidFill>
                </a:rPr>
                <a:t>DESPLAZAMIENTO EN SENTIDO </a:t>
              </a:r>
              <a:r>
                <a:rPr lang="es-EC" sz="2400" dirty="0" smtClean="0">
                  <a:solidFill>
                    <a:schemeClr val="tx1"/>
                  </a:solidFill>
                </a:rPr>
                <a:t>Y</a:t>
              </a:r>
            </a:p>
            <a:p>
              <a:pPr algn="ctr" defTabSz="1333500">
                <a:lnSpc>
                  <a:spcPct val="90000"/>
                </a:lnSpc>
                <a:spcBef>
                  <a:spcPct val="0"/>
                </a:spcBef>
                <a:spcAft>
                  <a:spcPct val="35000"/>
                </a:spcAft>
              </a:pPr>
              <a:r>
                <a:rPr lang="es-EC" sz="2400" dirty="0" smtClean="0">
                  <a:solidFill>
                    <a:schemeClr val="tx1"/>
                  </a:solidFill>
                </a:rPr>
                <a:t>TERCER MODO -&gt; </a:t>
              </a:r>
              <a:r>
                <a:rPr lang="es-EC" sz="2400" dirty="0">
                  <a:solidFill>
                    <a:schemeClr val="tx1"/>
                  </a:solidFill>
                </a:rPr>
                <a:t>DESPLAZAMIENTO EN SENTIDO X</a:t>
              </a:r>
            </a:p>
            <a:p>
              <a:pPr lvl="0" algn="ctr" defTabSz="1333500">
                <a:lnSpc>
                  <a:spcPct val="90000"/>
                </a:lnSpc>
                <a:spcBef>
                  <a:spcPct val="0"/>
                </a:spcBef>
                <a:spcAft>
                  <a:spcPct val="35000"/>
                </a:spcAft>
              </a:pPr>
              <a:endParaRPr lang="es-EC" sz="2400" kern="1200" dirty="0">
                <a:solidFill>
                  <a:schemeClr val="tx1"/>
                </a:solidFill>
              </a:endParaRPr>
            </a:p>
          </p:txBody>
        </p:sp>
      </p:grpSp>
      <p:pic>
        <p:nvPicPr>
          <p:cNvPr id="12" name="Imagen 11"/>
          <p:cNvPicPr>
            <a:picLocks noChangeAspect="1"/>
          </p:cNvPicPr>
          <p:nvPr/>
        </p:nvPicPr>
        <p:blipFill>
          <a:blip r:embed="rId3"/>
          <a:stretch>
            <a:fillRect/>
          </a:stretch>
        </p:blipFill>
        <p:spPr>
          <a:xfrm>
            <a:off x="3622691" y="3443439"/>
            <a:ext cx="7040393" cy="2444404"/>
          </a:xfrm>
          <a:prstGeom prst="rect">
            <a:avLst/>
          </a:prstGeom>
        </p:spPr>
      </p:pic>
    </p:spTree>
    <p:extLst>
      <p:ext uri="{BB962C8B-B14F-4D97-AF65-F5344CB8AC3E}">
        <p14:creationId xmlns:p14="http://schemas.microsoft.com/office/powerpoint/2010/main" val="31567404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MODELO BASE: Periodos de vibración</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pic>
        <p:nvPicPr>
          <p:cNvPr id="4" name="Imagen 3"/>
          <p:cNvPicPr>
            <a:picLocks noChangeAspect="1"/>
          </p:cNvPicPr>
          <p:nvPr/>
        </p:nvPicPr>
        <p:blipFill>
          <a:blip r:embed="rId3"/>
          <a:stretch>
            <a:fillRect/>
          </a:stretch>
        </p:blipFill>
        <p:spPr>
          <a:xfrm>
            <a:off x="4568631" y="1485141"/>
            <a:ext cx="4823533" cy="2239072"/>
          </a:xfrm>
          <a:prstGeom prst="rect">
            <a:avLst/>
          </a:prstGeom>
        </p:spPr>
      </p:pic>
      <p:pic>
        <p:nvPicPr>
          <p:cNvPr id="13" name="Imagen 12"/>
          <p:cNvPicPr>
            <a:picLocks noChangeAspect="1"/>
          </p:cNvPicPr>
          <p:nvPr/>
        </p:nvPicPr>
        <p:blipFill>
          <a:blip r:embed="rId4"/>
          <a:stretch>
            <a:fillRect/>
          </a:stretch>
        </p:blipFill>
        <p:spPr>
          <a:xfrm>
            <a:off x="3622691" y="4047379"/>
            <a:ext cx="7040393" cy="2444404"/>
          </a:xfrm>
          <a:prstGeom prst="rect">
            <a:avLst/>
          </a:prstGeom>
        </p:spPr>
      </p:pic>
      <p:sp>
        <p:nvSpPr>
          <p:cNvPr id="11" name="Rectángulo 10"/>
          <p:cNvSpPr/>
          <p:nvPr/>
        </p:nvSpPr>
        <p:spPr>
          <a:xfrm>
            <a:off x="9144000" y="5913690"/>
            <a:ext cx="1444239" cy="4785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15365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PRIMER MODELO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197510" y="1322158"/>
            <a:ext cx="9701979" cy="80154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1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2400" dirty="0" smtClean="0">
                  <a:solidFill>
                    <a:schemeClr val="tx1"/>
                  </a:solidFill>
                </a:rPr>
                <a:t>Utilizado para el análisis estático equivalente y análisis espectral</a:t>
              </a:r>
              <a:endParaRPr lang="es-EC" sz="2400" kern="1200" dirty="0">
                <a:solidFill>
                  <a:schemeClr val="tx1"/>
                </a:solidFill>
              </a:endParaRPr>
            </a:p>
          </p:txBody>
        </p:sp>
      </p:grpSp>
      <p:pic>
        <p:nvPicPr>
          <p:cNvPr id="12" name="Imagen 11"/>
          <p:cNvPicPr>
            <a:picLocks noChangeAspect="1"/>
          </p:cNvPicPr>
          <p:nvPr/>
        </p:nvPicPr>
        <p:blipFill>
          <a:blip r:embed="rId3"/>
          <a:stretch>
            <a:fillRect/>
          </a:stretch>
        </p:blipFill>
        <p:spPr>
          <a:xfrm>
            <a:off x="2790824" y="2147177"/>
            <a:ext cx="4257675" cy="4219575"/>
          </a:xfrm>
          <a:prstGeom prst="rect">
            <a:avLst/>
          </a:prstGeom>
        </p:spPr>
      </p:pic>
      <p:pic>
        <p:nvPicPr>
          <p:cNvPr id="13" name="Imagen 12"/>
          <p:cNvPicPr/>
          <p:nvPr/>
        </p:nvPicPr>
        <p:blipFill>
          <a:blip r:embed="rId4"/>
          <a:stretch>
            <a:fillRect/>
          </a:stretch>
        </p:blipFill>
        <p:spPr>
          <a:xfrm>
            <a:off x="7387998" y="2415277"/>
            <a:ext cx="3633201" cy="3786021"/>
          </a:xfrm>
          <a:prstGeom prst="rect">
            <a:avLst/>
          </a:prstGeom>
        </p:spPr>
      </p:pic>
    </p:spTree>
    <p:extLst>
      <p:ext uri="{BB962C8B-B14F-4D97-AF65-F5344CB8AC3E}">
        <p14:creationId xmlns:p14="http://schemas.microsoft.com/office/powerpoint/2010/main" val="3457273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PRIMER MODELO: Factores de participación modal</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946872" y="1485141"/>
            <a:ext cx="8286494" cy="163513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54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endParaRPr lang="es-EC" sz="2400" dirty="0" smtClean="0">
                <a:solidFill>
                  <a:schemeClr val="tx1"/>
                </a:solidFill>
              </a:endParaRPr>
            </a:p>
            <a:p>
              <a:pPr algn="ctr" defTabSz="1333500">
                <a:lnSpc>
                  <a:spcPct val="90000"/>
                </a:lnSpc>
                <a:spcBef>
                  <a:spcPct val="0"/>
                </a:spcBef>
                <a:spcAft>
                  <a:spcPct val="35000"/>
                </a:spcAft>
              </a:pPr>
              <a:r>
                <a:rPr lang="es-EC" sz="2400" dirty="0" smtClean="0">
                  <a:solidFill>
                    <a:schemeClr val="tx1"/>
                  </a:solidFill>
                </a:rPr>
                <a:t>PRIMER MODO -&gt;  DEPLAZAMIENTO EN SENTIDO Y</a:t>
              </a:r>
            </a:p>
            <a:p>
              <a:pPr algn="ctr" defTabSz="1333500">
                <a:lnSpc>
                  <a:spcPct val="90000"/>
                </a:lnSpc>
                <a:spcBef>
                  <a:spcPct val="0"/>
                </a:spcBef>
                <a:spcAft>
                  <a:spcPct val="35000"/>
                </a:spcAft>
              </a:pPr>
              <a:r>
                <a:rPr lang="es-EC" sz="2400" kern="1200" dirty="0" smtClean="0">
                  <a:solidFill>
                    <a:schemeClr val="tx1"/>
                  </a:solidFill>
                </a:rPr>
                <a:t>SEGUNDO MODO -&gt; </a:t>
              </a:r>
              <a:r>
                <a:rPr lang="es-EC" sz="2400" dirty="0">
                  <a:solidFill>
                    <a:schemeClr val="tx1"/>
                  </a:solidFill>
                </a:rPr>
                <a:t>DESPLAZAMIENTO EN SENTIDO X</a:t>
              </a:r>
              <a:endParaRPr lang="es-EC" sz="2400" dirty="0" smtClean="0">
                <a:solidFill>
                  <a:schemeClr val="tx1"/>
                </a:solidFill>
              </a:endParaRPr>
            </a:p>
            <a:p>
              <a:pPr algn="ctr" defTabSz="1333500">
                <a:lnSpc>
                  <a:spcPct val="90000"/>
                </a:lnSpc>
                <a:spcBef>
                  <a:spcPct val="0"/>
                </a:spcBef>
                <a:spcAft>
                  <a:spcPct val="35000"/>
                </a:spcAft>
              </a:pPr>
              <a:r>
                <a:rPr lang="es-EC" sz="2400" dirty="0" smtClean="0">
                  <a:solidFill>
                    <a:schemeClr val="tx1"/>
                  </a:solidFill>
                </a:rPr>
                <a:t>TERCER MODO -&gt; TORSIÓN</a:t>
              </a:r>
              <a:endParaRPr lang="es-EC" sz="2400" dirty="0">
                <a:solidFill>
                  <a:schemeClr val="tx1"/>
                </a:solidFill>
              </a:endParaRPr>
            </a:p>
            <a:p>
              <a:pPr lvl="0" algn="ctr" defTabSz="1333500">
                <a:lnSpc>
                  <a:spcPct val="90000"/>
                </a:lnSpc>
                <a:spcBef>
                  <a:spcPct val="0"/>
                </a:spcBef>
                <a:spcAft>
                  <a:spcPct val="35000"/>
                </a:spcAft>
              </a:pPr>
              <a:endParaRPr lang="es-EC" sz="2400" kern="1200" dirty="0">
                <a:solidFill>
                  <a:schemeClr val="tx1"/>
                </a:solidFill>
              </a:endParaRPr>
            </a:p>
          </p:txBody>
        </p:sp>
      </p:grpSp>
      <p:pic>
        <p:nvPicPr>
          <p:cNvPr id="3" name="Imagen 2"/>
          <p:cNvPicPr>
            <a:picLocks noChangeAspect="1"/>
          </p:cNvPicPr>
          <p:nvPr/>
        </p:nvPicPr>
        <p:blipFill>
          <a:blip r:embed="rId3"/>
          <a:stretch>
            <a:fillRect/>
          </a:stretch>
        </p:blipFill>
        <p:spPr>
          <a:xfrm>
            <a:off x="3520841" y="3443439"/>
            <a:ext cx="7142243" cy="2444404"/>
          </a:xfrm>
          <a:prstGeom prst="rect">
            <a:avLst/>
          </a:prstGeom>
        </p:spPr>
      </p:pic>
    </p:spTree>
    <p:extLst>
      <p:ext uri="{BB962C8B-B14F-4D97-AF65-F5344CB8AC3E}">
        <p14:creationId xmlns:p14="http://schemas.microsoft.com/office/powerpoint/2010/main" val="1514564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SEGUNDO MODELO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197510" y="1322158"/>
            <a:ext cx="9701979" cy="80154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1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2400" dirty="0" smtClean="0">
                  <a:solidFill>
                    <a:schemeClr val="tx1"/>
                  </a:solidFill>
                </a:rPr>
                <a:t>Utilizado para el análisis estático no lineal</a:t>
              </a:r>
              <a:endParaRPr lang="es-EC" sz="2400" kern="1200" dirty="0">
                <a:solidFill>
                  <a:schemeClr val="tx1"/>
                </a:solidFill>
              </a:endParaRPr>
            </a:p>
          </p:txBody>
        </p:sp>
      </p:grpSp>
      <p:pic>
        <p:nvPicPr>
          <p:cNvPr id="13" name="Imagen 12"/>
          <p:cNvPicPr/>
          <p:nvPr/>
        </p:nvPicPr>
        <p:blipFill>
          <a:blip r:embed="rId3"/>
          <a:stretch>
            <a:fillRect/>
          </a:stretch>
        </p:blipFill>
        <p:spPr>
          <a:xfrm>
            <a:off x="7387998" y="2415277"/>
            <a:ext cx="3633201" cy="3786021"/>
          </a:xfrm>
          <a:prstGeom prst="rect">
            <a:avLst/>
          </a:prstGeom>
        </p:spPr>
      </p:pic>
      <p:pic>
        <p:nvPicPr>
          <p:cNvPr id="3" name="Imagen 2"/>
          <p:cNvPicPr>
            <a:picLocks noChangeAspect="1"/>
          </p:cNvPicPr>
          <p:nvPr/>
        </p:nvPicPr>
        <p:blipFill>
          <a:blip r:embed="rId4"/>
          <a:stretch>
            <a:fillRect/>
          </a:stretch>
        </p:blipFill>
        <p:spPr>
          <a:xfrm>
            <a:off x="2933699" y="2310919"/>
            <a:ext cx="4114800" cy="4229100"/>
          </a:xfrm>
          <a:prstGeom prst="rect">
            <a:avLst/>
          </a:prstGeom>
        </p:spPr>
      </p:pic>
    </p:spTree>
    <p:extLst>
      <p:ext uri="{BB962C8B-B14F-4D97-AF65-F5344CB8AC3E}">
        <p14:creationId xmlns:p14="http://schemas.microsoft.com/office/powerpoint/2010/main" val="1068760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SEGUNDO MODELO: Factores de participación modal</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rgbClr val="FFC000"/>
                </a:solidFill>
              </a:rPr>
              <a:t>MODELOS ANALÍTICOS</a:t>
            </a:r>
          </a:p>
          <a:p>
            <a:pPr lvl="1"/>
            <a:endParaRPr lang="es-EC" sz="2000" dirty="0">
              <a:solidFill>
                <a:schemeClr val="bg1"/>
              </a:solidFill>
            </a:endParaRPr>
          </a:p>
          <a:p>
            <a:pPr lvl="1"/>
            <a:r>
              <a:rPr lang="es-EC" sz="2000" dirty="0" smtClean="0">
                <a:solidFill>
                  <a:schemeClr val="bg1"/>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946872" y="1485141"/>
            <a:ext cx="8286494" cy="1635133"/>
            <a:chOff x="1925563" y="0"/>
            <a:chExt cx="4864291" cy="1292678"/>
          </a:xfrm>
        </p:grpSpPr>
        <p:sp>
          <p:nvSpPr>
            <p:cNvPr id="9" name="Rectángulo redondeado 8"/>
            <p:cNvSpPr/>
            <p:nvPr/>
          </p:nvSpPr>
          <p:spPr>
            <a:xfrm>
              <a:off x="1925563" y="0"/>
              <a:ext cx="4864291" cy="129267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963424" y="37861"/>
              <a:ext cx="4788569" cy="1254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ctr" defTabSz="1333500">
                <a:lnSpc>
                  <a:spcPct val="90000"/>
                </a:lnSpc>
                <a:spcBef>
                  <a:spcPct val="0"/>
                </a:spcBef>
                <a:spcAft>
                  <a:spcPct val="35000"/>
                </a:spcAft>
              </a:pPr>
              <a:endParaRPr lang="es-EC" sz="2400" dirty="0" smtClean="0">
                <a:solidFill>
                  <a:schemeClr val="tx1"/>
                </a:solidFill>
              </a:endParaRPr>
            </a:p>
            <a:p>
              <a:pPr algn="ctr" defTabSz="1333500">
                <a:lnSpc>
                  <a:spcPct val="90000"/>
                </a:lnSpc>
                <a:spcBef>
                  <a:spcPct val="0"/>
                </a:spcBef>
                <a:spcAft>
                  <a:spcPct val="35000"/>
                </a:spcAft>
              </a:pPr>
              <a:r>
                <a:rPr lang="es-EC" sz="2400" dirty="0" smtClean="0">
                  <a:solidFill>
                    <a:schemeClr val="tx1"/>
                  </a:solidFill>
                </a:rPr>
                <a:t>PRIMER MODO -&gt;  DEPLAZAMIENTO EN SENTIDO Y</a:t>
              </a:r>
            </a:p>
            <a:p>
              <a:pPr algn="ctr" defTabSz="1333500">
                <a:lnSpc>
                  <a:spcPct val="90000"/>
                </a:lnSpc>
                <a:spcBef>
                  <a:spcPct val="0"/>
                </a:spcBef>
                <a:spcAft>
                  <a:spcPct val="35000"/>
                </a:spcAft>
              </a:pPr>
              <a:r>
                <a:rPr lang="es-EC" sz="2400" kern="1200" dirty="0" smtClean="0">
                  <a:solidFill>
                    <a:schemeClr val="tx1"/>
                  </a:solidFill>
                </a:rPr>
                <a:t>SEGUNDO MODO -&gt; </a:t>
              </a:r>
              <a:r>
                <a:rPr lang="es-EC" sz="2400" dirty="0">
                  <a:solidFill>
                    <a:schemeClr val="tx1"/>
                  </a:solidFill>
                </a:rPr>
                <a:t>DESPLAZAMIENTO EN SENTIDO X</a:t>
              </a:r>
              <a:endParaRPr lang="es-EC" sz="2400" dirty="0" smtClean="0">
                <a:solidFill>
                  <a:schemeClr val="tx1"/>
                </a:solidFill>
              </a:endParaRPr>
            </a:p>
            <a:p>
              <a:pPr algn="ctr" defTabSz="1333500">
                <a:lnSpc>
                  <a:spcPct val="90000"/>
                </a:lnSpc>
                <a:spcBef>
                  <a:spcPct val="0"/>
                </a:spcBef>
                <a:spcAft>
                  <a:spcPct val="35000"/>
                </a:spcAft>
              </a:pPr>
              <a:r>
                <a:rPr lang="es-EC" sz="2400" dirty="0" smtClean="0">
                  <a:solidFill>
                    <a:schemeClr val="tx1"/>
                  </a:solidFill>
                </a:rPr>
                <a:t>TERCER MODO -&gt; TORSIÓN</a:t>
              </a:r>
              <a:endParaRPr lang="es-EC" sz="2400" dirty="0">
                <a:solidFill>
                  <a:schemeClr val="tx1"/>
                </a:solidFill>
              </a:endParaRPr>
            </a:p>
            <a:p>
              <a:pPr lvl="0" algn="ctr" defTabSz="1333500">
                <a:lnSpc>
                  <a:spcPct val="90000"/>
                </a:lnSpc>
                <a:spcBef>
                  <a:spcPct val="0"/>
                </a:spcBef>
                <a:spcAft>
                  <a:spcPct val="35000"/>
                </a:spcAft>
              </a:pPr>
              <a:endParaRPr lang="es-EC" sz="2400" kern="1200" dirty="0">
                <a:solidFill>
                  <a:schemeClr val="tx1"/>
                </a:solidFill>
              </a:endParaRPr>
            </a:p>
          </p:txBody>
        </p:sp>
      </p:grpSp>
      <p:pic>
        <p:nvPicPr>
          <p:cNvPr id="4" name="Imagen 3"/>
          <p:cNvPicPr>
            <a:picLocks noChangeAspect="1"/>
          </p:cNvPicPr>
          <p:nvPr/>
        </p:nvPicPr>
        <p:blipFill>
          <a:blip r:embed="rId3"/>
          <a:stretch>
            <a:fillRect/>
          </a:stretch>
        </p:blipFill>
        <p:spPr>
          <a:xfrm>
            <a:off x="3495407" y="3443439"/>
            <a:ext cx="7189424" cy="2444404"/>
          </a:xfrm>
          <a:prstGeom prst="rect">
            <a:avLst/>
          </a:prstGeom>
        </p:spPr>
      </p:pic>
    </p:spTree>
    <p:extLst>
      <p:ext uri="{BB962C8B-B14F-4D97-AF65-F5344CB8AC3E}">
        <p14:creationId xmlns:p14="http://schemas.microsoft.com/office/powerpoint/2010/main" val="4134720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3203156276"/>
              </p:ext>
            </p:extLst>
          </p:nvPr>
        </p:nvGraphicFramePr>
        <p:xfrm>
          <a:off x="3090778" y="291854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DE RIGIDEZ MEDIANTE RELACIÓN H/T</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8"/>
          <a:stretch>
            <a:fillRect/>
          </a:stretch>
        </p:blipFill>
        <p:spPr>
          <a:xfrm>
            <a:off x="4540562" y="1359022"/>
            <a:ext cx="5228433" cy="1842085"/>
          </a:xfrm>
          <a:prstGeom prst="rect">
            <a:avLst/>
          </a:prstGeom>
        </p:spPr>
      </p:pic>
      <p:graphicFrame>
        <p:nvGraphicFramePr>
          <p:cNvPr id="4" name="Diagrama 3"/>
          <p:cNvGraphicFramePr/>
          <p:nvPr>
            <p:extLst>
              <p:ext uri="{D42A27DB-BD31-4B8C-83A1-F6EECF244321}">
                <p14:modId xmlns:p14="http://schemas.microsoft.com/office/powerpoint/2010/main" val="653830776"/>
              </p:ext>
            </p:extLst>
          </p:nvPr>
        </p:nvGraphicFramePr>
        <p:xfrm>
          <a:off x="3090778" y="1290403"/>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81163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10" name="Grupo 9"/>
          <p:cNvGrpSpPr/>
          <p:nvPr/>
        </p:nvGrpSpPr>
        <p:grpSpPr>
          <a:xfrm>
            <a:off x="5100596" y="1404193"/>
            <a:ext cx="3393699" cy="1459589"/>
            <a:chOff x="2996406" y="1852778"/>
            <a:chExt cx="2135187" cy="1459589"/>
          </a:xfrm>
        </p:grpSpPr>
        <p:sp>
          <p:nvSpPr>
            <p:cNvPr id="11" name="Rectángulo redondeado 10"/>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ángulo 11"/>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C= 0.117</a:t>
              </a:r>
            </a:p>
            <a:p>
              <a:pPr lvl="0" algn="ctr" defTabSz="1066800">
                <a:lnSpc>
                  <a:spcPct val="90000"/>
                </a:lnSpc>
                <a:spcBef>
                  <a:spcPct val="0"/>
                </a:spcBef>
                <a:spcAft>
                  <a:spcPct val="35000"/>
                </a:spcAft>
              </a:pPr>
              <a:r>
                <a:rPr lang="es-EC" sz="2400" dirty="0" smtClean="0">
                  <a:solidFill>
                    <a:schemeClr val="tx1"/>
                  </a:solidFill>
                </a:rPr>
                <a:t>k= 1.419</a:t>
              </a:r>
              <a:endParaRPr lang="es-EC" sz="2400" kern="1200" dirty="0">
                <a:solidFill>
                  <a:schemeClr val="tx1"/>
                </a:solidFill>
              </a:endParaRPr>
            </a:p>
          </p:txBody>
        </p:sp>
      </p:grpSp>
      <p:pic>
        <p:nvPicPr>
          <p:cNvPr id="7" name="Imagen 6"/>
          <p:cNvPicPr>
            <a:picLocks noChangeAspect="1"/>
          </p:cNvPicPr>
          <p:nvPr/>
        </p:nvPicPr>
        <p:blipFill>
          <a:blip r:embed="rId3"/>
          <a:stretch>
            <a:fillRect/>
          </a:stretch>
        </p:blipFill>
        <p:spPr>
          <a:xfrm>
            <a:off x="2197509" y="2596669"/>
            <a:ext cx="5282379" cy="3912206"/>
          </a:xfrm>
          <a:prstGeom prst="rect">
            <a:avLst/>
          </a:prstGeom>
        </p:spPr>
      </p:pic>
      <p:pic>
        <p:nvPicPr>
          <p:cNvPr id="13" name="Imagen 12"/>
          <p:cNvPicPr>
            <a:picLocks noChangeAspect="1"/>
          </p:cNvPicPr>
          <p:nvPr/>
        </p:nvPicPr>
        <p:blipFill>
          <a:blip r:embed="rId4"/>
          <a:stretch>
            <a:fillRect/>
          </a:stretch>
        </p:blipFill>
        <p:spPr>
          <a:xfrm>
            <a:off x="7581485" y="3273391"/>
            <a:ext cx="4419600" cy="2809875"/>
          </a:xfrm>
          <a:prstGeom prst="rect">
            <a:avLst/>
          </a:prstGeom>
        </p:spPr>
      </p:pic>
    </p:spTree>
    <p:extLst>
      <p:ext uri="{BB962C8B-B14F-4D97-AF65-F5344CB8AC3E}">
        <p14:creationId xmlns:p14="http://schemas.microsoft.com/office/powerpoint/2010/main" val="18445829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59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MODAL ESPECTRAL</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10" name="Grupo 9"/>
          <p:cNvGrpSpPr/>
          <p:nvPr/>
        </p:nvGrpSpPr>
        <p:grpSpPr>
          <a:xfrm>
            <a:off x="2472991" y="1001740"/>
            <a:ext cx="9173577" cy="1179171"/>
            <a:chOff x="2996406" y="1852778"/>
            <a:chExt cx="2135187" cy="1459589"/>
          </a:xfrm>
        </p:grpSpPr>
        <p:sp>
          <p:nvSpPr>
            <p:cNvPr id="11" name="Rectángulo redondeado 10"/>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ectángulo 11"/>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Espectro DBE reducido, previamente calculado</a:t>
              </a:r>
              <a:endParaRPr lang="es-EC" sz="2400" kern="1200" dirty="0">
                <a:solidFill>
                  <a:schemeClr val="tx1"/>
                </a:solidFill>
              </a:endParaRPr>
            </a:p>
          </p:txBody>
        </p:sp>
      </p:grpSp>
      <p:pic>
        <p:nvPicPr>
          <p:cNvPr id="3" name="Imagen 2"/>
          <p:cNvPicPr>
            <a:picLocks noChangeAspect="1"/>
          </p:cNvPicPr>
          <p:nvPr/>
        </p:nvPicPr>
        <p:blipFill>
          <a:blip r:embed="rId3"/>
          <a:stretch>
            <a:fillRect/>
          </a:stretch>
        </p:blipFill>
        <p:spPr>
          <a:xfrm>
            <a:off x="2257121" y="2083818"/>
            <a:ext cx="5657850" cy="4505325"/>
          </a:xfrm>
          <a:prstGeom prst="rect">
            <a:avLst/>
          </a:prstGeom>
        </p:spPr>
      </p:pic>
      <p:pic>
        <p:nvPicPr>
          <p:cNvPr id="4" name="Imagen 3"/>
          <p:cNvPicPr>
            <a:picLocks noChangeAspect="1"/>
          </p:cNvPicPr>
          <p:nvPr/>
        </p:nvPicPr>
        <p:blipFill>
          <a:blip r:embed="rId4"/>
          <a:stretch>
            <a:fillRect/>
          </a:stretch>
        </p:blipFill>
        <p:spPr>
          <a:xfrm>
            <a:off x="8062455" y="2673960"/>
            <a:ext cx="3855118" cy="2953922"/>
          </a:xfrm>
          <a:prstGeom prst="rect">
            <a:avLst/>
          </a:prstGeom>
        </p:spPr>
      </p:pic>
    </p:spTree>
    <p:extLst>
      <p:ext uri="{BB962C8B-B14F-4D97-AF65-F5344CB8AC3E}">
        <p14:creationId xmlns:p14="http://schemas.microsoft.com/office/powerpoint/2010/main" val="1940333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OBJETIVO GENERAL</a:t>
            </a:r>
            <a:endParaRPr lang="es-EC" sz="3000" b="1" dirty="0"/>
          </a:p>
        </p:txBody>
      </p:sp>
      <p:sp>
        <p:nvSpPr>
          <p:cNvPr id="11" name="Rectángulo 10"/>
          <p:cNvSpPr/>
          <p:nvPr/>
        </p:nvSpPr>
        <p:spPr>
          <a:xfrm>
            <a:off x="-377371" y="898956"/>
            <a:ext cx="2473283"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rgbClr val="FFC000"/>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4" name="Diagrama 3"/>
          <p:cNvGraphicFramePr/>
          <p:nvPr>
            <p:extLst>
              <p:ext uri="{D42A27DB-BD31-4B8C-83A1-F6EECF244321}">
                <p14:modId xmlns:p14="http://schemas.microsoft.com/office/powerpoint/2010/main" val="732265790"/>
              </p:ext>
            </p:extLst>
          </p:nvPr>
        </p:nvGraphicFramePr>
        <p:xfrm>
          <a:off x="2535084" y="1581150"/>
          <a:ext cx="9085416" cy="515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4528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MODAL ESPECTRAL</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pic>
        <p:nvPicPr>
          <p:cNvPr id="7" name="Imagen 6"/>
          <p:cNvPicPr>
            <a:picLocks noChangeAspect="1"/>
          </p:cNvPicPr>
          <p:nvPr/>
        </p:nvPicPr>
        <p:blipFill>
          <a:blip r:embed="rId3"/>
          <a:stretch>
            <a:fillRect/>
          </a:stretch>
        </p:blipFill>
        <p:spPr>
          <a:xfrm>
            <a:off x="2197510" y="1537786"/>
            <a:ext cx="5724525" cy="4600575"/>
          </a:xfrm>
          <a:prstGeom prst="rect">
            <a:avLst/>
          </a:prstGeom>
        </p:spPr>
      </p:pic>
      <p:pic>
        <p:nvPicPr>
          <p:cNvPr id="9" name="Imagen 8"/>
          <p:cNvPicPr>
            <a:picLocks noChangeAspect="1"/>
          </p:cNvPicPr>
          <p:nvPr/>
        </p:nvPicPr>
        <p:blipFill>
          <a:blip r:embed="rId4"/>
          <a:stretch>
            <a:fillRect/>
          </a:stretch>
        </p:blipFill>
        <p:spPr>
          <a:xfrm>
            <a:off x="8031597" y="2489909"/>
            <a:ext cx="4014147" cy="2696328"/>
          </a:xfrm>
          <a:prstGeom prst="rect">
            <a:avLst/>
          </a:prstGeom>
        </p:spPr>
      </p:pic>
    </p:spTree>
    <p:extLst>
      <p:ext uri="{BB962C8B-B14F-4D97-AF65-F5344CB8AC3E}">
        <p14:creationId xmlns:p14="http://schemas.microsoft.com/office/powerpoint/2010/main" val="4122710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aphicFrame>
        <p:nvGraphicFramePr>
          <p:cNvPr id="3" name="Diagrama 2"/>
          <p:cNvGraphicFramePr/>
          <p:nvPr>
            <p:extLst>
              <p:ext uri="{D42A27DB-BD31-4B8C-83A1-F6EECF244321}">
                <p14:modId xmlns:p14="http://schemas.microsoft.com/office/powerpoint/2010/main" val="1571733118"/>
              </p:ext>
            </p:extLst>
          </p:nvPr>
        </p:nvGraphicFramePr>
        <p:xfrm>
          <a:off x="2197510" y="1256913"/>
          <a:ext cx="9987806" cy="526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1308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472991" y="1001740"/>
            <a:ext cx="9173577" cy="1179171"/>
            <a:chOff x="2996406" y="1852778"/>
            <a:chExt cx="2135187" cy="1459589"/>
          </a:xfrm>
        </p:grpSpPr>
        <p:sp>
          <p:nvSpPr>
            <p:cNvPr id="9" name="Rectángulo redondeado 8"/>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FORMACIÓN DE ROTULAS PLÁSTICAS SENTIDO X</a:t>
              </a:r>
              <a:endParaRPr lang="es-EC" sz="2400" kern="1200" dirty="0">
                <a:solidFill>
                  <a:schemeClr val="tx1"/>
                </a:solidFill>
              </a:endParaRPr>
            </a:p>
          </p:txBody>
        </p:sp>
      </p:grpSp>
      <p:pic>
        <p:nvPicPr>
          <p:cNvPr id="12" name="Imagen 11"/>
          <p:cNvPicPr>
            <a:picLocks noChangeAspect="1"/>
          </p:cNvPicPr>
          <p:nvPr/>
        </p:nvPicPr>
        <p:blipFill>
          <a:blip r:embed="rId3"/>
          <a:stretch>
            <a:fillRect/>
          </a:stretch>
        </p:blipFill>
        <p:spPr>
          <a:xfrm>
            <a:off x="2634200" y="2083818"/>
            <a:ext cx="5067300" cy="2952750"/>
          </a:xfrm>
          <a:prstGeom prst="rect">
            <a:avLst/>
          </a:prstGeom>
        </p:spPr>
      </p:pic>
      <p:pic>
        <p:nvPicPr>
          <p:cNvPr id="13" name="Imagen 12"/>
          <p:cNvPicPr>
            <a:picLocks noChangeAspect="1"/>
          </p:cNvPicPr>
          <p:nvPr/>
        </p:nvPicPr>
        <p:blipFill>
          <a:blip r:embed="rId4"/>
          <a:stretch>
            <a:fillRect/>
          </a:stretch>
        </p:blipFill>
        <p:spPr>
          <a:xfrm>
            <a:off x="6765514" y="3250129"/>
            <a:ext cx="5133975" cy="3248025"/>
          </a:xfrm>
          <a:prstGeom prst="rect">
            <a:avLst/>
          </a:prstGeom>
        </p:spPr>
      </p:pic>
    </p:spTree>
    <p:extLst>
      <p:ext uri="{BB962C8B-B14F-4D97-AF65-F5344CB8AC3E}">
        <p14:creationId xmlns:p14="http://schemas.microsoft.com/office/powerpoint/2010/main" val="260144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472991" y="1001740"/>
            <a:ext cx="9173577" cy="1179171"/>
            <a:chOff x="2996406" y="1852778"/>
            <a:chExt cx="2135187" cy="1459589"/>
          </a:xfrm>
        </p:grpSpPr>
        <p:sp>
          <p:nvSpPr>
            <p:cNvPr id="9" name="Rectángulo redondeado 8"/>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FORMACIÓN DE ROTULAS PLÁSTICAS SENTIDO Y</a:t>
              </a:r>
              <a:endParaRPr lang="es-EC" sz="2400" kern="1200" dirty="0">
                <a:solidFill>
                  <a:schemeClr val="tx1"/>
                </a:solidFill>
              </a:endParaRPr>
            </a:p>
          </p:txBody>
        </p:sp>
      </p:grpSp>
      <p:pic>
        <p:nvPicPr>
          <p:cNvPr id="3" name="Imagen 2"/>
          <p:cNvPicPr>
            <a:picLocks noChangeAspect="1"/>
          </p:cNvPicPr>
          <p:nvPr/>
        </p:nvPicPr>
        <p:blipFill>
          <a:blip r:embed="rId3"/>
          <a:stretch>
            <a:fillRect/>
          </a:stretch>
        </p:blipFill>
        <p:spPr>
          <a:xfrm>
            <a:off x="2257121" y="2083818"/>
            <a:ext cx="4838700" cy="3238500"/>
          </a:xfrm>
          <a:prstGeom prst="rect">
            <a:avLst/>
          </a:prstGeom>
        </p:spPr>
      </p:pic>
      <p:pic>
        <p:nvPicPr>
          <p:cNvPr id="4" name="Imagen 3"/>
          <p:cNvPicPr>
            <a:picLocks noChangeAspect="1"/>
          </p:cNvPicPr>
          <p:nvPr/>
        </p:nvPicPr>
        <p:blipFill>
          <a:blip r:embed="rId4"/>
          <a:stretch>
            <a:fillRect/>
          </a:stretch>
        </p:blipFill>
        <p:spPr>
          <a:xfrm>
            <a:off x="6767176" y="3199807"/>
            <a:ext cx="5219700" cy="3248025"/>
          </a:xfrm>
          <a:prstGeom prst="rect">
            <a:avLst/>
          </a:prstGeom>
        </p:spPr>
      </p:pic>
    </p:spTree>
    <p:extLst>
      <p:ext uri="{BB962C8B-B14F-4D97-AF65-F5344CB8AC3E}">
        <p14:creationId xmlns:p14="http://schemas.microsoft.com/office/powerpoint/2010/main" val="263882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pic>
        <p:nvPicPr>
          <p:cNvPr id="11" name="Imagen 10"/>
          <p:cNvPicPr>
            <a:picLocks noChangeAspect="1"/>
          </p:cNvPicPr>
          <p:nvPr/>
        </p:nvPicPr>
        <p:blipFill>
          <a:blip r:embed="rId3"/>
          <a:stretch>
            <a:fillRect/>
          </a:stretch>
        </p:blipFill>
        <p:spPr>
          <a:xfrm>
            <a:off x="6816904" y="2368746"/>
            <a:ext cx="3846180" cy="2984919"/>
          </a:xfrm>
          <a:prstGeom prst="rect">
            <a:avLst/>
          </a:prstGeom>
        </p:spPr>
      </p:pic>
      <p:pic>
        <p:nvPicPr>
          <p:cNvPr id="12" name="Imagen 11"/>
          <p:cNvPicPr>
            <a:picLocks noChangeAspect="1"/>
          </p:cNvPicPr>
          <p:nvPr/>
        </p:nvPicPr>
        <p:blipFill>
          <a:blip r:embed="rId4"/>
          <a:stretch>
            <a:fillRect/>
          </a:stretch>
        </p:blipFill>
        <p:spPr>
          <a:xfrm>
            <a:off x="2698340" y="2368745"/>
            <a:ext cx="3979892" cy="2984919"/>
          </a:xfrm>
          <a:prstGeom prst="rect">
            <a:avLst/>
          </a:prstGeom>
        </p:spPr>
      </p:pic>
    </p:spTree>
    <p:extLst>
      <p:ext uri="{BB962C8B-B14F-4D97-AF65-F5344CB8AC3E}">
        <p14:creationId xmlns:p14="http://schemas.microsoft.com/office/powerpoint/2010/main" val="217671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472992" y="1127668"/>
            <a:ext cx="9154902" cy="806567"/>
            <a:chOff x="2996406" y="1852778"/>
            <a:chExt cx="2135187" cy="1459589"/>
          </a:xfrm>
        </p:grpSpPr>
        <p:sp>
          <p:nvSpPr>
            <p:cNvPr id="9" name="Rectángulo redondeado 8"/>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CURVAS DE CAPACIDAD</a:t>
              </a:r>
              <a:endParaRPr lang="es-EC" sz="2400" kern="1200" dirty="0">
                <a:solidFill>
                  <a:schemeClr val="tx1"/>
                </a:solidFill>
              </a:endParaRPr>
            </a:p>
          </p:txBody>
        </p:sp>
      </p:grpSp>
      <p:pic>
        <p:nvPicPr>
          <p:cNvPr id="11" name="Imagen 10"/>
          <p:cNvPicPr/>
          <p:nvPr/>
        </p:nvPicPr>
        <p:blipFill>
          <a:blip r:embed="rId3"/>
          <a:stretch>
            <a:fillRect/>
          </a:stretch>
        </p:blipFill>
        <p:spPr>
          <a:xfrm>
            <a:off x="2117070" y="1910607"/>
            <a:ext cx="4993414" cy="4242663"/>
          </a:xfrm>
          <a:prstGeom prst="rect">
            <a:avLst/>
          </a:prstGeom>
        </p:spPr>
      </p:pic>
      <p:pic>
        <p:nvPicPr>
          <p:cNvPr id="14" name="Imagen 13"/>
          <p:cNvPicPr/>
          <p:nvPr/>
        </p:nvPicPr>
        <p:blipFill>
          <a:blip r:embed="rId4"/>
          <a:stretch>
            <a:fillRect/>
          </a:stretch>
        </p:blipFill>
        <p:spPr>
          <a:xfrm>
            <a:off x="7050443" y="1934235"/>
            <a:ext cx="4973235" cy="4099675"/>
          </a:xfrm>
          <a:prstGeom prst="rect">
            <a:avLst/>
          </a:prstGeom>
        </p:spPr>
      </p:pic>
      <p:grpSp>
        <p:nvGrpSpPr>
          <p:cNvPr id="15" name="Grupo 14"/>
          <p:cNvGrpSpPr/>
          <p:nvPr/>
        </p:nvGrpSpPr>
        <p:grpSpPr>
          <a:xfrm>
            <a:off x="3763115" y="6153270"/>
            <a:ext cx="2184889" cy="386867"/>
            <a:chOff x="2996406" y="1852778"/>
            <a:chExt cx="2135187" cy="1459589"/>
          </a:xfrm>
        </p:grpSpPr>
        <p:sp>
          <p:nvSpPr>
            <p:cNvPr id="16" name="Rectángulo redondeado 15"/>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7" name="Rectángulo 16"/>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SENTIDO X</a:t>
              </a:r>
              <a:endParaRPr lang="es-EC" sz="2000" kern="1200" dirty="0">
                <a:solidFill>
                  <a:schemeClr val="tx1"/>
                </a:solidFill>
              </a:endParaRPr>
            </a:p>
          </p:txBody>
        </p:sp>
      </p:grpSp>
      <p:grpSp>
        <p:nvGrpSpPr>
          <p:cNvPr id="18" name="Grupo 17"/>
          <p:cNvGrpSpPr/>
          <p:nvPr/>
        </p:nvGrpSpPr>
        <p:grpSpPr>
          <a:xfrm>
            <a:off x="8794924" y="6153270"/>
            <a:ext cx="2184889" cy="386867"/>
            <a:chOff x="2996406" y="1852778"/>
            <a:chExt cx="2135187" cy="1459589"/>
          </a:xfrm>
        </p:grpSpPr>
        <p:sp>
          <p:nvSpPr>
            <p:cNvPr id="19" name="Rectángulo redondeado 18"/>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ectángulo 19"/>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SENTIDO Y</a:t>
              </a:r>
              <a:endParaRPr lang="es-EC" sz="2000" kern="1200" dirty="0">
                <a:solidFill>
                  <a:schemeClr val="tx1"/>
                </a:solidFill>
              </a:endParaRPr>
            </a:p>
          </p:txBody>
        </p:sp>
      </p:grpSp>
    </p:spTree>
    <p:extLst>
      <p:ext uri="{BB962C8B-B14F-4D97-AF65-F5344CB8AC3E}">
        <p14:creationId xmlns:p14="http://schemas.microsoft.com/office/powerpoint/2010/main" val="22577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3.MODELAMIENTO Y ANÁLISIS</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ANÁLISIS ESTÁTICO NO LINEAL (PUSHOVER)</a:t>
            </a:r>
            <a:endParaRPr lang="es-EC" sz="3000" b="1" dirty="0"/>
          </a:p>
        </p:txBody>
      </p:sp>
      <p:sp>
        <p:nvSpPr>
          <p:cNvPr id="8" name="Rectángulo 7"/>
          <p:cNvSpPr/>
          <p:nvPr/>
        </p:nvSpPr>
        <p:spPr>
          <a:xfrm>
            <a:off x="-394003" y="918901"/>
            <a:ext cx="2489915" cy="4708981"/>
          </a:xfrm>
          <a:prstGeom prst="rect">
            <a:avLst/>
          </a:prstGeom>
        </p:spPr>
        <p:txBody>
          <a:bodyPr wrap="square">
            <a:spAutoFit/>
          </a:bodyPr>
          <a:lstStyle/>
          <a:p>
            <a:pPr lvl="1"/>
            <a:r>
              <a:rPr lang="es-EC" sz="2000" dirty="0" smtClean="0">
                <a:solidFill>
                  <a:schemeClr val="bg1"/>
                </a:solidFill>
              </a:rPr>
              <a:t>MATERIALES Y CARGAS</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ESPECTRO DE DISEÑO </a:t>
            </a:r>
          </a:p>
          <a:p>
            <a:pPr lvl="1"/>
            <a:endParaRPr lang="es-EC" sz="2000" dirty="0">
              <a:solidFill>
                <a:schemeClr val="bg1"/>
              </a:solidFill>
            </a:endParaRPr>
          </a:p>
          <a:p>
            <a:pPr lvl="1"/>
            <a:r>
              <a:rPr lang="es-EC" sz="2000" dirty="0" smtClean="0">
                <a:solidFill>
                  <a:schemeClr val="bg1"/>
                </a:solidFill>
              </a:rPr>
              <a:t>CORTANTE BASAL</a:t>
            </a:r>
          </a:p>
          <a:p>
            <a:pPr lvl="1"/>
            <a:endParaRPr lang="es-EC" sz="2000" dirty="0">
              <a:solidFill>
                <a:schemeClr val="bg1"/>
              </a:solidFill>
            </a:endParaRPr>
          </a:p>
          <a:p>
            <a:pPr lvl="1"/>
            <a:r>
              <a:rPr lang="es-EC" sz="2000" dirty="0" smtClean="0">
                <a:solidFill>
                  <a:schemeClr val="bg1"/>
                </a:solidFill>
              </a:rPr>
              <a:t>MODELOS ANALÍTICOS</a:t>
            </a:r>
          </a:p>
          <a:p>
            <a:pPr lvl="1"/>
            <a:endParaRPr lang="es-EC" sz="2000" dirty="0">
              <a:solidFill>
                <a:schemeClr val="bg1"/>
              </a:solidFill>
            </a:endParaRPr>
          </a:p>
          <a:p>
            <a:pPr lvl="1"/>
            <a:r>
              <a:rPr lang="es-EC" sz="2000" dirty="0" smtClean="0">
                <a:solidFill>
                  <a:srgbClr val="FFC000"/>
                </a:solidFill>
              </a:rPr>
              <a:t>MÉTODOS DE ANÁLISIS</a:t>
            </a:r>
          </a:p>
          <a:p>
            <a:pPr lvl="1"/>
            <a:endParaRPr lang="es-EC" sz="2000" dirty="0">
              <a:solidFill>
                <a:schemeClr val="bg1"/>
              </a:solidFill>
            </a:endParaRPr>
          </a:p>
          <a:p>
            <a:pPr lvl="1"/>
            <a:endParaRPr lang="es-EC" sz="2000" dirty="0">
              <a:solidFill>
                <a:schemeClr val="bg1"/>
              </a:solidFill>
            </a:endParaRPr>
          </a:p>
        </p:txBody>
      </p:sp>
      <p:grpSp>
        <p:nvGrpSpPr>
          <p:cNvPr id="7" name="Grupo 6"/>
          <p:cNvGrpSpPr/>
          <p:nvPr/>
        </p:nvGrpSpPr>
        <p:grpSpPr>
          <a:xfrm>
            <a:off x="2472992" y="1127668"/>
            <a:ext cx="9154902" cy="806567"/>
            <a:chOff x="2996406" y="1852778"/>
            <a:chExt cx="2135187" cy="1459589"/>
          </a:xfrm>
        </p:grpSpPr>
        <p:sp>
          <p:nvSpPr>
            <p:cNvPr id="9" name="Rectángulo redondeado 8"/>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CURVAS DE CAPACIDAD - RESULTADOS</a:t>
              </a:r>
              <a:endParaRPr lang="es-EC" sz="2400" kern="1200" dirty="0">
                <a:solidFill>
                  <a:schemeClr val="tx1"/>
                </a:solidFill>
              </a:endParaRPr>
            </a:p>
          </p:txBody>
        </p:sp>
      </p:grpSp>
      <p:pic>
        <p:nvPicPr>
          <p:cNvPr id="3" name="Imagen 2"/>
          <p:cNvPicPr>
            <a:picLocks noChangeAspect="1"/>
          </p:cNvPicPr>
          <p:nvPr/>
        </p:nvPicPr>
        <p:blipFill>
          <a:blip r:embed="rId3"/>
          <a:stretch>
            <a:fillRect/>
          </a:stretch>
        </p:blipFill>
        <p:spPr>
          <a:xfrm>
            <a:off x="3835838" y="3414952"/>
            <a:ext cx="6225237" cy="2424433"/>
          </a:xfrm>
          <a:prstGeom prst="rect">
            <a:avLst/>
          </a:prstGeom>
        </p:spPr>
      </p:pic>
      <p:grpSp>
        <p:nvGrpSpPr>
          <p:cNvPr id="21" name="Grupo 20"/>
          <p:cNvGrpSpPr/>
          <p:nvPr/>
        </p:nvGrpSpPr>
        <p:grpSpPr>
          <a:xfrm>
            <a:off x="2472992" y="1769298"/>
            <a:ext cx="2868569" cy="1593296"/>
            <a:chOff x="2996406" y="1852778"/>
            <a:chExt cx="2135187" cy="1459589"/>
          </a:xfrm>
        </p:grpSpPr>
        <p:sp>
          <p:nvSpPr>
            <p:cNvPr id="22" name="Rectángulo redondeado 21"/>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mc:AlternateContent xmlns:mc="http://schemas.openxmlformats.org/markup-compatibility/2006" xmlns:a14="http://schemas.microsoft.com/office/drawing/2010/main">
          <mc:Choice Requires="a14">
            <p:sp>
              <p:nvSpPr>
                <p:cNvPr id="23" name="Rectángulo 22"/>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SOBRE RESISTENCIA </a:t>
                  </a:r>
                  <a14:m>
                    <m:oMath xmlns:m="http://schemas.openxmlformats.org/officeDocument/2006/math">
                      <m:r>
                        <m:rPr>
                          <m:sty m:val="p"/>
                        </m:rPr>
                        <a:rPr lang="es-EC" sz="2000">
                          <a:solidFill>
                            <a:schemeClr val="tx1"/>
                          </a:solidFill>
                          <a:latin typeface="Cambria Math" panose="02040503050406030204" pitchFamily="18" charset="0"/>
                        </a:rPr>
                        <m:t>Ω</m:t>
                      </m:r>
                      <m:r>
                        <a:rPr lang="es-EC" sz="2000">
                          <a:solidFill>
                            <a:schemeClr val="tx1"/>
                          </a:solidFill>
                          <a:latin typeface="Cambria Math" panose="02040503050406030204" pitchFamily="18" charset="0"/>
                        </a:rPr>
                        <m:t>=</m:t>
                      </m:r>
                      <m:f>
                        <m:fPr>
                          <m:type m:val="skw"/>
                          <m:ctrlPr>
                            <a:rPr lang="es-EC" sz="2000" i="1">
                              <a:solidFill>
                                <a:schemeClr val="tx1"/>
                              </a:solidFill>
                              <a:latin typeface="Cambria Math" panose="02040503050406030204" pitchFamily="18" charset="0"/>
                            </a:rPr>
                          </m:ctrlPr>
                        </m:fPr>
                        <m:num>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𝑦</m:t>
                              </m:r>
                            </m:sub>
                          </m:sSub>
                        </m:num>
                        <m:den>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𝑠</m:t>
                              </m:r>
                            </m:sub>
                          </m:sSub>
                        </m:den>
                      </m:f>
                    </m:oMath>
                  </a14:m>
                  <a:endParaRPr lang="es-EC" sz="2000" kern="1200" dirty="0">
                    <a:solidFill>
                      <a:schemeClr val="tx1"/>
                    </a:solidFill>
                  </a:endParaRPr>
                </a:p>
              </p:txBody>
            </p:sp>
          </mc:Choice>
          <mc:Fallback xmlns="">
            <p:sp>
              <p:nvSpPr>
                <p:cNvPr id="23" name="Rectángulo 22"/>
                <p:cNvSpPr>
                  <a:spLocks noRot="1" noChangeAspect="1" noMove="1" noResize="1" noEditPoints="1" noAdjustHandles="1" noChangeArrowheads="1" noChangeShapeType="1" noTextEdit="1"/>
                </p:cNvSpPr>
                <p:nvPr/>
              </p:nvSpPr>
              <p:spPr>
                <a:xfrm>
                  <a:off x="3033928" y="1852778"/>
                  <a:ext cx="2060143" cy="1459589"/>
                </a:xfrm>
                <a:prstGeom prst="rect">
                  <a:avLst/>
                </a:prstGeom>
                <a:blipFill rotWithShape="0">
                  <a:blip r:embed="rId4"/>
                  <a:stretch>
                    <a:fillRect l="-1542" r="-3304"/>
                  </a:stretch>
                </a:blipFill>
              </p:spPr>
              <p:txBody>
                <a:bodyPr/>
                <a:lstStyle/>
                <a:p>
                  <a:r>
                    <a:rPr lang="es-EC">
                      <a:noFill/>
                    </a:rPr>
                    <a:t> </a:t>
                  </a:r>
                </a:p>
              </p:txBody>
            </p:sp>
          </mc:Fallback>
        </mc:AlternateContent>
      </p:grpSp>
      <p:grpSp>
        <p:nvGrpSpPr>
          <p:cNvPr id="24" name="Grupo 23"/>
          <p:cNvGrpSpPr/>
          <p:nvPr/>
        </p:nvGrpSpPr>
        <p:grpSpPr>
          <a:xfrm>
            <a:off x="5616157" y="1769298"/>
            <a:ext cx="2868569" cy="1593296"/>
            <a:chOff x="2996406" y="1852778"/>
            <a:chExt cx="2135187" cy="1459589"/>
          </a:xfrm>
        </p:grpSpPr>
        <p:sp>
          <p:nvSpPr>
            <p:cNvPr id="25" name="Rectángulo redondeado 24"/>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EC" dirty="0">
                <a:solidFill>
                  <a:schemeClr val="tx1"/>
                </a:solidFill>
              </a:endParaRPr>
            </a:p>
          </p:txBody>
        </p:sp>
        <mc:AlternateContent xmlns:mc="http://schemas.openxmlformats.org/markup-compatibility/2006" xmlns:a14="http://schemas.microsoft.com/office/drawing/2010/main">
          <mc:Choice Requires="a14">
            <p:sp>
              <p:nvSpPr>
                <p:cNvPr id="26" name="Rectángulo 25"/>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FACTOR R</a:t>
                  </a:r>
                </a:p>
                <a:p>
                  <a:pPr lvl="0" algn="ctr" defTabSz="10668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s-EC" sz="2000" i="1" smtClean="0">
                            <a:solidFill>
                              <a:schemeClr val="tx1"/>
                            </a:solidFill>
                            <a:latin typeface="Cambria Math" panose="02040503050406030204" pitchFamily="18" charset="0"/>
                          </a:rPr>
                          <m:t>𝑅</m:t>
                        </m:r>
                        <m:r>
                          <a:rPr lang="es-EC" sz="2000">
                            <a:solidFill>
                              <a:schemeClr val="tx1"/>
                            </a:solidFill>
                            <a:latin typeface="Cambria Math" panose="02040503050406030204" pitchFamily="18" charset="0"/>
                          </a:rPr>
                          <m:t>=</m:t>
                        </m:r>
                        <m:f>
                          <m:fPr>
                            <m:type m:val="skw"/>
                            <m:ctrlPr>
                              <a:rPr lang="es-EC" sz="2000" i="1">
                                <a:solidFill>
                                  <a:schemeClr val="tx1"/>
                                </a:solidFill>
                                <a:latin typeface="Cambria Math" panose="02040503050406030204" pitchFamily="18" charset="0"/>
                              </a:rPr>
                            </m:ctrlPr>
                          </m:fPr>
                          <m:num>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𝐸</m:t>
                                </m:r>
                              </m:sub>
                            </m:sSub>
                          </m:num>
                          <m:den>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𝑦</m:t>
                                </m:r>
                              </m:sub>
                            </m:sSub>
                          </m:den>
                        </m:f>
                        <m:r>
                          <a:rPr lang="es-EC" sz="2000">
                            <a:solidFill>
                              <a:schemeClr val="tx1"/>
                            </a:solidFill>
                            <a:latin typeface="Cambria Math" panose="02040503050406030204" pitchFamily="18" charset="0"/>
                          </a:rPr>
                          <m:t> </m:t>
                        </m:r>
                        <m:r>
                          <m:rPr>
                            <m:sty m:val="p"/>
                          </m:rPr>
                          <a:rPr lang="es-EC" sz="2000">
                            <a:solidFill>
                              <a:schemeClr val="tx1"/>
                            </a:solidFill>
                            <a:latin typeface="Cambria Math" panose="02040503050406030204" pitchFamily="18" charset="0"/>
                          </a:rPr>
                          <m:t>Ω</m:t>
                        </m:r>
                      </m:oMath>
                    </m:oMathPara>
                  </a14:m>
                  <a:endParaRPr lang="es-EC" kern="1200" dirty="0">
                    <a:solidFill>
                      <a:schemeClr val="tx1"/>
                    </a:solidFill>
                  </a:endParaRPr>
                </a:p>
              </p:txBody>
            </p:sp>
          </mc:Choice>
          <mc:Fallback xmlns="">
            <p:sp>
              <p:nvSpPr>
                <p:cNvPr id="26" name="Rectángulo 25"/>
                <p:cNvSpPr>
                  <a:spLocks noRot="1" noChangeAspect="1" noMove="1" noResize="1" noEditPoints="1" noAdjustHandles="1" noChangeArrowheads="1" noChangeShapeType="1" noTextEdit="1"/>
                </p:cNvSpPr>
                <p:nvPr/>
              </p:nvSpPr>
              <p:spPr>
                <a:xfrm>
                  <a:off x="3033928" y="1852778"/>
                  <a:ext cx="2060143" cy="1459589"/>
                </a:xfrm>
                <a:prstGeom prst="rect">
                  <a:avLst/>
                </a:prstGeom>
                <a:blipFill rotWithShape="0">
                  <a:blip r:embed="rId5"/>
                  <a:stretch>
                    <a:fillRect/>
                  </a:stretch>
                </a:blipFill>
              </p:spPr>
              <p:txBody>
                <a:bodyPr/>
                <a:lstStyle/>
                <a:p>
                  <a:r>
                    <a:rPr lang="es-EC">
                      <a:noFill/>
                    </a:rPr>
                    <a:t> </a:t>
                  </a:r>
                </a:p>
              </p:txBody>
            </p:sp>
          </mc:Fallback>
        </mc:AlternateContent>
      </p:grpSp>
      <p:grpSp>
        <p:nvGrpSpPr>
          <p:cNvPr id="27" name="Grupo 26"/>
          <p:cNvGrpSpPr/>
          <p:nvPr/>
        </p:nvGrpSpPr>
        <p:grpSpPr>
          <a:xfrm>
            <a:off x="8708916" y="1760053"/>
            <a:ext cx="2868569" cy="1593296"/>
            <a:chOff x="2996406" y="1852778"/>
            <a:chExt cx="2135187" cy="1459589"/>
          </a:xfrm>
        </p:grpSpPr>
        <p:sp>
          <p:nvSpPr>
            <p:cNvPr id="28" name="Rectángulo redondeado 27"/>
            <p:cNvSpPr/>
            <p:nvPr/>
          </p:nvSpPr>
          <p:spPr>
            <a:xfrm>
              <a:off x="2996406" y="2068776"/>
              <a:ext cx="2135187" cy="907411"/>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s-EC" dirty="0">
                <a:solidFill>
                  <a:schemeClr val="tx1"/>
                </a:solidFill>
              </a:endParaRPr>
            </a:p>
          </p:txBody>
        </p:sp>
        <mc:AlternateContent xmlns:mc="http://schemas.openxmlformats.org/markup-compatibility/2006" xmlns:a14="http://schemas.microsoft.com/office/drawing/2010/main">
          <mc:Choice Requires="a14">
            <p:sp>
              <p:nvSpPr>
                <p:cNvPr id="29" name="Rectángulo 28"/>
                <p:cNvSpPr/>
                <p:nvPr/>
              </p:nvSpPr>
              <p:spPr>
                <a:xfrm>
                  <a:off x="3033928" y="1852778"/>
                  <a:ext cx="2060143" cy="1459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dirty="0" smtClean="0">
                      <a:solidFill>
                        <a:schemeClr val="tx1"/>
                      </a:solidFill>
                    </a:rPr>
                    <a:t>FACTOR </a:t>
                  </a:r>
                  <a:r>
                    <a:rPr lang="es-EC" sz="2400" dirty="0" err="1" smtClean="0">
                      <a:solidFill>
                        <a:schemeClr val="tx1"/>
                      </a:solidFill>
                    </a:rPr>
                    <a:t>Rd</a:t>
                  </a:r>
                  <a:endParaRPr lang="es-EC" sz="2400" dirty="0" smtClean="0">
                    <a:solidFill>
                      <a:schemeClr val="tx1"/>
                    </a:solidFill>
                  </a:endParaRPr>
                </a:p>
                <a:p>
                  <a:pPr lvl="0" algn="ctr" defTabSz="1066800">
                    <a:lnSpc>
                      <a:spcPct val="90000"/>
                    </a:lnSpc>
                    <a:spcBef>
                      <a:spcPct val="0"/>
                    </a:spcBef>
                    <a:spcAft>
                      <a:spcPct val="35000"/>
                    </a:spcAft>
                  </a:pPr>
                  <a14:m>
                    <m:oMathPara xmlns:m="http://schemas.openxmlformats.org/officeDocument/2006/math">
                      <m:oMathParaPr>
                        <m:jc m:val="centerGroup"/>
                      </m:oMathParaPr>
                      <m:oMath xmlns:m="http://schemas.openxmlformats.org/officeDocument/2006/math">
                        <m:r>
                          <a:rPr lang="es-EC" sz="2000" i="1">
                            <a:solidFill>
                              <a:schemeClr val="tx1"/>
                            </a:solidFill>
                            <a:latin typeface="Cambria Math" panose="02040503050406030204" pitchFamily="18" charset="0"/>
                          </a:rPr>
                          <m:t>𝑅𝑑</m:t>
                        </m:r>
                        <m:r>
                          <a:rPr lang="es-EC" sz="2000" i="1">
                            <a:solidFill>
                              <a:schemeClr val="tx1"/>
                            </a:solidFill>
                            <a:latin typeface="Cambria Math" panose="02040503050406030204" pitchFamily="18" charset="0"/>
                          </a:rPr>
                          <m:t>=</m:t>
                        </m:r>
                        <m:f>
                          <m:fPr>
                            <m:type m:val="skw"/>
                            <m:ctrlPr>
                              <a:rPr lang="es-EC" sz="2000" i="1">
                                <a:solidFill>
                                  <a:schemeClr val="tx1"/>
                                </a:solidFill>
                                <a:latin typeface="Cambria Math" panose="02040503050406030204" pitchFamily="18" charset="0"/>
                              </a:rPr>
                            </m:ctrlPr>
                          </m:fPr>
                          <m:num>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𝐸</m:t>
                                </m:r>
                              </m:sub>
                            </m:sSub>
                          </m:num>
                          <m:den>
                            <m:sSub>
                              <m:sSubPr>
                                <m:ctrlPr>
                                  <a:rPr lang="es-EC" sz="2000" i="1">
                                    <a:solidFill>
                                      <a:schemeClr val="tx1"/>
                                    </a:solidFill>
                                    <a:latin typeface="Cambria Math" panose="02040503050406030204" pitchFamily="18" charset="0"/>
                                  </a:rPr>
                                </m:ctrlPr>
                              </m:sSubPr>
                              <m:e>
                                <m:r>
                                  <a:rPr lang="es-EC" sz="2000" i="1">
                                    <a:solidFill>
                                      <a:schemeClr val="tx1"/>
                                    </a:solidFill>
                                    <a:latin typeface="Cambria Math" panose="02040503050406030204" pitchFamily="18" charset="0"/>
                                  </a:rPr>
                                  <m:t>𝑉</m:t>
                                </m:r>
                              </m:e>
                              <m:sub>
                                <m:r>
                                  <a:rPr lang="es-EC" sz="2000" i="1">
                                    <a:solidFill>
                                      <a:schemeClr val="tx1"/>
                                    </a:solidFill>
                                    <a:latin typeface="Cambria Math" panose="02040503050406030204" pitchFamily="18" charset="0"/>
                                  </a:rPr>
                                  <m:t>𝑦</m:t>
                                </m:r>
                              </m:sub>
                            </m:sSub>
                          </m:den>
                        </m:f>
                      </m:oMath>
                    </m:oMathPara>
                  </a14:m>
                  <a:endParaRPr lang="es-EC" kern="1200" dirty="0">
                    <a:solidFill>
                      <a:schemeClr val="tx1"/>
                    </a:solidFill>
                  </a:endParaRPr>
                </a:p>
              </p:txBody>
            </p:sp>
          </mc:Choice>
          <mc:Fallback xmlns="">
            <p:sp>
              <p:nvSpPr>
                <p:cNvPr id="29" name="Rectángulo 28"/>
                <p:cNvSpPr>
                  <a:spLocks noRot="1" noChangeAspect="1" noMove="1" noResize="1" noEditPoints="1" noAdjustHandles="1" noChangeArrowheads="1" noChangeShapeType="1" noTextEdit="1"/>
                </p:cNvSpPr>
                <p:nvPr/>
              </p:nvSpPr>
              <p:spPr>
                <a:xfrm>
                  <a:off x="3033928" y="1852778"/>
                  <a:ext cx="2060143" cy="1459589"/>
                </a:xfrm>
                <a:prstGeom prst="rect">
                  <a:avLst/>
                </a:prstGeom>
                <a:blipFill rotWithShape="0">
                  <a:blip r:embed="rId6"/>
                  <a:stretch>
                    <a:fillRect/>
                  </a:stretch>
                </a:blipFill>
              </p:spPr>
              <p:txBody>
                <a:bodyPr/>
                <a:lstStyle/>
                <a:p>
                  <a:r>
                    <a:rPr lang="es-EC">
                      <a:noFill/>
                    </a:rPr>
                    <a:t> </a:t>
                  </a:r>
                </a:p>
              </p:txBody>
            </p:sp>
          </mc:Fallback>
        </mc:AlternateContent>
      </p:grpSp>
    </p:spTree>
    <p:extLst>
      <p:ext uri="{BB962C8B-B14F-4D97-AF65-F5344CB8AC3E}">
        <p14:creationId xmlns:p14="http://schemas.microsoft.com/office/powerpoint/2010/main" val="414338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67</a:t>
            </a:fld>
            <a:endParaRPr lang="es-EC" sz="1800" b="1" dirty="0">
              <a:solidFill>
                <a:schemeClr val="tx1"/>
              </a:solidFill>
            </a:endParaRPr>
          </a:p>
        </p:txBody>
      </p:sp>
      <p:sp>
        <p:nvSpPr>
          <p:cNvPr id="3" name="CuadroTexto 2"/>
          <p:cNvSpPr txBox="1"/>
          <p:nvPr/>
        </p:nvSpPr>
        <p:spPr>
          <a:xfrm>
            <a:off x="2706908" y="2897487"/>
            <a:ext cx="8524568" cy="1015663"/>
          </a:xfrm>
          <a:prstGeom prst="rect">
            <a:avLst/>
          </a:prstGeom>
          <a:noFill/>
        </p:spPr>
        <p:txBody>
          <a:bodyPr wrap="square" rtlCol="0">
            <a:spAutoFit/>
          </a:bodyPr>
          <a:lstStyle/>
          <a:p>
            <a:pPr algn="ctr"/>
            <a:r>
              <a:rPr lang="es-EC" sz="6000" b="1" dirty="0"/>
              <a:t>4</a:t>
            </a:r>
            <a:r>
              <a:rPr lang="es-EC" sz="6000" b="1" dirty="0" smtClean="0"/>
              <a:t>. REFORZAMIENTO</a:t>
            </a:r>
          </a:p>
        </p:txBody>
      </p:sp>
      <p:sp>
        <p:nvSpPr>
          <p:cNvPr id="5" name="Rectángulo 4"/>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2600470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NIVEL DE DAÑO POR DERIVAS</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rgbClr val="FFC000"/>
                </a:solidFill>
              </a:rPr>
              <a:t>CONTROL DE DERIVAS DE PISO</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103968" y="1233100"/>
            <a:ext cx="7559116" cy="2233924"/>
          </a:xfrm>
          <a:prstGeom prst="rect">
            <a:avLst/>
          </a:prstGeom>
        </p:spPr>
      </p:pic>
      <p:pic>
        <p:nvPicPr>
          <p:cNvPr id="10" name="Imagen 9"/>
          <p:cNvPicPr>
            <a:picLocks noChangeAspect="1"/>
          </p:cNvPicPr>
          <p:nvPr/>
        </p:nvPicPr>
        <p:blipFill>
          <a:blip r:embed="rId4"/>
          <a:stretch>
            <a:fillRect/>
          </a:stretch>
        </p:blipFill>
        <p:spPr>
          <a:xfrm>
            <a:off x="4566822" y="3538148"/>
            <a:ext cx="4974536" cy="3162690"/>
          </a:xfrm>
          <a:prstGeom prst="rect">
            <a:avLst/>
          </a:prstGeom>
        </p:spPr>
      </p:pic>
    </p:spTree>
    <p:extLst>
      <p:ext uri="{BB962C8B-B14F-4D97-AF65-F5344CB8AC3E}">
        <p14:creationId xmlns:p14="http://schemas.microsoft.com/office/powerpoint/2010/main" val="42303674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69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RIGIDIZACIÓN DE LA ESTRUCTURA</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rgbClr val="FFC000"/>
                </a:solidFill>
              </a:rPr>
              <a:t>CONTROL DE DERIVAS DE PISO</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405360" y="1865347"/>
            <a:ext cx="7167138" cy="4106718"/>
          </a:xfrm>
          <a:prstGeom prst="rect">
            <a:avLst/>
          </a:prstGeom>
        </p:spPr>
      </p:pic>
      <p:sp>
        <p:nvSpPr>
          <p:cNvPr id="8" name="Título 1"/>
          <p:cNvSpPr txBox="1">
            <a:spLocks/>
          </p:cNvSpPr>
          <p:nvPr/>
        </p:nvSpPr>
        <p:spPr>
          <a:xfrm>
            <a:off x="2197510" y="1379198"/>
            <a:ext cx="8465574"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t>Estrategia de rehabilitación: </a:t>
            </a:r>
            <a:r>
              <a:rPr lang="es-EC" sz="2400" b="1" dirty="0" err="1" smtClean="0"/>
              <a:t>rigidización</a:t>
            </a:r>
            <a:r>
              <a:rPr lang="es-EC" sz="2400" b="1" dirty="0" smtClean="0"/>
              <a:t> global de la estructura.</a:t>
            </a:r>
            <a:endParaRPr lang="es-EC" sz="2400" b="1" dirty="0"/>
          </a:p>
        </p:txBody>
      </p:sp>
      <p:pic>
        <p:nvPicPr>
          <p:cNvPr id="4" name="Imagen 3"/>
          <p:cNvPicPr>
            <a:picLocks noChangeAspect="1"/>
          </p:cNvPicPr>
          <p:nvPr/>
        </p:nvPicPr>
        <p:blipFill rotWithShape="1">
          <a:blip r:embed="rId4"/>
          <a:srcRect t="32527"/>
          <a:stretch/>
        </p:blipFill>
        <p:spPr>
          <a:xfrm>
            <a:off x="4245421" y="5355325"/>
            <a:ext cx="5584493" cy="1233480"/>
          </a:xfrm>
          <a:prstGeom prst="rect">
            <a:avLst/>
          </a:prstGeom>
        </p:spPr>
      </p:pic>
    </p:spTree>
    <p:extLst>
      <p:ext uri="{BB962C8B-B14F-4D97-AF65-F5344CB8AC3E}">
        <p14:creationId xmlns:p14="http://schemas.microsoft.com/office/powerpoint/2010/main" val="183868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OBJETIVOS ESPECÍFICOS</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rgbClr val="FFC000"/>
                </a:solidFill>
              </a:rPr>
              <a:t>OBJETIVOS</a:t>
            </a:r>
          </a:p>
          <a:p>
            <a:pPr lvl="1"/>
            <a:endParaRPr lang="es-EC" sz="2000" dirty="0" smtClean="0">
              <a:solidFill>
                <a:schemeClr val="bg1"/>
              </a:solidFill>
            </a:endParaRPr>
          </a:p>
          <a:p>
            <a:pPr lvl="1"/>
            <a:r>
              <a:rPr lang="es-EC" sz="2000" dirty="0" smtClean="0">
                <a:solidFill>
                  <a:schemeClr val="bg1"/>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graphicFrame>
        <p:nvGraphicFramePr>
          <p:cNvPr id="3" name="Diagrama 2"/>
          <p:cNvGraphicFramePr/>
          <p:nvPr>
            <p:extLst>
              <p:ext uri="{D42A27DB-BD31-4B8C-83A1-F6EECF244321}">
                <p14:modId xmlns:p14="http://schemas.microsoft.com/office/powerpoint/2010/main" val="3995975395"/>
              </p:ext>
            </p:extLst>
          </p:nvPr>
        </p:nvGraphicFramePr>
        <p:xfrm>
          <a:off x="2197510" y="1231409"/>
          <a:ext cx="94039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69739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CONTROL DE DERIVAS</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rgbClr val="FFC000"/>
                </a:solidFill>
              </a:rPr>
              <a:t>CONTROL DE DERIVAS DE PISO</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443287" y="1209675"/>
            <a:ext cx="6580549" cy="5505450"/>
          </a:xfrm>
          <a:prstGeom prst="rect">
            <a:avLst/>
          </a:prstGeom>
        </p:spPr>
      </p:pic>
    </p:spTree>
    <p:extLst>
      <p:ext uri="{BB962C8B-B14F-4D97-AF65-F5344CB8AC3E}">
        <p14:creationId xmlns:p14="http://schemas.microsoft.com/office/powerpoint/2010/main" val="40641471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CONTROL DE PARTICIPACIÓN MODAL</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rgbClr val="FFC000"/>
                </a:solidFill>
              </a:rPr>
              <a:t>CONTROL DE DERIVAS DE PISO</a:t>
            </a:r>
            <a:endParaRPr lang="es-EC" sz="2000" dirty="0">
              <a:solidFill>
                <a:srgbClr val="FFC000"/>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733674" y="1438072"/>
            <a:ext cx="7803258" cy="2533853"/>
          </a:xfrm>
          <a:prstGeom prst="rect">
            <a:avLst/>
          </a:prstGeom>
        </p:spPr>
      </p:pic>
    </p:spTree>
    <p:extLst>
      <p:ext uri="{BB962C8B-B14F-4D97-AF65-F5344CB8AC3E}">
        <p14:creationId xmlns:p14="http://schemas.microsoft.com/office/powerpoint/2010/main" val="28169595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Sistema GFRP (</a:t>
            </a:r>
            <a:r>
              <a:rPr lang="es-EC" sz="3000" b="1" dirty="0" err="1" smtClean="0"/>
              <a:t>Sika</a:t>
            </a:r>
            <a:r>
              <a:rPr lang="es-EC" sz="3000" b="1" dirty="0" smtClean="0"/>
              <a:t> </a:t>
            </a:r>
            <a:r>
              <a:rPr lang="es-EC" sz="3000" b="1" dirty="0" err="1" smtClean="0"/>
              <a:t>Wrap</a:t>
            </a:r>
            <a:r>
              <a:rPr lang="es-EC" sz="3000" b="1" dirty="0" smtClean="0"/>
              <a:t> Hex-100G)</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graphicFrame>
        <p:nvGraphicFramePr>
          <p:cNvPr id="3" name="Diagrama 2"/>
          <p:cNvGraphicFramePr/>
          <p:nvPr>
            <p:extLst>
              <p:ext uri="{D42A27DB-BD31-4B8C-83A1-F6EECF244321}">
                <p14:modId xmlns:p14="http://schemas.microsoft.com/office/powerpoint/2010/main" val="3529619396"/>
              </p:ext>
            </p:extLst>
          </p:nvPr>
        </p:nvGraphicFramePr>
        <p:xfrm>
          <a:off x="2095912" y="1161976"/>
          <a:ext cx="856717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48511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Sistema GFRP (</a:t>
            </a:r>
            <a:r>
              <a:rPr lang="es-EC" sz="3000" b="1" dirty="0" err="1" smtClean="0"/>
              <a:t>Sika</a:t>
            </a:r>
            <a:r>
              <a:rPr lang="es-EC" sz="3000" b="1" dirty="0" smtClean="0"/>
              <a:t> </a:t>
            </a:r>
            <a:r>
              <a:rPr lang="es-EC" sz="3000" b="1" dirty="0" err="1" smtClean="0"/>
              <a:t>Wrap</a:t>
            </a:r>
            <a:r>
              <a:rPr lang="es-EC" sz="3000" b="1" dirty="0" smtClean="0"/>
              <a:t> Hex-100G)</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681411" y="1808307"/>
            <a:ext cx="6052981" cy="4049942"/>
          </a:xfrm>
          <a:prstGeom prst="rect">
            <a:avLst/>
          </a:prstGeom>
        </p:spPr>
      </p:pic>
    </p:spTree>
    <p:extLst>
      <p:ext uri="{BB962C8B-B14F-4D97-AF65-F5344CB8AC3E}">
        <p14:creationId xmlns:p14="http://schemas.microsoft.com/office/powerpoint/2010/main" val="5195055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Sistema GFRP (</a:t>
            </a:r>
            <a:r>
              <a:rPr lang="es-EC" sz="3000" b="1" dirty="0" err="1" smtClean="0"/>
              <a:t>Sika</a:t>
            </a:r>
            <a:r>
              <a:rPr lang="es-EC" sz="3000" b="1" dirty="0" smtClean="0"/>
              <a:t> </a:t>
            </a:r>
            <a:r>
              <a:rPr lang="es-EC" sz="3000" b="1" dirty="0" err="1" smtClean="0"/>
              <a:t>Wrap</a:t>
            </a:r>
            <a:r>
              <a:rPr lang="es-EC" sz="3000" b="1" dirty="0" smtClean="0"/>
              <a:t> Hex-100G)</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4" name="Imagen 3"/>
          <p:cNvPicPr>
            <a:picLocks noChangeAspect="1"/>
          </p:cNvPicPr>
          <p:nvPr/>
        </p:nvPicPr>
        <p:blipFill>
          <a:blip r:embed="rId3"/>
          <a:stretch>
            <a:fillRect/>
          </a:stretch>
        </p:blipFill>
        <p:spPr>
          <a:xfrm>
            <a:off x="2369453" y="1904444"/>
            <a:ext cx="8515535" cy="3753558"/>
          </a:xfrm>
          <a:prstGeom prst="rect">
            <a:avLst/>
          </a:prstGeom>
        </p:spPr>
      </p:pic>
    </p:spTree>
    <p:extLst>
      <p:ext uri="{BB962C8B-B14F-4D97-AF65-F5344CB8AC3E}">
        <p14:creationId xmlns:p14="http://schemas.microsoft.com/office/powerpoint/2010/main" val="19590253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15" name="Imagen 14"/>
          <p:cNvPicPr>
            <a:picLocks noChangeAspect="1"/>
          </p:cNvPicPr>
          <p:nvPr/>
        </p:nvPicPr>
        <p:blipFill rotWithShape="1">
          <a:blip r:embed="rId3"/>
          <a:srcRect t="20981"/>
          <a:stretch/>
        </p:blipFill>
        <p:spPr>
          <a:xfrm>
            <a:off x="2197510" y="2400300"/>
            <a:ext cx="7573524" cy="4243387"/>
          </a:xfrm>
          <a:prstGeom prst="rect">
            <a:avLst/>
          </a:prstGeom>
        </p:spPr>
      </p:pic>
      <p:sp>
        <p:nvSpPr>
          <p:cNvPr id="16" name="Título 1"/>
          <p:cNvSpPr txBox="1">
            <a:spLocks/>
          </p:cNvSpPr>
          <p:nvPr/>
        </p:nvSpPr>
        <p:spPr>
          <a:xfrm>
            <a:off x="2197510" y="1379198"/>
            <a:ext cx="8465574"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t>Esfuerzo último de confinamiento</a:t>
            </a:r>
            <a:endParaRPr lang="es-EC" sz="2400" b="1" dirty="0"/>
          </a:p>
        </p:txBody>
      </p:sp>
      <p:sp>
        <p:nvSpPr>
          <p:cNvPr id="17" name="Título 1"/>
          <p:cNvSpPr txBox="1">
            <a:spLocks/>
          </p:cNvSpPr>
          <p:nvPr/>
        </p:nvSpPr>
        <p:spPr>
          <a:xfrm>
            <a:off x="7622538" y="1355665"/>
            <a:ext cx="3142144" cy="1010054"/>
          </a:xfrm>
          <a:prstGeom prst="rect">
            <a:avLst/>
          </a:prstGeom>
          <a:no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dirty="0" smtClean="0"/>
              <a:t>Nivel mínimo de confinamiento</a:t>
            </a:r>
          </a:p>
          <a:p>
            <a:pPr algn="ctr"/>
            <a:r>
              <a:rPr lang="es-EC" sz="2400" dirty="0" err="1" smtClean="0"/>
              <a:t>fl</a:t>
            </a:r>
            <a:r>
              <a:rPr lang="es-EC" sz="2400" dirty="0" smtClean="0"/>
              <a:t>/</a:t>
            </a:r>
            <a:r>
              <a:rPr lang="es-EC" sz="2400" dirty="0" err="1" smtClean="0"/>
              <a:t>f’c</a:t>
            </a:r>
            <a:r>
              <a:rPr lang="es-EC" sz="2400" dirty="0" smtClean="0"/>
              <a:t> &gt; 0.08</a:t>
            </a:r>
            <a:endParaRPr lang="es-EC" sz="2400" dirty="0"/>
          </a:p>
        </p:txBody>
      </p:sp>
      <p:sp>
        <p:nvSpPr>
          <p:cNvPr id="3" name="Rectángulo 2"/>
          <p:cNvSpPr/>
          <p:nvPr/>
        </p:nvSpPr>
        <p:spPr>
          <a:xfrm>
            <a:off x="5599471" y="6140213"/>
            <a:ext cx="6607277" cy="646331"/>
          </a:xfrm>
          <a:prstGeom prst="rect">
            <a:avLst/>
          </a:prstGeom>
        </p:spPr>
        <p:txBody>
          <a:bodyPr wrap="square">
            <a:spAutoFit/>
          </a:bodyPr>
          <a:lstStyle/>
          <a:p>
            <a:r>
              <a:rPr lang="es-EC" i="1" dirty="0" smtClean="0"/>
              <a:t>Guía para el diseño y construcción de sistemas de </a:t>
            </a:r>
            <a:r>
              <a:rPr lang="es-EC" i="1" dirty="0" err="1" smtClean="0"/>
              <a:t>frp</a:t>
            </a:r>
            <a:r>
              <a:rPr lang="es-EC" i="1" dirty="0" smtClean="0"/>
              <a:t> para el refuerzo de estructuras de hormigón ACI </a:t>
            </a:r>
            <a:r>
              <a:rPr lang="es-EC" i="1" dirty="0"/>
              <a:t>440.2R (2008)</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265" y="3295073"/>
            <a:ext cx="3607687" cy="2702283"/>
          </a:xfrm>
          <a:prstGeom prst="rect">
            <a:avLst/>
          </a:prstGeom>
        </p:spPr>
      </p:pic>
    </p:spTree>
    <p:extLst>
      <p:ext uri="{BB962C8B-B14F-4D97-AF65-F5344CB8AC3E}">
        <p14:creationId xmlns:p14="http://schemas.microsoft.com/office/powerpoint/2010/main" val="720521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2" name="Tabla 21"/>
              <p:cNvGraphicFramePr>
                <a:graphicFrameLocks noGrp="1"/>
              </p:cNvGraphicFramePr>
              <p:nvPr>
                <p:extLst>
                  <p:ext uri="{D42A27DB-BD31-4B8C-83A1-F6EECF244321}">
                    <p14:modId xmlns:p14="http://schemas.microsoft.com/office/powerpoint/2010/main" val="2831745889"/>
                  </p:ext>
                </p:extLst>
              </p:nvPr>
            </p:nvGraphicFramePr>
            <p:xfrm>
              <a:off x="2394871" y="1727525"/>
              <a:ext cx="9306592" cy="4107092"/>
            </p:xfrm>
            <a:graphic>
              <a:graphicData uri="http://schemas.openxmlformats.org/drawingml/2006/table">
                <a:tbl>
                  <a:tblPr firstRow="1" bandRow="1">
                    <a:tableStyleId>{5940675A-B579-460E-94D1-54222C63F5DA}</a:tableStyleId>
                  </a:tblPr>
                  <a:tblGrid>
                    <a:gridCol w="5648992">
                      <a:extLst>
                        <a:ext uri="{9D8B030D-6E8A-4147-A177-3AD203B41FA5}">
                          <a16:colId xmlns="" xmlns:a16="http://schemas.microsoft.com/office/drawing/2014/main" val="20000"/>
                        </a:ext>
                      </a:extLst>
                    </a:gridCol>
                    <a:gridCol w="3657600">
                      <a:extLst>
                        <a:ext uri="{9D8B030D-6E8A-4147-A177-3AD203B41FA5}">
                          <a16:colId xmlns="" xmlns:a16="http://schemas.microsoft.com/office/drawing/2014/main" val="20001"/>
                        </a:ext>
                      </a:extLst>
                    </a:gridCol>
                  </a:tblGrid>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dirty="0" smtClean="0"/>
                            <a:t>FACTORES DE DISEÑO</a:t>
                          </a:r>
                        </a:p>
                      </a:txBody>
                      <a:tcPr/>
                    </a:tc>
                    <a:tc>
                      <a:txBody>
                        <a:bodyPr/>
                        <a:lstStyle/>
                        <a:p>
                          <a:r>
                            <a:rPr lang="es-EC" sz="2400" b="1" dirty="0" smtClean="0"/>
                            <a:t>FÓRMULA</a:t>
                          </a:r>
                          <a:endParaRPr lang="es-EC" sz="2400" b="1" dirty="0"/>
                        </a:p>
                      </a:txBody>
                      <a:tcPr/>
                    </a:tc>
                    <a:extLst>
                      <a:ext uri="{0D108BD9-81ED-4DB2-BD59-A6C34878D82A}">
                        <a16:rowId xmlns="" xmlns:a16="http://schemas.microsoft.com/office/drawing/2014/main" val="10000"/>
                      </a:ext>
                    </a:extLst>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Deformación efectiva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𝜀</m:t>
                                    </m:r>
                                  </m:e>
                                  <m:sub>
                                    <m:r>
                                      <a:rPr lang="es-EC" sz="1800" i="1" kern="1200">
                                        <a:solidFill>
                                          <a:schemeClr val="tx1"/>
                                        </a:solidFill>
                                        <a:effectLst/>
                                        <a:latin typeface="Cambria Math" panose="02040503050406030204" pitchFamily="18" charset="0"/>
                                        <a:ea typeface="+mn-ea"/>
                                        <a:cs typeface="+mn-cs"/>
                                      </a:rPr>
                                      <m:t>𝑓𝑒</m:t>
                                    </m:r>
                                  </m:sub>
                                </m:sSub>
                                <m:r>
                                  <a:rPr lang="es-EC" sz="1800" i="1" kern="1200">
                                    <a:solidFill>
                                      <a:schemeClr val="tx1"/>
                                    </a:solidFill>
                                    <a:effectLst/>
                                    <a:latin typeface="Cambria Math" panose="02040503050406030204" pitchFamily="18" charset="0"/>
                                    <a:ea typeface="+mn-ea"/>
                                    <a:cs typeface="+mn-cs"/>
                                  </a:rPr>
                                  <m:t>=</m:t>
                                </m:r>
                                <m:r>
                                  <a:rPr lang="es-EC" sz="1800" i="1" kern="1200">
                                    <a:solidFill>
                                      <a:schemeClr val="tx1"/>
                                    </a:solidFill>
                                    <a:effectLst/>
                                    <a:latin typeface="Cambria Math" panose="02040503050406030204" pitchFamily="18" charset="0"/>
                                    <a:ea typeface="+mn-ea"/>
                                    <a:cs typeface="+mn-cs"/>
                                  </a:rPr>
                                  <m:t>𝐾𝑒</m:t>
                                </m:r>
                                <m:r>
                                  <a:rPr lang="es-EC" sz="1800" i="1" kern="1200">
                                    <a:solidFill>
                                      <a:schemeClr val="tx1"/>
                                    </a:solidFill>
                                    <a:effectLst/>
                                    <a:latin typeface="Cambria Math" panose="02040503050406030204" pitchFamily="18" charset="0"/>
                                    <a:ea typeface="+mn-ea"/>
                                    <a:cs typeface="+mn-cs"/>
                                  </a:rPr>
                                  <m:t>× </m:t>
                                </m:r>
                                <m:sSup>
                                  <m:sSupPr>
                                    <m:ctrlPr>
                                      <a:rPr lang="es-EC" sz="1800" i="1" kern="1200">
                                        <a:solidFill>
                                          <a:schemeClr val="tx1"/>
                                        </a:solidFill>
                                        <a:effectLst/>
                                        <a:latin typeface="Cambria Math" panose="02040503050406030204" pitchFamily="18" charset="0"/>
                                        <a:ea typeface="+mn-ea"/>
                                        <a:cs typeface="+mn-cs"/>
                                      </a:rPr>
                                    </m:ctrlPr>
                                  </m:sSupPr>
                                  <m:e>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𝜀</m:t>
                                        </m:r>
                                      </m:e>
                                      <m:sub>
                                        <m:r>
                                          <a:rPr lang="es-EC" sz="1800" i="1" kern="1200">
                                            <a:solidFill>
                                              <a:schemeClr val="tx1"/>
                                            </a:solidFill>
                                            <a:effectLst/>
                                            <a:latin typeface="Cambria Math" panose="02040503050406030204" pitchFamily="18" charset="0"/>
                                            <a:ea typeface="+mn-ea"/>
                                            <a:cs typeface="+mn-cs"/>
                                          </a:rPr>
                                          <m:t>𝑓𝑢</m:t>
                                        </m:r>
                                      </m:sub>
                                    </m:sSub>
                                  </m:e>
                                  <m:sup/>
                                </m:sSup>
                              </m:oMath>
                            </m:oMathPara>
                          </a14:m>
                          <a:endParaRPr lang="es-EC" sz="2400" dirty="0"/>
                        </a:p>
                      </a:txBody>
                      <a:tcPr/>
                    </a:tc>
                    <a:extLst>
                      <a:ext uri="{0D108BD9-81ED-4DB2-BD59-A6C34878D82A}">
                        <a16:rowId xmlns="" xmlns:a16="http://schemas.microsoft.com/office/drawing/2014/main" val="10001"/>
                      </a:ext>
                    </a:extLst>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Factor de eficiencia (ACI 440.2R (2008))</a:t>
                          </a:r>
                        </a:p>
                      </a:txBody>
                      <a:tcPr/>
                    </a:tc>
                    <a:tc>
                      <a:txBody>
                        <a:bodyPr/>
                        <a:lstStyle/>
                        <a:p>
                          <a:pPr algn="ctr"/>
                          <a:r>
                            <a:rPr lang="es-EC" sz="2400" dirty="0" err="1" smtClean="0"/>
                            <a:t>Ke</a:t>
                          </a:r>
                          <a:r>
                            <a:rPr lang="es-EC" sz="2400" dirty="0" smtClean="0"/>
                            <a:t>=0.55</a:t>
                          </a:r>
                          <a:endParaRPr lang="es-EC" sz="2400" dirty="0"/>
                        </a:p>
                      </a:txBody>
                      <a:tcPr/>
                    </a:tc>
                    <a:extLst>
                      <a:ext uri="{0D108BD9-81ED-4DB2-BD59-A6C34878D82A}">
                        <a16:rowId xmlns="" xmlns:a16="http://schemas.microsoft.com/office/drawing/2014/main" val="10002"/>
                      </a:ext>
                    </a:extLst>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Deformación última</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𝜀</m:t>
                                    </m:r>
                                  </m:e>
                                  <m:sub>
                                    <m:r>
                                      <a:rPr lang="es-EC" sz="1800" i="1" kern="1200">
                                        <a:solidFill>
                                          <a:schemeClr val="tx1"/>
                                        </a:solidFill>
                                        <a:effectLst/>
                                        <a:latin typeface="Cambria Math" panose="02040503050406030204" pitchFamily="18" charset="0"/>
                                        <a:ea typeface="+mn-ea"/>
                                        <a:cs typeface="+mn-cs"/>
                                      </a:rPr>
                                      <m:t>𝑓𝑢</m:t>
                                    </m:r>
                                  </m:sub>
                                </m:sSub>
                                <m:r>
                                  <a:rPr lang="es-EC" sz="1800" i="1" kern="1200">
                                    <a:solidFill>
                                      <a:schemeClr val="tx1"/>
                                    </a:solidFill>
                                    <a:effectLst/>
                                    <a:latin typeface="Cambria Math" panose="02040503050406030204" pitchFamily="18" charset="0"/>
                                    <a:ea typeface="+mn-ea"/>
                                    <a:cs typeface="+mn-cs"/>
                                  </a:rPr>
                                  <m:t>=</m:t>
                                </m:r>
                                <m:r>
                                  <a:rPr lang="es-EC" sz="1800" i="1" kern="1200">
                                    <a:solidFill>
                                      <a:schemeClr val="tx1"/>
                                    </a:solidFill>
                                    <a:effectLst/>
                                    <a:latin typeface="Cambria Math" panose="02040503050406030204" pitchFamily="18" charset="0"/>
                                    <a:ea typeface="+mn-ea"/>
                                    <a:cs typeface="+mn-cs"/>
                                  </a:rPr>
                                  <m:t>𝐶𝐸</m:t>
                                </m:r>
                                <m:r>
                                  <a:rPr lang="es-EC" sz="1800" i="1" kern="1200">
                                    <a:solidFill>
                                      <a:schemeClr val="tx1"/>
                                    </a:solidFill>
                                    <a:effectLst/>
                                    <a:latin typeface="Cambria Math" panose="02040503050406030204" pitchFamily="18" charset="0"/>
                                    <a:ea typeface="+mn-ea"/>
                                    <a:cs typeface="+mn-cs"/>
                                  </a:rPr>
                                  <m:t>× </m:t>
                                </m:r>
                                <m:sSup>
                                  <m:sSupPr>
                                    <m:ctrlPr>
                                      <a:rPr lang="es-EC" sz="1800" i="1" kern="1200">
                                        <a:solidFill>
                                          <a:schemeClr val="tx1"/>
                                        </a:solidFill>
                                        <a:effectLst/>
                                        <a:latin typeface="Cambria Math" panose="02040503050406030204" pitchFamily="18" charset="0"/>
                                        <a:ea typeface="+mn-ea"/>
                                        <a:cs typeface="+mn-cs"/>
                                      </a:rPr>
                                    </m:ctrlPr>
                                  </m:sSupPr>
                                  <m:e>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𝜀</m:t>
                                        </m:r>
                                      </m:e>
                                      <m:sub>
                                        <m:r>
                                          <a:rPr lang="es-EC" sz="1800" i="1" kern="1200">
                                            <a:solidFill>
                                              <a:schemeClr val="tx1"/>
                                            </a:solidFill>
                                            <a:effectLst/>
                                            <a:latin typeface="Cambria Math" panose="02040503050406030204" pitchFamily="18" charset="0"/>
                                            <a:ea typeface="+mn-ea"/>
                                            <a:cs typeface="+mn-cs"/>
                                          </a:rPr>
                                          <m:t>𝑓𝑢</m:t>
                                        </m:r>
                                      </m:sub>
                                    </m:sSub>
                                  </m:e>
                                  <m:sup>
                                    <m:r>
                                      <a:rPr lang="es-EC" sz="1800" i="1" kern="1200">
                                        <a:solidFill>
                                          <a:schemeClr val="tx1"/>
                                        </a:solidFill>
                                        <a:effectLst/>
                                        <a:latin typeface="Cambria Math" panose="02040503050406030204" pitchFamily="18" charset="0"/>
                                        <a:ea typeface="+mn-ea"/>
                                        <a:cs typeface="+mn-cs"/>
                                      </a:rPr>
                                      <m:t>∗</m:t>
                                    </m:r>
                                  </m:sup>
                                </m:sSup>
                                <m:r>
                                  <a:rPr lang="es-EC" sz="1800" i="1" kern="1200">
                                    <a:solidFill>
                                      <a:schemeClr val="tx1"/>
                                    </a:solidFill>
                                    <a:effectLst/>
                                    <a:latin typeface="Cambria Math" panose="02040503050406030204" pitchFamily="18" charset="0"/>
                                    <a:ea typeface="+mn-ea"/>
                                    <a:cs typeface="+mn-cs"/>
                                  </a:rPr>
                                  <m:t> </m:t>
                                </m:r>
                              </m:oMath>
                            </m:oMathPara>
                          </a14:m>
                          <a:endParaRPr lang="es-EC" sz="2400" dirty="0"/>
                        </a:p>
                      </a:txBody>
                      <a:tcPr/>
                    </a:tc>
                    <a:extLst>
                      <a:ext uri="{0D108BD9-81ED-4DB2-BD59-A6C34878D82A}">
                        <a16:rowId xmlns="" xmlns:a16="http://schemas.microsoft.com/office/drawing/2014/main" val="10003"/>
                      </a:ext>
                    </a:extLst>
                  </a:tr>
                  <a:tr h="50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Coeficiente de reducción de esfuerzo</a:t>
                          </a:r>
                          <a:r>
                            <a:rPr lang="es-EC" sz="2400" baseline="0" dirty="0" smtClean="0"/>
                            <a:t> y deformación </a:t>
                          </a:r>
                          <a:r>
                            <a:rPr lang="es-EC" sz="2400" dirty="0" smtClean="0"/>
                            <a:t>(ACI 440.2R (2008))</a:t>
                          </a:r>
                        </a:p>
                      </a:txBody>
                      <a:tcPr/>
                    </a:tc>
                    <a:tc>
                      <a:txBody>
                        <a:bodyPr/>
                        <a:lstStyle/>
                        <a:p>
                          <a:pPr algn="ctr"/>
                          <a:r>
                            <a:rPr lang="es-EC" sz="2400" dirty="0" smtClean="0"/>
                            <a:t>CE=0.75</a:t>
                          </a:r>
                          <a:endParaRPr lang="es-EC" sz="2400" dirty="0"/>
                        </a:p>
                      </a:txBody>
                      <a:tcPr/>
                    </a:tc>
                    <a:extLst>
                      <a:ext uri="{0D108BD9-81ED-4DB2-BD59-A6C34878D82A}">
                        <a16:rowId xmlns="" xmlns:a16="http://schemas.microsoft.com/office/drawing/2014/main" val="10004"/>
                      </a:ext>
                    </a:extLst>
                  </a:tr>
                  <a:tr h="50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Diámetro de sección circular equivalente</a:t>
                          </a:r>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panose="02040503050406030204" pitchFamily="18" charset="0"/>
                                    <a:ea typeface="+mn-ea"/>
                                    <a:cs typeface="+mn-cs"/>
                                  </a:rPr>
                                  <m:t>𝐷</m:t>
                                </m:r>
                                <m:r>
                                  <a:rPr lang="es-EC" sz="1800" i="1" kern="1200" smtClean="0">
                                    <a:solidFill>
                                      <a:schemeClr val="tx1"/>
                                    </a:solidFill>
                                    <a:effectLst/>
                                    <a:latin typeface="Cambria Math" panose="02040503050406030204" pitchFamily="18" charset="0"/>
                                    <a:ea typeface="+mn-ea"/>
                                    <a:cs typeface="+mn-cs"/>
                                  </a:rPr>
                                  <m:t>=</m:t>
                                </m:r>
                                <m:rad>
                                  <m:radPr>
                                    <m:degHide m:val="on"/>
                                    <m:ctrlPr>
                                      <a:rPr lang="es-EC" sz="1800" i="1" kern="1200">
                                        <a:solidFill>
                                          <a:schemeClr val="tx1"/>
                                        </a:solidFill>
                                        <a:effectLst/>
                                        <a:latin typeface="Cambria Math" panose="02040503050406030204" pitchFamily="18" charset="0"/>
                                        <a:ea typeface="+mn-ea"/>
                                        <a:cs typeface="+mn-cs"/>
                                      </a:rPr>
                                    </m:ctrlPr>
                                  </m:radPr>
                                  <m:deg/>
                                  <m:e>
                                    <m:sSup>
                                      <m:sSupPr>
                                        <m:ctrlPr>
                                          <a:rPr lang="es-EC" sz="1800" i="1" kern="1200">
                                            <a:solidFill>
                                              <a:schemeClr val="tx1"/>
                                            </a:solidFill>
                                            <a:effectLst/>
                                            <a:latin typeface="Cambria Math" panose="02040503050406030204" pitchFamily="18" charset="0"/>
                                            <a:ea typeface="+mn-ea"/>
                                            <a:cs typeface="+mn-cs"/>
                                          </a:rPr>
                                        </m:ctrlPr>
                                      </m:sSupPr>
                                      <m:e>
                                        <m:r>
                                          <a:rPr lang="es-EC" sz="1800" i="1" kern="1200">
                                            <a:solidFill>
                                              <a:schemeClr val="tx1"/>
                                            </a:solidFill>
                                            <a:effectLst/>
                                            <a:latin typeface="Cambria Math" panose="02040503050406030204" pitchFamily="18" charset="0"/>
                                            <a:ea typeface="+mn-ea"/>
                                            <a:cs typeface="+mn-cs"/>
                                          </a:rPr>
                                          <m:t>𝑏</m:t>
                                        </m:r>
                                      </m:e>
                                      <m:sup>
                                        <m:r>
                                          <a:rPr lang="es-EC" sz="1800" i="1" kern="1200">
                                            <a:solidFill>
                                              <a:schemeClr val="tx1"/>
                                            </a:solidFill>
                                            <a:effectLst/>
                                            <a:latin typeface="Cambria Math" panose="02040503050406030204" pitchFamily="18" charset="0"/>
                                            <a:ea typeface="+mn-ea"/>
                                            <a:cs typeface="+mn-cs"/>
                                          </a:rPr>
                                          <m:t>2</m:t>
                                        </m:r>
                                      </m:sup>
                                    </m:sSup>
                                    <m:r>
                                      <a:rPr lang="es-EC" sz="1800" i="1" kern="1200">
                                        <a:solidFill>
                                          <a:schemeClr val="tx1"/>
                                        </a:solidFill>
                                        <a:effectLst/>
                                        <a:latin typeface="Cambria Math" panose="02040503050406030204" pitchFamily="18" charset="0"/>
                                        <a:ea typeface="+mn-ea"/>
                                        <a:cs typeface="+mn-cs"/>
                                      </a:rPr>
                                      <m:t>+</m:t>
                                    </m:r>
                                    <m:sSup>
                                      <m:sSupPr>
                                        <m:ctrlPr>
                                          <a:rPr lang="es-EC" sz="1800" i="1" kern="1200">
                                            <a:solidFill>
                                              <a:schemeClr val="tx1"/>
                                            </a:solidFill>
                                            <a:effectLst/>
                                            <a:latin typeface="Cambria Math" panose="02040503050406030204" pitchFamily="18" charset="0"/>
                                            <a:ea typeface="+mn-ea"/>
                                            <a:cs typeface="+mn-cs"/>
                                          </a:rPr>
                                        </m:ctrlPr>
                                      </m:sSupPr>
                                      <m:e>
                                        <m:r>
                                          <a:rPr lang="es-EC" sz="1800" i="1" kern="1200">
                                            <a:solidFill>
                                              <a:schemeClr val="tx1"/>
                                            </a:solidFill>
                                            <a:effectLst/>
                                            <a:latin typeface="Cambria Math" panose="02040503050406030204" pitchFamily="18" charset="0"/>
                                            <a:ea typeface="+mn-ea"/>
                                            <a:cs typeface="+mn-cs"/>
                                          </a:rPr>
                                          <m:t>h</m:t>
                                        </m:r>
                                      </m:e>
                                      <m:sup>
                                        <m:r>
                                          <a:rPr lang="es-EC" sz="1800" i="1" kern="1200">
                                            <a:solidFill>
                                              <a:schemeClr val="tx1"/>
                                            </a:solidFill>
                                            <a:effectLst/>
                                            <a:latin typeface="Cambria Math" panose="02040503050406030204" pitchFamily="18" charset="0"/>
                                            <a:ea typeface="+mn-ea"/>
                                            <a:cs typeface="+mn-cs"/>
                                          </a:rPr>
                                          <m:t>2</m:t>
                                        </m:r>
                                      </m:sup>
                                    </m:sSup>
                                  </m:e>
                                </m:rad>
                                <m:r>
                                  <a:rPr lang="es-EC" sz="1800" i="1" kern="1200">
                                    <a:solidFill>
                                      <a:schemeClr val="tx1"/>
                                    </a:solidFill>
                                    <a:effectLst/>
                                    <a:latin typeface="Cambria Math" panose="02040503050406030204" pitchFamily="18" charset="0"/>
                                    <a:ea typeface="+mn-ea"/>
                                    <a:cs typeface="+mn-cs"/>
                                  </a:rPr>
                                  <m:t> </m:t>
                                </m:r>
                              </m:oMath>
                            </m:oMathPara>
                          </a14:m>
                          <a:endParaRPr lang="es-EC" sz="2400" dirty="0"/>
                        </a:p>
                      </a:txBody>
                      <a:tcPr/>
                    </a:tc>
                    <a:extLst>
                      <a:ext uri="{0D108BD9-81ED-4DB2-BD59-A6C34878D82A}">
                        <a16:rowId xmlns="" xmlns:a16="http://schemas.microsoft.com/office/drawing/2014/main" val="10005"/>
                      </a:ext>
                    </a:extLst>
                  </a:tr>
                  <a:tr h="772682">
                    <a:tc>
                      <a:txBody>
                        <a:bodyPr/>
                        <a:lstStyle/>
                        <a:p>
                          <a:r>
                            <a:rPr lang="es-EC" sz="2400" dirty="0" smtClean="0"/>
                            <a:t>Factores de forma</a:t>
                          </a:r>
                          <a:endParaRPr lang="es-EC" sz="2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i="1" kern="1200" smtClean="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𝑘</m:t>
                                    </m:r>
                                  </m:e>
                                  <m:sub>
                                    <m:r>
                                      <a:rPr lang="es-EC" sz="1800" i="1" kern="1200">
                                        <a:solidFill>
                                          <a:schemeClr val="tx1"/>
                                        </a:solidFill>
                                        <a:effectLst/>
                                        <a:latin typeface="Cambria Math" panose="02040503050406030204" pitchFamily="18" charset="0"/>
                                        <a:ea typeface="+mn-ea"/>
                                        <a:cs typeface="+mn-cs"/>
                                      </a:rPr>
                                      <m:t>𝑎</m:t>
                                    </m:r>
                                  </m:sub>
                                </m:sSub>
                                <m:r>
                                  <a:rPr lang="es-EC" sz="1800" i="1" kern="1200">
                                    <a:solidFill>
                                      <a:schemeClr val="tx1"/>
                                    </a:solidFill>
                                    <a:effectLst/>
                                    <a:latin typeface="Cambria Math" panose="02040503050406030204" pitchFamily="18" charset="0"/>
                                    <a:ea typeface="+mn-ea"/>
                                    <a:cs typeface="+mn-cs"/>
                                  </a:rPr>
                                  <m:t>=</m:t>
                                </m:r>
                                <m:f>
                                  <m:fPr>
                                    <m:ctrlPr>
                                      <a:rPr lang="es-EC" sz="1800" i="1" kern="1200">
                                        <a:solidFill>
                                          <a:schemeClr val="tx1"/>
                                        </a:solidFill>
                                        <a:effectLst/>
                                        <a:latin typeface="Cambria Math" panose="02040503050406030204" pitchFamily="18" charset="0"/>
                                        <a:ea typeface="+mn-ea"/>
                                        <a:cs typeface="+mn-cs"/>
                                      </a:rPr>
                                    </m:ctrlPr>
                                  </m:fPr>
                                  <m:num>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𝐴</m:t>
                                        </m:r>
                                      </m:e>
                                      <m:sub>
                                        <m:r>
                                          <a:rPr lang="es-EC" sz="1800" i="1" kern="1200">
                                            <a:solidFill>
                                              <a:schemeClr val="tx1"/>
                                            </a:solidFill>
                                            <a:effectLst/>
                                            <a:latin typeface="Cambria Math" panose="02040503050406030204" pitchFamily="18" charset="0"/>
                                            <a:ea typeface="+mn-ea"/>
                                            <a:cs typeface="+mn-cs"/>
                                          </a:rPr>
                                          <m:t>𝑒</m:t>
                                        </m:r>
                                      </m:sub>
                                    </m:sSub>
                                  </m:num>
                                  <m:den>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𝐴</m:t>
                                        </m:r>
                                      </m:e>
                                      <m:sub>
                                        <m:r>
                                          <a:rPr lang="es-EC" sz="1800" i="1" kern="1200">
                                            <a:solidFill>
                                              <a:schemeClr val="tx1"/>
                                            </a:solidFill>
                                            <a:effectLst/>
                                            <a:latin typeface="Cambria Math" panose="02040503050406030204" pitchFamily="18" charset="0"/>
                                            <a:ea typeface="+mn-ea"/>
                                            <a:cs typeface="+mn-cs"/>
                                          </a:rPr>
                                          <m:t>𝑐</m:t>
                                        </m:r>
                                      </m:sub>
                                    </m:sSub>
                                  </m:den>
                                </m:f>
                                <m:sSup>
                                  <m:sSupPr>
                                    <m:ctrlPr>
                                      <a:rPr lang="es-EC" sz="1800" i="1" kern="1200">
                                        <a:solidFill>
                                          <a:schemeClr val="tx1"/>
                                        </a:solidFill>
                                        <a:effectLst/>
                                        <a:latin typeface="Cambria Math" panose="02040503050406030204" pitchFamily="18" charset="0"/>
                                        <a:ea typeface="+mn-ea"/>
                                        <a:cs typeface="+mn-cs"/>
                                      </a:rPr>
                                    </m:ctrlPr>
                                  </m:sSupPr>
                                  <m:e>
                                    <m:d>
                                      <m:dPr>
                                        <m:ctrlPr>
                                          <a:rPr lang="es-EC" sz="1800" i="1" kern="1200">
                                            <a:solidFill>
                                              <a:schemeClr val="tx1"/>
                                            </a:solidFill>
                                            <a:effectLst/>
                                            <a:latin typeface="Cambria Math" panose="02040503050406030204" pitchFamily="18" charset="0"/>
                                            <a:ea typeface="+mn-ea"/>
                                            <a:cs typeface="+mn-cs"/>
                                          </a:rPr>
                                        </m:ctrlPr>
                                      </m:dPr>
                                      <m:e>
                                        <m:f>
                                          <m:fPr>
                                            <m:ctrlPr>
                                              <a:rPr lang="es-EC" sz="1800" i="1" kern="1200">
                                                <a:solidFill>
                                                  <a:schemeClr val="tx1"/>
                                                </a:solidFill>
                                                <a:effectLst/>
                                                <a:latin typeface="Cambria Math" panose="02040503050406030204" pitchFamily="18" charset="0"/>
                                                <a:ea typeface="+mn-ea"/>
                                                <a:cs typeface="+mn-cs"/>
                                              </a:rPr>
                                            </m:ctrlPr>
                                          </m:fPr>
                                          <m:num>
                                            <m:r>
                                              <a:rPr lang="es-EC" sz="1800" i="1" kern="1200">
                                                <a:solidFill>
                                                  <a:schemeClr val="tx1"/>
                                                </a:solidFill>
                                                <a:effectLst/>
                                                <a:latin typeface="Cambria Math" panose="02040503050406030204" pitchFamily="18" charset="0"/>
                                                <a:ea typeface="+mn-ea"/>
                                                <a:cs typeface="+mn-cs"/>
                                              </a:rPr>
                                              <m:t>𝑏</m:t>
                                            </m:r>
                                          </m:num>
                                          <m:den>
                                            <m:r>
                                              <a:rPr lang="es-EC" sz="1800" i="1" kern="1200">
                                                <a:solidFill>
                                                  <a:schemeClr val="tx1"/>
                                                </a:solidFill>
                                                <a:effectLst/>
                                                <a:latin typeface="Cambria Math" panose="02040503050406030204" pitchFamily="18" charset="0"/>
                                                <a:ea typeface="+mn-ea"/>
                                                <a:cs typeface="+mn-cs"/>
                                              </a:rPr>
                                              <m:t>h</m:t>
                                            </m:r>
                                          </m:den>
                                        </m:f>
                                      </m:e>
                                    </m:d>
                                  </m:e>
                                  <m:sup>
                                    <m:r>
                                      <a:rPr lang="es-EC" sz="1800" i="1" kern="1200">
                                        <a:solidFill>
                                          <a:schemeClr val="tx1"/>
                                        </a:solidFill>
                                        <a:effectLst/>
                                        <a:latin typeface="Cambria Math" panose="02040503050406030204" pitchFamily="18" charset="0"/>
                                        <a:ea typeface="+mn-ea"/>
                                        <a:cs typeface="+mn-cs"/>
                                      </a:rPr>
                                      <m:t>2</m:t>
                                    </m:r>
                                  </m:sup>
                                </m:sSup>
                                <m:r>
                                  <a:rPr lang="es-EC" sz="1800" b="0" i="1" kern="1200" smtClean="0">
                                    <a:solidFill>
                                      <a:schemeClr val="tx1"/>
                                    </a:solidFill>
                                    <a:effectLst/>
                                    <a:latin typeface="Cambria Math" panose="02040503050406030204" pitchFamily="18" charset="0"/>
                                    <a:ea typeface="+mn-ea"/>
                                    <a:cs typeface="+mn-cs"/>
                                  </a:rPr>
                                  <m:t>       </m:t>
                                </m:r>
                                <m:sSub>
                                  <m:sSubPr>
                                    <m:ctrlPr>
                                      <a:rPr lang="es-EC" sz="1800" i="1" kern="1200" smtClean="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𝑘</m:t>
                                    </m:r>
                                  </m:e>
                                  <m:sub>
                                    <m:r>
                                      <a:rPr lang="es-EC" sz="1800" i="1" kern="1200">
                                        <a:solidFill>
                                          <a:schemeClr val="tx1"/>
                                        </a:solidFill>
                                        <a:effectLst/>
                                        <a:latin typeface="Cambria Math" panose="02040503050406030204" pitchFamily="18" charset="0"/>
                                        <a:ea typeface="+mn-ea"/>
                                        <a:cs typeface="+mn-cs"/>
                                      </a:rPr>
                                      <m:t>𝑏</m:t>
                                    </m:r>
                                  </m:sub>
                                </m:sSub>
                                <m:r>
                                  <a:rPr lang="es-EC" sz="1800" i="1" kern="1200">
                                    <a:solidFill>
                                      <a:schemeClr val="tx1"/>
                                    </a:solidFill>
                                    <a:effectLst/>
                                    <a:latin typeface="Cambria Math" panose="02040503050406030204" pitchFamily="18" charset="0"/>
                                    <a:ea typeface="+mn-ea"/>
                                    <a:cs typeface="+mn-cs"/>
                                  </a:rPr>
                                  <m:t>=</m:t>
                                </m:r>
                                <m:f>
                                  <m:fPr>
                                    <m:ctrlPr>
                                      <a:rPr lang="es-EC" sz="1800" i="1" kern="1200">
                                        <a:solidFill>
                                          <a:schemeClr val="tx1"/>
                                        </a:solidFill>
                                        <a:effectLst/>
                                        <a:latin typeface="Cambria Math" panose="02040503050406030204" pitchFamily="18" charset="0"/>
                                        <a:ea typeface="+mn-ea"/>
                                        <a:cs typeface="+mn-cs"/>
                                      </a:rPr>
                                    </m:ctrlPr>
                                  </m:fPr>
                                  <m:num>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𝐴</m:t>
                                        </m:r>
                                      </m:e>
                                      <m:sub>
                                        <m:r>
                                          <a:rPr lang="es-EC" sz="1800" i="1" kern="1200">
                                            <a:solidFill>
                                              <a:schemeClr val="tx1"/>
                                            </a:solidFill>
                                            <a:effectLst/>
                                            <a:latin typeface="Cambria Math" panose="02040503050406030204" pitchFamily="18" charset="0"/>
                                            <a:ea typeface="+mn-ea"/>
                                            <a:cs typeface="+mn-cs"/>
                                          </a:rPr>
                                          <m:t>𝑒</m:t>
                                        </m:r>
                                      </m:sub>
                                    </m:sSub>
                                  </m:num>
                                  <m:den>
                                    <m:sSub>
                                      <m:sSubPr>
                                        <m:ctrlPr>
                                          <a:rPr lang="es-EC" sz="1800" i="1" kern="1200">
                                            <a:solidFill>
                                              <a:schemeClr val="tx1"/>
                                            </a:solidFill>
                                            <a:effectLst/>
                                            <a:latin typeface="Cambria Math" panose="02040503050406030204" pitchFamily="18" charset="0"/>
                                            <a:ea typeface="+mn-ea"/>
                                            <a:cs typeface="+mn-cs"/>
                                          </a:rPr>
                                        </m:ctrlPr>
                                      </m:sSubPr>
                                      <m:e>
                                        <m:r>
                                          <a:rPr lang="es-EC" sz="1800" i="1" kern="1200">
                                            <a:solidFill>
                                              <a:schemeClr val="tx1"/>
                                            </a:solidFill>
                                            <a:effectLst/>
                                            <a:latin typeface="Cambria Math" panose="02040503050406030204" pitchFamily="18" charset="0"/>
                                            <a:ea typeface="+mn-ea"/>
                                            <a:cs typeface="+mn-cs"/>
                                          </a:rPr>
                                          <m:t>𝐴</m:t>
                                        </m:r>
                                      </m:e>
                                      <m:sub>
                                        <m:r>
                                          <a:rPr lang="es-EC" sz="1800" i="1" kern="1200">
                                            <a:solidFill>
                                              <a:schemeClr val="tx1"/>
                                            </a:solidFill>
                                            <a:effectLst/>
                                            <a:latin typeface="Cambria Math" panose="02040503050406030204" pitchFamily="18" charset="0"/>
                                            <a:ea typeface="+mn-ea"/>
                                            <a:cs typeface="+mn-cs"/>
                                          </a:rPr>
                                          <m:t>𝑐</m:t>
                                        </m:r>
                                      </m:sub>
                                    </m:sSub>
                                  </m:den>
                                </m:f>
                                <m:sSup>
                                  <m:sSupPr>
                                    <m:ctrlPr>
                                      <a:rPr lang="es-EC" sz="1800" i="1" kern="1200">
                                        <a:solidFill>
                                          <a:schemeClr val="tx1"/>
                                        </a:solidFill>
                                        <a:effectLst/>
                                        <a:latin typeface="Cambria Math" panose="02040503050406030204" pitchFamily="18" charset="0"/>
                                        <a:ea typeface="+mn-ea"/>
                                        <a:cs typeface="+mn-cs"/>
                                      </a:rPr>
                                    </m:ctrlPr>
                                  </m:sSupPr>
                                  <m:e>
                                    <m:d>
                                      <m:dPr>
                                        <m:ctrlPr>
                                          <a:rPr lang="es-EC" sz="1800" i="1" kern="1200">
                                            <a:solidFill>
                                              <a:schemeClr val="tx1"/>
                                            </a:solidFill>
                                            <a:effectLst/>
                                            <a:latin typeface="Cambria Math" panose="02040503050406030204" pitchFamily="18" charset="0"/>
                                            <a:ea typeface="+mn-ea"/>
                                            <a:cs typeface="+mn-cs"/>
                                          </a:rPr>
                                        </m:ctrlPr>
                                      </m:dPr>
                                      <m:e>
                                        <m:f>
                                          <m:fPr>
                                            <m:ctrlPr>
                                              <a:rPr lang="es-EC" sz="1800" i="1" kern="1200">
                                                <a:solidFill>
                                                  <a:schemeClr val="tx1"/>
                                                </a:solidFill>
                                                <a:effectLst/>
                                                <a:latin typeface="Cambria Math" panose="02040503050406030204" pitchFamily="18" charset="0"/>
                                                <a:ea typeface="+mn-ea"/>
                                                <a:cs typeface="+mn-cs"/>
                                              </a:rPr>
                                            </m:ctrlPr>
                                          </m:fPr>
                                          <m:num>
                                            <m:r>
                                              <a:rPr lang="es-EC" sz="1800" i="1" kern="1200">
                                                <a:solidFill>
                                                  <a:schemeClr val="tx1"/>
                                                </a:solidFill>
                                                <a:effectLst/>
                                                <a:latin typeface="Cambria Math" panose="02040503050406030204" pitchFamily="18" charset="0"/>
                                                <a:ea typeface="+mn-ea"/>
                                                <a:cs typeface="+mn-cs"/>
                                              </a:rPr>
                                              <m:t>𝑏</m:t>
                                            </m:r>
                                          </m:num>
                                          <m:den>
                                            <m:r>
                                              <a:rPr lang="es-EC" sz="1800" i="1" kern="1200">
                                                <a:solidFill>
                                                  <a:schemeClr val="tx1"/>
                                                </a:solidFill>
                                                <a:effectLst/>
                                                <a:latin typeface="Cambria Math" panose="02040503050406030204" pitchFamily="18" charset="0"/>
                                                <a:ea typeface="+mn-ea"/>
                                                <a:cs typeface="+mn-cs"/>
                                              </a:rPr>
                                              <m:t>h</m:t>
                                            </m:r>
                                          </m:den>
                                        </m:f>
                                      </m:e>
                                    </m:d>
                                  </m:e>
                                  <m:sup>
                                    <m:r>
                                      <a:rPr lang="es-EC" sz="1800" i="1" kern="1200">
                                        <a:solidFill>
                                          <a:schemeClr val="tx1"/>
                                        </a:solidFill>
                                        <a:effectLst/>
                                        <a:latin typeface="Cambria Math" panose="02040503050406030204" pitchFamily="18" charset="0"/>
                                        <a:ea typeface="+mn-ea"/>
                                        <a:cs typeface="+mn-cs"/>
                                      </a:rPr>
                                      <m:t>0.5</m:t>
                                    </m:r>
                                  </m:sup>
                                </m:sSup>
                                <m:r>
                                  <a:rPr lang="es-EC" sz="1800" i="1" kern="1200">
                                    <a:solidFill>
                                      <a:schemeClr val="tx1"/>
                                    </a:solidFill>
                                    <a:effectLst/>
                                    <a:latin typeface="Cambria Math" panose="02040503050406030204" pitchFamily="18" charset="0"/>
                                    <a:ea typeface="+mn-ea"/>
                                    <a:cs typeface="+mn-cs"/>
                                  </a:rPr>
                                  <m:t> </m:t>
                                </m:r>
                              </m:oMath>
                            </m:oMathPara>
                          </a14:m>
                          <a:endParaRPr lang="es-EC" sz="2400" dirty="0"/>
                        </a:p>
                      </a:txBody>
                      <a:tcPr/>
                    </a:tc>
                    <a:extLst>
                      <a:ext uri="{0D108BD9-81ED-4DB2-BD59-A6C34878D82A}">
                        <a16:rowId xmlns="" xmlns:a16="http://schemas.microsoft.com/office/drawing/2014/main" val="10006"/>
                      </a:ext>
                    </a:extLst>
                  </a:tr>
                </a:tbl>
              </a:graphicData>
            </a:graphic>
          </p:graphicFrame>
        </mc:Choice>
        <mc:Fallback xmlns="">
          <p:graphicFrame>
            <p:nvGraphicFramePr>
              <p:cNvPr id="22" name="Tabla 21"/>
              <p:cNvGraphicFramePr>
                <a:graphicFrameLocks noGrp="1"/>
              </p:cNvGraphicFramePr>
              <p:nvPr>
                <p:extLst>
                  <p:ext uri="{D42A27DB-BD31-4B8C-83A1-F6EECF244321}">
                    <p14:modId xmlns:p14="http://schemas.microsoft.com/office/powerpoint/2010/main" val="2831745889"/>
                  </p:ext>
                </p:extLst>
              </p:nvPr>
            </p:nvGraphicFramePr>
            <p:xfrm>
              <a:off x="2394871" y="1727525"/>
              <a:ext cx="9306592" cy="4107396"/>
            </p:xfrm>
            <a:graphic>
              <a:graphicData uri="http://schemas.openxmlformats.org/drawingml/2006/table">
                <a:tbl>
                  <a:tblPr firstRow="1" bandRow="1">
                    <a:tableStyleId>{5940675A-B579-460E-94D1-54222C63F5DA}</a:tableStyleId>
                  </a:tblPr>
                  <a:tblGrid>
                    <a:gridCol w="5648992"/>
                    <a:gridCol w="3657600"/>
                  </a:tblGrid>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b="1" dirty="0" smtClean="0"/>
                            <a:t>FACTORES DE DISEÑO</a:t>
                          </a:r>
                        </a:p>
                      </a:txBody>
                      <a:tcPr/>
                    </a:tc>
                    <a:tc>
                      <a:txBody>
                        <a:bodyPr/>
                        <a:lstStyle/>
                        <a:p>
                          <a:r>
                            <a:rPr lang="es-EC" sz="2400" b="1" dirty="0" smtClean="0"/>
                            <a:t>FÓRMULA</a:t>
                          </a:r>
                          <a:endParaRPr lang="es-EC" sz="2400" b="1" dirty="0"/>
                        </a:p>
                      </a:txBody>
                      <a:tcPr/>
                    </a:tc>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Deformación efectiva</a:t>
                          </a:r>
                        </a:p>
                      </a:txBody>
                      <a:tcPr/>
                    </a:tc>
                    <a:tc>
                      <a:txBody>
                        <a:bodyPr/>
                        <a:lstStyle/>
                        <a:p>
                          <a:endParaRPr lang="es-EC"/>
                        </a:p>
                      </a:txBody>
                      <a:tcPr>
                        <a:blipFill rotWithShape="0">
                          <a:blip r:embed="rId3"/>
                          <a:stretch>
                            <a:fillRect l="-154409" t="-108434" r="-333" b="-616867"/>
                          </a:stretch>
                        </a:blipFill>
                      </a:tcPr>
                    </a:tc>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Factor de eficiencia (ACI 440.2R (2008))</a:t>
                          </a:r>
                        </a:p>
                      </a:txBody>
                      <a:tcPr/>
                    </a:tc>
                    <a:tc>
                      <a:txBody>
                        <a:bodyPr/>
                        <a:lstStyle/>
                        <a:p>
                          <a:pPr algn="ctr"/>
                          <a:r>
                            <a:rPr lang="es-EC" sz="2400" dirty="0" err="1" smtClean="0"/>
                            <a:t>Ke</a:t>
                          </a:r>
                          <a:r>
                            <a:rPr lang="es-EC" sz="2400" dirty="0" smtClean="0"/>
                            <a:t>=0.55</a:t>
                          </a:r>
                          <a:endParaRPr lang="es-EC" sz="2400" dirty="0"/>
                        </a:p>
                      </a:txBody>
                      <a:tcPr/>
                    </a:tc>
                  </a:tr>
                  <a:tr h="500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Deformación última</a:t>
                          </a:r>
                        </a:p>
                      </a:txBody>
                      <a:tcPr/>
                    </a:tc>
                    <a:tc>
                      <a:txBody>
                        <a:bodyPr/>
                        <a:lstStyle/>
                        <a:p>
                          <a:endParaRPr lang="es-EC"/>
                        </a:p>
                      </a:txBody>
                      <a:tcPr>
                        <a:blipFill rotWithShape="0">
                          <a:blip r:embed="rId3"/>
                          <a:stretch>
                            <a:fillRect l="-154409" t="-310976" r="-333" b="-424390"/>
                          </a:stretch>
                        </a:blipFill>
                      </a:tcPr>
                    </a:tc>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Coeficiente de reducción de esfuerzo</a:t>
                          </a:r>
                          <a:r>
                            <a:rPr lang="es-EC" sz="2400" baseline="0" dirty="0" smtClean="0"/>
                            <a:t> y deformación </a:t>
                          </a:r>
                          <a:r>
                            <a:rPr lang="es-EC" sz="2400" dirty="0" smtClean="0"/>
                            <a:t>(ACI 440.2R (2008))</a:t>
                          </a:r>
                        </a:p>
                      </a:txBody>
                      <a:tcPr/>
                    </a:tc>
                    <a:tc>
                      <a:txBody>
                        <a:bodyPr/>
                        <a:lstStyle/>
                        <a:p>
                          <a:pPr algn="ctr"/>
                          <a:r>
                            <a:rPr lang="es-EC" sz="2400" dirty="0" smtClean="0"/>
                            <a:t>CE=0.75</a:t>
                          </a:r>
                          <a:endParaRPr lang="es-EC" sz="2400" dirty="0"/>
                        </a:p>
                      </a:txBody>
                      <a:tcPr/>
                    </a:tc>
                  </a:tr>
                  <a:tr h="508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400" dirty="0" smtClean="0"/>
                            <a:t>Diámetro de sección circular equivalente</a:t>
                          </a:r>
                        </a:p>
                      </a:txBody>
                      <a:tcPr/>
                    </a:tc>
                    <a:tc>
                      <a:txBody>
                        <a:bodyPr/>
                        <a:lstStyle/>
                        <a:p>
                          <a:endParaRPr lang="es-EC"/>
                        </a:p>
                      </a:txBody>
                      <a:tcPr>
                        <a:blipFill rotWithShape="0">
                          <a:blip r:embed="rId3"/>
                          <a:stretch>
                            <a:fillRect l="-154409" t="-561905" r="-333" b="-153571"/>
                          </a:stretch>
                        </a:blipFill>
                      </a:tcPr>
                    </a:tc>
                  </a:tr>
                  <a:tr h="772986">
                    <a:tc>
                      <a:txBody>
                        <a:bodyPr/>
                        <a:lstStyle/>
                        <a:p>
                          <a:r>
                            <a:rPr lang="es-EC" sz="2400" dirty="0" smtClean="0"/>
                            <a:t>Factores de forma</a:t>
                          </a:r>
                          <a:endParaRPr lang="es-EC" sz="2400" dirty="0"/>
                        </a:p>
                      </a:txBody>
                      <a:tcPr/>
                    </a:tc>
                    <a:tc>
                      <a:txBody>
                        <a:bodyPr/>
                        <a:lstStyle/>
                        <a:p>
                          <a:endParaRPr lang="es-EC"/>
                        </a:p>
                      </a:txBody>
                      <a:tcPr>
                        <a:blipFill rotWithShape="0">
                          <a:blip r:embed="rId3"/>
                          <a:stretch>
                            <a:fillRect l="-154409" t="-437795" r="-333" b="-1575"/>
                          </a:stretch>
                        </a:blipFill>
                      </a:tcPr>
                    </a:tc>
                  </a:tr>
                </a:tbl>
              </a:graphicData>
            </a:graphic>
          </p:graphicFrame>
        </mc:Fallback>
      </mc:AlternateContent>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10311009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4467224" y="1540530"/>
            <a:ext cx="5179457" cy="1862138"/>
          </a:xfrm>
          <a:prstGeom prst="rect">
            <a:avLst/>
          </a:prstGeom>
        </p:spPr>
      </p:pic>
      <p:pic>
        <p:nvPicPr>
          <p:cNvPr id="4" name="Imagen 3"/>
          <p:cNvPicPr>
            <a:picLocks noChangeAspect="1"/>
          </p:cNvPicPr>
          <p:nvPr/>
        </p:nvPicPr>
        <p:blipFill>
          <a:blip r:embed="rId4"/>
          <a:stretch>
            <a:fillRect/>
          </a:stretch>
        </p:blipFill>
        <p:spPr>
          <a:xfrm>
            <a:off x="4467224" y="3629025"/>
            <a:ext cx="5437530" cy="2863850"/>
          </a:xfrm>
          <a:prstGeom prst="rect">
            <a:avLst/>
          </a:prstGeom>
        </p:spPr>
      </p:pic>
    </p:spTree>
    <p:extLst>
      <p:ext uri="{BB962C8B-B14F-4D97-AF65-F5344CB8AC3E}">
        <p14:creationId xmlns:p14="http://schemas.microsoft.com/office/powerpoint/2010/main" val="33129239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8" name="Imagen 7"/>
          <p:cNvPicPr>
            <a:picLocks noChangeAspect="1"/>
          </p:cNvPicPr>
          <p:nvPr/>
        </p:nvPicPr>
        <p:blipFill>
          <a:blip r:embed="rId3"/>
          <a:stretch>
            <a:fillRect/>
          </a:stretch>
        </p:blipFill>
        <p:spPr>
          <a:xfrm>
            <a:off x="2095912" y="2350062"/>
            <a:ext cx="9441688" cy="3551873"/>
          </a:xfrm>
          <a:prstGeom prst="rect">
            <a:avLst/>
          </a:prstGeom>
        </p:spPr>
      </p:pic>
      <p:sp>
        <p:nvSpPr>
          <p:cNvPr id="9" name="Título 1"/>
          <p:cNvSpPr txBox="1">
            <a:spLocks/>
          </p:cNvSpPr>
          <p:nvPr/>
        </p:nvSpPr>
        <p:spPr>
          <a:xfrm>
            <a:off x="2197510" y="1379198"/>
            <a:ext cx="8465574"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t>Resistencia a la compresión del hormigón confinado</a:t>
            </a:r>
            <a:endParaRPr lang="es-EC" sz="2400" b="1" dirty="0"/>
          </a:p>
        </p:txBody>
      </p:sp>
    </p:spTree>
    <p:extLst>
      <p:ext uri="{BB962C8B-B14F-4D97-AF65-F5344CB8AC3E}">
        <p14:creationId xmlns:p14="http://schemas.microsoft.com/office/powerpoint/2010/main" val="30344389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79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sp>
        <p:nvSpPr>
          <p:cNvPr id="9" name="Título 1"/>
          <p:cNvSpPr txBox="1">
            <a:spLocks/>
          </p:cNvSpPr>
          <p:nvPr/>
        </p:nvSpPr>
        <p:spPr>
          <a:xfrm>
            <a:off x="2197510" y="1379198"/>
            <a:ext cx="8465574"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t>Deformación máxima en compresión</a:t>
            </a:r>
            <a:endParaRPr lang="es-EC" sz="2400" b="1" dirty="0"/>
          </a:p>
        </p:txBody>
      </p:sp>
      <p:pic>
        <p:nvPicPr>
          <p:cNvPr id="3" name="Imagen 2"/>
          <p:cNvPicPr>
            <a:picLocks noChangeAspect="1"/>
          </p:cNvPicPr>
          <p:nvPr/>
        </p:nvPicPr>
        <p:blipFill>
          <a:blip r:embed="rId3"/>
          <a:stretch>
            <a:fillRect/>
          </a:stretch>
        </p:blipFill>
        <p:spPr>
          <a:xfrm>
            <a:off x="4538662" y="2082569"/>
            <a:ext cx="4426594" cy="1110615"/>
          </a:xfrm>
          <a:prstGeom prst="rect">
            <a:avLst/>
          </a:prstGeom>
        </p:spPr>
      </p:pic>
      <p:pic>
        <p:nvPicPr>
          <p:cNvPr id="4" name="Imagen 3"/>
          <p:cNvPicPr>
            <a:picLocks noChangeAspect="1"/>
          </p:cNvPicPr>
          <p:nvPr/>
        </p:nvPicPr>
        <p:blipFill>
          <a:blip r:embed="rId4"/>
          <a:stretch>
            <a:fillRect/>
          </a:stretch>
        </p:blipFill>
        <p:spPr>
          <a:xfrm>
            <a:off x="2197510" y="3410406"/>
            <a:ext cx="5543542" cy="2933296"/>
          </a:xfrm>
          <a:prstGeom prst="rect">
            <a:avLst/>
          </a:prstGeom>
        </p:spPr>
      </p:pic>
      <mc:AlternateContent xmlns:mc="http://schemas.openxmlformats.org/markup-compatibility/2006" xmlns:a14="http://schemas.microsoft.com/office/drawing/2010/main">
        <mc:Choice Requires="a14">
          <p:sp>
            <p:nvSpPr>
              <p:cNvPr id="10" name="Título 1"/>
              <p:cNvSpPr txBox="1">
                <a:spLocks/>
              </p:cNvSpPr>
              <p:nvPr/>
            </p:nvSpPr>
            <p:spPr>
              <a:xfrm>
                <a:off x="8255840" y="3410406"/>
                <a:ext cx="3142144" cy="1161594"/>
              </a:xfrm>
              <a:prstGeom prst="rect">
                <a:avLst/>
              </a:prstGeom>
              <a:noFill/>
              <a:ln>
                <a:solidFill>
                  <a:schemeClr val="tx1"/>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dirty="0" smtClean="0"/>
                  <a:t>Deformación máxima en compresión</a:t>
                </a:r>
              </a:p>
              <a:p>
                <a:pPr algn="ct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𝜀</m:t>
                          </m:r>
                        </m:e>
                        <m:sub>
                          <m:r>
                            <a:rPr lang="es-EC" sz="2400" i="1">
                              <a:latin typeface="Cambria Math" panose="02040503050406030204" pitchFamily="18" charset="0"/>
                            </a:rPr>
                            <m:t>𝑐𝑐𝑢</m:t>
                          </m:r>
                        </m:sub>
                      </m:sSub>
                      <m:r>
                        <a:rPr lang="es-EC" sz="2400" i="1">
                          <a:latin typeface="Cambria Math" panose="02040503050406030204" pitchFamily="18" charset="0"/>
                        </a:rPr>
                        <m:t>≤0.01</m:t>
                      </m:r>
                    </m:oMath>
                  </m:oMathPara>
                </a14:m>
                <a:endParaRPr lang="es-EC" sz="2400" dirty="0"/>
              </a:p>
            </p:txBody>
          </p:sp>
        </mc:Choice>
        <mc:Fallback xmlns="">
          <p:sp>
            <p:nvSpPr>
              <p:cNvPr id="10" name="Título 1"/>
              <p:cNvSpPr txBox="1">
                <a:spLocks noRot="1" noChangeAspect="1" noMove="1" noResize="1" noEditPoints="1" noAdjustHandles="1" noChangeArrowheads="1" noChangeShapeType="1" noTextEdit="1"/>
              </p:cNvSpPr>
              <p:nvPr/>
            </p:nvSpPr>
            <p:spPr>
              <a:xfrm>
                <a:off x="8255840" y="3410406"/>
                <a:ext cx="3142144" cy="1161594"/>
              </a:xfrm>
              <a:prstGeom prst="rect">
                <a:avLst/>
              </a:prstGeom>
              <a:blipFill rotWithShape="0">
                <a:blip r:embed="rId5"/>
                <a:stretch>
                  <a:fillRect t="-6736"/>
                </a:stretch>
              </a:blipFill>
              <a:ln>
                <a:solidFill>
                  <a:schemeClr val="tx1"/>
                </a:solidFill>
              </a:ln>
            </p:spPr>
            <p:txBody>
              <a:bodyPr/>
              <a:lstStyle/>
              <a:p>
                <a:r>
                  <a:rPr lang="es-EC">
                    <a:noFill/>
                  </a:rPr>
                  <a:t> </a:t>
                </a:r>
              </a:p>
            </p:txBody>
          </p:sp>
        </mc:Fallback>
      </mc:AlternateContent>
    </p:spTree>
    <p:extLst>
      <p:ext uri="{BB962C8B-B14F-4D97-AF65-F5344CB8AC3E}">
        <p14:creationId xmlns:p14="http://schemas.microsoft.com/office/powerpoint/2010/main" val="251678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UBICACIÓN</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rgbClr val="FFC000"/>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pic>
        <p:nvPicPr>
          <p:cNvPr id="8" name="Imagen 7"/>
          <p:cNvPicPr>
            <a:picLocks noChangeAspect="1"/>
          </p:cNvPicPr>
          <p:nvPr/>
        </p:nvPicPr>
        <p:blipFill>
          <a:blip r:embed="rId3"/>
          <a:stretch>
            <a:fillRect/>
          </a:stretch>
        </p:blipFill>
        <p:spPr>
          <a:xfrm>
            <a:off x="2648845" y="1322158"/>
            <a:ext cx="7562903" cy="5400000"/>
          </a:xfrm>
          <a:prstGeom prst="rect">
            <a:avLst/>
          </a:prstGeom>
        </p:spPr>
      </p:pic>
    </p:spTree>
    <p:extLst>
      <p:ext uri="{BB962C8B-B14F-4D97-AF65-F5344CB8AC3E}">
        <p14:creationId xmlns:p14="http://schemas.microsoft.com/office/powerpoint/2010/main" val="8450993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REFORZAMIENTO CON GFRP</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425948" y="1602971"/>
            <a:ext cx="7470288" cy="2178252"/>
          </a:xfrm>
          <a:prstGeom prst="rect">
            <a:avLst/>
          </a:prstGeom>
        </p:spPr>
      </p:pic>
      <p:pic>
        <p:nvPicPr>
          <p:cNvPr id="4" name="Imagen 3"/>
          <p:cNvPicPr>
            <a:picLocks noChangeAspect="1"/>
          </p:cNvPicPr>
          <p:nvPr/>
        </p:nvPicPr>
        <p:blipFill>
          <a:blip r:embed="rId4"/>
          <a:stretch>
            <a:fillRect/>
          </a:stretch>
        </p:blipFill>
        <p:spPr>
          <a:xfrm>
            <a:off x="2383084" y="3781222"/>
            <a:ext cx="8682484" cy="2448127"/>
          </a:xfrm>
          <a:prstGeom prst="rect">
            <a:avLst/>
          </a:prstGeom>
        </p:spPr>
      </p:pic>
    </p:spTree>
    <p:extLst>
      <p:ext uri="{BB962C8B-B14F-4D97-AF65-F5344CB8AC3E}">
        <p14:creationId xmlns:p14="http://schemas.microsoft.com/office/powerpoint/2010/main" val="38960827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RESULTADOS</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9" name="Imagen 8"/>
          <p:cNvPicPr>
            <a:picLocks noChangeAspect="1"/>
          </p:cNvPicPr>
          <p:nvPr/>
        </p:nvPicPr>
        <p:blipFill>
          <a:blip r:embed="rId3"/>
          <a:stretch>
            <a:fillRect/>
          </a:stretch>
        </p:blipFill>
        <p:spPr>
          <a:xfrm>
            <a:off x="3144616" y="2910004"/>
            <a:ext cx="7165356" cy="3947996"/>
          </a:xfrm>
          <a:prstGeom prst="rect">
            <a:avLst/>
          </a:prstGeom>
        </p:spPr>
      </p:pic>
      <p:pic>
        <p:nvPicPr>
          <p:cNvPr id="8" name="Imagen 7"/>
          <p:cNvPicPr>
            <a:picLocks noChangeAspect="1"/>
          </p:cNvPicPr>
          <p:nvPr/>
        </p:nvPicPr>
        <p:blipFill rotWithShape="1">
          <a:blip r:embed="rId4"/>
          <a:srcRect t="3884" b="5772"/>
          <a:stretch/>
        </p:blipFill>
        <p:spPr>
          <a:xfrm>
            <a:off x="3327403" y="1161976"/>
            <a:ext cx="6475930" cy="2028826"/>
          </a:xfrm>
          <a:prstGeom prst="rect">
            <a:avLst/>
          </a:prstGeom>
        </p:spPr>
      </p:pic>
    </p:spTree>
    <p:extLst>
      <p:ext uri="{BB962C8B-B14F-4D97-AF65-F5344CB8AC3E}">
        <p14:creationId xmlns:p14="http://schemas.microsoft.com/office/powerpoint/2010/main" val="26018897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COSTO DE REFORZAMIENTO</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graphicFrame>
        <p:nvGraphicFramePr>
          <p:cNvPr id="8" name="Tabla 7"/>
          <p:cNvGraphicFramePr>
            <a:graphicFrameLocks noGrp="1"/>
          </p:cNvGraphicFramePr>
          <p:nvPr>
            <p:extLst>
              <p:ext uri="{D42A27DB-BD31-4B8C-83A1-F6EECF244321}">
                <p14:modId xmlns:p14="http://schemas.microsoft.com/office/powerpoint/2010/main" val="2225319663"/>
              </p:ext>
            </p:extLst>
          </p:nvPr>
        </p:nvGraphicFramePr>
        <p:xfrm>
          <a:off x="2197510" y="2381048"/>
          <a:ext cx="9758270" cy="2495550"/>
        </p:xfrm>
        <a:graphic>
          <a:graphicData uri="http://schemas.openxmlformats.org/drawingml/2006/table">
            <a:tbl>
              <a:tblPr/>
              <a:tblGrid>
                <a:gridCol w="3562351">
                  <a:extLst>
                    <a:ext uri="{9D8B030D-6E8A-4147-A177-3AD203B41FA5}">
                      <a16:colId xmlns="" xmlns:a16="http://schemas.microsoft.com/office/drawing/2014/main" val="20000"/>
                    </a:ext>
                  </a:extLst>
                </a:gridCol>
                <a:gridCol w="1463899">
                  <a:extLst>
                    <a:ext uri="{9D8B030D-6E8A-4147-A177-3AD203B41FA5}">
                      <a16:colId xmlns="" xmlns:a16="http://schemas.microsoft.com/office/drawing/2014/main" val="20001"/>
                    </a:ext>
                  </a:extLst>
                </a:gridCol>
                <a:gridCol w="708660">
                  <a:extLst>
                    <a:ext uri="{9D8B030D-6E8A-4147-A177-3AD203B41FA5}">
                      <a16:colId xmlns="" xmlns:a16="http://schemas.microsoft.com/office/drawing/2014/main" val="20002"/>
                    </a:ext>
                  </a:extLst>
                </a:gridCol>
                <a:gridCol w="603392">
                  <a:extLst>
                    <a:ext uri="{9D8B030D-6E8A-4147-A177-3AD203B41FA5}">
                      <a16:colId xmlns="" xmlns:a16="http://schemas.microsoft.com/office/drawing/2014/main" val="20003"/>
                    </a:ext>
                  </a:extLst>
                </a:gridCol>
                <a:gridCol w="1155969">
                  <a:extLst>
                    <a:ext uri="{9D8B030D-6E8A-4147-A177-3AD203B41FA5}">
                      <a16:colId xmlns="" xmlns:a16="http://schemas.microsoft.com/office/drawing/2014/main" val="20004"/>
                    </a:ext>
                  </a:extLst>
                </a:gridCol>
                <a:gridCol w="2263999">
                  <a:extLst>
                    <a:ext uri="{9D8B030D-6E8A-4147-A177-3AD203B41FA5}">
                      <a16:colId xmlns="" xmlns:a16="http://schemas.microsoft.com/office/drawing/2014/main" val="20005"/>
                    </a:ext>
                  </a:extLst>
                </a:gridCol>
              </a:tblGrid>
              <a:tr h="200025">
                <a:tc gridSpan="6">
                  <a:txBody>
                    <a:bodyPr/>
                    <a:lstStyle/>
                    <a:p>
                      <a:pPr algn="ctr" fontAlgn="ctr"/>
                      <a:r>
                        <a:rPr lang="es-EC" sz="2000" b="1" i="0" u="none" strike="noStrike" dirty="0">
                          <a:solidFill>
                            <a:srgbClr val="000000"/>
                          </a:solidFill>
                          <a:effectLst/>
                          <a:latin typeface="Times New Roman" panose="02020603050405020304" pitchFamily="18" charset="0"/>
                        </a:rPr>
                        <a:t>MUROS PARA CONTROL DE DERIVAS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00025">
                <a:tc>
                  <a:txBody>
                    <a:bodyPr/>
                    <a:lstStyle/>
                    <a:p>
                      <a:pPr algn="l" fontAlgn="ctr"/>
                      <a:r>
                        <a:rPr lang="es-EC" sz="2000" b="0" i="0" u="none" strike="noStrike">
                          <a:solidFill>
                            <a:srgbClr val="000000"/>
                          </a:solidFill>
                          <a:effectLst/>
                          <a:latin typeface="Times New Roman" panose="02020603050405020304" pitchFamily="18" charset="0"/>
                        </a:rPr>
                        <a:t>DETALLE DE RUBROS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smtClean="0">
                          <a:solidFill>
                            <a:srgbClr val="000000"/>
                          </a:solidFill>
                          <a:effectLst/>
                          <a:latin typeface="Times New Roman" panose="02020603050405020304" pitchFamily="18" charset="0"/>
                        </a:rPr>
                        <a:t>UND.</a:t>
                      </a:r>
                      <a:endParaRPr lang="es-EC" sz="2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0025">
                <a:tc>
                  <a:txBody>
                    <a:bodyPr/>
                    <a:lstStyle/>
                    <a:p>
                      <a:pPr algn="l" fontAlgn="ctr"/>
                      <a:r>
                        <a:rPr lang="es-EC" sz="2000" b="0" i="0" u="none" strike="noStrike">
                          <a:solidFill>
                            <a:srgbClr val="000000"/>
                          </a:solidFill>
                          <a:effectLst/>
                          <a:latin typeface="Times New Roman" panose="02020603050405020304" pitchFamily="18" charset="0"/>
                        </a:rPr>
                        <a:t>Derrocamiento de mampostería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163.30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511.13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0050">
                <a:tc>
                  <a:txBody>
                    <a:bodyPr/>
                    <a:lstStyle/>
                    <a:p>
                      <a:pPr algn="l" fontAlgn="ctr"/>
                      <a:r>
                        <a:rPr lang="pt-BR" sz="2000" b="0" i="0" u="none" strike="noStrike" dirty="0">
                          <a:solidFill>
                            <a:srgbClr val="000000"/>
                          </a:solidFill>
                          <a:effectLst/>
                          <a:latin typeface="Times New Roman" panose="02020603050405020304" pitchFamily="18" charset="0"/>
                        </a:rPr>
                        <a:t>Encofrado/</a:t>
                      </a:r>
                      <a:r>
                        <a:rPr lang="pt-BR" sz="2000" b="0" i="0" u="none" strike="noStrike" dirty="0" err="1">
                          <a:solidFill>
                            <a:srgbClr val="000000"/>
                          </a:solidFill>
                          <a:effectLst/>
                          <a:latin typeface="Times New Roman" panose="02020603050405020304" pitchFamily="18" charset="0"/>
                        </a:rPr>
                        <a:t>desencofrado</a:t>
                      </a:r>
                      <a:r>
                        <a:rPr lang="pt-BR" sz="2000" b="0" i="0" u="none" strike="noStrike" dirty="0">
                          <a:solidFill>
                            <a:srgbClr val="000000"/>
                          </a:solidFill>
                          <a:effectLst/>
                          <a:latin typeface="Times New Roman" panose="02020603050405020304" pitchFamily="18" charset="0"/>
                        </a:rPr>
                        <a:t> metálico alquilado para muro dos caras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326.60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6.98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2279.67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dirty="0">
                          <a:solidFill>
                            <a:srgbClr val="000000"/>
                          </a:solidFill>
                          <a:effectLs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0025">
                <a:tc>
                  <a:txBody>
                    <a:bodyPr/>
                    <a:lstStyle/>
                    <a:p>
                      <a:pPr algn="l" fontAlgn="ctr"/>
                      <a:r>
                        <a:rPr lang="es-EC" sz="2000" b="0" i="0" u="none" strike="noStrike">
                          <a:solidFill>
                            <a:srgbClr val="000000"/>
                          </a:solidFill>
                          <a:effectLst/>
                          <a:latin typeface="Times New Roman" panose="02020603050405020304" pitchFamily="18" charset="0"/>
                        </a:rPr>
                        <a:t>Hormigón premezclado f'c=210 kg/cm2 (incl. bomba y aditivo)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113.92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3720.63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a:solidFill>
                            <a:srgbClr val="000000"/>
                          </a:solidFill>
                          <a:effectLst/>
                          <a:latin typeface="Times New Roman" panose="02020603050405020304" pitchFamily="18" charset="0"/>
                        </a:rPr>
                        <a:t>Espesor de muro 0.20m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0025">
                <a:tc gridSpan="4">
                  <a:txBody>
                    <a:bodyPr/>
                    <a:lstStyle/>
                    <a:p>
                      <a:pPr algn="ctr" fontAlgn="ctr"/>
                      <a:r>
                        <a:rPr lang="es-EC" sz="2000" b="1" i="0" u="none" strike="noStrike" dirty="0">
                          <a:solidFill>
                            <a:srgbClr val="000000"/>
                          </a:solidFill>
                          <a:effectLst/>
                          <a:latin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2000" b="1" i="0" u="none" strike="noStrike">
                          <a:solidFill>
                            <a:srgbClr val="000000"/>
                          </a:solidFill>
                          <a:effectLst/>
                          <a:latin typeface="Times New Roman" panose="02020603050405020304" pitchFamily="18" charset="0"/>
                        </a:rPr>
                        <a:t>6511.42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C" sz="2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021294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4. REFORZAMIENTO</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COSTO DE REFORZAMIENTO</a:t>
            </a:r>
            <a:endParaRPr lang="es-EC" sz="3000" b="1" dirty="0"/>
          </a:p>
        </p:txBody>
      </p:sp>
      <p:sp>
        <p:nvSpPr>
          <p:cNvPr id="7" name="Rectángulo 6"/>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rgbClr val="FFC000"/>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1231349499"/>
              </p:ext>
            </p:extLst>
          </p:nvPr>
        </p:nvGraphicFramePr>
        <p:xfrm>
          <a:off x="2197510" y="2195310"/>
          <a:ext cx="9720005" cy="3095625"/>
        </p:xfrm>
        <a:graphic>
          <a:graphicData uri="http://schemas.openxmlformats.org/drawingml/2006/table">
            <a:tbl>
              <a:tblPr/>
              <a:tblGrid>
                <a:gridCol w="3317465">
                  <a:extLst>
                    <a:ext uri="{9D8B030D-6E8A-4147-A177-3AD203B41FA5}">
                      <a16:colId xmlns="" xmlns:a16="http://schemas.microsoft.com/office/drawing/2014/main" val="20000"/>
                    </a:ext>
                  </a:extLst>
                </a:gridCol>
                <a:gridCol w="1443038">
                  <a:extLst>
                    <a:ext uri="{9D8B030D-6E8A-4147-A177-3AD203B41FA5}">
                      <a16:colId xmlns="" xmlns:a16="http://schemas.microsoft.com/office/drawing/2014/main" val="20001"/>
                    </a:ext>
                  </a:extLst>
                </a:gridCol>
                <a:gridCol w="857250">
                  <a:extLst>
                    <a:ext uri="{9D8B030D-6E8A-4147-A177-3AD203B41FA5}">
                      <a16:colId xmlns="" xmlns:a16="http://schemas.microsoft.com/office/drawing/2014/main" val="20002"/>
                    </a:ext>
                  </a:extLst>
                </a:gridCol>
                <a:gridCol w="857250">
                  <a:extLst>
                    <a:ext uri="{9D8B030D-6E8A-4147-A177-3AD203B41FA5}">
                      <a16:colId xmlns="" xmlns:a16="http://schemas.microsoft.com/office/drawing/2014/main" val="20003"/>
                    </a:ext>
                  </a:extLst>
                </a:gridCol>
                <a:gridCol w="1157287">
                  <a:extLst>
                    <a:ext uri="{9D8B030D-6E8A-4147-A177-3AD203B41FA5}">
                      <a16:colId xmlns="" xmlns:a16="http://schemas.microsoft.com/office/drawing/2014/main" val="20004"/>
                    </a:ext>
                  </a:extLst>
                </a:gridCol>
                <a:gridCol w="2087715">
                  <a:extLst>
                    <a:ext uri="{9D8B030D-6E8A-4147-A177-3AD203B41FA5}">
                      <a16:colId xmlns="" xmlns:a16="http://schemas.microsoft.com/office/drawing/2014/main" val="20005"/>
                    </a:ext>
                  </a:extLst>
                </a:gridCol>
              </a:tblGrid>
              <a:tr h="200025">
                <a:tc gridSpan="6">
                  <a:txBody>
                    <a:bodyPr/>
                    <a:lstStyle/>
                    <a:p>
                      <a:pPr algn="ctr" fontAlgn="ctr"/>
                      <a:r>
                        <a:rPr lang="es-EC" sz="2000" b="1" i="0" u="none" strike="noStrike">
                          <a:solidFill>
                            <a:srgbClr val="000000"/>
                          </a:solidFill>
                          <a:effectLst/>
                          <a:latin typeface="Times New Roman" panose="02020603050405020304" pitchFamily="18" charset="0"/>
                        </a:rPr>
                        <a:t>REFORZAMIENTO POR DUCTILIDAD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 xmlns:a16="http://schemas.microsoft.com/office/drawing/2014/main" val="10000"/>
                  </a:ext>
                </a:extLst>
              </a:tr>
              <a:tr h="200025">
                <a:tc>
                  <a:txBody>
                    <a:bodyPr/>
                    <a:lstStyle/>
                    <a:p>
                      <a:pPr algn="l" fontAlgn="ctr"/>
                      <a:r>
                        <a:rPr lang="es-EC" sz="2000" b="0" i="0" u="none" strike="noStrike">
                          <a:solidFill>
                            <a:srgbClr val="000000"/>
                          </a:solidFill>
                          <a:effectLst/>
                          <a:latin typeface="Times New Roman" panose="02020603050405020304" pitchFamily="18" charset="0"/>
                        </a:rPr>
                        <a:t>DETALLE DE MATERIALES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CANTIDAD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smtClean="0">
                          <a:solidFill>
                            <a:srgbClr val="000000"/>
                          </a:solidFill>
                          <a:effectLst/>
                          <a:latin typeface="Times New Roman" panose="02020603050405020304" pitchFamily="18" charset="0"/>
                        </a:rPr>
                        <a:t>UND.</a:t>
                      </a:r>
                      <a:endParaRPr lang="es-EC" sz="2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Times New Roman" panose="02020603050405020304" pitchFamily="18" charset="0"/>
                        </a:rPr>
                        <a:t>P.U.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P.TOTAL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OBSERVACIONES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00050">
                <a:tc>
                  <a:txBody>
                    <a:bodyPr/>
                    <a:lstStyle/>
                    <a:p>
                      <a:pPr algn="l" fontAlgn="ctr"/>
                      <a:r>
                        <a:rPr lang="es-EC" sz="2000" b="0" i="0" u="none" strike="noStrike">
                          <a:solidFill>
                            <a:srgbClr val="000000"/>
                          </a:solidFill>
                          <a:effectLst/>
                          <a:latin typeface="Times New Roman" panose="02020603050405020304" pitchFamily="18" charset="0"/>
                        </a:rPr>
                        <a:t>Sika Wrap - 600C rollo, fibra de carbono para reforzamiento estructural (25m2)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Times New Roman" panose="02020603050405020304" pitchFamily="18" charset="0"/>
                        </a:rPr>
                        <a:t>1937.00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6702.02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a:solidFill>
                            <a:srgbClr val="000000"/>
                          </a:solidFill>
                          <a:effectLst/>
                          <a:latin typeface="Times New Roman" panose="02020603050405020304" pitchFamily="18" charset="0"/>
                        </a:rPr>
                        <a:t>Se requieren 43.36 m2 para reforzamiento de 13 elementos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00050">
                <a:tc>
                  <a:txBody>
                    <a:bodyPr/>
                    <a:lstStyle/>
                    <a:p>
                      <a:pPr algn="l" fontAlgn="ctr"/>
                      <a:r>
                        <a:rPr lang="es-EC" sz="2000" b="0" i="0" u="none" strike="noStrike">
                          <a:solidFill>
                            <a:srgbClr val="000000"/>
                          </a:solidFill>
                          <a:effectLst/>
                          <a:latin typeface="Times New Roman" panose="02020603050405020304" pitchFamily="18" charset="0"/>
                        </a:rPr>
                        <a:t>Sikadur 301, resina de impregnación de alto módulo y alta resistencia (4kg)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133.80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2000" b="0" i="0" u="none" strike="noStrike">
                          <a:solidFill>
                            <a:srgbClr val="000000"/>
                          </a:solidFill>
                          <a:effectLst/>
                          <a:latin typeface="Times New Roman" panose="02020603050405020304" pitchFamily="18" charset="0"/>
                        </a:rPr>
                        <a:t>1450.39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2000" b="0" i="0" u="none" strike="noStrike">
                          <a:solidFill>
                            <a:srgbClr val="000000"/>
                          </a:solidFill>
                          <a:effectLst/>
                          <a:latin typeface="Times New Roman" panose="02020603050405020304" pitchFamily="18" charset="0"/>
                        </a:rPr>
                        <a:t>Se requiere 1 kg/m2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00025">
                <a:tc gridSpan="4">
                  <a:txBody>
                    <a:bodyPr/>
                    <a:lstStyle/>
                    <a:p>
                      <a:pPr algn="ctr" fontAlgn="ctr"/>
                      <a:r>
                        <a:rPr lang="es-EC" sz="2000" b="1" i="0" u="none" strike="noStrike">
                          <a:solidFill>
                            <a:srgbClr val="000000"/>
                          </a:solidFill>
                          <a:effectLst/>
                          <a:latin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fontAlgn="ctr"/>
                      <a:r>
                        <a:rPr lang="es-EC" sz="2000" b="1" i="0" u="none" strike="noStrike">
                          <a:solidFill>
                            <a:srgbClr val="000000"/>
                          </a:solidFill>
                          <a:effectLst/>
                          <a:latin typeface="Times New Roman" panose="02020603050405020304" pitchFamily="18" charset="0"/>
                        </a:rPr>
                        <a:t>8152.41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C" sz="2000" b="0"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378629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84</a:t>
            </a:fld>
            <a:endParaRPr lang="es-EC" sz="1800" b="1" dirty="0">
              <a:solidFill>
                <a:schemeClr val="tx1"/>
              </a:solidFill>
            </a:endParaRPr>
          </a:p>
        </p:txBody>
      </p:sp>
      <p:sp>
        <p:nvSpPr>
          <p:cNvPr id="3" name="CuadroTexto 2"/>
          <p:cNvSpPr txBox="1"/>
          <p:nvPr/>
        </p:nvSpPr>
        <p:spPr>
          <a:xfrm>
            <a:off x="2706908" y="2897487"/>
            <a:ext cx="8524568" cy="1938992"/>
          </a:xfrm>
          <a:prstGeom prst="rect">
            <a:avLst/>
          </a:prstGeom>
          <a:noFill/>
        </p:spPr>
        <p:txBody>
          <a:bodyPr wrap="square" rtlCol="0">
            <a:spAutoFit/>
          </a:bodyPr>
          <a:lstStyle/>
          <a:p>
            <a:pPr algn="ctr"/>
            <a:r>
              <a:rPr lang="es-EC" sz="6000" b="1" dirty="0" smtClean="0"/>
              <a:t>5. PROPUESTA DE AMPLIACIÓN</a:t>
            </a:r>
          </a:p>
        </p:txBody>
      </p:sp>
      <p:sp>
        <p:nvSpPr>
          <p:cNvPr id="5" name="Rectángulo 4"/>
          <p:cNvSpPr/>
          <p:nvPr/>
        </p:nvSpPr>
        <p:spPr>
          <a:xfrm>
            <a:off x="-394003" y="918901"/>
            <a:ext cx="2489915" cy="2862322"/>
          </a:xfrm>
          <a:prstGeom prst="rect">
            <a:avLst/>
          </a:prstGeom>
        </p:spPr>
        <p:txBody>
          <a:bodyPr wrap="square">
            <a:spAutoFit/>
          </a:bodyPr>
          <a:lstStyle/>
          <a:p>
            <a:pPr lvl="1"/>
            <a:r>
              <a:rPr lang="es-EC" sz="2000" dirty="0" smtClean="0">
                <a:solidFill>
                  <a:schemeClr val="bg1"/>
                </a:solidFill>
              </a:rPr>
              <a:t>CONTROL DE DERIVAS DE PISO</a:t>
            </a:r>
            <a:endParaRPr lang="es-EC" sz="2000" dirty="0">
              <a:solidFill>
                <a:schemeClr val="bg1"/>
              </a:solidFill>
            </a:endParaRPr>
          </a:p>
          <a:p>
            <a:pPr lvl="1"/>
            <a:endParaRPr lang="es-EC" sz="2000" dirty="0">
              <a:solidFill>
                <a:schemeClr val="bg1"/>
              </a:solidFill>
            </a:endParaRPr>
          </a:p>
          <a:p>
            <a:pPr lvl="1"/>
            <a:r>
              <a:rPr lang="es-EC" sz="2000" dirty="0" smtClean="0">
                <a:solidFill>
                  <a:schemeClr val="bg1"/>
                </a:solidFill>
              </a:rPr>
              <a:t>INCREMENTO DE DUCTILIDAD GFRP</a:t>
            </a: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spTree>
    <p:extLst>
      <p:ext uri="{BB962C8B-B14F-4D97-AF65-F5344CB8AC3E}">
        <p14:creationId xmlns:p14="http://schemas.microsoft.com/office/powerpoint/2010/main" val="5800044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GEOMETRÍA GENERAL</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rgbClr val="FFC000"/>
                </a:solidFill>
              </a:rPr>
              <a:t>GEOMETRÍA</a:t>
            </a:r>
          </a:p>
          <a:p>
            <a:pPr lvl="1"/>
            <a:endParaRPr lang="es-ES" sz="2000" dirty="0">
              <a:solidFill>
                <a:schemeClr val="bg1"/>
              </a:solidFill>
            </a:endParaRPr>
          </a:p>
          <a:p>
            <a:pPr lvl="1"/>
            <a:r>
              <a:rPr lang="es-ES" sz="2000" dirty="0" smtClean="0">
                <a:solidFill>
                  <a:schemeClr val="bg1"/>
                </a:solidFill>
              </a:rPr>
              <a:t>CONSIDERACIO-NES </a:t>
            </a:r>
            <a:r>
              <a:rPr lang="es-ES" sz="2000" dirty="0">
                <a:solidFill>
                  <a:schemeClr val="bg1"/>
                </a:solidFill>
              </a:rPr>
              <a:t>DE </a:t>
            </a:r>
            <a:r>
              <a:rPr lang="es-ES" sz="2000" dirty="0" smtClean="0">
                <a:solidFill>
                  <a:schemeClr val="bg1"/>
                </a:solidFill>
              </a:rPr>
              <a:t>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6791737" y="1585282"/>
            <a:ext cx="5372055" cy="4684568"/>
          </a:xfrm>
          <a:prstGeom prst="rect">
            <a:avLst/>
          </a:prstGeom>
        </p:spPr>
      </p:pic>
      <p:pic>
        <p:nvPicPr>
          <p:cNvPr id="4" name="Imagen 3"/>
          <p:cNvPicPr>
            <a:picLocks noChangeAspect="1"/>
          </p:cNvPicPr>
          <p:nvPr/>
        </p:nvPicPr>
        <p:blipFill>
          <a:blip r:embed="rId4"/>
          <a:stretch>
            <a:fillRect/>
          </a:stretch>
        </p:blipFill>
        <p:spPr>
          <a:xfrm>
            <a:off x="2095912" y="2026387"/>
            <a:ext cx="5429085" cy="3587621"/>
          </a:xfrm>
          <a:prstGeom prst="rect">
            <a:avLst/>
          </a:prstGeom>
        </p:spPr>
      </p:pic>
    </p:spTree>
    <p:extLst>
      <p:ext uri="{BB962C8B-B14F-4D97-AF65-F5344CB8AC3E}">
        <p14:creationId xmlns:p14="http://schemas.microsoft.com/office/powerpoint/2010/main" val="348901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GEOMETRÍA ESPECÍFICA</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rgbClr val="FFC000"/>
                </a:solidFill>
              </a:rPr>
              <a:t>GEOMETRÍA</a:t>
            </a:r>
          </a:p>
          <a:p>
            <a:pPr lvl="1"/>
            <a:endParaRPr lang="es-ES" sz="2000" dirty="0">
              <a:solidFill>
                <a:schemeClr val="bg1"/>
              </a:solidFill>
            </a:endParaRPr>
          </a:p>
          <a:p>
            <a:pPr lvl="1"/>
            <a:r>
              <a:rPr lang="es-ES" sz="2000" dirty="0" smtClean="0">
                <a:solidFill>
                  <a:schemeClr val="bg1"/>
                </a:solidFill>
              </a:rPr>
              <a:t>CONSIDERACIO-NES </a:t>
            </a:r>
            <a:r>
              <a:rPr lang="es-ES" sz="2000" dirty="0">
                <a:solidFill>
                  <a:schemeClr val="bg1"/>
                </a:solidFill>
              </a:rPr>
              <a:t>DE </a:t>
            </a:r>
            <a:r>
              <a:rPr lang="es-ES" sz="2000" dirty="0" smtClean="0">
                <a:solidFill>
                  <a:schemeClr val="bg1"/>
                </a:solidFill>
              </a:rPr>
              <a:t>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8" name="Imagen 7"/>
          <p:cNvPicPr/>
          <p:nvPr/>
        </p:nvPicPr>
        <p:blipFill>
          <a:blip r:embed="rId3"/>
          <a:stretch>
            <a:fillRect/>
          </a:stretch>
        </p:blipFill>
        <p:spPr>
          <a:xfrm>
            <a:off x="2753391" y="1808307"/>
            <a:ext cx="7552854" cy="4214348"/>
          </a:xfrm>
          <a:prstGeom prst="rect">
            <a:avLst/>
          </a:prstGeom>
        </p:spPr>
      </p:pic>
    </p:spTree>
    <p:extLst>
      <p:ext uri="{BB962C8B-B14F-4D97-AF65-F5344CB8AC3E}">
        <p14:creationId xmlns:p14="http://schemas.microsoft.com/office/powerpoint/2010/main" val="1324244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rgbClr val="FFC000"/>
                </a:solidFill>
              </a:rPr>
              <a:t>CONSIDERACIO-NES</a:t>
            </a:r>
            <a:r>
              <a:rPr lang="es-ES" sz="2000" dirty="0" smtClean="0">
                <a:solidFill>
                  <a:schemeClr val="bg1"/>
                </a:solidFill>
              </a:rPr>
              <a:t> </a:t>
            </a:r>
            <a:r>
              <a:rPr lang="es-ES" sz="2000" dirty="0">
                <a:solidFill>
                  <a:srgbClr val="FFC000"/>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sp>
        <p:nvSpPr>
          <p:cNvPr id="10" name="Título 1"/>
          <p:cNvSpPr txBox="1">
            <a:spLocks/>
          </p:cNvSpPr>
          <p:nvPr/>
        </p:nvSpPr>
        <p:spPr>
          <a:xfrm>
            <a:off x="2146711" y="1322158"/>
            <a:ext cx="8465574" cy="486149"/>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smtClean="0"/>
              <a:t>NEC-15</a:t>
            </a:r>
          </a:p>
          <a:p>
            <a:r>
              <a:rPr lang="es-EC" sz="2400" b="1" dirty="0" smtClean="0"/>
              <a:t>CÓDIGO AISC 360-10</a:t>
            </a:r>
          </a:p>
          <a:p>
            <a:endParaRPr lang="es-EC" sz="2400" b="1" dirty="0"/>
          </a:p>
          <a:p>
            <a:r>
              <a:rPr lang="es-EC" sz="2400" b="1" dirty="0" smtClean="0"/>
              <a:t>METODOLOGÍA LRFD</a:t>
            </a:r>
            <a:endParaRPr lang="es-EC" sz="2400" b="1" dirty="0"/>
          </a:p>
        </p:txBody>
      </p:sp>
      <p:pic>
        <p:nvPicPr>
          <p:cNvPr id="11" name="Imagen 10"/>
          <p:cNvPicPr>
            <a:picLocks noChangeAspect="1"/>
          </p:cNvPicPr>
          <p:nvPr/>
        </p:nvPicPr>
        <p:blipFill>
          <a:blip r:embed="rId3"/>
          <a:stretch>
            <a:fillRect/>
          </a:stretch>
        </p:blipFill>
        <p:spPr>
          <a:xfrm>
            <a:off x="2998788" y="2815408"/>
            <a:ext cx="2143102" cy="769622"/>
          </a:xfrm>
          <a:prstGeom prst="rect">
            <a:avLst/>
          </a:prstGeom>
        </p:spPr>
      </p:pic>
      <p:pic>
        <p:nvPicPr>
          <p:cNvPr id="12" name="Imagen 11"/>
          <p:cNvPicPr>
            <a:picLocks noChangeAspect="1"/>
          </p:cNvPicPr>
          <p:nvPr/>
        </p:nvPicPr>
        <p:blipFill>
          <a:blip r:embed="rId4"/>
          <a:stretch>
            <a:fillRect/>
          </a:stretch>
        </p:blipFill>
        <p:spPr>
          <a:xfrm>
            <a:off x="2197510" y="3947887"/>
            <a:ext cx="3946348" cy="2634342"/>
          </a:xfrm>
          <a:prstGeom prst="rect">
            <a:avLst/>
          </a:prstGeom>
        </p:spPr>
      </p:pic>
      <p:pic>
        <p:nvPicPr>
          <p:cNvPr id="13" name="Imagen 12"/>
          <p:cNvPicPr>
            <a:picLocks noChangeAspect="1"/>
          </p:cNvPicPr>
          <p:nvPr/>
        </p:nvPicPr>
        <p:blipFill>
          <a:blip r:embed="rId5"/>
          <a:stretch>
            <a:fillRect/>
          </a:stretch>
        </p:blipFill>
        <p:spPr>
          <a:xfrm>
            <a:off x="6044766" y="1446212"/>
            <a:ext cx="5705475" cy="5229225"/>
          </a:xfrm>
          <a:prstGeom prst="rect">
            <a:avLst/>
          </a:prstGeom>
        </p:spPr>
      </p:pic>
    </p:spTree>
    <p:extLst>
      <p:ext uri="{BB962C8B-B14F-4D97-AF65-F5344CB8AC3E}">
        <p14:creationId xmlns:p14="http://schemas.microsoft.com/office/powerpoint/2010/main" val="36078543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rgbClr val="FFC000"/>
                </a:solidFill>
              </a:rPr>
              <a:t>CONSIDERACIO-NES</a:t>
            </a:r>
            <a:r>
              <a:rPr lang="es-ES" sz="2000" dirty="0" smtClean="0">
                <a:solidFill>
                  <a:schemeClr val="bg1"/>
                </a:solidFill>
              </a:rPr>
              <a:t> </a:t>
            </a:r>
            <a:r>
              <a:rPr lang="es-ES" sz="2000" dirty="0">
                <a:solidFill>
                  <a:srgbClr val="FFC000"/>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917160" y="1322158"/>
            <a:ext cx="6924675" cy="4752975"/>
          </a:xfrm>
          <a:prstGeom prst="rect">
            <a:avLst/>
          </a:prstGeom>
        </p:spPr>
      </p:pic>
    </p:spTree>
    <p:extLst>
      <p:ext uri="{BB962C8B-B14F-4D97-AF65-F5344CB8AC3E}">
        <p14:creationId xmlns:p14="http://schemas.microsoft.com/office/powerpoint/2010/main" val="41598180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89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rgbClr val="FFC000"/>
                </a:solidFill>
              </a:rPr>
              <a:t>CONSIDERACIO-NES</a:t>
            </a:r>
            <a:r>
              <a:rPr lang="es-ES" sz="2000" dirty="0" smtClean="0">
                <a:solidFill>
                  <a:schemeClr val="bg1"/>
                </a:solidFill>
              </a:rPr>
              <a:t> </a:t>
            </a:r>
            <a:r>
              <a:rPr lang="es-ES" sz="2000" dirty="0">
                <a:solidFill>
                  <a:srgbClr val="FFC000"/>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4" name="Imagen 3"/>
          <p:cNvPicPr>
            <a:picLocks noChangeAspect="1"/>
          </p:cNvPicPr>
          <p:nvPr/>
        </p:nvPicPr>
        <p:blipFill>
          <a:blip r:embed="rId3"/>
          <a:stretch>
            <a:fillRect/>
          </a:stretch>
        </p:blipFill>
        <p:spPr>
          <a:xfrm>
            <a:off x="5252884" y="675827"/>
            <a:ext cx="5410200" cy="6182173"/>
          </a:xfrm>
          <a:prstGeom prst="rect">
            <a:avLst/>
          </a:prstGeom>
        </p:spPr>
      </p:pic>
      <p:pic>
        <p:nvPicPr>
          <p:cNvPr id="8" name="Imagen 7"/>
          <p:cNvPicPr>
            <a:picLocks noChangeAspect="1"/>
          </p:cNvPicPr>
          <p:nvPr/>
        </p:nvPicPr>
        <p:blipFill>
          <a:blip r:embed="rId4"/>
          <a:stretch>
            <a:fillRect/>
          </a:stretch>
        </p:blipFill>
        <p:spPr>
          <a:xfrm>
            <a:off x="2716908" y="2873186"/>
            <a:ext cx="2189497" cy="1205329"/>
          </a:xfrm>
          <a:prstGeom prst="rect">
            <a:avLst/>
          </a:prstGeom>
        </p:spPr>
      </p:pic>
    </p:spTree>
    <p:extLst>
      <p:ext uri="{BB962C8B-B14F-4D97-AF65-F5344CB8AC3E}">
        <p14:creationId xmlns:p14="http://schemas.microsoft.com/office/powerpoint/2010/main" val="3346116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1. INTRODUCCIÓN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DESCRIPCIÓN ESTRUCTURAL</a:t>
            </a:r>
            <a:endParaRPr lang="es-EC" sz="3000" b="1" dirty="0"/>
          </a:p>
        </p:txBody>
      </p:sp>
      <p:sp>
        <p:nvSpPr>
          <p:cNvPr id="11" name="Rectángulo 10"/>
          <p:cNvSpPr/>
          <p:nvPr/>
        </p:nvSpPr>
        <p:spPr>
          <a:xfrm>
            <a:off x="-391886" y="898956"/>
            <a:ext cx="2487798" cy="5940088"/>
          </a:xfrm>
          <a:prstGeom prst="rect">
            <a:avLst/>
          </a:prstGeom>
        </p:spPr>
        <p:txBody>
          <a:bodyPr wrap="square">
            <a:spAutoFit/>
          </a:bodyPr>
          <a:lstStyle/>
          <a:p>
            <a:pPr lvl="1"/>
            <a:r>
              <a:rPr lang="es-EC" sz="2000" dirty="0">
                <a:solidFill>
                  <a:schemeClr val="bg1"/>
                </a:solidFill>
              </a:rPr>
              <a:t>JUSTIFICACIÓN</a:t>
            </a:r>
          </a:p>
          <a:p>
            <a:pPr lvl="1"/>
            <a:endParaRPr lang="es-EC" sz="2000" dirty="0" smtClean="0">
              <a:solidFill>
                <a:schemeClr val="bg1"/>
              </a:solidFill>
            </a:endParaRPr>
          </a:p>
          <a:p>
            <a:pPr lvl="1"/>
            <a:r>
              <a:rPr lang="es-EC" sz="2000" dirty="0" smtClean="0">
                <a:solidFill>
                  <a:schemeClr val="bg1"/>
                </a:solidFill>
              </a:rPr>
              <a:t>OBJETIVOS</a:t>
            </a:r>
          </a:p>
          <a:p>
            <a:pPr lvl="1"/>
            <a:endParaRPr lang="es-EC" sz="2000" dirty="0" smtClean="0">
              <a:solidFill>
                <a:schemeClr val="bg1"/>
              </a:solidFill>
            </a:endParaRPr>
          </a:p>
          <a:p>
            <a:pPr lvl="1"/>
            <a:r>
              <a:rPr lang="es-EC" sz="2000" dirty="0" smtClean="0">
                <a:solidFill>
                  <a:srgbClr val="FFC000"/>
                </a:solidFill>
              </a:rPr>
              <a:t>CARACTERÍSTI-CAS DE LA EDIFICACIÓN</a:t>
            </a:r>
          </a:p>
          <a:p>
            <a:pPr lvl="1"/>
            <a:endParaRPr lang="es-EC" sz="2000" dirty="0">
              <a:solidFill>
                <a:schemeClr val="bg1"/>
              </a:solidFill>
            </a:endParaRPr>
          </a:p>
          <a:p>
            <a:pPr lvl="1"/>
            <a:r>
              <a:rPr lang="es-EC" sz="2000" dirty="0" smtClean="0">
                <a:solidFill>
                  <a:schemeClr val="bg1"/>
                </a:solidFill>
              </a:rPr>
              <a:t>MONITOREO DE ESTRUCTURAS</a:t>
            </a:r>
          </a:p>
          <a:p>
            <a:pPr lvl="1"/>
            <a:endParaRPr lang="es-EC" sz="2000" dirty="0">
              <a:solidFill>
                <a:schemeClr val="bg1"/>
              </a:solidFill>
            </a:endParaRPr>
          </a:p>
          <a:p>
            <a:pPr lvl="1"/>
            <a:r>
              <a:rPr lang="es-EC" sz="2000" dirty="0" smtClean="0">
                <a:solidFill>
                  <a:schemeClr val="bg1"/>
                </a:solidFill>
              </a:rPr>
              <a:t>MODELACIÓN Y ANÁLISIS</a:t>
            </a:r>
          </a:p>
          <a:p>
            <a:pPr lvl="1"/>
            <a:endParaRPr lang="es-EC" sz="2000" dirty="0">
              <a:solidFill>
                <a:schemeClr val="bg1"/>
              </a:solidFill>
            </a:endParaRPr>
          </a:p>
          <a:p>
            <a:pPr lvl="1"/>
            <a:r>
              <a:rPr lang="es-EC" sz="2000" dirty="0" smtClean="0">
                <a:solidFill>
                  <a:schemeClr val="bg1"/>
                </a:solidFill>
              </a:rPr>
              <a:t>REFORZAMIEN-TO</a:t>
            </a:r>
          </a:p>
          <a:p>
            <a:pPr lvl="1"/>
            <a:endParaRPr lang="es-EC" sz="2000" dirty="0">
              <a:solidFill>
                <a:schemeClr val="bg1"/>
              </a:solidFill>
            </a:endParaRPr>
          </a:p>
          <a:p>
            <a:pPr lvl="1"/>
            <a:r>
              <a:rPr lang="es-EC" sz="2000" dirty="0">
                <a:solidFill>
                  <a:schemeClr val="bg1"/>
                </a:solidFill>
              </a:rPr>
              <a:t>AMPLIACIÓN</a:t>
            </a:r>
          </a:p>
          <a:p>
            <a:pPr lvl="1"/>
            <a:r>
              <a:rPr lang="es-EC" sz="2000" dirty="0">
                <a:solidFill>
                  <a:schemeClr val="bg1"/>
                </a:solidFill>
              </a:rPr>
              <a:t>DE ESTRUCTURAS</a:t>
            </a:r>
          </a:p>
        </p:txBody>
      </p:sp>
      <p:pic>
        <p:nvPicPr>
          <p:cNvPr id="7" name="Imagen 6"/>
          <p:cNvPicPr>
            <a:picLocks noChangeAspect="1"/>
          </p:cNvPicPr>
          <p:nvPr/>
        </p:nvPicPr>
        <p:blipFill>
          <a:blip r:embed="rId3"/>
          <a:stretch>
            <a:fillRect/>
          </a:stretch>
        </p:blipFill>
        <p:spPr>
          <a:xfrm>
            <a:off x="2433637" y="1808307"/>
            <a:ext cx="2943225" cy="3714750"/>
          </a:xfrm>
          <a:prstGeom prst="rect">
            <a:avLst/>
          </a:prstGeom>
        </p:spPr>
      </p:pic>
      <p:pic>
        <p:nvPicPr>
          <p:cNvPr id="8" name="Imagen 7"/>
          <p:cNvPicPr>
            <a:picLocks noChangeAspect="1"/>
          </p:cNvPicPr>
          <p:nvPr/>
        </p:nvPicPr>
        <p:blipFill>
          <a:blip r:embed="rId4"/>
          <a:stretch>
            <a:fillRect/>
          </a:stretch>
        </p:blipFill>
        <p:spPr>
          <a:xfrm>
            <a:off x="5667884" y="1322158"/>
            <a:ext cx="5572125" cy="2914650"/>
          </a:xfrm>
          <a:prstGeom prst="rect">
            <a:avLst/>
          </a:prstGeom>
        </p:spPr>
      </p:pic>
      <p:pic>
        <p:nvPicPr>
          <p:cNvPr id="10" name="Imagen 9"/>
          <p:cNvPicPr>
            <a:picLocks noChangeAspect="1"/>
          </p:cNvPicPr>
          <p:nvPr/>
        </p:nvPicPr>
        <p:blipFill>
          <a:blip r:embed="rId5"/>
          <a:stretch>
            <a:fillRect/>
          </a:stretch>
        </p:blipFill>
        <p:spPr>
          <a:xfrm>
            <a:off x="6462559" y="4396990"/>
            <a:ext cx="2266950" cy="1381125"/>
          </a:xfrm>
          <a:prstGeom prst="rect">
            <a:avLst/>
          </a:prstGeom>
        </p:spPr>
      </p:pic>
      <p:pic>
        <p:nvPicPr>
          <p:cNvPr id="12" name="Imagen 11"/>
          <p:cNvPicPr>
            <a:picLocks noChangeAspect="1"/>
          </p:cNvPicPr>
          <p:nvPr/>
        </p:nvPicPr>
        <p:blipFill>
          <a:blip r:embed="rId6"/>
          <a:stretch>
            <a:fillRect/>
          </a:stretch>
        </p:blipFill>
        <p:spPr>
          <a:xfrm>
            <a:off x="8729509" y="4396990"/>
            <a:ext cx="1933575" cy="1971675"/>
          </a:xfrm>
          <a:prstGeom prst="rect">
            <a:avLst/>
          </a:prstGeom>
        </p:spPr>
      </p:pic>
      <p:pic>
        <p:nvPicPr>
          <p:cNvPr id="17" name="Imagen 16"/>
          <p:cNvPicPr>
            <a:picLocks noChangeAspect="1"/>
          </p:cNvPicPr>
          <p:nvPr/>
        </p:nvPicPr>
        <p:blipFill>
          <a:blip r:embed="rId7"/>
          <a:stretch>
            <a:fillRect/>
          </a:stretch>
        </p:blipFill>
        <p:spPr>
          <a:xfrm>
            <a:off x="6229214" y="6324694"/>
            <a:ext cx="5324475" cy="514350"/>
          </a:xfrm>
          <a:prstGeom prst="rect">
            <a:avLst/>
          </a:prstGeom>
        </p:spPr>
      </p:pic>
    </p:spTree>
    <p:extLst>
      <p:ext uri="{BB962C8B-B14F-4D97-AF65-F5344CB8AC3E}">
        <p14:creationId xmlns:p14="http://schemas.microsoft.com/office/powerpoint/2010/main" val="207581229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90</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rgbClr val="FFC000"/>
                </a:solidFill>
              </a:rPr>
              <a:t>CONSIDERACIO-NES</a:t>
            </a:r>
            <a:r>
              <a:rPr lang="es-ES" sz="2000" dirty="0" smtClean="0">
                <a:solidFill>
                  <a:schemeClr val="bg1"/>
                </a:solidFill>
              </a:rPr>
              <a:t> </a:t>
            </a:r>
            <a:r>
              <a:rPr lang="es-ES" sz="2000" dirty="0">
                <a:solidFill>
                  <a:srgbClr val="FFC000"/>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053584" y="1161976"/>
            <a:ext cx="5117962" cy="5696024"/>
          </a:xfrm>
          <a:prstGeom prst="rect">
            <a:avLst/>
          </a:prstGeom>
        </p:spPr>
      </p:pic>
      <p:pic>
        <p:nvPicPr>
          <p:cNvPr id="4" name="Imagen 3"/>
          <p:cNvPicPr>
            <a:picLocks noChangeAspect="1"/>
          </p:cNvPicPr>
          <p:nvPr/>
        </p:nvPicPr>
        <p:blipFill>
          <a:blip r:embed="rId4"/>
          <a:stretch>
            <a:fillRect/>
          </a:stretch>
        </p:blipFill>
        <p:spPr>
          <a:xfrm>
            <a:off x="6825354" y="1161976"/>
            <a:ext cx="4987579" cy="2698824"/>
          </a:xfrm>
          <a:prstGeom prst="rect">
            <a:avLst/>
          </a:prstGeom>
        </p:spPr>
      </p:pic>
      <p:pic>
        <p:nvPicPr>
          <p:cNvPr id="8" name="Imagen 7"/>
          <p:cNvPicPr>
            <a:picLocks noChangeAspect="1"/>
          </p:cNvPicPr>
          <p:nvPr/>
        </p:nvPicPr>
        <p:blipFill>
          <a:blip r:embed="rId5"/>
          <a:stretch>
            <a:fillRect/>
          </a:stretch>
        </p:blipFill>
        <p:spPr>
          <a:xfrm>
            <a:off x="7079839" y="4219575"/>
            <a:ext cx="4819650" cy="2638425"/>
          </a:xfrm>
          <a:prstGeom prst="rect">
            <a:avLst/>
          </a:prstGeom>
        </p:spPr>
      </p:pic>
    </p:spTree>
    <p:extLst>
      <p:ext uri="{BB962C8B-B14F-4D97-AF65-F5344CB8AC3E}">
        <p14:creationId xmlns:p14="http://schemas.microsoft.com/office/powerpoint/2010/main" val="33743133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91</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CARGAS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rgbClr val="FFC000"/>
                </a:solidFill>
              </a:rPr>
              <a:t>CONSIDERACIO-NES</a:t>
            </a:r>
            <a:r>
              <a:rPr lang="es-ES" sz="2000" dirty="0" smtClean="0">
                <a:solidFill>
                  <a:schemeClr val="bg1"/>
                </a:solidFill>
              </a:rPr>
              <a:t> </a:t>
            </a:r>
            <a:r>
              <a:rPr lang="es-ES" sz="2000" dirty="0">
                <a:solidFill>
                  <a:srgbClr val="FFC000"/>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chemeClr val="bg1"/>
                </a:solidFill>
              </a:rPr>
              <a:t>VERIFICACIÓN DE </a:t>
            </a:r>
            <a:r>
              <a:rPr lang="es-ES" sz="2000" dirty="0" smtClean="0">
                <a:solidFill>
                  <a:schemeClr val="bg1"/>
                </a:solidFill>
              </a:rPr>
              <a:t>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2197510" y="1322158"/>
            <a:ext cx="4752975" cy="2781300"/>
          </a:xfrm>
          <a:prstGeom prst="rect">
            <a:avLst/>
          </a:prstGeom>
        </p:spPr>
      </p:pic>
      <p:pic>
        <p:nvPicPr>
          <p:cNvPr id="4" name="Imagen 3"/>
          <p:cNvPicPr>
            <a:picLocks noChangeAspect="1"/>
          </p:cNvPicPr>
          <p:nvPr/>
        </p:nvPicPr>
        <p:blipFill>
          <a:blip r:embed="rId4"/>
          <a:stretch>
            <a:fillRect/>
          </a:stretch>
        </p:blipFill>
        <p:spPr>
          <a:xfrm>
            <a:off x="7178022" y="1545995"/>
            <a:ext cx="4143375" cy="2333625"/>
          </a:xfrm>
          <a:prstGeom prst="rect">
            <a:avLst/>
          </a:prstGeom>
        </p:spPr>
      </p:pic>
      <p:pic>
        <p:nvPicPr>
          <p:cNvPr id="9" name="Imagen 8"/>
          <p:cNvPicPr>
            <a:picLocks noChangeAspect="1"/>
          </p:cNvPicPr>
          <p:nvPr/>
        </p:nvPicPr>
        <p:blipFill>
          <a:blip r:embed="rId5"/>
          <a:stretch>
            <a:fillRect/>
          </a:stretch>
        </p:blipFill>
        <p:spPr>
          <a:xfrm>
            <a:off x="4573997" y="4220654"/>
            <a:ext cx="4076700" cy="2362200"/>
          </a:xfrm>
          <a:prstGeom prst="rect">
            <a:avLst/>
          </a:prstGeom>
        </p:spPr>
      </p:pic>
    </p:spTree>
    <p:extLst>
      <p:ext uri="{BB962C8B-B14F-4D97-AF65-F5344CB8AC3E}">
        <p14:creationId xmlns:p14="http://schemas.microsoft.com/office/powerpoint/2010/main" val="19978101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92</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SISTEMA COLABORANTE</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10" name="Imagen 9"/>
          <p:cNvPicPr/>
          <p:nvPr/>
        </p:nvPicPr>
        <p:blipFill>
          <a:blip r:embed="rId3"/>
          <a:stretch>
            <a:fillRect/>
          </a:stretch>
        </p:blipFill>
        <p:spPr>
          <a:xfrm>
            <a:off x="2197510" y="1322158"/>
            <a:ext cx="9000000" cy="5400000"/>
          </a:xfrm>
          <a:prstGeom prst="rect">
            <a:avLst/>
          </a:prstGeom>
        </p:spPr>
      </p:pic>
    </p:spTree>
    <p:extLst>
      <p:ext uri="{BB962C8B-B14F-4D97-AF65-F5344CB8AC3E}">
        <p14:creationId xmlns:p14="http://schemas.microsoft.com/office/powerpoint/2010/main" val="423086032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93</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VIGAS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8" name="Imagen 7"/>
          <p:cNvPicPr/>
          <p:nvPr/>
        </p:nvPicPr>
        <p:blipFill>
          <a:blip r:embed="rId3"/>
          <a:stretch>
            <a:fillRect/>
          </a:stretch>
        </p:blipFill>
        <p:spPr>
          <a:xfrm>
            <a:off x="2197510" y="1275437"/>
            <a:ext cx="9000000" cy="5400000"/>
          </a:xfrm>
          <a:prstGeom prst="rect">
            <a:avLst/>
          </a:prstGeom>
        </p:spPr>
      </p:pic>
    </p:spTree>
    <p:extLst>
      <p:ext uri="{BB962C8B-B14F-4D97-AF65-F5344CB8AC3E}">
        <p14:creationId xmlns:p14="http://schemas.microsoft.com/office/powerpoint/2010/main" val="11721244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94</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COLUMNAS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9" name="Imagen 8"/>
          <p:cNvPicPr/>
          <p:nvPr/>
        </p:nvPicPr>
        <p:blipFill>
          <a:blip r:embed="rId3"/>
          <a:stretch>
            <a:fillRect/>
          </a:stretch>
        </p:blipFill>
        <p:spPr>
          <a:xfrm>
            <a:off x="2401760" y="1322158"/>
            <a:ext cx="9000000" cy="5400000"/>
          </a:xfrm>
          <a:prstGeom prst="rect">
            <a:avLst/>
          </a:prstGeom>
        </p:spPr>
      </p:pic>
    </p:spTree>
    <p:extLst>
      <p:ext uri="{BB962C8B-B14F-4D97-AF65-F5344CB8AC3E}">
        <p14:creationId xmlns:p14="http://schemas.microsoft.com/office/powerpoint/2010/main" val="20234557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95</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CONTROL DE DERIVAS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225134" y="1161976"/>
            <a:ext cx="7020923" cy="5696024"/>
          </a:xfrm>
          <a:prstGeom prst="rect">
            <a:avLst/>
          </a:prstGeom>
        </p:spPr>
      </p:pic>
    </p:spTree>
    <p:extLst>
      <p:ext uri="{BB962C8B-B14F-4D97-AF65-F5344CB8AC3E}">
        <p14:creationId xmlns:p14="http://schemas.microsoft.com/office/powerpoint/2010/main" val="224209463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96</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RIGIDIZACIÓN DE ESTRUCTURA METÁLICA</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013849" y="1808307"/>
            <a:ext cx="6996520" cy="3735194"/>
          </a:xfrm>
          <a:prstGeom prst="rect">
            <a:avLst/>
          </a:prstGeom>
        </p:spPr>
      </p:pic>
    </p:spTree>
    <p:extLst>
      <p:ext uri="{BB962C8B-B14F-4D97-AF65-F5344CB8AC3E}">
        <p14:creationId xmlns:p14="http://schemas.microsoft.com/office/powerpoint/2010/main" val="5486995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97</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SEGUNDO CONTROL DE DERIVAS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690030" y="1275437"/>
            <a:ext cx="5899522" cy="5400000"/>
          </a:xfrm>
          <a:prstGeom prst="rect">
            <a:avLst/>
          </a:prstGeom>
        </p:spPr>
      </p:pic>
    </p:spTree>
    <p:extLst>
      <p:ext uri="{BB962C8B-B14F-4D97-AF65-F5344CB8AC3E}">
        <p14:creationId xmlns:p14="http://schemas.microsoft.com/office/powerpoint/2010/main" val="33571738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98</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CHEQUEO DE ESFUERZOS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3" name="Imagen 2"/>
          <p:cNvPicPr>
            <a:picLocks noChangeAspect="1"/>
          </p:cNvPicPr>
          <p:nvPr/>
        </p:nvPicPr>
        <p:blipFill>
          <a:blip r:embed="rId3"/>
          <a:stretch>
            <a:fillRect/>
          </a:stretch>
        </p:blipFill>
        <p:spPr>
          <a:xfrm>
            <a:off x="3677557" y="1666875"/>
            <a:ext cx="6782486" cy="4826000"/>
          </a:xfrm>
          <a:prstGeom prst="rect">
            <a:avLst/>
          </a:prstGeom>
        </p:spPr>
      </p:pic>
    </p:spTree>
    <p:extLst>
      <p:ext uri="{BB962C8B-B14F-4D97-AF65-F5344CB8AC3E}">
        <p14:creationId xmlns:p14="http://schemas.microsoft.com/office/powerpoint/2010/main" val="18425437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7"/>
          </p:nvPr>
        </p:nvSpPr>
        <p:spPr>
          <a:xfrm>
            <a:off x="11899489" y="6492875"/>
            <a:ext cx="292511" cy="365125"/>
          </a:xfrm>
          <a:solidFill>
            <a:schemeClr val="accent4"/>
          </a:solidFill>
        </p:spPr>
        <p:txBody>
          <a:bodyPr/>
          <a:lstStyle/>
          <a:p>
            <a:pPr algn="ctr"/>
            <a:fld id="{B6F15528-21DE-4FAA-801E-634DDDAF4B2B}" type="slidenum">
              <a:rPr lang="es-EC" sz="1800" b="1" smtClean="0">
                <a:solidFill>
                  <a:schemeClr val="tx1"/>
                </a:solidFill>
              </a:rPr>
              <a:pPr algn="ctr"/>
              <a:t>99</a:t>
            </a:fld>
            <a:endParaRPr lang="es-EC" sz="1800" b="1" dirty="0">
              <a:solidFill>
                <a:schemeClr val="tx1"/>
              </a:solidFill>
            </a:endParaRPr>
          </a:p>
        </p:txBody>
      </p:sp>
      <p:sp>
        <p:nvSpPr>
          <p:cNvPr id="2" name="CuadroTexto 1"/>
          <p:cNvSpPr txBox="1"/>
          <p:nvPr/>
        </p:nvSpPr>
        <p:spPr>
          <a:xfrm>
            <a:off x="2197510" y="29496"/>
            <a:ext cx="8465574" cy="646331"/>
          </a:xfrm>
          <a:prstGeom prst="rect">
            <a:avLst/>
          </a:prstGeom>
          <a:noFill/>
        </p:spPr>
        <p:txBody>
          <a:bodyPr wrap="square" rtlCol="0">
            <a:spAutoFit/>
          </a:bodyPr>
          <a:lstStyle/>
          <a:p>
            <a:r>
              <a:rPr lang="es-EC" sz="3600" b="1" dirty="0" smtClean="0">
                <a:solidFill>
                  <a:schemeClr val="bg1"/>
                </a:solidFill>
              </a:rPr>
              <a:t>5. PROPUESTA DE AMPLIACIÓN</a:t>
            </a:r>
            <a:endParaRPr lang="es-EC" sz="3600" b="1" dirty="0">
              <a:solidFill>
                <a:schemeClr val="bg1"/>
              </a:solidFill>
            </a:endParaRPr>
          </a:p>
        </p:txBody>
      </p:sp>
      <p:sp>
        <p:nvSpPr>
          <p:cNvPr id="5" name="Título 1"/>
          <p:cNvSpPr txBox="1">
            <a:spLocks/>
          </p:cNvSpPr>
          <p:nvPr/>
        </p:nvSpPr>
        <p:spPr>
          <a:xfrm>
            <a:off x="2095912" y="675827"/>
            <a:ext cx="8567172" cy="486149"/>
          </a:xfrm>
          <a:prstGeom prst="rect">
            <a:avLst/>
          </a:prstGeom>
          <a:solidFill>
            <a:schemeClr val="accent2">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000" b="1" dirty="0" smtClean="0"/>
              <a:t>CHEQUEO DE ESFUERZOS</a:t>
            </a:r>
            <a:endParaRPr lang="es-EC" sz="3000" b="1" dirty="0"/>
          </a:p>
        </p:txBody>
      </p:sp>
      <p:sp>
        <p:nvSpPr>
          <p:cNvPr id="7" name="Rectángulo 6"/>
          <p:cNvSpPr/>
          <p:nvPr/>
        </p:nvSpPr>
        <p:spPr>
          <a:xfrm>
            <a:off x="-394003" y="918901"/>
            <a:ext cx="2489915" cy="3785652"/>
          </a:xfrm>
          <a:prstGeom prst="rect">
            <a:avLst/>
          </a:prstGeom>
        </p:spPr>
        <p:txBody>
          <a:bodyPr wrap="square">
            <a:spAutoFit/>
          </a:bodyPr>
          <a:lstStyle/>
          <a:p>
            <a:pPr lvl="1"/>
            <a:r>
              <a:rPr lang="es-ES" sz="2000" dirty="0">
                <a:solidFill>
                  <a:schemeClr val="bg1"/>
                </a:solidFill>
              </a:rPr>
              <a:t>GEOMETRÍA</a:t>
            </a:r>
          </a:p>
          <a:p>
            <a:pPr lvl="1"/>
            <a:endParaRPr lang="es-ES" sz="2000" dirty="0">
              <a:solidFill>
                <a:schemeClr val="bg1"/>
              </a:solidFill>
            </a:endParaRPr>
          </a:p>
          <a:p>
            <a:pPr lvl="1"/>
            <a:r>
              <a:rPr lang="es-ES" sz="2000" dirty="0">
                <a:solidFill>
                  <a:schemeClr val="bg1"/>
                </a:solidFill>
              </a:rPr>
              <a:t>CONSIDERACIO-NES</a:t>
            </a:r>
            <a:r>
              <a:rPr lang="es-ES" sz="2000" dirty="0" smtClean="0">
                <a:solidFill>
                  <a:schemeClr val="bg1"/>
                </a:solidFill>
              </a:rPr>
              <a:t> </a:t>
            </a:r>
            <a:r>
              <a:rPr lang="es-ES" sz="2000" dirty="0">
                <a:solidFill>
                  <a:schemeClr val="bg1"/>
                </a:solidFill>
              </a:rPr>
              <a:t>DE DISEÑO</a:t>
            </a:r>
          </a:p>
          <a:p>
            <a:pPr lvl="1"/>
            <a:endParaRPr lang="es-419" sz="2000" dirty="0">
              <a:solidFill>
                <a:schemeClr val="bg1"/>
              </a:solidFill>
            </a:endParaRPr>
          </a:p>
          <a:p>
            <a:pPr lvl="1"/>
            <a:endParaRPr lang="es-ES" sz="2000" dirty="0">
              <a:solidFill>
                <a:schemeClr val="bg1"/>
              </a:solidFill>
            </a:endParaRPr>
          </a:p>
          <a:p>
            <a:pPr lvl="1"/>
            <a:r>
              <a:rPr lang="es-ES" sz="2000" dirty="0">
                <a:solidFill>
                  <a:srgbClr val="FFC000"/>
                </a:solidFill>
              </a:rPr>
              <a:t>VERIFICACIÓN DE DISEÑO</a:t>
            </a:r>
          </a:p>
          <a:p>
            <a:pPr lvl="1"/>
            <a:endParaRPr lang="es-EC" sz="2000" dirty="0" smtClean="0">
              <a:solidFill>
                <a:schemeClr val="bg1"/>
              </a:solidFill>
            </a:endParaRPr>
          </a:p>
          <a:p>
            <a:pPr lvl="1"/>
            <a:endParaRPr lang="es-EC" sz="2000" dirty="0">
              <a:solidFill>
                <a:schemeClr val="bg1"/>
              </a:solidFill>
            </a:endParaRPr>
          </a:p>
          <a:p>
            <a:pPr lvl="1"/>
            <a:endParaRPr lang="es-EC" sz="2000" dirty="0">
              <a:solidFill>
                <a:schemeClr val="bg1"/>
              </a:solidFill>
            </a:endParaRPr>
          </a:p>
          <a:p>
            <a:pPr lvl="1"/>
            <a:endParaRPr lang="es-EC" sz="2000" dirty="0">
              <a:solidFill>
                <a:schemeClr val="bg1"/>
              </a:solidFill>
            </a:endParaRPr>
          </a:p>
        </p:txBody>
      </p:sp>
      <p:pic>
        <p:nvPicPr>
          <p:cNvPr id="4" name="Imagen 3"/>
          <p:cNvPicPr>
            <a:picLocks noChangeAspect="1"/>
          </p:cNvPicPr>
          <p:nvPr/>
        </p:nvPicPr>
        <p:blipFill>
          <a:blip r:embed="rId3"/>
          <a:stretch>
            <a:fillRect/>
          </a:stretch>
        </p:blipFill>
        <p:spPr>
          <a:xfrm>
            <a:off x="3538537" y="1685925"/>
            <a:ext cx="7052820" cy="4806950"/>
          </a:xfrm>
          <a:prstGeom prst="rect">
            <a:avLst/>
          </a:prstGeom>
        </p:spPr>
      </p:pic>
    </p:spTree>
    <p:extLst>
      <p:ext uri="{BB962C8B-B14F-4D97-AF65-F5344CB8AC3E}">
        <p14:creationId xmlns:p14="http://schemas.microsoft.com/office/powerpoint/2010/main" val="1899405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4821</TotalTime>
  <Words>6477</Words>
  <Application>Microsoft Office PowerPoint</Application>
  <PresentationFormat>Panorámica</PresentationFormat>
  <Paragraphs>2158</Paragraphs>
  <Slides>110</Slides>
  <Notes>110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110</vt:i4>
      </vt:variant>
    </vt:vector>
  </HeadingPairs>
  <TitlesOfParts>
    <vt:vector size="118" baseType="lpstr">
      <vt:lpstr>Arial</vt:lpstr>
      <vt:lpstr>Calibri</vt:lpstr>
      <vt:lpstr>Calibri Light</vt:lpstr>
      <vt:lpstr>Cambria Math</vt:lpstr>
      <vt:lpstr>Symbol</vt:lpstr>
      <vt:lpstr>Times New Roman</vt:lpstr>
      <vt:lpstr>Office Theme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ronny moreano</dc:creator>
  <cp:lastModifiedBy>Andrea Cevallos Saavedra</cp:lastModifiedBy>
  <cp:revision>343</cp:revision>
  <dcterms:created xsi:type="dcterms:W3CDTF">2017-09-16T04:17:56Z</dcterms:created>
  <dcterms:modified xsi:type="dcterms:W3CDTF">2019-02-18T00:53:58Z</dcterms:modified>
</cp:coreProperties>
</file>