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546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6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884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487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96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3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410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75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29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2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A464-AE04-544D-8743-686F23B9B85B}" type="datetimeFigureOut">
              <a:rPr lang="es-ES_tradnl" smtClean="0"/>
              <a:t>30/1/19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FC70-499A-AA45-90CC-EC305B54241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426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4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2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3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4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7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6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7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4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0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8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1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9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Panorámica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</cp:revision>
  <dcterms:created xsi:type="dcterms:W3CDTF">2019-01-30T14:43:34Z</dcterms:created>
  <dcterms:modified xsi:type="dcterms:W3CDTF">2019-01-30T14:52:46Z</dcterms:modified>
</cp:coreProperties>
</file>