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53"/>
  </p:notesMasterIdLst>
  <p:handoutMasterIdLst>
    <p:handoutMasterId r:id="rId54"/>
  </p:handoutMasterIdLst>
  <p:sldIdLst>
    <p:sldId id="424" r:id="rId2"/>
    <p:sldId id="425"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59" r:id="rId37"/>
    <p:sldId id="460" r:id="rId38"/>
    <p:sldId id="461" r:id="rId39"/>
    <p:sldId id="462" r:id="rId40"/>
    <p:sldId id="463" r:id="rId41"/>
    <p:sldId id="464" r:id="rId42"/>
    <p:sldId id="465" r:id="rId43"/>
    <p:sldId id="466" r:id="rId44"/>
    <p:sldId id="467" r:id="rId45"/>
    <p:sldId id="468" r:id="rId46"/>
    <p:sldId id="469" r:id="rId47"/>
    <p:sldId id="470" r:id="rId48"/>
    <p:sldId id="471" r:id="rId49"/>
    <p:sldId id="472" r:id="rId50"/>
    <p:sldId id="473" r:id="rId51"/>
    <p:sldId id="47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4795"/>
  </p:normalViewPr>
  <p:slideViewPr>
    <p:cSldViewPr snapToObjects="1" showGuides="1">
      <p:cViewPr varScale="1">
        <p:scale>
          <a:sx n="63" d="100"/>
          <a:sy n="63" d="100"/>
        </p:scale>
        <p:origin x="6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71" d="100"/>
          <a:sy n="171" d="100"/>
        </p:scale>
        <p:origin x="534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lores005\Documents\Clientes\16.%20Clientes%2017\Espe\Tesis\NIIF%2016\formatos\PADRON_DE_LOCATARIOS_AL_07_2018%20(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smtClean="0"/>
              <a:t>Distribución</a:t>
            </a:r>
            <a:r>
              <a:rPr lang="en-US" baseline="0" dirty="0" smtClean="0"/>
              <a:t> </a:t>
            </a:r>
            <a:r>
              <a:rPr lang="en-US" baseline="0" dirty="0"/>
              <a:t>de </a:t>
            </a:r>
            <a:r>
              <a:rPr lang="en-US" baseline="0" dirty="0" err="1"/>
              <a:t>costos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Arrendamiento!$R$109</c:f>
              <c:strCache>
                <c:ptCount val="1"/>
                <c:pt idx="0">
                  <c:v>Gasto Arrendamiento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Arrendamiento!$Q$109:$Q$114</c:f>
              <c:numCache>
                <c:formatCode>General</c:formatCode>
                <c:ptCount val="6"/>
                <c:pt idx="0">
                  <c:v>2018</c:v>
                </c:pt>
                <c:pt idx="1">
                  <c:v>2019</c:v>
                </c:pt>
                <c:pt idx="2">
                  <c:v>2020</c:v>
                </c:pt>
                <c:pt idx="3">
                  <c:v>2021</c:v>
                </c:pt>
                <c:pt idx="4">
                  <c:v>2022</c:v>
                </c:pt>
                <c:pt idx="5">
                  <c:v>2023</c:v>
                </c:pt>
              </c:numCache>
            </c:numRef>
          </c:xVal>
          <c:yVal>
            <c:numRef>
              <c:f>Arrendamiento!$R$110:$R$115</c:f>
              <c:numCache>
                <c:formatCode>_ * #,##0_ ;_ * \-#,##0_ ;_ * "-"??_ ;_ @_ </c:formatCode>
                <c:ptCount val="6"/>
                <c:pt idx="0">
                  <c:v>68000</c:v>
                </c:pt>
                <c:pt idx="1">
                  <c:v>105400</c:v>
                </c:pt>
                <c:pt idx="2">
                  <c:v>110670</c:v>
                </c:pt>
                <c:pt idx="3">
                  <c:v>116203.5</c:v>
                </c:pt>
                <c:pt idx="4">
                  <c:v>122013.67500000003</c:v>
                </c:pt>
                <c:pt idx="5">
                  <c:v>41327.212500000001</c:v>
                </c:pt>
              </c:numCache>
            </c:numRef>
          </c:yVal>
          <c:smooth val="1"/>
          <c:extLst>
            <c:ext xmlns:c16="http://schemas.microsoft.com/office/drawing/2014/chart" uri="{C3380CC4-5D6E-409C-BE32-E72D297353CC}">
              <c16:uniqueId val="{00000000-18F8-4A9C-9EE1-79A15152DBA1}"/>
            </c:ext>
          </c:extLst>
        </c:ser>
        <c:ser>
          <c:idx val="1"/>
          <c:order val="1"/>
          <c:tx>
            <c:strRef>
              <c:f>Arrendamiento!$S$109</c:f>
              <c:strCache>
                <c:ptCount val="1"/>
                <c:pt idx="0">
                  <c:v>Depreciación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Arrendamiento!$Q$109:$Q$114</c:f>
              <c:numCache>
                <c:formatCode>General</c:formatCode>
                <c:ptCount val="6"/>
                <c:pt idx="0">
                  <c:v>2018</c:v>
                </c:pt>
                <c:pt idx="1">
                  <c:v>2019</c:v>
                </c:pt>
                <c:pt idx="2">
                  <c:v>2020</c:v>
                </c:pt>
                <c:pt idx="3">
                  <c:v>2021</c:v>
                </c:pt>
                <c:pt idx="4">
                  <c:v>2022</c:v>
                </c:pt>
                <c:pt idx="5">
                  <c:v>2023</c:v>
                </c:pt>
              </c:numCache>
            </c:numRef>
          </c:xVal>
          <c:yVal>
            <c:numRef>
              <c:f>Arrendamiento!$S$110:$S$115</c:f>
              <c:numCache>
                <c:formatCode>_ * #,##0_ ;_ * \-#,##0_ ;_ * "-"??_ ;_ @_ </c:formatCode>
                <c:ptCount val="6"/>
                <c:pt idx="0">
                  <c:v>58351.279014852946</c:v>
                </c:pt>
                <c:pt idx="1">
                  <c:v>87526.918522279433</c:v>
                </c:pt>
                <c:pt idx="2">
                  <c:v>87526.918522279535</c:v>
                </c:pt>
                <c:pt idx="3">
                  <c:v>87526.918522279491</c:v>
                </c:pt>
                <c:pt idx="4">
                  <c:v>87526.918522279462</c:v>
                </c:pt>
                <c:pt idx="5">
                  <c:v>29175.639507426495</c:v>
                </c:pt>
              </c:numCache>
            </c:numRef>
          </c:yVal>
          <c:smooth val="1"/>
          <c:extLst>
            <c:ext xmlns:c16="http://schemas.microsoft.com/office/drawing/2014/chart" uri="{C3380CC4-5D6E-409C-BE32-E72D297353CC}">
              <c16:uniqueId val="{00000001-18F8-4A9C-9EE1-79A15152DBA1}"/>
            </c:ext>
          </c:extLst>
        </c:ser>
        <c:ser>
          <c:idx val="2"/>
          <c:order val="2"/>
          <c:tx>
            <c:strRef>
              <c:f>Arrendamiento!$T$109</c:f>
              <c:strCache>
                <c:ptCount val="1"/>
                <c:pt idx="0">
                  <c:v>Costos Financieros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Arrendamiento!$Q$109:$Q$114</c:f>
              <c:numCache>
                <c:formatCode>General</c:formatCode>
                <c:ptCount val="6"/>
                <c:pt idx="0">
                  <c:v>2018</c:v>
                </c:pt>
                <c:pt idx="1">
                  <c:v>2019</c:v>
                </c:pt>
                <c:pt idx="2">
                  <c:v>2020</c:v>
                </c:pt>
                <c:pt idx="3">
                  <c:v>2021</c:v>
                </c:pt>
                <c:pt idx="4">
                  <c:v>2022</c:v>
                </c:pt>
                <c:pt idx="5">
                  <c:v>2023</c:v>
                </c:pt>
              </c:numCache>
            </c:numRef>
          </c:xVal>
          <c:yVal>
            <c:numRef>
              <c:f>Arrendamiento!$T$110:$T$115</c:f>
              <c:numCache>
                <c:formatCode>_ * #,##0_ ;_ * \-#,##0_ ;_ * "-"??_ ;_ @_ </c:formatCode>
                <c:ptCount val="6"/>
                <c:pt idx="0">
                  <c:v>28081.935323026519</c:v>
                </c:pt>
                <c:pt idx="1">
                  <c:v>36815.016356858658</c:v>
                </c:pt>
                <c:pt idx="2">
                  <c:v>29372.330087238053</c:v>
                </c:pt>
                <c:pt idx="3">
                  <c:v>20583.377989820423</c:v>
                </c:pt>
                <c:pt idx="4">
                  <c:v>10278.629006429424</c:v>
                </c:pt>
                <c:pt idx="5">
                  <c:v>848.50612522852964</c:v>
                </c:pt>
              </c:numCache>
            </c:numRef>
          </c:yVal>
          <c:smooth val="1"/>
          <c:extLst>
            <c:ext xmlns:c16="http://schemas.microsoft.com/office/drawing/2014/chart" uri="{C3380CC4-5D6E-409C-BE32-E72D297353CC}">
              <c16:uniqueId val="{00000002-18F8-4A9C-9EE1-79A15152DBA1}"/>
            </c:ext>
          </c:extLst>
        </c:ser>
        <c:dLbls>
          <c:showLegendKey val="0"/>
          <c:showVal val="0"/>
          <c:showCatName val="0"/>
          <c:showSerName val="0"/>
          <c:showPercent val="0"/>
          <c:showBubbleSize val="0"/>
        </c:dLbls>
        <c:axId val="597006192"/>
        <c:axId val="597006520"/>
      </c:scatterChart>
      <c:valAx>
        <c:axId val="597006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006520"/>
        <c:crosses val="autoZero"/>
        <c:crossBetween val="midCat"/>
      </c:valAx>
      <c:valAx>
        <c:axId val="597006520"/>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0061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1B8C2-4DDE-4AF8-834B-3380352BDBFF}"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D1FA621D-F53A-4410-AAB9-8B1C006E6463}">
      <dgm:prSet phldrT="[Text]"/>
      <dgm:spPr/>
      <dgm:t>
        <a:bodyPr/>
        <a:lstStyle/>
        <a:p>
          <a:r>
            <a:rPr lang="es-EC" dirty="0" smtClean="0"/>
            <a:t>Sistemático</a:t>
          </a:r>
          <a:endParaRPr lang="en-US" dirty="0"/>
        </a:p>
      </dgm:t>
    </dgm:pt>
    <dgm:pt modelId="{BBE74C26-F556-4427-BD82-6BC9B0322354}" type="parTrans" cxnId="{FB620381-7119-4C26-AF43-955C99A96A97}">
      <dgm:prSet/>
      <dgm:spPr/>
      <dgm:t>
        <a:bodyPr/>
        <a:lstStyle/>
        <a:p>
          <a:endParaRPr lang="en-US"/>
        </a:p>
      </dgm:t>
    </dgm:pt>
    <dgm:pt modelId="{BEBDD617-9868-4A14-9269-FF5437206A40}" type="sibTrans" cxnId="{FB620381-7119-4C26-AF43-955C99A96A97}">
      <dgm:prSet/>
      <dgm:spPr/>
      <dgm:t>
        <a:bodyPr/>
        <a:lstStyle/>
        <a:p>
          <a:endParaRPr lang="en-US"/>
        </a:p>
      </dgm:t>
    </dgm:pt>
    <dgm:pt modelId="{968C4F62-0C28-49CA-BE16-97C218B0BAF8}">
      <dgm:prSet phldrT="[Text]"/>
      <dgm:spPr/>
      <dgm:t>
        <a:bodyPr/>
        <a:lstStyle/>
        <a:p>
          <a:r>
            <a:rPr lang="es-EC" dirty="0" smtClean="0"/>
            <a:t>Disciplinado</a:t>
          </a:r>
          <a:endParaRPr lang="en-US" dirty="0"/>
        </a:p>
      </dgm:t>
    </dgm:pt>
    <dgm:pt modelId="{6261B828-9267-4144-A600-D55826E6F5EF}" type="parTrans" cxnId="{98948A40-7CC5-420C-914D-4FF2CA03CB42}">
      <dgm:prSet/>
      <dgm:spPr/>
      <dgm:t>
        <a:bodyPr/>
        <a:lstStyle/>
        <a:p>
          <a:endParaRPr lang="en-US"/>
        </a:p>
      </dgm:t>
    </dgm:pt>
    <dgm:pt modelId="{8D76636B-DC86-41A6-BC7A-4D0582276719}" type="sibTrans" cxnId="{98948A40-7CC5-420C-914D-4FF2CA03CB42}">
      <dgm:prSet/>
      <dgm:spPr/>
      <dgm:t>
        <a:bodyPr/>
        <a:lstStyle/>
        <a:p>
          <a:endParaRPr lang="en-US"/>
        </a:p>
      </dgm:t>
    </dgm:pt>
    <dgm:pt modelId="{2ACFD128-B4E2-4C57-9100-20A3C5D524ED}">
      <dgm:prSet phldrT="[Text]"/>
      <dgm:spPr/>
      <dgm:t>
        <a:bodyPr/>
        <a:lstStyle/>
        <a:p>
          <a:r>
            <a:rPr lang="es-EC" dirty="0" smtClean="0"/>
            <a:t>Controlado</a:t>
          </a:r>
          <a:endParaRPr lang="en-US" dirty="0"/>
        </a:p>
      </dgm:t>
    </dgm:pt>
    <dgm:pt modelId="{7CFC3C1F-28B4-41E1-8590-00478EEEA7D7}" type="parTrans" cxnId="{747AB38A-65B3-40BC-89AA-51FF056EDCB9}">
      <dgm:prSet/>
      <dgm:spPr/>
      <dgm:t>
        <a:bodyPr/>
        <a:lstStyle/>
        <a:p>
          <a:endParaRPr lang="en-US"/>
        </a:p>
      </dgm:t>
    </dgm:pt>
    <dgm:pt modelId="{0FFC9DF9-4B2E-4F6D-8C0D-BE12D77DAC46}" type="sibTrans" cxnId="{747AB38A-65B3-40BC-89AA-51FF056EDCB9}">
      <dgm:prSet/>
      <dgm:spPr/>
      <dgm:t>
        <a:bodyPr/>
        <a:lstStyle/>
        <a:p>
          <a:endParaRPr lang="en-US"/>
        </a:p>
      </dgm:t>
    </dgm:pt>
    <dgm:pt modelId="{F78D0810-41B0-4CF9-B60D-6694C774BA62}">
      <dgm:prSet phldrT="[Text]"/>
      <dgm:spPr/>
      <dgm:t>
        <a:bodyPr/>
        <a:lstStyle/>
        <a:p>
          <a:r>
            <a:rPr lang="es-EC" smtClean="0"/>
            <a:t>Enfoque de Investigación</a:t>
          </a:r>
          <a:endParaRPr lang="en-US" dirty="0"/>
        </a:p>
      </dgm:t>
    </dgm:pt>
    <dgm:pt modelId="{5D2A62DF-90FC-4533-9DF3-F9E77AABCE83}" type="parTrans" cxnId="{4293E7E5-C686-4FDF-B5BD-5696FC51E11A}">
      <dgm:prSet/>
      <dgm:spPr/>
      <dgm:t>
        <a:bodyPr/>
        <a:lstStyle/>
        <a:p>
          <a:endParaRPr lang="en-US"/>
        </a:p>
      </dgm:t>
    </dgm:pt>
    <dgm:pt modelId="{06D5CC20-5308-4474-9F3E-86C070B796B6}" type="sibTrans" cxnId="{4293E7E5-C686-4FDF-B5BD-5696FC51E11A}">
      <dgm:prSet/>
      <dgm:spPr/>
      <dgm:t>
        <a:bodyPr/>
        <a:lstStyle/>
        <a:p>
          <a:endParaRPr lang="en-US"/>
        </a:p>
      </dgm:t>
    </dgm:pt>
    <dgm:pt modelId="{054D3C63-4010-400C-B3F3-1849CE35CEEA}" type="pres">
      <dgm:prSet presAssocID="{72B1B8C2-4DDE-4AF8-834B-3380352BDBFF}" presName="Name0" presStyleCnt="0">
        <dgm:presLayoutVars>
          <dgm:chMax val="4"/>
          <dgm:resizeHandles val="exact"/>
        </dgm:presLayoutVars>
      </dgm:prSet>
      <dgm:spPr/>
      <dgm:t>
        <a:bodyPr/>
        <a:lstStyle/>
        <a:p>
          <a:endParaRPr lang="en-US"/>
        </a:p>
      </dgm:t>
    </dgm:pt>
    <dgm:pt modelId="{08B61EED-A07A-4C42-ABA6-05BCD488998B}" type="pres">
      <dgm:prSet presAssocID="{72B1B8C2-4DDE-4AF8-834B-3380352BDBFF}" presName="ellipse" presStyleLbl="trBgShp" presStyleIdx="0" presStyleCnt="1"/>
      <dgm:spPr/>
      <dgm:t>
        <a:bodyPr/>
        <a:lstStyle/>
        <a:p>
          <a:endParaRPr lang="en-US"/>
        </a:p>
      </dgm:t>
    </dgm:pt>
    <dgm:pt modelId="{A87550B5-8BD3-46B7-AC45-90C579510530}" type="pres">
      <dgm:prSet presAssocID="{72B1B8C2-4DDE-4AF8-834B-3380352BDBFF}" presName="arrow1" presStyleLbl="fgShp" presStyleIdx="0" presStyleCnt="1"/>
      <dgm:spPr/>
      <dgm:t>
        <a:bodyPr/>
        <a:lstStyle/>
        <a:p>
          <a:endParaRPr lang="en-US"/>
        </a:p>
      </dgm:t>
    </dgm:pt>
    <dgm:pt modelId="{9D9F6BCD-A907-42F1-8CF4-A5BC2D8BE550}" type="pres">
      <dgm:prSet presAssocID="{72B1B8C2-4DDE-4AF8-834B-3380352BDBFF}" presName="rectangle" presStyleLbl="revTx" presStyleIdx="0" presStyleCnt="1">
        <dgm:presLayoutVars>
          <dgm:bulletEnabled val="1"/>
        </dgm:presLayoutVars>
      </dgm:prSet>
      <dgm:spPr/>
      <dgm:t>
        <a:bodyPr/>
        <a:lstStyle/>
        <a:p>
          <a:endParaRPr lang="en-US"/>
        </a:p>
      </dgm:t>
    </dgm:pt>
    <dgm:pt modelId="{435CBCE8-3F23-4EA5-A7A6-265395CDDC1A}" type="pres">
      <dgm:prSet presAssocID="{968C4F62-0C28-49CA-BE16-97C218B0BAF8}" presName="item1" presStyleLbl="node1" presStyleIdx="0" presStyleCnt="3">
        <dgm:presLayoutVars>
          <dgm:bulletEnabled val="1"/>
        </dgm:presLayoutVars>
      </dgm:prSet>
      <dgm:spPr/>
      <dgm:t>
        <a:bodyPr/>
        <a:lstStyle/>
        <a:p>
          <a:endParaRPr lang="en-US"/>
        </a:p>
      </dgm:t>
    </dgm:pt>
    <dgm:pt modelId="{6E1CDC34-F064-4265-8EB6-25540C895176}" type="pres">
      <dgm:prSet presAssocID="{2ACFD128-B4E2-4C57-9100-20A3C5D524ED}" presName="item2" presStyleLbl="node1" presStyleIdx="1" presStyleCnt="3">
        <dgm:presLayoutVars>
          <dgm:bulletEnabled val="1"/>
        </dgm:presLayoutVars>
      </dgm:prSet>
      <dgm:spPr/>
      <dgm:t>
        <a:bodyPr/>
        <a:lstStyle/>
        <a:p>
          <a:endParaRPr lang="en-US"/>
        </a:p>
      </dgm:t>
    </dgm:pt>
    <dgm:pt modelId="{7A18C546-D88A-436D-A151-7B11AED3EE07}" type="pres">
      <dgm:prSet presAssocID="{F78D0810-41B0-4CF9-B60D-6694C774BA62}" presName="item3" presStyleLbl="node1" presStyleIdx="2" presStyleCnt="3">
        <dgm:presLayoutVars>
          <dgm:bulletEnabled val="1"/>
        </dgm:presLayoutVars>
      </dgm:prSet>
      <dgm:spPr/>
      <dgm:t>
        <a:bodyPr/>
        <a:lstStyle/>
        <a:p>
          <a:endParaRPr lang="en-US"/>
        </a:p>
      </dgm:t>
    </dgm:pt>
    <dgm:pt modelId="{75FF18AC-B713-4131-AFA3-5A10A3D71DD2}" type="pres">
      <dgm:prSet presAssocID="{72B1B8C2-4DDE-4AF8-834B-3380352BDBFF}" presName="funnel" presStyleLbl="trAlignAcc1" presStyleIdx="0" presStyleCnt="1"/>
      <dgm:spPr/>
      <dgm:t>
        <a:bodyPr/>
        <a:lstStyle/>
        <a:p>
          <a:endParaRPr lang="en-US"/>
        </a:p>
      </dgm:t>
    </dgm:pt>
  </dgm:ptLst>
  <dgm:cxnLst>
    <dgm:cxn modelId="{DAA6053F-6690-4FBF-8E04-56EA67D30590}" type="presOf" srcId="{D1FA621D-F53A-4410-AAB9-8B1C006E6463}" destId="{7A18C546-D88A-436D-A151-7B11AED3EE07}" srcOrd="0" destOrd="0" presId="urn:microsoft.com/office/officeart/2005/8/layout/funnel1"/>
    <dgm:cxn modelId="{D9C6229D-CF32-4B45-8071-FD9F3D8490A8}" type="presOf" srcId="{2ACFD128-B4E2-4C57-9100-20A3C5D524ED}" destId="{435CBCE8-3F23-4EA5-A7A6-265395CDDC1A}" srcOrd="0" destOrd="0" presId="urn:microsoft.com/office/officeart/2005/8/layout/funnel1"/>
    <dgm:cxn modelId="{FB620381-7119-4C26-AF43-955C99A96A97}" srcId="{72B1B8C2-4DDE-4AF8-834B-3380352BDBFF}" destId="{D1FA621D-F53A-4410-AAB9-8B1C006E6463}" srcOrd="0" destOrd="0" parTransId="{BBE74C26-F556-4427-BD82-6BC9B0322354}" sibTransId="{BEBDD617-9868-4A14-9269-FF5437206A40}"/>
    <dgm:cxn modelId="{14FFAB8D-E4A6-4BA3-86B4-751F552B887C}" type="presOf" srcId="{72B1B8C2-4DDE-4AF8-834B-3380352BDBFF}" destId="{054D3C63-4010-400C-B3F3-1849CE35CEEA}" srcOrd="0" destOrd="0" presId="urn:microsoft.com/office/officeart/2005/8/layout/funnel1"/>
    <dgm:cxn modelId="{1F02BC76-046E-4C56-9F6C-0DF77F50B218}" type="presOf" srcId="{F78D0810-41B0-4CF9-B60D-6694C774BA62}" destId="{9D9F6BCD-A907-42F1-8CF4-A5BC2D8BE550}" srcOrd="0" destOrd="0" presId="urn:microsoft.com/office/officeart/2005/8/layout/funnel1"/>
    <dgm:cxn modelId="{98948A40-7CC5-420C-914D-4FF2CA03CB42}" srcId="{72B1B8C2-4DDE-4AF8-834B-3380352BDBFF}" destId="{968C4F62-0C28-49CA-BE16-97C218B0BAF8}" srcOrd="1" destOrd="0" parTransId="{6261B828-9267-4144-A600-D55826E6F5EF}" sibTransId="{8D76636B-DC86-41A6-BC7A-4D0582276719}"/>
    <dgm:cxn modelId="{A810E75A-546C-4078-A194-7E16A8853E5D}" type="presOf" srcId="{968C4F62-0C28-49CA-BE16-97C218B0BAF8}" destId="{6E1CDC34-F064-4265-8EB6-25540C895176}" srcOrd="0" destOrd="0" presId="urn:microsoft.com/office/officeart/2005/8/layout/funnel1"/>
    <dgm:cxn modelId="{747AB38A-65B3-40BC-89AA-51FF056EDCB9}" srcId="{72B1B8C2-4DDE-4AF8-834B-3380352BDBFF}" destId="{2ACFD128-B4E2-4C57-9100-20A3C5D524ED}" srcOrd="2" destOrd="0" parTransId="{7CFC3C1F-28B4-41E1-8590-00478EEEA7D7}" sibTransId="{0FFC9DF9-4B2E-4F6D-8C0D-BE12D77DAC46}"/>
    <dgm:cxn modelId="{4293E7E5-C686-4FDF-B5BD-5696FC51E11A}" srcId="{72B1B8C2-4DDE-4AF8-834B-3380352BDBFF}" destId="{F78D0810-41B0-4CF9-B60D-6694C774BA62}" srcOrd="3" destOrd="0" parTransId="{5D2A62DF-90FC-4533-9DF3-F9E77AABCE83}" sibTransId="{06D5CC20-5308-4474-9F3E-86C070B796B6}"/>
    <dgm:cxn modelId="{2C8609BF-97AD-4C57-B400-2FC613B52C64}" type="presParOf" srcId="{054D3C63-4010-400C-B3F3-1849CE35CEEA}" destId="{08B61EED-A07A-4C42-ABA6-05BCD488998B}" srcOrd="0" destOrd="0" presId="urn:microsoft.com/office/officeart/2005/8/layout/funnel1"/>
    <dgm:cxn modelId="{E05EF408-9E94-4840-8F4E-B3C78870CDB9}" type="presParOf" srcId="{054D3C63-4010-400C-B3F3-1849CE35CEEA}" destId="{A87550B5-8BD3-46B7-AC45-90C579510530}" srcOrd="1" destOrd="0" presId="urn:microsoft.com/office/officeart/2005/8/layout/funnel1"/>
    <dgm:cxn modelId="{E04F45BE-3469-442F-802A-4F3267F3C345}" type="presParOf" srcId="{054D3C63-4010-400C-B3F3-1849CE35CEEA}" destId="{9D9F6BCD-A907-42F1-8CF4-A5BC2D8BE550}" srcOrd="2" destOrd="0" presId="urn:microsoft.com/office/officeart/2005/8/layout/funnel1"/>
    <dgm:cxn modelId="{0969F646-07F0-474E-898A-7D334C275F26}" type="presParOf" srcId="{054D3C63-4010-400C-B3F3-1849CE35CEEA}" destId="{435CBCE8-3F23-4EA5-A7A6-265395CDDC1A}" srcOrd="3" destOrd="0" presId="urn:microsoft.com/office/officeart/2005/8/layout/funnel1"/>
    <dgm:cxn modelId="{2CC987F7-0BAC-4832-B3CB-21D33DA8B7B9}" type="presParOf" srcId="{054D3C63-4010-400C-B3F3-1849CE35CEEA}" destId="{6E1CDC34-F064-4265-8EB6-25540C895176}" srcOrd="4" destOrd="0" presId="urn:microsoft.com/office/officeart/2005/8/layout/funnel1"/>
    <dgm:cxn modelId="{9EF097CB-0B25-4EF5-A227-F5765EF2787E}" type="presParOf" srcId="{054D3C63-4010-400C-B3F3-1849CE35CEEA}" destId="{7A18C546-D88A-436D-A151-7B11AED3EE07}" srcOrd="5" destOrd="0" presId="urn:microsoft.com/office/officeart/2005/8/layout/funnel1"/>
    <dgm:cxn modelId="{5E587F3B-01FC-4DDF-9D66-84F6E6D71294}" type="presParOf" srcId="{054D3C63-4010-400C-B3F3-1849CE35CEEA}" destId="{75FF18AC-B713-4131-AFA3-5A10A3D71DD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2C910-6B6E-4773-A051-783A0A85495D}"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C254C09F-5930-4C06-BA1A-AECFC61C9CE2}">
      <dgm:prSet phldrT="[Text]"/>
      <dgm:spPr/>
      <dgm:t>
        <a:bodyPr/>
        <a:lstStyle/>
        <a:p>
          <a:r>
            <a:rPr lang="es-EC" dirty="0" smtClean="0"/>
            <a:t>Conclusión general</a:t>
          </a:r>
          <a:endParaRPr lang="en-US" dirty="0"/>
        </a:p>
      </dgm:t>
    </dgm:pt>
    <dgm:pt modelId="{A2592C04-BECC-414A-BB42-6F81F30CFEC9}" type="parTrans" cxnId="{99767C07-1D09-4ECD-8165-6DAEFCE4AE7D}">
      <dgm:prSet/>
      <dgm:spPr/>
      <dgm:t>
        <a:bodyPr/>
        <a:lstStyle/>
        <a:p>
          <a:endParaRPr lang="en-US"/>
        </a:p>
      </dgm:t>
    </dgm:pt>
    <dgm:pt modelId="{BC2DCC2D-9969-401B-A233-BA765C75F534}" type="sibTrans" cxnId="{99767C07-1D09-4ECD-8165-6DAEFCE4AE7D}">
      <dgm:prSet/>
      <dgm:spPr/>
      <dgm:t>
        <a:bodyPr/>
        <a:lstStyle/>
        <a:p>
          <a:endParaRPr lang="en-US"/>
        </a:p>
      </dgm:t>
    </dgm:pt>
    <dgm:pt modelId="{3E7BE235-3B8C-428F-976C-C2D565A230BB}">
      <dgm:prSet phldrT="[Text]"/>
      <dgm:spPr/>
      <dgm:t>
        <a:bodyPr/>
        <a:lstStyle/>
        <a:p>
          <a:r>
            <a:rPr lang="es-EC" dirty="0" smtClean="0"/>
            <a:t>Premisa 1</a:t>
          </a:r>
          <a:endParaRPr lang="en-US" dirty="0"/>
        </a:p>
      </dgm:t>
    </dgm:pt>
    <dgm:pt modelId="{82F0EC0D-97F9-4394-A29F-82802EA59FF5}" type="parTrans" cxnId="{678C6194-3DA1-4996-B9C1-B9E4D4A86AC9}">
      <dgm:prSet/>
      <dgm:spPr/>
      <dgm:t>
        <a:bodyPr/>
        <a:lstStyle/>
        <a:p>
          <a:endParaRPr lang="en-US"/>
        </a:p>
      </dgm:t>
    </dgm:pt>
    <dgm:pt modelId="{722339C1-3DE7-457C-A092-89F8EF0397AA}" type="sibTrans" cxnId="{678C6194-3DA1-4996-B9C1-B9E4D4A86AC9}">
      <dgm:prSet/>
      <dgm:spPr/>
      <dgm:t>
        <a:bodyPr/>
        <a:lstStyle/>
        <a:p>
          <a:endParaRPr lang="en-US"/>
        </a:p>
      </dgm:t>
    </dgm:pt>
    <dgm:pt modelId="{DE18D5C4-E1B9-4903-BF60-129543CA874B}">
      <dgm:prSet phldrT="[Text]"/>
      <dgm:spPr/>
      <dgm:t>
        <a:bodyPr/>
        <a:lstStyle/>
        <a:p>
          <a:r>
            <a:rPr lang="es-EC" dirty="0" smtClean="0"/>
            <a:t>Premisa 2</a:t>
          </a:r>
          <a:endParaRPr lang="en-US" dirty="0"/>
        </a:p>
      </dgm:t>
    </dgm:pt>
    <dgm:pt modelId="{84D95B05-EFAD-4E3D-B335-EFFE2BE1EF43}" type="parTrans" cxnId="{53195FB2-315C-40E2-9FF8-EE49973E48DD}">
      <dgm:prSet/>
      <dgm:spPr/>
      <dgm:t>
        <a:bodyPr/>
        <a:lstStyle/>
        <a:p>
          <a:endParaRPr lang="en-US"/>
        </a:p>
      </dgm:t>
    </dgm:pt>
    <dgm:pt modelId="{AD3E3CE1-FFDE-4296-A0FD-B48B3F84978D}" type="sibTrans" cxnId="{53195FB2-315C-40E2-9FF8-EE49973E48DD}">
      <dgm:prSet/>
      <dgm:spPr/>
      <dgm:t>
        <a:bodyPr/>
        <a:lstStyle/>
        <a:p>
          <a:endParaRPr lang="en-US"/>
        </a:p>
      </dgm:t>
    </dgm:pt>
    <dgm:pt modelId="{E4F6E34E-044A-4791-8925-628A6599C94E}">
      <dgm:prSet phldrT="[Text]"/>
      <dgm:spPr/>
      <dgm:t>
        <a:bodyPr/>
        <a:lstStyle/>
        <a:p>
          <a:r>
            <a:rPr lang="es-EC" dirty="0" smtClean="0"/>
            <a:t>Premisa 3</a:t>
          </a:r>
          <a:endParaRPr lang="en-US" dirty="0"/>
        </a:p>
      </dgm:t>
    </dgm:pt>
    <dgm:pt modelId="{02E477DB-30D0-436D-A5A0-37D4451B8476}" type="parTrans" cxnId="{289A6904-35B3-4BE7-B496-152D01CDE420}">
      <dgm:prSet/>
      <dgm:spPr/>
      <dgm:t>
        <a:bodyPr/>
        <a:lstStyle/>
        <a:p>
          <a:endParaRPr lang="en-US"/>
        </a:p>
      </dgm:t>
    </dgm:pt>
    <dgm:pt modelId="{05DFC48C-A3BA-42EB-88EA-2487C9F73008}" type="sibTrans" cxnId="{289A6904-35B3-4BE7-B496-152D01CDE420}">
      <dgm:prSet/>
      <dgm:spPr/>
      <dgm:t>
        <a:bodyPr/>
        <a:lstStyle/>
        <a:p>
          <a:endParaRPr lang="en-US"/>
        </a:p>
      </dgm:t>
    </dgm:pt>
    <dgm:pt modelId="{3FE4B17F-BE5C-4802-A525-EF717CDD7858}" type="pres">
      <dgm:prSet presAssocID="{A0C2C910-6B6E-4773-A051-783A0A85495D}" presName="cycle" presStyleCnt="0">
        <dgm:presLayoutVars>
          <dgm:chMax val="1"/>
          <dgm:dir/>
          <dgm:animLvl val="ctr"/>
          <dgm:resizeHandles val="exact"/>
        </dgm:presLayoutVars>
      </dgm:prSet>
      <dgm:spPr/>
      <dgm:t>
        <a:bodyPr/>
        <a:lstStyle/>
        <a:p>
          <a:endParaRPr lang="en-US"/>
        </a:p>
      </dgm:t>
    </dgm:pt>
    <dgm:pt modelId="{66B53B9A-0245-4EC3-884F-2BDCF7AAEE1B}" type="pres">
      <dgm:prSet presAssocID="{C254C09F-5930-4C06-BA1A-AECFC61C9CE2}" presName="centerShape" presStyleLbl="node0" presStyleIdx="0" presStyleCnt="1"/>
      <dgm:spPr/>
      <dgm:t>
        <a:bodyPr/>
        <a:lstStyle/>
        <a:p>
          <a:endParaRPr lang="en-US"/>
        </a:p>
      </dgm:t>
    </dgm:pt>
    <dgm:pt modelId="{009E1477-2D86-4251-BFE6-491EE7EB1D25}" type="pres">
      <dgm:prSet presAssocID="{82F0EC0D-97F9-4394-A29F-82802EA59FF5}" presName="parTrans" presStyleLbl="bgSibTrans2D1" presStyleIdx="0" presStyleCnt="3"/>
      <dgm:spPr/>
      <dgm:t>
        <a:bodyPr/>
        <a:lstStyle/>
        <a:p>
          <a:endParaRPr lang="en-US"/>
        </a:p>
      </dgm:t>
    </dgm:pt>
    <dgm:pt modelId="{79127B7E-D010-481C-BFDC-220C73EA2484}" type="pres">
      <dgm:prSet presAssocID="{3E7BE235-3B8C-428F-976C-C2D565A230BB}" presName="node" presStyleLbl="node1" presStyleIdx="0" presStyleCnt="3">
        <dgm:presLayoutVars>
          <dgm:bulletEnabled val="1"/>
        </dgm:presLayoutVars>
      </dgm:prSet>
      <dgm:spPr/>
      <dgm:t>
        <a:bodyPr/>
        <a:lstStyle/>
        <a:p>
          <a:endParaRPr lang="en-US"/>
        </a:p>
      </dgm:t>
    </dgm:pt>
    <dgm:pt modelId="{C678E2B3-EC5C-4619-AD1B-4C07563FC1F1}" type="pres">
      <dgm:prSet presAssocID="{84D95B05-EFAD-4E3D-B335-EFFE2BE1EF43}" presName="parTrans" presStyleLbl="bgSibTrans2D1" presStyleIdx="1" presStyleCnt="3"/>
      <dgm:spPr/>
      <dgm:t>
        <a:bodyPr/>
        <a:lstStyle/>
        <a:p>
          <a:endParaRPr lang="en-US"/>
        </a:p>
      </dgm:t>
    </dgm:pt>
    <dgm:pt modelId="{765E2CA0-5BDB-4E12-B524-4877B9D9C1F8}" type="pres">
      <dgm:prSet presAssocID="{DE18D5C4-E1B9-4903-BF60-129543CA874B}" presName="node" presStyleLbl="node1" presStyleIdx="1" presStyleCnt="3">
        <dgm:presLayoutVars>
          <dgm:bulletEnabled val="1"/>
        </dgm:presLayoutVars>
      </dgm:prSet>
      <dgm:spPr/>
      <dgm:t>
        <a:bodyPr/>
        <a:lstStyle/>
        <a:p>
          <a:endParaRPr lang="en-US"/>
        </a:p>
      </dgm:t>
    </dgm:pt>
    <dgm:pt modelId="{C0EED300-93E6-4D62-8140-40DDADD396F7}" type="pres">
      <dgm:prSet presAssocID="{02E477DB-30D0-436D-A5A0-37D4451B8476}" presName="parTrans" presStyleLbl="bgSibTrans2D1" presStyleIdx="2" presStyleCnt="3"/>
      <dgm:spPr/>
      <dgm:t>
        <a:bodyPr/>
        <a:lstStyle/>
        <a:p>
          <a:endParaRPr lang="en-US"/>
        </a:p>
      </dgm:t>
    </dgm:pt>
    <dgm:pt modelId="{97C35054-6329-45EA-96B4-CBB8BC876F95}" type="pres">
      <dgm:prSet presAssocID="{E4F6E34E-044A-4791-8925-628A6599C94E}" presName="node" presStyleLbl="node1" presStyleIdx="2" presStyleCnt="3">
        <dgm:presLayoutVars>
          <dgm:bulletEnabled val="1"/>
        </dgm:presLayoutVars>
      </dgm:prSet>
      <dgm:spPr/>
      <dgm:t>
        <a:bodyPr/>
        <a:lstStyle/>
        <a:p>
          <a:endParaRPr lang="en-US"/>
        </a:p>
      </dgm:t>
    </dgm:pt>
  </dgm:ptLst>
  <dgm:cxnLst>
    <dgm:cxn modelId="{DD41E347-328A-4A90-861E-5C144F165B0B}" type="presOf" srcId="{3E7BE235-3B8C-428F-976C-C2D565A230BB}" destId="{79127B7E-D010-481C-BFDC-220C73EA2484}" srcOrd="0" destOrd="0" presId="urn:microsoft.com/office/officeart/2005/8/layout/radial4"/>
    <dgm:cxn modelId="{2FCCEBF7-08DA-4EDC-BC10-C1EA248479AC}" type="presOf" srcId="{E4F6E34E-044A-4791-8925-628A6599C94E}" destId="{97C35054-6329-45EA-96B4-CBB8BC876F95}" srcOrd="0" destOrd="0" presId="urn:microsoft.com/office/officeart/2005/8/layout/radial4"/>
    <dgm:cxn modelId="{289A6904-35B3-4BE7-B496-152D01CDE420}" srcId="{C254C09F-5930-4C06-BA1A-AECFC61C9CE2}" destId="{E4F6E34E-044A-4791-8925-628A6599C94E}" srcOrd="2" destOrd="0" parTransId="{02E477DB-30D0-436D-A5A0-37D4451B8476}" sibTransId="{05DFC48C-A3BA-42EB-88EA-2487C9F73008}"/>
    <dgm:cxn modelId="{3C765892-6505-4DDC-B448-A3E0F5A914D5}" type="presOf" srcId="{DE18D5C4-E1B9-4903-BF60-129543CA874B}" destId="{765E2CA0-5BDB-4E12-B524-4877B9D9C1F8}" srcOrd="0" destOrd="0" presId="urn:microsoft.com/office/officeart/2005/8/layout/radial4"/>
    <dgm:cxn modelId="{693F2FDF-E575-4A1C-A8CB-C3D304964B2D}" type="presOf" srcId="{A0C2C910-6B6E-4773-A051-783A0A85495D}" destId="{3FE4B17F-BE5C-4802-A525-EF717CDD7858}" srcOrd="0" destOrd="0" presId="urn:microsoft.com/office/officeart/2005/8/layout/radial4"/>
    <dgm:cxn modelId="{E6B59C44-A176-427D-B60F-672D5DF10BCF}" type="presOf" srcId="{C254C09F-5930-4C06-BA1A-AECFC61C9CE2}" destId="{66B53B9A-0245-4EC3-884F-2BDCF7AAEE1B}" srcOrd="0" destOrd="0" presId="urn:microsoft.com/office/officeart/2005/8/layout/radial4"/>
    <dgm:cxn modelId="{DA410530-E6F0-4F98-96EE-17D615F0AADC}" type="presOf" srcId="{82F0EC0D-97F9-4394-A29F-82802EA59FF5}" destId="{009E1477-2D86-4251-BFE6-491EE7EB1D25}" srcOrd="0" destOrd="0" presId="urn:microsoft.com/office/officeart/2005/8/layout/radial4"/>
    <dgm:cxn modelId="{53195FB2-315C-40E2-9FF8-EE49973E48DD}" srcId="{C254C09F-5930-4C06-BA1A-AECFC61C9CE2}" destId="{DE18D5C4-E1B9-4903-BF60-129543CA874B}" srcOrd="1" destOrd="0" parTransId="{84D95B05-EFAD-4E3D-B335-EFFE2BE1EF43}" sibTransId="{AD3E3CE1-FFDE-4296-A0FD-B48B3F84978D}"/>
    <dgm:cxn modelId="{B8A74ACE-BEF0-43E9-83E0-7B101CF13F37}" type="presOf" srcId="{02E477DB-30D0-436D-A5A0-37D4451B8476}" destId="{C0EED300-93E6-4D62-8140-40DDADD396F7}" srcOrd="0" destOrd="0" presId="urn:microsoft.com/office/officeart/2005/8/layout/radial4"/>
    <dgm:cxn modelId="{678C6194-3DA1-4996-B9C1-B9E4D4A86AC9}" srcId="{C254C09F-5930-4C06-BA1A-AECFC61C9CE2}" destId="{3E7BE235-3B8C-428F-976C-C2D565A230BB}" srcOrd="0" destOrd="0" parTransId="{82F0EC0D-97F9-4394-A29F-82802EA59FF5}" sibTransId="{722339C1-3DE7-457C-A092-89F8EF0397AA}"/>
    <dgm:cxn modelId="{3C56F008-6D82-440A-9B0C-E529F52EA0D3}" type="presOf" srcId="{84D95B05-EFAD-4E3D-B335-EFFE2BE1EF43}" destId="{C678E2B3-EC5C-4619-AD1B-4C07563FC1F1}" srcOrd="0" destOrd="0" presId="urn:microsoft.com/office/officeart/2005/8/layout/radial4"/>
    <dgm:cxn modelId="{99767C07-1D09-4ECD-8165-6DAEFCE4AE7D}" srcId="{A0C2C910-6B6E-4773-A051-783A0A85495D}" destId="{C254C09F-5930-4C06-BA1A-AECFC61C9CE2}" srcOrd="0" destOrd="0" parTransId="{A2592C04-BECC-414A-BB42-6F81F30CFEC9}" sibTransId="{BC2DCC2D-9969-401B-A233-BA765C75F534}"/>
    <dgm:cxn modelId="{1BCACB25-1F4B-4E7F-973A-A85617544887}" type="presParOf" srcId="{3FE4B17F-BE5C-4802-A525-EF717CDD7858}" destId="{66B53B9A-0245-4EC3-884F-2BDCF7AAEE1B}" srcOrd="0" destOrd="0" presId="urn:microsoft.com/office/officeart/2005/8/layout/radial4"/>
    <dgm:cxn modelId="{02BACE5E-A434-4BFF-B6F6-E6DD9BF877A5}" type="presParOf" srcId="{3FE4B17F-BE5C-4802-A525-EF717CDD7858}" destId="{009E1477-2D86-4251-BFE6-491EE7EB1D25}" srcOrd="1" destOrd="0" presId="urn:microsoft.com/office/officeart/2005/8/layout/radial4"/>
    <dgm:cxn modelId="{33ABD78C-EB67-4E37-82A1-9D62E02D7857}" type="presParOf" srcId="{3FE4B17F-BE5C-4802-A525-EF717CDD7858}" destId="{79127B7E-D010-481C-BFDC-220C73EA2484}" srcOrd="2" destOrd="0" presId="urn:microsoft.com/office/officeart/2005/8/layout/radial4"/>
    <dgm:cxn modelId="{BAB62505-A9D0-4401-8F59-3BBF5007ED27}" type="presParOf" srcId="{3FE4B17F-BE5C-4802-A525-EF717CDD7858}" destId="{C678E2B3-EC5C-4619-AD1B-4C07563FC1F1}" srcOrd="3" destOrd="0" presId="urn:microsoft.com/office/officeart/2005/8/layout/radial4"/>
    <dgm:cxn modelId="{766BCD8C-9003-4A04-A8A6-833F2E859D58}" type="presParOf" srcId="{3FE4B17F-BE5C-4802-A525-EF717CDD7858}" destId="{765E2CA0-5BDB-4E12-B524-4877B9D9C1F8}" srcOrd="4" destOrd="0" presId="urn:microsoft.com/office/officeart/2005/8/layout/radial4"/>
    <dgm:cxn modelId="{5ACCAB0C-C742-4232-8C86-18F23EAC1C09}" type="presParOf" srcId="{3FE4B17F-BE5C-4802-A525-EF717CDD7858}" destId="{C0EED300-93E6-4D62-8140-40DDADD396F7}" srcOrd="5" destOrd="0" presId="urn:microsoft.com/office/officeart/2005/8/layout/radial4"/>
    <dgm:cxn modelId="{1BD3C136-F27A-4C98-AD00-79C4957792E2}" type="presParOf" srcId="{3FE4B17F-BE5C-4802-A525-EF717CDD7858}" destId="{97C35054-6329-45EA-96B4-CBB8BC876F95}"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569109-63E4-42EE-8140-1ED06D2D1B1D}"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C2C382DF-C4EE-4158-BBB7-1ABF3AC64866}">
      <dgm:prSet phldrT="[Text]" custT="1"/>
      <dgm:spPr/>
      <dgm:t>
        <a:bodyPr/>
        <a:lstStyle/>
        <a:p>
          <a:r>
            <a:rPr lang="es-EC" sz="1400" dirty="0" smtClean="0"/>
            <a:t>Enfoque cualitativo</a:t>
          </a:r>
          <a:endParaRPr lang="en-US" sz="1400" dirty="0"/>
        </a:p>
      </dgm:t>
    </dgm:pt>
    <dgm:pt modelId="{D7E67087-4E25-4CC6-9537-02815C5190D2}" type="parTrans" cxnId="{B9420C73-C5C2-42E7-8197-E9ECF7CD2BF7}">
      <dgm:prSet/>
      <dgm:spPr/>
      <dgm:t>
        <a:bodyPr/>
        <a:lstStyle/>
        <a:p>
          <a:endParaRPr lang="en-US" sz="2400"/>
        </a:p>
      </dgm:t>
    </dgm:pt>
    <dgm:pt modelId="{5FC074C9-5BB5-447C-8E59-9FEDF83C2FF5}" type="sibTrans" cxnId="{B9420C73-C5C2-42E7-8197-E9ECF7CD2BF7}">
      <dgm:prSet/>
      <dgm:spPr/>
      <dgm:t>
        <a:bodyPr/>
        <a:lstStyle/>
        <a:p>
          <a:endParaRPr lang="en-US" sz="2400"/>
        </a:p>
      </dgm:t>
    </dgm:pt>
    <dgm:pt modelId="{E676E205-AE21-4CCE-B8F2-7D1E3766F123}">
      <dgm:prSet phldrT="[Text]" custT="1"/>
      <dgm:spPr/>
      <dgm:t>
        <a:bodyPr/>
        <a:lstStyle/>
        <a:p>
          <a:r>
            <a:rPr lang="es-EC" sz="1400" dirty="0" smtClean="0"/>
            <a:t>Contratos</a:t>
          </a:r>
          <a:endParaRPr lang="en-US" sz="1400" dirty="0"/>
        </a:p>
      </dgm:t>
    </dgm:pt>
    <dgm:pt modelId="{FF2685A9-8104-4604-AA6D-7D2865F682A7}" type="parTrans" cxnId="{85EFD478-2ADF-4C78-8D42-59B0EE3805B7}">
      <dgm:prSet/>
      <dgm:spPr/>
      <dgm:t>
        <a:bodyPr/>
        <a:lstStyle/>
        <a:p>
          <a:endParaRPr lang="en-US" sz="2400"/>
        </a:p>
      </dgm:t>
    </dgm:pt>
    <dgm:pt modelId="{2E3FA07B-FBF8-4FC3-884E-332771A96CD1}" type="sibTrans" cxnId="{85EFD478-2ADF-4C78-8D42-59B0EE3805B7}">
      <dgm:prSet/>
      <dgm:spPr/>
      <dgm:t>
        <a:bodyPr/>
        <a:lstStyle/>
        <a:p>
          <a:endParaRPr lang="en-US" sz="2400"/>
        </a:p>
      </dgm:t>
    </dgm:pt>
    <dgm:pt modelId="{7B2F6226-1B06-4080-BBE7-9B350B5CA308}">
      <dgm:prSet phldrT="[Text]" custT="1"/>
      <dgm:spPr/>
      <dgm:t>
        <a:bodyPr/>
        <a:lstStyle/>
        <a:p>
          <a:r>
            <a:rPr lang="es-EC" sz="1400" dirty="0" smtClean="0"/>
            <a:t>Financieros</a:t>
          </a:r>
          <a:endParaRPr lang="en-US" sz="1400" dirty="0"/>
        </a:p>
      </dgm:t>
    </dgm:pt>
    <dgm:pt modelId="{69034F6B-C908-404E-AD3E-71EBF5EEEB57}" type="parTrans" cxnId="{3D9E5CD4-15EA-41C2-B268-08A309E9460B}">
      <dgm:prSet/>
      <dgm:spPr/>
      <dgm:t>
        <a:bodyPr/>
        <a:lstStyle/>
        <a:p>
          <a:endParaRPr lang="en-US" sz="2400"/>
        </a:p>
      </dgm:t>
    </dgm:pt>
    <dgm:pt modelId="{D1AB2473-8746-4001-B428-F2C4B4AB2545}" type="sibTrans" cxnId="{3D9E5CD4-15EA-41C2-B268-08A309E9460B}">
      <dgm:prSet/>
      <dgm:spPr/>
      <dgm:t>
        <a:bodyPr/>
        <a:lstStyle/>
        <a:p>
          <a:endParaRPr lang="en-US" sz="2400"/>
        </a:p>
      </dgm:t>
    </dgm:pt>
    <dgm:pt modelId="{8F2AC2FF-E6EF-4F41-816E-9E2C92FFD840}">
      <dgm:prSet phldrT="[Text]" custT="1"/>
      <dgm:spPr/>
      <dgm:t>
        <a:bodyPr/>
        <a:lstStyle/>
        <a:p>
          <a:r>
            <a:rPr lang="es-EC" sz="1400" dirty="0" smtClean="0"/>
            <a:t>Indicadores</a:t>
          </a:r>
          <a:endParaRPr lang="en-US" sz="1400" dirty="0"/>
        </a:p>
      </dgm:t>
    </dgm:pt>
    <dgm:pt modelId="{65001E31-5F59-4EE5-87C1-A9E740ED0FBA}" type="parTrans" cxnId="{970251D5-6F89-43CF-92D5-F3368EFDFD08}">
      <dgm:prSet/>
      <dgm:spPr/>
      <dgm:t>
        <a:bodyPr/>
        <a:lstStyle/>
        <a:p>
          <a:endParaRPr lang="en-US" sz="2400"/>
        </a:p>
      </dgm:t>
    </dgm:pt>
    <dgm:pt modelId="{1C1B96CA-8743-4DD8-866A-4F41B3E51DEC}" type="sibTrans" cxnId="{970251D5-6F89-43CF-92D5-F3368EFDFD08}">
      <dgm:prSet/>
      <dgm:spPr/>
      <dgm:t>
        <a:bodyPr/>
        <a:lstStyle/>
        <a:p>
          <a:endParaRPr lang="en-US" sz="2400"/>
        </a:p>
      </dgm:t>
    </dgm:pt>
    <dgm:pt modelId="{25ED35B0-5CBA-48D3-9A14-DF3F50A9A0C3}">
      <dgm:prSet phldrT="[Text]" custT="1"/>
      <dgm:spPr/>
      <dgm:t>
        <a:bodyPr/>
        <a:lstStyle/>
        <a:p>
          <a:r>
            <a:rPr lang="es-EC" sz="1400" dirty="0" smtClean="0"/>
            <a:t>NIIF 16</a:t>
          </a:r>
          <a:endParaRPr lang="en-US" sz="1400" dirty="0"/>
        </a:p>
      </dgm:t>
    </dgm:pt>
    <dgm:pt modelId="{4B253020-161A-454E-A00B-0B456F86581F}" type="parTrans" cxnId="{83829647-7B39-4EBF-9589-21D3007EED8B}">
      <dgm:prSet/>
      <dgm:spPr/>
      <dgm:t>
        <a:bodyPr/>
        <a:lstStyle/>
        <a:p>
          <a:endParaRPr lang="en-US" sz="2400"/>
        </a:p>
      </dgm:t>
    </dgm:pt>
    <dgm:pt modelId="{1364B127-E54D-4498-B4A4-0EB431ADC9A3}" type="sibTrans" cxnId="{83829647-7B39-4EBF-9589-21D3007EED8B}">
      <dgm:prSet/>
      <dgm:spPr/>
      <dgm:t>
        <a:bodyPr/>
        <a:lstStyle/>
        <a:p>
          <a:endParaRPr lang="en-US" sz="2400"/>
        </a:p>
      </dgm:t>
    </dgm:pt>
    <dgm:pt modelId="{8A18AA3B-7AAC-4C1A-8F59-2F5BB315A332}">
      <dgm:prSet phldrT="[Text]" custT="1"/>
      <dgm:spPr/>
      <dgm:t>
        <a:bodyPr/>
        <a:lstStyle/>
        <a:p>
          <a:r>
            <a:rPr lang="es-EC" sz="1400" dirty="0" smtClean="0"/>
            <a:t>Impuestos</a:t>
          </a:r>
          <a:endParaRPr lang="en-US" sz="1400" dirty="0"/>
        </a:p>
      </dgm:t>
    </dgm:pt>
    <dgm:pt modelId="{BD40ADF6-58EE-45B1-98B8-E87747AC2F3E}" type="parTrans" cxnId="{7A99607D-DD4F-4878-AFB4-CC375E22F4F5}">
      <dgm:prSet/>
      <dgm:spPr/>
      <dgm:t>
        <a:bodyPr/>
        <a:lstStyle/>
        <a:p>
          <a:endParaRPr lang="en-US" sz="2400"/>
        </a:p>
      </dgm:t>
    </dgm:pt>
    <dgm:pt modelId="{6F0C97D9-BB44-414B-BB4D-A181CABAF755}" type="sibTrans" cxnId="{7A99607D-DD4F-4878-AFB4-CC375E22F4F5}">
      <dgm:prSet/>
      <dgm:spPr/>
      <dgm:t>
        <a:bodyPr/>
        <a:lstStyle/>
        <a:p>
          <a:endParaRPr lang="en-US" sz="2400"/>
        </a:p>
      </dgm:t>
    </dgm:pt>
    <dgm:pt modelId="{262CFEAC-7C9C-4DE4-921A-4DF625252926}">
      <dgm:prSet phldrT="[Text]" custT="1"/>
      <dgm:spPr/>
      <dgm:t>
        <a:bodyPr/>
        <a:lstStyle/>
        <a:p>
          <a:r>
            <a:rPr lang="es-EC" sz="1400" dirty="0" smtClean="0"/>
            <a:t>Arrendatarios</a:t>
          </a:r>
          <a:endParaRPr lang="en-US" sz="1400" dirty="0"/>
        </a:p>
      </dgm:t>
    </dgm:pt>
    <dgm:pt modelId="{043C87F3-AA0F-4F46-AF39-1108B9E3E5C5}" type="parTrans" cxnId="{3DA5801B-67A6-44DB-A64B-B2E4E11DD65B}">
      <dgm:prSet/>
      <dgm:spPr/>
      <dgm:t>
        <a:bodyPr/>
        <a:lstStyle/>
        <a:p>
          <a:endParaRPr lang="en-US" sz="2400"/>
        </a:p>
      </dgm:t>
    </dgm:pt>
    <dgm:pt modelId="{BE20A076-F21B-4A3E-9C5D-141AC54022C6}" type="sibTrans" cxnId="{3DA5801B-67A6-44DB-A64B-B2E4E11DD65B}">
      <dgm:prSet/>
      <dgm:spPr/>
      <dgm:t>
        <a:bodyPr/>
        <a:lstStyle/>
        <a:p>
          <a:endParaRPr lang="en-US" sz="2400"/>
        </a:p>
      </dgm:t>
    </dgm:pt>
    <dgm:pt modelId="{FDE23F9E-009C-46E2-A070-93EA675FADAC}" type="pres">
      <dgm:prSet presAssocID="{E6569109-63E4-42EE-8140-1ED06D2D1B1D}" presName="Name0" presStyleCnt="0">
        <dgm:presLayoutVars>
          <dgm:chMax val="1"/>
          <dgm:chPref val="1"/>
          <dgm:dir/>
          <dgm:animOne val="branch"/>
          <dgm:animLvl val="lvl"/>
        </dgm:presLayoutVars>
      </dgm:prSet>
      <dgm:spPr/>
      <dgm:t>
        <a:bodyPr/>
        <a:lstStyle/>
        <a:p>
          <a:endParaRPr lang="en-US"/>
        </a:p>
      </dgm:t>
    </dgm:pt>
    <dgm:pt modelId="{769BA180-6CBF-4126-975A-848B59571590}" type="pres">
      <dgm:prSet presAssocID="{C2C382DF-C4EE-4158-BBB7-1ABF3AC64866}" presName="Parent" presStyleLbl="node0" presStyleIdx="0" presStyleCnt="1">
        <dgm:presLayoutVars>
          <dgm:chMax val="6"/>
          <dgm:chPref val="6"/>
        </dgm:presLayoutVars>
      </dgm:prSet>
      <dgm:spPr/>
      <dgm:t>
        <a:bodyPr/>
        <a:lstStyle/>
        <a:p>
          <a:endParaRPr lang="en-US"/>
        </a:p>
      </dgm:t>
    </dgm:pt>
    <dgm:pt modelId="{E3749383-FFC7-4760-A2EB-54B2024E5279}" type="pres">
      <dgm:prSet presAssocID="{E676E205-AE21-4CCE-B8F2-7D1E3766F123}" presName="Accent1" presStyleCnt="0"/>
      <dgm:spPr/>
      <dgm:t>
        <a:bodyPr/>
        <a:lstStyle/>
        <a:p>
          <a:endParaRPr lang="en-US"/>
        </a:p>
      </dgm:t>
    </dgm:pt>
    <dgm:pt modelId="{0DD17736-4425-498C-99A1-55BD25A6E067}" type="pres">
      <dgm:prSet presAssocID="{E676E205-AE21-4CCE-B8F2-7D1E3766F123}" presName="Accent" presStyleLbl="bgShp" presStyleIdx="0" presStyleCnt="6"/>
      <dgm:spPr/>
      <dgm:t>
        <a:bodyPr/>
        <a:lstStyle/>
        <a:p>
          <a:endParaRPr lang="en-US"/>
        </a:p>
      </dgm:t>
    </dgm:pt>
    <dgm:pt modelId="{BF24ECD6-16AA-4EE8-AD96-0D6557D1805D}" type="pres">
      <dgm:prSet presAssocID="{E676E205-AE21-4CCE-B8F2-7D1E3766F123}" presName="Child1" presStyleLbl="node1" presStyleIdx="0" presStyleCnt="6">
        <dgm:presLayoutVars>
          <dgm:chMax val="0"/>
          <dgm:chPref val="0"/>
          <dgm:bulletEnabled val="1"/>
        </dgm:presLayoutVars>
      </dgm:prSet>
      <dgm:spPr/>
      <dgm:t>
        <a:bodyPr/>
        <a:lstStyle/>
        <a:p>
          <a:endParaRPr lang="en-US"/>
        </a:p>
      </dgm:t>
    </dgm:pt>
    <dgm:pt modelId="{F4EC9F32-C65C-40F7-A0BB-C270F06370F1}" type="pres">
      <dgm:prSet presAssocID="{7B2F6226-1B06-4080-BBE7-9B350B5CA308}" presName="Accent2" presStyleCnt="0"/>
      <dgm:spPr/>
      <dgm:t>
        <a:bodyPr/>
        <a:lstStyle/>
        <a:p>
          <a:endParaRPr lang="en-US"/>
        </a:p>
      </dgm:t>
    </dgm:pt>
    <dgm:pt modelId="{200913E4-C102-4D27-B480-AE58CE03A815}" type="pres">
      <dgm:prSet presAssocID="{7B2F6226-1B06-4080-BBE7-9B350B5CA308}" presName="Accent" presStyleLbl="bgShp" presStyleIdx="1" presStyleCnt="6"/>
      <dgm:spPr/>
      <dgm:t>
        <a:bodyPr/>
        <a:lstStyle/>
        <a:p>
          <a:endParaRPr lang="en-US"/>
        </a:p>
      </dgm:t>
    </dgm:pt>
    <dgm:pt modelId="{F6796B35-5B0D-4B25-B29D-FAD67EB0352D}" type="pres">
      <dgm:prSet presAssocID="{7B2F6226-1B06-4080-BBE7-9B350B5CA308}" presName="Child2" presStyleLbl="node1" presStyleIdx="1" presStyleCnt="6" custScaleX="107973">
        <dgm:presLayoutVars>
          <dgm:chMax val="0"/>
          <dgm:chPref val="0"/>
          <dgm:bulletEnabled val="1"/>
        </dgm:presLayoutVars>
      </dgm:prSet>
      <dgm:spPr/>
      <dgm:t>
        <a:bodyPr/>
        <a:lstStyle/>
        <a:p>
          <a:endParaRPr lang="en-US"/>
        </a:p>
      </dgm:t>
    </dgm:pt>
    <dgm:pt modelId="{49036ABB-A6F8-4D83-ACCC-701A283D581D}" type="pres">
      <dgm:prSet presAssocID="{8F2AC2FF-E6EF-4F41-816E-9E2C92FFD840}" presName="Accent3" presStyleCnt="0"/>
      <dgm:spPr/>
      <dgm:t>
        <a:bodyPr/>
        <a:lstStyle/>
        <a:p>
          <a:endParaRPr lang="en-US"/>
        </a:p>
      </dgm:t>
    </dgm:pt>
    <dgm:pt modelId="{593719C0-A1A6-4308-B591-CFF9AF815855}" type="pres">
      <dgm:prSet presAssocID="{8F2AC2FF-E6EF-4F41-816E-9E2C92FFD840}" presName="Accent" presStyleLbl="bgShp" presStyleIdx="2" presStyleCnt="6"/>
      <dgm:spPr/>
      <dgm:t>
        <a:bodyPr/>
        <a:lstStyle/>
        <a:p>
          <a:endParaRPr lang="en-US"/>
        </a:p>
      </dgm:t>
    </dgm:pt>
    <dgm:pt modelId="{04EDC367-50C3-438E-95E9-AB9C05E5C441}" type="pres">
      <dgm:prSet presAssocID="{8F2AC2FF-E6EF-4F41-816E-9E2C92FFD840}" presName="Child3" presStyleLbl="node1" presStyleIdx="2" presStyleCnt="6" custScaleX="111959">
        <dgm:presLayoutVars>
          <dgm:chMax val="0"/>
          <dgm:chPref val="0"/>
          <dgm:bulletEnabled val="1"/>
        </dgm:presLayoutVars>
      </dgm:prSet>
      <dgm:spPr/>
      <dgm:t>
        <a:bodyPr/>
        <a:lstStyle/>
        <a:p>
          <a:endParaRPr lang="en-US"/>
        </a:p>
      </dgm:t>
    </dgm:pt>
    <dgm:pt modelId="{13623B90-4DDC-4A57-AA1E-CC74D9FC10C1}" type="pres">
      <dgm:prSet presAssocID="{25ED35B0-5CBA-48D3-9A14-DF3F50A9A0C3}" presName="Accent4" presStyleCnt="0"/>
      <dgm:spPr/>
      <dgm:t>
        <a:bodyPr/>
        <a:lstStyle/>
        <a:p>
          <a:endParaRPr lang="en-US"/>
        </a:p>
      </dgm:t>
    </dgm:pt>
    <dgm:pt modelId="{931DFAF2-584D-4367-A326-AB06C83C94D5}" type="pres">
      <dgm:prSet presAssocID="{25ED35B0-5CBA-48D3-9A14-DF3F50A9A0C3}" presName="Accent" presStyleLbl="bgShp" presStyleIdx="3" presStyleCnt="6"/>
      <dgm:spPr/>
      <dgm:t>
        <a:bodyPr/>
        <a:lstStyle/>
        <a:p>
          <a:endParaRPr lang="en-US"/>
        </a:p>
      </dgm:t>
    </dgm:pt>
    <dgm:pt modelId="{9022DC25-7F53-43A9-9710-8C3727417598}" type="pres">
      <dgm:prSet presAssocID="{25ED35B0-5CBA-48D3-9A14-DF3F50A9A0C3}" presName="Child4" presStyleLbl="node1" presStyleIdx="3" presStyleCnt="6">
        <dgm:presLayoutVars>
          <dgm:chMax val="0"/>
          <dgm:chPref val="0"/>
          <dgm:bulletEnabled val="1"/>
        </dgm:presLayoutVars>
      </dgm:prSet>
      <dgm:spPr/>
      <dgm:t>
        <a:bodyPr/>
        <a:lstStyle/>
        <a:p>
          <a:endParaRPr lang="en-US"/>
        </a:p>
      </dgm:t>
    </dgm:pt>
    <dgm:pt modelId="{3E2D71E3-DFFC-4475-A844-E86FC9E6A83C}" type="pres">
      <dgm:prSet presAssocID="{8A18AA3B-7AAC-4C1A-8F59-2F5BB315A332}" presName="Accent5" presStyleCnt="0"/>
      <dgm:spPr/>
      <dgm:t>
        <a:bodyPr/>
        <a:lstStyle/>
        <a:p>
          <a:endParaRPr lang="en-US"/>
        </a:p>
      </dgm:t>
    </dgm:pt>
    <dgm:pt modelId="{38308C34-C089-4177-BFDD-8353A151E6BA}" type="pres">
      <dgm:prSet presAssocID="{8A18AA3B-7AAC-4C1A-8F59-2F5BB315A332}" presName="Accent" presStyleLbl="bgShp" presStyleIdx="4" presStyleCnt="6"/>
      <dgm:spPr/>
      <dgm:t>
        <a:bodyPr/>
        <a:lstStyle/>
        <a:p>
          <a:endParaRPr lang="en-US"/>
        </a:p>
      </dgm:t>
    </dgm:pt>
    <dgm:pt modelId="{C7FED39B-029C-4B7B-9D1E-79BFF651BE93}" type="pres">
      <dgm:prSet presAssocID="{8A18AA3B-7AAC-4C1A-8F59-2F5BB315A332}" presName="Child5" presStyleLbl="node1" presStyleIdx="4" presStyleCnt="6">
        <dgm:presLayoutVars>
          <dgm:chMax val="0"/>
          <dgm:chPref val="0"/>
          <dgm:bulletEnabled val="1"/>
        </dgm:presLayoutVars>
      </dgm:prSet>
      <dgm:spPr/>
      <dgm:t>
        <a:bodyPr/>
        <a:lstStyle/>
        <a:p>
          <a:endParaRPr lang="en-US"/>
        </a:p>
      </dgm:t>
    </dgm:pt>
    <dgm:pt modelId="{654FDB57-2E3E-4686-B565-FCD77B8E51EE}" type="pres">
      <dgm:prSet presAssocID="{262CFEAC-7C9C-4DE4-921A-4DF625252926}" presName="Accent6" presStyleCnt="0"/>
      <dgm:spPr/>
      <dgm:t>
        <a:bodyPr/>
        <a:lstStyle/>
        <a:p>
          <a:endParaRPr lang="en-US"/>
        </a:p>
      </dgm:t>
    </dgm:pt>
    <dgm:pt modelId="{ECF38D4B-6E66-4240-8A8E-2C571E40CF15}" type="pres">
      <dgm:prSet presAssocID="{262CFEAC-7C9C-4DE4-921A-4DF625252926}" presName="Accent" presStyleLbl="bgShp" presStyleIdx="5" presStyleCnt="6"/>
      <dgm:spPr/>
      <dgm:t>
        <a:bodyPr/>
        <a:lstStyle/>
        <a:p>
          <a:endParaRPr lang="en-US"/>
        </a:p>
      </dgm:t>
    </dgm:pt>
    <dgm:pt modelId="{A0423842-3382-4D7B-95BA-57224E4CA72F}" type="pres">
      <dgm:prSet presAssocID="{262CFEAC-7C9C-4DE4-921A-4DF625252926}" presName="Child6" presStyleLbl="node1" presStyleIdx="5" presStyleCnt="6">
        <dgm:presLayoutVars>
          <dgm:chMax val="0"/>
          <dgm:chPref val="0"/>
          <dgm:bulletEnabled val="1"/>
        </dgm:presLayoutVars>
      </dgm:prSet>
      <dgm:spPr/>
      <dgm:t>
        <a:bodyPr/>
        <a:lstStyle/>
        <a:p>
          <a:endParaRPr lang="en-US"/>
        </a:p>
      </dgm:t>
    </dgm:pt>
  </dgm:ptLst>
  <dgm:cxnLst>
    <dgm:cxn modelId="{3D9E5CD4-15EA-41C2-B268-08A309E9460B}" srcId="{C2C382DF-C4EE-4158-BBB7-1ABF3AC64866}" destId="{7B2F6226-1B06-4080-BBE7-9B350B5CA308}" srcOrd="1" destOrd="0" parTransId="{69034F6B-C908-404E-AD3E-71EBF5EEEB57}" sibTransId="{D1AB2473-8746-4001-B428-F2C4B4AB2545}"/>
    <dgm:cxn modelId="{225FB127-2BEB-48AC-B336-80AA401BDEBD}" type="presOf" srcId="{7B2F6226-1B06-4080-BBE7-9B350B5CA308}" destId="{F6796B35-5B0D-4B25-B29D-FAD67EB0352D}" srcOrd="0" destOrd="0" presId="urn:microsoft.com/office/officeart/2011/layout/HexagonRadial"/>
    <dgm:cxn modelId="{970251D5-6F89-43CF-92D5-F3368EFDFD08}" srcId="{C2C382DF-C4EE-4158-BBB7-1ABF3AC64866}" destId="{8F2AC2FF-E6EF-4F41-816E-9E2C92FFD840}" srcOrd="2" destOrd="0" parTransId="{65001E31-5F59-4EE5-87C1-A9E740ED0FBA}" sibTransId="{1C1B96CA-8743-4DD8-866A-4F41B3E51DEC}"/>
    <dgm:cxn modelId="{CF01FFC5-2CBC-45E9-996D-3533CEE7C153}" type="presOf" srcId="{8A18AA3B-7AAC-4C1A-8F59-2F5BB315A332}" destId="{C7FED39B-029C-4B7B-9D1E-79BFF651BE93}" srcOrd="0" destOrd="0" presId="urn:microsoft.com/office/officeart/2011/layout/HexagonRadial"/>
    <dgm:cxn modelId="{83829647-7B39-4EBF-9589-21D3007EED8B}" srcId="{C2C382DF-C4EE-4158-BBB7-1ABF3AC64866}" destId="{25ED35B0-5CBA-48D3-9A14-DF3F50A9A0C3}" srcOrd="3" destOrd="0" parTransId="{4B253020-161A-454E-A00B-0B456F86581F}" sibTransId="{1364B127-E54D-4498-B4A4-0EB431ADC9A3}"/>
    <dgm:cxn modelId="{AD70B13C-B0D5-4F67-9D18-DEAE6702BED8}" type="presOf" srcId="{E676E205-AE21-4CCE-B8F2-7D1E3766F123}" destId="{BF24ECD6-16AA-4EE8-AD96-0D6557D1805D}" srcOrd="0" destOrd="0" presId="urn:microsoft.com/office/officeart/2011/layout/HexagonRadial"/>
    <dgm:cxn modelId="{1E644CB6-D22A-4F7D-9162-FB571E518768}" type="presOf" srcId="{25ED35B0-5CBA-48D3-9A14-DF3F50A9A0C3}" destId="{9022DC25-7F53-43A9-9710-8C3727417598}" srcOrd="0" destOrd="0" presId="urn:microsoft.com/office/officeart/2011/layout/HexagonRadial"/>
    <dgm:cxn modelId="{85EFD478-2ADF-4C78-8D42-59B0EE3805B7}" srcId="{C2C382DF-C4EE-4158-BBB7-1ABF3AC64866}" destId="{E676E205-AE21-4CCE-B8F2-7D1E3766F123}" srcOrd="0" destOrd="0" parTransId="{FF2685A9-8104-4604-AA6D-7D2865F682A7}" sibTransId="{2E3FA07B-FBF8-4FC3-884E-332771A96CD1}"/>
    <dgm:cxn modelId="{20FA7498-F1FC-45CB-8B45-1F8B5BD54598}" type="presOf" srcId="{8F2AC2FF-E6EF-4F41-816E-9E2C92FFD840}" destId="{04EDC367-50C3-438E-95E9-AB9C05E5C441}" srcOrd="0" destOrd="0" presId="urn:microsoft.com/office/officeart/2011/layout/HexagonRadial"/>
    <dgm:cxn modelId="{3DA5801B-67A6-44DB-A64B-B2E4E11DD65B}" srcId="{C2C382DF-C4EE-4158-BBB7-1ABF3AC64866}" destId="{262CFEAC-7C9C-4DE4-921A-4DF625252926}" srcOrd="5" destOrd="0" parTransId="{043C87F3-AA0F-4F46-AF39-1108B9E3E5C5}" sibTransId="{BE20A076-F21B-4A3E-9C5D-141AC54022C6}"/>
    <dgm:cxn modelId="{69B4CAA7-358E-4D7E-9D36-65F9B0A2D0A4}" type="presOf" srcId="{E6569109-63E4-42EE-8140-1ED06D2D1B1D}" destId="{FDE23F9E-009C-46E2-A070-93EA675FADAC}" srcOrd="0" destOrd="0" presId="urn:microsoft.com/office/officeart/2011/layout/HexagonRadial"/>
    <dgm:cxn modelId="{06B5C259-5BE7-4335-A949-7625182C5FF2}" type="presOf" srcId="{C2C382DF-C4EE-4158-BBB7-1ABF3AC64866}" destId="{769BA180-6CBF-4126-975A-848B59571590}" srcOrd="0" destOrd="0" presId="urn:microsoft.com/office/officeart/2011/layout/HexagonRadial"/>
    <dgm:cxn modelId="{454DE383-F44F-4D8F-877C-7D07106E7947}" type="presOf" srcId="{262CFEAC-7C9C-4DE4-921A-4DF625252926}" destId="{A0423842-3382-4D7B-95BA-57224E4CA72F}" srcOrd="0" destOrd="0" presId="urn:microsoft.com/office/officeart/2011/layout/HexagonRadial"/>
    <dgm:cxn modelId="{B9420C73-C5C2-42E7-8197-E9ECF7CD2BF7}" srcId="{E6569109-63E4-42EE-8140-1ED06D2D1B1D}" destId="{C2C382DF-C4EE-4158-BBB7-1ABF3AC64866}" srcOrd="0" destOrd="0" parTransId="{D7E67087-4E25-4CC6-9537-02815C5190D2}" sibTransId="{5FC074C9-5BB5-447C-8E59-9FEDF83C2FF5}"/>
    <dgm:cxn modelId="{7A99607D-DD4F-4878-AFB4-CC375E22F4F5}" srcId="{C2C382DF-C4EE-4158-BBB7-1ABF3AC64866}" destId="{8A18AA3B-7AAC-4C1A-8F59-2F5BB315A332}" srcOrd="4" destOrd="0" parTransId="{BD40ADF6-58EE-45B1-98B8-E87747AC2F3E}" sibTransId="{6F0C97D9-BB44-414B-BB4D-A181CABAF755}"/>
    <dgm:cxn modelId="{52A77957-DC7E-47B5-855E-EDA7B030B1B6}" type="presParOf" srcId="{FDE23F9E-009C-46E2-A070-93EA675FADAC}" destId="{769BA180-6CBF-4126-975A-848B59571590}" srcOrd="0" destOrd="0" presId="urn:microsoft.com/office/officeart/2011/layout/HexagonRadial"/>
    <dgm:cxn modelId="{E8E1F90C-9432-423D-851C-5A79FB8E809C}" type="presParOf" srcId="{FDE23F9E-009C-46E2-A070-93EA675FADAC}" destId="{E3749383-FFC7-4760-A2EB-54B2024E5279}" srcOrd="1" destOrd="0" presId="urn:microsoft.com/office/officeart/2011/layout/HexagonRadial"/>
    <dgm:cxn modelId="{DF82D2FF-B697-4FE7-BF69-0CB397BCFF3A}" type="presParOf" srcId="{E3749383-FFC7-4760-A2EB-54B2024E5279}" destId="{0DD17736-4425-498C-99A1-55BD25A6E067}" srcOrd="0" destOrd="0" presId="urn:microsoft.com/office/officeart/2011/layout/HexagonRadial"/>
    <dgm:cxn modelId="{8E0ECB32-92F5-40AA-983E-9147A01ECE3C}" type="presParOf" srcId="{FDE23F9E-009C-46E2-A070-93EA675FADAC}" destId="{BF24ECD6-16AA-4EE8-AD96-0D6557D1805D}" srcOrd="2" destOrd="0" presId="urn:microsoft.com/office/officeart/2011/layout/HexagonRadial"/>
    <dgm:cxn modelId="{9A5EA825-7792-4FFB-BAFF-63EF8405431F}" type="presParOf" srcId="{FDE23F9E-009C-46E2-A070-93EA675FADAC}" destId="{F4EC9F32-C65C-40F7-A0BB-C270F06370F1}" srcOrd="3" destOrd="0" presId="urn:microsoft.com/office/officeart/2011/layout/HexagonRadial"/>
    <dgm:cxn modelId="{C0C78D24-06C4-4A83-8B01-EE02ECA4B7A6}" type="presParOf" srcId="{F4EC9F32-C65C-40F7-A0BB-C270F06370F1}" destId="{200913E4-C102-4D27-B480-AE58CE03A815}" srcOrd="0" destOrd="0" presId="urn:microsoft.com/office/officeart/2011/layout/HexagonRadial"/>
    <dgm:cxn modelId="{2007951B-AD89-436E-93A4-AD769FBECC25}" type="presParOf" srcId="{FDE23F9E-009C-46E2-A070-93EA675FADAC}" destId="{F6796B35-5B0D-4B25-B29D-FAD67EB0352D}" srcOrd="4" destOrd="0" presId="urn:microsoft.com/office/officeart/2011/layout/HexagonRadial"/>
    <dgm:cxn modelId="{6D7D7998-C645-4D21-9F9E-47C072571A90}" type="presParOf" srcId="{FDE23F9E-009C-46E2-A070-93EA675FADAC}" destId="{49036ABB-A6F8-4D83-ACCC-701A283D581D}" srcOrd="5" destOrd="0" presId="urn:microsoft.com/office/officeart/2011/layout/HexagonRadial"/>
    <dgm:cxn modelId="{D0AD6C06-74FA-480B-BD5D-02B0C660E99D}" type="presParOf" srcId="{49036ABB-A6F8-4D83-ACCC-701A283D581D}" destId="{593719C0-A1A6-4308-B591-CFF9AF815855}" srcOrd="0" destOrd="0" presId="urn:microsoft.com/office/officeart/2011/layout/HexagonRadial"/>
    <dgm:cxn modelId="{947DE9D9-A3CF-4241-A2DB-D5A8E0D23ECD}" type="presParOf" srcId="{FDE23F9E-009C-46E2-A070-93EA675FADAC}" destId="{04EDC367-50C3-438E-95E9-AB9C05E5C441}" srcOrd="6" destOrd="0" presId="urn:microsoft.com/office/officeart/2011/layout/HexagonRadial"/>
    <dgm:cxn modelId="{D7072C11-0DC9-4E8A-8CF1-9F27070B686C}" type="presParOf" srcId="{FDE23F9E-009C-46E2-A070-93EA675FADAC}" destId="{13623B90-4DDC-4A57-AA1E-CC74D9FC10C1}" srcOrd="7" destOrd="0" presId="urn:microsoft.com/office/officeart/2011/layout/HexagonRadial"/>
    <dgm:cxn modelId="{637183F4-3C1F-44DD-AE98-7D772F36216D}" type="presParOf" srcId="{13623B90-4DDC-4A57-AA1E-CC74D9FC10C1}" destId="{931DFAF2-584D-4367-A326-AB06C83C94D5}" srcOrd="0" destOrd="0" presId="urn:microsoft.com/office/officeart/2011/layout/HexagonRadial"/>
    <dgm:cxn modelId="{E129ACF3-390A-4728-A5AF-6481C46E0362}" type="presParOf" srcId="{FDE23F9E-009C-46E2-A070-93EA675FADAC}" destId="{9022DC25-7F53-43A9-9710-8C3727417598}" srcOrd="8" destOrd="0" presId="urn:microsoft.com/office/officeart/2011/layout/HexagonRadial"/>
    <dgm:cxn modelId="{DE9C4C0E-6D05-41FC-B674-51019F874BDA}" type="presParOf" srcId="{FDE23F9E-009C-46E2-A070-93EA675FADAC}" destId="{3E2D71E3-DFFC-4475-A844-E86FC9E6A83C}" srcOrd="9" destOrd="0" presId="urn:microsoft.com/office/officeart/2011/layout/HexagonRadial"/>
    <dgm:cxn modelId="{26A3EF8D-6224-4D8C-A1CF-307A62FC3A1F}" type="presParOf" srcId="{3E2D71E3-DFFC-4475-A844-E86FC9E6A83C}" destId="{38308C34-C089-4177-BFDD-8353A151E6BA}" srcOrd="0" destOrd="0" presId="urn:microsoft.com/office/officeart/2011/layout/HexagonRadial"/>
    <dgm:cxn modelId="{29CC822C-DEFD-4EDE-8884-8D52A9CCCC50}" type="presParOf" srcId="{FDE23F9E-009C-46E2-A070-93EA675FADAC}" destId="{C7FED39B-029C-4B7B-9D1E-79BFF651BE93}" srcOrd="10" destOrd="0" presId="urn:microsoft.com/office/officeart/2011/layout/HexagonRadial"/>
    <dgm:cxn modelId="{13DF6E2A-ECB3-4EAA-BE7B-8C5DE9C63E7F}" type="presParOf" srcId="{FDE23F9E-009C-46E2-A070-93EA675FADAC}" destId="{654FDB57-2E3E-4686-B565-FCD77B8E51EE}" srcOrd="11" destOrd="0" presId="urn:microsoft.com/office/officeart/2011/layout/HexagonRadial"/>
    <dgm:cxn modelId="{207E8535-E910-4031-A5ED-683DA21782FC}" type="presParOf" srcId="{654FDB57-2E3E-4686-B565-FCD77B8E51EE}" destId="{ECF38D4B-6E66-4240-8A8E-2C571E40CF15}" srcOrd="0" destOrd="0" presId="urn:microsoft.com/office/officeart/2011/layout/HexagonRadial"/>
    <dgm:cxn modelId="{1E332089-805B-49F1-B4DD-909503F064B6}" type="presParOf" srcId="{FDE23F9E-009C-46E2-A070-93EA675FADAC}" destId="{A0423842-3382-4D7B-95BA-57224E4CA72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16C32-5E19-4F88-B6C2-0D206E4BC830}"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2384C7F0-0146-426D-9331-5DDD50D5D14E}">
      <dgm:prSet phldrT="[Text]"/>
      <dgm:spPr/>
      <dgm:t>
        <a:bodyPr/>
        <a:lstStyle/>
        <a:p>
          <a:r>
            <a:rPr lang="es-EC" dirty="0" smtClean="0"/>
            <a:t>Interpretativo</a:t>
          </a:r>
          <a:endParaRPr lang="en-US" dirty="0"/>
        </a:p>
      </dgm:t>
    </dgm:pt>
    <dgm:pt modelId="{A7987B55-C37B-4C6D-A8A5-1AE0CDB3FC71}" type="parTrans" cxnId="{D321E4E7-A3E2-4B30-A42D-9DEC2DDD6E98}">
      <dgm:prSet/>
      <dgm:spPr/>
      <dgm:t>
        <a:bodyPr/>
        <a:lstStyle/>
        <a:p>
          <a:endParaRPr lang="en-US"/>
        </a:p>
      </dgm:t>
    </dgm:pt>
    <dgm:pt modelId="{0F356612-6A4D-444C-B50F-9D8710CC077D}" type="sibTrans" cxnId="{D321E4E7-A3E2-4B30-A42D-9DEC2DDD6E98}">
      <dgm:prSet/>
      <dgm:spPr/>
      <dgm:t>
        <a:bodyPr/>
        <a:lstStyle/>
        <a:p>
          <a:endParaRPr lang="en-US"/>
        </a:p>
      </dgm:t>
    </dgm:pt>
    <dgm:pt modelId="{7D1A772E-5327-4C02-8681-23E511964736}">
      <dgm:prSet phldrT="[Text]"/>
      <dgm:spPr/>
      <dgm:t>
        <a:bodyPr/>
        <a:lstStyle/>
        <a:p>
          <a:r>
            <a:rPr lang="es-EC" dirty="0" smtClean="0"/>
            <a:t>Descripción</a:t>
          </a:r>
          <a:endParaRPr lang="en-US" dirty="0"/>
        </a:p>
      </dgm:t>
    </dgm:pt>
    <dgm:pt modelId="{A3E3902F-B430-4882-A599-56FF1E51CA87}" type="parTrans" cxnId="{50927AF3-C908-45CE-A107-012C2376F95B}">
      <dgm:prSet/>
      <dgm:spPr/>
      <dgm:t>
        <a:bodyPr/>
        <a:lstStyle/>
        <a:p>
          <a:endParaRPr lang="en-US"/>
        </a:p>
      </dgm:t>
    </dgm:pt>
    <dgm:pt modelId="{1D9CC206-DC05-47AD-8168-3933D8ECF798}" type="sibTrans" cxnId="{50927AF3-C908-45CE-A107-012C2376F95B}">
      <dgm:prSet/>
      <dgm:spPr/>
      <dgm:t>
        <a:bodyPr/>
        <a:lstStyle/>
        <a:p>
          <a:endParaRPr lang="en-US"/>
        </a:p>
      </dgm:t>
    </dgm:pt>
    <dgm:pt modelId="{7D9AB0F3-8F89-4148-A0D8-4EF292EF7F8A}">
      <dgm:prSet phldrT="[Text]"/>
      <dgm:spPr/>
      <dgm:t>
        <a:bodyPr/>
        <a:lstStyle/>
        <a:p>
          <a:r>
            <a:rPr lang="es-EC" dirty="0" smtClean="0"/>
            <a:t>Valoración</a:t>
          </a:r>
          <a:endParaRPr lang="en-US" dirty="0"/>
        </a:p>
      </dgm:t>
    </dgm:pt>
    <dgm:pt modelId="{47991152-55C4-4831-9287-301856BA5408}" type="parTrans" cxnId="{A068D3FA-EF7F-43B0-9FF7-025A64F5F063}">
      <dgm:prSet/>
      <dgm:spPr/>
      <dgm:t>
        <a:bodyPr/>
        <a:lstStyle/>
        <a:p>
          <a:endParaRPr lang="en-US"/>
        </a:p>
      </dgm:t>
    </dgm:pt>
    <dgm:pt modelId="{FD4959A7-1298-4555-9E6D-C15A7FAF86F3}" type="sibTrans" cxnId="{A068D3FA-EF7F-43B0-9FF7-025A64F5F063}">
      <dgm:prSet/>
      <dgm:spPr/>
      <dgm:t>
        <a:bodyPr/>
        <a:lstStyle/>
        <a:p>
          <a:endParaRPr lang="en-US"/>
        </a:p>
      </dgm:t>
    </dgm:pt>
    <dgm:pt modelId="{7A86550D-FC96-4C1F-97EC-5E6480BA8930}" type="pres">
      <dgm:prSet presAssocID="{D8416C32-5E19-4F88-B6C2-0D206E4BC830}" presName="Name0" presStyleCnt="0">
        <dgm:presLayoutVars>
          <dgm:chMax val="7"/>
          <dgm:chPref val="7"/>
          <dgm:dir/>
          <dgm:animLvl val="lvl"/>
        </dgm:presLayoutVars>
      </dgm:prSet>
      <dgm:spPr/>
      <dgm:t>
        <a:bodyPr/>
        <a:lstStyle/>
        <a:p>
          <a:endParaRPr lang="en-US"/>
        </a:p>
      </dgm:t>
    </dgm:pt>
    <dgm:pt modelId="{3334EFED-4CDA-4B86-AA4B-092DDA72E6E3}" type="pres">
      <dgm:prSet presAssocID="{2384C7F0-0146-426D-9331-5DDD50D5D14E}" presName="Accent1" presStyleCnt="0"/>
      <dgm:spPr/>
      <dgm:t>
        <a:bodyPr/>
        <a:lstStyle/>
        <a:p>
          <a:endParaRPr lang="en-US"/>
        </a:p>
      </dgm:t>
    </dgm:pt>
    <dgm:pt modelId="{3A940B29-C973-4313-B70E-A39D9317DB45}" type="pres">
      <dgm:prSet presAssocID="{2384C7F0-0146-426D-9331-5DDD50D5D14E}" presName="Accent" presStyleLbl="node1" presStyleIdx="0" presStyleCnt="3"/>
      <dgm:spPr/>
      <dgm:t>
        <a:bodyPr/>
        <a:lstStyle/>
        <a:p>
          <a:endParaRPr lang="en-US"/>
        </a:p>
      </dgm:t>
    </dgm:pt>
    <dgm:pt modelId="{7172ADF7-8960-4862-9342-F141C1D479D6}" type="pres">
      <dgm:prSet presAssocID="{2384C7F0-0146-426D-9331-5DDD50D5D14E}" presName="Parent1" presStyleLbl="revTx" presStyleIdx="0" presStyleCnt="3">
        <dgm:presLayoutVars>
          <dgm:chMax val="1"/>
          <dgm:chPref val="1"/>
          <dgm:bulletEnabled val="1"/>
        </dgm:presLayoutVars>
      </dgm:prSet>
      <dgm:spPr/>
      <dgm:t>
        <a:bodyPr/>
        <a:lstStyle/>
        <a:p>
          <a:endParaRPr lang="en-US"/>
        </a:p>
      </dgm:t>
    </dgm:pt>
    <dgm:pt modelId="{A2D79635-AA35-4966-87DA-0FEEB7489DB9}" type="pres">
      <dgm:prSet presAssocID="{7D1A772E-5327-4C02-8681-23E511964736}" presName="Accent2" presStyleCnt="0"/>
      <dgm:spPr/>
      <dgm:t>
        <a:bodyPr/>
        <a:lstStyle/>
        <a:p>
          <a:endParaRPr lang="en-US"/>
        </a:p>
      </dgm:t>
    </dgm:pt>
    <dgm:pt modelId="{E11A109A-6BEC-4914-B205-F0124F901115}" type="pres">
      <dgm:prSet presAssocID="{7D1A772E-5327-4C02-8681-23E511964736}" presName="Accent" presStyleLbl="node1" presStyleIdx="1" presStyleCnt="3"/>
      <dgm:spPr/>
      <dgm:t>
        <a:bodyPr/>
        <a:lstStyle/>
        <a:p>
          <a:endParaRPr lang="en-US"/>
        </a:p>
      </dgm:t>
    </dgm:pt>
    <dgm:pt modelId="{AD5058A2-8E4C-4236-B129-A01A3E8EF6A6}" type="pres">
      <dgm:prSet presAssocID="{7D1A772E-5327-4C02-8681-23E511964736}" presName="Parent2" presStyleLbl="revTx" presStyleIdx="1" presStyleCnt="3">
        <dgm:presLayoutVars>
          <dgm:chMax val="1"/>
          <dgm:chPref val="1"/>
          <dgm:bulletEnabled val="1"/>
        </dgm:presLayoutVars>
      </dgm:prSet>
      <dgm:spPr/>
      <dgm:t>
        <a:bodyPr/>
        <a:lstStyle/>
        <a:p>
          <a:endParaRPr lang="en-US"/>
        </a:p>
      </dgm:t>
    </dgm:pt>
    <dgm:pt modelId="{232E9795-B306-441B-94B2-0F1580190D7B}" type="pres">
      <dgm:prSet presAssocID="{7D9AB0F3-8F89-4148-A0D8-4EF292EF7F8A}" presName="Accent3" presStyleCnt="0"/>
      <dgm:spPr/>
      <dgm:t>
        <a:bodyPr/>
        <a:lstStyle/>
        <a:p>
          <a:endParaRPr lang="en-US"/>
        </a:p>
      </dgm:t>
    </dgm:pt>
    <dgm:pt modelId="{A1CC07B9-3F84-45CB-AAA9-B12E41D40AA0}" type="pres">
      <dgm:prSet presAssocID="{7D9AB0F3-8F89-4148-A0D8-4EF292EF7F8A}" presName="Accent" presStyleLbl="node1" presStyleIdx="2" presStyleCnt="3"/>
      <dgm:spPr/>
      <dgm:t>
        <a:bodyPr/>
        <a:lstStyle/>
        <a:p>
          <a:endParaRPr lang="en-US"/>
        </a:p>
      </dgm:t>
    </dgm:pt>
    <dgm:pt modelId="{AD73B0FD-C47A-47D1-A5CB-2B8C15BDA715}" type="pres">
      <dgm:prSet presAssocID="{7D9AB0F3-8F89-4148-A0D8-4EF292EF7F8A}" presName="Parent3" presStyleLbl="revTx" presStyleIdx="2" presStyleCnt="3">
        <dgm:presLayoutVars>
          <dgm:chMax val="1"/>
          <dgm:chPref val="1"/>
          <dgm:bulletEnabled val="1"/>
        </dgm:presLayoutVars>
      </dgm:prSet>
      <dgm:spPr/>
      <dgm:t>
        <a:bodyPr/>
        <a:lstStyle/>
        <a:p>
          <a:endParaRPr lang="en-US"/>
        </a:p>
      </dgm:t>
    </dgm:pt>
  </dgm:ptLst>
  <dgm:cxnLst>
    <dgm:cxn modelId="{765DF353-23AA-435E-8975-C29BE2D716C1}" type="presOf" srcId="{2384C7F0-0146-426D-9331-5DDD50D5D14E}" destId="{7172ADF7-8960-4862-9342-F141C1D479D6}" srcOrd="0" destOrd="0" presId="urn:microsoft.com/office/officeart/2009/layout/CircleArrowProcess"/>
    <dgm:cxn modelId="{A01E3F15-250F-470D-A124-3355993F62D4}" type="presOf" srcId="{7D9AB0F3-8F89-4148-A0D8-4EF292EF7F8A}" destId="{AD73B0FD-C47A-47D1-A5CB-2B8C15BDA715}" srcOrd="0" destOrd="0" presId="urn:microsoft.com/office/officeart/2009/layout/CircleArrowProcess"/>
    <dgm:cxn modelId="{D321E4E7-A3E2-4B30-A42D-9DEC2DDD6E98}" srcId="{D8416C32-5E19-4F88-B6C2-0D206E4BC830}" destId="{2384C7F0-0146-426D-9331-5DDD50D5D14E}" srcOrd="0" destOrd="0" parTransId="{A7987B55-C37B-4C6D-A8A5-1AE0CDB3FC71}" sibTransId="{0F356612-6A4D-444C-B50F-9D8710CC077D}"/>
    <dgm:cxn modelId="{F8CD9093-7EDC-47B6-A6BC-4C2B509BFBD0}" type="presOf" srcId="{7D1A772E-5327-4C02-8681-23E511964736}" destId="{AD5058A2-8E4C-4236-B129-A01A3E8EF6A6}" srcOrd="0" destOrd="0" presId="urn:microsoft.com/office/officeart/2009/layout/CircleArrowProcess"/>
    <dgm:cxn modelId="{50927AF3-C908-45CE-A107-012C2376F95B}" srcId="{D8416C32-5E19-4F88-B6C2-0D206E4BC830}" destId="{7D1A772E-5327-4C02-8681-23E511964736}" srcOrd="1" destOrd="0" parTransId="{A3E3902F-B430-4882-A599-56FF1E51CA87}" sibTransId="{1D9CC206-DC05-47AD-8168-3933D8ECF798}"/>
    <dgm:cxn modelId="{8AD57D92-774E-46F4-A329-84D01A0C9FA1}" type="presOf" srcId="{D8416C32-5E19-4F88-B6C2-0D206E4BC830}" destId="{7A86550D-FC96-4C1F-97EC-5E6480BA8930}" srcOrd="0" destOrd="0" presId="urn:microsoft.com/office/officeart/2009/layout/CircleArrowProcess"/>
    <dgm:cxn modelId="{A068D3FA-EF7F-43B0-9FF7-025A64F5F063}" srcId="{D8416C32-5E19-4F88-B6C2-0D206E4BC830}" destId="{7D9AB0F3-8F89-4148-A0D8-4EF292EF7F8A}" srcOrd="2" destOrd="0" parTransId="{47991152-55C4-4831-9287-301856BA5408}" sibTransId="{FD4959A7-1298-4555-9E6D-C15A7FAF86F3}"/>
    <dgm:cxn modelId="{6BD23995-D097-4B58-B160-51D157B917F2}" type="presParOf" srcId="{7A86550D-FC96-4C1F-97EC-5E6480BA8930}" destId="{3334EFED-4CDA-4B86-AA4B-092DDA72E6E3}" srcOrd="0" destOrd="0" presId="urn:microsoft.com/office/officeart/2009/layout/CircleArrowProcess"/>
    <dgm:cxn modelId="{D35AAD2E-1D84-4AEE-9F09-2F65C1106529}" type="presParOf" srcId="{3334EFED-4CDA-4B86-AA4B-092DDA72E6E3}" destId="{3A940B29-C973-4313-B70E-A39D9317DB45}" srcOrd="0" destOrd="0" presId="urn:microsoft.com/office/officeart/2009/layout/CircleArrowProcess"/>
    <dgm:cxn modelId="{C27A61B6-D910-471C-BE94-C4DC28A08577}" type="presParOf" srcId="{7A86550D-FC96-4C1F-97EC-5E6480BA8930}" destId="{7172ADF7-8960-4862-9342-F141C1D479D6}" srcOrd="1" destOrd="0" presId="urn:microsoft.com/office/officeart/2009/layout/CircleArrowProcess"/>
    <dgm:cxn modelId="{773AE7E5-3A9C-4282-A14A-544F132A1F8A}" type="presParOf" srcId="{7A86550D-FC96-4C1F-97EC-5E6480BA8930}" destId="{A2D79635-AA35-4966-87DA-0FEEB7489DB9}" srcOrd="2" destOrd="0" presId="urn:microsoft.com/office/officeart/2009/layout/CircleArrowProcess"/>
    <dgm:cxn modelId="{AE327873-373B-40F2-A868-18B0CFB59398}" type="presParOf" srcId="{A2D79635-AA35-4966-87DA-0FEEB7489DB9}" destId="{E11A109A-6BEC-4914-B205-F0124F901115}" srcOrd="0" destOrd="0" presId="urn:microsoft.com/office/officeart/2009/layout/CircleArrowProcess"/>
    <dgm:cxn modelId="{C6527A4D-8F62-462A-9CF7-3487412811B5}" type="presParOf" srcId="{7A86550D-FC96-4C1F-97EC-5E6480BA8930}" destId="{AD5058A2-8E4C-4236-B129-A01A3E8EF6A6}" srcOrd="3" destOrd="0" presId="urn:microsoft.com/office/officeart/2009/layout/CircleArrowProcess"/>
    <dgm:cxn modelId="{465961BC-E83E-4818-91D7-0EC1F3FB2C38}" type="presParOf" srcId="{7A86550D-FC96-4C1F-97EC-5E6480BA8930}" destId="{232E9795-B306-441B-94B2-0F1580190D7B}" srcOrd="4" destOrd="0" presId="urn:microsoft.com/office/officeart/2009/layout/CircleArrowProcess"/>
    <dgm:cxn modelId="{504EB1A4-D0A9-4171-9B38-FA684C002D52}" type="presParOf" srcId="{232E9795-B306-441B-94B2-0F1580190D7B}" destId="{A1CC07B9-3F84-45CB-AAA9-B12E41D40AA0}" srcOrd="0" destOrd="0" presId="urn:microsoft.com/office/officeart/2009/layout/CircleArrowProcess"/>
    <dgm:cxn modelId="{4E06C627-A8F9-40C2-9B90-8E6251B7054A}" type="presParOf" srcId="{7A86550D-FC96-4C1F-97EC-5E6480BA8930}" destId="{AD73B0FD-C47A-47D1-A5CB-2B8C15BDA715}"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DA86AE-F9FE-4B8C-B879-789490457F99}"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2686172A-5624-4230-8C12-DD2FA1806510}">
      <dgm:prSet phldrT="[Text]" custT="1"/>
      <dgm:spPr/>
      <dgm:t>
        <a:bodyPr/>
        <a:lstStyle/>
        <a:p>
          <a:r>
            <a:rPr lang="es-EC" sz="1100" dirty="0" smtClean="0"/>
            <a:t>Teoría fundamentada</a:t>
          </a:r>
          <a:endParaRPr lang="en-US" sz="1100" dirty="0"/>
        </a:p>
      </dgm:t>
    </dgm:pt>
    <dgm:pt modelId="{B45E794D-9C2B-4185-8867-445FB1EE0DE2}" type="parTrans" cxnId="{DB3CA1C1-45BE-41EC-8328-9A3C638662C6}">
      <dgm:prSet/>
      <dgm:spPr/>
      <dgm:t>
        <a:bodyPr/>
        <a:lstStyle/>
        <a:p>
          <a:endParaRPr lang="en-US" sz="2400"/>
        </a:p>
      </dgm:t>
    </dgm:pt>
    <dgm:pt modelId="{6C6F77D4-5865-4F32-A04A-3A862BB4209B}" type="sibTrans" cxnId="{DB3CA1C1-45BE-41EC-8328-9A3C638662C6}">
      <dgm:prSet/>
      <dgm:spPr/>
      <dgm:t>
        <a:bodyPr/>
        <a:lstStyle/>
        <a:p>
          <a:endParaRPr lang="en-US" sz="2400"/>
        </a:p>
      </dgm:t>
    </dgm:pt>
    <dgm:pt modelId="{755E712B-3A0C-4183-8C02-243C7BA0D090}">
      <dgm:prSet phldrT="[Text]" custT="1"/>
      <dgm:spPr/>
      <dgm:t>
        <a:bodyPr/>
        <a:lstStyle/>
        <a:p>
          <a:r>
            <a:rPr lang="es-EC" sz="1100" dirty="0" smtClean="0"/>
            <a:t>Entrevistas a expertos </a:t>
          </a:r>
          <a:endParaRPr lang="en-US" sz="1100" dirty="0"/>
        </a:p>
      </dgm:t>
    </dgm:pt>
    <dgm:pt modelId="{A5453DEE-9DEB-45D7-980C-F1B70B64A482}" type="parTrans" cxnId="{067EDD68-485C-4CCF-8C27-A7C1DB2B4E2E}">
      <dgm:prSet/>
      <dgm:spPr/>
      <dgm:t>
        <a:bodyPr/>
        <a:lstStyle/>
        <a:p>
          <a:endParaRPr lang="en-US" sz="2400"/>
        </a:p>
      </dgm:t>
    </dgm:pt>
    <dgm:pt modelId="{356DD6E5-33F6-4DE2-B756-EAACECF29C6C}" type="sibTrans" cxnId="{067EDD68-485C-4CCF-8C27-A7C1DB2B4E2E}">
      <dgm:prSet/>
      <dgm:spPr/>
      <dgm:t>
        <a:bodyPr/>
        <a:lstStyle/>
        <a:p>
          <a:endParaRPr lang="en-US" sz="2400"/>
        </a:p>
      </dgm:t>
    </dgm:pt>
    <dgm:pt modelId="{8C4F07A4-4EFF-4B60-994D-308144800645}">
      <dgm:prSet phldrT="[Text]" custT="1"/>
      <dgm:spPr/>
      <dgm:t>
        <a:bodyPr/>
        <a:lstStyle/>
        <a:p>
          <a:r>
            <a:rPr lang="es-EC" sz="1100" dirty="0" smtClean="0"/>
            <a:t>NIC 17 Arrendamientos</a:t>
          </a:r>
          <a:endParaRPr lang="en-US" sz="1100" dirty="0"/>
        </a:p>
      </dgm:t>
    </dgm:pt>
    <dgm:pt modelId="{6ABA55A2-A286-46E7-B222-65FC878F4CFF}" type="parTrans" cxnId="{9337B4E4-4CC0-4004-96BB-AF16340040D4}">
      <dgm:prSet/>
      <dgm:spPr/>
      <dgm:t>
        <a:bodyPr/>
        <a:lstStyle/>
        <a:p>
          <a:endParaRPr lang="en-US" sz="2400"/>
        </a:p>
      </dgm:t>
    </dgm:pt>
    <dgm:pt modelId="{F5BB55C6-258A-416C-8681-42CADE6D3D2A}" type="sibTrans" cxnId="{9337B4E4-4CC0-4004-96BB-AF16340040D4}">
      <dgm:prSet/>
      <dgm:spPr/>
      <dgm:t>
        <a:bodyPr/>
        <a:lstStyle/>
        <a:p>
          <a:endParaRPr lang="en-US" sz="2400"/>
        </a:p>
      </dgm:t>
    </dgm:pt>
    <dgm:pt modelId="{1790A624-EF1E-4895-8792-3E37E94D8EC5}">
      <dgm:prSet phldrT="[Text]" custT="1"/>
      <dgm:spPr/>
      <dgm:t>
        <a:bodyPr/>
        <a:lstStyle/>
        <a:p>
          <a:r>
            <a:rPr lang="es-EC" sz="1100" dirty="0" smtClean="0"/>
            <a:t>NIIF 16 Arrendamientos</a:t>
          </a:r>
          <a:endParaRPr lang="en-US" sz="1100" dirty="0"/>
        </a:p>
      </dgm:t>
    </dgm:pt>
    <dgm:pt modelId="{E289DC3D-4F9F-4E71-A111-97BEF4D573AB}" type="parTrans" cxnId="{CEB01788-24C1-4B5A-8396-6392C60F59D4}">
      <dgm:prSet/>
      <dgm:spPr/>
      <dgm:t>
        <a:bodyPr/>
        <a:lstStyle/>
        <a:p>
          <a:endParaRPr lang="en-US" sz="2400"/>
        </a:p>
      </dgm:t>
    </dgm:pt>
    <dgm:pt modelId="{B1EA5BA4-2767-46C0-8AB0-E8E45F8DC8FA}" type="sibTrans" cxnId="{CEB01788-24C1-4B5A-8396-6392C60F59D4}">
      <dgm:prSet/>
      <dgm:spPr/>
      <dgm:t>
        <a:bodyPr/>
        <a:lstStyle/>
        <a:p>
          <a:endParaRPr lang="en-US" sz="2400"/>
        </a:p>
      </dgm:t>
    </dgm:pt>
    <dgm:pt modelId="{3F10255F-418E-4EB5-98FD-8571BA17A045}">
      <dgm:prSet phldrT="[Text]" custT="1"/>
      <dgm:spPr/>
      <dgm:t>
        <a:bodyPr/>
        <a:lstStyle/>
        <a:p>
          <a:r>
            <a:rPr lang="es-EC" sz="1100" dirty="0" smtClean="0"/>
            <a:t>Modalidades contractuales</a:t>
          </a:r>
          <a:endParaRPr lang="en-US" sz="1100" dirty="0"/>
        </a:p>
      </dgm:t>
    </dgm:pt>
    <dgm:pt modelId="{6A56C092-2146-4FB3-9B7D-C16FF27F30DC}" type="parTrans" cxnId="{01CFA63B-1D49-4343-A9FB-0C8FC9F3318C}">
      <dgm:prSet/>
      <dgm:spPr/>
      <dgm:t>
        <a:bodyPr/>
        <a:lstStyle/>
        <a:p>
          <a:endParaRPr lang="en-US" sz="2400"/>
        </a:p>
      </dgm:t>
    </dgm:pt>
    <dgm:pt modelId="{2A7E35BE-AFFE-4FFF-8B1E-47DA18BDF423}" type="sibTrans" cxnId="{01CFA63B-1D49-4343-A9FB-0C8FC9F3318C}">
      <dgm:prSet/>
      <dgm:spPr/>
      <dgm:t>
        <a:bodyPr/>
        <a:lstStyle/>
        <a:p>
          <a:endParaRPr lang="en-US" sz="2400"/>
        </a:p>
      </dgm:t>
    </dgm:pt>
    <dgm:pt modelId="{F47C9F54-2B9C-4C88-B612-75CD3D9376F2}" type="pres">
      <dgm:prSet presAssocID="{CCDA86AE-F9FE-4B8C-B879-789490457F99}" presName="cycle" presStyleCnt="0">
        <dgm:presLayoutVars>
          <dgm:dir/>
          <dgm:resizeHandles val="exact"/>
        </dgm:presLayoutVars>
      </dgm:prSet>
      <dgm:spPr/>
      <dgm:t>
        <a:bodyPr/>
        <a:lstStyle/>
        <a:p>
          <a:endParaRPr lang="en-US"/>
        </a:p>
      </dgm:t>
    </dgm:pt>
    <dgm:pt modelId="{3FBC4969-4386-4737-8732-FBA653DEF555}" type="pres">
      <dgm:prSet presAssocID="{2686172A-5624-4230-8C12-DD2FA1806510}" presName="node" presStyleLbl="node1" presStyleIdx="0" presStyleCnt="5">
        <dgm:presLayoutVars>
          <dgm:bulletEnabled val="1"/>
        </dgm:presLayoutVars>
      </dgm:prSet>
      <dgm:spPr/>
      <dgm:t>
        <a:bodyPr/>
        <a:lstStyle/>
        <a:p>
          <a:endParaRPr lang="en-US"/>
        </a:p>
      </dgm:t>
    </dgm:pt>
    <dgm:pt modelId="{901CC5AB-3F0E-4BE9-933F-C926FB06C18D}" type="pres">
      <dgm:prSet presAssocID="{2686172A-5624-4230-8C12-DD2FA1806510}" presName="spNode" presStyleCnt="0"/>
      <dgm:spPr/>
      <dgm:t>
        <a:bodyPr/>
        <a:lstStyle/>
        <a:p>
          <a:endParaRPr lang="en-US"/>
        </a:p>
      </dgm:t>
    </dgm:pt>
    <dgm:pt modelId="{6AD4A9F9-2357-4BD0-BE67-CA9A0B94FA19}" type="pres">
      <dgm:prSet presAssocID="{6C6F77D4-5865-4F32-A04A-3A862BB4209B}" presName="sibTrans" presStyleLbl="sibTrans1D1" presStyleIdx="0" presStyleCnt="5"/>
      <dgm:spPr/>
      <dgm:t>
        <a:bodyPr/>
        <a:lstStyle/>
        <a:p>
          <a:endParaRPr lang="en-US"/>
        </a:p>
      </dgm:t>
    </dgm:pt>
    <dgm:pt modelId="{E9CB18EC-4D16-4E40-AF06-37E96C989648}" type="pres">
      <dgm:prSet presAssocID="{755E712B-3A0C-4183-8C02-243C7BA0D090}" presName="node" presStyleLbl="node1" presStyleIdx="1" presStyleCnt="5">
        <dgm:presLayoutVars>
          <dgm:bulletEnabled val="1"/>
        </dgm:presLayoutVars>
      </dgm:prSet>
      <dgm:spPr/>
      <dgm:t>
        <a:bodyPr/>
        <a:lstStyle/>
        <a:p>
          <a:endParaRPr lang="en-US"/>
        </a:p>
      </dgm:t>
    </dgm:pt>
    <dgm:pt modelId="{D593F9BF-6233-47DA-AA63-0C2B1363C55B}" type="pres">
      <dgm:prSet presAssocID="{755E712B-3A0C-4183-8C02-243C7BA0D090}" presName="spNode" presStyleCnt="0"/>
      <dgm:spPr/>
      <dgm:t>
        <a:bodyPr/>
        <a:lstStyle/>
        <a:p>
          <a:endParaRPr lang="en-US"/>
        </a:p>
      </dgm:t>
    </dgm:pt>
    <dgm:pt modelId="{BE84D25F-989A-41E9-9E4A-724D3491AD9F}" type="pres">
      <dgm:prSet presAssocID="{356DD6E5-33F6-4DE2-B756-EAACECF29C6C}" presName="sibTrans" presStyleLbl="sibTrans1D1" presStyleIdx="1" presStyleCnt="5"/>
      <dgm:spPr/>
      <dgm:t>
        <a:bodyPr/>
        <a:lstStyle/>
        <a:p>
          <a:endParaRPr lang="en-US"/>
        </a:p>
      </dgm:t>
    </dgm:pt>
    <dgm:pt modelId="{D193ED6B-879D-4C75-8486-8BE7757CE42D}" type="pres">
      <dgm:prSet presAssocID="{8C4F07A4-4EFF-4B60-994D-308144800645}" presName="node" presStyleLbl="node1" presStyleIdx="2" presStyleCnt="5">
        <dgm:presLayoutVars>
          <dgm:bulletEnabled val="1"/>
        </dgm:presLayoutVars>
      </dgm:prSet>
      <dgm:spPr/>
      <dgm:t>
        <a:bodyPr/>
        <a:lstStyle/>
        <a:p>
          <a:endParaRPr lang="en-US"/>
        </a:p>
      </dgm:t>
    </dgm:pt>
    <dgm:pt modelId="{0A9BDBB8-451B-408E-AF3E-49366DFDDDE3}" type="pres">
      <dgm:prSet presAssocID="{8C4F07A4-4EFF-4B60-994D-308144800645}" presName="spNode" presStyleCnt="0"/>
      <dgm:spPr/>
      <dgm:t>
        <a:bodyPr/>
        <a:lstStyle/>
        <a:p>
          <a:endParaRPr lang="en-US"/>
        </a:p>
      </dgm:t>
    </dgm:pt>
    <dgm:pt modelId="{7731C941-8108-4373-9E8C-CC33160788C7}" type="pres">
      <dgm:prSet presAssocID="{F5BB55C6-258A-416C-8681-42CADE6D3D2A}" presName="sibTrans" presStyleLbl="sibTrans1D1" presStyleIdx="2" presStyleCnt="5"/>
      <dgm:spPr/>
      <dgm:t>
        <a:bodyPr/>
        <a:lstStyle/>
        <a:p>
          <a:endParaRPr lang="en-US"/>
        </a:p>
      </dgm:t>
    </dgm:pt>
    <dgm:pt modelId="{F7ED1E3C-E35A-40F6-8253-693D26879854}" type="pres">
      <dgm:prSet presAssocID="{1790A624-EF1E-4895-8792-3E37E94D8EC5}" presName="node" presStyleLbl="node1" presStyleIdx="3" presStyleCnt="5">
        <dgm:presLayoutVars>
          <dgm:bulletEnabled val="1"/>
        </dgm:presLayoutVars>
      </dgm:prSet>
      <dgm:spPr/>
      <dgm:t>
        <a:bodyPr/>
        <a:lstStyle/>
        <a:p>
          <a:endParaRPr lang="en-US"/>
        </a:p>
      </dgm:t>
    </dgm:pt>
    <dgm:pt modelId="{DDD6E905-F63F-4039-A09D-7A804A9FB41D}" type="pres">
      <dgm:prSet presAssocID="{1790A624-EF1E-4895-8792-3E37E94D8EC5}" presName="spNode" presStyleCnt="0"/>
      <dgm:spPr/>
      <dgm:t>
        <a:bodyPr/>
        <a:lstStyle/>
        <a:p>
          <a:endParaRPr lang="en-US"/>
        </a:p>
      </dgm:t>
    </dgm:pt>
    <dgm:pt modelId="{D3F905CE-433D-4F51-97E1-B5A385EB46CD}" type="pres">
      <dgm:prSet presAssocID="{B1EA5BA4-2767-46C0-8AB0-E8E45F8DC8FA}" presName="sibTrans" presStyleLbl="sibTrans1D1" presStyleIdx="3" presStyleCnt="5"/>
      <dgm:spPr/>
      <dgm:t>
        <a:bodyPr/>
        <a:lstStyle/>
        <a:p>
          <a:endParaRPr lang="en-US"/>
        </a:p>
      </dgm:t>
    </dgm:pt>
    <dgm:pt modelId="{4DBE3CB7-8A17-49BC-B294-DA702E591174}" type="pres">
      <dgm:prSet presAssocID="{3F10255F-418E-4EB5-98FD-8571BA17A045}" presName="node" presStyleLbl="node1" presStyleIdx="4" presStyleCnt="5">
        <dgm:presLayoutVars>
          <dgm:bulletEnabled val="1"/>
        </dgm:presLayoutVars>
      </dgm:prSet>
      <dgm:spPr/>
      <dgm:t>
        <a:bodyPr/>
        <a:lstStyle/>
        <a:p>
          <a:endParaRPr lang="en-US"/>
        </a:p>
      </dgm:t>
    </dgm:pt>
    <dgm:pt modelId="{14A6FB51-971C-4084-8ADD-586CF76762A0}" type="pres">
      <dgm:prSet presAssocID="{3F10255F-418E-4EB5-98FD-8571BA17A045}" presName="spNode" presStyleCnt="0"/>
      <dgm:spPr/>
      <dgm:t>
        <a:bodyPr/>
        <a:lstStyle/>
        <a:p>
          <a:endParaRPr lang="en-US"/>
        </a:p>
      </dgm:t>
    </dgm:pt>
    <dgm:pt modelId="{657C1B20-FDFC-4AE5-8931-828537C7B4E1}" type="pres">
      <dgm:prSet presAssocID="{2A7E35BE-AFFE-4FFF-8B1E-47DA18BDF423}" presName="sibTrans" presStyleLbl="sibTrans1D1" presStyleIdx="4" presStyleCnt="5"/>
      <dgm:spPr/>
      <dgm:t>
        <a:bodyPr/>
        <a:lstStyle/>
        <a:p>
          <a:endParaRPr lang="en-US"/>
        </a:p>
      </dgm:t>
    </dgm:pt>
  </dgm:ptLst>
  <dgm:cxnLst>
    <dgm:cxn modelId="{175538DA-EB38-41E1-A380-0D06D6265D27}" type="presOf" srcId="{B1EA5BA4-2767-46C0-8AB0-E8E45F8DC8FA}" destId="{D3F905CE-433D-4F51-97E1-B5A385EB46CD}" srcOrd="0" destOrd="0" presId="urn:microsoft.com/office/officeart/2005/8/layout/cycle6"/>
    <dgm:cxn modelId="{CEB01788-24C1-4B5A-8396-6392C60F59D4}" srcId="{CCDA86AE-F9FE-4B8C-B879-789490457F99}" destId="{1790A624-EF1E-4895-8792-3E37E94D8EC5}" srcOrd="3" destOrd="0" parTransId="{E289DC3D-4F9F-4E71-A111-97BEF4D573AB}" sibTransId="{B1EA5BA4-2767-46C0-8AB0-E8E45F8DC8FA}"/>
    <dgm:cxn modelId="{A3A06AEF-6BDE-47E0-94DD-4931D7E9AFAF}" type="presOf" srcId="{8C4F07A4-4EFF-4B60-994D-308144800645}" destId="{D193ED6B-879D-4C75-8486-8BE7757CE42D}" srcOrd="0" destOrd="0" presId="urn:microsoft.com/office/officeart/2005/8/layout/cycle6"/>
    <dgm:cxn modelId="{E04F3D41-2C76-467E-AF5D-7C4804622D83}" type="presOf" srcId="{F5BB55C6-258A-416C-8681-42CADE6D3D2A}" destId="{7731C941-8108-4373-9E8C-CC33160788C7}" srcOrd="0" destOrd="0" presId="urn:microsoft.com/office/officeart/2005/8/layout/cycle6"/>
    <dgm:cxn modelId="{65F86F37-5BD8-4F8C-BB30-55F6007E544E}" type="presOf" srcId="{3F10255F-418E-4EB5-98FD-8571BA17A045}" destId="{4DBE3CB7-8A17-49BC-B294-DA702E591174}" srcOrd="0" destOrd="0" presId="urn:microsoft.com/office/officeart/2005/8/layout/cycle6"/>
    <dgm:cxn modelId="{80060A8A-264C-43FC-AF66-950307AE0885}" type="presOf" srcId="{6C6F77D4-5865-4F32-A04A-3A862BB4209B}" destId="{6AD4A9F9-2357-4BD0-BE67-CA9A0B94FA19}" srcOrd="0" destOrd="0" presId="urn:microsoft.com/office/officeart/2005/8/layout/cycle6"/>
    <dgm:cxn modelId="{9337B4E4-4CC0-4004-96BB-AF16340040D4}" srcId="{CCDA86AE-F9FE-4B8C-B879-789490457F99}" destId="{8C4F07A4-4EFF-4B60-994D-308144800645}" srcOrd="2" destOrd="0" parTransId="{6ABA55A2-A286-46E7-B222-65FC878F4CFF}" sibTransId="{F5BB55C6-258A-416C-8681-42CADE6D3D2A}"/>
    <dgm:cxn modelId="{01CFA63B-1D49-4343-A9FB-0C8FC9F3318C}" srcId="{CCDA86AE-F9FE-4B8C-B879-789490457F99}" destId="{3F10255F-418E-4EB5-98FD-8571BA17A045}" srcOrd="4" destOrd="0" parTransId="{6A56C092-2146-4FB3-9B7D-C16FF27F30DC}" sibTransId="{2A7E35BE-AFFE-4FFF-8B1E-47DA18BDF423}"/>
    <dgm:cxn modelId="{067EDD68-485C-4CCF-8C27-A7C1DB2B4E2E}" srcId="{CCDA86AE-F9FE-4B8C-B879-789490457F99}" destId="{755E712B-3A0C-4183-8C02-243C7BA0D090}" srcOrd="1" destOrd="0" parTransId="{A5453DEE-9DEB-45D7-980C-F1B70B64A482}" sibTransId="{356DD6E5-33F6-4DE2-B756-EAACECF29C6C}"/>
    <dgm:cxn modelId="{1745D517-AC87-445D-9FF8-4C83EDA22F83}" type="presOf" srcId="{356DD6E5-33F6-4DE2-B756-EAACECF29C6C}" destId="{BE84D25F-989A-41E9-9E4A-724D3491AD9F}" srcOrd="0" destOrd="0" presId="urn:microsoft.com/office/officeart/2005/8/layout/cycle6"/>
    <dgm:cxn modelId="{198C110A-786A-4162-9BCE-0728619E8317}" type="presOf" srcId="{1790A624-EF1E-4895-8792-3E37E94D8EC5}" destId="{F7ED1E3C-E35A-40F6-8253-693D26879854}" srcOrd="0" destOrd="0" presId="urn:microsoft.com/office/officeart/2005/8/layout/cycle6"/>
    <dgm:cxn modelId="{DB3CA1C1-45BE-41EC-8328-9A3C638662C6}" srcId="{CCDA86AE-F9FE-4B8C-B879-789490457F99}" destId="{2686172A-5624-4230-8C12-DD2FA1806510}" srcOrd="0" destOrd="0" parTransId="{B45E794D-9C2B-4185-8867-445FB1EE0DE2}" sibTransId="{6C6F77D4-5865-4F32-A04A-3A862BB4209B}"/>
    <dgm:cxn modelId="{6800C5BD-6147-447D-9943-5392C8FE2A09}" type="presOf" srcId="{755E712B-3A0C-4183-8C02-243C7BA0D090}" destId="{E9CB18EC-4D16-4E40-AF06-37E96C989648}" srcOrd="0" destOrd="0" presId="urn:microsoft.com/office/officeart/2005/8/layout/cycle6"/>
    <dgm:cxn modelId="{1950EFB6-0FAF-4060-A98F-0F833CA6A17F}" type="presOf" srcId="{CCDA86AE-F9FE-4B8C-B879-789490457F99}" destId="{F47C9F54-2B9C-4C88-B612-75CD3D9376F2}" srcOrd="0" destOrd="0" presId="urn:microsoft.com/office/officeart/2005/8/layout/cycle6"/>
    <dgm:cxn modelId="{CA3E6EFD-9F5F-4F50-8C75-66E93A666C9F}" type="presOf" srcId="{2A7E35BE-AFFE-4FFF-8B1E-47DA18BDF423}" destId="{657C1B20-FDFC-4AE5-8931-828537C7B4E1}" srcOrd="0" destOrd="0" presId="urn:microsoft.com/office/officeart/2005/8/layout/cycle6"/>
    <dgm:cxn modelId="{76C0B061-FD84-4643-84E1-3C5FD20203D5}" type="presOf" srcId="{2686172A-5624-4230-8C12-DD2FA1806510}" destId="{3FBC4969-4386-4737-8732-FBA653DEF555}" srcOrd="0" destOrd="0" presId="urn:microsoft.com/office/officeart/2005/8/layout/cycle6"/>
    <dgm:cxn modelId="{A3ACD490-DEB1-4FD8-A099-D0ABF1DBA2CC}" type="presParOf" srcId="{F47C9F54-2B9C-4C88-B612-75CD3D9376F2}" destId="{3FBC4969-4386-4737-8732-FBA653DEF555}" srcOrd="0" destOrd="0" presId="urn:microsoft.com/office/officeart/2005/8/layout/cycle6"/>
    <dgm:cxn modelId="{85E3D72B-9590-41B5-B47B-BD31E73ADC85}" type="presParOf" srcId="{F47C9F54-2B9C-4C88-B612-75CD3D9376F2}" destId="{901CC5AB-3F0E-4BE9-933F-C926FB06C18D}" srcOrd="1" destOrd="0" presId="urn:microsoft.com/office/officeart/2005/8/layout/cycle6"/>
    <dgm:cxn modelId="{D6FF7914-41A1-4874-AF62-746D92ACE525}" type="presParOf" srcId="{F47C9F54-2B9C-4C88-B612-75CD3D9376F2}" destId="{6AD4A9F9-2357-4BD0-BE67-CA9A0B94FA19}" srcOrd="2" destOrd="0" presId="urn:microsoft.com/office/officeart/2005/8/layout/cycle6"/>
    <dgm:cxn modelId="{456971E0-59C2-4521-B9B4-3E79AF6D52F8}" type="presParOf" srcId="{F47C9F54-2B9C-4C88-B612-75CD3D9376F2}" destId="{E9CB18EC-4D16-4E40-AF06-37E96C989648}" srcOrd="3" destOrd="0" presId="urn:microsoft.com/office/officeart/2005/8/layout/cycle6"/>
    <dgm:cxn modelId="{7E0584EB-EE24-4BCF-ADE1-A996A3D9FA19}" type="presParOf" srcId="{F47C9F54-2B9C-4C88-B612-75CD3D9376F2}" destId="{D593F9BF-6233-47DA-AA63-0C2B1363C55B}" srcOrd="4" destOrd="0" presId="urn:microsoft.com/office/officeart/2005/8/layout/cycle6"/>
    <dgm:cxn modelId="{1C5A1C50-5319-4AB8-86A8-C6F61D1C7323}" type="presParOf" srcId="{F47C9F54-2B9C-4C88-B612-75CD3D9376F2}" destId="{BE84D25F-989A-41E9-9E4A-724D3491AD9F}" srcOrd="5" destOrd="0" presId="urn:microsoft.com/office/officeart/2005/8/layout/cycle6"/>
    <dgm:cxn modelId="{0FFE9EA5-0FA7-47B9-87A2-4B713AC89F94}" type="presParOf" srcId="{F47C9F54-2B9C-4C88-B612-75CD3D9376F2}" destId="{D193ED6B-879D-4C75-8486-8BE7757CE42D}" srcOrd="6" destOrd="0" presId="urn:microsoft.com/office/officeart/2005/8/layout/cycle6"/>
    <dgm:cxn modelId="{64538E68-76B4-4D60-BAD6-6211F6D96938}" type="presParOf" srcId="{F47C9F54-2B9C-4C88-B612-75CD3D9376F2}" destId="{0A9BDBB8-451B-408E-AF3E-49366DFDDDE3}" srcOrd="7" destOrd="0" presId="urn:microsoft.com/office/officeart/2005/8/layout/cycle6"/>
    <dgm:cxn modelId="{81E42B75-D286-4E99-A8D2-FD0F267745E7}" type="presParOf" srcId="{F47C9F54-2B9C-4C88-B612-75CD3D9376F2}" destId="{7731C941-8108-4373-9E8C-CC33160788C7}" srcOrd="8" destOrd="0" presId="urn:microsoft.com/office/officeart/2005/8/layout/cycle6"/>
    <dgm:cxn modelId="{882B38CB-3EC6-4DA4-97E2-E068803C0D6C}" type="presParOf" srcId="{F47C9F54-2B9C-4C88-B612-75CD3D9376F2}" destId="{F7ED1E3C-E35A-40F6-8253-693D26879854}" srcOrd="9" destOrd="0" presId="urn:microsoft.com/office/officeart/2005/8/layout/cycle6"/>
    <dgm:cxn modelId="{571EC872-7D67-48BE-8002-49017B4D5901}" type="presParOf" srcId="{F47C9F54-2B9C-4C88-B612-75CD3D9376F2}" destId="{DDD6E905-F63F-4039-A09D-7A804A9FB41D}" srcOrd="10" destOrd="0" presId="urn:microsoft.com/office/officeart/2005/8/layout/cycle6"/>
    <dgm:cxn modelId="{B415D656-BC8C-4E92-A66E-7C0040828C0D}" type="presParOf" srcId="{F47C9F54-2B9C-4C88-B612-75CD3D9376F2}" destId="{D3F905CE-433D-4F51-97E1-B5A385EB46CD}" srcOrd="11" destOrd="0" presId="urn:microsoft.com/office/officeart/2005/8/layout/cycle6"/>
    <dgm:cxn modelId="{39BAA6BF-2EAA-4098-9A6D-2B1C61EF3D46}" type="presParOf" srcId="{F47C9F54-2B9C-4C88-B612-75CD3D9376F2}" destId="{4DBE3CB7-8A17-49BC-B294-DA702E591174}" srcOrd="12" destOrd="0" presId="urn:microsoft.com/office/officeart/2005/8/layout/cycle6"/>
    <dgm:cxn modelId="{A207AEBE-0985-4CBA-A27C-AFCA6566CF4F}" type="presParOf" srcId="{F47C9F54-2B9C-4C88-B612-75CD3D9376F2}" destId="{14A6FB51-971C-4084-8ADD-586CF76762A0}" srcOrd="13" destOrd="0" presId="urn:microsoft.com/office/officeart/2005/8/layout/cycle6"/>
    <dgm:cxn modelId="{456F32DF-CB0E-410B-9C41-51352A65D2F1}" type="presParOf" srcId="{F47C9F54-2B9C-4C88-B612-75CD3D9376F2}" destId="{657C1B20-FDFC-4AE5-8931-828537C7B4E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93D13-4881-442F-9DD9-B400B062DA93}" type="doc">
      <dgm:prSet loTypeId="urn:microsoft.com/office/officeart/2005/8/layout/arrow2" loCatId="process" qsTypeId="urn:microsoft.com/office/officeart/2005/8/quickstyle/3d7" qsCatId="3D" csTypeId="urn:microsoft.com/office/officeart/2005/8/colors/accent5_4" csCatId="accent5" phldr="1"/>
      <dgm:spPr/>
    </dgm:pt>
    <dgm:pt modelId="{DCDD1026-0EA1-4FF4-A0F3-586E377FF32B}">
      <dgm:prSet phldrT="[Text]" custT="1"/>
      <dgm:spPr/>
      <dgm:t>
        <a:bodyPr/>
        <a:lstStyle/>
        <a:p>
          <a:r>
            <a:rPr lang="es-EC" sz="1800" dirty="0" smtClean="0"/>
            <a:t>Unidad de análisis</a:t>
          </a:r>
          <a:endParaRPr lang="en-US" sz="1800" dirty="0"/>
        </a:p>
      </dgm:t>
    </dgm:pt>
    <dgm:pt modelId="{98DC510D-D41F-4846-97C8-450BC0E3AEC2}" type="parTrans" cxnId="{EEFFF95B-6F44-4FF0-90C0-3A69AF3DF5DA}">
      <dgm:prSet/>
      <dgm:spPr/>
      <dgm:t>
        <a:bodyPr/>
        <a:lstStyle/>
        <a:p>
          <a:endParaRPr lang="en-US" sz="1800"/>
        </a:p>
      </dgm:t>
    </dgm:pt>
    <dgm:pt modelId="{C0747D8D-08FD-47C2-9BEA-3197942290A5}" type="sibTrans" cxnId="{EEFFF95B-6F44-4FF0-90C0-3A69AF3DF5DA}">
      <dgm:prSet/>
      <dgm:spPr/>
      <dgm:t>
        <a:bodyPr/>
        <a:lstStyle/>
        <a:p>
          <a:endParaRPr lang="en-US" sz="1800"/>
        </a:p>
      </dgm:t>
    </dgm:pt>
    <dgm:pt modelId="{3E566888-578D-4FEF-9FFE-9C33FC123034}">
      <dgm:prSet phldrT="[Text]" custT="1"/>
      <dgm:spPr/>
      <dgm:t>
        <a:bodyPr/>
        <a:lstStyle/>
        <a:p>
          <a:r>
            <a:rPr lang="es-EC" sz="1800" dirty="0" smtClean="0"/>
            <a:t>Empresas que aplican NIIF como marco contable</a:t>
          </a:r>
          <a:endParaRPr lang="en-US" sz="1800" dirty="0"/>
        </a:p>
      </dgm:t>
    </dgm:pt>
    <dgm:pt modelId="{27B4A55E-FCFB-426B-A0E4-61F2F47ADB6C}" type="parTrans" cxnId="{33A4CF8E-63B9-4191-A321-BA81E168C119}">
      <dgm:prSet/>
      <dgm:spPr/>
      <dgm:t>
        <a:bodyPr/>
        <a:lstStyle/>
        <a:p>
          <a:endParaRPr lang="en-US" sz="1800"/>
        </a:p>
      </dgm:t>
    </dgm:pt>
    <dgm:pt modelId="{BE806A9E-9D50-4726-8527-13B54A602A9E}" type="sibTrans" cxnId="{33A4CF8E-63B9-4191-A321-BA81E168C119}">
      <dgm:prSet/>
      <dgm:spPr/>
      <dgm:t>
        <a:bodyPr/>
        <a:lstStyle/>
        <a:p>
          <a:endParaRPr lang="en-US" sz="1800"/>
        </a:p>
      </dgm:t>
    </dgm:pt>
    <dgm:pt modelId="{F199E1B9-450D-43E4-B23F-47D308417AFB}">
      <dgm:prSet phldrT="[Text]" custT="1"/>
      <dgm:spPr/>
      <dgm:t>
        <a:bodyPr/>
        <a:lstStyle/>
        <a:p>
          <a:r>
            <a:rPr lang="es-EC" sz="1800" dirty="0" smtClean="0"/>
            <a:t>Muestreo no probabilístico o dirigido</a:t>
          </a:r>
          <a:endParaRPr lang="en-US" sz="1800" dirty="0"/>
        </a:p>
      </dgm:t>
    </dgm:pt>
    <dgm:pt modelId="{ABAD67EA-739F-4559-BD7E-CBFCDBFEA0A3}" type="parTrans" cxnId="{F300504C-B606-46D4-B708-0F88646A0425}">
      <dgm:prSet/>
      <dgm:spPr/>
      <dgm:t>
        <a:bodyPr/>
        <a:lstStyle/>
        <a:p>
          <a:endParaRPr lang="en-US" sz="1800"/>
        </a:p>
      </dgm:t>
    </dgm:pt>
    <dgm:pt modelId="{607DBF9D-62E1-437C-90AC-31D8F6386869}" type="sibTrans" cxnId="{F300504C-B606-46D4-B708-0F88646A0425}">
      <dgm:prSet/>
      <dgm:spPr/>
      <dgm:t>
        <a:bodyPr/>
        <a:lstStyle/>
        <a:p>
          <a:endParaRPr lang="en-US" sz="1800"/>
        </a:p>
      </dgm:t>
    </dgm:pt>
    <dgm:pt modelId="{BB26F00A-8AD5-47A0-92C4-B2F239A696B3}" type="pres">
      <dgm:prSet presAssocID="{C0C93D13-4881-442F-9DD9-B400B062DA93}" presName="arrowDiagram" presStyleCnt="0">
        <dgm:presLayoutVars>
          <dgm:chMax val="5"/>
          <dgm:dir/>
          <dgm:resizeHandles val="exact"/>
        </dgm:presLayoutVars>
      </dgm:prSet>
      <dgm:spPr/>
    </dgm:pt>
    <dgm:pt modelId="{E698AF0B-8BDB-46F1-9099-16B635F9A360}" type="pres">
      <dgm:prSet presAssocID="{C0C93D13-4881-442F-9DD9-B400B062DA93}" presName="arrow" presStyleLbl="bgShp" presStyleIdx="0" presStyleCnt="1"/>
      <dgm:spPr/>
    </dgm:pt>
    <dgm:pt modelId="{9D741A8C-DDBF-494C-83BB-912649433500}" type="pres">
      <dgm:prSet presAssocID="{C0C93D13-4881-442F-9DD9-B400B062DA93}" presName="arrowDiagram3" presStyleCnt="0"/>
      <dgm:spPr/>
    </dgm:pt>
    <dgm:pt modelId="{C9C5EB58-5BF8-40E8-BB31-F74CEC2CFA1D}" type="pres">
      <dgm:prSet presAssocID="{DCDD1026-0EA1-4FF4-A0F3-586E377FF32B}" presName="bullet3a" presStyleLbl="node1" presStyleIdx="0" presStyleCnt="3"/>
      <dgm:spPr>
        <a:solidFill>
          <a:schemeClr val="accent4"/>
        </a:solidFill>
      </dgm:spPr>
    </dgm:pt>
    <dgm:pt modelId="{FC17D026-8331-4D95-9B8D-861A63B00474}" type="pres">
      <dgm:prSet presAssocID="{DCDD1026-0EA1-4FF4-A0F3-586E377FF32B}" presName="textBox3a" presStyleLbl="revTx" presStyleIdx="0" presStyleCnt="3">
        <dgm:presLayoutVars>
          <dgm:bulletEnabled val="1"/>
        </dgm:presLayoutVars>
      </dgm:prSet>
      <dgm:spPr/>
      <dgm:t>
        <a:bodyPr/>
        <a:lstStyle/>
        <a:p>
          <a:endParaRPr lang="en-US"/>
        </a:p>
      </dgm:t>
    </dgm:pt>
    <dgm:pt modelId="{AFDAD604-C81B-4410-ADF9-1CE552E0DD4A}" type="pres">
      <dgm:prSet presAssocID="{3E566888-578D-4FEF-9FFE-9C33FC123034}" presName="bullet3b" presStyleLbl="node1" presStyleIdx="1" presStyleCnt="3"/>
      <dgm:spPr>
        <a:solidFill>
          <a:schemeClr val="accent4"/>
        </a:solidFill>
      </dgm:spPr>
    </dgm:pt>
    <dgm:pt modelId="{D55754A2-2FF4-4617-B7F4-8E0A76953201}" type="pres">
      <dgm:prSet presAssocID="{3E566888-578D-4FEF-9FFE-9C33FC123034}" presName="textBox3b" presStyleLbl="revTx" presStyleIdx="1" presStyleCnt="3">
        <dgm:presLayoutVars>
          <dgm:bulletEnabled val="1"/>
        </dgm:presLayoutVars>
      </dgm:prSet>
      <dgm:spPr/>
      <dgm:t>
        <a:bodyPr/>
        <a:lstStyle/>
        <a:p>
          <a:endParaRPr lang="en-US"/>
        </a:p>
      </dgm:t>
    </dgm:pt>
    <dgm:pt modelId="{95AF11B0-C5FA-4EA0-8A26-4C89C9F72FA9}" type="pres">
      <dgm:prSet presAssocID="{F199E1B9-450D-43E4-B23F-47D308417AFB}" presName="bullet3c" presStyleLbl="node1" presStyleIdx="2" presStyleCnt="3"/>
      <dgm:spPr>
        <a:solidFill>
          <a:schemeClr val="accent4"/>
        </a:solidFill>
      </dgm:spPr>
    </dgm:pt>
    <dgm:pt modelId="{1DE3854B-0630-497B-B24F-7BBFD51F35F0}" type="pres">
      <dgm:prSet presAssocID="{F199E1B9-450D-43E4-B23F-47D308417AFB}" presName="textBox3c" presStyleLbl="revTx" presStyleIdx="2" presStyleCnt="3">
        <dgm:presLayoutVars>
          <dgm:bulletEnabled val="1"/>
        </dgm:presLayoutVars>
      </dgm:prSet>
      <dgm:spPr/>
      <dgm:t>
        <a:bodyPr/>
        <a:lstStyle/>
        <a:p>
          <a:endParaRPr lang="en-US"/>
        </a:p>
      </dgm:t>
    </dgm:pt>
  </dgm:ptLst>
  <dgm:cxnLst>
    <dgm:cxn modelId="{FEF80A6D-4069-4553-8B19-27832832C1DD}" type="presOf" srcId="{C0C93D13-4881-442F-9DD9-B400B062DA93}" destId="{BB26F00A-8AD5-47A0-92C4-B2F239A696B3}" srcOrd="0" destOrd="0" presId="urn:microsoft.com/office/officeart/2005/8/layout/arrow2"/>
    <dgm:cxn modelId="{09C818F9-F8A3-405E-B8E8-8A657A15B796}" type="presOf" srcId="{DCDD1026-0EA1-4FF4-A0F3-586E377FF32B}" destId="{FC17D026-8331-4D95-9B8D-861A63B00474}" srcOrd="0" destOrd="0" presId="urn:microsoft.com/office/officeart/2005/8/layout/arrow2"/>
    <dgm:cxn modelId="{EEFFF95B-6F44-4FF0-90C0-3A69AF3DF5DA}" srcId="{C0C93D13-4881-442F-9DD9-B400B062DA93}" destId="{DCDD1026-0EA1-4FF4-A0F3-586E377FF32B}" srcOrd="0" destOrd="0" parTransId="{98DC510D-D41F-4846-97C8-450BC0E3AEC2}" sibTransId="{C0747D8D-08FD-47C2-9BEA-3197942290A5}"/>
    <dgm:cxn modelId="{F300504C-B606-46D4-B708-0F88646A0425}" srcId="{C0C93D13-4881-442F-9DD9-B400B062DA93}" destId="{F199E1B9-450D-43E4-B23F-47D308417AFB}" srcOrd="2" destOrd="0" parTransId="{ABAD67EA-739F-4559-BD7E-CBFCDBFEA0A3}" sibTransId="{607DBF9D-62E1-437C-90AC-31D8F6386869}"/>
    <dgm:cxn modelId="{9AA10A7C-1E2D-461C-AAA7-75500BCBB73C}" type="presOf" srcId="{3E566888-578D-4FEF-9FFE-9C33FC123034}" destId="{D55754A2-2FF4-4617-B7F4-8E0A76953201}" srcOrd="0" destOrd="0" presId="urn:microsoft.com/office/officeart/2005/8/layout/arrow2"/>
    <dgm:cxn modelId="{33A4CF8E-63B9-4191-A321-BA81E168C119}" srcId="{C0C93D13-4881-442F-9DD9-B400B062DA93}" destId="{3E566888-578D-4FEF-9FFE-9C33FC123034}" srcOrd="1" destOrd="0" parTransId="{27B4A55E-FCFB-426B-A0E4-61F2F47ADB6C}" sibTransId="{BE806A9E-9D50-4726-8527-13B54A602A9E}"/>
    <dgm:cxn modelId="{1F373F92-D8F0-4C85-AD2F-7453D01E532D}" type="presOf" srcId="{F199E1B9-450D-43E4-B23F-47D308417AFB}" destId="{1DE3854B-0630-497B-B24F-7BBFD51F35F0}" srcOrd="0" destOrd="0" presId="urn:microsoft.com/office/officeart/2005/8/layout/arrow2"/>
    <dgm:cxn modelId="{49D70333-2FCF-4EF3-8529-CB8C4BEEA39A}" type="presParOf" srcId="{BB26F00A-8AD5-47A0-92C4-B2F239A696B3}" destId="{E698AF0B-8BDB-46F1-9099-16B635F9A360}" srcOrd="0" destOrd="0" presId="urn:microsoft.com/office/officeart/2005/8/layout/arrow2"/>
    <dgm:cxn modelId="{F49EEE14-0FCD-433E-A879-7DE0E27350D5}" type="presParOf" srcId="{BB26F00A-8AD5-47A0-92C4-B2F239A696B3}" destId="{9D741A8C-DDBF-494C-83BB-912649433500}" srcOrd="1" destOrd="0" presId="urn:microsoft.com/office/officeart/2005/8/layout/arrow2"/>
    <dgm:cxn modelId="{6F05FBFB-25E7-425C-A1DC-7F11B3E0CEA2}" type="presParOf" srcId="{9D741A8C-DDBF-494C-83BB-912649433500}" destId="{C9C5EB58-5BF8-40E8-BB31-F74CEC2CFA1D}" srcOrd="0" destOrd="0" presId="urn:microsoft.com/office/officeart/2005/8/layout/arrow2"/>
    <dgm:cxn modelId="{764C679E-28D8-41A4-BEA8-95497FC02DF9}" type="presParOf" srcId="{9D741A8C-DDBF-494C-83BB-912649433500}" destId="{FC17D026-8331-4D95-9B8D-861A63B00474}" srcOrd="1" destOrd="0" presId="urn:microsoft.com/office/officeart/2005/8/layout/arrow2"/>
    <dgm:cxn modelId="{B1B99702-2B98-46C5-8F3D-17115D38E917}" type="presParOf" srcId="{9D741A8C-DDBF-494C-83BB-912649433500}" destId="{AFDAD604-C81B-4410-ADF9-1CE552E0DD4A}" srcOrd="2" destOrd="0" presId="urn:microsoft.com/office/officeart/2005/8/layout/arrow2"/>
    <dgm:cxn modelId="{28FF6C50-98CE-477E-946C-6183FEA2FCED}" type="presParOf" srcId="{9D741A8C-DDBF-494C-83BB-912649433500}" destId="{D55754A2-2FF4-4617-B7F4-8E0A76953201}" srcOrd="3" destOrd="0" presId="urn:microsoft.com/office/officeart/2005/8/layout/arrow2"/>
    <dgm:cxn modelId="{E8627EBF-C7B6-4323-A611-4A9BD03E525C}" type="presParOf" srcId="{9D741A8C-DDBF-494C-83BB-912649433500}" destId="{95AF11B0-C5FA-4EA0-8A26-4C89C9F72FA9}" srcOrd="4" destOrd="0" presId="urn:microsoft.com/office/officeart/2005/8/layout/arrow2"/>
    <dgm:cxn modelId="{3508FC29-EFC4-4FF2-B21B-5A81A6F3657F}" type="presParOf" srcId="{9D741A8C-DDBF-494C-83BB-912649433500}" destId="{1DE3854B-0630-497B-B24F-7BBFD51F35F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952ED7-8412-4AF0-AB82-7537B4C6902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472E38A-347F-4A90-B2A6-EE3FAAC1EA9D}">
      <dgm:prSet phldrT="[Text]"/>
      <dgm:spPr/>
      <dgm:t>
        <a:bodyPr/>
        <a:lstStyle/>
        <a:p>
          <a:r>
            <a:rPr lang="es-EC" b="1" dirty="0" smtClean="0"/>
            <a:t>Paso 1: </a:t>
          </a:r>
          <a:r>
            <a:rPr lang="es-EC" dirty="0" smtClean="0"/>
            <a:t>Identificar contratos de arrendamiento</a:t>
          </a:r>
          <a:endParaRPr lang="en-US" dirty="0"/>
        </a:p>
      </dgm:t>
    </dgm:pt>
    <dgm:pt modelId="{75D334CA-7FF9-4E95-9AB9-D4BB69C9F612}" type="parTrans" cxnId="{D9EF6C30-8063-4A9B-8EAF-B29F95B2EE7E}">
      <dgm:prSet/>
      <dgm:spPr/>
      <dgm:t>
        <a:bodyPr/>
        <a:lstStyle/>
        <a:p>
          <a:endParaRPr lang="en-US"/>
        </a:p>
      </dgm:t>
    </dgm:pt>
    <dgm:pt modelId="{D1664620-C601-48E2-A3E7-4DED146384FE}" type="sibTrans" cxnId="{D9EF6C30-8063-4A9B-8EAF-B29F95B2EE7E}">
      <dgm:prSet/>
      <dgm:spPr/>
      <dgm:t>
        <a:bodyPr/>
        <a:lstStyle/>
        <a:p>
          <a:endParaRPr lang="en-US"/>
        </a:p>
      </dgm:t>
    </dgm:pt>
    <dgm:pt modelId="{293F666B-0C43-4776-A477-99FCFE38DDBF}">
      <dgm:prSet phldrT="[Text]"/>
      <dgm:spPr/>
      <dgm:t>
        <a:bodyPr/>
        <a:lstStyle/>
        <a:p>
          <a:r>
            <a:rPr lang="es-EC" b="1" dirty="0" smtClean="0"/>
            <a:t>Paso 2: </a:t>
          </a:r>
          <a:r>
            <a:rPr lang="es-EC" dirty="0" smtClean="0"/>
            <a:t>Definir el plazo del arrendamiento</a:t>
          </a:r>
          <a:endParaRPr lang="en-US" dirty="0"/>
        </a:p>
      </dgm:t>
    </dgm:pt>
    <dgm:pt modelId="{F0214E06-401D-46E5-AE07-49182CCAFD1F}" type="parTrans" cxnId="{24A2060B-44DE-4679-AAE9-8A5CA4995AAC}">
      <dgm:prSet/>
      <dgm:spPr/>
      <dgm:t>
        <a:bodyPr/>
        <a:lstStyle/>
        <a:p>
          <a:endParaRPr lang="en-US"/>
        </a:p>
      </dgm:t>
    </dgm:pt>
    <dgm:pt modelId="{07F74671-B3EB-4369-9210-E3345C5DAA49}" type="sibTrans" cxnId="{24A2060B-44DE-4679-AAE9-8A5CA4995AAC}">
      <dgm:prSet/>
      <dgm:spPr/>
      <dgm:t>
        <a:bodyPr/>
        <a:lstStyle/>
        <a:p>
          <a:endParaRPr lang="en-US"/>
        </a:p>
      </dgm:t>
    </dgm:pt>
    <dgm:pt modelId="{4A8BD2B4-32F0-4328-8C9D-ACFF9226C892}">
      <dgm:prSet phldrT="[Text]"/>
      <dgm:spPr/>
      <dgm:t>
        <a:bodyPr/>
        <a:lstStyle/>
        <a:p>
          <a:r>
            <a:rPr lang="es-EC" b="1" dirty="0" smtClean="0"/>
            <a:t>Paso 3: </a:t>
          </a:r>
          <a:r>
            <a:rPr lang="es-EC" dirty="0" smtClean="0"/>
            <a:t>Establecer la fecha de comienzo</a:t>
          </a:r>
          <a:endParaRPr lang="en-US" dirty="0"/>
        </a:p>
      </dgm:t>
    </dgm:pt>
    <dgm:pt modelId="{814A6354-8C3E-4538-BDDA-80DCEB88F9EB}" type="parTrans" cxnId="{0CE56482-3CF2-4A2F-95B0-FAFAF83EB12C}">
      <dgm:prSet/>
      <dgm:spPr/>
      <dgm:t>
        <a:bodyPr/>
        <a:lstStyle/>
        <a:p>
          <a:endParaRPr lang="en-US"/>
        </a:p>
      </dgm:t>
    </dgm:pt>
    <dgm:pt modelId="{CBCA8349-954A-44B3-9F76-D362BA2BF234}" type="sibTrans" cxnId="{0CE56482-3CF2-4A2F-95B0-FAFAF83EB12C}">
      <dgm:prSet/>
      <dgm:spPr/>
      <dgm:t>
        <a:bodyPr/>
        <a:lstStyle/>
        <a:p>
          <a:endParaRPr lang="en-US"/>
        </a:p>
      </dgm:t>
    </dgm:pt>
    <dgm:pt modelId="{F5F37741-EB4A-4549-8B5B-DCEDFFC4410D}">
      <dgm:prSet phldrT="[Text]"/>
      <dgm:spPr/>
      <dgm:t>
        <a:bodyPr/>
        <a:lstStyle/>
        <a:p>
          <a:r>
            <a:rPr lang="es-EC" b="1" dirty="0" smtClean="0"/>
            <a:t>Paso 4: </a:t>
          </a:r>
          <a:r>
            <a:rPr lang="es-EC" dirty="0" smtClean="0"/>
            <a:t>Calcular el pasivo por arrendamiento</a:t>
          </a:r>
          <a:endParaRPr lang="en-US" dirty="0"/>
        </a:p>
      </dgm:t>
    </dgm:pt>
    <dgm:pt modelId="{1C3EA43A-ED0D-421B-875B-68A8BF12D789}" type="parTrans" cxnId="{A96D9526-E28F-43F4-BDD1-5C9CA6D17714}">
      <dgm:prSet/>
      <dgm:spPr/>
      <dgm:t>
        <a:bodyPr/>
        <a:lstStyle/>
        <a:p>
          <a:endParaRPr lang="en-US"/>
        </a:p>
      </dgm:t>
    </dgm:pt>
    <dgm:pt modelId="{05588A43-167D-4093-9730-15BBE46332FC}" type="sibTrans" cxnId="{A96D9526-E28F-43F4-BDD1-5C9CA6D17714}">
      <dgm:prSet/>
      <dgm:spPr/>
      <dgm:t>
        <a:bodyPr/>
        <a:lstStyle/>
        <a:p>
          <a:endParaRPr lang="en-US"/>
        </a:p>
      </dgm:t>
    </dgm:pt>
    <dgm:pt modelId="{C71021CF-2A2C-4CC9-9671-CFA7295F7447}">
      <dgm:prSet phldrT="[Text]"/>
      <dgm:spPr>
        <a:solidFill>
          <a:srgbClr val="EB8C00"/>
        </a:solidFill>
      </dgm:spPr>
      <dgm:t>
        <a:bodyPr/>
        <a:lstStyle/>
        <a:p>
          <a:r>
            <a:rPr lang="es-EC" b="1" dirty="0" smtClean="0"/>
            <a:t>Paso 5: </a:t>
          </a:r>
          <a:r>
            <a:rPr lang="es-EC" dirty="0" smtClean="0"/>
            <a:t>Calcular el activo por derecho de uso</a:t>
          </a:r>
          <a:endParaRPr lang="en-US" dirty="0"/>
        </a:p>
      </dgm:t>
    </dgm:pt>
    <dgm:pt modelId="{F00812BE-59BE-4B92-8D29-7B5722FA73D2}" type="parTrans" cxnId="{44E31449-1260-4DC5-86EF-61D2C9474E82}">
      <dgm:prSet/>
      <dgm:spPr/>
      <dgm:t>
        <a:bodyPr/>
        <a:lstStyle/>
        <a:p>
          <a:endParaRPr lang="en-US"/>
        </a:p>
      </dgm:t>
    </dgm:pt>
    <dgm:pt modelId="{42FA89EB-47CD-4E2A-AE0F-88DFE69AB752}" type="sibTrans" cxnId="{44E31449-1260-4DC5-86EF-61D2C9474E82}">
      <dgm:prSet/>
      <dgm:spPr/>
      <dgm:t>
        <a:bodyPr/>
        <a:lstStyle/>
        <a:p>
          <a:endParaRPr lang="en-US"/>
        </a:p>
      </dgm:t>
    </dgm:pt>
    <dgm:pt modelId="{9BF7BDB0-DA9E-4FA1-8BBA-2E023629EFB3}">
      <dgm:prSet phldrT="[Text]"/>
      <dgm:spPr/>
      <dgm:t>
        <a:bodyPr/>
        <a:lstStyle/>
        <a:p>
          <a:r>
            <a:rPr lang="es-EC" b="1" dirty="0" smtClean="0"/>
            <a:t>Paso 6: </a:t>
          </a:r>
          <a:r>
            <a:rPr lang="es-EC" dirty="0" smtClean="0"/>
            <a:t>Medición posterior al reconocimiento</a:t>
          </a:r>
          <a:endParaRPr lang="en-US" dirty="0"/>
        </a:p>
      </dgm:t>
    </dgm:pt>
    <dgm:pt modelId="{B23E295D-D5F7-442D-A5C1-A13CB9C63BD9}" type="parTrans" cxnId="{69D5B900-CDBC-41DB-B688-5641B29F5F60}">
      <dgm:prSet/>
      <dgm:spPr/>
      <dgm:t>
        <a:bodyPr/>
        <a:lstStyle/>
        <a:p>
          <a:endParaRPr lang="en-US"/>
        </a:p>
      </dgm:t>
    </dgm:pt>
    <dgm:pt modelId="{4A0817C7-C5A3-495E-B14D-A17D4D345AF4}" type="sibTrans" cxnId="{69D5B900-CDBC-41DB-B688-5641B29F5F60}">
      <dgm:prSet/>
      <dgm:spPr/>
      <dgm:t>
        <a:bodyPr/>
        <a:lstStyle/>
        <a:p>
          <a:endParaRPr lang="en-US"/>
        </a:p>
      </dgm:t>
    </dgm:pt>
    <dgm:pt modelId="{88CC4782-2FFB-49C7-A0C9-EE9E649CAB48}">
      <dgm:prSet phldrT="[Text]"/>
      <dgm:spPr>
        <a:solidFill>
          <a:schemeClr val="tx2"/>
        </a:solidFill>
      </dgm:spPr>
      <dgm:t>
        <a:bodyPr/>
        <a:lstStyle/>
        <a:p>
          <a:r>
            <a:rPr lang="es-EC" b="1" dirty="0" smtClean="0"/>
            <a:t>Paso 7: </a:t>
          </a:r>
          <a:r>
            <a:rPr lang="es-EC" dirty="0" smtClean="0"/>
            <a:t>Reconocer contablemente los efectos</a:t>
          </a:r>
          <a:endParaRPr lang="en-US" dirty="0"/>
        </a:p>
      </dgm:t>
    </dgm:pt>
    <dgm:pt modelId="{8370B29C-6CF1-4235-A9A5-8A4C2D25C7AF}" type="parTrans" cxnId="{83AFAAE3-7E47-425D-B497-0C76CB8F7D44}">
      <dgm:prSet/>
      <dgm:spPr/>
      <dgm:t>
        <a:bodyPr/>
        <a:lstStyle/>
        <a:p>
          <a:endParaRPr lang="en-US"/>
        </a:p>
      </dgm:t>
    </dgm:pt>
    <dgm:pt modelId="{30794140-307B-4AFF-82C4-05F3315DBA44}" type="sibTrans" cxnId="{83AFAAE3-7E47-425D-B497-0C76CB8F7D44}">
      <dgm:prSet/>
      <dgm:spPr/>
      <dgm:t>
        <a:bodyPr/>
        <a:lstStyle/>
        <a:p>
          <a:endParaRPr lang="en-US"/>
        </a:p>
      </dgm:t>
    </dgm:pt>
    <dgm:pt modelId="{623A398E-C895-44B1-83B3-EB4D45C1B2CD}" type="pres">
      <dgm:prSet presAssocID="{BB952ED7-8412-4AF0-AB82-7537B4C69028}" presName="diagram" presStyleCnt="0">
        <dgm:presLayoutVars>
          <dgm:dir/>
          <dgm:resizeHandles val="exact"/>
        </dgm:presLayoutVars>
      </dgm:prSet>
      <dgm:spPr/>
      <dgm:t>
        <a:bodyPr/>
        <a:lstStyle/>
        <a:p>
          <a:endParaRPr lang="en-US"/>
        </a:p>
      </dgm:t>
    </dgm:pt>
    <dgm:pt modelId="{3A1740D6-BAFF-4A1B-9BFF-92FD0B40CFFA}" type="pres">
      <dgm:prSet presAssocID="{D472E38A-347F-4A90-B2A6-EE3FAAC1EA9D}" presName="node" presStyleLbl="node1" presStyleIdx="0" presStyleCnt="7">
        <dgm:presLayoutVars>
          <dgm:bulletEnabled val="1"/>
        </dgm:presLayoutVars>
      </dgm:prSet>
      <dgm:spPr/>
      <dgm:t>
        <a:bodyPr/>
        <a:lstStyle/>
        <a:p>
          <a:endParaRPr lang="en-US"/>
        </a:p>
      </dgm:t>
    </dgm:pt>
    <dgm:pt modelId="{8141DCB3-FEF5-4F92-9D79-1D0D3150AADE}" type="pres">
      <dgm:prSet presAssocID="{D1664620-C601-48E2-A3E7-4DED146384FE}" presName="sibTrans" presStyleCnt="0"/>
      <dgm:spPr/>
      <dgm:t>
        <a:bodyPr/>
        <a:lstStyle/>
        <a:p>
          <a:endParaRPr lang="en-US"/>
        </a:p>
      </dgm:t>
    </dgm:pt>
    <dgm:pt modelId="{B0CA0CD4-EC9E-40EE-ACB0-5634CE3CCB44}" type="pres">
      <dgm:prSet presAssocID="{293F666B-0C43-4776-A477-99FCFE38DDBF}" presName="node" presStyleLbl="node1" presStyleIdx="1" presStyleCnt="7">
        <dgm:presLayoutVars>
          <dgm:bulletEnabled val="1"/>
        </dgm:presLayoutVars>
      </dgm:prSet>
      <dgm:spPr/>
      <dgm:t>
        <a:bodyPr/>
        <a:lstStyle/>
        <a:p>
          <a:endParaRPr lang="en-US"/>
        </a:p>
      </dgm:t>
    </dgm:pt>
    <dgm:pt modelId="{E555A32F-4DD9-448D-A533-752950279D5C}" type="pres">
      <dgm:prSet presAssocID="{07F74671-B3EB-4369-9210-E3345C5DAA49}" presName="sibTrans" presStyleCnt="0"/>
      <dgm:spPr/>
      <dgm:t>
        <a:bodyPr/>
        <a:lstStyle/>
        <a:p>
          <a:endParaRPr lang="en-US"/>
        </a:p>
      </dgm:t>
    </dgm:pt>
    <dgm:pt modelId="{B1FECAB4-4FC8-4346-8477-7BB7B3FCCD11}" type="pres">
      <dgm:prSet presAssocID="{4A8BD2B4-32F0-4328-8C9D-ACFF9226C892}" presName="node" presStyleLbl="node1" presStyleIdx="2" presStyleCnt="7">
        <dgm:presLayoutVars>
          <dgm:bulletEnabled val="1"/>
        </dgm:presLayoutVars>
      </dgm:prSet>
      <dgm:spPr/>
      <dgm:t>
        <a:bodyPr/>
        <a:lstStyle/>
        <a:p>
          <a:endParaRPr lang="en-US"/>
        </a:p>
      </dgm:t>
    </dgm:pt>
    <dgm:pt modelId="{1EA7F207-6C01-46A7-9463-B71103DC1902}" type="pres">
      <dgm:prSet presAssocID="{CBCA8349-954A-44B3-9F76-D362BA2BF234}" presName="sibTrans" presStyleCnt="0"/>
      <dgm:spPr/>
      <dgm:t>
        <a:bodyPr/>
        <a:lstStyle/>
        <a:p>
          <a:endParaRPr lang="en-US"/>
        </a:p>
      </dgm:t>
    </dgm:pt>
    <dgm:pt modelId="{14D39781-1BB1-4C3C-8A00-0B44E2FD3FC4}" type="pres">
      <dgm:prSet presAssocID="{F5F37741-EB4A-4549-8B5B-DCEDFFC4410D}" presName="node" presStyleLbl="node1" presStyleIdx="3" presStyleCnt="7">
        <dgm:presLayoutVars>
          <dgm:bulletEnabled val="1"/>
        </dgm:presLayoutVars>
      </dgm:prSet>
      <dgm:spPr/>
      <dgm:t>
        <a:bodyPr/>
        <a:lstStyle/>
        <a:p>
          <a:endParaRPr lang="en-US"/>
        </a:p>
      </dgm:t>
    </dgm:pt>
    <dgm:pt modelId="{A018080F-BC29-4A4A-8FD1-9DDBC2AD87B4}" type="pres">
      <dgm:prSet presAssocID="{05588A43-167D-4093-9730-15BBE46332FC}" presName="sibTrans" presStyleCnt="0"/>
      <dgm:spPr/>
      <dgm:t>
        <a:bodyPr/>
        <a:lstStyle/>
        <a:p>
          <a:endParaRPr lang="en-US"/>
        </a:p>
      </dgm:t>
    </dgm:pt>
    <dgm:pt modelId="{4CE02623-4F9A-43F1-8A20-E0D529D05061}" type="pres">
      <dgm:prSet presAssocID="{C71021CF-2A2C-4CC9-9671-CFA7295F7447}" presName="node" presStyleLbl="node1" presStyleIdx="4" presStyleCnt="7">
        <dgm:presLayoutVars>
          <dgm:bulletEnabled val="1"/>
        </dgm:presLayoutVars>
      </dgm:prSet>
      <dgm:spPr/>
      <dgm:t>
        <a:bodyPr/>
        <a:lstStyle/>
        <a:p>
          <a:endParaRPr lang="en-US"/>
        </a:p>
      </dgm:t>
    </dgm:pt>
    <dgm:pt modelId="{09139123-4A43-4289-B51A-33690BA1770E}" type="pres">
      <dgm:prSet presAssocID="{42FA89EB-47CD-4E2A-AE0F-88DFE69AB752}" presName="sibTrans" presStyleCnt="0"/>
      <dgm:spPr/>
      <dgm:t>
        <a:bodyPr/>
        <a:lstStyle/>
        <a:p>
          <a:endParaRPr lang="en-US"/>
        </a:p>
      </dgm:t>
    </dgm:pt>
    <dgm:pt modelId="{13AD822B-2739-4970-97D1-FABD6CEE3591}" type="pres">
      <dgm:prSet presAssocID="{9BF7BDB0-DA9E-4FA1-8BBA-2E023629EFB3}" presName="node" presStyleLbl="node1" presStyleIdx="5" presStyleCnt="7">
        <dgm:presLayoutVars>
          <dgm:bulletEnabled val="1"/>
        </dgm:presLayoutVars>
      </dgm:prSet>
      <dgm:spPr/>
      <dgm:t>
        <a:bodyPr/>
        <a:lstStyle/>
        <a:p>
          <a:endParaRPr lang="en-US"/>
        </a:p>
      </dgm:t>
    </dgm:pt>
    <dgm:pt modelId="{A19CD384-D5E9-4D48-84C4-6B1FA76C804E}" type="pres">
      <dgm:prSet presAssocID="{4A0817C7-C5A3-495E-B14D-A17D4D345AF4}" presName="sibTrans" presStyleCnt="0"/>
      <dgm:spPr/>
      <dgm:t>
        <a:bodyPr/>
        <a:lstStyle/>
        <a:p>
          <a:endParaRPr lang="en-US"/>
        </a:p>
      </dgm:t>
    </dgm:pt>
    <dgm:pt modelId="{DA0D54AF-E384-4BCB-B1E2-B820BA23CEA4}" type="pres">
      <dgm:prSet presAssocID="{88CC4782-2FFB-49C7-A0C9-EE9E649CAB48}" presName="node" presStyleLbl="node1" presStyleIdx="6" presStyleCnt="7">
        <dgm:presLayoutVars>
          <dgm:bulletEnabled val="1"/>
        </dgm:presLayoutVars>
      </dgm:prSet>
      <dgm:spPr/>
      <dgm:t>
        <a:bodyPr/>
        <a:lstStyle/>
        <a:p>
          <a:endParaRPr lang="en-US"/>
        </a:p>
      </dgm:t>
    </dgm:pt>
  </dgm:ptLst>
  <dgm:cxnLst>
    <dgm:cxn modelId="{7B73C2E2-8858-41FD-A203-B25D90101FE5}" type="presOf" srcId="{88CC4782-2FFB-49C7-A0C9-EE9E649CAB48}" destId="{DA0D54AF-E384-4BCB-B1E2-B820BA23CEA4}" srcOrd="0" destOrd="0" presId="urn:microsoft.com/office/officeart/2005/8/layout/default"/>
    <dgm:cxn modelId="{BD738072-1076-4606-BABB-A43CE068B2E2}" type="presOf" srcId="{D472E38A-347F-4A90-B2A6-EE3FAAC1EA9D}" destId="{3A1740D6-BAFF-4A1B-9BFF-92FD0B40CFFA}" srcOrd="0" destOrd="0" presId="urn:microsoft.com/office/officeart/2005/8/layout/default"/>
    <dgm:cxn modelId="{44E31449-1260-4DC5-86EF-61D2C9474E82}" srcId="{BB952ED7-8412-4AF0-AB82-7537B4C69028}" destId="{C71021CF-2A2C-4CC9-9671-CFA7295F7447}" srcOrd="4" destOrd="0" parTransId="{F00812BE-59BE-4B92-8D29-7B5722FA73D2}" sibTransId="{42FA89EB-47CD-4E2A-AE0F-88DFE69AB752}"/>
    <dgm:cxn modelId="{83AFAAE3-7E47-425D-B497-0C76CB8F7D44}" srcId="{BB952ED7-8412-4AF0-AB82-7537B4C69028}" destId="{88CC4782-2FFB-49C7-A0C9-EE9E649CAB48}" srcOrd="6" destOrd="0" parTransId="{8370B29C-6CF1-4235-A9A5-8A4C2D25C7AF}" sibTransId="{30794140-307B-4AFF-82C4-05F3315DBA44}"/>
    <dgm:cxn modelId="{49170C39-25B5-4759-8B71-DC4E68D22C92}" type="presOf" srcId="{C71021CF-2A2C-4CC9-9671-CFA7295F7447}" destId="{4CE02623-4F9A-43F1-8A20-E0D529D05061}" srcOrd="0" destOrd="0" presId="urn:microsoft.com/office/officeart/2005/8/layout/default"/>
    <dgm:cxn modelId="{7E6A8301-876E-4B2E-9D16-EABB1F4404EA}" type="presOf" srcId="{F5F37741-EB4A-4549-8B5B-DCEDFFC4410D}" destId="{14D39781-1BB1-4C3C-8A00-0B44E2FD3FC4}" srcOrd="0" destOrd="0" presId="urn:microsoft.com/office/officeart/2005/8/layout/default"/>
    <dgm:cxn modelId="{24A2060B-44DE-4679-AAE9-8A5CA4995AAC}" srcId="{BB952ED7-8412-4AF0-AB82-7537B4C69028}" destId="{293F666B-0C43-4776-A477-99FCFE38DDBF}" srcOrd="1" destOrd="0" parTransId="{F0214E06-401D-46E5-AE07-49182CCAFD1F}" sibTransId="{07F74671-B3EB-4369-9210-E3345C5DAA49}"/>
    <dgm:cxn modelId="{0CE56482-3CF2-4A2F-95B0-FAFAF83EB12C}" srcId="{BB952ED7-8412-4AF0-AB82-7537B4C69028}" destId="{4A8BD2B4-32F0-4328-8C9D-ACFF9226C892}" srcOrd="2" destOrd="0" parTransId="{814A6354-8C3E-4538-BDDA-80DCEB88F9EB}" sibTransId="{CBCA8349-954A-44B3-9F76-D362BA2BF234}"/>
    <dgm:cxn modelId="{860CB16D-CF61-41AE-A823-8F8C78108EE9}" type="presOf" srcId="{4A8BD2B4-32F0-4328-8C9D-ACFF9226C892}" destId="{B1FECAB4-4FC8-4346-8477-7BB7B3FCCD11}" srcOrd="0" destOrd="0" presId="urn:microsoft.com/office/officeart/2005/8/layout/default"/>
    <dgm:cxn modelId="{A96D9526-E28F-43F4-BDD1-5C9CA6D17714}" srcId="{BB952ED7-8412-4AF0-AB82-7537B4C69028}" destId="{F5F37741-EB4A-4549-8B5B-DCEDFFC4410D}" srcOrd="3" destOrd="0" parTransId="{1C3EA43A-ED0D-421B-875B-68A8BF12D789}" sibTransId="{05588A43-167D-4093-9730-15BBE46332FC}"/>
    <dgm:cxn modelId="{69D5B900-CDBC-41DB-B688-5641B29F5F60}" srcId="{BB952ED7-8412-4AF0-AB82-7537B4C69028}" destId="{9BF7BDB0-DA9E-4FA1-8BBA-2E023629EFB3}" srcOrd="5" destOrd="0" parTransId="{B23E295D-D5F7-442D-A5C1-A13CB9C63BD9}" sibTransId="{4A0817C7-C5A3-495E-B14D-A17D4D345AF4}"/>
    <dgm:cxn modelId="{7BADBFE9-C3E8-4E23-BF0C-48FB0458DEE9}" type="presOf" srcId="{9BF7BDB0-DA9E-4FA1-8BBA-2E023629EFB3}" destId="{13AD822B-2739-4970-97D1-FABD6CEE3591}" srcOrd="0" destOrd="0" presId="urn:microsoft.com/office/officeart/2005/8/layout/default"/>
    <dgm:cxn modelId="{23EEA148-C7B3-42D3-B212-F2BF896EB794}" type="presOf" srcId="{293F666B-0C43-4776-A477-99FCFE38DDBF}" destId="{B0CA0CD4-EC9E-40EE-ACB0-5634CE3CCB44}" srcOrd="0" destOrd="0" presId="urn:microsoft.com/office/officeart/2005/8/layout/default"/>
    <dgm:cxn modelId="{27D7BCA4-1CBD-4AB2-9380-AE4765A70FE7}" type="presOf" srcId="{BB952ED7-8412-4AF0-AB82-7537B4C69028}" destId="{623A398E-C895-44B1-83B3-EB4D45C1B2CD}" srcOrd="0" destOrd="0" presId="urn:microsoft.com/office/officeart/2005/8/layout/default"/>
    <dgm:cxn modelId="{D9EF6C30-8063-4A9B-8EAF-B29F95B2EE7E}" srcId="{BB952ED7-8412-4AF0-AB82-7537B4C69028}" destId="{D472E38A-347F-4A90-B2A6-EE3FAAC1EA9D}" srcOrd="0" destOrd="0" parTransId="{75D334CA-7FF9-4E95-9AB9-D4BB69C9F612}" sibTransId="{D1664620-C601-48E2-A3E7-4DED146384FE}"/>
    <dgm:cxn modelId="{1262E444-80FD-4FDA-B4FE-B311CF6C09C8}" type="presParOf" srcId="{623A398E-C895-44B1-83B3-EB4D45C1B2CD}" destId="{3A1740D6-BAFF-4A1B-9BFF-92FD0B40CFFA}" srcOrd="0" destOrd="0" presId="urn:microsoft.com/office/officeart/2005/8/layout/default"/>
    <dgm:cxn modelId="{8C1FAC6E-BEAC-4737-82B4-4061517D7C87}" type="presParOf" srcId="{623A398E-C895-44B1-83B3-EB4D45C1B2CD}" destId="{8141DCB3-FEF5-4F92-9D79-1D0D3150AADE}" srcOrd="1" destOrd="0" presId="urn:microsoft.com/office/officeart/2005/8/layout/default"/>
    <dgm:cxn modelId="{0FB724D8-32B2-4C18-9D84-6FD22A42A7D4}" type="presParOf" srcId="{623A398E-C895-44B1-83B3-EB4D45C1B2CD}" destId="{B0CA0CD4-EC9E-40EE-ACB0-5634CE3CCB44}" srcOrd="2" destOrd="0" presId="urn:microsoft.com/office/officeart/2005/8/layout/default"/>
    <dgm:cxn modelId="{EEF4741A-4AC8-4C9D-8305-153ECDC6D020}" type="presParOf" srcId="{623A398E-C895-44B1-83B3-EB4D45C1B2CD}" destId="{E555A32F-4DD9-448D-A533-752950279D5C}" srcOrd="3" destOrd="0" presId="urn:microsoft.com/office/officeart/2005/8/layout/default"/>
    <dgm:cxn modelId="{1B813FCB-230E-46A0-B3E6-A552B49028D4}" type="presParOf" srcId="{623A398E-C895-44B1-83B3-EB4D45C1B2CD}" destId="{B1FECAB4-4FC8-4346-8477-7BB7B3FCCD11}" srcOrd="4" destOrd="0" presId="urn:microsoft.com/office/officeart/2005/8/layout/default"/>
    <dgm:cxn modelId="{F753D86E-308B-4DB6-805D-5D4F284E8AC3}" type="presParOf" srcId="{623A398E-C895-44B1-83B3-EB4D45C1B2CD}" destId="{1EA7F207-6C01-46A7-9463-B71103DC1902}" srcOrd="5" destOrd="0" presId="urn:microsoft.com/office/officeart/2005/8/layout/default"/>
    <dgm:cxn modelId="{80C0E5A4-B9C1-4C0B-A5EC-8F38EDC00CE5}" type="presParOf" srcId="{623A398E-C895-44B1-83B3-EB4D45C1B2CD}" destId="{14D39781-1BB1-4C3C-8A00-0B44E2FD3FC4}" srcOrd="6" destOrd="0" presId="urn:microsoft.com/office/officeart/2005/8/layout/default"/>
    <dgm:cxn modelId="{5D68ED14-66F3-4E5A-8461-9F29711A1BE8}" type="presParOf" srcId="{623A398E-C895-44B1-83B3-EB4D45C1B2CD}" destId="{A018080F-BC29-4A4A-8FD1-9DDBC2AD87B4}" srcOrd="7" destOrd="0" presId="urn:microsoft.com/office/officeart/2005/8/layout/default"/>
    <dgm:cxn modelId="{05D1A7CE-1105-4E8A-92C8-B8C48B307394}" type="presParOf" srcId="{623A398E-C895-44B1-83B3-EB4D45C1B2CD}" destId="{4CE02623-4F9A-43F1-8A20-E0D529D05061}" srcOrd="8" destOrd="0" presId="urn:microsoft.com/office/officeart/2005/8/layout/default"/>
    <dgm:cxn modelId="{9E76B511-8FDA-41EC-9213-F19D7339D703}" type="presParOf" srcId="{623A398E-C895-44B1-83B3-EB4D45C1B2CD}" destId="{09139123-4A43-4289-B51A-33690BA1770E}" srcOrd="9" destOrd="0" presId="urn:microsoft.com/office/officeart/2005/8/layout/default"/>
    <dgm:cxn modelId="{1FEF30B0-AC11-4405-AAEE-60735DAFD090}" type="presParOf" srcId="{623A398E-C895-44B1-83B3-EB4D45C1B2CD}" destId="{13AD822B-2739-4970-97D1-FABD6CEE3591}" srcOrd="10" destOrd="0" presId="urn:microsoft.com/office/officeart/2005/8/layout/default"/>
    <dgm:cxn modelId="{20B8D494-DA0E-48AA-B646-D38EEA2A0739}" type="presParOf" srcId="{623A398E-C895-44B1-83B3-EB4D45C1B2CD}" destId="{A19CD384-D5E9-4D48-84C4-6B1FA76C804E}" srcOrd="11" destOrd="0" presId="urn:microsoft.com/office/officeart/2005/8/layout/default"/>
    <dgm:cxn modelId="{D643B680-8979-488C-B27C-B88BC8BDC121}" type="presParOf" srcId="{623A398E-C895-44B1-83B3-EB4D45C1B2CD}" destId="{DA0D54AF-E384-4BCB-B1E2-B820BA23CEA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50D415-FACC-4235-A971-C1F9AB7FCE7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B503017-C443-4907-83B9-89B0DEED97F6}">
      <dgm:prSet phldrT="[Text]" custT="1"/>
      <dgm:spPr/>
      <dgm:t>
        <a:bodyPr/>
        <a:lstStyle/>
        <a:p>
          <a:r>
            <a:rPr lang="es-EC" sz="1400" b="0" smtClean="0"/>
            <a:t>Material práctico sobre la aplicación de NIIF 16</a:t>
          </a:r>
          <a:endParaRPr lang="en-US" sz="1400" b="0" dirty="0"/>
        </a:p>
      </dgm:t>
    </dgm:pt>
    <dgm:pt modelId="{A2EE7000-6F33-443E-805B-08A7762B4CD2}" type="parTrans" cxnId="{5E23152A-1D27-44AB-B128-D6152604B2F6}">
      <dgm:prSet/>
      <dgm:spPr/>
      <dgm:t>
        <a:bodyPr/>
        <a:lstStyle/>
        <a:p>
          <a:endParaRPr lang="en-US" sz="1400" b="0"/>
        </a:p>
      </dgm:t>
    </dgm:pt>
    <dgm:pt modelId="{3EC1AC6C-411F-4DF1-8CA6-54E043972D76}" type="sibTrans" cxnId="{5E23152A-1D27-44AB-B128-D6152604B2F6}">
      <dgm:prSet/>
      <dgm:spPr/>
      <dgm:t>
        <a:bodyPr/>
        <a:lstStyle/>
        <a:p>
          <a:endParaRPr lang="en-US" sz="1400" b="0"/>
        </a:p>
      </dgm:t>
    </dgm:pt>
    <dgm:pt modelId="{D966DCF7-D9B5-4C62-9123-D0E9A7A1492C}">
      <dgm:prSet phldrT="[Text]" custT="1"/>
      <dgm:spPr/>
      <dgm:t>
        <a:bodyPr/>
        <a:lstStyle/>
        <a:p>
          <a:r>
            <a:rPr lang="es-EC" sz="1200" b="0" smtClean="0"/>
            <a:t>Solo de aplicación para empresas arrendatarias con un marco contable NIIF en utilización</a:t>
          </a:r>
          <a:endParaRPr lang="en-US" sz="1200" b="0" dirty="0"/>
        </a:p>
      </dgm:t>
    </dgm:pt>
    <dgm:pt modelId="{5C76F47F-D3F1-4FC3-8693-C6C58B812A21}" type="parTrans" cxnId="{1808525D-2099-40D7-BA07-DD3315511115}">
      <dgm:prSet/>
      <dgm:spPr/>
      <dgm:t>
        <a:bodyPr/>
        <a:lstStyle/>
        <a:p>
          <a:endParaRPr lang="en-US" sz="1400" b="0"/>
        </a:p>
      </dgm:t>
    </dgm:pt>
    <dgm:pt modelId="{A258D39D-C104-4D1E-8D8F-30FC284D5FD9}" type="sibTrans" cxnId="{1808525D-2099-40D7-BA07-DD3315511115}">
      <dgm:prSet/>
      <dgm:spPr/>
      <dgm:t>
        <a:bodyPr/>
        <a:lstStyle/>
        <a:p>
          <a:endParaRPr lang="en-US" sz="1400" b="0"/>
        </a:p>
      </dgm:t>
    </dgm:pt>
    <dgm:pt modelId="{D8F5B5D1-C7DC-4946-9D84-06722C8A3894}">
      <dgm:prSet phldrT="[Text]" custT="1"/>
      <dgm:spPr/>
      <dgm:t>
        <a:bodyPr/>
        <a:lstStyle/>
        <a:p>
          <a:r>
            <a:rPr lang="es-EC" sz="1200" b="0" smtClean="0"/>
            <a:t>Extensión de aplicación a otras industrias, en especial de arrendamientos de inmuebles</a:t>
          </a:r>
          <a:endParaRPr lang="en-US" sz="1200" b="0" dirty="0"/>
        </a:p>
      </dgm:t>
    </dgm:pt>
    <dgm:pt modelId="{38C1B720-E177-4BEC-ADF0-20B70F5271E6}" type="parTrans" cxnId="{9092C591-D3D8-4204-B95D-E70B9F8F6C28}">
      <dgm:prSet/>
      <dgm:spPr/>
      <dgm:t>
        <a:bodyPr/>
        <a:lstStyle/>
        <a:p>
          <a:endParaRPr lang="en-US" sz="1400" b="0"/>
        </a:p>
      </dgm:t>
    </dgm:pt>
    <dgm:pt modelId="{890D767A-DC47-4BC5-8A66-2144C366E5EF}" type="sibTrans" cxnId="{9092C591-D3D8-4204-B95D-E70B9F8F6C28}">
      <dgm:prSet/>
      <dgm:spPr/>
      <dgm:t>
        <a:bodyPr/>
        <a:lstStyle/>
        <a:p>
          <a:endParaRPr lang="en-US" sz="1400" b="0"/>
        </a:p>
      </dgm:t>
    </dgm:pt>
    <dgm:pt modelId="{FA3C5F54-1482-4023-AEB1-68FCD7A256AB}">
      <dgm:prSet phldrT="[Text]" custT="1"/>
      <dgm:spPr/>
      <dgm:t>
        <a:bodyPr/>
        <a:lstStyle/>
        <a:p>
          <a:r>
            <a:rPr lang="es-EC" sz="1400" b="0" smtClean="0"/>
            <a:t>Usuario del material</a:t>
          </a:r>
          <a:endParaRPr lang="en-US" sz="1400" b="0" dirty="0"/>
        </a:p>
      </dgm:t>
    </dgm:pt>
    <dgm:pt modelId="{ADF5BB28-31DC-43F8-81B2-65A781735187}" type="parTrans" cxnId="{2C95B667-80D3-49AD-B041-87B2AB40E9CE}">
      <dgm:prSet/>
      <dgm:spPr/>
      <dgm:t>
        <a:bodyPr/>
        <a:lstStyle/>
        <a:p>
          <a:endParaRPr lang="en-US" sz="1400" b="0"/>
        </a:p>
      </dgm:t>
    </dgm:pt>
    <dgm:pt modelId="{6B0E5B13-01EC-4953-89F0-6621D4C5A9AF}" type="sibTrans" cxnId="{2C95B667-80D3-49AD-B041-87B2AB40E9CE}">
      <dgm:prSet/>
      <dgm:spPr/>
      <dgm:t>
        <a:bodyPr/>
        <a:lstStyle/>
        <a:p>
          <a:endParaRPr lang="en-US" sz="1400" b="0"/>
        </a:p>
      </dgm:t>
    </dgm:pt>
    <dgm:pt modelId="{17E19429-BD3F-4C00-B551-3E63340274FE}">
      <dgm:prSet phldrT="[Text]" custT="1"/>
      <dgm:spPr/>
      <dgm:t>
        <a:bodyPr/>
        <a:lstStyle/>
        <a:p>
          <a:r>
            <a:rPr lang="es-EC" sz="1400" b="0" dirty="0" smtClean="0"/>
            <a:t>Alcance</a:t>
          </a:r>
          <a:endParaRPr lang="en-US" sz="1400" b="0" dirty="0"/>
        </a:p>
      </dgm:t>
    </dgm:pt>
    <dgm:pt modelId="{71BB090C-B91F-4617-BD20-FEE62EA2CF82}" type="parTrans" cxnId="{0456E29B-1B6B-4360-A429-706EED972943}">
      <dgm:prSet/>
      <dgm:spPr/>
      <dgm:t>
        <a:bodyPr/>
        <a:lstStyle/>
        <a:p>
          <a:endParaRPr lang="en-US" sz="1400" b="0"/>
        </a:p>
      </dgm:t>
    </dgm:pt>
    <dgm:pt modelId="{8A3231A3-9199-4C99-9559-E8AB24F6E789}" type="sibTrans" cxnId="{0456E29B-1B6B-4360-A429-706EED972943}">
      <dgm:prSet/>
      <dgm:spPr/>
      <dgm:t>
        <a:bodyPr/>
        <a:lstStyle/>
        <a:p>
          <a:endParaRPr lang="en-US" sz="1400" b="0"/>
        </a:p>
      </dgm:t>
    </dgm:pt>
    <dgm:pt modelId="{27CE5DF8-A3A4-4D13-9D7D-C9329970E988}">
      <dgm:prSet phldrT="[Text]" custT="1"/>
      <dgm:spPr/>
      <dgm:t>
        <a:bodyPr/>
        <a:lstStyle/>
        <a:p>
          <a:r>
            <a:rPr lang="es-EC" sz="1400" b="0" dirty="0" smtClean="0"/>
            <a:t>Arrendadores no sufren afectaciones</a:t>
          </a:r>
          <a:endParaRPr lang="en-US" sz="1400" b="0" dirty="0"/>
        </a:p>
      </dgm:t>
    </dgm:pt>
    <dgm:pt modelId="{EF9CA3AE-8968-4CB0-ADBF-A9B97F792910}" type="parTrans" cxnId="{2B7D614A-F67E-4F6F-8F67-183E3CED5003}">
      <dgm:prSet/>
      <dgm:spPr/>
      <dgm:t>
        <a:bodyPr/>
        <a:lstStyle/>
        <a:p>
          <a:endParaRPr lang="en-US" sz="1400" b="0"/>
        </a:p>
      </dgm:t>
    </dgm:pt>
    <dgm:pt modelId="{1868D26D-4617-43B5-8F08-BC20483D5F04}" type="sibTrans" cxnId="{2B7D614A-F67E-4F6F-8F67-183E3CED5003}">
      <dgm:prSet/>
      <dgm:spPr/>
      <dgm:t>
        <a:bodyPr/>
        <a:lstStyle/>
        <a:p>
          <a:endParaRPr lang="en-US" sz="1400" b="0"/>
        </a:p>
      </dgm:t>
    </dgm:pt>
    <dgm:pt modelId="{5ADC7C32-8002-4423-8B02-4C4573FC409E}">
      <dgm:prSet phldrT="[Text]" custT="1"/>
      <dgm:spPr/>
      <dgm:t>
        <a:bodyPr/>
        <a:lstStyle/>
        <a:p>
          <a:r>
            <a:rPr lang="es-EC" sz="1400" b="0" dirty="0" smtClean="0"/>
            <a:t>Tasa de descuento</a:t>
          </a:r>
          <a:endParaRPr lang="en-US" sz="1400" b="0" dirty="0"/>
        </a:p>
      </dgm:t>
    </dgm:pt>
    <dgm:pt modelId="{4B692B10-FF82-49A7-A5F2-D60E1309E3B6}" type="parTrans" cxnId="{CD1388A8-6AE6-4BD6-9F07-B0AE2B22354C}">
      <dgm:prSet/>
      <dgm:spPr/>
      <dgm:t>
        <a:bodyPr/>
        <a:lstStyle/>
        <a:p>
          <a:endParaRPr lang="en-US" sz="1400" b="0"/>
        </a:p>
      </dgm:t>
    </dgm:pt>
    <dgm:pt modelId="{AB1227D8-6832-42B4-B16B-1BEAE5F8216B}" type="sibTrans" cxnId="{CD1388A8-6AE6-4BD6-9F07-B0AE2B22354C}">
      <dgm:prSet/>
      <dgm:spPr/>
      <dgm:t>
        <a:bodyPr/>
        <a:lstStyle/>
        <a:p>
          <a:endParaRPr lang="en-US" sz="1400" b="0"/>
        </a:p>
      </dgm:t>
    </dgm:pt>
    <dgm:pt modelId="{DB1BD686-8986-409E-B047-B3441CCF8EE7}">
      <dgm:prSet phldrT="[Text]" custT="1"/>
      <dgm:spPr/>
      <dgm:t>
        <a:bodyPr/>
        <a:lstStyle/>
        <a:p>
          <a:r>
            <a:rPr lang="es-EC" sz="1400" b="0" dirty="0" smtClean="0"/>
            <a:t>Formas Contractuales</a:t>
          </a:r>
          <a:endParaRPr lang="en-US" sz="1400" b="0" dirty="0"/>
        </a:p>
      </dgm:t>
    </dgm:pt>
    <dgm:pt modelId="{D7121DDC-62CC-490E-B42E-D07746A55B5F}" type="parTrans" cxnId="{883733B3-497A-4380-AFBE-0C441B00AA71}">
      <dgm:prSet/>
      <dgm:spPr/>
      <dgm:t>
        <a:bodyPr/>
        <a:lstStyle/>
        <a:p>
          <a:endParaRPr lang="en-US" sz="1400" b="0"/>
        </a:p>
      </dgm:t>
    </dgm:pt>
    <dgm:pt modelId="{61ACFE3F-346D-4D22-9AE4-4A59ADF804B3}" type="sibTrans" cxnId="{883733B3-497A-4380-AFBE-0C441B00AA71}">
      <dgm:prSet/>
      <dgm:spPr/>
      <dgm:t>
        <a:bodyPr/>
        <a:lstStyle/>
        <a:p>
          <a:endParaRPr lang="en-US" sz="1400" b="0"/>
        </a:p>
      </dgm:t>
    </dgm:pt>
    <dgm:pt modelId="{A8953D29-DD34-4F65-B8BF-0076EA193BC1}">
      <dgm:prSet phldrT="[Text]" custT="1"/>
      <dgm:spPr/>
      <dgm:t>
        <a:bodyPr/>
        <a:lstStyle/>
        <a:p>
          <a:r>
            <a:rPr lang="es-EC" sz="1400" b="0" dirty="0" smtClean="0"/>
            <a:t>Metodología apropiada</a:t>
          </a:r>
          <a:endParaRPr lang="en-US" sz="1400" b="0" dirty="0"/>
        </a:p>
      </dgm:t>
    </dgm:pt>
    <dgm:pt modelId="{95B6BCB0-E50A-4D86-8976-74773965BC7E}" type="parTrans" cxnId="{0CF9D838-841A-4F1C-87C9-E63E888AFAE6}">
      <dgm:prSet/>
      <dgm:spPr/>
      <dgm:t>
        <a:bodyPr/>
        <a:lstStyle/>
        <a:p>
          <a:endParaRPr lang="en-US" sz="1400" b="0"/>
        </a:p>
      </dgm:t>
    </dgm:pt>
    <dgm:pt modelId="{B19F85A7-54FF-4FC6-9059-1A669CD93584}" type="sibTrans" cxnId="{0CF9D838-841A-4F1C-87C9-E63E888AFAE6}">
      <dgm:prSet/>
      <dgm:spPr/>
      <dgm:t>
        <a:bodyPr/>
        <a:lstStyle/>
        <a:p>
          <a:endParaRPr lang="en-US" sz="1400" b="0"/>
        </a:p>
      </dgm:t>
    </dgm:pt>
    <dgm:pt modelId="{E4BACD39-FF0F-4CE0-93D6-D309911D1520}">
      <dgm:prSet phldrT="[Text]" custT="1"/>
      <dgm:spPr/>
      <dgm:t>
        <a:bodyPr/>
        <a:lstStyle/>
        <a:p>
          <a:r>
            <a:rPr lang="es-EC" sz="1400" b="0" dirty="0" smtClean="0"/>
            <a:t>PYMES</a:t>
          </a:r>
          <a:endParaRPr lang="en-US" sz="1400" b="0" dirty="0"/>
        </a:p>
      </dgm:t>
    </dgm:pt>
    <dgm:pt modelId="{292DFD8F-4C45-46DF-A618-D3DB222B922F}" type="parTrans" cxnId="{21F2101F-1675-4596-B321-4E13FB843650}">
      <dgm:prSet/>
      <dgm:spPr/>
      <dgm:t>
        <a:bodyPr/>
        <a:lstStyle/>
        <a:p>
          <a:endParaRPr lang="en-US" sz="1400" b="0"/>
        </a:p>
      </dgm:t>
    </dgm:pt>
    <dgm:pt modelId="{FF39AD1B-3097-4917-BC50-5B32BC3A0D10}" type="sibTrans" cxnId="{21F2101F-1675-4596-B321-4E13FB843650}">
      <dgm:prSet/>
      <dgm:spPr/>
      <dgm:t>
        <a:bodyPr/>
        <a:lstStyle/>
        <a:p>
          <a:endParaRPr lang="en-US" sz="1400" b="0"/>
        </a:p>
      </dgm:t>
    </dgm:pt>
    <dgm:pt modelId="{9645D319-BB32-4275-9D5A-6D4AB0989BD7}">
      <dgm:prSet phldrT="[Text]" custT="1"/>
      <dgm:spPr/>
      <dgm:t>
        <a:bodyPr/>
        <a:lstStyle/>
        <a:p>
          <a:r>
            <a:rPr lang="es-EC" sz="1400" b="0" dirty="0" smtClean="0"/>
            <a:t>Plazo y fecha de vigencia</a:t>
          </a:r>
          <a:endParaRPr lang="en-US" sz="1400" b="0" dirty="0"/>
        </a:p>
      </dgm:t>
    </dgm:pt>
    <dgm:pt modelId="{42C551D2-6894-4A04-8B17-11066A3BD1D4}" type="parTrans" cxnId="{D40D363B-5CA4-4522-A277-2A58FE08E986}">
      <dgm:prSet/>
      <dgm:spPr/>
      <dgm:t>
        <a:bodyPr/>
        <a:lstStyle/>
        <a:p>
          <a:endParaRPr lang="en-US" sz="1400" b="0"/>
        </a:p>
      </dgm:t>
    </dgm:pt>
    <dgm:pt modelId="{955F4C3D-1155-48CE-8F25-EE304B44134E}" type="sibTrans" cxnId="{D40D363B-5CA4-4522-A277-2A58FE08E986}">
      <dgm:prSet/>
      <dgm:spPr/>
      <dgm:t>
        <a:bodyPr/>
        <a:lstStyle/>
        <a:p>
          <a:endParaRPr lang="en-US" sz="1400" b="0"/>
        </a:p>
      </dgm:t>
    </dgm:pt>
    <dgm:pt modelId="{08D17983-99CD-4708-96C2-34F079C1C4E8}">
      <dgm:prSet phldrT="[Text]" custT="1"/>
      <dgm:spPr/>
      <dgm:t>
        <a:bodyPr/>
        <a:lstStyle/>
        <a:p>
          <a:r>
            <a:rPr lang="es-EC" sz="1400" b="0" dirty="0" smtClean="0"/>
            <a:t>Estado de Resultados</a:t>
          </a:r>
          <a:endParaRPr lang="en-US" sz="1400" b="0" dirty="0"/>
        </a:p>
      </dgm:t>
    </dgm:pt>
    <dgm:pt modelId="{7BB38D4A-1BDC-456D-B145-D01CAB4F1E76}" type="parTrans" cxnId="{6331A129-5BCD-44D7-B51C-EDFE19DBAA08}">
      <dgm:prSet/>
      <dgm:spPr/>
      <dgm:t>
        <a:bodyPr/>
        <a:lstStyle/>
        <a:p>
          <a:endParaRPr lang="en-US" sz="1400" b="0"/>
        </a:p>
      </dgm:t>
    </dgm:pt>
    <dgm:pt modelId="{A02C0AEA-E7B2-4D24-9301-61DC97F5B6F7}" type="sibTrans" cxnId="{6331A129-5BCD-44D7-B51C-EDFE19DBAA08}">
      <dgm:prSet/>
      <dgm:spPr/>
      <dgm:t>
        <a:bodyPr/>
        <a:lstStyle/>
        <a:p>
          <a:endParaRPr lang="en-US" sz="1400" b="0"/>
        </a:p>
      </dgm:t>
    </dgm:pt>
    <dgm:pt modelId="{91AE125A-0D5F-4DD6-A656-087A7BD869B8}">
      <dgm:prSet phldrT="[Text]" custT="1"/>
      <dgm:spPr/>
      <dgm:t>
        <a:bodyPr/>
        <a:lstStyle/>
        <a:p>
          <a:r>
            <a:rPr lang="es-EC" sz="1400" b="0" smtClean="0"/>
            <a:t>Estado de Situación Financiera</a:t>
          </a:r>
          <a:endParaRPr lang="en-US" sz="1400" b="0" dirty="0"/>
        </a:p>
      </dgm:t>
    </dgm:pt>
    <dgm:pt modelId="{FA046081-9948-4FE3-9210-4712E870191A}" type="parTrans" cxnId="{6CD28220-B19D-48CF-95D8-99F8F5A106D5}">
      <dgm:prSet/>
      <dgm:spPr/>
      <dgm:t>
        <a:bodyPr/>
        <a:lstStyle/>
        <a:p>
          <a:endParaRPr lang="en-US" sz="1400" b="0"/>
        </a:p>
      </dgm:t>
    </dgm:pt>
    <dgm:pt modelId="{E5F55F83-F7B5-4ECC-87FB-34D4C18726DA}" type="sibTrans" cxnId="{6CD28220-B19D-48CF-95D8-99F8F5A106D5}">
      <dgm:prSet/>
      <dgm:spPr/>
      <dgm:t>
        <a:bodyPr/>
        <a:lstStyle/>
        <a:p>
          <a:endParaRPr lang="en-US" sz="1400" b="0"/>
        </a:p>
      </dgm:t>
    </dgm:pt>
    <dgm:pt modelId="{26A46823-2A89-496C-84CA-B96F779746C4}" type="pres">
      <dgm:prSet presAssocID="{5F50D415-FACC-4235-A971-C1F9AB7FCE7D}" presName="diagram" presStyleCnt="0">
        <dgm:presLayoutVars>
          <dgm:dir/>
          <dgm:resizeHandles val="exact"/>
        </dgm:presLayoutVars>
      </dgm:prSet>
      <dgm:spPr/>
      <dgm:t>
        <a:bodyPr/>
        <a:lstStyle/>
        <a:p>
          <a:endParaRPr lang="en-US"/>
        </a:p>
      </dgm:t>
    </dgm:pt>
    <dgm:pt modelId="{60A9EF4B-6BB6-4835-9DF1-9A34B59899C7}" type="pres">
      <dgm:prSet presAssocID="{CB503017-C443-4907-83B9-89B0DEED97F6}" presName="node" presStyleLbl="node1" presStyleIdx="0" presStyleCnt="13">
        <dgm:presLayoutVars>
          <dgm:bulletEnabled val="1"/>
        </dgm:presLayoutVars>
      </dgm:prSet>
      <dgm:spPr/>
      <dgm:t>
        <a:bodyPr/>
        <a:lstStyle/>
        <a:p>
          <a:endParaRPr lang="en-US"/>
        </a:p>
      </dgm:t>
    </dgm:pt>
    <dgm:pt modelId="{C4F763C9-9188-4E48-91DF-B0265A5C0B7F}" type="pres">
      <dgm:prSet presAssocID="{3EC1AC6C-411F-4DF1-8CA6-54E043972D76}" presName="sibTrans" presStyleCnt="0"/>
      <dgm:spPr/>
      <dgm:t>
        <a:bodyPr/>
        <a:lstStyle/>
        <a:p>
          <a:endParaRPr lang="en-US"/>
        </a:p>
      </dgm:t>
    </dgm:pt>
    <dgm:pt modelId="{3183D3C8-53E4-4DB1-B74B-237F0A82D93C}" type="pres">
      <dgm:prSet presAssocID="{D966DCF7-D9B5-4C62-9123-D0E9A7A1492C}" presName="node" presStyleLbl="node1" presStyleIdx="1" presStyleCnt="13">
        <dgm:presLayoutVars>
          <dgm:bulletEnabled val="1"/>
        </dgm:presLayoutVars>
      </dgm:prSet>
      <dgm:spPr/>
      <dgm:t>
        <a:bodyPr/>
        <a:lstStyle/>
        <a:p>
          <a:endParaRPr lang="en-US"/>
        </a:p>
      </dgm:t>
    </dgm:pt>
    <dgm:pt modelId="{C1841290-E274-43E9-BA0A-F4E5F4A8E9B4}" type="pres">
      <dgm:prSet presAssocID="{A258D39D-C104-4D1E-8D8F-30FC284D5FD9}" presName="sibTrans" presStyleCnt="0"/>
      <dgm:spPr/>
      <dgm:t>
        <a:bodyPr/>
        <a:lstStyle/>
        <a:p>
          <a:endParaRPr lang="en-US"/>
        </a:p>
      </dgm:t>
    </dgm:pt>
    <dgm:pt modelId="{47BABE06-E1F6-498F-90DB-C972F43EA1F2}" type="pres">
      <dgm:prSet presAssocID="{D8F5B5D1-C7DC-4946-9D84-06722C8A3894}" presName="node" presStyleLbl="node1" presStyleIdx="2" presStyleCnt="13">
        <dgm:presLayoutVars>
          <dgm:bulletEnabled val="1"/>
        </dgm:presLayoutVars>
      </dgm:prSet>
      <dgm:spPr/>
      <dgm:t>
        <a:bodyPr/>
        <a:lstStyle/>
        <a:p>
          <a:endParaRPr lang="en-US"/>
        </a:p>
      </dgm:t>
    </dgm:pt>
    <dgm:pt modelId="{32A0F48B-DA81-497B-8533-B82AEE3736D4}" type="pres">
      <dgm:prSet presAssocID="{890D767A-DC47-4BC5-8A66-2144C366E5EF}" presName="sibTrans" presStyleCnt="0"/>
      <dgm:spPr/>
      <dgm:t>
        <a:bodyPr/>
        <a:lstStyle/>
        <a:p>
          <a:endParaRPr lang="en-US"/>
        </a:p>
      </dgm:t>
    </dgm:pt>
    <dgm:pt modelId="{48AD83FD-2AD2-4814-9A08-C613D5A62023}" type="pres">
      <dgm:prSet presAssocID="{FA3C5F54-1482-4023-AEB1-68FCD7A256AB}" presName="node" presStyleLbl="node1" presStyleIdx="3" presStyleCnt="13">
        <dgm:presLayoutVars>
          <dgm:bulletEnabled val="1"/>
        </dgm:presLayoutVars>
      </dgm:prSet>
      <dgm:spPr/>
      <dgm:t>
        <a:bodyPr/>
        <a:lstStyle/>
        <a:p>
          <a:endParaRPr lang="en-US"/>
        </a:p>
      </dgm:t>
    </dgm:pt>
    <dgm:pt modelId="{AD357EBF-C302-4BDD-912B-C4C2BB0F3D48}" type="pres">
      <dgm:prSet presAssocID="{6B0E5B13-01EC-4953-89F0-6621D4C5A9AF}" presName="sibTrans" presStyleCnt="0"/>
      <dgm:spPr/>
      <dgm:t>
        <a:bodyPr/>
        <a:lstStyle/>
        <a:p>
          <a:endParaRPr lang="en-US"/>
        </a:p>
      </dgm:t>
    </dgm:pt>
    <dgm:pt modelId="{2400D47A-C65A-4365-8F7B-52796B4DC845}" type="pres">
      <dgm:prSet presAssocID="{27CE5DF8-A3A4-4D13-9D7D-C9329970E988}" presName="node" presStyleLbl="node1" presStyleIdx="4" presStyleCnt="13">
        <dgm:presLayoutVars>
          <dgm:bulletEnabled val="1"/>
        </dgm:presLayoutVars>
      </dgm:prSet>
      <dgm:spPr/>
      <dgm:t>
        <a:bodyPr/>
        <a:lstStyle/>
        <a:p>
          <a:endParaRPr lang="en-US"/>
        </a:p>
      </dgm:t>
    </dgm:pt>
    <dgm:pt modelId="{133D0525-8B1B-4C58-A9CB-84551408716B}" type="pres">
      <dgm:prSet presAssocID="{1868D26D-4617-43B5-8F08-BC20483D5F04}" presName="sibTrans" presStyleCnt="0"/>
      <dgm:spPr/>
      <dgm:t>
        <a:bodyPr/>
        <a:lstStyle/>
        <a:p>
          <a:endParaRPr lang="en-US"/>
        </a:p>
      </dgm:t>
    </dgm:pt>
    <dgm:pt modelId="{F3F64660-7455-4055-A174-33F8E0E97CA6}" type="pres">
      <dgm:prSet presAssocID="{17E19429-BD3F-4C00-B551-3E63340274FE}" presName="node" presStyleLbl="node1" presStyleIdx="5" presStyleCnt="13">
        <dgm:presLayoutVars>
          <dgm:bulletEnabled val="1"/>
        </dgm:presLayoutVars>
      </dgm:prSet>
      <dgm:spPr/>
      <dgm:t>
        <a:bodyPr/>
        <a:lstStyle/>
        <a:p>
          <a:endParaRPr lang="en-US"/>
        </a:p>
      </dgm:t>
    </dgm:pt>
    <dgm:pt modelId="{65B2131A-07B5-47DA-AE45-7C8694913C40}" type="pres">
      <dgm:prSet presAssocID="{8A3231A3-9199-4C99-9559-E8AB24F6E789}" presName="sibTrans" presStyleCnt="0"/>
      <dgm:spPr/>
      <dgm:t>
        <a:bodyPr/>
        <a:lstStyle/>
        <a:p>
          <a:endParaRPr lang="en-US"/>
        </a:p>
      </dgm:t>
    </dgm:pt>
    <dgm:pt modelId="{DD8D37D1-5299-4C97-9E01-1699D33203FC}" type="pres">
      <dgm:prSet presAssocID="{5ADC7C32-8002-4423-8B02-4C4573FC409E}" presName="node" presStyleLbl="node1" presStyleIdx="6" presStyleCnt="13">
        <dgm:presLayoutVars>
          <dgm:bulletEnabled val="1"/>
        </dgm:presLayoutVars>
      </dgm:prSet>
      <dgm:spPr/>
      <dgm:t>
        <a:bodyPr/>
        <a:lstStyle/>
        <a:p>
          <a:endParaRPr lang="en-US"/>
        </a:p>
      </dgm:t>
    </dgm:pt>
    <dgm:pt modelId="{8B7CDFB8-4CC8-424D-B0C0-B53D121EB254}" type="pres">
      <dgm:prSet presAssocID="{AB1227D8-6832-42B4-B16B-1BEAE5F8216B}" presName="sibTrans" presStyleCnt="0"/>
      <dgm:spPr/>
      <dgm:t>
        <a:bodyPr/>
        <a:lstStyle/>
        <a:p>
          <a:endParaRPr lang="en-US"/>
        </a:p>
      </dgm:t>
    </dgm:pt>
    <dgm:pt modelId="{A80E01B7-5A64-4E9F-AE95-119503F391EE}" type="pres">
      <dgm:prSet presAssocID="{DB1BD686-8986-409E-B047-B3441CCF8EE7}" presName="node" presStyleLbl="node1" presStyleIdx="7" presStyleCnt="13">
        <dgm:presLayoutVars>
          <dgm:bulletEnabled val="1"/>
        </dgm:presLayoutVars>
      </dgm:prSet>
      <dgm:spPr/>
      <dgm:t>
        <a:bodyPr/>
        <a:lstStyle/>
        <a:p>
          <a:endParaRPr lang="en-US"/>
        </a:p>
      </dgm:t>
    </dgm:pt>
    <dgm:pt modelId="{E10D25A3-985D-4FA7-9CC5-38E8E4747AE7}" type="pres">
      <dgm:prSet presAssocID="{61ACFE3F-346D-4D22-9AE4-4A59ADF804B3}" presName="sibTrans" presStyleCnt="0"/>
      <dgm:spPr/>
      <dgm:t>
        <a:bodyPr/>
        <a:lstStyle/>
        <a:p>
          <a:endParaRPr lang="en-US"/>
        </a:p>
      </dgm:t>
    </dgm:pt>
    <dgm:pt modelId="{728E01F6-3E60-452B-AC7B-3EF4FC08A4B3}" type="pres">
      <dgm:prSet presAssocID="{A8953D29-DD34-4F65-B8BF-0076EA193BC1}" presName="node" presStyleLbl="node1" presStyleIdx="8" presStyleCnt="13">
        <dgm:presLayoutVars>
          <dgm:bulletEnabled val="1"/>
        </dgm:presLayoutVars>
      </dgm:prSet>
      <dgm:spPr/>
      <dgm:t>
        <a:bodyPr/>
        <a:lstStyle/>
        <a:p>
          <a:endParaRPr lang="en-US"/>
        </a:p>
      </dgm:t>
    </dgm:pt>
    <dgm:pt modelId="{AA781F7C-58C4-40B1-B685-BDDE8FDB93BA}" type="pres">
      <dgm:prSet presAssocID="{B19F85A7-54FF-4FC6-9059-1A669CD93584}" presName="sibTrans" presStyleCnt="0"/>
      <dgm:spPr/>
      <dgm:t>
        <a:bodyPr/>
        <a:lstStyle/>
        <a:p>
          <a:endParaRPr lang="en-US"/>
        </a:p>
      </dgm:t>
    </dgm:pt>
    <dgm:pt modelId="{222D52E4-A916-4FE9-BD2C-BAB94A482964}" type="pres">
      <dgm:prSet presAssocID="{E4BACD39-FF0F-4CE0-93D6-D309911D1520}" presName="node" presStyleLbl="node1" presStyleIdx="9" presStyleCnt="13">
        <dgm:presLayoutVars>
          <dgm:bulletEnabled val="1"/>
        </dgm:presLayoutVars>
      </dgm:prSet>
      <dgm:spPr/>
      <dgm:t>
        <a:bodyPr/>
        <a:lstStyle/>
        <a:p>
          <a:endParaRPr lang="en-US"/>
        </a:p>
      </dgm:t>
    </dgm:pt>
    <dgm:pt modelId="{BF85DAFD-2508-4FF4-A1A9-EE27D65601F2}" type="pres">
      <dgm:prSet presAssocID="{FF39AD1B-3097-4917-BC50-5B32BC3A0D10}" presName="sibTrans" presStyleCnt="0"/>
      <dgm:spPr/>
      <dgm:t>
        <a:bodyPr/>
        <a:lstStyle/>
        <a:p>
          <a:endParaRPr lang="en-US"/>
        </a:p>
      </dgm:t>
    </dgm:pt>
    <dgm:pt modelId="{60A2C09E-46AC-4BAE-B53B-68EBB415FA59}" type="pres">
      <dgm:prSet presAssocID="{9645D319-BB32-4275-9D5A-6D4AB0989BD7}" presName="node" presStyleLbl="node1" presStyleIdx="10" presStyleCnt="13">
        <dgm:presLayoutVars>
          <dgm:bulletEnabled val="1"/>
        </dgm:presLayoutVars>
      </dgm:prSet>
      <dgm:spPr/>
      <dgm:t>
        <a:bodyPr/>
        <a:lstStyle/>
        <a:p>
          <a:endParaRPr lang="en-US"/>
        </a:p>
      </dgm:t>
    </dgm:pt>
    <dgm:pt modelId="{B905A32A-19EA-484D-93AB-E701733F3747}" type="pres">
      <dgm:prSet presAssocID="{955F4C3D-1155-48CE-8F25-EE304B44134E}" presName="sibTrans" presStyleCnt="0"/>
      <dgm:spPr/>
      <dgm:t>
        <a:bodyPr/>
        <a:lstStyle/>
        <a:p>
          <a:endParaRPr lang="en-US"/>
        </a:p>
      </dgm:t>
    </dgm:pt>
    <dgm:pt modelId="{DE439D96-5EFF-4E3B-A036-23DB7A59614D}" type="pres">
      <dgm:prSet presAssocID="{08D17983-99CD-4708-96C2-34F079C1C4E8}" presName="node" presStyleLbl="node1" presStyleIdx="11" presStyleCnt="13">
        <dgm:presLayoutVars>
          <dgm:bulletEnabled val="1"/>
        </dgm:presLayoutVars>
      </dgm:prSet>
      <dgm:spPr/>
      <dgm:t>
        <a:bodyPr/>
        <a:lstStyle/>
        <a:p>
          <a:endParaRPr lang="en-US"/>
        </a:p>
      </dgm:t>
    </dgm:pt>
    <dgm:pt modelId="{30E0FC2C-EA0A-43EF-B08F-D64B6D53A013}" type="pres">
      <dgm:prSet presAssocID="{A02C0AEA-E7B2-4D24-9301-61DC97F5B6F7}" presName="sibTrans" presStyleCnt="0"/>
      <dgm:spPr/>
      <dgm:t>
        <a:bodyPr/>
        <a:lstStyle/>
        <a:p>
          <a:endParaRPr lang="en-US"/>
        </a:p>
      </dgm:t>
    </dgm:pt>
    <dgm:pt modelId="{88AEDFFB-C95C-438C-80DB-7F6622E0D0D2}" type="pres">
      <dgm:prSet presAssocID="{91AE125A-0D5F-4DD6-A656-087A7BD869B8}" presName="node" presStyleLbl="node1" presStyleIdx="12" presStyleCnt="13">
        <dgm:presLayoutVars>
          <dgm:bulletEnabled val="1"/>
        </dgm:presLayoutVars>
      </dgm:prSet>
      <dgm:spPr/>
      <dgm:t>
        <a:bodyPr/>
        <a:lstStyle/>
        <a:p>
          <a:endParaRPr lang="en-US"/>
        </a:p>
      </dgm:t>
    </dgm:pt>
  </dgm:ptLst>
  <dgm:cxnLst>
    <dgm:cxn modelId="{CD1388A8-6AE6-4BD6-9F07-B0AE2B22354C}" srcId="{5F50D415-FACC-4235-A971-C1F9AB7FCE7D}" destId="{5ADC7C32-8002-4423-8B02-4C4573FC409E}" srcOrd="6" destOrd="0" parTransId="{4B692B10-FF82-49A7-A5F2-D60E1309E3B6}" sibTransId="{AB1227D8-6832-42B4-B16B-1BEAE5F8216B}"/>
    <dgm:cxn modelId="{6331A129-5BCD-44D7-B51C-EDFE19DBAA08}" srcId="{5F50D415-FACC-4235-A971-C1F9AB7FCE7D}" destId="{08D17983-99CD-4708-96C2-34F079C1C4E8}" srcOrd="11" destOrd="0" parTransId="{7BB38D4A-1BDC-456D-B145-D01CAB4F1E76}" sibTransId="{A02C0AEA-E7B2-4D24-9301-61DC97F5B6F7}"/>
    <dgm:cxn modelId="{5607013F-2F66-4A91-AFBE-5EDFDB7A204F}" type="presOf" srcId="{A8953D29-DD34-4F65-B8BF-0076EA193BC1}" destId="{728E01F6-3E60-452B-AC7B-3EF4FC08A4B3}" srcOrd="0" destOrd="0" presId="urn:microsoft.com/office/officeart/2005/8/layout/default"/>
    <dgm:cxn modelId="{D6C14679-7F37-4978-975C-0E41A901B87A}" type="presOf" srcId="{CB503017-C443-4907-83B9-89B0DEED97F6}" destId="{60A9EF4B-6BB6-4835-9DF1-9A34B59899C7}" srcOrd="0" destOrd="0" presId="urn:microsoft.com/office/officeart/2005/8/layout/default"/>
    <dgm:cxn modelId="{9092C591-D3D8-4204-B95D-E70B9F8F6C28}" srcId="{5F50D415-FACC-4235-A971-C1F9AB7FCE7D}" destId="{D8F5B5D1-C7DC-4946-9D84-06722C8A3894}" srcOrd="2" destOrd="0" parTransId="{38C1B720-E177-4BEC-ADF0-20B70F5271E6}" sibTransId="{890D767A-DC47-4BC5-8A66-2144C366E5EF}"/>
    <dgm:cxn modelId="{B8EA6654-4E4D-4DDF-A90B-4E8E267F70E5}" type="presOf" srcId="{9645D319-BB32-4275-9D5A-6D4AB0989BD7}" destId="{60A2C09E-46AC-4BAE-B53B-68EBB415FA59}" srcOrd="0" destOrd="0" presId="urn:microsoft.com/office/officeart/2005/8/layout/default"/>
    <dgm:cxn modelId="{89F25B41-EE26-4AE5-A26C-1A0448E70006}" type="presOf" srcId="{D966DCF7-D9B5-4C62-9123-D0E9A7A1492C}" destId="{3183D3C8-53E4-4DB1-B74B-237F0A82D93C}" srcOrd="0" destOrd="0" presId="urn:microsoft.com/office/officeart/2005/8/layout/default"/>
    <dgm:cxn modelId="{2B7D614A-F67E-4F6F-8F67-183E3CED5003}" srcId="{5F50D415-FACC-4235-A971-C1F9AB7FCE7D}" destId="{27CE5DF8-A3A4-4D13-9D7D-C9329970E988}" srcOrd="4" destOrd="0" parTransId="{EF9CA3AE-8968-4CB0-ADBF-A9B97F792910}" sibTransId="{1868D26D-4617-43B5-8F08-BC20483D5F04}"/>
    <dgm:cxn modelId="{FE8EB8A2-B4E6-4953-8A1D-29DC8B8B3E86}" type="presOf" srcId="{27CE5DF8-A3A4-4D13-9D7D-C9329970E988}" destId="{2400D47A-C65A-4365-8F7B-52796B4DC845}" srcOrd="0" destOrd="0" presId="urn:microsoft.com/office/officeart/2005/8/layout/default"/>
    <dgm:cxn modelId="{8E4D3C30-DE05-4CFD-82BE-ACEEC3ECCF27}" type="presOf" srcId="{08D17983-99CD-4708-96C2-34F079C1C4E8}" destId="{DE439D96-5EFF-4E3B-A036-23DB7A59614D}" srcOrd="0" destOrd="0" presId="urn:microsoft.com/office/officeart/2005/8/layout/default"/>
    <dgm:cxn modelId="{D40D363B-5CA4-4522-A277-2A58FE08E986}" srcId="{5F50D415-FACC-4235-A971-C1F9AB7FCE7D}" destId="{9645D319-BB32-4275-9D5A-6D4AB0989BD7}" srcOrd="10" destOrd="0" parTransId="{42C551D2-6894-4A04-8B17-11066A3BD1D4}" sibTransId="{955F4C3D-1155-48CE-8F25-EE304B44134E}"/>
    <dgm:cxn modelId="{6CD28220-B19D-48CF-95D8-99F8F5A106D5}" srcId="{5F50D415-FACC-4235-A971-C1F9AB7FCE7D}" destId="{91AE125A-0D5F-4DD6-A656-087A7BD869B8}" srcOrd="12" destOrd="0" parTransId="{FA046081-9948-4FE3-9210-4712E870191A}" sibTransId="{E5F55F83-F7B5-4ECC-87FB-34D4C18726DA}"/>
    <dgm:cxn modelId="{A029C0FF-3D57-403D-B98D-D56ABC8AC4EA}" type="presOf" srcId="{E4BACD39-FF0F-4CE0-93D6-D309911D1520}" destId="{222D52E4-A916-4FE9-BD2C-BAB94A482964}" srcOrd="0" destOrd="0" presId="urn:microsoft.com/office/officeart/2005/8/layout/default"/>
    <dgm:cxn modelId="{21F2101F-1675-4596-B321-4E13FB843650}" srcId="{5F50D415-FACC-4235-A971-C1F9AB7FCE7D}" destId="{E4BACD39-FF0F-4CE0-93D6-D309911D1520}" srcOrd="9" destOrd="0" parTransId="{292DFD8F-4C45-46DF-A618-D3DB222B922F}" sibTransId="{FF39AD1B-3097-4917-BC50-5B32BC3A0D10}"/>
    <dgm:cxn modelId="{437B7526-D7B9-41A4-B6CB-5AAE40067E38}" type="presOf" srcId="{17E19429-BD3F-4C00-B551-3E63340274FE}" destId="{F3F64660-7455-4055-A174-33F8E0E97CA6}" srcOrd="0" destOrd="0" presId="urn:microsoft.com/office/officeart/2005/8/layout/default"/>
    <dgm:cxn modelId="{CE84AA7C-ACF3-472F-A6C9-A43ED4EB3D12}" type="presOf" srcId="{91AE125A-0D5F-4DD6-A656-087A7BD869B8}" destId="{88AEDFFB-C95C-438C-80DB-7F6622E0D0D2}" srcOrd="0" destOrd="0" presId="urn:microsoft.com/office/officeart/2005/8/layout/default"/>
    <dgm:cxn modelId="{03188C5E-7C69-4613-AB35-4EB8DEA453E1}" type="presOf" srcId="{D8F5B5D1-C7DC-4946-9D84-06722C8A3894}" destId="{47BABE06-E1F6-498F-90DB-C972F43EA1F2}" srcOrd="0" destOrd="0" presId="urn:microsoft.com/office/officeart/2005/8/layout/default"/>
    <dgm:cxn modelId="{5E23152A-1D27-44AB-B128-D6152604B2F6}" srcId="{5F50D415-FACC-4235-A971-C1F9AB7FCE7D}" destId="{CB503017-C443-4907-83B9-89B0DEED97F6}" srcOrd="0" destOrd="0" parTransId="{A2EE7000-6F33-443E-805B-08A7762B4CD2}" sibTransId="{3EC1AC6C-411F-4DF1-8CA6-54E043972D76}"/>
    <dgm:cxn modelId="{EE4370FE-85E1-4494-BB9D-994BE41AD48B}" type="presOf" srcId="{5ADC7C32-8002-4423-8B02-4C4573FC409E}" destId="{DD8D37D1-5299-4C97-9E01-1699D33203FC}" srcOrd="0" destOrd="0" presId="urn:microsoft.com/office/officeart/2005/8/layout/default"/>
    <dgm:cxn modelId="{7DFC56CA-8CAD-435F-996E-24CFE1976753}" type="presOf" srcId="{5F50D415-FACC-4235-A971-C1F9AB7FCE7D}" destId="{26A46823-2A89-496C-84CA-B96F779746C4}" srcOrd="0" destOrd="0" presId="urn:microsoft.com/office/officeart/2005/8/layout/default"/>
    <dgm:cxn modelId="{5021F9A0-52E6-48C3-B7DD-9319382E025C}" type="presOf" srcId="{DB1BD686-8986-409E-B047-B3441CCF8EE7}" destId="{A80E01B7-5A64-4E9F-AE95-119503F391EE}" srcOrd="0" destOrd="0" presId="urn:microsoft.com/office/officeart/2005/8/layout/default"/>
    <dgm:cxn modelId="{90339B0A-4D89-4BCF-AC48-C3689EDA07B7}" type="presOf" srcId="{FA3C5F54-1482-4023-AEB1-68FCD7A256AB}" destId="{48AD83FD-2AD2-4814-9A08-C613D5A62023}" srcOrd="0" destOrd="0" presId="urn:microsoft.com/office/officeart/2005/8/layout/default"/>
    <dgm:cxn modelId="{883733B3-497A-4380-AFBE-0C441B00AA71}" srcId="{5F50D415-FACC-4235-A971-C1F9AB7FCE7D}" destId="{DB1BD686-8986-409E-B047-B3441CCF8EE7}" srcOrd="7" destOrd="0" parTransId="{D7121DDC-62CC-490E-B42E-D07746A55B5F}" sibTransId="{61ACFE3F-346D-4D22-9AE4-4A59ADF804B3}"/>
    <dgm:cxn modelId="{2C95B667-80D3-49AD-B041-87B2AB40E9CE}" srcId="{5F50D415-FACC-4235-A971-C1F9AB7FCE7D}" destId="{FA3C5F54-1482-4023-AEB1-68FCD7A256AB}" srcOrd="3" destOrd="0" parTransId="{ADF5BB28-31DC-43F8-81B2-65A781735187}" sibTransId="{6B0E5B13-01EC-4953-89F0-6621D4C5A9AF}"/>
    <dgm:cxn modelId="{1808525D-2099-40D7-BA07-DD3315511115}" srcId="{5F50D415-FACC-4235-A971-C1F9AB7FCE7D}" destId="{D966DCF7-D9B5-4C62-9123-D0E9A7A1492C}" srcOrd="1" destOrd="0" parTransId="{5C76F47F-D3F1-4FC3-8693-C6C58B812A21}" sibTransId="{A258D39D-C104-4D1E-8D8F-30FC284D5FD9}"/>
    <dgm:cxn modelId="{0CF9D838-841A-4F1C-87C9-E63E888AFAE6}" srcId="{5F50D415-FACC-4235-A971-C1F9AB7FCE7D}" destId="{A8953D29-DD34-4F65-B8BF-0076EA193BC1}" srcOrd="8" destOrd="0" parTransId="{95B6BCB0-E50A-4D86-8976-74773965BC7E}" sibTransId="{B19F85A7-54FF-4FC6-9059-1A669CD93584}"/>
    <dgm:cxn modelId="{0456E29B-1B6B-4360-A429-706EED972943}" srcId="{5F50D415-FACC-4235-A971-C1F9AB7FCE7D}" destId="{17E19429-BD3F-4C00-B551-3E63340274FE}" srcOrd="5" destOrd="0" parTransId="{71BB090C-B91F-4617-BD20-FEE62EA2CF82}" sibTransId="{8A3231A3-9199-4C99-9559-E8AB24F6E789}"/>
    <dgm:cxn modelId="{CF3533B0-1D1E-4C88-84B2-FA50109BCDF2}" type="presParOf" srcId="{26A46823-2A89-496C-84CA-B96F779746C4}" destId="{60A9EF4B-6BB6-4835-9DF1-9A34B59899C7}" srcOrd="0" destOrd="0" presId="urn:microsoft.com/office/officeart/2005/8/layout/default"/>
    <dgm:cxn modelId="{210807F7-15F0-49A8-A043-624A4908E2DF}" type="presParOf" srcId="{26A46823-2A89-496C-84CA-B96F779746C4}" destId="{C4F763C9-9188-4E48-91DF-B0265A5C0B7F}" srcOrd="1" destOrd="0" presId="urn:microsoft.com/office/officeart/2005/8/layout/default"/>
    <dgm:cxn modelId="{1A6A7498-BB87-4D17-B081-06850DB673E2}" type="presParOf" srcId="{26A46823-2A89-496C-84CA-B96F779746C4}" destId="{3183D3C8-53E4-4DB1-B74B-237F0A82D93C}" srcOrd="2" destOrd="0" presId="urn:microsoft.com/office/officeart/2005/8/layout/default"/>
    <dgm:cxn modelId="{7B23DACB-EC99-491E-A7E8-2BD0EDFE4506}" type="presParOf" srcId="{26A46823-2A89-496C-84CA-B96F779746C4}" destId="{C1841290-E274-43E9-BA0A-F4E5F4A8E9B4}" srcOrd="3" destOrd="0" presId="urn:microsoft.com/office/officeart/2005/8/layout/default"/>
    <dgm:cxn modelId="{6E483537-F292-4538-A4F2-9BCFA6258AC8}" type="presParOf" srcId="{26A46823-2A89-496C-84CA-B96F779746C4}" destId="{47BABE06-E1F6-498F-90DB-C972F43EA1F2}" srcOrd="4" destOrd="0" presId="urn:microsoft.com/office/officeart/2005/8/layout/default"/>
    <dgm:cxn modelId="{4B7A6FCA-A2C2-4A16-8162-5EF4A7FCEF84}" type="presParOf" srcId="{26A46823-2A89-496C-84CA-B96F779746C4}" destId="{32A0F48B-DA81-497B-8533-B82AEE3736D4}" srcOrd="5" destOrd="0" presId="urn:microsoft.com/office/officeart/2005/8/layout/default"/>
    <dgm:cxn modelId="{E984C94F-733D-43E1-8A9F-09F78CD0AE28}" type="presParOf" srcId="{26A46823-2A89-496C-84CA-B96F779746C4}" destId="{48AD83FD-2AD2-4814-9A08-C613D5A62023}" srcOrd="6" destOrd="0" presId="urn:microsoft.com/office/officeart/2005/8/layout/default"/>
    <dgm:cxn modelId="{F6B83796-8A0D-4AEA-86C6-7C278A4D6948}" type="presParOf" srcId="{26A46823-2A89-496C-84CA-B96F779746C4}" destId="{AD357EBF-C302-4BDD-912B-C4C2BB0F3D48}" srcOrd="7" destOrd="0" presId="urn:microsoft.com/office/officeart/2005/8/layout/default"/>
    <dgm:cxn modelId="{E28B2384-FE58-4C15-8657-67004DA4AA20}" type="presParOf" srcId="{26A46823-2A89-496C-84CA-B96F779746C4}" destId="{2400D47A-C65A-4365-8F7B-52796B4DC845}" srcOrd="8" destOrd="0" presId="urn:microsoft.com/office/officeart/2005/8/layout/default"/>
    <dgm:cxn modelId="{D7CB16F6-48FF-4972-B112-A170302C1C38}" type="presParOf" srcId="{26A46823-2A89-496C-84CA-B96F779746C4}" destId="{133D0525-8B1B-4C58-A9CB-84551408716B}" srcOrd="9" destOrd="0" presId="urn:microsoft.com/office/officeart/2005/8/layout/default"/>
    <dgm:cxn modelId="{8970552C-AAEE-4544-B590-5AE95ECD0E43}" type="presParOf" srcId="{26A46823-2A89-496C-84CA-B96F779746C4}" destId="{F3F64660-7455-4055-A174-33F8E0E97CA6}" srcOrd="10" destOrd="0" presId="urn:microsoft.com/office/officeart/2005/8/layout/default"/>
    <dgm:cxn modelId="{E4ED2F52-4277-4ABB-97D6-D28CE1D114D1}" type="presParOf" srcId="{26A46823-2A89-496C-84CA-B96F779746C4}" destId="{65B2131A-07B5-47DA-AE45-7C8694913C40}" srcOrd="11" destOrd="0" presId="urn:microsoft.com/office/officeart/2005/8/layout/default"/>
    <dgm:cxn modelId="{C8484ACD-D17A-461B-BEEA-60A05F4A51A2}" type="presParOf" srcId="{26A46823-2A89-496C-84CA-B96F779746C4}" destId="{DD8D37D1-5299-4C97-9E01-1699D33203FC}" srcOrd="12" destOrd="0" presId="urn:microsoft.com/office/officeart/2005/8/layout/default"/>
    <dgm:cxn modelId="{D935FB96-01A2-4104-BD66-C5149B0C86CA}" type="presParOf" srcId="{26A46823-2A89-496C-84CA-B96F779746C4}" destId="{8B7CDFB8-4CC8-424D-B0C0-B53D121EB254}" srcOrd="13" destOrd="0" presId="urn:microsoft.com/office/officeart/2005/8/layout/default"/>
    <dgm:cxn modelId="{3462024E-9C91-4CDF-AA3E-17C17B0CF01E}" type="presParOf" srcId="{26A46823-2A89-496C-84CA-B96F779746C4}" destId="{A80E01B7-5A64-4E9F-AE95-119503F391EE}" srcOrd="14" destOrd="0" presId="urn:microsoft.com/office/officeart/2005/8/layout/default"/>
    <dgm:cxn modelId="{0D690A75-A8FC-4A49-A31C-11CF8689A3D1}" type="presParOf" srcId="{26A46823-2A89-496C-84CA-B96F779746C4}" destId="{E10D25A3-985D-4FA7-9CC5-38E8E4747AE7}" srcOrd="15" destOrd="0" presId="urn:microsoft.com/office/officeart/2005/8/layout/default"/>
    <dgm:cxn modelId="{CB96C829-CD12-41BF-BE19-E8F972672684}" type="presParOf" srcId="{26A46823-2A89-496C-84CA-B96F779746C4}" destId="{728E01F6-3E60-452B-AC7B-3EF4FC08A4B3}" srcOrd="16" destOrd="0" presId="urn:microsoft.com/office/officeart/2005/8/layout/default"/>
    <dgm:cxn modelId="{BA695F35-54F8-4CF6-BE5C-D5BC3659F123}" type="presParOf" srcId="{26A46823-2A89-496C-84CA-B96F779746C4}" destId="{AA781F7C-58C4-40B1-B685-BDDE8FDB93BA}" srcOrd="17" destOrd="0" presId="urn:microsoft.com/office/officeart/2005/8/layout/default"/>
    <dgm:cxn modelId="{CFC415CE-3EA3-436B-90BF-3FD14F782840}" type="presParOf" srcId="{26A46823-2A89-496C-84CA-B96F779746C4}" destId="{222D52E4-A916-4FE9-BD2C-BAB94A482964}" srcOrd="18" destOrd="0" presId="urn:microsoft.com/office/officeart/2005/8/layout/default"/>
    <dgm:cxn modelId="{7725068E-3918-4D54-976D-0B47C8974D02}" type="presParOf" srcId="{26A46823-2A89-496C-84CA-B96F779746C4}" destId="{BF85DAFD-2508-4FF4-A1A9-EE27D65601F2}" srcOrd="19" destOrd="0" presId="urn:microsoft.com/office/officeart/2005/8/layout/default"/>
    <dgm:cxn modelId="{39FFE5DE-3A5F-487A-AB65-253FBAD6331B}" type="presParOf" srcId="{26A46823-2A89-496C-84CA-B96F779746C4}" destId="{60A2C09E-46AC-4BAE-B53B-68EBB415FA59}" srcOrd="20" destOrd="0" presId="urn:microsoft.com/office/officeart/2005/8/layout/default"/>
    <dgm:cxn modelId="{360F430E-1CF2-42A9-A1DC-7857CDAC3DD4}" type="presParOf" srcId="{26A46823-2A89-496C-84CA-B96F779746C4}" destId="{B905A32A-19EA-484D-93AB-E701733F3747}" srcOrd="21" destOrd="0" presId="urn:microsoft.com/office/officeart/2005/8/layout/default"/>
    <dgm:cxn modelId="{517EF752-13FE-4BD1-8570-2794F435E2CC}" type="presParOf" srcId="{26A46823-2A89-496C-84CA-B96F779746C4}" destId="{DE439D96-5EFF-4E3B-A036-23DB7A59614D}" srcOrd="22" destOrd="0" presId="urn:microsoft.com/office/officeart/2005/8/layout/default"/>
    <dgm:cxn modelId="{CACCC3AE-83A5-49BD-A325-E96B49972A1D}" type="presParOf" srcId="{26A46823-2A89-496C-84CA-B96F779746C4}" destId="{30E0FC2C-EA0A-43EF-B08F-D64B6D53A013}" srcOrd="23" destOrd="0" presId="urn:microsoft.com/office/officeart/2005/8/layout/default"/>
    <dgm:cxn modelId="{3B8ADA62-01D9-4547-AE7F-3A5A3A996747}" type="presParOf" srcId="{26A46823-2A89-496C-84CA-B96F779746C4}" destId="{88AEDFFB-C95C-438C-80DB-7F6622E0D0D2}"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61EED-A07A-4C42-ABA6-05BCD488998B}">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550B5-8BD3-46B7-AC45-90C579510530}">
      <dsp:nvSpPr>
        <dsp:cNvPr id="0" name=""/>
        <dsp:cNvSpPr/>
      </dsp:nvSpPr>
      <dsp:spPr>
        <a:xfrm>
          <a:off x="2730500" y="2951479"/>
          <a:ext cx="635000" cy="406400"/>
        </a:xfrm>
        <a:prstGeom prst="downArrow">
          <a:avLst/>
        </a:prstGeom>
        <a:solidFill>
          <a:schemeClr val="accent2">
            <a:tint val="40000"/>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F6BCD-A907-42F1-8CF4-A5BC2D8BE550}">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t>Enfoque de Investigación</a:t>
          </a:r>
          <a:endParaRPr lang="en-US" sz="1900" kern="1200" dirty="0"/>
        </a:p>
      </dsp:txBody>
      <dsp:txXfrm>
        <a:off x="1524000" y="3276600"/>
        <a:ext cx="3048000" cy="762000"/>
      </dsp:txXfrm>
    </dsp:sp>
    <dsp:sp modelId="{435CBCE8-3F23-4EA5-A7A6-265395CDDC1A}">
      <dsp:nvSpPr>
        <dsp:cNvPr id="0" name=""/>
        <dsp:cNvSpPr/>
      </dsp:nvSpPr>
      <dsp:spPr>
        <a:xfrm>
          <a:off x="2595880" y="1390904"/>
          <a:ext cx="1143000" cy="1143000"/>
        </a:xfrm>
        <a:prstGeom prst="ellipse">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Controlado</a:t>
          </a:r>
          <a:endParaRPr lang="en-US" sz="1100" kern="1200" dirty="0"/>
        </a:p>
      </dsp:txBody>
      <dsp:txXfrm>
        <a:off x="2763268" y="1558292"/>
        <a:ext cx="808224" cy="808224"/>
      </dsp:txXfrm>
    </dsp:sp>
    <dsp:sp modelId="{6E1CDC34-F064-4265-8EB6-25540C895176}">
      <dsp:nvSpPr>
        <dsp:cNvPr id="0" name=""/>
        <dsp:cNvSpPr/>
      </dsp:nvSpPr>
      <dsp:spPr>
        <a:xfrm>
          <a:off x="1778000" y="533399"/>
          <a:ext cx="1143000" cy="1143000"/>
        </a:xfrm>
        <a:prstGeom prst="ellipse">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Disciplinado</a:t>
          </a:r>
          <a:endParaRPr lang="en-US" sz="1100" kern="1200" dirty="0"/>
        </a:p>
      </dsp:txBody>
      <dsp:txXfrm>
        <a:off x="1945388" y="700787"/>
        <a:ext cx="808224" cy="808224"/>
      </dsp:txXfrm>
    </dsp:sp>
    <dsp:sp modelId="{7A18C546-D88A-436D-A151-7B11AED3EE07}">
      <dsp:nvSpPr>
        <dsp:cNvPr id="0" name=""/>
        <dsp:cNvSpPr/>
      </dsp:nvSpPr>
      <dsp:spPr>
        <a:xfrm>
          <a:off x="2946400" y="257047"/>
          <a:ext cx="1143000" cy="1143000"/>
        </a:xfrm>
        <a:prstGeom prst="ellipse">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Sistemático</a:t>
          </a:r>
          <a:endParaRPr lang="en-US" sz="1100" kern="1200" dirty="0"/>
        </a:p>
      </dsp:txBody>
      <dsp:txXfrm>
        <a:off x="3113788" y="424435"/>
        <a:ext cx="808224" cy="808224"/>
      </dsp:txXfrm>
    </dsp:sp>
    <dsp:sp modelId="{75FF18AC-B713-4131-AFA3-5A10A3D71DD2}">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12700" cap="sq"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3B9A-0245-4EC3-884F-2BDCF7AAEE1B}">
      <dsp:nvSpPr>
        <dsp:cNvPr id="0" name=""/>
        <dsp:cNvSpPr/>
      </dsp:nvSpPr>
      <dsp:spPr>
        <a:xfrm>
          <a:off x="1430436" y="1760328"/>
          <a:ext cx="1319398" cy="131939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Conclusión general</a:t>
          </a:r>
          <a:endParaRPr lang="en-US" sz="1400" kern="1200" dirty="0"/>
        </a:p>
      </dsp:txBody>
      <dsp:txXfrm>
        <a:off x="1623657" y="1953549"/>
        <a:ext cx="932956" cy="932956"/>
      </dsp:txXfrm>
    </dsp:sp>
    <dsp:sp modelId="{009E1477-2D86-4251-BFE6-491EE7EB1D25}">
      <dsp:nvSpPr>
        <dsp:cNvPr id="0" name=""/>
        <dsp:cNvSpPr/>
      </dsp:nvSpPr>
      <dsp:spPr>
        <a:xfrm rot="12900000">
          <a:off x="532935" y="1513535"/>
          <a:ext cx="1062214" cy="3760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27B7E-D010-481C-BFDC-220C73EA2484}">
      <dsp:nvSpPr>
        <dsp:cNvPr id="0" name=""/>
        <dsp:cNvSpPr/>
      </dsp:nvSpPr>
      <dsp:spPr>
        <a:xfrm>
          <a:off x="2271" y="895547"/>
          <a:ext cx="1253428" cy="1002742"/>
        </a:xfrm>
        <a:prstGeom prst="roundRect">
          <a:avLst>
            <a:gd name="adj" fmla="val 10000"/>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Premisa 1</a:t>
          </a:r>
          <a:endParaRPr lang="en-US" sz="2300" kern="1200" dirty="0"/>
        </a:p>
      </dsp:txBody>
      <dsp:txXfrm>
        <a:off x="31640" y="924916"/>
        <a:ext cx="1194690" cy="944004"/>
      </dsp:txXfrm>
    </dsp:sp>
    <dsp:sp modelId="{C678E2B3-EC5C-4619-AD1B-4C07563FC1F1}">
      <dsp:nvSpPr>
        <dsp:cNvPr id="0" name=""/>
        <dsp:cNvSpPr/>
      </dsp:nvSpPr>
      <dsp:spPr>
        <a:xfrm rot="16200000">
          <a:off x="1559028" y="979385"/>
          <a:ext cx="1062214" cy="37602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5E2CA0-5BDB-4E12-B524-4877B9D9C1F8}">
      <dsp:nvSpPr>
        <dsp:cNvPr id="0" name=""/>
        <dsp:cNvSpPr/>
      </dsp:nvSpPr>
      <dsp:spPr>
        <a:xfrm>
          <a:off x="1463421" y="134920"/>
          <a:ext cx="1253428" cy="1002742"/>
        </a:xfrm>
        <a:prstGeom prst="roundRect">
          <a:avLst>
            <a:gd name="adj" fmla="val 10000"/>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Premisa 2</a:t>
          </a:r>
          <a:endParaRPr lang="en-US" sz="2300" kern="1200" dirty="0"/>
        </a:p>
      </dsp:txBody>
      <dsp:txXfrm>
        <a:off x="1492790" y="164289"/>
        <a:ext cx="1194690" cy="944004"/>
      </dsp:txXfrm>
    </dsp:sp>
    <dsp:sp modelId="{C0EED300-93E6-4D62-8140-40DDADD396F7}">
      <dsp:nvSpPr>
        <dsp:cNvPr id="0" name=""/>
        <dsp:cNvSpPr/>
      </dsp:nvSpPr>
      <dsp:spPr>
        <a:xfrm rot="19500000">
          <a:off x="2585121" y="1513535"/>
          <a:ext cx="1062214" cy="37602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C35054-6329-45EA-96B4-CBB8BC876F95}">
      <dsp:nvSpPr>
        <dsp:cNvPr id="0" name=""/>
        <dsp:cNvSpPr/>
      </dsp:nvSpPr>
      <dsp:spPr>
        <a:xfrm>
          <a:off x="2924572" y="895547"/>
          <a:ext cx="1253428" cy="1002742"/>
        </a:xfrm>
        <a:prstGeom prst="roundRect">
          <a:avLst>
            <a:gd name="adj" fmla="val 10000"/>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C" sz="2300" kern="1200" dirty="0" smtClean="0"/>
            <a:t>Premisa 3</a:t>
          </a:r>
          <a:endParaRPr lang="en-US" sz="2300" kern="1200" dirty="0"/>
        </a:p>
      </dsp:txBody>
      <dsp:txXfrm>
        <a:off x="2953941" y="924916"/>
        <a:ext cx="1194690" cy="944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BA180-6CBF-4126-975A-848B59571590}">
      <dsp:nvSpPr>
        <dsp:cNvPr id="0" name=""/>
        <dsp:cNvSpPr/>
      </dsp:nvSpPr>
      <dsp:spPr>
        <a:xfrm>
          <a:off x="2173779" y="1311046"/>
          <a:ext cx="1666396" cy="1441500"/>
        </a:xfrm>
        <a:prstGeom prst="hexagon">
          <a:avLst>
            <a:gd name="adj" fmla="val 28570"/>
            <a:gd name="vf" fmla="val 11547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Enfoque cualitativo</a:t>
          </a:r>
          <a:endParaRPr lang="en-US" sz="1400" kern="1200" dirty="0"/>
        </a:p>
      </dsp:txBody>
      <dsp:txXfrm>
        <a:off x="2449924" y="1549923"/>
        <a:ext cx="1114106" cy="963746"/>
      </dsp:txXfrm>
    </dsp:sp>
    <dsp:sp modelId="{200913E4-C102-4D27-B480-AE58CE03A815}">
      <dsp:nvSpPr>
        <dsp:cNvPr id="0" name=""/>
        <dsp:cNvSpPr/>
      </dsp:nvSpPr>
      <dsp:spPr>
        <a:xfrm>
          <a:off x="3217264" y="621385"/>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4ECD6-16AA-4EE8-AD96-0D6557D1805D}">
      <dsp:nvSpPr>
        <dsp:cNvPr id="0" name=""/>
        <dsp:cNvSpPr/>
      </dsp:nvSpPr>
      <dsp:spPr>
        <a:xfrm>
          <a:off x="2327278" y="0"/>
          <a:ext cx="1365600" cy="1181404"/>
        </a:xfrm>
        <a:prstGeom prst="hexagon">
          <a:avLst>
            <a:gd name="adj" fmla="val 28570"/>
            <a:gd name="vf" fmla="val 115470"/>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Contratos</a:t>
          </a:r>
          <a:endParaRPr lang="en-US" sz="1400" kern="1200" dirty="0"/>
        </a:p>
      </dsp:txBody>
      <dsp:txXfrm>
        <a:off x="2553587" y="195784"/>
        <a:ext cx="912982" cy="789836"/>
      </dsp:txXfrm>
    </dsp:sp>
    <dsp:sp modelId="{593719C0-A1A6-4308-B591-CFF9AF815855}">
      <dsp:nvSpPr>
        <dsp:cNvPr id="0" name=""/>
        <dsp:cNvSpPr/>
      </dsp:nvSpPr>
      <dsp:spPr>
        <a:xfrm>
          <a:off x="3951037" y="1634134"/>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796B35-5B0D-4B25-B29D-FAD67EB0352D}">
      <dsp:nvSpPr>
        <dsp:cNvPr id="0" name=""/>
        <dsp:cNvSpPr/>
      </dsp:nvSpPr>
      <dsp:spPr>
        <a:xfrm>
          <a:off x="3525253" y="726643"/>
          <a:ext cx="1474479" cy="1181404"/>
        </a:xfrm>
        <a:prstGeom prst="hexagon">
          <a:avLst>
            <a:gd name="adj" fmla="val 28570"/>
            <a:gd name="vf" fmla="val 115470"/>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Financieros</a:t>
          </a:r>
          <a:endParaRPr lang="en-US" sz="1400" kern="1200" dirty="0"/>
        </a:p>
      </dsp:txBody>
      <dsp:txXfrm>
        <a:off x="3760635" y="915240"/>
        <a:ext cx="1003715" cy="804210"/>
      </dsp:txXfrm>
    </dsp:sp>
    <dsp:sp modelId="{931DFAF2-584D-4367-A326-AB06C83C94D5}">
      <dsp:nvSpPr>
        <dsp:cNvPr id="0" name=""/>
        <dsp:cNvSpPr/>
      </dsp:nvSpPr>
      <dsp:spPr>
        <a:xfrm>
          <a:off x="3441311" y="2777337"/>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DC367-50C3-438E-95E9-AB9C05E5C441}">
      <dsp:nvSpPr>
        <dsp:cNvPr id="0" name=""/>
        <dsp:cNvSpPr/>
      </dsp:nvSpPr>
      <dsp:spPr>
        <a:xfrm>
          <a:off x="3498036" y="2155139"/>
          <a:ext cx="1528912" cy="1181404"/>
        </a:xfrm>
        <a:prstGeom prst="hexagon">
          <a:avLst>
            <a:gd name="adj" fmla="val 28570"/>
            <a:gd name="vf" fmla="val 115470"/>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Indicadores</a:t>
          </a:r>
          <a:endParaRPr lang="en-US" sz="1400" kern="1200" dirty="0"/>
        </a:p>
      </dsp:txBody>
      <dsp:txXfrm>
        <a:off x="3737954" y="2340526"/>
        <a:ext cx="1049076" cy="810630"/>
      </dsp:txXfrm>
    </dsp:sp>
    <dsp:sp modelId="{38308C34-C089-4177-BFDD-8353A151E6BA}">
      <dsp:nvSpPr>
        <dsp:cNvPr id="0" name=""/>
        <dsp:cNvSpPr/>
      </dsp:nvSpPr>
      <dsp:spPr>
        <a:xfrm>
          <a:off x="2176880" y="2896006"/>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2DC25-7F53-43A9-9710-8C3727417598}">
      <dsp:nvSpPr>
        <dsp:cNvPr id="0" name=""/>
        <dsp:cNvSpPr/>
      </dsp:nvSpPr>
      <dsp:spPr>
        <a:xfrm>
          <a:off x="2327278" y="2882595"/>
          <a:ext cx="1365600" cy="1181404"/>
        </a:xfrm>
        <a:prstGeom prst="hexagon">
          <a:avLst>
            <a:gd name="adj" fmla="val 28570"/>
            <a:gd name="vf" fmla="val 115470"/>
          </a:avLst>
        </a:prstGeom>
        <a:solidFill>
          <a:schemeClr val="accent5">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NIIF 16</a:t>
          </a:r>
          <a:endParaRPr lang="en-US" sz="1400" kern="1200" dirty="0"/>
        </a:p>
      </dsp:txBody>
      <dsp:txXfrm>
        <a:off x="2553587" y="3078379"/>
        <a:ext cx="912982" cy="789836"/>
      </dsp:txXfrm>
    </dsp:sp>
    <dsp:sp modelId="{ECF38D4B-6E66-4240-8A8E-2C571E40CF15}">
      <dsp:nvSpPr>
        <dsp:cNvPr id="0" name=""/>
        <dsp:cNvSpPr/>
      </dsp:nvSpPr>
      <dsp:spPr>
        <a:xfrm>
          <a:off x="1431091" y="1883663"/>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ED39B-029C-4B7B-9D1E-79BFF651BE93}">
      <dsp:nvSpPr>
        <dsp:cNvPr id="0" name=""/>
        <dsp:cNvSpPr/>
      </dsp:nvSpPr>
      <dsp:spPr>
        <a:xfrm>
          <a:off x="1069050" y="2155951"/>
          <a:ext cx="1365600" cy="1181404"/>
        </a:xfrm>
        <a:prstGeom prst="hexagon">
          <a:avLst>
            <a:gd name="adj" fmla="val 28570"/>
            <a:gd name="vf" fmla="val 115470"/>
          </a:avLst>
        </a:prstGeom>
        <a:solidFill>
          <a:schemeClr val="accent6">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Impuestos</a:t>
          </a:r>
          <a:endParaRPr lang="en-US" sz="1400" kern="1200" dirty="0"/>
        </a:p>
      </dsp:txBody>
      <dsp:txXfrm>
        <a:off x="1295359" y="2351735"/>
        <a:ext cx="912982" cy="789836"/>
      </dsp:txXfrm>
    </dsp:sp>
    <dsp:sp modelId="{A0423842-3382-4D7B-95BA-57224E4CA72F}">
      <dsp:nvSpPr>
        <dsp:cNvPr id="0" name=""/>
        <dsp:cNvSpPr/>
      </dsp:nvSpPr>
      <dsp:spPr>
        <a:xfrm>
          <a:off x="1069050" y="725017"/>
          <a:ext cx="1365600" cy="1181404"/>
        </a:xfrm>
        <a:prstGeom prst="hexagon">
          <a:avLst>
            <a:gd name="adj" fmla="val 28570"/>
            <a:gd name="vf" fmla="val 115470"/>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Arrendatarios</a:t>
          </a:r>
          <a:endParaRPr lang="en-US" sz="1400" kern="1200" dirty="0"/>
        </a:p>
      </dsp:txBody>
      <dsp:txXfrm>
        <a:off x="1295359" y="920801"/>
        <a:ext cx="912982" cy="789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40B29-C973-4313-B70E-A39D9317DB45}">
      <dsp:nvSpPr>
        <dsp:cNvPr id="0" name=""/>
        <dsp:cNvSpPr/>
      </dsp:nvSpPr>
      <dsp:spPr>
        <a:xfrm>
          <a:off x="1938239" y="0"/>
          <a:ext cx="1811131" cy="1811407"/>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2ADF7-8960-4862-9342-F141C1D479D6}">
      <dsp:nvSpPr>
        <dsp:cNvPr id="0" name=""/>
        <dsp:cNvSpPr/>
      </dsp:nvSpPr>
      <dsp:spPr>
        <a:xfrm>
          <a:off x="2338559" y="653972"/>
          <a:ext cx="1006410" cy="50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Interpretativo</a:t>
          </a:r>
          <a:endParaRPr lang="en-US" sz="1300" kern="1200" dirty="0"/>
        </a:p>
      </dsp:txBody>
      <dsp:txXfrm>
        <a:off x="2338559" y="653972"/>
        <a:ext cx="1006410" cy="503085"/>
      </dsp:txXfrm>
    </dsp:sp>
    <dsp:sp modelId="{E11A109A-6BEC-4914-B205-F0124F901115}">
      <dsp:nvSpPr>
        <dsp:cNvPr id="0" name=""/>
        <dsp:cNvSpPr/>
      </dsp:nvSpPr>
      <dsp:spPr>
        <a:xfrm>
          <a:off x="1435204" y="1040787"/>
          <a:ext cx="1811131" cy="181140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058A2-8E4C-4236-B129-A01A3E8EF6A6}">
      <dsp:nvSpPr>
        <dsp:cNvPr id="0" name=""/>
        <dsp:cNvSpPr/>
      </dsp:nvSpPr>
      <dsp:spPr>
        <a:xfrm>
          <a:off x="1837564" y="1700781"/>
          <a:ext cx="1006410" cy="50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Descripción</a:t>
          </a:r>
          <a:endParaRPr lang="en-US" sz="1300" kern="1200" dirty="0"/>
        </a:p>
      </dsp:txBody>
      <dsp:txXfrm>
        <a:off x="1837564" y="1700781"/>
        <a:ext cx="1006410" cy="503085"/>
      </dsp:txXfrm>
    </dsp:sp>
    <dsp:sp modelId="{A1CC07B9-3F84-45CB-AAA9-B12E41D40AA0}">
      <dsp:nvSpPr>
        <dsp:cNvPr id="0" name=""/>
        <dsp:cNvSpPr/>
      </dsp:nvSpPr>
      <dsp:spPr>
        <a:xfrm>
          <a:off x="2067144" y="2206123"/>
          <a:ext cx="1556042" cy="1556666"/>
        </a:xfrm>
        <a:prstGeom prst="blockArc">
          <a:avLst>
            <a:gd name="adj1" fmla="val 13500000"/>
            <a:gd name="adj2" fmla="val 10800000"/>
            <a:gd name="adj3" fmla="val 12740"/>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3B0FD-C47A-47D1-A5CB-2B8C15BDA715}">
      <dsp:nvSpPr>
        <dsp:cNvPr id="0" name=""/>
        <dsp:cNvSpPr/>
      </dsp:nvSpPr>
      <dsp:spPr>
        <a:xfrm>
          <a:off x="2340940" y="2749094"/>
          <a:ext cx="1006410" cy="50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Valoración</a:t>
          </a:r>
          <a:endParaRPr lang="en-US" sz="1300" kern="1200" dirty="0"/>
        </a:p>
      </dsp:txBody>
      <dsp:txXfrm>
        <a:off x="2340940" y="2749094"/>
        <a:ext cx="1006410" cy="503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C4969-4386-4737-8732-FBA653DEF555}">
      <dsp:nvSpPr>
        <dsp:cNvPr id="0" name=""/>
        <dsp:cNvSpPr/>
      </dsp:nvSpPr>
      <dsp:spPr>
        <a:xfrm>
          <a:off x="2312435" y="1399"/>
          <a:ext cx="1189576" cy="773224"/>
        </a:xfrm>
        <a:prstGeom prst="roundRect">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Teoría fundamentada</a:t>
          </a:r>
          <a:endParaRPr lang="en-US" sz="1100" kern="1200" dirty="0"/>
        </a:p>
      </dsp:txBody>
      <dsp:txXfrm>
        <a:off x="2350181" y="39145"/>
        <a:ext cx="1114084" cy="697732"/>
      </dsp:txXfrm>
    </dsp:sp>
    <dsp:sp modelId="{6AD4A9F9-2357-4BD0-BE67-CA9A0B94FA19}">
      <dsp:nvSpPr>
        <dsp:cNvPr id="0" name=""/>
        <dsp:cNvSpPr/>
      </dsp:nvSpPr>
      <dsp:spPr>
        <a:xfrm>
          <a:off x="1362543" y="388012"/>
          <a:ext cx="3089359" cy="3089359"/>
        </a:xfrm>
        <a:custGeom>
          <a:avLst/>
          <a:gdLst/>
          <a:ahLst/>
          <a:cxnLst/>
          <a:rect l="0" t="0" r="0" b="0"/>
          <a:pathLst>
            <a:path>
              <a:moveTo>
                <a:pt x="2147638" y="122541"/>
              </a:moveTo>
              <a:arcTo wR="1544679" hR="1544679" stAng="17578559" swAng="1961257"/>
            </a:path>
          </a:pathLst>
        </a:custGeom>
        <a:noFill/>
        <a:ln w="12700" cap="sq"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CB18EC-4D16-4E40-AF06-37E96C989648}">
      <dsp:nvSpPr>
        <dsp:cNvPr id="0" name=""/>
        <dsp:cNvSpPr/>
      </dsp:nvSpPr>
      <dsp:spPr>
        <a:xfrm>
          <a:off x="3781513" y="1068747"/>
          <a:ext cx="1189576" cy="773224"/>
        </a:xfrm>
        <a:prstGeom prst="roundRect">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Entrevistas a expertos </a:t>
          </a:r>
          <a:endParaRPr lang="en-US" sz="1100" kern="1200" dirty="0"/>
        </a:p>
      </dsp:txBody>
      <dsp:txXfrm>
        <a:off x="3819259" y="1106493"/>
        <a:ext cx="1114084" cy="697732"/>
      </dsp:txXfrm>
    </dsp:sp>
    <dsp:sp modelId="{BE84D25F-989A-41E9-9E4A-724D3491AD9F}">
      <dsp:nvSpPr>
        <dsp:cNvPr id="0" name=""/>
        <dsp:cNvSpPr/>
      </dsp:nvSpPr>
      <dsp:spPr>
        <a:xfrm>
          <a:off x="1362543" y="388012"/>
          <a:ext cx="3089359" cy="3089359"/>
        </a:xfrm>
        <a:custGeom>
          <a:avLst/>
          <a:gdLst/>
          <a:ahLst/>
          <a:cxnLst/>
          <a:rect l="0" t="0" r="0" b="0"/>
          <a:pathLst>
            <a:path>
              <a:moveTo>
                <a:pt x="3087242" y="1463833"/>
              </a:moveTo>
              <a:arcTo wR="1544679" hR="1544679" stAng="21419990" swAng="2196087"/>
            </a:path>
          </a:pathLst>
        </a:custGeom>
        <a:noFill/>
        <a:ln w="12700" cap="sq"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93ED6B-879D-4C75-8486-8BE7757CE42D}">
      <dsp:nvSpPr>
        <dsp:cNvPr id="0" name=""/>
        <dsp:cNvSpPr/>
      </dsp:nvSpPr>
      <dsp:spPr>
        <a:xfrm>
          <a:off x="3220375" y="2795752"/>
          <a:ext cx="1189576" cy="773224"/>
        </a:xfrm>
        <a:prstGeom prst="roundRect">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NIC 17 Arrendamientos</a:t>
          </a:r>
          <a:endParaRPr lang="en-US" sz="1100" kern="1200" dirty="0"/>
        </a:p>
      </dsp:txBody>
      <dsp:txXfrm>
        <a:off x="3258121" y="2833498"/>
        <a:ext cx="1114084" cy="697732"/>
      </dsp:txXfrm>
    </dsp:sp>
    <dsp:sp modelId="{7731C941-8108-4373-9E8C-CC33160788C7}">
      <dsp:nvSpPr>
        <dsp:cNvPr id="0" name=""/>
        <dsp:cNvSpPr/>
      </dsp:nvSpPr>
      <dsp:spPr>
        <a:xfrm>
          <a:off x="1362543" y="388012"/>
          <a:ext cx="3089359" cy="3089359"/>
        </a:xfrm>
        <a:custGeom>
          <a:avLst/>
          <a:gdLst/>
          <a:ahLst/>
          <a:cxnLst/>
          <a:rect l="0" t="0" r="0" b="0"/>
          <a:pathLst>
            <a:path>
              <a:moveTo>
                <a:pt x="1851696" y="3058541"/>
              </a:moveTo>
              <a:arcTo wR="1544679" hR="1544679" stAng="4712143" swAng="1375715"/>
            </a:path>
          </a:pathLst>
        </a:custGeom>
        <a:noFill/>
        <a:ln w="12700" cap="sq"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ED1E3C-E35A-40F6-8253-693D26879854}">
      <dsp:nvSpPr>
        <dsp:cNvPr id="0" name=""/>
        <dsp:cNvSpPr/>
      </dsp:nvSpPr>
      <dsp:spPr>
        <a:xfrm>
          <a:off x="1404494" y="2795752"/>
          <a:ext cx="1189576" cy="773224"/>
        </a:xfrm>
        <a:prstGeom prst="roundRect">
          <a:avLst/>
        </a:prstGeom>
        <a:solidFill>
          <a:schemeClr val="accent5">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NIIF 16 Arrendamientos</a:t>
          </a:r>
          <a:endParaRPr lang="en-US" sz="1100" kern="1200" dirty="0"/>
        </a:p>
      </dsp:txBody>
      <dsp:txXfrm>
        <a:off x="1442240" y="2833498"/>
        <a:ext cx="1114084" cy="697732"/>
      </dsp:txXfrm>
    </dsp:sp>
    <dsp:sp modelId="{D3F905CE-433D-4F51-97E1-B5A385EB46CD}">
      <dsp:nvSpPr>
        <dsp:cNvPr id="0" name=""/>
        <dsp:cNvSpPr/>
      </dsp:nvSpPr>
      <dsp:spPr>
        <a:xfrm>
          <a:off x="1362543" y="388012"/>
          <a:ext cx="3089359" cy="3089359"/>
        </a:xfrm>
        <a:custGeom>
          <a:avLst/>
          <a:gdLst/>
          <a:ahLst/>
          <a:cxnLst/>
          <a:rect l="0" t="0" r="0" b="0"/>
          <a:pathLst>
            <a:path>
              <a:moveTo>
                <a:pt x="258102" y="2399521"/>
              </a:moveTo>
              <a:arcTo wR="1544679" hR="1544679" stAng="8783924" swAng="2196087"/>
            </a:path>
          </a:pathLst>
        </a:custGeom>
        <a:noFill/>
        <a:ln w="12700" cap="sq"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BE3CB7-8A17-49BC-B294-DA702E591174}">
      <dsp:nvSpPr>
        <dsp:cNvPr id="0" name=""/>
        <dsp:cNvSpPr/>
      </dsp:nvSpPr>
      <dsp:spPr>
        <a:xfrm>
          <a:off x="843357" y="1068747"/>
          <a:ext cx="1189576" cy="773224"/>
        </a:xfrm>
        <a:prstGeom prst="roundRect">
          <a:avLst/>
        </a:prstGeom>
        <a:solidFill>
          <a:schemeClr val="accent6">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Modalidades contractuales</a:t>
          </a:r>
          <a:endParaRPr lang="en-US" sz="1100" kern="1200" dirty="0"/>
        </a:p>
      </dsp:txBody>
      <dsp:txXfrm>
        <a:off x="881103" y="1106493"/>
        <a:ext cx="1114084" cy="697732"/>
      </dsp:txXfrm>
    </dsp:sp>
    <dsp:sp modelId="{657C1B20-FDFC-4AE5-8931-828537C7B4E1}">
      <dsp:nvSpPr>
        <dsp:cNvPr id="0" name=""/>
        <dsp:cNvSpPr/>
      </dsp:nvSpPr>
      <dsp:spPr>
        <a:xfrm>
          <a:off x="1362543" y="388012"/>
          <a:ext cx="3089359" cy="3089359"/>
        </a:xfrm>
        <a:custGeom>
          <a:avLst/>
          <a:gdLst/>
          <a:ahLst/>
          <a:cxnLst/>
          <a:rect l="0" t="0" r="0" b="0"/>
          <a:pathLst>
            <a:path>
              <a:moveTo>
                <a:pt x="269175" y="673401"/>
              </a:moveTo>
              <a:arcTo wR="1544679" hR="1544679" stAng="12860184" swAng="1961257"/>
            </a:path>
          </a:pathLst>
        </a:custGeom>
        <a:noFill/>
        <a:ln w="12700" cap="sq"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8AF0B-8BDB-46F1-9099-16B635F9A360}">
      <dsp:nvSpPr>
        <dsp:cNvPr id="0" name=""/>
        <dsp:cNvSpPr/>
      </dsp:nvSpPr>
      <dsp:spPr>
        <a:xfrm>
          <a:off x="336361" y="0"/>
          <a:ext cx="6502399" cy="4063999"/>
        </a:xfrm>
        <a:prstGeom prst="swooshArrow">
          <a:avLst>
            <a:gd name="adj1" fmla="val 25000"/>
            <a:gd name="adj2" fmla="val 25000"/>
          </a:avLst>
        </a:prstGeom>
        <a:solidFill>
          <a:schemeClr val="accent5">
            <a:tint val="55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9C5EB58-5BF8-40E8-BB31-F74CEC2CFA1D}">
      <dsp:nvSpPr>
        <dsp:cNvPr id="0" name=""/>
        <dsp:cNvSpPr/>
      </dsp:nvSpPr>
      <dsp:spPr>
        <a:xfrm>
          <a:off x="1162165" y="2804972"/>
          <a:ext cx="169062" cy="169062"/>
        </a:xfrm>
        <a:prstGeom prst="ellipse">
          <a:avLst/>
        </a:prstGeom>
        <a:solidFill>
          <a:schemeClr val="accent4"/>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C17D026-8331-4D95-9B8D-861A63B00474}">
      <dsp:nvSpPr>
        <dsp:cNvPr id="0" name=""/>
        <dsp:cNvSpPr/>
      </dsp:nvSpPr>
      <dsp:spPr>
        <a:xfrm>
          <a:off x="1246697" y="2889504"/>
          <a:ext cx="1515059" cy="117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l" defTabSz="800100">
            <a:lnSpc>
              <a:spcPct val="90000"/>
            </a:lnSpc>
            <a:spcBef>
              <a:spcPct val="0"/>
            </a:spcBef>
            <a:spcAft>
              <a:spcPct val="35000"/>
            </a:spcAft>
          </a:pPr>
          <a:r>
            <a:rPr lang="es-EC" sz="1800" kern="1200" dirty="0" smtClean="0"/>
            <a:t>Unidad de análisis</a:t>
          </a:r>
          <a:endParaRPr lang="en-US" sz="1800" kern="1200" dirty="0"/>
        </a:p>
      </dsp:txBody>
      <dsp:txXfrm>
        <a:off x="1246697" y="2889504"/>
        <a:ext cx="1515059" cy="1174496"/>
      </dsp:txXfrm>
    </dsp:sp>
    <dsp:sp modelId="{AFDAD604-C81B-4410-ADF9-1CE552E0DD4A}">
      <dsp:nvSpPr>
        <dsp:cNvPr id="0" name=""/>
        <dsp:cNvSpPr/>
      </dsp:nvSpPr>
      <dsp:spPr>
        <a:xfrm>
          <a:off x="2654466" y="1700377"/>
          <a:ext cx="305612" cy="305612"/>
        </a:xfrm>
        <a:prstGeom prst="ellipse">
          <a:avLst/>
        </a:prstGeom>
        <a:solidFill>
          <a:schemeClr val="accent4"/>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55754A2-2FF4-4617-B7F4-8E0A76953201}">
      <dsp:nvSpPr>
        <dsp:cNvPr id="0" name=""/>
        <dsp:cNvSpPr/>
      </dsp:nvSpPr>
      <dsp:spPr>
        <a:xfrm>
          <a:off x="2807273" y="1853183"/>
          <a:ext cx="1560576" cy="2210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l" defTabSz="800100">
            <a:lnSpc>
              <a:spcPct val="90000"/>
            </a:lnSpc>
            <a:spcBef>
              <a:spcPct val="0"/>
            </a:spcBef>
            <a:spcAft>
              <a:spcPct val="35000"/>
            </a:spcAft>
          </a:pPr>
          <a:r>
            <a:rPr lang="es-EC" sz="1800" kern="1200" dirty="0" smtClean="0"/>
            <a:t>Empresas que aplican NIIF como marco contable</a:t>
          </a:r>
          <a:endParaRPr lang="en-US" sz="1800" kern="1200" dirty="0"/>
        </a:p>
      </dsp:txBody>
      <dsp:txXfrm>
        <a:off x="2807273" y="1853183"/>
        <a:ext cx="1560576" cy="2210816"/>
      </dsp:txXfrm>
    </dsp:sp>
    <dsp:sp modelId="{95AF11B0-C5FA-4EA0-8A26-4C89C9F72FA9}">
      <dsp:nvSpPr>
        <dsp:cNvPr id="0" name=""/>
        <dsp:cNvSpPr/>
      </dsp:nvSpPr>
      <dsp:spPr>
        <a:xfrm>
          <a:off x="4449129" y="1028191"/>
          <a:ext cx="422656" cy="422656"/>
        </a:xfrm>
        <a:prstGeom prst="ellipse">
          <a:avLst/>
        </a:prstGeom>
        <a:solidFill>
          <a:schemeClr val="accent4"/>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DE3854B-0630-497B-B24F-7BBFD51F35F0}">
      <dsp:nvSpPr>
        <dsp:cNvPr id="0" name=""/>
        <dsp:cNvSpPr/>
      </dsp:nvSpPr>
      <dsp:spPr>
        <a:xfrm>
          <a:off x="4660457" y="1239519"/>
          <a:ext cx="1560576" cy="282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l" defTabSz="800100">
            <a:lnSpc>
              <a:spcPct val="90000"/>
            </a:lnSpc>
            <a:spcBef>
              <a:spcPct val="0"/>
            </a:spcBef>
            <a:spcAft>
              <a:spcPct val="35000"/>
            </a:spcAft>
          </a:pPr>
          <a:r>
            <a:rPr lang="es-EC" sz="1800" kern="1200" dirty="0" smtClean="0"/>
            <a:t>Muestreo no probabilístico o dirigido</a:t>
          </a:r>
          <a:endParaRPr lang="en-US" sz="1800" kern="1200" dirty="0"/>
        </a:p>
      </dsp:txBody>
      <dsp:txXfrm>
        <a:off x="4660457" y="1239519"/>
        <a:ext cx="1560576" cy="2824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740D6-BAFF-4A1B-9BFF-92FD0B40CFFA}">
      <dsp:nvSpPr>
        <dsp:cNvPr id="0" name=""/>
        <dsp:cNvSpPr/>
      </dsp:nvSpPr>
      <dsp:spPr>
        <a:xfrm>
          <a:off x="171694" y="2684"/>
          <a:ext cx="2345463" cy="1407278"/>
        </a:xfrm>
        <a:prstGeom prst="rect">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t>Paso 1: </a:t>
          </a:r>
          <a:r>
            <a:rPr lang="es-EC" sz="2300" kern="1200" dirty="0" smtClean="0"/>
            <a:t>Identificar contratos de arrendamiento</a:t>
          </a:r>
          <a:endParaRPr lang="en-US" sz="2300" kern="1200" dirty="0"/>
        </a:p>
      </dsp:txBody>
      <dsp:txXfrm>
        <a:off x="171694" y="2684"/>
        <a:ext cx="2345463" cy="1407278"/>
      </dsp:txXfrm>
    </dsp:sp>
    <dsp:sp modelId="{B0CA0CD4-EC9E-40EE-ACB0-5634CE3CCB44}">
      <dsp:nvSpPr>
        <dsp:cNvPr id="0" name=""/>
        <dsp:cNvSpPr/>
      </dsp:nvSpPr>
      <dsp:spPr>
        <a:xfrm>
          <a:off x="2751704" y="2684"/>
          <a:ext cx="2345463" cy="1407278"/>
        </a:xfrm>
        <a:prstGeom prst="rect">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t>Paso 2: </a:t>
          </a:r>
          <a:r>
            <a:rPr lang="es-EC" sz="2300" kern="1200" dirty="0" smtClean="0"/>
            <a:t>Definir el plazo del arrendamiento</a:t>
          </a:r>
          <a:endParaRPr lang="en-US" sz="2300" kern="1200" dirty="0"/>
        </a:p>
      </dsp:txBody>
      <dsp:txXfrm>
        <a:off x="2751704" y="2684"/>
        <a:ext cx="2345463" cy="1407278"/>
      </dsp:txXfrm>
    </dsp:sp>
    <dsp:sp modelId="{B1FECAB4-4FC8-4346-8477-7BB7B3FCCD11}">
      <dsp:nvSpPr>
        <dsp:cNvPr id="0" name=""/>
        <dsp:cNvSpPr/>
      </dsp:nvSpPr>
      <dsp:spPr>
        <a:xfrm>
          <a:off x="5331714" y="2684"/>
          <a:ext cx="2345463" cy="1407278"/>
        </a:xfrm>
        <a:prstGeom prst="rect">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t>Paso 3: </a:t>
          </a:r>
          <a:r>
            <a:rPr lang="es-EC" sz="2300" kern="1200" dirty="0" smtClean="0"/>
            <a:t>Establecer la fecha de comienzo</a:t>
          </a:r>
          <a:endParaRPr lang="en-US" sz="2300" kern="1200" dirty="0"/>
        </a:p>
      </dsp:txBody>
      <dsp:txXfrm>
        <a:off x="5331714" y="2684"/>
        <a:ext cx="2345463" cy="1407278"/>
      </dsp:txXfrm>
    </dsp:sp>
    <dsp:sp modelId="{14D39781-1BB1-4C3C-8A00-0B44E2FD3FC4}">
      <dsp:nvSpPr>
        <dsp:cNvPr id="0" name=""/>
        <dsp:cNvSpPr/>
      </dsp:nvSpPr>
      <dsp:spPr>
        <a:xfrm>
          <a:off x="171694" y="1644508"/>
          <a:ext cx="2345463" cy="1407278"/>
        </a:xfrm>
        <a:prstGeom prst="rect">
          <a:avLst/>
        </a:prstGeom>
        <a:solidFill>
          <a:schemeClr val="accent5">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t>Paso 4: </a:t>
          </a:r>
          <a:r>
            <a:rPr lang="es-EC" sz="2300" kern="1200" dirty="0" smtClean="0"/>
            <a:t>Calcular el pasivo por arrendamiento</a:t>
          </a:r>
          <a:endParaRPr lang="en-US" sz="2300" kern="1200" dirty="0"/>
        </a:p>
      </dsp:txBody>
      <dsp:txXfrm>
        <a:off x="171694" y="1644508"/>
        <a:ext cx="2345463" cy="1407278"/>
      </dsp:txXfrm>
    </dsp:sp>
    <dsp:sp modelId="{4CE02623-4F9A-43F1-8A20-E0D529D05061}">
      <dsp:nvSpPr>
        <dsp:cNvPr id="0" name=""/>
        <dsp:cNvSpPr/>
      </dsp:nvSpPr>
      <dsp:spPr>
        <a:xfrm>
          <a:off x="2751704" y="1644508"/>
          <a:ext cx="2345463" cy="1407278"/>
        </a:xfrm>
        <a:prstGeom prst="rect">
          <a:avLst/>
        </a:prstGeom>
        <a:solidFill>
          <a:srgbClr val="EB8C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t>Paso 5: </a:t>
          </a:r>
          <a:r>
            <a:rPr lang="es-EC" sz="2300" kern="1200" dirty="0" smtClean="0"/>
            <a:t>Calcular el activo por derecho de uso</a:t>
          </a:r>
          <a:endParaRPr lang="en-US" sz="2300" kern="1200" dirty="0"/>
        </a:p>
      </dsp:txBody>
      <dsp:txXfrm>
        <a:off x="2751704" y="1644508"/>
        <a:ext cx="2345463" cy="1407278"/>
      </dsp:txXfrm>
    </dsp:sp>
    <dsp:sp modelId="{13AD822B-2739-4970-97D1-FABD6CEE3591}">
      <dsp:nvSpPr>
        <dsp:cNvPr id="0" name=""/>
        <dsp:cNvSpPr/>
      </dsp:nvSpPr>
      <dsp:spPr>
        <a:xfrm>
          <a:off x="5331714" y="1644508"/>
          <a:ext cx="2345463" cy="1407278"/>
        </a:xfrm>
        <a:prstGeom prst="rect">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t>Paso 6: </a:t>
          </a:r>
          <a:r>
            <a:rPr lang="es-EC" sz="2300" kern="1200" dirty="0" smtClean="0"/>
            <a:t>Medición posterior al reconocimiento</a:t>
          </a:r>
          <a:endParaRPr lang="en-US" sz="2300" kern="1200" dirty="0"/>
        </a:p>
      </dsp:txBody>
      <dsp:txXfrm>
        <a:off x="5331714" y="1644508"/>
        <a:ext cx="2345463" cy="1407278"/>
      </dsp:txXfrm>
    </dsp:sp>
    <dsp:sp modelId="{DA0D54AF-E384-4BCB-B1E2-B820BA23CEA4}">
      <dsp:nvSpPr>
        <dsp:cNvPr id="0" name=""/>
        <dsp:cNvSpPr/>
      </dsp:nvSpPr>
      <dsp:spPr>
        <a:xfrm>
          <a:off x="2751704" y="3286333"/>
          <a:ext cx="2345463" cy="1407278"/>
        </a:xfrm>
        <a:prstGeom prst="rect">
          <a:avLst/>
        </a:prstGeom>
        <a:solidFill>
          <a:schemeClr val="tx2"/>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smtClean="0"/>
            <a:t>Paso 7: </a:t>
          </a:r>
          <a:r>
            <a:rPr lang="es-EC" sz="2300" kern="1200" dirty="0" smtClean="0"/>
            <a:t>Reconocer contablemente los efectos</a:t>
          </a:r>
          <a:endParaRPr lang="en-US" sz="2300" kern="1200" dirty="0"/>
        </a:p>
      </dsp:txBody>
      <dsp:txXfrm>
        <a:off x="2751704" y="3286333"/>
        <a:ext cx="2345463" cy="14072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9EF4B-6BB6-4835-9DF1-9A34B59899C7}">
      <dsp:nvSpPr>
        <dsp:cNvPr id="0" name=""/>
        <dsp:cNvSpPr/>
      </dsp:nvSpPr>
      <dsp:spPr>
        <a:xfrm>
          <a:off x="297005" y="1757"/>
          <a:ext cx="1838902" cy="1103341"/>
        </a:xfrm>
        <a:prstGeom prst="rect">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smtClean="0"/>
            <a:t>Material práctico sobre la aplicación de NIIF 16</a:t>
          </a:r>
          <a:endParaRPr lang="en-US" sz="1400" b="0" kern="1200" dirty="0"/>
        </a:p>
      </dsp:txBody>
      <dsp:txXfrm>
        <a:off x="297005" y="1757"/>
        <a:ext cx="1838902" cy="1103341"/>
      </dsp:txXfrm>
    </dsp:sp>
    <dsp:sp modelId="{3183D3C8-53E4-4DB1-B74B-237F0A82D93C}">
      <dsp:nvSpPr>
        <dsp:cNvPr id="0" name=""/>
        <dsp:cNvSpPr/>
      </dsp:nvSpPr>
      <dsp:spPr>
        <a:xfrm>
          <a:off x="2319798" y="1757"/>
          <a:ext cx="1838902" cy="1103341"/>
        </a:xfrm>
        <a:prstGeom prst="rect">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smtClean="0"/>
            <a:t>Solo de aplicación para empresas arrendatarias con un marco contable NIIF en utilización</a:t>
          </a:r>
          <a:endParaRPr lang="en-US" sz="1200" b="0" kern="1200" dirty="0"/>
        </a:p>
      </dsp:txBody>
      <dsp:txXfrm>
        <a:off x="2319798" y="1757"/>
        <a:ext cx="1838902" cy="1103341"/>
      </dsp:txXfrm>
    </dsp:sp>
    <dsp:sp modelId="{47BABE06-E1F6-498F-90DB-C972F43EA1F2}">
      <dsp:nvSpPr>
        <dsp:cNvPr id="0" name=""/>
        <dsp:cNvSpPr/>
      </dsp:nvSpPr>
      <dsp:spPr>
        <a:xfrm>
          <a:off x="4342591" y="1757"/>
          <a:ext cx="1838902" cy="1103341"/>
        </a:xfrm>
        <a:prstGeom prst="rect">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smtClean="0"/>
            <a:t>Extensión de aplicación a otras industrias, en especial de arrendamientos de inmuebles</a:t>
          </a:r>
          <a:endParaRPr lang="en-US" sz="1200" b="0" kern="1200" dirty="0"/>
        </a:p>
      </dsp:txBody>
      <dsp:txXfrm>
        <a:off x="4342591" y="1757"/>
        <a:ext cx="1838902" cy="1103341"/>
      </dsp:txXfrm>
    </dsp:sp>
    <dsp:sp modelId="{48AD83FD-2AD2-4814-9A08-C613D5A62023}">
      <dsp:nvSpPr>
        <dsp:cNvPr id="0" name=""/>
        <dsp:cNvSpPr/>
      </dsp:nvSpPr>
      <dsp:spPr>
        <a:xfrm>
          <a:off x="6365383" y="1757"/>
          <a:ext cx="1838902" cy="1103341"/>
        </a:xfrm>
        <a:prstGeom prst="rect">
          <a:avLst/>
        </a:prstGeom>
        <a:solidFill>
          <a:schemeClr val="accent5">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smtClean="0"/>
            <a:t>Usuario del material</a:t>
          </a:r>
          <a:endParaRPr lang="en-US" sz="1400" b="0" kern="1200" dirty="0"/>
        </a:p>
      </dsp:txBody>
      <dsp:txXfrm>
        <a:off x="6365383" y="1757"/>
        <a:ext cx="1838902" cy="1103341"/>
      </dsp:txXfrm>
    </dsp:sp>
    <dsp:sp modelId="{2400D47A-C65A-4365-8F7B-52796B4DC845}">
      <dsp:nvSpPr>
        <dsp:cNvPr id="0" name=""/>
        <dsp:cNvSpPr/>
      </dsp:nvSpPr>
      <dsp:spPr>
        <a:xfrm>
          <a:off x="297005" y="1288989"/>
          <a:ext cx="1838902" cy="1103341"/>
        </a:xfrm>
        <a:prstGeom prst="rect">
          <a:avLst/>
        </a:prstGeom>
        <a:solidFill>
          <a:schemeClr val="accent6">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Arrendadores no sufren afectaciones</a:t>
          </a:r>
          <a:endParaRPr lang="en-US" sz="1400" b="0" kern="1200" dirty="0"/>
        </a:p>
      </dsp:txBody>
      <dsp:txXfrm>
        <a:off x="297005" y="1288989"/>
        <a:ext cx="1838902" cy="1103341"/>
      </dsp:txXfrm>
    </dsp:sp>
    <dsp:sp modelId="{F3F64660-7455-4055-A174-33F8E0E97CA6}">
      <dsp:nvSpPr>
        <dsp:cNvPr id="0" name=""/>
        <dsp:cNvSpPr/>
      </dsp:nvSpPr>
      <dsp:spPr>
        <a:xfrm>
          <a:off x="2319798" y="1288989"/>
          <a:ext cx="1838902" cy="1103341"/>
        </a:xfrm>
        <a:prstGeom prst="rect">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Alcance</a:t>
          </a:r>
          <a:endParaRPr lang="en-US" sz="1400" b="0" kern="1200" dirty="0"/>
        </a:p>
      </dsp:txBody>
      <dsp:txXfrm>
        <a:off x="2319798" y="1288989"/>
        <a:ext cx="1838902" cy="1103341"/>
      </dsp:txXfrm>
    </dsp:sp>
    <dsp:sp modelId="{DD8D37D1-5299-4C97-9E01-1699D33203FC}">
      <dsp:nvSpPr>
        <dsp:cNvPr id="0" name=""/>
        <dsp:cNvSpPr/>
      </dsp:nvSpPr>
      <dsp:spPr>
        <a:xfrm>
          <a:off x="4342591" y="1288989"/>
          <a:ext cx="1838902" cy="1103341"/>
        </a:xfrm>
        <a:prstGeom prst="rect">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Tasa de descuento</a:t>
          </a:r>
          <a:endParaRPr lang="en-US" sz="1400" b="0" kern="1200" dirty="0"/>
        </a:p>
      </dsp:txBody>
      <dsp:txXfrm>
        <a:off x="4342591" y="1288989"/>
        <a:ext cx="1838902" cy="1103341"/>
      </dsp:txXfrm>
    </dsp:sp>
    <dsp:sp modelId="{A80E01B7-5A64-4E9F-AE95-119503F391EE}">
      <dsp:nvSpPr>
        <dsp:cNvPr id="0" name=""/>
        <dsp:cNvSpPr/>
      </dsp:nvSpPr>
      <dsp:spPr>
        <a:xfrm>
          <a:off x="6365383" y="1288989"/>
          <a:ext cx="1838902" cy="1103341"/>
        </a:xfrm>
        <a:prstGeom prst="rect">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Formas Contractuales</a:t>
          </a:r>
          <a:endParaRPr lang="en-US" sz="1400" b="0" kern="1200" dirty="0"/>
        </a:p>
      </dsp:txBody>
      <dsp:txXfrm>
        <a:off x="6365383" y="1288989"/>
        <a:ext cx="1838902" cy="1103341"/>
      </dsp:txXfrm>
    </dsp:sp>
    <dsp:sp modelId="{728E01F6-3E60-452B-AC7B-3EF4FC08A4B3}">
      <dsp:nvSpPr>
        <dsp:cNvPr id="0" name=""/>
        <dsp:cNvSpPr/>
      </dsp:nvSpPr>
      <dsp:spPr>
        <a:xfrm>
          <a:off x="297005" y="2576221"/>
          <a:ext cx="1838902" cy="1103341"/>
        </a:xfrm>
        <a:prstGeom prst="rect">
          <a:avLst/>
        </a:prstGeom>
        <a:solidFill>
          <a:schemeClr val="accent5">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Metodología apropiada</a:t>
          </a:r>
          <a:endParaRPr lang="en-US" sz="1400" b="0" kern="1200" dirty="0"/>
        </a:p>
      </dsp:txBody>
      <dsp:txXfrm>
        <a:off x="297005" y="2576221"/>
        <a:ext cx="1838902" cy="1103341"/>
      </dsp:txXfrm>
    </dsp:sp>
    <dsp:sp modelId="{222D52E4-A916-4FE9-BD2C-BAB94A482964}">
      <dsp:nvSpPr>
        <dsp:cNvPr id="0" name=""/>
        <dsp:cNvSpPr/>
      </dsp:nvSpPr>
      <dsp:spPr>
        <a:xfrm>
          <a:off x="2319798" y="2576221"/>
          <a:ext cx="1838902" cy="1103341"/>
        </a:xfrm>
        <a:prstGeom prst="rect">
          <a:avLst/>
        </a:prstGeom>
        <a:solidFill>
          <a:schemeClr val="accent6">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PYMES</a:t>
          </a:r>
          <a:endParaRPr lang="en-US" sz="1400" b="0" kern="1200" dirty="0"/>
        </a:p>
      </dsp:txBody>
      <dsp:txXfrm>
        <a:off x="2319798" y="2576221"/>
        <a:ext cx="1838902" cy="1103341"/>
      </dsp:txXfrm>
    </dsp:sp>
    <dsp:sp modelId="{60A2C09E-46AC-4BAE-B53B-68EBB415FA59}">
      <dsp:nvSpPr>
        <dsp:cNvPr id="0" name=""/>
        <dsp:cNvSpPr/>
      </dsp:nvSpPr>
      <dsp:spPr>
        <a:xfrm>
          <a:off x="4342591" y="2576221"/>
          <a:ext cx="1838902" cy="1103341"/>
        </a:xfrm>
        <a:prstGeom prst="rect">
          <a:avLst/>
        </a:prstGeom>
        <a:solidFill>
          <a:schemeClr val="accent2">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Plazo y fecha de vigencia</a:t>
          </a:r>
          <a:endParaRPr lang="en-US" sz="1400" b="0" kern="1200" dirty="0"/>
        </a:p>
      </dsp:txBody>
      <dsp:txXfrm>
        <a:off x="4342591" y="2576221"/>
        <a:ext cx="1838902" cy="1103341"/>
      </dsp:txXfrm>
    </dsp:sp>
    <dsp:sp modelId="{DE439D96-5EFF-4E3B-A036-23DB7A59614D}">
      <dsp:nvSpPr>
        <dsp:cNvPr id="0" name=""/>
        <dsp:cNvSpPr/>
      </dsp:nvSpPr>
      <dsp:spPr>
        <a:xfrm>
          <a:off x="6365383" y="2576221"/>
          <a:ext cx="1838902" cy="1103341"/>
        </a:xfrm>
        <a:prstGeom prst="rect">
          <a:avLst/>
        </a:prstGeom>
        <a:solidFill>
          <a:schemeClr val="accent3">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t>Estado de Resultados</a:t>
          </a:r>
          <a:endParaRPr lang="en-US" sz="1400" b="0" kern="1200" dirty="0"/>
        </a:p>
      </dsp:txBody>
      <dsp:txXfrm>
        <a:off x="6365383" y="2576221"/>
        <a:ext cx="1838902" cy="1103341"/>
      </dsp:txXfrm>
    </dsp:sp>
    <dsp:sp modelId="{88AEDFFB-C95C-438C-80DB-7F6622E0D0D2}">
      <dsp:nvSpPr>
        <dsp:cNvPr id="0" name=""/>
        <dsp:cNvSpPr/>
      </dsp:nvSpPr>
      <dsp:spPr>
        <a:xfrm>
          <a:off x="3331194" y="3863452"/>
          <a:ext cx="1838902" cy="1103341"/>
        </a:xfrm>
        <a:prstGeom prst="rect">
          <a:avLst/>
        </a:prstGeom>
        <a:solidFill>
          <a:schemeClr val="accent4">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smtClean="0"/>
            <a:t>Estado de Situación Financiera</a:t>
          </a:r>
          <a:endParaRPr lang="en-US" sz="1400" b="0" kern="1200" dirty="0"/>
        </a:p>
      </dsp:txBody>
      <dsp:txXfrm>
        <a:off x="3331194" y="3863452"/>
        <a:ext cx="1838902" cy="110334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5" Type="http://schemas.openxmlformats.org/officeDocument/2006/relationships/image" Target="../media/image37.emf"/><Relationship Id="rId4"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en-US" smtClean="0"/>
              <a:t>2/1/2019</a:t>
            </a:fld>
            <a:endParaRPr lang="en-US"/>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en-US" smtClean="0"/>
              <a:t>‹#›</a:t>
            </a:fld>
            <a:endParaRPr lang="en-US"/>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0AB23-24A6-494C-BA00-B87242B78CB4}" type="datetimeFigureOut">
              <a:rPr lang="en-GB" smtClean="0"/>
              <a:t>01/02/2019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530D-631F-4981-98F0-E6C07C67E1A3}" type="slidenum">
              <a:rPr lang="en-GB" smtClean="0"/>
              <a:t>‹#›</a:t>
            </a:fld>
            <a:endParaRPr lang="en-GB"/>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6096001" y="0"/>
            <a:ext cx="6095999" cy="685800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9" name="Rectangle 8"/>
          <p:cNvSpPr/>
          <p:nvPr/>
        </p:nvSpPr>
        <p:spPr bwMode="hidden">
          <a:xfrm>
            <a:off x="0" y="0"/>
            <a:ext cx="6096000" cy="3429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bwMode="hidden">
          <a:xfrm>
            <a:off x="0" y="3429000"/>
            <a:ext cx="609600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609600" y="457200"/>
            <a:ext cx="5307013" cy="2514601"/>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09600" y="379476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pic>
        <p:nvPicPr>
          <p:cNvPr id="6" name="Picture 5">
            <a:extLst>
              <a:ext uri="{FF2B5EF4-FFF2-40B4-BE49-F238E27FC236}">
                <a16:creationId xmlns:a16="http://schemas.microsoft.com/office/drawing/2014/main" id="{6500E57C-CC48-F54D-B3F3-3A114B2488C5}"/>
              </a:ext>
            </a:extLst>
          </p:cNvPr>
          <p:cNvPicPr>
            <a:picLocks noChangeAspect="1"/>
          </p:cNvPicPr>
          <p:nvPr userDrawn="1"/>
        </p:nvPicPr>
        <p:blipFill>
          <a:blip r:embed="rId2"/>
          <a:stretch>
            <a:fillRect/>
          </a:stretch>
        </p:blipFill>
        <p:spPr bwMode="gray">
          <a:xfrm>
            <a:off x="268224" y="5330953"/>
            <a:ext cx="2182368" cy="1351185"/>
          </a:xfrm>
          <a:prstGeom prst="rect">
            <a:avLst/>
          </a:prstGeom>
        </p:spPr>
      </p:pic>
    </p:spTree>
    <p:extLst>
      <p:ext uri="{BB962C8B-B14F-4D97-AF65-F5344CB8AC3E}">
        <p14:creationId xmlns:p14="http://schemas.microsoft.com/office/powerpoint/2010/main" val="326077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Lines 3">
    <p:bg>
      <p:bgPr>
        <a:solidFill>
          <a:srgbClr val="D04A02"/>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2" y="2"/>
            <a:ext cx="2741999" cy="6857999"/>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grpSp>
        <p:nvGrpSpPr>
          <p:cNvPr id="2" name="Group 1">
            <a:extLst>
              <a:ext uri="{FF2B5EF4-FFF2-40B4-BE49-F238E27FC236}">
                <a16:creationId xmlns:a16="http://schemas.microsoft.com/office/drawing/2014/main" id="{A444FB3C-AD4D-6F4C-92C0-9F7687917FCE}"/>
              </a:ext>
            </a:extLst>
          </p:cNvPr>
          <p:cNvGrpSpPr/>
          <p:nvPr userDrawn="1"/>
        </p:nvGrpSpPr>
        <p:grpSpPr>
          <a:xfrm>
            <a:off x="-8467" y="1"/>
            <a:ext cx="12200467" cy="6862763"/>
            <a:chOff x="-6350" y="0"/>
            <a:chExt cx="9150350" cy="6862763"/>
          </a:xfrm>
        </p:grpSpPr>
        <p:sp>
          <p:nvSpPr>
            <p:cNvPr id="7" name="Freeform 5">
              <a:extLst>
                <a:ext uri="{FF2B5EF4-FFF2-40B4-BE49-F238E27FC236}">
                  <a16:creationId xmlns:a16="http://schemas.microsoft.com/office/drawing/2014/main" id="{A68B7C75-4FF3-3A46-AC74-0A57EF174CAA}"/>
                </a:ext>
              </a:extLst>
            </p:cNvPr>
            <p:cNvSpPr>
              <a:spLocks/>
            </p:cNvSpPr>
            <p:nvPr userDrawn="1"/>
          </p:nvSpPr>
          <p:spPr bwMode="white">
            <a:xfrm>
              <a:off x="-6350" y="0"/>
              <a:ext cx="9150350" cy="6862763"/>
            </a:xfrm>
            <a:custGeom>
              <a:avLst/>
              <a:gdLst>
                <a:gd name="T0" fmla="*/ 14239 w 19200"/>
                <a:gd name="T1" fmla="*/ 0 h 14399"/>
                <a:gd name="T2" fmla="*/ 14239 w 19200"/>
                <a:gd name="T3" fmla="*/ 0 h 14399"/>
                <a:gd name="T4" fmla="*/ 14239 w 19200"/>
                <a:gd name="T5" fmla="*/ 9227 h 14399"/>
                <a:gd name="T6" fmla="*/ 0 w 19200"/>
                <a:gd name="T7" fmla="*/ 9227 h 14399"/>
                <a:gd name="T8" fmla="*/ 0 w 19200"/>
                <a:gd name="T9" fmla="*/ 9869 h 14399"/>
                <a:gd name="T10" fmla="*/ 14239 w 19200"/>
                <a:gd name="T11" fmla="*/ 9869 h 14399"/>
                <a:gd name="T12" fmla="*/ 14239 w 19200"/>
                <a:gd name="T13" fmla="*/ 14399 h 14399"/>
                <a:gd name="T14" fmla="*/ 14881 w 19200"/>
                <a:gd name="T15" fmla="*/ 14399 h 14399"/>
                <a:gd name="T16" fmla="*/ 14881 w 19200"/>
                <a:gd name="T17" fmla="*/ 9869 h 14399"/>
                <a:gd name="T18" fmla="*/ 19200 w 19200"/>
                <a:gd name="T19" fmla="*/ 9869 h 14399"/>
                <a:gd name="T20" fmla="*/ 19200 w 19200"/>
                <a:gd name="T21" fmla="*/ 9227 h 14399"/>
                <a:gd name="T22" fmla="*/ 14881 w 19200"/>
                <a:gd name="T23" fmla="*/ 9227 h 14399"/>
                <a:gd name="T24" fmla="*/ 14881 w 19200"/>
                <a:gd name="T25" fmla="*/ 2789 h 14399"/>
                <a:gd name="T26" fmla="*/ 19200 w 19200"/>
                <a:gd name="T27" fmla="*/ 2789 h 14399"/>
                <a:gd name="T28" fmla="*/ 19200 w 19200"/>
                <a:gd name="T29" fmla="*/ 2147 h 14399"/>
                <a:gd name="T30" fmla="*/ 14881 w 19200"/>
                <a:gd name="T31" fmla="*/ 2147 h 14399"/>
                <a:gd name="T32" fmla="*/ 14881 w 19200"/>
                <a:gd name="T33" fmla="*/ 0 h 14399"/>
                <a:gd name="T34" fmla="*/ 14239 w 19200"/>
                <a:gd name="T35"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00" h="14399">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1" name="Picture 10">
              <a:extLst>
                <a:ext uri="{FF2B5EF4-FFF2-40B4-BE49-F238E27FC236}">
                  <a16:creationId xmlns:a16="http://schemas.microsoft.com/office/drawing/2014/main" id="{D67CBCF8-572D-4D45-93D3-B122FE4A2D6B}"/>
                </a:ext>
              </a:extLst>
            </p:cNvPr>
            <p:cNvPicPr>
              <a:picLocks noChangeAspect="1"/>
            </p:cNvPicPr>
            <p:nvPr userDrawn="1"/>
          </p:nvPicPr>
          <p:blipFill>
            <a:blip r:embed="rId2"/>
            <a:stretch>
              <a:fillRect/>
            </a:stretch>
          </p:blipFill>
          <p:spPr bwMode="black">
            <a:xfrm>
              <a:off x="201168" y="5330952"/>
              <a:ext cx="1636776" cy="1351184"/>
            </a:xfrm>
            <a:prstGeom prst="rect">
              <a:avLst/>
            </a:prstGeom>
          </p:spPr>
        </p:pic>
      </p:grpSp>
      <p:sp>
        <p:nvSpPr>
          <p:cNvPr id="8" name="Title 1"/>
          <p:cNvSpPr>
            <a:spLocks noGrp="1"/>
          </p:cNvSpPr>
          <p:nvPr userDrawn="1">
            <p:ph type="ctrTitle" hasCustomPrompt="1"/>
          </p:nvPr>
        </p:nvSpPr>
        <p:spPr>
          <a:xfrm>
            <a:off x="609601" y="457202"/>
            <a:ext cx="7192433" cy="2743199"/>
          </a:xfrm>
        </p:spPr>
        <p:txBody>
          <a:bodyPr anchor="b" anchorCtr="0">
            <a:normAutofit/>
          </a:bodyPr>
          <a:lstStyle>
            <a:lvl1pPr algn="l">
              <a:lnSpc>
                <a:spcPct val="86000"/>
              </a:lnSpc>
              <a:defRPr sz="44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7318F2D8-3FDE-964E-A4E4-8F55570AD5B7}"/>
              </a:ext>
            </a:extLst>
          </p:cNvPr>
          <p:cNvSpPr>
            <a:spLocks noGrp="1"/>
          </p:cNvSpPr>
          <p:nvPr>
            <p:ph type="subTitle" idx="1" hasCustomPrompt="1"/>
          </p:nvPr>
        </p:nvSpPr>
        <p:spPr>
          <a:xfrm>
            <a:off x="609600" y="342900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188617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grpSp>
        <p:nvGrpSpPr>
          <p:cNvPr id="15" name="Group 14">
            <a:extLst>
              <a:ext uri="{FF2B5EF4-FFF2-40B4-BE49-F238E27FC236}">
                <a16:creationId xmlns:a16="http://schemas.microsoft.com/office/drawing/2014/main" id="{51DAD589-ABBE-A141-BC26-A777B55CB8CF}"/>
              </a:ext>
            </a:extLst>
          </p:cNvPr>
          <p:cNvGrpSpPr/>
          <p:nvPr userDrawn="1"/>
        </p:nvGrpSpPr>
        <p:grpSpPr>
          <a:xfrm>
            <a:off x="-8467" y="1"/>
            <a:ext cx="12200467" cy="6862763"/>
            <a:chOff x="-6350" y="0"/>
            <a:chExt cx="9150350" cy="6862763"/>
          </a:xfrm>
        </p:grpSpPr>
        <p:sp>
          <p:nvSpPr>
            <p:cNvPr id="16" name="Freeform 5">
              <a:extLst>
                <a:ext uri="{FF2B5EF4-FFF2-40B4-BE49-F238E27FC236}">
                  <a16:creationId xmlns:a16="http://schemas.microsoft.com/office/drawing/2014/main" id="{EF655138-28FD-E64F-BD10-FE74AE3BF7A6}"/>
                </a:ext>
              </a:extLst>
            </p:cNvPr>
            <p:cNvSpPr>
              <a:spLocks/>
            </p:cNvSpPr>
            <p:nvPr userDrawn="1"/>
          </p:nvSpPr>
          <p:spPr bwMode="white">
            <a:xfrm>
              <a:off x="-6350" y="0"/>
              <a:ext cx="9150350" cy="6862763"/>
            </a:xfrm>
            <a:custGeom>
              <a:avLst/>
              <a:gdLst>
                <a:gd name="T0" fmla="*/ 14239 w 19200"/>
                <a:gd name="T1" fmla="*/ 0 h 14399"/>
                <a:gd name="T2" fmla="*/ 14239 w 19200"/>
                <a:gd name="T3" fmla="*/ 0 h 14399"/>
                <a:gd name="T4" fmla="*/ 14239 w 19200"/>
                <a:gd name="T5" fmla="*/ 9227 h 14399"/>
                <a:gd name="T6" fmla="*/ 0 w 19200"/>
                <a:gd name="T7" fmla="*/ 9227 h 14399"/>
                <a:gd name="T8" fmla="*/ 0 w 19200"/>
                <a:gd name="T9" fmla="*/ 9869 h 14399"/>
                <a:gd name="T10" fmla="*/ 14239 w 19200"/>
                <a:gd name="T11" fmla="*/ 9869 h 14399"/>
                <a:gd name="T12" fmla="*/ 14239 w 19200"/>
                <a:gd name="T13" fmla="*/ 14399 h 14399"/>
                <a:gd name="T14" fmla="*/ 14881 w 19200"/>
                <a:gd name="T15" fmla="*/ 14399 h 14399"/>
                <a:gd name="T16" fmla="*/ 14881 w 19200"/>
                <a:gd name="T17" fmla="*/ 9869 h 14399"/>
                <a:gd name="T18" fmla="*/ 19200 w 19200"/>
                <a:gd name="T19" fmla="*/ 9869 h 14399"/>
                <a:gd name="T20" fmla="*/ 19200 w 19200"/>
                <a:gd name="T21" fmla="*/ 9227 h 14399"/>
                <a:gd name="T22" fmla="*/ 14881 w 19200"/>
                <a:gd name="T23" fmla="*/ 9227 h 14399"/>
                <a:gd name="T24" fmla="*/ 14881 w 19200"/>
                <a:gd name="T25" fmla="*/ 2789 h 14399"/>
                <a:gd name="T26" fmla="*/ 19200 w 19200"/>
                <a:gd name="T27" fmla="*/ 2789 h 14399"/>
                <a:gd name="T28" fmla="*/ 19200 w 19200"/>
                <a:gd name="T29" fmla="*/ 2147 h 14399"/>
                <a:gd name="T30" fmla="*/ 14881 w 19200"/>
                <a:gd name="T31" fmla="*/ 2147 h 14399"/>
                <a:gd name="T32" fmla="*/ 14881 w 19200"/>
                <a:gd name="T33" fmla="*/ 0 h 14399"/>
                <a:gd name="T34" fmla="*/ 14239 w 19200"/>
                <a:gd name="T35"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00" h="14399">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7" name="Picture 16">
              <a:extLst>
                <a:ext uri="{FF2B5EF4-FFF2-40B4-BE49-F238E27FC236}">
                  <a16:creationId xmlns:a16="http://schemas.microsoft.com/office/drawing/2014/main" id="{52DDFAD4-B295-1A4B-8B19-2A8D7E2F019D}"/>
                </a:ext>
              </a:extLst>
            </p:cNvPr>
            <p:cNvPicPr>
              <a:picLocks noChangeAspect="1"/>
            </p:cNvPicPr>
            <p:nvPr userDrawn="1"/>
          </p:nvPicPr>
          <p:blipFill>
            <a:blip r:embed="rId2"/>
            <a:stretch>
              <a:fillRect/>
            </a:stretch>
          </p:blipFill>
          <p:spPr bwMode="black">
            <a:xfrm>
              <a:off x="201168" y="5330952"/>
              <a:ext cx="1636776" cy="1351184"/>
            </a:xfrm>
            <a:prstGeom prst="rect">
              <a:avLst/>
            </a:prstGeom>
          </p:spPr>
        </p:pic>
      </p:grpSp>
      <p:sp>
        <p:nvSpPr>
          <p:cNvPr id="8" name="Title 1"/>
          <p:cNvSpPr>
            <a:spLocks noGrp="1"/>
          </p:cNvSpPr>
          <p:nvPr userDrawn="1">
            <p:ph type="ctrTitle" hasCustomPrompt="1"/>
          </p:nvPr>
        </p:nvSpPr>
        <p:spPr>
          <a:xfrm>
            <a:off x="609601" y="457201"/>
            <a:ext cx="7192433" cy="2743200"/>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D725845A-5B94-7F4D-845E-DD9CA7AB846F}"/>
              </a:ext>
            </a:extLst>
          </p:cNvPr>
          <p:cNvSpPr>
            <a:spLocks noGrp="1"/>
          </p:cNvSpPr>
          <p:nvPr>
            <p:ph type="subTitle" idx="1" hasCustomPrompt="1"/>
          </p:nvPr>
        </p:nvSpPr>
        <p:spPr>
          <a:xfrm>
            <a:off x="609600" y="342900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197423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Oran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2743200" y="1"/>
            <a:ext cx="9448800" cy="6857999"/>
          </a:xfrm>
          <a:solidFill>
            <a:srgbClr val="DEDEDE"/>
          </a:solidFill>
        </p:spPr>
        <p:txBody>
          <a:bodyPr rIns="1371600" anchor="ctr" anchorCtr="0"/>
          <a:lstStyle>
            <a:lvl1pPr algn="r">
              <a:defRPr sz="1000" b="0">
                <a:solidFill>
                  <a:schemeClr val="tx1"/>
                </a:solidFill>
              </a:defRPr>
            </a:lvl1pPr>
          </a:lstStyle>
          <a:p>
            <a:r>
              <a:rPr lang="en-US" smtClean="0"/>
              <a:t>Click icon to add picture</a:t>
            </a:r>
            <a:endParaRPr lang="en-GB" dirty="0"/>
          </a:p>
        </p:txBody>
      </p:sp>
      <p:grpSp>
        <p:nvGrpSpPr>
          <p:cNvPr id="3" name="Group 2">
            <a:extLst>
              <a:ext uri="{FF2B5EF4-FFF2-40B4-BE49-F238E27FC236}">
                <a16:creationId xmlns:a16="http://schemas.microsoft.com/office/drawing/2014/main" id="{37A9093B-3432-154B-91D3-38327BBF6EBC}"/>
              </a:ext>
            </a:extLst>
          </p:cNvPr>
          <p:cNvGrpSpPr/>
          <p:nvPr userDrawn="1"/>
        </p:nvGrpSpPr>
        <p:grpSpPr>
          <a:xfrm>
            <a:off x="1" y="1"/>
            <a:ext cx="8168217" cy="6858000"/>
            <a:chOff x="1" y="3"/>
            <a:chExt cx="6126163" cy="6858000"/>
          </a:xfrm>
        </p:grpSpPr>
        <p:sp>
          <p:nvSpPr>
            <p:cNvPr id="12" name="Freeform: Shape 11">
              <a:extLst>
                <a:ext uri="{FF2B5EF4-FFF2-40B4-BE49-F238E27FC236}">
                  <a16:creationId xmlns:a16="http://schemas.microsoft.com/office/drawing/2014/main" id="{ED7CC873-FA37-4A3B-A68F-BA24516A184F}"/>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0" name="Picture 9">
              <a:extLst>
                <a:ext uri="{FF2B5EF4-FFF2-40B4-BE49-F238E27FC236}">
                  <a16:creationId xmlns:a16="http://schemas.microsoft.com/office/drawing/2014/main" id="{89B02B9A-C678-D74D-B142-58CA492CDC0C}"/>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2" name="Title 1"/>
          <p:cNvSpPr>
            <a:spLocks noGrp="1"/>
          </p:cNvSpPr>
          <p:nvPr userDrawn="1">
            <p:ph type="ctrTitle" hasCustomPrompt="1"/>
          </p:nvPr>
        </p:nvSpPr>
        <p:spPr>
          <a:xfrm>
            <a:off x="609600" y="2103438"/>
            <a:ext cx="603504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8" name="Subtitle 2">
            <a:extLst>
              <a:ext uri="{FF2B5EF4-FFF2-40B4-BE49-F238E27FC236}">
                <a16:creationId xmlns:a16="http://schemas.microsoft.com/office/drawing/2014/main" id="{40778180-7E6A-F54C-B84C-0708B868958F}"/>
              </a:ext>
            </a:extLst>
          </p:cNvPr>
          <p:cNvSpPr>
            <a:spLocks noGrp="1"/>
          </p:cNvSpPr>
          <p:nvPr userDrawn="1">
            <p:ph type="subTitle" idx="1" hasCustomPrompt="1"/>
          </p:nvPr>
        </p:nvSpPr>
        <p:spPr>
          <a:xfrm>
            <a:off x="609600" y="4160520"/>
            <a:ext cx="6035040"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69586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e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19130D55-E01B-814B-B368-1A5B9D922495}"/>
              </a:ext>
            </a:extLst>
          </p:cNvPr>
          <p:cNvSpPr>
            <a:spLocks noGrp="1"/>
          </p:cNvSpPr>
          <p:nvPr>
            <p:ph type="pic" sz="quarter" idx="10"/>
          </p:nvPr>
        </p:nvSpPr>
        <p:spPr bwMode="hidden">
          <a:xfrm>
            <a:off x="2743200" y="2"/>
            <a:ext cx="9448800" cy="6857998"/>
          </a:xfrm>
          <a:solidFill>
            <a:srgbClr val="DEDEDE"/>
          </a:solidFill>
        </p:spPr>
        <p:txBody>
          <a:bodyPr rIns="1371600" anchor="ctr" anchorCtr="0"/>
          <a:lstStyle>
            <a:lvl1pPr algn="r">
              <a:defRPr sz="1000" b="0">
                <a:solidFill>
                  <a:schemeClr val="tx1"/>
                </a:solidFill>
              </a:defRPr>
            </a:lvl1pPr>
          </a:lstStyle>
          <a:p>
            <a:r>
              <a:rPr lang="en-US" smtClean="0"/>
              <a:t>Click icon to add picture</a:t>
            </a:r>
            <a:endParaRPr lang="en-GB" dirty="0"/>
          </a:p>
        </p:txBody>
      </p:sp>
      <p:grpSp>
        <p:nvGrpSpPr>
          <p:cNvPr id="13" name="Group 12">
            <a:extLst>
              <a:ext uri="{FF2B5EF4-FFF2-40B4-BE49-F238E27FC236}">
                <a16:creationId xmlns:a16="http://schemas.microsoft.com/office/drawing/2014/main" id="{C2E72B4C-E9AC-B549-A085-023120F06A4D}"/>
              </a:ext>
            </a:extLst>
          </p:cNvPr>
          <p:cNvGrpSpPr/>
          <p:nvPr userDrawn="1"/>
        </p:nvGrpSpPr>
        <p:grpSpPr>
          <a:xfrm>
            <a:off x="1" y="2"/>
            <a:ext cx="8168217" cy="6858000"/>
            <a:chOff x="1" y="3"/>
            <a:chExt cx="6126163" cy="6858000"/>
          </a:xfrm>
        </p:grpSpPr>
        <p:sp>
          <p:nvSpPr>
            <p:cNvPr id="14" name="Freeform: Shape 11">
              <a:extLst>
                <a:ext uri="{FF2B5EF4-FFF2-40B4-BE49-F238E27FC236}">
                  <a16:creationId xmlns:a16="http://schemas.microsoft.com/office/drawing/2014/main" id="{A866170D-BAEB-3F42-8D9F-6D8D43DE7DE2}"/>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E030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5" name="Picture 14">
              <a:extLst>
                <a:ext uri="{FF2B5EF4-FFF2-40B4-BE49-F238E27FC236}">
                  <a16:creationId xmlns:a16="http://schemas.microsoft.com/office/drawing/2014/main" id="{C9BF79BC-FCFC-8E49-864E-C55EB4F3DCBA}"/>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11" name="Title 1">
            <a:extLst>
              <a:ext uri="{FF2B5EF4-FFF2-40B4-BE49-F238E27FC236}">
                <a16:creationId xmlns:a16="http://schemas.microsoft.com/office/drawing/2014/main" id="{0FD2967A-4C84-1344-8D58-F17F4FAFE902}"/>
              </a:ext>
            </a:extLst>
          </p:cNvPr>
          <p:cNvSpPr>
            <a:spLocks noGrp="1"/>
          </p:cNvSpPr>
          <p:nvPr>
            <p:ph type="ctrTitle" hasCustomPrompt="1"/>
          </p:nvPr>
        </p:nvSpPr>
        <p:spPr>
          <a:xfrm>
            <a:off x="609600" y="2103438"/>
            <a:ext cx="603504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216102BF-BE82-B04D-8161-106452633667}"/>
              </a:ext>
            </a:extLst>
          </p:cNvPr>
          <p:cNvSpPr>
            <a:spLocks noGrp="1"/>
          </p:cNvSpPr>
          <p:nvPr>
            <p:ph type="subTitle" idx="1" hasCustomPrompt="1"/>
          </p:nvPr>
        </p:nvSpPr>
        <p:spPr>
          <a:xfrm>
            <a:off x="609600" y="4160520"/>
            <a:ext cx="6035040"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134346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os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504B055-84E9-A34C-9FA5-3A4898E3B2D5}"/>
              </a:ext>
            </a:extLst>
          </p:cNvPr>
          <p:cNvSpPr>
            <a:spLocks noGrp="1"/>
          </p:cNvSpPr>
          <p:nvPr>
            <p:ph type="pic" sz="quarter" idx="10"/>
          </p:nvPr>
        </p:nvSpPr>
        <p:spPr bwMode="hidden">
          <a:xfrm>
            <a:off x="2743200" y="2"/>
            <a:ext cx="9448800" cy="6857999"/>
          </a:xfrm>
          <a:solidFill>
            <a:srgbClr val="DEDEDE"/>
          </a:solidFill>
        </p:spPr>
        <p:txBody>
          <a:bodyPr rIns="1371600" anchor="ctr" anchorCtr="0"/>
          <a:lstStyle>
            <a:lvl1pPr algn="r">
              <a:defRPr sz="1000" b="0">
                <a:solidFill>
                  <a:schemeClr val="tx1"/>
                </a:solidFill>
              </a:defRPr>
            </a:lvl1pPr>
          </a:lstStyle>
          <a:p>
            <a:r>
              <a:rPr lang="en-US" smtClean="0"/>
              <a:t>Click icon to add picture</a:t>
            </a:r>
            <a:endParaRPr lang="en-GB" dirty="0"/>
          </a:p>
        </p:txBody>
      </p:sp>
      <p:grpSp>
        <p:nvGrpSpPr>
          <p:cNvPr id="12" name="Group 11">
            <a:extLst>
              <a:ext uri="{FF2B5EF4-FFF2-40B4-BE49-F238E27FC236}">
                <a16:creationId xmlns:a16="http://schemas.microsoft.com/office/drawing/2014/main" id="{BAC7093D-095F-A14E-9831-165F97F41D07}"/>
              </a:ext>
            </a:extLst>
          </p:cNvPr>
          <p:cNvGrpSpPr/>
          <p:nvPr userDrawn="1"/>
        </p:nvGrpSpPr>
        <p:grpSpPr>
          <a:xfrm>
            <a:off x="1" y="1"/>
            <a:ext cx="8168217" cy="6858000"/>
            <a:chOff x="1" y="3"/>
            <a:chExt cx="6126163" cy="6858000"/>
          </a:xfrm>
        </p:grpSpPr>
        <p:sp>
          <p:nvSpPr>
            <p:cNvPr id="14" name="Freeform: Shape 11">
              <a:extLst>
                <a:ext uri="{FF2B5EF4-FFF2-40B4-BE49-F238E27FC236}">
                  <a16:creationId xmlns:a16="http://schemas.microsoft.com/office/drawing/2014/main" id="{B540CD59-43B2-F84B-AA42-A5DB9595C5EA}"/>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B53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5" name="Picture 14">
              <a:extLst>
                <a:ext uri="{FF2B5EF4-FFF2-40B4-BE49-F238E27FC236}">
                  <a16:creationId xmlns:a16="http://schemas.microsoft.com/office/drawing/2014/main" id="{D2D4EADF-B32A-8D45-9D10-284CC3EC7F47}"/>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10" name="Title 1">
            <a:extLst>
              <a:ext uri="{FF2B5EF4-FFF2-40B4-BE49-F238E27FC236}">
                <a16:creationId xmlns:a16="http://schemas.microsoft.com/office/drawing/2014/main" id="{3374F19E-182A-5B44-8CC6-FDC61C7A7E89}"/>
              </a:ext>
            </a:extLst>
          </p:cNvPr>
          <p:cNvSpPr>
            <a:spLocks noGrp="1"/>
          </p:cNvSpPr>
          <p:nvPr>
            <p:ph type="ctrTitle" hasCustomPrompt="1"/>
          </p:nvPr>
        </p:nvSpPr>
        <p:spPr>
          <a:xfrm>
            <a:off x="609600" y="2103438"/>
            <a:ext cx="603504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756D3F89-AB75-3D47-8890-0CCF1CED0508}"/>
              </a:ext>
            </a:extLst>
          </p:cNvPr>
          <p:cNvSpPr>
            <a:spLocks noGrp="1"/>
          </p:cNvSpPr>
          <p:nvPr>
            <p:ph type="subTitle" idx="1" hasCustomPrompt="1"/>
          </p:nvPr>
        </p:nvSpPr>
        <p:spPr>
          <a:xfrm>
            <a:off x="609600" y="4160520"/>
            <a:ext cx="6035040"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358713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Grey">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47A814-53FE-0143-93DA-63021064389A}"/>
              </a:ext>
            </a:extLst>
          </p:cNvPr>
          <p:cNvSpPr>
            <a:spLocks noGrp="1"/>
          </p:cNvSpPr>
          <p:nvPr>
            <p:ph type="pic" sz="quarter" idx="10"/>
          </p:nvPr>
        </p:nvSpPr>
        <p:spPr bwMode="hidden">
          <a:xfrm>
            <a:off x="2743200" y="2"/>
            <a:ext cx="9448800" cy="6857998"/>
          </a:xfrm>
          <a:solidFill>
            <a:srgbClr val="DEDEDE"/>
          </a:solidFill>
        </p:spPr>
        <p:txBody>
          <a:bodyPr rIns="1371600" anchor="ctr" anchorCtr="0"/>
          <a:lstStyle>
            <a:lvl1pPr algn="r">
              <a:defRPr sz="1000" b="0">
                <a:solidFill>
                  <a:schemeClr val="tx1"/>
                </a:solidFill>
              </a:defRPr>
            </a:lvl1pPr>
          </a:lstStyle>
          <a:p>
            <a:r>
              <a:rPr lang="en-US" smtClean="0"/>
              <a:t>Click icon to add picture</a:t>
            </a:r>
            <a:endParaRPr lang="en-GB" dirty="0"/>
          </a:p>
        </p:txBody>
      </p:sp>
      <p:grpSp>
        <p:nvGrpSpPr>
          <p:cNvPr id="13" name="Group 12">
            <a:extLst>
              <a:ext uri="{FF2B5EF4-FFF2-40B4-BE49-F238E27FC236}">
                <a16:creationId xmlns:a16="http://schemas.microsoft.com/office/drawing/2014/main" id="{1D7975CC-87C7-7741-9AF8-48B12A834C6B}"/>
              </a:ext>
            </a:extLst>
          </p:cNvPr>
          <p:cNvGrpSpPr/>
          <p:nvPr userDrawn="1"/>
        </p:nvGrpSpPr>
        <p:grpSpPr>
          <a:xfrm>
            <a:off x="1" y="2"/>
            <a:ext cx="8168217" cy="6858000"/>
            <a:chOff x="1" y="3"/>
            <a:chExt cx="6126163" cy="6858000"/>
          </a:xfrm>
        </p:grpSpPr>
        <p:sp>
          <p:nvSpPr>
            <p:cNvPr id="14" name="Freeform: Shape 11">
              <a:extLst>
                <a:ext uri="{FF2B5EF4-FFF2-40B4-BE49-F238E27FC236}">
                  <a16:creationId xmlns:a16="http://schemas.microsoft.com/office/drawing/2014/main" id="{B880DEB7-9886-FC44-AE29-F0D5F19A1ACB}"/>
                </a:ext>
              </a:extLst>
            </p:cNvPr>
            <p:cNvSpPr>
              <a:spLocks noChangeAspect="1"/>
            </p:cNvSpPr>
            <p:nvPr userDrawn="1"/>
          </p:nvSpPr>
          <p:spPr bwMode="white">
            <a:xfrm>
              <a:off x="1" y="3"/>
              <a:ext cx="6126163" cy="6858000"/>
            </a:xfrm>
            <a:custGeom>
              <a:avLst/>
              <a:gdLst>
                <a:gd name="connsiteX0" fmla="*/ 0 w 6126163"/>
                <a:gd name="connsiteY0" fmla="*/ 0 h 6858000"/>
                <a:gd name="connsiteX1" fmla="*/ 2381250 w 6126163"/>
                <a:gd name="connsiteY1" fmla="*/ 0 h 6858000"/>
                <a:gd name="connsiteX2" fmla="*/ 2381250 w 6126163"/>
                <a:gd name="connsiteY2" fmla="*/ 765175 h 6858000"/>
                <a:gd name="connsiteX3" fmla="*/ 3149601 w 6126163"/>
                <a:gd name="connsiteY3" fmla="*/ 765175 h 6858000"/>
                <a:gd name="connsiteX4" fmla="*/ 3149601 w 6126163"/>
                <a:gd name="connsiteY4" fmla="*/ 1957388 h 6858000"/>
                <a:gd name="connsiteX5" fmla="*/ 5132388 w 6126163"/>
                <a:gd name="connsiteY5" fmla="*/ 1957388 h 6858000"/>
                <a:gd name="connsiteX6" fmla="*/ 5132388 w 6126163"/>
                <a:gd name="connsiteY6" fmla="*/ 4899025 h 6858000"/>
                <a:gd name="connsiteX7" fmla="*/ 6126163 w 6126163"/>
                <a:gd name="connsiteY7" fmla="*/ 4899025 h 6858000"/>
                <a:gd name="connsiteX8" fmla="*/ 6126163 w 6126163"/>
                <a:gd name="connsiteY8" fmla="*/ 6858000 h 6858000"/>
                <a:gd name="connsiteX9" fmla="*/ 5132388 w 6126163"/>
                <a:gd name="connsiteY9" fmla="*/ 6858000 h 6858000"/>
                <a:gd name="connsiteX10" fmla="*/ 3149601 w 6126163"/>
                <a:gd name="connsiteY10" fmla="*/ 6858000 h 6858000"/>
                <a:gd name="connsiteX11" fmla="*/ 2381250 w 6126163"/>
                <a:gd name="connsiteY11" fmla="*/ 6858000 h 6858000"/>
                <a:gd name="connsiteX12" fmla="*/ 917576 w 6126163"/>
                <a:gd name="connsiteY12" fmla="*/ 6858000 h 6858000"/>
                <a:gd name="connsiteX13" fmla="*/ 0 w 6126163"/>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6163" h="685800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5" name="Picture 14">
              <a:extLst>
                <a:ext uri="{FF2B5EF4-FFF2-40B4-BE49-F238E27FC236}">
                  <a16:creationId xmlns:a16="http://schemas.microsoft.com/office/drawing/2014/main" id="{324661FF-8AA8-1042-85CD-9F3FF576883E}"/>
                </a:ext>
              </a:extLst>
            </p:cNvPr>
            <p:cNvPicPr>
              <a:picLocks noChangeAspect="1"/>
            </p:cNvPicPr>
            <p:nvPr userDrawn="1"/>
          </p:nvPicPr>
          <p:blipFill>
            <a:blip r:embed="rId2"/>
            <a:stretch>
              <a:fillRect/>
            </a:stretch>
          </p:blipFill>
          <p:spPr bwMode="black">
            <a:xfrm>
              <a:off x="201168" y="5330955"/>
              <a:ext cx="1636776" cy="1351184"/>
            </a:xfrm>
            <a:prstGeom prst="rect">
              <a:avLst/>
            </a:prstGeom>
          </p:spPr>
        </p:pic>
      </p:grpSp>
      <p:sp>
        <p:nvSpPr>
          <p:cNvPr id="8" name="Title 1">
            <a:extLst>
              <a:ext uri="{FF2B5EF4-FFF2-40B4-BE49-F238E27FC236}">
                <a16:creationId xmlns:a16="http://schemas.microsoft.com/office/drawing/2014/main" id="{ABC52BA7-3D3B-6D4F-86D0-40793D40F89A}"/>
              </a:ext>
            </a:extLst>
          </p:cNvPr>
          <p:cNvSpPr>
            <a:spLocks noGrp="1"/>
          </p:cNvSpPr>
          <p:nvPr>
            <p:ph type="ctrTitle" hasCustomPrompt="1"/>
          </p:nvPr>
        </p:nvSpPr>
        <p:spPr>
          <a:xfrm>
            <a:off x="609600" y="2103438"/>
            <a:ext cx="6035041" cy="1828482"/>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60EF0CBB-6D42-A045-B439-8636D01DB15E}"/>
              </a:ext>
            </a:extLst>
          </p:cNvPr>
          <p:cNvSpPr>
            <a:spLocks noGrp="1"/>
          </p:cNvSpPr>
          <p:nvPr>
            <p:ph type="subTitle" idx="1" hasCustomPrompt="1"/>
          </p:nvPr>
        </p:nvSpPr>
        <p:spPr>
          <a:xfrm>
            <a:off x="609600" y="4160520"/>
            <a:ext cx="6035040"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3395183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6096000" y="0"/>
            <a:ext cx="6096000" cy="685800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2" name="Title 1"/>
          <p:cNvSpPr>
            <a:spLocks noGrp="1"/>
          </p:cNvSpPr>
          <p:nvPr>
            <p:ph type="ctrTitle" hasCustomPrompt="1"/>
          </p:nvPr>
        </p:nvSpPr>
        <p:spPr>
          <a:xfrm>
            <a:off x="609599" y="457200"/>
            <a:ext cx="5306484" cy="2971800"/>
          </a:xfrm>
        </p:spPr>
        <p:txBody>
          <a:bodyPr anchor="b" anchorCtr="0">
            <a:normAutofit/>
          </a:bodyPr>
          <a:lstStyle>
            <a:lvl1pPr algn="l">
              <a:lnSpc>
                <a:spcPct val="85000"/>
              </a:lnSpc>
              <a:defRPr sz="3600">
                <a:solidFill>
                  <a:schemeClr val="tx1"/>
                </a:solidFill>
              </a:defRPr>
            </a:lvl1pPr>
          </a:lstStyle>
          <a:p>
            <a:r>
              <a:rPr lang="en-US" dirty="0"/>
              <a:t>[Presentation title]</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8" name="Picture 7">
            <a:extLst>
              <a:ext uri="{FF2B5EF4-FFF2-40B4-BE49-F238E27FC236}">
                <a16:creationId xmlns:a16="http://schemas.microsoft.com/office/drawing/2014/main" id="{7722A556-B0A2-E74A-B3E1-08C0F432C2DF}"/>
              </a:ext>
            </a:extLst>
          </p:cNvPr>
          <p:cNvPicPr>
            <a:picLocks noChangeAspect="1"/>
          </p:cNvPicPr>
          <p:nvPr userDrawn="1"/>
        </p:nvPicPr>
        <p:blipFill>
          <a:blip r:embed="rId2"/>
          <a:stretch>
            <a:fillRect/>
          </a:stretch>
        </p:blipFill>
        <p:spPr bwMode="gray">
          <a:xfrm>
            <a:off x="268224" y="5330953"/>
            <a:ext cx="2182368" cy="1351185"/>
          </a:xfrm>
          <a:prstGeom prst="rect">
            <a:avLst/>
          </a:prstGeom>
        </p:spPr>
      </p:pic>
      <p:sp>
        <p:nvSpPr>
          <p:cNvPr id="10" name="Subtitle 2">
            <a:extLst>
              <a:ext uri="{FF2B5EF4-FFF2-40B4-BE49-F238E27FC236}">
                <a16:creationId xmlns:a16="http://schemas.microsoft.com/office/drawing/2014/main" id="{C048B6CC-097A-D949-A503-EE7A035C9B17}"/>
              </a:ext>
            </a:extLst>
          </p:cNvPr>
          <p:cNvSpPr>
            <a:spLocks noGrp="1"/>
          </p:cNvSpPr>
          <p:nvPr>
            <p:ph type="subTitle" idx="1" hasCustomPrompt="1"/>
          </p:nvPr>
        </p:nvSpPr>
        <p:spPr>
          <a:xfrm>
            <a:off x="609599" y="3794760"/>
            <a:ext cx="5306484" cy="594360"/>
          </a:xfrm>
        </p:spPr>
        <p:txBody>
          <a:bodyPr/>
          <a:lstStyle>
            <a:lvl1pPr marL="0" indent="0" algn="l">
              <a:lnSpc>
                <a:spcPct val="100000"/>
              </a:lnSpc>
              <a:spcBef>
                <a:spcPts val="0"/>
              </a:spcBef>
              <a:spcAft>
                <a:spcPts val="0"/>
              </a:spcAft>
              <a:buNone/>
              <a:defRPr sz="1200" b="0">
                <a:solidFill>
                  <a:schemeClr val="tx1"/>
                </a:solidFill>
              </a:defRPr>
            </a:lvl1pPr>
            <a:lvl2pPr marL="0" indent="0" algn="l">
              <a:lnSpc>
                <a:spcPct val="100000"/>
              </a:lnSpc>
              <a:spcBef>
                <a:spcPts val="0"/>
              </a:spcBef>
              <a:spcAft>
                <a:spcPts val="0"/>
              </a:spcAft>
              <a:buNone/>
              <a:defRPr sz="1200">
                <a:solidFill>
                  <a:schemeClr val="tx1"/>
                </a:solidFill>
              </a:defRPr>
            </a:lvl2pPr>
            <a:lvl3pPr marL="0" indent="0" algn="l">
              <a:lnSpc>
                <a:spcPct val="100000"/>
              </a:lnSpc>
              <a:spcBef>
                <a:spcPts val="0"/>
              </a:spcBef>
              <a:spcAft>
                <a:spcPts val="0"/>
              </a:spcAft>
              <a:buNone/>
              <a:defRPr sz="1200">
                <a:solidFill>
                  <a:schemeClr val="tx1"/>
                </a:solidFill>
              </a:defRPr>
            </a:lvl3pPr>
            <a:lvl4pPr marL="0" indent="0" algn="l">
              <a:lnSpc>
                <a:spcPct val="100000"/>
              </a:lnSpc>
              <a:spcBef>
                <a:spcPts val="0"/>
              </a:spcBef>
              <a:spcAft>
                <a:spcPts val="0"/>
              </a:spcAft>
              <a:buNone/>
              <a:defRPr sz="1200">
                <a:solidFill>
                  <a:schemeClr val="tx1"/>
                </a:solidFill>
              </a:defRPr>
            </a:lvl4pPr>
            <a:lvl5pPr marL="0" indent="0" algn="l">
              <a:lnSpc>
                <a:spcPct val="100000"/>
              </a:lnSpc>
              <a:spcBef>
                <a:spcPts val="0"/>
              </a:spcBef>
              <a:spcAft>
                <a:spcPts val="0"/>
              </a:spcAft>
              <a:buNone/>
              <a:defRPr sz="1200">
                <a:solidFill>
                  <a:schemeClr val="tx1"/>
                </a:solidFill>
              </a:defRPr>
            </a:lvl5pPr>
            <a:lvl6pPr marL="0" indent="0" algn="l">
              <a:lnSpc>
                <a:spcPct val="100000"/>
              </a:lnSpc>
              <a:spcBef>
                <a:spcPts val="0"/>
              </a:spcBef>
              <a:spcAft>
                <a:spcPts val="0"/>
              </a:spcAft>
              <a:buNone/>
              <a:defRPr sz="1200">
                <a:solidFill>
                  <a:schemeClr val="tx1"/>
                </a:solidFill>
              </a:defRPr>
            </a:lvl6pPr>
            <a:lvl7pPr marL="0" indent="0" algn="l">
              <a:lnSpc>
                <a:spcPct val="100000"/>
              </a:lnSpc>
              <a:spcBef>
                <a:spcPts val="0"/>
              </a:spcBef>
              <a:spcAft>
                <a:spcPts val="0"/>
              </a:spcAft>
              <a:buNone/>
              <a:defRPr sz="1200">
                <a:solidFill>
                  <a:schemeClr val="tx1"/>
                </a:solidFill>
              </a:defRPr>
            </a:lvl7pPr>
            <a:lvl8pPr marL="0" indent="0" algn="l">
              <a:lnSpc>
                <a:spcPct val="100000"/>
              </a:lnSpc>
              <a:spcBef>
                <a:spcPts val="0"/>
              </a:spcBef>
              <a:spcAft>
                <a:spcPts val="0"/>
              </a:spcAft>
              <a:buNone/>
              <a:defRPr sz="1200">
                <a:solidFill>
                  <a:schemeClr val="tx1"/>
                </a:solidFill>
              </a:defRPr>
            </a:lvl8pPr>
            <a:lvl9pPr marL="0" indent="0" algn="l">
              <a:lnSpc>
                <a:spcPct val="100000"/>
              </a:lnSpc>
              <a:spcBef>
                <a:spcPts val="0"/>
              </a:spcBef>
              <a:spcAft>
                <a:spcPts val="0"/>
              </a:spcAft>
              <a:buNone/>
              <a:defRPr sz="1200">
                <a:solidFill>
                  <a:schemeClr val="tx1"/>
                </a:solidFill>
              </a:defRPr>
            </a:lvl9pPr>
          </a:lstStyle>
          <a:p>
            <a:r>
              <a:rPr lang="en-US" dirty="0"/>
              <a:t>[Presentation subtitle]</a:t>
            </a:r>
          </a:p>
        </p:txBody>
      </p:sp>
    </p:spTree>
    <p:extLst>
      <p:ext uri="{BB962C8B-B14F-4D97-AF65-F5344CB8AC3E}">
        <p14:creationId xmlns:p14="http://schemas.microsoft.com/office/powerpoint/2010/main" val="194857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10972800" cy="4068762"/>
          </a:xfrm>
        </p:spPr>
        <p:txBody>
          <a:bodyPr/>
          <a:lstStyle>
            <a:lvl1pPr marL="547688" indent="-547688">
              <a:lnSpc>
                <a:spcPct val="90000"/>
              </a:lnSpc>
              <a:spcBef>
                <a:spcPts val="0"/>
              </a:spcBef>
              <a:spcAft>
                <a:spcPts val="450"/>
              </a:spcAft>
              <a:buClr>
                <a:schemeClr val="accent1"/>
              </a:buClr>
              <a:buFont typeface="+mj-lt"/>
              <a:buAutoNum type="arabicPeriod"/>
              <a:tabLst>
                <a:tab pos="8170863" algn="r"/>
              </a:tabLst>
              <a:defRPr sz="2000" b="0">
                <a:solidFill>
                  <a:schemeClr val="tx1"/>
                </a:solidFill>
              </a:defRPr>
            </a:lvl1pPr>
            <a:lvl2pPr marL="547688" indent="0">
              <a:buClr>
                <a:schemeClr val="accent4"/>
              </a:buClr>
              <a:buFont typeface="+mj-lt"/>
              <a:buNone/>
              <a:tabLst>
                <a:tab pos="8170863" algn="r"/>
              </a:tabLst>
              <a:defRPr sz="1400"/>
            </a:lvl2pPr>
            <a:lvl3pPr marL="730250" indent="-182563">
              <a:lnSpc>
                <a:spcPct val="100000"/>
              </a:lnSpc>
              <a:tabLst>
                <a:tab pos="8170863" algn="r"/>
              </a:tabLst>
              <a:defRPr sz="1400"/>
            </a:lvl3pPr>
            <a:lvl4pPr marL="914400" indent="-182563">
              <a:lnSpc>
                <a:spcPct val="100000"/>
              </a:lnSpc>
              <a:tabLst>
                <a:tab pos="8170863" algn="r"/>
              </a:tabLst>
              <a:defRPr sz="1400"/>
            </a:lvl4pPr>
            <a:lvl5pPr marL="1096963" indent="-182563">
              <a:lnSpc>
                <a:spcPct val="100000"/>
              </a:lnSpc>
              <a:tabLst>
                <a:tab pos="8170863" algn="r"/>
              </a:tabLst>
              <a:defRPr sz="1400"/>
            </a:lvl5pPr>
            <a:lvl6pPr marL="1279525" indent="-182563">
              <a:lnSpc>
                <a:spcPct val="100000"/>
              </a:lnSpc>
              <a:tabLst>
                <a:tab pos="8170863" algn="r"/>
              </a:tabLst>
              <a:defRPr sz="1400"/>
            </a:lvl6pPr>
            <a:lvl7pPr marL="1462088" indent="-182563">
              <a:lnSpc>
                <a:spcPct val="100000"/>
              </a:lnSpc>
              <a:tabLst>
                <a:tab pos="8170863" algn="r"/>
              </a:tabLst>
              <a:defRPr sz="1400"/>
            </a:lvl7pPr>
            <a:lvl8pPr marL="1644650" indent="-182563">
              <a:lnSpc>
                <a:spcPct val="100000"/>
              </a:lnSpc>
              <a:tabLst>
                <a:tab pos="8170863" algn="r"/>
              </a:tabLst>
              <a:defRPr sz="1400"/>
            </a:lvl8pPr>
            <a:lvl9pPr marL="1828800" indent="-182563">
              <a:lnSpc>
                <a:spcPct val="100000"/>
              </a:lnSpc>
              <a:tabLst>
                <a:tab pos="8170863" algn="r"/>
              </a:tabLst>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Title 3">
            <a:extLst>
              <a:ext uri="{FF2B5EF4-FFF2-40B4-BE49-F238E27FC236}">
                <a16:creationId xmlns:a16="http://schemas.microsoft.com/office/drawing/2014/main" id="{27200510-6B72-624A-A0B0-026CD1676CF0}"/>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1235206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10972800"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Title 3">
            <a:extLst>
              <a:ext uri="{FF2B5EF4-FFF2-40B4-BE49-F238E27FC236}">
                <a16:creationId xmlns:a16="http://schemas.microsoft.com/office/drawing/2014/main" id="{776FB90E-F37C-5341-AEB0-5E882FB00C69}"/>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117711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3414184"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1AA2AC9C-63F5-144B-8B25-E2F9A8EBA163}"/>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472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9" name="Rectangle 8"/>
          <p:cNvSpPr/>
          <p:nvPr/>
        </p:nvSpPr>
        <p:spPr bwMode="hidden">
          <a:xfrm>
            <a:off x="-1" y="0"/>
            <a:ext cx="8168217"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bwMode="hidden">
          <a:xfrm>
            <a:off x="-1" y="3429000"/>
            <a:ext cx="8168217"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p:cNvSpPr/>
          <p:nvPr/>
        </p:nvSpPr>
        <p:spPr bwMode="hidden">
          <a:xfrm>
            <a:off x="8168218" y="0"/>
            <a:ext cx="4023783"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609601" y="457200"/>
            <a:ext cx="7192433"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a:stretch>
            <a:fillRect/>
          </a:stretch>
        </p:blipFill>
        <p:spPr bwMode="gray">
          <a:xfrm>
            <a:off x="268224" y="5330953"/>
            <a:ext cx="2182368" cy="1351185"/>
          </a:xfrm>
          <a:prstGeom prst="rect">
            <a:avLst/>
          </a:prstGeom>
        </p:spPr>
      </p:pic>
      <p:sp>
        <p:nvSpPr>
          <p:cNvPr id="13" name="Subtitle 2">
            <a:extLst>
              <a:ext uri="{FF2B5EF4-FFF2-40B4-BE49-F238E27FC236}">
                <a16:creationId xmlns:a16="http://schemas.microsoft.com/office/drawing/2014/main" id="{62C9C6A0-E585-3746-819C-6C91E3E793F0}"/>
              </a:ext>
            </a:extLst>
          </p:cNvPr>
          <p:cNvSpPr>
            <a:spLocks noGrp="1"/>
          </p:cNvSpPr>
          <p:nvPr>
            <p:ph type="subTitle" idx="1" hasCustomPrompt="1"/>
          </p:nvPr>
        </p:nvSpPr>
        <p:spPr>
          <a:xfrm>
            <a:off x="609600" y="379476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2542230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599" y="2103438"/>
            <a:ext cx="5306484"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Content Placeholder 3"/>
          <p:cNvSpPr>
            <a:spLocks noGrp="1"/>
          </p:cNvSpPr>
          <p:nvPr>
            <p:ph sz="half" idx="2" hasCustomPrompt="1"/>
          </p:nvPr>
        </p:nvSpPr>
        <p:spPr>
          <a:xfrm>
            <a:off x="6275917" y="2103438"/>
            <a:ext cx="530648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FB5B7A5D-AF74-E442-BDB5-0575FB24BA45}"/>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16572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3" name="Content Placeholder 2"/>
          <p:cNvSpPr>
            <a:spLocks noGrp="1"/>
          </p:cNvSpPr>
          <p:nvPr>
            <p:ph sz="half" idx="1" hasCustomPrompt="1"/>
          </p:nvPr>
        </p:nvSpPr>
        <p:spPr>
          <a:xfrm>
            <a:off x="609599" y="2103440"/>
            <a:ext cx="5306484"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4" name="Title 3">
            <a:extLst>
              <a:ext uri="{FF2B5EF4-FFF2-40B4-BE49-F238E27FC236}">
                <a16:creationId xmlns:a16="http://schemas.microsoft.com/office/drawing/2014/main" id="{1C978FA1-EAC0-3045-9A47-86344B2E47D1}"/>
              </a:ext>
            </a:extLst>
          </p:cNvPr>
          <p:cNvSpPr>
            <a:spLocks noGrp="1"/>
          </p:cNvSpPr>
          <p:nvPr>
            <p:ph type="title" hasCustomPrompt="1"/>
          </p:nvPr>
        </p:nvSpPr>
        <p:spPr>
          <a:xfrm>
            <a:off x="609601" y="457200"/>
            <a:ext cx="5306484" cy="1371600"/>
          </a:xfrm>
        </p:spPr>
        <p:txBody>
          <a:bodyPr/>
          <a:lstStyle>
            <a:lvl1pPr>
              <a:defRPr/>
            </a:lvl1pPr>
          </a:lstStyle>
          <a:p>
            <a:r>
              <a:rPr lang="en-US" dirty="0"/>
              <a:t>[Slide title]</a:t>
            </a:r>
          </a:p>
        </p:txBody>
      </p:sp>
    </p:spTree>
    <p:extLst>
      <p:ext uri="{BB962C8B-B14F-4D97-AF65-F5344CB8AC3E}">
        <p14:creationId xmlns:p14="http://schemas.microsoft.com/office/powerpoint/2010/main" val="3162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103438"/>
            <a:ext cx="341418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89967" y="2103438"/>
            <a:ext cx="341206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12" name="Content Placeholder 3"/>
          <p:cNvSpPr>
            <a:spLocks noGrp="1"/>
          </p:cNvSpPr>
          <p:nvPr>
            <p:ph sz="half" idx="13" hasCustomPrompt="1"/>
          </p:nvPr>
        </p:nvSpPr>
        <p:spPr>
          <a:xfrm>
            <a:off x="8168218" y="2103438"/>
            <a:ext cx="341418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5B7BB87D-456D-A14C-A13C-9C93F9C52DD7}"/>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32301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3446272"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6282944"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9119616"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CE5297C8-D4E0-6F40-A513-77E96EADFF1C}"/>
              </a:ext>
            </a:extLst>
          </p:cNvPr>
          <p:cNvSpPr>
            <a:spLocks noGrp="1"/>
          </p:cNvSpPr>
          <p:nvPr>
            <p:ph type="title" hasCustomPrompt="1"/>
          </p:nvPr>
        </p:nvSpPr>
        <p:spPr>
          <a:xfrm>
            <a:off x="609600" y="457200"/>
            <a:ext cx="10972800" cy="1371600"/>
          </a:xfrm>
        </p:spPr>
        <p:txBody>
          <a:bodyPr/>
          <a:lstStyle>
            <a:lvl1pPr>
              <a:defRPr/>
            </a:lvl1pPr>
          </a:lstStyle>
          <a:p>
            <a:r>
              <a:rPr lang="en-US" dirty="0"/>
              <a:t>[Slide title]</a:t>
            </a:r>
          </a:p>
        </p:txBody>
      </p:sp>
    </p:spTree>
    <p:extLst>
      <p:ext uri="{BB962C8B-B14F-4D97-AF65-F5344CB8AC3E}">
        <p14:creationId xmlns:p14="http://schemas.microsoft.com/office/powerpoint/2010/main" val="113966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286512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512064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737616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5" hasCustomPrompt="1"/>
          </p:nvPr>
        </p:nvSpPr>
        <p:spPr>
          <a:xfrm>
            <a:off x="963168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6C773A3F-041D-E148-BE45-EEA53081EBC7}"/>
              </a:ext>
            </a:extLst>
          </p:cNvPr>
          <p:cNvSpPr>
            <a:spLocks noGrp="1"/>
          </p:cNvSpPr>
          <p:nvPr>
            <p:ph type="title" hasCustomPrompt="1"/>
          </p:nvPr>
        </p:nvSpPr>
        <p:spPr>
          <a:xfrm>
            <a:off x="609600" y="457200"/>
            <a:ext cx="10972800" cy="1371600"/>
          </a:xfrm>
        </p:spPr>
        <p:txBody>
          <a:bodyPr/>
          <a:lstStyle>
            <a:lvl1pPr>
              <a:defRPr/>
            </a:lvl1pPr>
          </a:lstStyle>
          <a:p>
            <a:r>
              <a:rPr lang="en-US" dirty="0"/>
              <a:t>[Slide title]</a:t>
            </a:r>
          </a:p>
        </p:txBody>
      </p:sp>
    </p:spTree>
    <p:extLst>
      <p:ext uri="{BB962C8B-B14F-4D97-AF65-F5344CB8AC3E}">
        <p14:creationId xmlns:p14="http://schemas.microsoft.com/office/powerpoint/2010/main" val="1045707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09600" y="2100264"/>
            <a:ext cx="3414184" cy="2197417"/>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3" name="Text Placeholder 12"/>
          <p:cNvSpPr>
            <a:spLocks noGrp="1"/>
          </p:cNvSpPr>
          <p:nvPr>
            <p:ph type="body" sz="quarter" idx="14" hasCustomPrompt="1"/>
          </p:nvPr>
        </p:nvSpPr>
        <p:spPr>
          <a:xfrm>
            <a:off x="609600" y="4480560"/>
            <a:ext cx="3414184"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p:cNvSpPr>
          <p:nvPr>
            <p:ph type="pic" sz="quarter" idx="15"/>
          </p:nvPr>
        </p:nvSpPr>
        <p:spPr>
          <a:xfrm>
            <a:off x="4389967" y="2100264"/>
            <a:ext cx="3412067" cy="2197417"/>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7" name="Text Placeholder 12"/>
          <p:cNvSpPr>
            <a:spLocks noGrp="1"/>
          </p:cNvSpPr>
          <p:nvPr>
            <p:ph type="body" sz="quarter" idx="16" hasCustomPrompt="1"/>
          </p:nvPr>
        </p:nvSpPr>
        <p:spPr>
          <a:xfrm>
            <a:off x="4389968" y="4480560"/>
            <a:ext cx="3412067"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p:cNvSpPr>
          <p:nvPr>
            <p:ph type="pic" sz="quarter" idx="17"/>
          </p:nvPr>
        </p:nvSpPr>
        <p:spPr>
          <a:xfrm>
            <a:off x="8168218" y="2100264"/>
            <a:ext cx="3414183" cy="2197417"/>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9" name="Text Placeholder 12"/>
          <p:cNvSpPr>
            <a:spLocks noGrp="1"/>
          </p:cNvSpPr>
          <p:nvPr>
            <p:ph type="body" sz="quarter" idx="18" hasCustomPrompt="1"/>
          </p:nvPr>
        </p:nvSpPr>
        <p:spPr>
          <a:xfrm>
            <a:off x="8168218" y="4480560"/>
            <a:ext cx="3414183"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48961898-602A-7A4E-9087-0DE8E77DDB16}"/>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33532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609600"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2"/>
          <p:cNvSpPr>
            <a:spLocks noGrp="1"/>
          </p:cNvSpPr>
          <p:nvPr>
            <p:ph type="body" sz="quarter" idx="16" hasCustomPrompt="1"/>
          </p:nvPr>
        </p:nvSpPr>
        <p:spPr>
          <a:xfrm>
            <a:off x="3446272"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p:cNvSpPr>
            <a:spLocks noGrp="1"/>
          </p:cNvSpPr>
          <p:nvPr>
            <p:ph type="body" sz="quarter" idx="18" hasCustomPrompt="1"/>
          </p:nvPr>
        </p:nvSpPr>
        <p:spPr>
          <a:xfrm>
            <a:off x="6282944"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20" hasCustomPrompt="1"/>
          </p:nvPr>
        </p:nvSpPr>
        <p:spPr>
          <a:xfrm>
            <a:off x="9119616"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C7AEDAE1-2C72-3F43-B641-1BCC2EE5BA0C}"/>
              </a:ext>
            </a:extLst>
          </p:cNvPr>
          <p:cNvSpPr>
            <a:spLocks noGrp="1"/>
          </p:cNvSpPr>
          <p:nvPr>
            <p:ph type="title" hasCustomPrompt="1"/>
          </p:nvPr>
        </p:nvSpPr>
        <p:spPr>
          <a:xfrm>
            <a:off x="609600" y="457200"/>
            <a:ext cx="10972800" cy="1371600"/>
          </a:xfrm>
        </p:spPr>
        <p:txBody>
          <a:bodyPr/>
          <a:lstStyle>
            <a:lvl1pPr>
              <a:defRPr/>
            </a:lvl1pPr>
          </a:lstStyle>
          <a:p>
            <a:r>
              <a:rPr lang="en-US" dirty="0"/>
              <a:t>[Slide title]</a:t>
            </a:r>
          </a:p>
        </p:txBody>
      </p:sp>
    </p:spTree>
    <p:extLst>
      <p:ext uri="{BB962C8B-B14F-4D97-AF65-F5344CB8AC3E}">
        <p14:creationId xmlns:p14="http://schemas.microsoft.com/office/powerpoint/2010/main" val="159377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609600" y="2103120"/>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13" name="Text Placeholder 12"/>
          <p:cNvSpPr>
            <a:spLocks noGrp="1"/>
          </p:cNvSpPr>
          <p:nvPr>
            <p:ph type="body" sz="quarter" idx="14" hasCustomPrompt="1"/>
          </p:nvPr>
        </p:nvSpPr>
        <p:spPr>
          <a:xfrm>
            <a:off x="609600"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noChangeAspect="1"/>
          </p:cNvSpPr>
          <p:nvPr>
            <p:ph type="pic" sz="quarter" idx="15"/>
          </p:nvPr>
        </p:nvSpPr>
        <p:spPr>
          <a:xfrm>
            <a:off x="3446272" y="2103120"/>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7" name="Text Placeholder 12"/>
          <p:cNvSpPr>
            <a:spLocks noGrp="1"/>
          </p:cNvSpPr>
          <p:nvPr>
            <p:ph type="body" sz="quarter" idx="16" hasCustomPrompt="1"/>
          </p:nvPr>
        </p:nvSpPr>
        <p:spPr>
          <a:xfrm>
            <a:off x="3446272"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noChangeAspect="1"/>
          </p:cNvSpPr>
          <p:nvPr>
            <p:ph type="pic" sz="quarter" idx="17"/>
          </p:nvPr>
        </p:nvSpPr>
        <p:spPr>
          <a:xfrm>
            <a:off x="6282944" y="2103120"/>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9" name="Text Placeholder 12"/>
          <p:cNvSpPr>
            <a:spLocks noGrp="1"/>
          </p:cNvSpPr>
          <p:nvPr>
            <p:ph type="body" sz="quarter" idx="18" hasCustomPrompt="1"/>
          </p:nvPr>
        </p:nvSpPr>
        <p:spPr>
          <a:xfrm>
            <a:off x="6282944"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9"/>
          <p:cNvSpPr>
            <a:spLocks noGrp="1" noChangeAspect="1"/>
          </p:cNvSpPr>
          <p:nvPr>
            <p:ph type="pic" sz="quarter" idx="19"/>
          </p:nvPr>
        </p:nvSpPr>
        <p:spPr>
          <a:xfrm>
            <a:off x="9119616" y="2103120"/>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15" name="Text Placeholder 12"/>
          <p:cNvSpPr>
            <a:spLocks noGrp="1"/>
          </p:cNvSpPr>
          <p:nvPr>
            <p:ph type="body" sz="quarter" idx="20" hasCustomPrompt="1"/>
          </p:nvPr>
        </p:nvSpPr>
        <p:spPr>
          <a:xfrm>
            <a:off x="9119616"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4290A4CD-EE20-9F48-A39C-5A2D5846D6FE}"/>
              </a:ext>
            </a:extLst>
          </p:cNvPr>
          <p:cNvSpPr>
            <a:spLocks noGrp="1"/>
          </p:cNvSpPr>
          <p:nvPr>
            <p:ph type="title" hasCustomPrompt="1"/>
          </p:nvPr>
        </p:nvSpPr>
        <p:spPr>
          <a:xfrm>
            <a:off x="609600" y="457200"/>
            <a:ext cx="10972800" cy="1371600"/>
          </a:xfrm>
        </p:spPr>
        <p:txBody>
          <a:bodyPr/>
          <a:lstStyle>
            <a:lvl1pPr>
              <a:defRPr/>
            </a:lvl1pPr>
          </a:lstStyle>
          <a:p>
            <a:r>
              <a:rPr lang="en-US" dirty="0"/>
              <a:t>[Slide title]</a:t>
            </a:r>
          </a:p>
        </p:txBody>
      </p:sp>
    </p:spTree>
    <p:extLst>
      <p:ext uri="{BB962C8B-B14F-4D97-AF65-F5344CB8AC3E}">
        <p14:creationId xmlns:p14="http://schemas.microsoft.com/office/powerpoint/2010/main" val="3532200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341418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242560" y="1417320"/>
            <a:ext cx="6339840" cy="4754880"/>
          </a:xfrm>
        </p:spPr>
        <p:txBody>
          <a:bodyPr anchor="ctr" anchorCtr="0"/>
          <a:lstStyle>
            <a:lvl1pPr algn="ctr">
              <a:defRPr sz="900" b="0">
                <a:solidFill>
                  <a:schemeClr val="tx1"/>
                </a:solidFill>
              </a:defRPr>
            </a:lvl1pPr>
          </a:lstStyle>
          <a:p>
            <a:r>
              <a:rPr lang="en-US" smtClean="0"/>
              <a:t>Click icon to add chart</a:t>
            </a:r>
            <a:endParaRPr lang="en-GB" dirty="0"/>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F3CCC0B6-E36E-4742-BD86-626420766888}"/>
              </a:ext>
            </a:extLst>
          </p:cNvPr>
          <p:cNvSpPr>
            <a:spLocks noGrp="1"/>
          </p:cNvSpPr>
          <p:nvPr>
            <p:ph type="title" hasCustomPrompt="1"/>
          </p:nvPr>
        </p:nvSpPr>
        <p:spPr>
          <a:xfrm>
            <a:off x="609600" y="457200"/>
            <a:ext cx="10972800" cy="1371600"/>
          </a:xfrm>
        </p:spPr>
        <p:txBody>
          <a:bodyPr/>
          <a:lstStyle>
            <a:lvl1pPr>
              <a:defRPr/>
            </a:lvl1pPr>
          </a:lstStyle>
          <a:p>
            <a:r>
              <a:rPr lang="en-US" dirty="0"/>
              <a:t>[Slide title]</a:t>
            </a:r>
          </a:p>
        </p:txBody>
      </p:sp>
    </p:spTree>
    <p:extLst>
      <p:ext uri="{BB962C8B-B14F-4D97-AF65-F5344CB8AC3E}">
        <p14:creationId xmlns:p14="http://schemas.microsoft.com/office/powerpoint/2010/main" val="1034817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10972801"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
        <p:nvSpPr>
          <p:cNvPr id="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Tree>
    <p:extLst>
      <p:ext uri="{BB962C8B-B14F-4D97-AF65-F5344CB8AC3E}">
        <p14:creationId xmlns:p14="http://schemas.microsoft.com/office/powerpoint/2010/main" val="29190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Grey">
    <p:spTree>
      <p:nvGrpSpPr>
        <p:cNvPr id="1" name=""/>
        <p:cNvGrpSpPr/>
        <p:nvPr/>
      </p:nvGrpSpPr>
      <p:grpSpPr>
        <a:xfrm>
          <a:off x="0" y="0"/>
          <a:ext cx="0" cy="0"/>
          <a:chOff x="0" y="0"/>
          <a:chExt cx="0" cy="0"/>
        </a:xfrm>
      </p:grpSpPr>
      <p:sp>
        <p:nvSpPr>
          <p:cNvPr id="9" name="Rectangle 8"/>
          <p:cNvSpPr/>
          <p:nvPr/>
        </p:nvSpPr>
        <p:spPr bwMode="hidden">
          <a:xfrm>
            <a:off x="-1" y="0"/>
            <a:ext cx="8168217" cy="3429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10" name="Rectangle 9"/>
          <p:cNvSpPr/>
          <p:nvPr/>
        </p:nvSpPr>
        <p:spPr bwMode="hidden">
          <a:xfrm>
            <a:off x="-1" y="3429000"/>
            <a:ext cx="8168217"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11" name="Rectangle 10"/>
          <p:cNvSpPr/>
          <p:nvPr/>
        </p:nvSpPr>
        <p:spPr bwMode="hidden">
          <a:xfrm>
            <a:off x="8168218" y="0"/>
            <a:ext cx="4023783"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2" name="Title 1"/>
          <p:cNvSpPr>
            <a:spLocks noGrp="1"/>
          </p:cNvSpPr>
          <p:nvPr>
            <p:ph type="ctrTitle" hasCustomPrompt="1"/>
          </p:nvPr>
        </p:nvSpPr>
        <p:spPr>
          <a:xfrm>
            <a:off x="609601" y="457200"/>
            <a:ext cx="7192433"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C571B43E-7EFD-FC49-8203-0C37C621BF50}"/>
              </a:ext>
            </a:extLst>
          </p:cNvPr>
          <p:cNvPicPr>
            <a:picLocks noChangeAspect="1"/>
          </p:cNvPicPr>
          <p:nvPr userDrawn="1"/>
        </p:nvPicPr>
        <p:blipFill>
          <a:blip r:embed="rId2"/>
          <a:stretch>
            <a:fillRect/>
          </a:stretch>
        </p:blipFill>
        <p:spPr bwMode="gray">
          <a:xfrm>
            <a:off x="268224" y="5330953"/>
            <a:ext cx="2182368" cy="1351185"/>
          </a:xfrm>
          <a:prstGeom prst="rect">
            <a:avLst/>
          </a:prstGeom>
        </p:spPr>
      </p:pic>
      <p:sp>
        <p:nvSpPr>
          <p:cNvPr id="12" name="Subtitle 2">
            <a:extLst>
              <a:ext uri="{FF2B5EF4-FFF2-40B4-BE49-F238E27FC236}">
                <a16:creationId xmlns:a16="http://schemas.microsoft.com/office/drawing/2014/main" id="{8E6B5BD0-CC46-9847-923C-F09159A05CEC}"/>
              </a:ext>
            </a:extLst>
          </p:cNvPr>
          <p:cNvSpPr>
            <a:spLocks noGrp="1"/>
          </p:cNvSpPr>
          <p:nvPr>
            <p:ph type="subTitle" idx="1" hasCustomPrompt="1"/>
          </p:nvPr>
        </p:nvSpPr>
        <p:spPr>
          <a:xfrm>
            <a:off x="609600" y="379476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205800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341418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E162AD84-CF88-0D49-A3D2-3A0C0E4D9900}"/>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7" name="Subtitle 2">
            <a:extLst>
              <a:ext uri="{FF2B5EF4-FFF2-40B4-BE49-F238E27FC236}">
                <a16:creationId xmlns:a16="http://schemas.microsoft.com/office/drawing/2014/main" id="{7D173843-D3AA-304B-814B-E1BD643D9110}"/>
              </a:ext>
            </a:extLst>
          </p:cNvPr>
          <p:cNvSpPr>
            <a:spLocks noGrp="1"/>
          </p:cNvSpPr>
          <p:nvPr>
            <p:ph type="subTitle" idx="1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11233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599" y="2103440"/>
            <a:ext cx="5306484"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6275917" y="2103439"/>
            <a:ext cx="5306483" cy="406876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7000E797-02B6-E947-B092-3A2A7D7B31B2}"/>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8" name="Subtitle 2">
            <a:extLst>
              <a:ext uri="{FF2B5EF4-FFF2-40B4-BE49-F238E27FC236}">
                <a16:creationId xmlns:a16="http://schemas.microsoft.com/office/drawing/2014/main" id="{8C0D8F9C-ECA5-5C48-BB03-D719ED371CE4}"/>
              </a:ext>
            </a:extLst>
          </p:cNvPr>
          <p:cNvSpPr>
            <a:spLocks noGrp="1"/>
          </p:cNvSpPr>
          <p:nvPr>
            <p:ph type="subTitle" idx="1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364142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3" name="Content Placeholder 2"/>
          <p:cNvSpPr>
            <a:spLocks noGrp="1"/>
          </p:cNvSpPr>
          <p:nvPr>
            <p:ph sz="half" idx="1" hasCustomPrompt="1"/>
          </p:nvPr>
        </p:nvSpPr>
        <p:spPr>
          <a:xfrm>
            <a:off x="609599" y="2103438"/>
            <a:ext cx="530648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9AEB0DF2-6839-894F-AB80-178341584597}"/>
              </a:ext>
            </a:extLst>
          </p:cNvPr>
          <p:cNvSpPr>
            <a:spLocks noGrp="1"/>
          </p:cNvSpPr>
          <p:nvPr>
            <p:ph type="title" hasCustomPrompt="1"/>
          </p:nvPr>
        </p:nvSpPr>
        <p:spPr>
          <a:xfrm>
            <a:off x="609601" y="457200"/>
            <a:ext cx="5306484" cy="457200"/>
          </a:xfrm>
        </p:spPr>
        <p:txBody>
          <a:bodyPr/>
          <a:lstStyle>
            <a:lvl1pPr>
              <a:defRPr/>
            </a:lvl1pPr>
          </a:lstStyle>
          <a:p>
            <a:r>
              <a:rPr lang="en-US" dirty="0"/>
              <a:t>[Slide title]</a:t>
            </a:r>
          </a:p>
        </p:txBody>
      </p:sp>
      <p:sp>
        <p:nvSpPr>
          <p:cNvPr id="8" name="Subtitle 2">
            <a:extLst>
              <a:ext uri="{FF2B5EF4-FFF2-40B4-BE49-F238E27FC236}">
                <a16:creationId xmlns:a16="http://schemas.microsoft.com/office/drawing/2014/main" id="{625BEF2B-B778-F648-906D-FCF25EE822D2}"/>
              </a:ext>
            </a:extLst>
          </p:cNvPr>
          <p:cNvSpPr>
            <a:spLocks noGrp="1"/>
          </p:cNvSpPr>
          <p:nvPr>
            <p:ph type="subTitle" idx="16" hasCustomPrompt="1"/>
          </p:nvPr>
        </p:nvSpPr>
        <p:spPr>
          <a:xfrm>
            <a:off x="609599" y="914402"/>
            <a:ext cx="5306484"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1556111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103439"/>
            <a:ext cx="341418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389967" y="2103439"/>
            <a:ext cx="3412067"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3"/>
          <p:cNvSpPr>
            <a:spLocks noGrp="1"/>
          </p:cNvSpPr>
          <p:nvPr>
            <p:ph sz="half" idx="13" hasCustomPrompt="1"/>
          </p:nvPr>
        </p:nvSpPr>
        <p:spPr>
          <a:xfrm>
            <a:off x="8168218" y="2103439"/>
            <a:ext cx="3414183"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A92BDAEB-2ADD-0740-9786-925EFCAE94BE}"/>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9" name="Subtitle 2">
            <a:extLst>
              <a:ext uri="{FF2B5EF4-FFF2-40B4-BE49-F238E27FC236}">
                <a16:creationId xmlns:a16="http://schemas.microsoft.com/office/drawing/2014/main" id="{4BBA471B-8B6C-2C4D-A9FD-ABED805E2FE7}"/>
              </a:ext>
            </a:extLst>
          </p:cNvPr>
          <p:cNvSpPr>
            <a:spLocks noGrp="1"/>
          </p:cNvSpPr>
          <p:nvPr>
            <p:ph type="subTitle" idx="1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552856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3446272"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6282944"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9119616" y="2103438"/>
            <a:ext cx="2462784" cy="4068762"/>
          </a:xfrm>
        </p:spPr>
        <p:txBody>
          <a:bodyPr/>
          <a:lstStyle>
            <a:lvl1pPr>
              <a:defRPr sz="1400"/>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1461031F-0711-BB48-A0C1-A8FC7EACD19E}"/>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12" name="Subtitle 2">
            <a:extLst>
              <a:ext uri="{FF2B5EF4-FFF2-40B4-BE49-F238E27FC236}">
                <a16:creationId xmlns:a16="http://schemas.microsoft.com/office/drawing/2014/main" id="{9A86DADC-1E4D-0B4A-978D-A20076E27A6B}"/>
              </a:ext>
            </a:extLst>
          </p:cNvPr>
          <p:cNvSpPr>
            <a:spLocks noGrp="1"/>
          </p:cNvSpPr>
          <p:nvPr>
            <p:ph type="subTitle" idx="1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2543479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286512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p:cNvSpPr>
            <a:spLocks noGrp="1"/>
          </p:cNvSpPr>
          <p:nvPr>
            <p:ph sz="half" idx="13" hasCustomPrompt="1"/>
          </p:nvPr>
        </p:nvSpPr>
        <p:spPr>
          <a:xfrm>
            <a:off x="512064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half" idx="14" hasCustomPrompt="1"/>
          </p:nvPr>
        </p:nvSpPr>
        <p:spPr>
          <a:xfrm>
            <a:off x="737616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5" hasCustomPrompt="1"/>
          </p:nvPr>
        </p:nvSpPr>
        <p:spPr>
          <a:xfrm>
            <a:off x="9631680" y="2103438"/>
            <a:ext cx="195072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8B1AC794-9B2F-3A48-8A39-51CD120524A5}"/>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13" name="Subtitle 2">
            <a:extLst>
              <a:ext uri="{FF2B5EF4-FFF2-40B4-BE49-F238E27FC236}">
                <a16:creationId xmlns:a16="http://schemas.microsoft.com/office/drawing/2014/main" id="{3BA33940-D382-444B-8FCE-5D192E55F2AB}"/>
              </a:ext>
            </a:extLst>
          </p:cNvPr>
          <p:cNvSpPr>
            <a:spLocks noGrp="1"/>
          </p:cNvSpPr>
          <p:nvPr>
            <p:ph type="subTitle" idx="1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3129817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09600" y="2100264"/>
            <a:ext cx="3413760" cy="2197417"/>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3" name="Text Placeholder 12"/>
          <p:cNvSpPr>
            <a:spLocks noGrp="1"/>
          </p:cNvSpPr>
          <p:nvPr>
            <p:ph type="body" sz="quarter" idx="14" hasCustomPrompt="1"/>
          </p:nvPr>
        </p:nvSpPr>
        <p:spPr>
          <a:xfrm>
            <a:off x="609600" y="4480560"/>
            <a:ext cx="3413760"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p:cNvSpPr>
          <p:nvPr>
            <p:ph type="pic" sz="quarter" idx="15"/>
          </p:nvPr>
        </p:nvSpPr>
        <p:spPr>
          <a:xfrm>
            <a:off x="4389120" y="2100264"/>
            <a:ext cx="3413760" cy="2197417"/>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7" name="Text Placeholder 12"/>
          <p:cNvSpPr>
            <a:spLocks noGrp="1"/>
          </p:cNvSpPr>
          <p:nvPr>
            <p:ph type="body" sz="quarter" idx="16" hasCustomPrompt="1"/>
          </p:nvPr>
        </p:nvSpPr>
        <p:spPr>
          <a:xfrm>
            <a:off x="4389120" y="4480560"/>
            <a:ext cx="3413760"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p:cNvSpPr>
          <p:nvPr>
            <p:ph type="pic" sz="quarter" idx="17"/>
          </p:nvPr>
        </p:nvSpPr>
        <p:spPr>
          <a:xfrm>
            <a:off x="8168640" y="2100264"/>
            <a:ext cx="3413760" cy="2197417"/>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9" name="Text Placeholder 12"/>
          <p:cNvSpPr>
            <a:spLocks noGrp="1"/>
          </p:cNvSpPr>
          <p:nvPr>
            <p:ph type="body" sz="quarter" idx="18" hasCustomPrompt="1"/>
          </p:nvPr>
        </p:nvSpPr>
        <p:spPr>
          <a:xfrm>
            <a:off x="8168640" y="4480560"/>
            <a:ext cx="3413760" cy="169164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3A8A6BD1-F915-3341-A97B-D851E142A304}"/>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12" name="Subtitle 2">
            <a:extLst>
              <a:ext uri="{FF2B5EF4-FFF2-40B4-BE49-F238E27FC236}">
                <a16:creationId xmlns:a16="http://schemas.microsoft.com/office/drawing/2014/main" id="{E56EB561-11D5-504E-9E61-994FBB00DDFD}"/>
              </a:ext>
            </a:extLst>
          </p:cNvPr>
          <p:cNvSpPr>
            <a:spLocks noGrp="1"/>
          </p:cNvSpPr>
          <p:nvPr>
            <p:ph type="subTitle" idx="24"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1127466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609600"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2"/>
          <p:cNvSpPr>
            <a:spLocks noGrp="1"/>
          </p:cNvSpPr>
          <p:nvPr>
            <p:ph type="body" sz="quarter" idx="16" hasCustomPrompt="1"/>
          </p:nvPr>
        </p:nvSpPr>
        <p:spPr>
          <a:xfrm>
            <a:off x="3446272"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p:cNvSpPr>
            <a:spLocks noGrp="1"/>
          </p:cNvSpPr>
          <p:nvPr>
            <p:ph type="body" sz="quarter" idx="18" hasCustomPrompt="1"/>
          </p:nvPr>
        </p:nvSpPr>
        <p:spPr>
          <a:xfrm>
            <a:off x="6282944"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20" hasCustomPrompt="1"/>
          </p:nvPr>
        </p:nvSpPr>
        <p:spPr>
          <a:xfrm>
            <a:off x="9119616" y="3429000"/>
            <a:ext cx="2462784" cy="2743200"/>
          </a:xfrm>
        </p:spPr>
        <p:txBody>
          <a:bodyPr/>
          <a:lstStyle>
            <a:lvl1pPr>
              <a:spcBef>
                <a:spcPts val="0"/>
              </a:spcBef>
              <a:spcAft>
                <a:spcPts val="300"/>
              </a:spcAft>
              <a:defRPr sz="10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9232D5F6-81AA-5549-8A1C-2D8FAF6CD54E}"/>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10" name="Subtitle 2">
            <a:extLst>
              <a:ext uri="{FF2B5EF4-FFF2-40B4-BE49-F238E27FC236}">
                <a16:creationId xmlns:a16="http://schemas.microsoft.com/office/drawing/2014/main" id="{3245F15E-AE15-FB42-8437-8AFF26EC5782}"/>
              </a:ext>
            </a:extLst>
          </p:cNvPr>
          <p:cNvSpPr>
            <a:spLocks noGrp="1"/>
          </p:cNvSpPr>
          <p:nvPr>
            <p:ph type="subTitle" idx="23"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726970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609600" y="2103438"/>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13" name="Text Placeholder 12"/>
          <p:cNvSpPr>
            <a:spLocks noGrp="1"/>
          </p:cNvSpPr>
          <p:nvPr>
            <p:ph type="body" sz="quarter" idx="14" hasCustomPrompt="1"/>
          </p:nvPr>
        </p:nvSpPr>
        <p:spPr>
          <a:xfrm>
            <a:off x="609600"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9"/>
          <p:cNvSpPr>
            <a:spLocks noGrp="1" noChangeAspect="1"/>
          </p:cNvSpPr>
          <p:nvPr>
            <p:ph type="pic" sz="quarter" idx="15"/>
          </p:nvPr>
        </p:nvSpPr>
        <p:spPr>
          <a:xfrm>
            <a:off x="3446272" y="2103438"/>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7" name="Text Placeholder 12"/>
          <p:cNvSpPr>
            <a:spLocks noGrp="1"/>
          </p:cNvSpPr>
          <p:nvPr>
            <p:ph type="body" sz="quarter" idx="16" hasCustomPrompt="1"/>
          </p:nvPr>
        </p:nvSpPr>
        <p:spPr>
          <a:xfrm>
            <a:off x="3446272"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p:cNvSpPr>
            <a:spLocks noGrp="1" noChangeAspect="1"/>
          </p:cNvSpPr>
          <p:nvPr>
            <p:ph type="pic" sz="quarter" idx="17"/>
          </p:nvPr>
        </p:nvSpPr>
        <p:spPr>
          <a:xfrm>
            <a:off x="6282944" y="2103438"/>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a:p>
        </p:txBody>
      </p:sp>
      <p:sp>
        <p:nvSpPr>
          <p:cNvPr id="19" name="Text Placeholder 12"/>
          <p:cNvSpPr>
            <a:spLocks noGrp="1"/>
          </p:cNvSpPr>
          <p:nvPr>
            <p:ph type="body" sz="quarter" idx="18" hasCustomPrompt="1"/>
          </p:nvPr>
        </p:nvSpPr>
        <p:spPr>
          <a:xfrm>
            <a:off x="6282944"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9"/>
          <p:cNvSpPr>
            <a:spLocks noGrp="1" noChangeAspect="1"/>
          </p:cNvSpPr>
          <p:nvPr>
            <p:ph type="pic" sz="quarter" idx="19"/>
          </p:nvPr>
        </p:nvSpPr>
        <p:spPr>
          <a:xfrm>
            <a:off x="9119616" y="2103438"/>
            <a:ext cx="1767840" cy="1325880"/>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15" name="Text Placeholder 12"/>
          <p:cNvSpPr>
            <a:spLocks noGrp="1"/>
          </p:cNvSpPr>
          <p:nvPr>
            <p:ph type="body" sz="quarter" idx="20" hasCustomPrompt="1"/>
          </p:nvPr>
        </p:nvSpPr>
        <p:spPr>
          <a:xfrm>
            <a:off x="9119616" y="3657600"/>
            <a:ext cx="2462784" cy="2514600"/>
          </a:xfrm>
        </p:spPr>
        <p:txBody>
          <a:bodyPr/>
          <a:lstStyle>
            <a:lvl1pPr>
              <a:spcBef>
                <a:spcPts val="0"/>
              </a:spcBef>
              <a:spcAft>
                <a:spcPts val="300"/>
              </a:spcAft>
              <a:defRPr sz="1200" b="1"/>
            </a:lvl1pPr>
            <a:lvl2pPr>
              <a:spcAft>
                <a:spcPts val="300"/>
              </a:spcAft>
              <a:defRPr sz="1200"/>
            </a:lvl2pPr>
            <a:lvl3pPr>
              <a:spcAft>
                <a:spcPts val="300"/>
              </a:spcAft>
              <a:defRPr sz="1200"/>
            </a:lvl3pPr>
            <a:lvl4pPr>
              <a:spcAft>
                <a:spcPts val="300"/>
              </a:spcAft>
              <a:defRPr sz="1200"/>
            </a:lvl4pPr>
            <a:lvl5pPr>
              <a:spcAft>
                <a:spcPts val="300"/>
              </a:spcAft>
              <a:defRPr sz="1200"/>
            </a:lvl5pPr>
            <a:lvl6pPr>
              <a:spcAft>
                <a:spcPts val="300"/>
              </a:spcAft>
              <a:defRPr sz="1200"/>
            </a:lvl6pPr>
            <a:lvl7pPr>
              <a:spcAft>
                <a:spcPts val="300"/>
              </a:spcAft>
              <a:defRPr sz="1200"/>
            </a:lvl7pPr>
            <a:lvl8pPr>
              <a:spcAft>
                <a:spcPts val="300"/>
              </a:spcAft>
              <a:defRPr sz="1200"/>
            </a:lvl8pPr>
            <a:lvl9pPr>
              <a:spcAft>
                <a:spcPts val="300"/>
              </a:spcAf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10FB72B8-5E0F-4546-998F-F53DD89088B2}"/>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22" name="Subtitle 2">
            <a:extLst>
              <a:ext uri="{FF2B5EF4-FFF2-40B4-BE49-F238E27FC236}">
                <a16:creationId xmlns:a16="http://schemas.microsoft.com/office/drawing/2014/main" id="{427BC1F7-D69A-A447-85C4-1068CD752E04}"/>
              </a:ext>
            </a:extLst>
          </p:cNvPr>
          <p:cNvSpPr>
            <a:spLocks noGrp="1"/>
          </p:cNvSpPr>
          <p:nvPr>
            <p:ph type="subTitle" idx="2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1512142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3414184"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242560" y="1417320"/>
            <a:ext cx="6339840" cy="4754880"/>
          </a:xfrm>
        </p:spPr>
        <p:txBody>
          <a:bodyPr anchor="ctr" anchorCtr="0"/>
          <a:lstStyle>
            <a:lvl1pPr algn="ctr">
              <a:defRPr sz="1000" b="0">
                <a:solidFill>
                  <a:schemeClr val="tx1"/>
                </a:solidFill>
              </a:defRPr>
            </a:lvl1pPr>
          </a:lstStyle>
          <a:p>
            <a:r>
              <a:rPr lang="en-US" smtClean="0"/>
              <a:t>Click icon to add chart</a:t>
            </a:r>
            <a:endParaRPr lang="en-GB" dirty="0"/>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39DE7138-B57F-3D42-9940-0CF8948314A1}"/>
              </a:ext>
            </a:extLst>
          </p:cNvPr>
          <p:cNvSpPr>
            <a:spLocks noGrp="1"/>
          </p:cNvSpPr>
          <p:nvPr>
            <p:ph type="title" hasCustomPrompt="1"/>
          </p:nvPr>
        </p:nvSpPr>
        <p:spPr>
          <a:xfrm>
            <a:off x="609600" y="457200"/>
            <a:ext cx="10972800" cy="457200"/>
          </a:xfrm>
        </p:spPr>
        <p:txBody>
          <a:bodyPr/>
          <a:lstStyle>
            <a:lvl1pPr>
              <a:defRPr/>
            </a:lvl1pPr>
          </a:lstStyle>
          <a:p>
            <a:r>
              <a:rPr lang="en-US" dirty="0"/>
              <a:t>[Slide title]</a:t>
            </a:r>
          </a:p>
        </p:txBody>
      </p:sp>
      <p:sp>
        <p:nvSpPr>
          <p:cNvPr id="8" name="Subtitle 2">
            <a:extLst>
              <a:ext uri="{FF2B5EF4-FFF2-40B4-BE49-F238E27FC236}">
                <a16:creationId xmlns:a16="http://schemas.microsoft.com/office/drawing/2014/main" id="{1683001D-E2E2-4546-95A4-1E246D513FA2}"/>
              </a:ext>
            </a:extLst>
          </p:cNvPr>
          <p:cNvSpPr>
            <a:spLocks noGrp="1"/>
          </p:cNvSpPr>
          <p:nvPr>
            <p:ph type="subTitle" idx="16" hasCustomPrompt="1"/>
          </p:nvPr>
        </p:nvSpPr>
        <p:spPr>
          <a:xfrm>
            <a:off x="609599" y="914402"/>
            <a:ext cx="1097280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dirty="0"/>
              <a:t>[Optional slide subtitle]</a:t>
            </a:r>
          </a:p>
        </p:txBody>
      </p:sp>
    </p:spTree>
    <p:extLst>
      <p:ext uri="{BB962C8B-B14F-4D97-AF65-F5344CB8AC3E}">
        <p14:creationId xmlns:p14="http://schemas.microsoft.com/office/powerpoint/2010/main" val="91137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Dark Grey">
    <p:spTree>
      <p:nvGrpSpPr>
        <p:cNvPr id="1" name=""/>
        <p:cNvGrpSpPr/>
        <p:nvPr/>
      </p:nvGrpSpPr>
      <p:grpSpPr>
        <a:xfrm>
          <a:off x="0" y="0"/>
          <a:ext cx="0" cy="0"/>
          <a:chOff x="0" y="0"/>
          <a:chExt cx="0" cy="0"/>
        </a:xfrm>
      </p:grpSpPr>
      <p:sp>
        <p:nvSpPr>
          <p:cNvPr id="9" name="Rectangle 8"/>
          <p:cNvSpPr/>
          <p:nvPr/>
        </p:nvSpPr>
        <p:spPr bwMode="hidden">
          <a:xfrm>
            <a:off x="0" y="0"/>
            <a:ext cx="818388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10" name="Rectangle 9"/>
          <p:cNvSpPr/>
          <p:nvPr/>
        </p:nvSpPr>
        <p:spPr bwMode="hidden">
          <a:xfrm>
            <a:off x="-1" y="3429000"/>
            <a:ext cx="8168217" cy="1143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solidFill>
                <a:schemeClr val="accent6"/>
              </a:solidFill>
            </a:endParaRPr>
          </a:p>
        </p:txBody>
      </p:sp>
      <p:sp>
        <p:nvSpPr>
          <p:cNvPr id="11" name="Rectangle 10"/>
          <p:cNvSpPr/>
          <p:nvPr/>
        </p:nvSpPr>
        <p:spPr bwMode="hidden">
          <a:xfrm>
            <a:off x="8168218" y="0"/>
            <a:ext cx="4023783"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2" name="Title 1"/>
          <p:cNvSpPr>
            <a:spLocks noGrp="1"/>
          </p:cNvSpPr>
          <p:nvPr>
            <p:ph type="ctrTitle" hasCustomPrompt="1"/>
          </p:nvPr>
        </p:nvSpPr>
        <p:spPr>
          <a:xfrm>
            <a:off x="609601" y="457200"/>
            <a:ext cx="7192433"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CC2DF81D-CFC9-CA4F-9296-0DF32281B17C}"/>
              </a:ext>
            </a:extLst>
          </p:cNvPr>
          <p:cNvPicPr>
            <a:picLocks noChangeAspect="1"/>
          </p:cNvPicPr>
          <p:nvPr userDrawn="1"/>
        </p:nvPicPr>
        <p:blipFill>
          <a:blip r:embed="rId2"/>
          <a:stretch>
            <a:fillRect/>
          </a:stretch>
        </p:blipFill>
        <p:spPr bwMode="gray">
          <a:xfrm>
            <a:off x="268224" y="5330953"/>
            <a:ext cx="2182368" cy="1351185"/>
          </a:xfrm>
          <a:prstGeom prst="rect">
            <a:avLst/>
          </a:prstGeom>
        </p:spPr>
      </p:pic>
      <p:sp>
        <p:nvSpPr>
          <p:cNvPr id="12" name="Subtitle 2">
            <a:extLst>
              <a:ext uri="{FF2B5EF4-FFF2-40B4-BE49-F238E27FC236}">
                <a16:creationId xmlns:a16="http://schemas.microsoft.com/office/drawing/2014/main" id="{497379F1-1378-734E-BDE6-B683B0AF2458}"/>
              </a:ext>
            </a:extLst>
          </p:cNvPr>
          <p:cNvSpPr>
            <a:spLocks noGrp="1"/>
          </p:cNvSpPr>
          <p:nvPr>
            <p:ph type="subTitle" idx="1" hasCustomPrompt="1"/>
          </p:nvPr>
        </p:nvSpPr>
        <p:spPr>
          <a:xfrm>
            <a:off x="609600" y="379476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726920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8" name="Rectangle 7"/>
          <p:cNvSpPr/>
          <p:nvPr/>
        </p:nvSpPr>
        <p:spPr bwMode="hidden">
          <a:xfrm>
            <a:off x="0" y="2103438"/>
            <a:ext cx="4023784"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 Placeholder 9"/>
          <p:cNvSpPr>
            <a:spLocks noGrp="1"/>
          </p:cNvSpPr>
          <p:nvPr>
            <p:ph type="body" sz="quarter" idx="14" hasCustomPrompt="1"/>
          </p:nvPr>
        </p:nvSpPr>
        <p:spPr>
          <a:xfrm>
            <a:off x="609601" y="2377440"/>
            <a:ext cx="3230879" cy="1188720"/>
          </a:xfrm>
        </p:spPr>
        <p:txBody>
          <a:bodyPr tIns="0" bIns="0" anchor="t" anchorCtr="0"/>
          <a:lstStyle>
            <a:lvl1pPr>
              <a:lnSpc>
                <a:spcPct val="80000"/>
              </a:lnSpc>
              <a:spcBef>
                <a:spcPts val="0"/>
              </a:spcBef>
              <a:spcAft>
                <a:spcPts val="0"/>
              </a:spcAft>
              <a:defRPr sz="9600" b="1" spc="-75" baseline="0">
                <a:solidFill>
                  <a:schemeClr val="bg1"/>
                </a:solidFill>
              </a:defRPr>
            </a:lvl1pPr>
          </a:lstStyle>
          <a:p>
            <a:pPr lvl="0"/>
            <a:r>
              <a:rPr lang="en-US" dirty="0"/>
              <a:t>00%</a:t>
            </a:r>
          </a:p>
        </p:txBody>
      </p:sp>
      <p:sp>
        <p:nvSpPr>
          <p:cNvPr id="3" name="Content Placeholder 2"/>
          <p:cNvSpPr>
            <a:spLocks noGrp="1"/>
          </p:cNvSpPr>
          <p:nvPr>
            <p:ph idx="1" hasCustomPrompt="1"/>
          </p:nvPr>
        </p:nvSpPr>
        <p:spPr>
          <a:xfrm>
            <a:off x="609599" y="3566160"/>
            <a:ext cx="3230880" cy="2468880"/>
          </a:xfrm>
        </p:spPr>
        <p:txBody>
          <a:bodyPr/>
          <a:lstStyle>
            <a:lvl1pPr>
              <a:lnSpc>
                <a:spcPct val="100000"/>
              </a:lnSpc>
              <a:spcBef>
                <a:spcPts val="0"/>
              </a:spcBef>
              <a:spcAft>
                <a:spcPts val="0"/>
              </a:spcAft>
              <a:defRPr sz="1400" b="0">
                <a:solidFill>
                  <a:schemeClr val="bg1"/>
                </a:solidFill>
              </a:defRPr>
            </a:lvl1pPr>
            <a:lvl2pPr marL="137160" indent="-137160">
              <a:lnSpc>
                <a:spcPct val="100000"/>
              </a:lnSpc>
              <a:spcBef>
                <a:spcPts val="0"/>
              </a:spcBef>
              <a:spcAft>
                <a:spcPts val="0"/>
              </a:spcAft>
              <a:buFont typeface="Arial" panose="020B0604020202020204" pitchFamily="34" charset="0"/>
              <a:buChar char="•"/>
              <a:defRPr sz="1400" b="0">
                <a:solidFill>
                  <a:schemeClr val="bg1"/>
                </a:solidFill>
              </a:defRPr>
            </a:lvl2pPr>
            <a:lvl3pPr marL="274320" indent="-137160">
              <a:lnSpc>
                <a:spcPct val="100000"/>
              </a:lnSpc>
              <a:spcBef>
                <a:spcPts val="0"/>
              </a:spcBef>
              <a:spcAft>
                <a:spcPts val="0"/>
              </a:spcAft>
              <a:buFont typeface="Arial" panose="020B0604020202020204" pitchFamily="34" charset="0"/>
              <a:buChar char="–"/>
              <a:defRPr sz="1400" b="0">
                <a:solidFill>
                  <a:schemeClr val="bg1"/>
                </a:solidFill>
              </a:defRPr>
            </a:lvl3pPr>
            <a:lvl4pPr marL="411480" indent="-137160">
              <a:lnSpc>
                <a:spcPct val="100000"/>
              </a:lnSpc>
              <a:spcBef>
                <a:spcPts val="0"/>
              </a:spcBef>
              <a:spcAft>
                <a:spcPts val="0"/>
              </a:spcAft>
              <a:buFont typeface="Arial" panose="020B0604020202020204" pitchFamily="34" charset="0"/>
              <a:buChar char="•"/>
              <a:defRPr sz="1400" b="0">
                <a:solidFill>
                  <a:schemeClr val="bg1"/>
                </a:solidFill>
              </a:defRPr>
            </a:lvl4pPr>
            <a:lvl5pPr marL="548640" indent="-137160">
              <a:lnSpc>
                <a:spcPct val="100000"/>
              </a:lnSpc>
              <a:spcBef>
                <a:spcPts val="0"/>
              </a:spcBef>
              <a:spcAft>
                <a:spcPts val="0"/>
              </a:spcAft>
              <a:buFont typeface="Arial" panose="020B0604020202020204" pitchFamily="34" charset="0"/>
              <a:buChar char="–"/>
              <a:defRPr sz="1400" b="0">
                <a:solidFill>
                  <a:schemeClr val="bg1"/>
                </a:solidFill>
              </a:defRPr>
            </a:lvl5pPr>
            <a:lvl6pPr marL="685800" indent="-137160">
              <a:spcBef>
                <a:spcPts val="0"/>
              </a:spcBef>
              <a:buFont typeface="Arial" panose="020B0604020202020204" pitchFamily="34" charset="0"/>
              <a:buChar char="•"/>
              <a:defRPr sz="1400">
                <a:solidFill>
                  <a:schemeClr val="bg1"/>
                </a:solidFill>
              </a:defRPr>
            </a:lvl6pPr>
            <a:lvl7pPr marL="822960" indent="-137160">
              <a:spcBef>
                <a:spcPts val="0"/>
              </a:spcBef>
              <a:buFont typeface="Arial" panose="020B0604020202020204" pitchFamily="34" charset="0"/>
              <a:buChar char="–"/>
              <a:defRPr sz="1400">
                <a:solidFill>
                  <a:schemeClr val="bg1"/>
                </a:solidFill>
              </a:defRPr>
            </a:lvl7pPr>
            <a:lvl8pPr marL="960120" indent="-137160">
              <a:spcBef>
                <a:spcPts val="0"/>
              </a:spcBef>
              <a:buFont typeface="Arial" panose="020B0604020202020204" pitchFamily="34" charset="0"/>
              <a:buChar char="•"/>
              <a:defRPr sz="1400">
                <a:solidFill>
                  <a:schemeClr val="bg1"/>
                </a:solidFill>
              </a:defRPr>
            </a:lvl8pPr>
            <a:lvl9pPr marL="1097280" indent="-137160">
              <a:spcBef>
                <a:spcPts val="0"/>
              </a:spcBef>
              <a:buFont typeface="Arial" panose="020B0604020202020204" pitchFamily="34" charset="0"/>
              <a:buChar char="–"/>
              <a:defRPr sz="14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9" name="Chart Placeholder 8"/>
          <p:cNvSpPr>
            <a:spLocks noGrp="1"/>
          </p:cNvSpPr>
          <p:nvPr>
            <p:ph type="chart" sz="quarter" idx="13"/>
          </p:nvPr>
        </p:nvSpPr>
        <p:spPr>
          <a:xfrm>
            <a:off x="4389967" y="2103438"/>
            <a:ext cx="7192435" cy="4068762"/>
          </a:xfrm>
        </p:spPr>
        <p:txBody>
          <a:bodyPr anchor="ctr" anchorCtr="0"/>
          <a:lstStyle>
            <a:lvl1pPr algn="ctr">
              <a:defRPr sz="1000" b="0">
                <a:solidFill>
                  <a:schemeClr val="tx1"/>
                </a:solidFill>
              </a:defRPr>
            </a:lvl1pPr>
          </a:lstStyle>
          <a:p>
            <a:r>
              <a:rPr lang="en-US" smtClean="0"/>
              <a:t>Click icon to add chart</a:t>
            </a:r>
            <a:endParaRPr lang="en-GB" dirty="0"/>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D137C0C6-32A8-B145-8318-F126C9BFEF1D}"/>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1444418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3611881"/>
            <a:ext cx="3414184" cy="2560319"/>
          </a:xfrm>
        </p:spPr>
        <p:txBody>
          <a:bodyPr/>
          <a:lstStyle>
            <a:lvl1pPr>
              <a:spcBef>
                <a:spcPts val="0"/>
              </a:spcBef>
              <a:spcAft>
                <a:spcPts val="45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hasCustomPrompt="1"/>
          </p:nvPr>
        </p:nvSpPr>
        <p:spPr>
          <a:xfrm>
            <a:off x="609600" y="2103438"/>
            <a:ext cx="3414184" cy="1325562"/>
          </a:xfrm>
        </p:spPr>
        <p:txBody>
          <a:bodyPr anchor="ctr" anchorCtr="0"/>
          <a:lstStyle>
            <a:lvl1pPr>
              <a:lnSpc>
                <a:spcPct val="100000"/>
              </a:lnSpc>
              <a:defRPr sz="7200" b="0" spc="-75" baseline="0">
                <a:solidFill>
                  <a:schemeClr val="accent3"/>
                </a:solidFill>
              </a:defRPr>
            </a:lvl1pPr>
          </a:lstStyle>
          <a:p>
            <a:pPr lvl="0"/>
            <a:r>
              <a:rPr lang="en-US" dirty="0"/>
              <a:t>00%</a:t>
            </a:r>
          </a:p>
        </p:txBody>
      </p:sp>
      <p:sp>
        <p:nvSpPr>
          <p:cNvPr id="13" name="Text Placeholder 9"/>
          <p:cNvSpPr>
            <a:spLocks noGrp="1"/>
          </p:cNvSpPr>
          <p:nvPr>
            <p:ph type="body" sz="quarter" idx="15" hasCustomPrompt="1"/>
          </p:nvPr>
        </p:nvSpPr>
        <p:spPr>
          <a:xfrm>
            <a:off x="4389967" y="2103438"/>
            <a:ext cx="3412067" cy="1325562"/>
          </a:xfrm>
        </p:spPr>
        <p:txBody>
          <a:bodyPr anchor="ctr" anchorCtr="0"/>
          <a:lstStyle>
            <a:lvl1pPr>
              <a:lnSpc>
                <a:spcPct val="100000"/>
              </a:lnSpc>
              <a:defRPr sz="7200" b="0" spc="-75" baseline="0">
                <a:solidFill>
                  <a:schemeClr val="tx2"/>
                </a:solidFill>
              </a:defRPr>
            </a:lvl1pPr>
          </a:lstStyle>
          <a:p>
            <a:pPr lvl="0"/>
            <a:r>
              <a:rPr lang="en-US" dirty="0"/>
              <a:t>00%</a:t>
            </a:r>
            <a:endParaRPr lang="en-GB" dirty="0"/>
          </a:p>
        </p:txBody>
      </p:sp>
      <p:sp>
        <p:nvSpPr>
          <p:cNvPr id="14" name="Text Placeholder 9"/>
          <p:cNvSpPr>
            <a:spLocks noGrp="1"/>
          </p:cNvSpPr>
          <p:nvPr>
            <p:ph type="body" sz="quarter" idx="16" hasCustomPrompt="1"/>
          </p:nvPr>
        </p:nvSpPr>
        <p:spPr>
          <a:xfrm>
            <a:off x="8168219" y="2103438"/>
            <a:ext cx="3414181" cy="1325562"/>
          </a:xfrm>
        </p:spPr>
        <p:txBody>
          <a:bodyPr anchor="ctr" anchorCtr="0"/>
          <a:lstStyle>
            <a:lvl1pPr>
              <a:lnSpc>
                <a:spcPct val="100000"/>
              </a:lnSpc>
              <a:defRPr sz="7200" b="0" spc="-75" baseline="0">
                <a:solidFill>
                  <a:schemeClr val="accent1"/>
                </a:solidFill>
              </a:defRPr>
            </a:lvl1pPr>
          </a:lstStyle>
          <a:p>
            <a:pPr lvl="0"/>
            <a:r>
              <a:rPr lang="en-US" dirty="0"/>
              <a:t>00%</a:t>
            </a:r>
            <a:endParaRPr lang="en-GB" dirty="0"/>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fld id="{7870704B-CE94-48CC-AF30-84932A1262A7}" type="slidenum">
              <a:rPr lang="en-GB" smtClean="0"/>
              <a:pPr/>
              <a:t>‹#›</a:t>
            </a:fld>
            <a:endParaRPr lang="en-GB" dirty="0"/>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389967" y="3611881"/>
            <a:ext cx="3412067" cy="2560318"/>
          </a:xfrm>
        </p:spPr>
        <p:txBody>
          <a:bodyPr/>
          <a:lstStyle>
            <a:lvl1pPr>
              <a:spcBef>
                <a:spcPts val="0"/>
              </a:spcBef>
              <a:spcAft>
                <a:spcPts val="45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165041" y="3611881"/>
            <a:ext cx="3417360" cy="2560319"/>
          </a:xfrm>
        </p:spPr>
        <p:txBody>
          <a:bodyPr/>
          <a:lstStyle>
            <a:lvl1pPr>
              <a:spcBef>
                <a:spcPts val="0"/>
              </a:spcBef>
              <a:spcAft>
                <a:spcPts val="45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B59AFA9F-4562-9340-A58A-96B2F882CD11}"/>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626635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3414184" cy="4068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C8822021-BC47-254A-91DB-E7B302B285F5}"/>
              </a:ext>
            </a:extLst>
          </p:cNvPr>
          <p:cNvSpPr>
            <a:spLocks noGrp="1"/>
          </p:cNvSpPr>
          <p:nvPr>
            <p:ph type="sldNum" sz="quarter" idx="11"/>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84F45A2C-21CF-844D-BAA9-38BBD8E24751}"/>
              </a:ext>
            </a:extLst>
          </p:cNvPr>
          <p:cNvSpPr>
            <a:spLocks noGrp="1"/>
          </p:cNvSpPr>
          <p:nvPr>
            <p:ph type="title" hasCustomPrompt="1"/>
          </p:nvPr>
        </p:nvSpPr>
        <p:spPr/>
        <p:txBody>
          <a:bodyPr/>
          <a:lstStyle>
            <a:lvl1pPr>
              <a:defRPr>
                <a:solidFill>
                  <a:schemeClr val="bg1"/>
                </a:solidFill>
              </a:defRPr>
            </a:lvl1pPr>
          </a:lstStyle>
          <a:p>
            <a:r>
              <a:rPr lang="en-US" dirty="0"/>
              <a:t>[Slide title]</a:t>
            </a:r>
          </a:p>
        </p:txBody>
      </p:sp>
      <p:sp>
        <p:nvSpPr>
          <p:cNvPr id="9" name="TextBox 8">
            <a:extLst>
              <a:ext uri="{FF2B5EF4-FFF2-40B4-BE49-F238E27FC236}">
                <a16:creationId xmlns:a16="http://schemas.microsoft.com/office/drawing/2014/main" id="{33278FE0-BA52-3947-94CA-860B9F6BD257}"/>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
        <p:nvSpPr>
          <p:cNvPr id="10" name="Date Placeholder 3">
            <a:extLst>
              <a:ext uri="{FF2B5EF4-FFF2-40B4-BE49-F238E27FC236}">
                <a16:creationId xmlns:a16="http://schemas.microsoft.com/office/drawing/2014/main" id="{101B64E6-34ED-1849-AACB-E276B29389C9}"/>
              </a:ext>
            </a:extLst>
          </p:cNvPr>
          <p:cNvSpPr txBox="1">
            <a:spLocks/>
          </p:cNvSpPr>
          <p:nvPr userDrawn="1"/>
        </p:nvSpPr>
        <p:spPr>
          <a:xfrm>
            <a:off x="8168218" y="6400800"/>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rPr>
              <a:t>Proprietary and confidential. Do not distribute.</a:t>
            </a:r>
          </a:p>
        </p:txBody>
      </p:sp>
    </p:spTree>
    <p:extLst>
      <p:ext uri="{BB962C8B-B14F-4D97-AF65-F5344CB8AC3E}">
        <p14:creationId xmlns:p14="http://schemas.microsoft.com/office/powerpoint/2010/main" val="76774683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3414184" cy="4068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8"/>
          <p:cNvSpPr>
            <a:spLocks noGrp="1"/>
          </p:cNvSpPr>
          <p:nvPr>
            <p:ph type="chart" sz="quarter" idx="13"/>
          </p:nvPr>
        </p:nvSpPr>
        <p:spPr>
          <a:xfrm>
            <a:off x="5242560" y="1417320"/>
            <a:ext cx="6339840" cy="4754880"/>
          </a:xfrm>
        </p:spPr>
        <p:txBody>
          <a:bodyPr anchor="ctr" anchorCtr="0"/>
          <a:lstStyle>
            <a:lvl1pPr algn="ctr">
              <a:defRPr sz="1000" b="0">
                <a:solidFill>
                  <a:schemeClr val="bg1"/>
                </a:solidFill>
              </a:defRPr>
            </a:lvl1pPr>
          </a:lstStyle>
          <a:p>
            <a:r>
              <a:rPr lang="en-US" smtClean="0"/>
              <a:t>Click icon to add chart</a:t>
            </a:r>
            <a:endParaRPr lang="en-GB" dirty="0"/>
          </a:p>
        </p:txBody>
      </p:sp>
      <p:sp>
        <p:nvSpPr>
          <p:cNvPr id="6" name="Slide Number Placeholder 5">
            <a:extLst>
              <a:ext uri="{FF2B5EF4-FFF2-40B4-BE49-F238E27FC236}">
                <a16:creationId xmlns:a16="http://schemas.microsoft.com/office/drawing/2014/main" id="{ECE516D5-9AF3-A44F-BD83-45D29EBBA4E4}"/>
              </a:ext>
            </a:extLst>
          </p:cNvPr>
          <p:cNvSpPr>
            <a:spLocks noGrp="1"/>
          </p:cNvSpPr>
          <p:nvPr>
            <p:ph type="sldNum" sz="quarter" idx="15"/>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E02C41A2-4875-ED46-96B8-4D12CDE1C249}"/>
              </a:ext>
            </a:extLst>
          </p:cNvPr>
          <p:cNvSpPr>
            <a:spLocks noGrp="1"/>
          </p:cNvSpPr>
          <p:nvPr>
            <p:ph type="title" hasCustomPrompt="1"/>
          </p:nvPr>
        </p:nvSpPr>
        <p:spPr>
          <a:xfrm>
            <a:off x="609600" y="457200"/>
            <a:ext cx="10972800" cy="1371600"/>
          </a:xfrm>
        </p:spPr>
        <p:txBody>
          <a:bodyPr/>
          <a:lstStyle>
            <a:lvl1pPr>
              <a:defRPr>
                <a:solidFill>
                  <a:schemeClr val="bg1"/>
                </a:solidFill>
              </a:defRPr>
            </a:lvl1pPr>
          </a:lstStyle>
          <a:p>
            <a:r>
              <a:rPr lang="en-US" dirty="0"/>
              <a:t>[Slide title]</a:t>
            </a:r>
          </a:p>
        </p:txBody>
      </p:sp>
      <p:sp>
        <p:nvSpPr>
          <p:cNvPr id="10" name="TextBox 9">
            <a:extLst>
              <a:ext uri="{FF2B5EF4-FFF2-40B4-BE49-F238E27FC236}">
                <a16:creationId xmlns:a16="http://schemas.microsoft.com/office/drawing/2014/main" id="{C64B9406-229D-3740-8C13-9418946383CB}"/>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
        <p:nvSpPr>
          <p:cNvPr id="11" name="Date Placeholder 3">
            <a:extLst>
              <a:ext uri="{FF2B5EF4-FFF2-40B4-BE49-F238E27FC236}">
                <a16:creationId xmlns:a16="http://schemas.microsoft.com/office/drawing/2014/main" id="{BE679492-0F34-CC4B-821B-E4F856B23C6C}"/>
              </a:ext>
            </a:extLst>
          </p:cNvPr>
          <p:cNvSpPr txBox="1">
            <a:spLocks/>
          </p:cNvSpPr>
          <p:nvPr userDrawn="1"/>
        </p:nvSpPr>
        <p:spPr>
          <a:xfrm>
            <a:off x="8168218" y="6400800"/>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rPr>
              <a:t>Proprietary and confidential. Do not distribute.</a:t>
            </a:r>
          </a:p>
        </p:txBody>
      </p:sp>
    </p:spTree>
    <p:extLst>
      <p:ext uri="{BB962C8B-B14F-4D97-AF65-F5344CB8AC3E}">
        <p14:creationId xmlns:p14="http://schemas.microsoft.com/office/powerpoint/2010/main" val="358168160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609600" y="2103438"/>
            <a:ext cx="10972800" cy="4068762"/>
          </a:xfrm>
        </p:spPr>
        <p:txBody>
          <a:bodyPr anchor="ctr" anchorCtr="0"/>
          <a:lstStyle>
            <a:lvl1pPr algn="ctr">
              <a:defRPr sz="1000" b="0">
                <a:solidFill>
                  <a:schemeClr val="bg1"/>
                </a:solidFill>
              </a:defRPr>
            </a:lvl1pPr>
          </a:lstStyle>
          <a:p>
            <a:r>
              <a:rPr lang="en-US" smtClean="0"/>
              <a:t>Click icon to add chart</a:t>
            </a:r>
            <a:endParaRPr lang="en-GB" dirty="0"/>
          </a:p>
        </p:txBody>
      </p:sp>
      <p:sp>
        <p:nvSpPr>
          <p:cNvPr id="5" name="Slide Number Placeholder 4">
            <a:extLst>
              <a:ext uri="{FF2B5EF4-FFF2-40B4-BE49-F238E27FC236}">
                <a16:creationId xmlns:a16="http://schemas.microsoft.com/office/drawing/2014/main" id="{9FB6F8B4-71FC-404D-AB5D-75EAE346138F}"/>
              </a:ext>
            </a:extLst>
          </p:cNvPr>
          <p:cNvSpPr>
            <a:spLocks noGrp="1"/>
          </p:cNvSpPr>
          <p:nvPr>
            <p:ph type="sldNum" sz="quarter" idx="15"/>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2" name="Title 1">
            <a:extLst>
              <a:ext uri="{FF2B5EF4-FFF2-40B4-BE49-F238E27FC236}">
                <a16:creationId xmlns:a16="http://schemas.microsoft.com/office/drawing/2014/main" id="{F44206D9-EF8B-BF4E-A93C-BD936733633C}"/>
              </a:ext>
            </a:extLst>
          </p:cNvPr>
          <p:cNvSpPr>
            <a:spLocks noGrp="1"/>
          </p:cNvSpPr>
          <p:nvPr>
            <p:ph type="title" hasCustomPrompt="1"/>
          </p:nvPr>
        </p:nvSpPr>
        <p:spPr/>
        <p:txBody>
          <a:bodyPr/>
          <a:lstStyle>
            <a:lvl1pPr>
              <a:defRPr>
                <a:solidFill>
                  <a:schemeClr val="bg1"/>
                </a:solidFill>
              </a:defRPr>
            </a:lvl1pPr>
          </a:lstStyle>
          <a:p>
            <a:r>
              <a:rPr lang="en-US" dirty="0"/>
              <a:t>[Slide title]</a:t>
            </a:r>
          </a:p>
        </p:txBody>
      </p:sp>
      <p:sp>
        <p:nvSpPr>
          <p:cNvPr id="9" name="TextBox 8">
            <a:extLst>
              <a:ext uri="{FF2B5EF4-FFF2-40B4-BE49-F238E27FC236}">
                <a16:creationId xmlns:a16="http://schemas.microsoft.com/office/drawing/2014/main" id="{108D2BA4-AF23-2243-8DEC-EE9EE4960EBD}"/>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
        <p:nvSpPr>
          <p:cNvPr id="10" name="Date Placeholder 3">
            <a:extLst>
              <a:ext uri="{FF2B5EF4-FFF2-40B4-BE49-F238E27FC236}">
                <a16:creationId xmlns:a16="http://schemas.microsoft.com/office/drawing/2014/main" id="{7BD21305-5EA3-AE41-AD9C-D2C3737328E4}"/>
              </a:ext>
            </a:extLst>
          </p:cNvPr>
          <p:cNvSpPr txBox="1">
            <a:spLocks/>
          </p:cNvSpPr>
          <p:nvPr userDrawn="1"/>
        </p:nvSpPr>
        <p:spPr>
          <a:xfrm>
            <a:off x="8168218" y="6400800"/>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rPr>
              <a:t>Proprietary and confidential. Do not distribute.</a:t>
            </a:r>
          </a:p>
        </p:txBody>
      </p:sp>
    </p:spTree>
    <p:extLst>
      <p:ext uri="{BB962C8B-B14F-4D97-AF65-F5344CB8AC3E}">
        <p14:creationId xmlns:p14="http://schemas.microsoft.com/office/powerpoint/2010/main" val="173523235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bg2"/>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3" name="Content Placeholder 2"/>
          <p:cNvSpPr>
            <a:spLocks noGrp="1"/>
          </p:cNvSpPr>
          <p:nvPr>
            <p:ph idx="1" hasCustomPrompt="1"/>
          </p:nvPr>
        </p:nvSpPr>
        <p:spPr>
          <a:xfrm>
            <a:off x="0" y="1143000"/>
            <a:ext cx="4876800" cy="4572000"/>
          </a:xfrm>
          <a:solidFill>
            <a:srgbClr val="E0301E"/>
          </a:solidFill>
        </p:spPr>
        <p:txBody>
          <a:bodyPr lIns="457200" tIns="1234440" rIns="228600" bIns="228600"/>
          <a:lstStyle>
            <a:lvl1pPr marL="0" indent="0">
              <a:lnSpc>
                <a:spcPct val="90000"/>
              </a:lnSpc>
              <a:spcBef>
                <a:spcPts val="0"/>
              </a:spcBef>
              <a:spcAft>
                <a:spcPts val="1800"/>
              </a:spcAft>
              <a:buFont typeface="Arial" panose="020B0604020202020204" pitchFamily="34" charset="0"/>
              <a:buNone/>
              <a:defRPr sz="2400" b="0">
                <a:solidFill>
                  <a:schemeClr val="bg1"/>
                </a:solidFill>
                <a:latin typeface="+mj-lt"/>
              </a:defRPr>
            </a:lvl1pPr>
            <a:lvl2pPr marL="0" indent="0">
              <a:spcBef>
                <a:spcPts val="0"/>
              </a:spcBef>
              <a:spcAft>
                <a:spcPts val="0"/>
              </a:spcAft>
              <a:buFontTx/>
              <a:buNone/>
              <a:defRPr sz="1200" b="1">
                <a:solidFill>
                  <a:schemeClr val="bg1"/>
                </a:solidFill>
                <a:latin typeface="+mn-lt"/>
              </a:defRPr>
            </a:lvl2pPr>
            <a:lvl3pPr marL="0" indent="0">
              <a:spcBef>
                <a:spcPts val="0"/>
              </a:spcBef>
              <a:spcAft>
                <a:spcPts val="0"/>
              </a:spcAft>
              <a:buFontTx/>
              <a:buNone/>
              <a:defRPr sz="1200" b="0">
                <a:solidFill>
                  <a:schemeClr val="bg1"/>
                </a:solidFill>
                <a:latin typeface="+mn-lt"/>
              </a:defRPr>
            </a:lvl3pPr>
            <a:lvl4pPr marL="0" indent="0">
              <a:spcBef>
                <a:spcPts val="0"/>
              </a:spcBef>
              <a:spcAft>
                <a:spcPts val="0"/>
              </a:spcAft>
              <a:buFontTx/>
              <a:buNone/>
              <a:defRPr sz="1200" b="0">
                <a:solidFill>
                  <a:schemeClr val="bg1"/>
                </a:solidFill>
                <a:latin typeface="+mn-lt"/>
              </a:defRPr>
            </a:lvl4pPr>
            <a:lvl5pPr marL="0" indent="0">
              <a:spcBef>
                <a:spcPts val="0"/>
              </a:spcBef>
              <a:spcAft>
                <a:spcPts val="0"/>
              </a:spcAft>
              <a:buFontTx/>
              <a:buNone/>
              <a:defRPr sz="1200" b="0">
                <a:solidFill>
                  <a:schemeClr val="bg1"/>
                </a:solidFill>
                <a:latin typeface="+mn-lt"/>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Slide Number Placeholder 5">
            <a:extLst>
              <a:ext uri="{FF2B5EF4-FFF2-40B4-BE49-F238E27FC236}">
                <a16:creationId xmlns:a16="http://schemas.microsoft.com/office/drawing/2014/main" id="{0B6EA47A-A519-524E-B3BA-613F4B8FFD86}"/>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7" name="Freeform 5">
            <a:extLst>
              <a:ext uri="{FF2B5EF4-FFF2-40B4-BE49-F238E27FC236}">
                <a16:creationId xmlns:a16="http://schemas.microsoft.com/office/drawing/2014/main" id="{0791959B-69A1-6647-AB14-0868D57C6FD6}"/>
              </a:ext>
            </a:extLst>
          </p:cNvPr>
          <p:cNvSpPr>
            <a:spLocks noChangeAspect="1" noEditPoints="1"/>
          </p:cNvSpPr>
          <p:nvPr userDrawn="1"/>
        </p:nvSpPr>
        <p:spPr bwMode="white">
          <a:xfrm>
            <a:off x="609600" y="1533146"/>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554471822"/>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3" name="Content Placeholder 2"/>
          <p:cNvSpPr>
            <a:spLocks noGrp="1"/>
          </p:cNvSpPr>
          <p:nvPr>
            <p:ph idx="1" hasCustomPrompt="1"/>
          </p:nvPr>
        </p:nvSpPr>
        <p:spPr>
          <a:xfrm>
            <a:off x="609599" y="1828800"/>
            <a:ext cx="5306484" cy="4343400"/>
          </a:xfrm>
        </p:spPr>
        <p:txBody>
          <a:bodyPr/>
          <a:lstStyle>
            <a:lvl1pPr>
              <a:lnSpc>
                <a:spcPct val="85000"/>
              </a:lnSpc>
              <a:spcBef>
                <a:spcPts val="0"/>
              </a:spcBef>
              <a:spcAft>
                <a:spcPts val="1800"/>
              </a:spcAft>
              <a:defRPr sz="3200" b="0">
                <a:solidFill>
                  <a:schemeClr val="bg1"/>
                </a:solidFill>
                <a:latin typeface="+mj-lt"/>
              </a:defRPr>
            </a:lvl1pPr>
            <a:lvl2pPr marL="0" indent="0">
              <a:spcBef>
                <a:spcPts val="0"/>
              </a:spcBef>
              <a:spcAft>
                <a:spcPts val="0"/>
              </a:spcAft>
              <a:buFont typeface="Arial" panose="020B0604020202020204" pitchFamily="34" charset="0"/>
              <a:buNone/>
              <a:defRPr sz="1200" b="1">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FDD07CDB-3D5A-144D-891F-76C8EE52CAC0}"/>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12" name="Freeform 5">
            <a:extLst>
              <a:ext uri="{FF2B5EF4-FFF2-40B4-BE49-F238E27FC236}">
                <a16:creationId xmlns:a16="http://schemas.microsoft.com/office/drawing/2014/main" id="{31925CFE-E66A-DC40-89DE-F7CD8AA6FAEF}"/>
              </a:ext>
            </a:extLst>
          </p:cNvPr>
          <p:cNvSpPr>
            <a:spLocks noChangeAspect="1" noEditPoints="1"/>
          </p:cNvSpPr>
          <p:nvPr userDrawn="1"/>
        </p:nvSpPr>
        <p:spPr bwMode="white">
          <a:xfrm>
            <a:off x="609600" y="984188"/>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TextBox 13">
            <a:extLst>
              <a:ext uri="{FF2B5EF4-FFF2-40B4-BE49-F238E27FC236}">
                <a16:creationId xmlns:a16="http://schemas.microsoft.com/office/drawing/2014/main" id="{79A39776-17DC-A643-A3D7-4D22321D7E76}"/>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Tree>
    <p:extLst>
      <p:ext uri="{BB962C8B-B14F-4D97-AF65-F5344CB8AC3E}">
        <p14:creationId xmlns:p14="http://schemas.microsoft.com/office/powerpoint/2010/main" val="3874301331"/>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3" name="Content Placeholder 2"/>
          <p:cNvSpPr>
            <a:spLocks noGrp="1"/>
          </p:cNvSpPr>
          <p:nvPr>
            <p:ph idx="1" hasCustomPrompt="1"/>
          </p:nvPr>
        </p:nvSpPr>
        <p:spPr>
          <a:xfrm>
            <a:off x="609599" y="1828800"/>
            <a:ext cx="5306484"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200" b="1"/>
            </a:lvl2pPr>
            <a:lvl3pPr marL="0" indent="0">
              <a:spcBef>
                <a:spcPts val="0"/>
              </a:spcBef>
              <a:spcAft>
                <a:spcPts val="0"/>
              </a:spcAft>
              <a:buFontTx/>
              <a:buNone/>
              <a:defRPr sz="1200"/>
            </a:lvl3pPr>
            <a:lvl4pPr marL="0" indent="0">
              <a:spcBef>
                <a:spcPts val="0"/>
              </a:spcBef>
              <a:spcAft>
                <a:spcPts val="0"/>
              </a:spcAft>
              <a:buFontTx/>
              <a:buNone/>
              <a:defRPr sz="1200"/>
            </a:lvl4pPr>
            <a:lvl5pPr marL="0" indent="0">
              <a:spcBef>
                <a:spcPts val="0"/>
              </a:spcBef>
              <a:spcAft>
                <a:spcPts val="0"/>
              </a:spcAft>
              <a:buFontTx/>
              <a:buNone/>
              <a:defRPr sz="1200"/>
            </a:lvl5pPr>
            <a:lvl6pPr marL="0" indent="0">
              <a:spcBef>
                <a:spcPts val="0"/>
              </a:spcBef>
              <a:spcAft>
                <a:spcPts val="0"/>
              </a:spcAft>
              <a:buFontTx/>
              <a:buNone/>
              <a:defRPr sz="1200"/>
            </a:lvl6pPr>
            <a:lvl7pPr marL="0" indent="0">
              <a:spcBef>
                <a:spcPts val="0"/>
              </a:spcBef>
              <a:spcAft>
                <a:spcPts val="0"/>
              </a:spcAft>
              <a:buFontTx/>
              <a:buNone/>
              <a:defRPr sz="1200"/>
            </a:lvl7pPr>
            <a:lvl8pPr marL="0" indent="0">
              <a:spcBef>
                <a:spcPts val="0"/>
              </a:spcBef>
              <a:spcAft>
                <a:spcPts val="0"/>
              </a:spcAft>
              <a:buFontTx/>
              <a:buNone/>
              <a:defRPr sz="1200"/>
            </a:lvl8pPr>
            <a:lvl9pPr marL="0" indent="0">
              <a:spcBef>
                <a:spcPts val="0"/>
              </a:spcBef>
              <a:spcAft>
                <a:spcPts val="0"/>
              </a:spcAft>
              <a:buFontTx/>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dirty="0"/>
          </a:p>
        </p:txBody>
      </p:sp>
      <p:sp>
        <p:nvSpPr>
          <p:cNvPr id="9" name="Freeform 5">
            <a:extLst>
              <a:ext uri="{FF2B5EF4-FFF2-40B4-BE49-F238E27FC236}">
                <a16:creationId xmlns:a16="http://schemas.microsoft.com/office/drawing/2014/main" id="{D39A0BA7-156B-554E-893F-D73B236384B7}"/>
              </a:ext>
            </a:extLst>
          </p:cNvPr>
          <p:cNvSpPr>
            <a:spLocks noChangeAspect="1" noEditPoints="1"/>
          </p:cNvSpPr>
          <p:nvPr userDrawn="1"/>
        </p:nvSpPr>
        <p:spPr bwMode="white">
          <a:xfrm>
            <a:off x="609600" y="984188"/>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Tree>
    <p:extLst>
      <p:ext uri="{BB962C8B-B14F-4D97-AF65-F5344CB8AC3E}">
        <p14:creationId xmlns:p14="http://schemas.microsoft.com/office/powerpoint/2010/main" val="873285981"/>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1" y="2103438"/>
            <a:ext cx="9265497"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200" b="1"/>
            </a:lvl2pPr>
            <a:lvl3pPr marL="0" indent="0">
              <a:spcBef>
                <a:spcPts val="0"/>
              </a:spcBef>
              <a:spcAft>
                <a:spcPts val="0"/>
              </a:spcAft>
              <a:buFontTx/>
              <a:buNone/>
              <a:defRPr sz="1200"/>
            </a:lvl3pPr>
            <a:lvl4pPr marL="0" indent="0">
              <a:spcBef>
                <a:spcPts val="0"/>
              </a:spcBef>
              <a:spcAft>
                <a:spcPts val="0"/>
              </a:spcAft>
              <a:buFontTx/>
              <a:buNone/>
              <a:defRPr sz="1200"/>
            </a:lvl4pPr>
            <a:lvl5pPr marL="0" indent="0">
              <a:spcBef>
                <a:spcPts val="0"/>
              </a:spcBef>
              <a:spcAft>
                <a:spcPts val="0"/>
              </a:spcAft>
              <a:buFontTx/>
              <a:buNone/>
              <a:defRPr sz="1200"/>
            </a:lvl5pPr>
            <a:lvl6pPr marL="0" indent="0">
              <a:spcBef>
                <a:spcPts val="0"/>
              </a:spcBef>
              <a:spcAft>
                <a:spcPts val="0"/>
              </a:spcAft>
              <a:buFontTx/>
              <a:buNone/>
              <a:defRPr sz="1200"/>
            </a:lvl6pPr>
            <a:lvl7pPr marL="0" indent="0">
              <a:spcBef>
                <a:spcPts val="0"/>
              </a:spcBef>
              <a:spcAft>
                <a:spcPts val="0"/>
              </a:spcAft>
              <a:buFontTx/>
              <a:buNone/>
              <a:defRPr sz="1200"/>
            </a:lvl7pPr>
            <a:lvl8pPr marL="0" indent="0">
              <a:spcBef>
                <a:spcPts val="0"/>
              </a:spcBef>
              <a:spcAft>
                <a:spcPts val="0"/>
              </a:spcAft>
              <a:buFontTx/>
              <a:buNone/>
              <a:defRPr sz="1200"/>
            </a:lvl8pPr>
            <a:lvl9pPr marL="0" indent="0">
              <a:spcBef>
                <a:spcPts val="0"/>
              </a:spcBef>
              <a:spcAft>
                <a:spcPts val="0"/>
              </a:spcAft>
              <a:buFontTx/>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4">
            <a:extLst>
              <a:ext uri="{FF2B5EF4-FFF2-40B4-BE49-F238E27FC236}">
                <a16:creationId xmlns:a16="http://schemas.microsoft.com/office/drawing/2014/main" id="{1F8B6AD2-D7A1-494A-91CB-06E4CD0D7CFA}"/>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8" name="Freeform 5">
            <a:extLst>
              <a:ext uri="{FF2B5EF4-FFF2-40B4-BE49-F238E27FC236}">
                <a16:creationId xmlns:a16="http://schemas.microsoft.com/office/drawing/2014/main" id="{37FEF807-8FFE-6C4D-9977-9A3D7DF7064F}"/>
              </a:ext>
            </a:extLst>
          </p:cNvPr>
          <p:cNvSpPr>
            <a:spLocks noChangeAspect="1" noEditPoints="1"/>
          </p:cNvSpPr>
          <p:nvPr userDrawn="1"/>
        </p:nvSpPr>
        <p:spPr bwMode="white">
          <a:xfrm>
            <a:off x="609600" y="1258508"/>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Tree>
    <p:extLst>
      <p:ext uri="{BB962C8B-B14F-4D97-AF65-F5344CB8AC3E}">
        <p14:creationId xmlns:p14="http://schemas.microsoft.com/office/powerpoint/2010/main" val="3156153303"/>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9265920" cy="4068762"/>
          </a:xfrm>
        </p:spPr>
        <p:txBody>
          <a:bodyPr/>
          <a:lstStyle>
            <a:lvl1pPr>
              <a:lnSpc>
                <a:spcPct val="85000"/>
              </a:lnSpc>
              <a:spcBef>
                <a:spcPts val="0"/>
              </a:spcBef>
              <a:spcAft>
                <a:spcPts val="1800"/>
              </a:spcAft>
              <a:defRPr sz="3200" b="0">
                <a:solidFill>
                  <a:schemeClr val="bg1"/>
                </a:solidFill>
                <a:latin typeface="+mj-lt"/>
              </a:defRPr>
            </a:lvl1pPr>
            <a:lvl2pPr marL="0" indent="0">
              <a:spcBef>
                <a:spcPts val="0"/>
              </a:spcBef>
              <a:spcAft>
                <a:spcPts val="0"/>
              </a:spcAft>
              <a:buFont typeface="Arial" panose="020B0604020202020204" pitchFamily="34" charset="0"/>
              <a:buNone/>
              <a:defRPr sz="1200" b="1">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4">
            <a:extLst>
              <a:ext uri="{FF2B5EF4-FFF2-40B4-BE49-F238E27FC236}">
                <a16:creationId xmlns:a16="http://schemas.microsoft.com/office/drawing/2014/main" id="{CE00FB7D-272D-B945-B988-9D863187CB66}"/>
              </a:ext>
            </a:extLst>
          </p:cNvPr>
          <p:cNvSpPr>
            <a:spLocks noGrp="1"/>
          </p:cNvSpPr>
          <p:nvPr>
            <p:ph type="sldNum" sz="quarter" idx="11"/>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10" name="Freeform 5">
            <a:extLst>
              <a:ext uri="{FF2B5EF4-FFF2-40B4-BE49-F238E27FC236}">
                <a16:creationId xmlns:a16="http://schemas.microsoft.com/office/drawing/2014/main" id="{35C4B07A-5E48-B44C-A4D7-385A69048376}"/>
              </a:ext>
            </a:extLst>
          </p:cNvPr>
          <p:cNvSpPr>
            <a:spLocks noChangeAspect="1" noEditPoints="1"/>
          </p:cNvSpPr>
          <p:nvPr userDrawn="1"/>
        </p:nvSpPr>
        <p:spPr bwMode="white">
          <a:xfrm>
            <a:off x="609600" y="1258508"/>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11" name="TextBox 10">
            <a:extLst>
              <a:ext uri="{FF2B5EF4-FFF2-40B4-BE49-F238E27FC236}">
                <a16:creationId xmlns:a16="http://schemas.microsoft.com/office/drawing/2014/main" id="{7ACBE266-FAAF-3F44-9769-337226BF1A16}"/>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
        <p:nvSpPr>
          <p:cNvPr id="12" name="Date Placeholder 3">
            <a:extLst>
              <a:ext uri="{FF2B5EF4-FFF2-40B4-BE49-F238E27FC236}">
                <a16:creationId xmlns:a16="http://schemas.microsoft.com/office/drawing/2014/main" id="{1F1CA2FE-C447-144F-B457-99EF87B6730C}"/>
              </a:ext>
            </a:extLst>
          </p:cNvPr>
          <p:cNvSpPr txBox="1">
            <a:spLocks/>
          </p:cNvSpPr>
          <p:nvPr userDrawn="1"/>
        </p:nvSpPr>
        <p:spPr>
          <a:xfrm>
            <a:off x="8168218" y="6400800"/>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rPr>
              <a:t>Proprietary and confidential. Do not distribute.</a:t>
            </a:r>
          </a:p>
        </p:txBody>
      </p:sp>
    </p:spTree>
    <p:extLst>
      <p:ext uri="{BB962C8B-B14F-4D97-AF65-F5344CB8AC3E}">
        <p14:creationId xmlns:p14="http://schemas.microsoft.com/office/powerpoint/2010/main" val="22442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1" y="457200"/>
            <a:ext cx="7192433" cy="2514601"/>
          </a:xfrm>
        </p:spPr>
        <p:txBody>
          <a:bodyPr anchor="b" anchorCtr="0">
            <a:normAutofit/>
          </a:bodyPr>
          <a:lstStyle>
            <a:lvl1pPr algn="l">
              <a:lnSpc>
                <a:spcPct val="85000"/>
              </a:lnSpc>
              <a:defRPr sz="4400">
                <a:solidFill>
                  <a:schemeClr val="bg1"/>
                </a:solidFill>
              </a:defRPr>
            </a:lvl1pPr>
          </a:lstStyle>
          <a:p>
            <a:r>
              <a:rPr lang="en-US" dirty="0"/>
              <a:t>[Presentation title]</a:t>
            </a:r>
            <a:endParaRPr lang="en-GB" dirty="0"/>
          </a:p>
        </p:txBody>
      </p:sp>
      <p:pic>
        <p:nvPicPr>
          <p:cNvPr id="5" name="Picture 4">
            <a:extLst>
              <a:ext uri="{FF2B5EF4-FFF2-40B4-BE49-F238E27FC236}">
                <a16:creationId xmlns:a16="http://schemas.microsoft.com/office/drawing/2014/main" id="{B067EFBB-B928-AC40-8026-93C731DCE1E1}"/>
              </a:ext>
            </a:extLst>
          </p:cNvPr>
          <p:cNvPicPr>
            <a:picLocks noChangeAspect="1"/>
          </p:cNvPicPr>
          <p:nvPr userDrawn="1"/>
        </p:nvPicPr>
        <p:blipFill>
          <a:blip r:embed="rId2"/>
          <a:stretch>
            <a:fillRect/>
          </a:stretch>
        </p:blipFill>
        <p:spPr bwMode="black">
          <a:xfrm>
            <a:off x="268224" y="5330952"/>
            <a:ext cx="2182368" cy="1351184"/>
          </a:xfrm>
          <a:prstGeom prst="rect">
            <a:avLst/>
          </a:prstGeom>
        </p:spPr>
      </p:pic>
      <p:sp>
        <p:nvSpPr>
          <p:cNvPr id="6" name="Subtitle 2">
            <a:extLst>
              <a:ext uri="{FF2B5EF4-FFF2-40B4-BE49-F238E27FC236}">
                <a16:creationId xmlns:a16="http://schemas.microsoft.com/office/drawing/2014/main" id="{A0BB2B18-6E64-DC4A-839C-64D89383DBCC}"/>
              </a:ext>
            </a:extLst>
          </p:cNvPr>
          <p:cNvSpPr>
            <a:spLocks noGrp="1"/>
          </p:cNvSpPr>
          <p:nvPr>
            <p:ph type="subTitle" idx="1" hasCustomPrompt="1"/>
          </p:nvPr>
        </p:nvSpPr>
        <p:spPr>
          <a:xfrm>
            <a:off x="609600" y="379476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391737643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9265920" cy="4068762"/>
          </a:xfrm>
        </p:spPr>
        <p:txBody>
          <a:bodyPr/>
          <a:lstStyle>
            <a:lvl1pPr>
              <a:lnSpc>
                <a:spcPct val="85000"/>
              </a:lnSpc>
              <a:spcBef>
                <a:spcPts val="0"/>
              </a:spcBef>
              <a:spcAft>
                <a:spcPts val="1800"/>
              </a:spcAft>
              <a:defRPr sz="3200" b="0">
                <a:solidFill>
                  <a:schemeClr val="bg1"/>
                </a:solidFill>
                <a:latin typeface="+mj-lt"/>
              </a:defRPr>
            </a:lvl1pPr>
            <a:lvl2pPr marL="0" indent="0">
              <a:spcBef>
                <a:spcPts val="0"/>
              </a:spcBef>
              <a:spcAft>
                <a:spcPts val="0"/>
              </a:spcAft>
              <a:buFont typeface="Arial" panose="020B0604020202020204" pitchFamily="34" charset="0"/>
              <a:buNone/>
              <a:defRPr sz="1200" b="1">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4">
            <a:extLst>
              <a:ext uri="{FF2B5EF4-FFF2-40B4-BE49-F238E27FC236}">
                <a16:creationId xmlns:a16="http://schemas.microsoft.com/office/drawing/2014/main" id="{62A6F6AB-3F75-814E-B81E-F9E4C24E948A}"/>
              </a:ext>
            </a:extLst>
          </p:cNvPr>
          <p:cNvSpPr>
            <a:spLocks noGrp="1"/>
          </p:cNvSpPr>
          <p:nvPr>
            <p:ph type="sldNum" sz="quarter" idx="11"/>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10" name="Freeform 5">
            <a:extLst>
              <a:ext uri="{FF2B5EF4-FFF2-40B4-BE49-F238E27FC236}">
                <a16:creationId xmlns:a16="http://schemas.microsoft.com/office/drawing/2014/main" id="{2A27A0C4-B307-C642-8F9D-16AD19D05502}"/>
              </a:ext>
            </a:extLst>
          </p:cNvPr>
          <p:cNvSpPr>
            <a:spLocks noChangeAspect="1" noEditPoints="1"/>
          </p:cNvSpPr>
          <p:nvPr userDrawn="1"/>
        </p:nvSpPr>
        <p:spPr bwMode="white">
          <a:xfrm>
            <a:off x="609600" y="1258508"/>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11" name="TextBox 10">
            <a:extLst>
              <a:ext uri="{FF2B5EF4-FFF2-40B4-BE49-F238E27FC236}">
                <a16:creationId xmlns:a16="http://schemas.microsoft.com/office/drawing/2014/main" id="{1E81BF96-4E5F-7643-8C06-85811BE23F76}"/>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
        <p:nvSpPr>
          <p:cNvPr id="12" name="Date Placeholder 3">
            <a:extLst>
              <a:ext uri="{FF2B5EF4-FFF2-40B4-BE49-F238E27FC236}">
                <a16:creationId xmlns:a16="http://schemas.microsoft.com/office/drawing/2014/main" id="{164643A5-2163-8044-8B8F-910278D6A596}"/>
              </a:ext>
            </a:extLst>
          </p:cNvPr>
          <p:cNvSpPr txBox="1">
            <a:spLocks/>
          </p:cNvSpPr>
          <p:nvPr userDrawn="1"/>
        </p:nvSpPr>
        <p:spPr>
          <a:xfrm>
            <a:off x="8168218" y="6400800"/>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rPr>
              <a:t>Proprietary and confidential. Do not distribute.</a:t>
            </a:r>
          </a:p>
        </p:txBody>
      </p:sp>
    </p:spTree>
    <p:extLst>
      <p:ext uri="{BB962C8B-B14F-4D97-AF65-F5344CB8AC3E}">
        <p14:creationId xmlns:p14="http://schemas.microsoft.com/office/powerpoint/2010/main" val="3838994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9265920" cy="4068762"/>
          </a:xfrm>
        </p:spPr>
        <p:txBody>
          <a:bodyPr/>
          <a:lstStyle>
            <a:lvl1pPr>
              <a:lnSpc>
                <a:spcPct val="85000"/>
              </a:lnSpc>
              <a:spcBef>
                <a:spcPts val="0"/>
              </a:spcBef>
              <a:spcAft>
                <a:spcPts val="1800"/>
              </a:spcAft>
              <a:defRPr sz="3200" b="0">
                <a:solidFill>
                  <a:schemeClr val="bg1"/>
                </a:solidFill>
                <a:latin typeface="+mj-lt"/>
              </a:defRPr>
            </a:lvl1pPr>
            <a:lvl2pPr marL="0" indent="0">
              <a:spcBef>
                <a:spcPts val="0"/>
              </a:spcBef>
              <a:spcAft>
                <a:spcPts val="0"/>
              </a:spcAft>
              <a:buFont typeface="Arial" panose="020B0604020202020204" pitchFamily="34" charset="0"/>
              <a:buNone/>
              <a:defRPr sz="1200" b="1">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4">
            <a:extLst>
              <a:ext uri="{FF2B5EF4-FFF2-40B4-BE49-F238E27FC236}">
                <a16:creationId xmlns:a16="http://schemas.microsoft.com/office/drawing/2014/main" id="{4087F919-EC3A-3241-8DAE-2E4D035F7578}"/>
              </a:ext>
            </a:extLst>
          </p:cNvPr>
          <p:cNvSpPr>
            <a:spLocks noGrp="1"/>
          </p:cNvSpPr>
          <p:nvPr>
            <p:ph type="sldNum" sz="quarter" idx="11"/>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10" name="Freeform 5">
            <a:extLst>
              <a:ext uri="{FF2B5EF4-FFF2-40B4-BE49-F238E27FC236}">
                <a16:creationId xmlns:a16="http://schemas.microsoft.com/office/drawing/2014/main" id="{3D0588D7-718D-9446-BD8C-1ECC665E758F}"/>
              </a:ext>
            </a:extLst>
          </p:cNvPr>
          <p:cNvSpPr>
            <a:spLocks noChangeAspect="1" noEditPoints="1"/>
          </p:cNvSpPr>
          <p:nvPr userDrawn="1"/>
        </p:nvSpPr>
        <p:spPr bwMode="white">
          <a:xfrm>
            <a:off x="609600" y="1258508"/>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11" name="TextBox 10">
            <a:extLst>
              <a:ext uri="{FF2B5EF4-FFF2-40B4-BE49-F238E27FC236}">
                <a16:creationId xmlns:a16="http://schemas.microsoft.com/office/drawing/2014/main" id="{C9EDFDC8-FB6A-BC48-8AB9-0C5AFD385D93}"/>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
        <p:nvSpPr>
          <p:cNvPr id="12" name="Date Placeholder 3">
            <a:extLst>
              <a:ext uri="{FF2B5EF4-FFF2-40B4-BE49-F238E27FC236}">
                <a16:creationId xmlns:a16="http://schemas.microsoft.com/office/drawing/2014/main" id="{DAB0B4BC-5E44-DE4C-9B80-730C63AD8225}"/>
              </a:ext>
            </a:extLst>
          </p:cNvPr>
          <p:cNvSpPr txBox="1">
            <a:spLocks/>
          </p:cNvSpPr>
          <p:nvPr userDrawn="1"/>
        </p:nvSpPr>
        <p:spPr>
          <a:xfrm>
            <a:off x="8168218" y="6400800"/>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rPr>
              <a:t>Proprietary and confidential. Do not distribute.</a:t>
            </a:r>
          </a:p>
        </p:txBody>
      </p:sp>
    </p:spTree>
    <p:extLst>
      <p:ext uri="{BB962C8B-B14F-4D97-AF65-F5344CB8AC3E}">
        <p14:creationId xmlns:p14="http://schemas.microsoft.com/office/powerpoint/2010/main" val="956678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03438"/>
            <a:ext cx="9265920" cy="4068762"/>
          </a:xfrm>
        </p:spPr>
        <p:txBody>
          <a:bodyPr/>
          <a:lstStyle>
            <a:lvl1pPr>
              <a:lnSpc>
                <a:spcPct val="85000"/>
              </a:lnSpc>
              <a:spcBef>
                <a:spcPts val="0"/>
              </a:spcBef>
              <a:spcAft>
                <a:spcPts val="1800"/>
              </a:spcAft>
              <a:defRPr sz="3200" b="0">
                <a:solidFill>
                  <a:schemeClr val="bg1"/>
                </a:solidFill>
                <a:latin typeface="+mj-lt"/>
              </a:defRPr>
            </a:lvl1pPr>
            <a:lvl2pPr marL="0" indent="0">
              <a:spcBef>
                <a:spcPts val="0"/>
              </a:spcBef>
              <a:spcAft>
                <a:spcPts val="0"/>
              </a:spcAft>
              <a:buFont typeface="Arial" panose="020B0604020202020204" pitchFamily="34" charset="0"/>
              <a:buNone/>
              <a:defRPr sz="1200" b="1">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Slide Number Placeholder 4">
            <a:extLst>
              <a:ext uri="{FF2B5EF4-FFF2-40B4-BE49-F238E27FC236}">
                <a16:creationId xmlns:a16="http://schemas.microsoft.com/office/drawing/2014/main" id="{9111AB2D-BD6C-ED44-886E-A866C564DF66}"/>
              </a:ext>
            </a:extLst>
          </p:cNvPr>
          <p:cNvSpPr>
            <a:spLocks noGrp="1"/>
          </p:cNvSpPr>
          <p:nvPr>
            <p:ph type="sldNum" sz="quarter" idx="11"/>
          </p:nvPr>
        </p:nvSpPr>
        <p:spPr/>
        <p:txBody>
          <a:bodyPr/>
          <a:lstStyle>
            <a:lvl1pPr>
              <a:defRPr>
                <a:solidFill>
                  <a:schemeClr val="bg1"/>
                </a:solidFill>
              </a:defRPr>
            </a:lvl1pPr>
          </a:lstStyle>
          <a:p>
            <a:fld id="{7870704B-CE94-48CC-AF30-84932A1262A7}" type="slidenum">
              <a:rPr lang="en-GB" smtClean="0"/>
              <a:pPr/>
              <a:t>‹#›</a:t>
            </a:fld>
            <a:endParaRPr lang="en-GB" dirty="0"/>
          </a:p>
        </p:txBody>
      </p:sp>
      <p:sp>
        <p:nvSpPr>
          <p:cNvPr id="10" name="Freeform 5">
            <a:extLst>
              <a:ext uri="{FF2B5EF4-FFF2-40B4-BE49-F238E27FC236}">
                <a16:creationId xmlns:a16="http://schemas.microsoft.com/office/drawing/2014/main" id="{50DD0DCA-5A03-9E45-B902-554BF1BE89DD}"/>
              </a:ext>
            </a:extLst>
          </p:cNvPr>
          <p:cNvSpPr>
            <a:spLocks noChangeAspect="1" noEditPoints="1"/>
          </p:cNvSpPr>
          <p:nvPr userDrawn="1"/>
        </p:nvSpPr>
        <p:spPr bwMode="white">
          <a:xfrm>
            <a:off x="609600" y="1258508"/>
            <a:ext cx="97536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a:p>
        </p:txBody>
      </p:sp>
      <p:sp>
        <p:nvSpPr>
          <p:cNvPr id="11" name="TextBox 10">
            <a:extLst>
              <a:ext uri="{FF2B5EF4-FFF2-40B4-BE49-F238E27FC236}">
                <a16:creationId xmlns:a16="http://schemas.microsoft.com/office/drawing/2014/main" id="{D498A591-CDA5-D144-A611-6E22D536C2A2}"/>
              </a:ext>
            </a:extLst>
          </p:cNvPr>
          <p:cNvSpPr txBox="1"/>
          <p:nvPr userDrawn="1"/>
        </p:nvSpPr>
        <p:spPr>
          <a:xfrm>
            <a:off x="607060" y="6400798"/>
            <a:ext cx="426720" cy="137160"/>
          </a:xfrm>
          <a:prstGeom prst="rect">
            <a:avLst/>
          </a:prstGeom>
          <a:noFill/>
        </p:spPr>
        <p:txBody>
          <a:bodyPr wrap="square" lIns="0" tIns="0" rIns="0" bIns="0" rtlCol="0" anchor="b" anchorCtr="0">
            <a:noAutofit/>
          </a:bodyPr>
          <a:lstStyle/>
          <a:p>
            <a:pPr algn="l"/>
            <a:r>
              <a:rPr lang="en-GB" sz="700" b="1" dirty="0">
                <a:solidFill>
                  <a:schemeClr val="bg1"/>
                </a:solidFill>
              </a:rPr>
              <a:t>PwC</a:t>
            </a:r>
            <a:endParaRPr lang="en-GB" sz="700" b="0" dirty="0">
              <a:solidFill>
                <a:schemeClr val="bg1"/>
              </a:solidFill>
            </a:endParaRPr>
          </a:p>
        </p:txBody>
      </p:sp>
      <p:sp>
        <p:nvSpPr>
          <p:cNvPr id="12" name="Date Placeholder 3">
            <a:extLst>
              <a:ext uri="{FF2B5EF4-FFF2-40B4-BE49-F238E27FC236}">
                <a16:creationId xmlns:a16="http://schemas.microsoft.com/office/drawing/2014/main" id="{4DE5FBAD-6259-A947-9C77-11ADDC6BB0E6}"/>
              </a:ext>
            </a:extLst>
          </p:cNvPr>
          <p:cNvSpPr txBox="1">
            <a:spLocks/>
          </p:cNvSpPr>
          <p:nvPr userDrawn="1"/>
        </p:nvSpPr>
        <p:spPr>
          <a:xfrm>
            <a:off x="8168218" y="6400800"/>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rPr>
              <a:t>Proprietary and confidential. Do not distribute.</a:t>
            </a:r>
          </a:p>
        </p:txBody>
      </p:sp>
    </p:spTree>
    <p:extLst>
      <p:ext uri="{BB962C8B-B14F-4D97-AF65-F5344CB8AC3E}">
        <p14:creationId xmlns:p14="http://schemas.microsoft.com/office/powerpoint/2010/main" val="269272667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2109471"/>
            <a:ext cx="469392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609600" y="0"/>
            <a:ext cx="4572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237519768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181600" y="2103438"/>
            <a:ext cx="469392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7" name="Subtitle 2">
            <a:extLst>
              <a:ext uri="{FF2B5EF4-FFF2-40B4-BE49-F238E27FC236}">
                <a16:creationId xmlns:a16="http://schemas.microsoft.com/office/drawing/2014/main" id="{39EE0CDA-9940-814C-989A-562239DC070D}"/>
              </a:ext>
            </a:extLst>
          </p:cNvPr>
          <p:cNvSpPr>
            <a:spLocks noGrp="1"/>
          </p:cNvSpPr>
          <p:nvPr>
            <p:ph type="subTitle" idx="1" hasCustomPrompt="1"/>
          </p:nvPr>
        </p:nvSpPr>
        <p:spPr>
          <a:xfrm>
            <a:off x="609600" y="0"/>
            <a:ext cx="4572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9925268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181600" y="2103438"/>
            <a:ext cx="469392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7" name="Subtitle 2">
            <a:extLst>
              <a:ext uri="{FF2B5EF4-FFF2-40B4-BE49-F238E27FC236}">
                <a16:creationId xmlns:a16="http://schemas.microsoft.com/office/drawing/2014/main" id="{3014AAE4-851E-7343-BF86-0AD302DD1369}"/>
              </a:ext>
            </a:extLst>
          </p:cNvPr>
          <p:cNvSpPr>
            <a:spLocks noGrp="1"/>
          </p:cNvSpPr>
          <p:nvPr>
            <p:ph type="subTitle" idx="1" hasCustomPrompt="1"/>
          </p:nvPr>
        </p:nvSpPr>
        <p:spPr>
          <a:xfrm>
            <a:off x="609600" y="0"/>
            <a:ext cx="4572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42285408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181600" y="2103438"/>
            <a:ext cx="4693920" cy="2651442"/>
          </a:xfrm>
        </p:spPr>
        <p:txBody>
          <a:bodyPr anchor="t" anchorCtr="0">
            <a:noAutofit/>
          </a:bodyPr>
          <a:lstStyle>
            <a:lvl1pPr>
              <a:lnSpc>
                <a:spcPct val="85000"/>
              </a:lnSpc>
              <a:defRPr sz="3600" b="0">
                <a:solidFill>
                  <a:schemeClr val="bg1"/>
                </a:solidFill>
                <a:latin typeface="+mn-lt"/>
              </a:defRPr>
            </a:lvl1pPr>
          </a:lstStyle>
          <a:p>
            <a:r>
              <a:rPr lang="en-US" dirty="0"/>
              <a:t>[Section header title]</a:t>
            </a:r>
            <a:endParaRPr lang="en-GB" dirty="0"/>
          </a:p>
        </p:txBody>
      </p:sp>
      <p:sp>
        <p:nvSpPr>
          <p:cNvPr id="7" name="Subtitle 2">
            <a:extLst>
              <a:ext uri="{FF2B5EF4-FFF2-40B4-BE49-F238E27FC236}">
                <a16:creationId xmlns:a16="http://schemas.microsoft.com/office/drawing/2014/main" id="{EAE3BEC2-DF76-B248-B5E5-466B22448118}"/>
              </a:ext>
            </a:extLst>
          </p:cNvPr>
          <p:cNvSpPr>
            <a:spLocks noGrp="1"/>
          </p:cNvSpPr>
          <p:nvPr>
            <p:ph type="subTitle" idx="1" hasCustomPrompt="1"/>
          </p:nvPr>
        </p:nvSpPr>
        <p:spPr>
          <a:xfrm>
            <a:off x="609600" y="0"/>
            <a:ext cx="4572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0</a:t>
            </a:r>
          </a:p>
        </p:txBody>
      </p:sp>
    </p:spTree>
    <p:extLst>
      <p:ext uri="{BB962C8B-B14F-4D97-AF65-F5344CB8AC3E}">
        <p14:creationId xmlns:p14="http://schemas.microsoft.com/office/powerpoint/2010/main" val="1210266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B17765-32A3-D546-BB25-D075B9BC6315}"/>
              </a:ext>
            </a:extLst>
          </p:cNvPr>
          <p:cNvSpPr>
            <a:spLocks noGrp="1"/>
          </p:cNvSpPr>
          <p:nvPr>
            <p:ph type="title" hasCustomPrompt="1"/>
          </p:nvPr>
        </p:nvSpPr>
        <p:spPr>
          <a:xfrm>
            <a:off x="609600" y="457200"/>
            <a:ext cx="1463040" cy="1646238"/>
          </a:xfrm>
        </p:spPr>
        <p:txBody>
          <a:bodyPr tIns="0"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23785889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9E7343-3AB1-C243-B29E-A7605E899A78}"/>
              </a:ext>
            </a:extLst>
          </p:cNvPr>
          <p:cNvSpPr>
            <a:spLocks noGrp="1"/>
          </p:cNvSpPr>
          <p:nvPr>
            <p:ph type="title" hasCustomPrompt="1"/>
          </p:nvPr>
        </p:nvSpPr>
        <p:spPr>
          <a:xfrm>
            <a:off x="609600" y="457200"/>
            <a:ext cx="1463040" cy="1646238"/>
          </a:xfrm>
        </p:spPr>
        <p:txBody>
          <a:bodyPr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2558926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9FE69D-6E6B-1A41-A9CD-4FC4DE8E04C2}"/>
              </a:ext>
            </a:extLst>
          </p:cNvPr>
          <p:cNvSpPr>
            <a:spLocks noGrp="1"/>
          </p:cNvSpPr>
          <p:nvPr>
            <p:ph type="title" hasCustomPrompt="1"/>
          </p:nvPr>
        </p:nvSpPr>
        <p:spPr>
          <a:xfrm>
            <a:off x="609600" y="457200"/>
            <a:ext cx="1463040" cy="1646238"/>
          </a:xfrm>
        </p:spPr>
        <p:txBody>
          <a:bodyPr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168671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1" y="457202"/>
            <a:ext cx="7192433" cy="2514599"/>
          </a:xfrm>
        </p:spPr>
        <p:txBody>
          <a:bodyPr anchor="b" anchorCtr="0">
            <a:normAutofit/>
          </a:bodyPr>
          <a:lstStyle>
            <a:lvl1pPr algn="l">
              <a:lnSpc>
                <a:spcPct val="85000"/>
              </a:lnSpc>
              <a:defRPr sz="4400">
                <a:solidFill>
                  <a:schemeClr val="tx1"/>
                </a:solidFill>
              </a:defRPr>
            </a:lvl1pPr>
          </a:lstStyle>
          <a:p>
            <a:r>
              <a:rPr lang="en-US" dirty="0"/>
              <a:t>[Presentation title]</a:t>
            </a:r>
            <a:endParaRPr lang="en-GB" dirty="0"/>
          </a:p>
        </p:txBody>
      </p:sp>
      <p:sp>
        <p:nvSpPr>
          <p:cNvPr id="7" name="Subtitle 2">
            <a:extLst>
              <a:ext uri="{FF2B5EF4-FFF2-40B4-BE49-F238E27FC236}">
                <a16:creationId xmlns:a16="http://schemas.microsoft.com/office/drawing/2014/main" id="{4DD7EA9A-767F-4546-A458-D2C3C7EDBD79}"/>
              </a:ext>
            </a:extLst>
          </p:cNvPr>
          <p:cNvSpPr>
            <a:spLocks noGrp="1"/>
          </p:cNvSpPr>
          <p:nvPr>
            <p:ph type="subTitle" idx="1" hasCustomPrompt="1"/>
          </p:nvPr>
        </p:nvSpPr>
        <p:spPr>
          <a:xfrm>
            <a:off x="609600" y="3794760"/>
            <a:ext cx="5307013" cy="594360"/>
          </a:xfrm>
        </p:spPr>
        <p:txBody>
          <a:bodyPr/>
          <a:lstStyle>
            <a:lvl1pPr marL="0" indent="0" algn="l">
              <a:lnSpc>
                <a:spcPct val="100000"/>
              </a:lnSpc>
              <a:spcBef>
                <a:spcPts val="0"/>
              </a:spcBef>
              <a:spcAft>
                <a:spcPts val="0"/>
              </a:spcAft>
              <a:buNone/>
              <a:defRPr sz="1200" b="0" baseline="0">
                <a:solidFill>
                  <a:schemeClr val="tx1"/>
                </a:solidFill>
              </a:defRPr>
            </a:lvl1pPr>
            <a:lvl2pPr marL="0" indent="0" algn="l">
              <a:lnSpc>
                <a:spcPct val="100000"/>
              </a:lnSpc>
              <a:spcBef>
                <a:spcPts val="0"/>
              </a:spcBef>
              <a:spcAft>
                <a:spcPts val="0"/>
              </a:spcAft>
              <a:buNone/>
              <a:defRPr sz="1200">
                <a:solidFill>
                  <a:schemeClr val="tx1"/>
                </a:solidFill>
              </a:defRPr>
            </a:lvl2pPr>
            <a:lvl3pPr marL="0" indent="0" algn="l">
              <a:lnSpc>
                <a:spcPct val="100000"/>
              </a:lnSpc>
              <a:spcBef>
                <a:spcPts val="0"/>
              </a:spcBef>
              <a:spcAft>
                <a:spcPts val="0"/>
              </a:spcAft>
              <a:buNone/>
              <a:defRPr sz="1200">
                <a:solidFill>
                  <a:schemeClr val="tx1"/>
                </a:solidFill>
              </a:defRPr>
            </a:lvl3pPr>
            <a:lvl4pPr marL="0" indent="0" algn="l">
              <a:lnSpc>
                <a:spcPct val="100000"/>
              </a:lnSpc>
              <a:spcBef>
                <a:spcPts val="0"/>
              </a:spcBef>
              <a:spcAft>
                <a:spcPts val="0"/>
              </a:spcAft>
              <a:buNone/>
              <a:defRPr sz="1200">
                <a:solidFill>
                  <a:schemeClr val="tx1"/>
                </a:solidFill>
              </a:defRPr>
            </a:lvl4pPr>
            <a:lvl5pPr marL="0" indent="0" algn="l">
              <a:lnSpc>
                <a:spcPct val="100000"/>
              </a:lnSpc>
              <a:spcBef>
                <a:spcPts val="0"/>
              </a:spcBef>
              <a:spcAft>
                <a:spcPts val="0"/>
              </a:spcAft>
              <a:buNone/>
              <a:defRPr sz="1200">
                <a:solidFill>
                  <a:schemeClr val="tx1"/>
                </a:solidFill>
              </a:defRPr>
            </a:lvl5pPr>
            <a:lvl6pPr marL="0" indent="0" algn="l">
              <a:lnSpc>
                <a:spcPct val="100000"/>
              </a:lnSpc>
              <a:spcBef>
                <a:spcPts val="0"/>
              </a:spcBef>
              <a:spcAft>
                <a:spcPts val="0"/>
              </a:spcAft>
              <a:buNone/>
              <a:defRPr sz="1200">
                <a:solidFill>
                  <a:schemeClr val="tx1"/>
                </a:solidFill>
              </a:defRPr>
            </a:lvl6pPr>
            <a:lvl7pPr marL="0" indent="0" algn="l">
              <a:lnSpc>
                <a:spcPct val="100000"/>
              </a:lnSpc>
              <a:spcBef>
                <a:spcPts val="0"/>
              </a:spcBef>
              <a:spcAft>
                <a:spcPts val="0"/>
              </a:spcAft>
              <a:buNone/>
              <a:defRPr sz="1200">
                <a:solidFill>
                  <a:schemeClr val="tx1"/>
                </a:solidFill>
              </a:defRPr>
            </a:lvl7pPr>
            <a:lvl8pPr marL="0" indent="0" algn="l">
              <a:lnSpc>
                <a:spcPct val="100000"/>
              </a:lnSpc>
              <a:spcBef>
                <a:spcPts val="0"/>
              </a:spcBef>
              <a:spcAft>
                <a:spcPts val="0"/>
              </a:spcAft>
              <a:buNone/>
              <a:defRPr sz="1200">
                <a:solidFill>
                  <a:schemeClr val="tx1"/>
                </a:solidFill>
              </a:defRPr>
            </a:lvl8pPr>
            <a:lvl9pPr marL="0" indent="0" algn="l">
              <a:lnSpc>
                <a:spcPct val="100000"/>
              </a:lnSpc>
              <a:spcBef>
                <a:spcPts val="0"/>
              </a:spcBef>
              <a:spcAft>
                <a:spcPts val="0"/>
              </a:spcAft>
              <a:buNone/>
              <a:defRPr sz="1200">
                <a:solidFill>
                  <a:schemeClr val="tx1"/>
                </a:solidFill>
              </a:defRPr>
            </a:lvl9pPr>
          </a:lstStyle>
          <a:p>
            <a:r>
              <a:rPr lang="en-US" dirty="0" smtClean="0"/>
              <a:t>[</a:t>
            </a:r>
            <a:endParaRPr lang="en-US" dirty="0"/>
          </a:p>
        </p:txBody>
      </p:sp>
    </p:spTree>
    <p:extLst>
      <p:ext uri="{BB962C8B-B14F-4D97-AF65-F5344CB8AC3E}">
        <p14:creationId xmlns:p14="http://schemas.microsoft.com/office/powerpoint/2010/main" val="364915105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AC8048-E9B9-2540-84CB-38BF619FF25A}"/>
              </a:ext>
            </a:extLst>
          </p:cNvPr>
          <p:cNvSpPr>
            <a:spLocks noGrp="1"/>
          </p:cNvSpPr>
          <p:nvPr>
            <p:ph type="title" hasCustomPrompt="1"/>
          </p:nvPr>
        </p:nvSpPr>
        <p:spPr>
          <a:xfrm>
            <a:off x="609600" y="457200"/>
            <a:ext cx="1463040" cy="1646238"/>
          </a:xfrm>
        </p:spPr>
        <p:txBody>
          <a:bodyPr anchor="b" anchorCtr="0">
            <a:noAutofit/>
          </a:bodyPr>
          <a:lstStyle>
            <a:lvl1pPr>
              <a:lnSpc>
                <a:spcPct val="80000"/>
              </a:lnSpc>
              <a:defRPr sz="11500" b="0">
                <a:solidFill>
                  <a:schemeClr val="bg1"/>
                </a:solidFill>
                <a:latin typeface="+mn-lt"/>
              </a:defRPr>
            </a:lvl1pPr>
          </a:lstStyle>
          <a:p>
            <a:r>
              <a:rPr lang="en-US" dirty="0"/>
              <a:t>0</a:t>
            </a:r>
            <a:endParaRPr lang="en-GB" dirty="0"/>
          </a:p>
        </p:txBody>
      </p:sp>
    </p:spTree>
    <p:extLst>
      <p:ext uri="{BB962C8B-B14F-4D97-AF65-F5344CB8AC3E}">
        <p14:creationId xmlns:p14="http://schemas.microsoft.com/office/powerpoint/2010/main" val="3874444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3" name="Title 2">
            <a:extLst>
              <a:ext uri="{FF2B5EF4-FFF2-40B4-BE49-F238E27FC236}">
                <a16:creationId xmlns:a16="http://schemas.microsoft.com/office/drawing/2014/main" id="{8CC116CF-C359-0344-A999-AE9F54D6B302}"/>
              </a:ext>
            </a:extLst>
          </p:cNvPr>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153158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079579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609599" y="457200"/>
            <a:ext cx="5307012" cy="2514600"/>
          </a:xfrm>
        </p:spPr>
        <p:txBody>
          <a:bodyPr anchor="b" anchorCtr="0">
            <a:normAutofit/>
          </a:bodyPr>
          <a:lstStyle>
            <a:lvl1pPr algn="l">
              <a:lnSpc>
                <a:spcPct val="85000"/>
              </a:lnSpc>
              <a:defRPr sz="4400">
                <a:solidFill>
                  <a:schemeClr val="bg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 name="Text Placeholder 5"/>
          <p:cNvSpPr>
            <a:spLocks noGrp="1"/>
          </p:cNvSpPr>
          <p:nvPr>
            <p:ph type="body" sz="quarter" idx="10" hasCustomPrompt="1"/>
          </p:nvPr>
        </p:nvSpPr>
        <p:spPr>
          <a:xfrm>
            <a:off x="609600" y="5212080"/>
            <a:ext cx="109728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86949977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609600" y="457200"/>
            <a:ext cx="5307011" cy="2514601"/>
          </a:xfrm>
        </p:spPr>
        <p:txBody>
          <a:bodyPr anchor="b" anchorCtr="0">
            <a:normAutofit/>
          </a:bodyPr>
          <a:lstStyle>
            <a:lvl1pPr algn="l">
              <a:lnSpc>
                <a:spcPct val="85000"/>
              </a:lnSpc>
              <a:defRPr sz="4400">
                <a:solidFill>
                  <a:schemeClr val="tx1"/>
                </a:solidFill>
              </a:defRPr>
            </a:lvl1pPr>
          </a:lstStyle>
          <a:p>
            <a:r>
              <a:rPr lang="en-US" dirty="0"/>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6" name="Text Placeholder 5"/>
          <p:cNvSpPr>
            <a:spLocks noGrp="1"/>
          </p:cNvSpPr>
          <p:nvPr>
            <p:ph type="body" sz="quarter" idx="10" hasCustomPrompt="1"/>
          </p:nvPr>
        </p:nvSpPr>
        <p:spPr>
          <a:xfrm>
            <a:off x="609600" y="5212080"/>
            <a:ext cx="109728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US" dirty="0"/>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1" name="TextBox 10">
            <a:extLst>
              <a:ext uri="{FF2B5EF4-FFF2-40B4-BE49-F238E27FC236}">
                <a16:creationId xmlns:a16="http://schemas.microsoft.com/office/drawing/2014/main" id="{18776BAD-F3BE-6648-8D3E-3ECF66E50703}"/>
              </a:ext>
            </a:extLst>
          </p:cNvPr>
          <p:cNvSpPr txBox="1"/>
          <p:nvPr userDrawn="1"/>
        </p:nvSpPr>
        <p:spPr>
          <a:xfrm>
            <a:off x="609599" y="4389120"/>
            <a:ext cx="5307012"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000" dirty="0" err="1">
                <a:solidFill>
                  <a:schemeClr val="tx1"/>
                </a:solidFill>
              </a:rPr>
              <a:t>pwc.com</a:t>
            </a:r>
            <a:endParaRPr lang="en-US" sz="1000" dirty="0">
              <a:solidFill>
                <a:schemeClr val="tx1"/>
              </a:solidFill>
            </a:endParaRPr>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000" b="0">
                <a:solidFill>
                  <a:schemeClr val="tx1"/>
                </a:solidFill>
              </a:defRPr>
            </a:lvl1pPr>
          </a:lstStyle>
          <a:p>
            <a:r>
              <a:rPr lang="en-US" smtClean="0"/>
              <a:t>Click icon to add picture</a:t>
            </a:r>
            <a:endParaRPr lang="en-GB" dirty="0"/>
          </a:p>
        </p:txBody>
      </p:sp>
      <p:sp>
        <p:nvSpPr>
          <p:cNvPr id="9" name="Rectangle 8"/>
          <p:cNvSpPr/>
          <p:nvPr/>
        </p:nvSpPr>
        <p:spPr bwMode="hidden">
          <a:xfrm>
            <a:off x="0" y="0"/>
            <a:ext cx="6096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bwMode="hidden">
          <a:xfrm>
            <a:off x="0" y="4575812"/>
            <a:ext cx="6096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hasCustomPrompt="1"/>
          </p:nvPr>
        </p:nvSpPr>
        <p:spPr>
          <a:xfrm>
            <a:off x="609599" y="457200"/>
            <a:ext cx="5306484" cy="2514601"/>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pic>
        <p:nvPicPr>
          <p:cNvPr id="8" name="Picture 7">
            <a:extLst>
              <a:ext uri="{FF2B5EF4-FFF2-40B4-BE49-F238E27FC236}">
                <a16:creationId xmlns:a16="http://schemas.microsoft.com/office/drawing/2014/main" id="{009BFEA4-1A04-C344-804A-E610366F9988}"/>
              </a:ext>
            </a:extLst>
          </p:cNvPr>
          <p:cNvPicPr>
            <a:picLocks noChangeAspect="1"/>
          </p:cNvPicPr>
          <p:nvPr userDrawn="1"/>
        </p:nvPicPr>
        <p:blipFill>
          <a:blip r:embed="rId2"/>
          <a:stretch>
            <a:fillRect/>
          </a:stretch>
        </p:blipFill>
        <p:spPr bwMode="gray">
          <a:xfrm>
            <a:off x="9701953" y="5330953"/>
            <a:ext cx="2182368" cy="1348669"/>
          </a:xfrm>
          <a:prstGeom prst="rect">
            <a:avLst/>
          </a:prstGeom>
        </p:spPr>
      </p:pic>
      <p:sp>
        <p:nvSpPr>
          <p:cNvPr id="12" name="Subtitle 2">
            <a:extLst>
              <a:ext uri="{FF2B5EF4-FFF2-40B4-BE49-F238E27FC236}">
                <a16:creationId xmlns:a16="http://schemas.microsoft.com/office/drawing/2014/main" id="{EEA27FE9-F414-894E-B7EC-3BB5FD3CBF68}"/>
              </a:ext>
            </a:extLst>
          </p:cNvPr>
          <p:cNvSpPr>
            <a:spLocks noGrp="1"/>
          </p:cNvSpPr>
          <p:nvPr>
            <p:ph type="subTitle" idx="1" hasCustomPrompt="1"/>
          </p:nvPr>
        </p:nvSpPr>
        <p:spPr>
          <a:xfrm>
            <a:off x="609600" y="5029200"/>
            <a:ext cx="5307013" cy="594360"/>
          </a:xfrm>
        </p:spPr>
        <p:txBody>
          <a:bodyPr/>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374648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Lines">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1905"/>
            <a:ext cx="12192000" cy="6856095"/>
          </a:xfrm>
          <a:solidFill>
            <a:srgbClr val="DEDEDE"/>
          </a:solidFill>
        </p:spPr>
        <p:txBody>
          <a:bodyPr tIns="91440"/>
          <a:lstStyle>
            <a:lvl1pPr algn="ctr">
              <a:defRPr sz="1000" b="0">
                <a:solidFill>
                  <a:schemeClr val="tx1"/>
                </a:solidFill>
              </a:defRPr>
            </a:lvl1pPr>
          </a:lstStyle>
          <a:p>
            <a:r>
              <a:rPr lang="en-US" smtClean="0"/>
              <a:t>Click icon to add picture</a:t>
            </a:r>
            <a:endParaRPr lang="en-GB" dirty="0"/>
          </a:p>
        </p:txBody>
      </p:sp>
      <p:grpSp>
        <p:nvGrpSpPr>
          <p:cNvPr id="5" name="Group 4">
            <a:extLst>
              <a:ext uri="{FF2B5EF4-FFF2-40B4-BE49-F238E27FC236}">
                <a16:creationId xmlns:a16="http://schemas.microsoft.com/office/drawing/2014/main" id="{E110FF91-C8FA-CF4B-871E-72038E359F2E}"/>
              </a:ext>
            </a:extLst>
          </p:cNvPr>
          <p:cNvGrpSpPr/>
          <p:nvPr userDrawn="1"/>
        </p:nvGrpSpPr>
        <p:grpSpPr>
          <a:xfrm>
            <a:off x="0" y="1905"/>
            <a:ext cx="12192000" cy="6858000"/>
            <a:chOff x="0" y="0"/>
            <a:chExt cx="9144000" cy="6858000"/>
          </a:xfrm>
        </p:grpSpPr>
        <p:grpSp>
          <p:nvGrpSpPr>
            <p:cNvPr id="4" name="Group 3">
              <a:extLst>
                <a:ext uri="{FF2B5EF4-FFF2-40B4-BE49-F238E27FC236}">
                  <a16:creationId xmlns:a16="http://schemas.microsoft.com/office/drawing/2014/main" id="{1AD8A7A6-3358-8147-B9C3-36FCCB8B8788}"/>
                </a:ext>
              </a:extLst>
            </p:cNvPr>
            <p:cNvGrpSpPr/>
            <p:nvPr userDrawn="1"/>
          </p:nvGrpSpPr>
          <p:grpSpPr>
            <a:xfrm>
              <a:off x="0" y="0"/>
              <a:ext cx="9144000" cy="6858000"/>
              <a:chOff x="0" y="0"/>
              <a:chExt cx="9144000" cy="6858000"/>
            </a:xfrm>
          </p:grpSpPr>
          <p:sp>
            <p:nvSpPr>
              <p:cNvPr id="8" name="Freeform 7">
                <a:extLst>
                  <a:ext uri="{FF2B5EF4-FFF2-40B4-BE49-F238E27FC236}">
                    <a16:creationId xmlns:a16="http://schemas.microsoft.com/office/drawing/2014/main" id="{0B9E971D-CF4F-9444-88A4-D31733A7628A}"/>
                  </a:ext>
                </a:extLst>
              </p:cNvPr>
              <p:cNvSpPr>
                <a:spLocks noChangeAspect="1"/>
              </p:cNvSpPr>
              <p:nvPr userDrawn="1"/>
            </p:nvSpPr>
            <p:spPr bwMode="hidden">
              <a:xfrm>
                <a:off x="1" y="3615583"/>
                <a:ext cx="6781800" cy="780008"/>
              </a:xfrm>
              <a:custGeom>
                <a:avLst/>
                <a:gdLst>
                  <a:gd name="T0" fmla="*/ 0 w 7908"/>
                  <a:gd name="T1" fmla="*/ 0 h 1632"/>
                  <a:gd name="T2" fmla="*/ 0 w 7908"/>
                  <a:gd name="T3" fmla="*/ 0 h 1632"/>
                  <a:gd name="T4" fmla="*/ 7908 w 7908"/>
                  <a:gd name="T5" fmla="*/ 0 h 1632"/>
                  <a:gd name="T6" fmla="*/ 7908 w 7908"/>
                  <a:gd name="T7" fmla="*/ 1632 h 1632"/>
                  <a:gd name="T8" fmla="*/ 0 w 7908"/>
                  <a:gd name="T9" fmla="*/ 1632 h 1632"/>
                  <a:gd name="T10" fmla="*/ 0 w 7908"/>
                  <a:gd name="T11" fmla="*/ 0 h 1632"/>
                </a:gdLst>
                <a:ahLst/>
                <a:cxnLst>
                  <a:cxn ang="0">
                    <a:pos x="T0" y="T1"/>
                  </a:cxn>
                  <a:cxn ang="0">
                    <a:pos x="T2" y="T3"/>
                  </a:cxn>
                  <a:cxn ang="0">
                    <a:pos x="T4" y="T5"/>
                  </a:cxn>
                  <a:cxn ang="0">
                    <a:pos x="T6" y="T7"/>
                  </a:cxn>
                  <a:cxn ang="0">
                    <a:pos x="T8" y="T9"/>
                  </a:cxn>
                  <a:cxn ang="0">
                    <a:pos x="T10" y="T11"/>
                  </a:cxn>
                </a:cxnLst>
                <a:rect l="0" t="0" r="r" b="b"/>
                <a:pathLst>
                  <a:path w="7908" h="1632">
                    <a:moveTo>
                      <a:pt x="0" y="0"/>
                    </a:moveTo>
                    <a:lnTo>
                      <a:pt x="0" y="0"/>
                    </a:lnTo>
                    <a:lnTo>
                      <a:pt x="7908" y="0"/>
                    </a:lnTo>
                    <a:lnTo>
                      <a:pt x="7908" y="1632"/>
                    </a:lnTo>
                    <a:lnTo>
                      <a:pt x="0" y="1632"/>
                    </a:lnTo>
                    <a:lnTo>
                      <a:pt x="0" y="0"/>
                    </a:lnTo>
                    <a:close/>
                  </a:path>
                </a:pathLst>
              </a:custGeom>
              <a:solidFill>
                <a:srgbClr val="D04A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5">
                <a:extLst>
                  <a:ext uri="{FF2B5EF4-FFF2-40B4-BE49-F238E27FC236}">
                    <a16:creationId xmlns:a16="http://schemas.microsoft.com/office/drawing/2014/main" id="{BA61B3DA-E40D-A541-B353-F33FFC991833}"/>
                  </a:ext>
                </a:extLst>
              </p:cNvPr>
              <p:cNvSpPr>
                <a:spLocks noChangeAspect="1"/>
              </p:cNvSpPr>
              <p:nvPr userDrawn="1"/>
            </p:nvSpPr>
            <p:spPr bwMode="white">
              <a:xfrm>
                <a:off x="0" y="0"/>
                <a:ext cx="9144000" cy="6858000"/>
              </a:xfrm>
              <a:custGeom>
                <a:avLst/>
                <a:gdLst>
                  <a:gd name="T0" fmla="*/ 14239 w 19200"/>
                  <a:gd name="T1" fmla="*/ 0 h 14399"/>
                  <a:gd name="T2" fmla="*/ 14239 w 19200"/>
                  <a:gd name="T3" fmla="*/ 0 h 14399"/>
                  <a:gd name="T4" fmla="*/ 14239 w 19200"/>
                  <a:gd name="T5" fmla="*/ 6948 h 14399"/>
                  <a:gd name="T6" fmla="*/ 0 w 19200"/>
                  <a:gd name="T7" fmla="*/ 6948 h 14399"/>
                  <a:gd name="T8" fmla="*/ 0 w 19200"/>
                  <a:gd name="T9" fmla="*/ 7591 h 14399"/>
                  <a:gd name="T10" fmla="*/ 14239 w 19200"/>
                  <a:gd name="T11" fmla="*/ 7591 h 14399"/>
                  <a:gd name="T12" fmla="*/ 14239 w 19200"/>
                  <a:gd name="T13" fmla="*/ 9227 h 14399"/>
                  <a:gd name="T14" fmla="*/ 0 w 19200"/>
                  <a:gd name="T15" fmla="*/ 9227 h 14399"/>
                  <a:gd name="T16" fmla="*/ 0 w 19200"/>
                  <a:gd name="T17" fmla="*/ 9869 h 14399"/>
                  <a:gd name="T18" fmla="*/ 14239 w 19200"/>
                  <a:gd name="T19" fmla="*/ 9869 h 14399"/>
                  <a:gd name="T20" fmla="*/ 14239 w 19200"/>
                  <a:gd name="T21" fmla="*/ 14399 h 14399"/>
                  <a:gd name="T22" fmla="*/ 14881 w 19200"/>
                  <a:gd name="T23" fmla="*/ 14399 h 14399"/>
                  <a:gd name="T24" fmla="*/ 14881 w 19200"/>
                  <a:gd name="T25" fmla="*/ 9869 h 14399"/>
                  <a:gd name="T26" fmla="*/ 19200 w 19200"/>
                  <a:gd name="T27" fmla="*/ 9869 h 14399"/>
                  <a:gd name="T28" fmla="*/ 19200 w 19200"/>
                  <a:gd name="T29" fmla="*/ 9227 h 14399"/>
                  <a:gd name="T30" fmla="*/ 14881 w 19200"/>
                  <a:gd name="T31" fmla="*/ 9227 h 14399"/>
                  <a:gd name="T32" fmla="*/ 14881 w 19200"/>
                  <a:gd name="T33" fmla="*/ 7591 h 14399"/>
                  <a:gd name="T34" fmla="*/ 19200 w 19200"/>
                  <a:gd name="T35" fmla="*/ 7591 h 14399"/>
                  <a:gd name="T36" fmla="*/ 19200 w 19200"/>
                  <a:gd name="T37" fmla="*/ 6948 h 14399"/>
                  <a:gd name="T38" fmla="*/ 14881 w 19200"/>
                  <a:gd name="T39" fmla="*/ 6948 h 14399"/>
                  <a:gd name="T40" fmla="*/ 14881 w 19200"/>
                  <a:gd name="T41" fmla="*/ 0 h 14399"/>
                  <a:gd name="T42" fmla="*/ 14239 w 19200"/>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00" h="14399">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pic>
          <p:nvPicPr>
            <p:cNvPr id="6" name="Picture 5">
              <a:extLst>
                <a:ext uri="{FF2B5EF4-FFF2-40B4-BE49-F238E27FC236}">
                  <a16:creationId xmlns:a16="http://schemas.microsoft.com/office/drawing/2014/main" id="{04CB9986-1ACD-0B43-B740-4EC36B89E16F}"/>
                </a:ext>
              </a:extLst>
            </p:cNvPr>
            <p:cNvPicPr>
              <a:picLocks noChangeAspect="1"/>
            </p:cNvPicPr>
            <p:nvPr userDrawn="1"/>
          </p:nvPicPr>
          <p:blipFill>
            <a:blip r:embed="rId2"/>
            <a:stretch>
              <a:fillRect/>
            </a:stretch>
          </p:blipFill>
          <p:spPr bwMode="black">
            <a:xfrm>
              <a:off x="201168" y="5330952"/>
              <a:ext cx="1636776" cy="1351184"/>
            </a:xfrm>
            <a:prstGeom prst="rect">
              <a:avLst/>
            </a:prstGeom>
          </p:spPr>
        </p:pic>
      </p:grpSp>
      <p:sp>
        <p:nvSpPr>
          <p:cNvPr id="2" name="Title 1"/>
          <p:cNvSpPr>
            <a:spLocks noGrp="1"/>
          </p:cNvSpPr>
          <p:nvPr userDrawn="1">
            <p:ph type="ctrTitle" hasCustomPrompt="1"/>
          </p:nvPr>
        </p:nvSpPr>
        <p:spPr>
          <a:xfrm>
            <a:off x="609600" y="457200"/>
            <a:ext cx="7192435" cy="1646238"/>
          </a:xfrm>
        </p:spPr>
        <p:txBody>
          <a:bodyPr anchor="b" anchorCtr="0">
            <a:normAutofit/>
          </a:bodyPr>
          <a:lstStyle>
            <a:lvl1pPr algn="l">
              <a:lnSpc>
                <a:spcPct val="85000"/>
              </a:lnSpc>
              <a:defRPr sz="3600">
                <a:solidFill>
                  <a:schemeClr val="bg1"/>
                </a:solidFill>
              </a:defRPr>
            </a:lvl1pPr>
          </a:lstStyle>
          <a:p>
            <a:r>
              <a:rPr lang="en-US" dirty="0"/>
              <a:t>[Presentation title]</a:t>
            </a:r>
            <a:endParaRPr lang="en-GB" dirty="0"/>
          </a:p>
        </p:txBody>
      </p:sp>
      <p:sp>
        <p:nvSpPr>
          <p:cNvPr id="12" name="Subtitle 2">
            <a:extLst>
              <a:ext uri="{FF2B5EF4-FFF2-40B4-BE49-F238E27FC236}">
                <a16:creationId xmlns:a16="http://schemas.microsoft.com/office/drawing/2014/main" id="{C96181BD-39A5-B344-AF19-897BE836FCE4}"/>
              </a:ext>
            </a:extLst>
          </p:cNvPr>
          <p:cNvSpPr>
            <a:spLocks noGrp="1"/>
          </p:cNvSpPr>
          <p:nvPr>
            <p:ph type="subTitle" idx="1" hasCustomPrompt="1"/>
          </p:nvPr>
        </p:nvSpPr>
        <p:spPr>
          <a:xfrm>
            <a:off x="609600" y="3710833"/>
            <a:ext cx="5307013" cy="594360"/>
          </a:xfrm>
        </p:spPr>
        <p:txBody>
          <a:bodyPr anchor="ctr" anchorCtr="0"/>
          <a:lstStyle>
            <a:lvl1pPr marL="0" indent="0" algn="l">
              <a:lnSpc>
                <a:spcPct val="100000"/>
              </a:lnSpc>
              <a:spcBef>
                <a:spcPts val="0"/>
              </a:spcBef>
              <a:spcAft>
                <a:spcPts val="0"/>
              </a:spcAft>
              <a:buNone/>
              <a:defRPr sz="1200" b="0">
                <a:solidFill>
                  <a:schemeClr val="bg1"/>
                </a:solidFill>
              </a:defRPr>
            </a:lvl1pPr>
            <a:lvl2pPr marL="0" indent="0" algn="l">
              <a:lnSpc>
                <a:spcPct val="100000"/>
              </a:lnSpc>
              <a:spcBef>
                <a:spcPts val="0"/>
              </a:spcBef>
              <a:spcAft>
                <a:spcPts val="0"/>
              </a:spcAft>
              <a:buNone/>
              <a:defRPr sz="1200">
                <a:solidFill>
                  <a:schemeClr val="bg1"/>
                </a:solidFill>
              </a:defRPr>
            </a:lvl2pPr>
            <a:lvl3pPr marL="0" indent="0" algn="l">
              <a:lnSpc>
                <a:spcPct val="100000"/>
              </a:lnSpc>
              <a:spcBef>
                <a:spcPts val="0"/>
              </a:spcBef>
              <a:spcAft>
                <a:spcPts val="0"/>
              </a:spcAft>
              <a:buNone/>
              <a:defRPr sz="1200">
                <a:solidFill>
                  <a:schemeClr val="bg1"/>
                </a:solidFill>
              </a:defRPr>
            </a:lvl3pPr>
            <a:lvl4pPr marL="0" indent="0" algn="l">
              <a:lnSpc>
                <a:spcPct val="100000"/>
              </a:lnSpc>
              <a:spcBef>
                <a:spcPts val="0"/>
              </a:spcBef>
              <a:spcAft>
                <a:spcPts val="0"/>
              </a:spcAft>
              <a:buNone/>
              <a:defRPr sz="1200">
                <a:solidFill>
                  <a:schemeClr val="bg1"/>
                </a:solidFill>
              </a:defRPr>
            </a:lvl4pPr>
            <a:lvl5pPr marL="0" indent="0" algn="l">
              <a:lnSpc>
                <a:spcPct val="100000"/>
              </a:lnSpc>
              <a:spcBef>
                <a:spcPts val="0"/>
              </a:spcBef>
              <a:spcAft>
                <a:spcPts val="0"/>
              </a:spcAft>
              <a:buNone/>
              <a:defRPr sz="1200">
                <a:solidFill>
                  <a:schemeClr val="bg1"/>
                </a:solidFill>
              </a:defRPr>
            </a:lvl5pPr>
            <a:lvl6pPr marL="0" indent="0" algn="l">
              <a:lnSpc>
                <a:spcPct val="100000"/>
              </a:lnSpc>
              <a:spcBef>
                <a:spcPts val="0"/>
              </a:spcBef>
              <a:spcAft>
                <a:spcPts val="0"/>
              </a:spcAft>
              <a:buNone/>
              <a:defRPr sz="1200">
                <a:solidFill>
                  <a:schemeClr val="bg1"/>
                </a:solidFill>
              </a:defRPr>
            </a:lvl6pPr>
            <a:lvl7pPr marL="0" indent="0" algn="l">
              <a:lnSpc>
                <a:spcPct val="100000"/>
              </a:lnSpc>
              <a:spcBef>
                <a:spcPts val="0"/>
              </a:spcBef>
              <a:spcAft>
                <a:spcPts val="0"/>
              </a:spcAft>
              <a:buNone/>
              <a:defRPr sz="1200">
                <a:solidFill>
                  <a:schemeClr val="bg1"/>
                </a:solidFill>
              </a:defRPr>
            </a:lvl7pPr>
            <a:lvl8pPr marL="0" indent="0" algn="l">
              <a:lnSpc>
                <a:spcPct val="100000"/>
              </a:lnSpc>
              <a:spcBef>
                <a:spcPts val="0"/>
              </a:spcBef>
              <a:spcAft>
                <a:spcPts val="0"/>
              </a:spcAft>
              <a:buNone/>
              <a:defRPr sz="1200">
                <a:solidFill>
                  <a:schemeClr val="bg1"/>
                </a:solidFill>
              </a:defRPr>
            </a:lvl8pPr>
            <a:lvl9pPr marL="0" indent="0" algn="l">
              <a:lnSpc>
                <a:spcPct val="100000"/>
              </a:lnSpc>
              <a:spcBef>
                <a:spcPts val="0"/>
              </a:spcBef>
              <a:spcAft>
                <a:spcPts val="0"/>
              </a:spcAft>
              <a:buNone/>
              <a:defRPr sz="1200">
                <a:solidFill>
                  <a:schemeClr val="bg1"/>
                </a:solidFill>
              </a:defRPr>
            </a:lvl9pPr>
          </a:lstStyle>
          <a:p>
            <a:r>
              <a:rPr lang="en-US" dirty="0"/>
              <a:t>[Presentation subtitle]</a:t>
            </a:r>
          </a:p>
        </p:txBody>
      </p:sp>
    </p:spTree>
    <p:extLst>
      <p:ext uri="{BB962C8B-B14F-4D97-AF65-F5344CB8AC3E}">
        <p14:creationId xmlns:p14="http://schemas.microsoft.com/office/powerpoint/2010/main" val="129189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000" b="0">
                <a:solidFill>
                  <a:schemeClr val="tx1"/>
                </a:solidFill>
              </a:defRPr>
            </a:lvl1pPr>
          </a:lstStyle>
          <a:p>
            <a:r>
              <a:rPr lang="en-US" smtClean="0"/>
              <a:t>Click icon to add picture</a:t>
            </a:r>
            <a:endParaRPr lang="en-GB" dirty="0"/>
          </a:p>
        </p:txBody>
      </p:sp>
      <p:grpSp>
        <p:nvGrpSpPr>
          <p:cNvPr id="3" name="Group 2">
            <a:extLst>
              <a:ext uri="{FF2B5EF4-FFF2-40B4-BE49-F238E27FC236}">
                <a16:creationId xmlns:a16="http://schemas.microsoft.com/office/drawing/2014/main" id="{2DFAC344-78DC-9D4C-AB54-6EC8ADEE8C34}"/>
              </a:ext>
            </a:extLst>
          </p:cNvPr>
          <p:cNvGrpSpPr/>
          <p:nvPr userDrawn="1"/>
        </p:nvGrpSpPr>
        <p:grpSpPr>
          <a:xfrm>
            <a:off x="0" y="0"/>
            <a:ext cx="12192000" cy="6858000"/>
            <a:chOff x="0" y="0"/>
            <a:chExt cx="9144000" cy="6858000"/>
          </a:xfrm>
        </p:grpSpPr>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10" name="Freeform 5">
              <a:extLst>
                <a:ext uri="{FF2B5EF4-FFF2-40B4-BE49-F238E27FC236}">
                  <a16:creationId xmlns:a16="http://schemas.microsoft.com/office/drawing/2014/main" id="{F22E495C-7B1E-7A4E-B8B2-8EA939609B89}"/>
                </a:ext>
              </a:extLst>
            </p:cNvPr>
            <p:cNvSpPr>
              <a:spLocks noChangeAspect="1"/>
            </p:cNvSpPr>
            <p:nvPr userDrawn="1"/>
          </p:nvSpPr>
          <p:spPr bwMode="white">
            <a:xfrm>
              <a:off x="0" y="0"/>
              <a:ext cx="9144000" cy="6858000"/>
            </a:xfrm>
            <a:custGeom>
              <a:avLst/>
              <a:gdLst>
                <a:gd name="T0" fmla="*/ 14239 w 19200"/>
                <a:gd name="T1" fmla="*/ 0 h 14399"/>
                <a:gd name="T2" fmla="*/ 14239 w 19200"/>
                <a:gd name="T3" fmla="*/ 0 h 14399"/>
                <a:gd name="T4" fmla="*/ 14239 w 19200"/>
                <a:gd name="T5" fmla="*/ 6948 h 14399"/>
                <a:gd name="T6" fmla="*/ 0 w 19200"/>
                <a:gd name="T7" fmla="*/ 6948 h 14399"/>
                <a:gd name="T8" fmla="*/ 0 w 19200"/>
                <a:gd name="T9" fmla="*/ 7591 h 14399"/>
                <a:gd name="T10" fmla="*/ 14239 w 19200"/>
                <a:gd name="T11" fmla="*/ 7591 h 14399"/>
                <a:gd name="T12" fmla="*/ 14239 w 19200"/>
                <a:gd name="T13" fmla="*/ 9227 h 14399"/>
                <a:gd name="T14" fmla="*/ 0 w 19200"/>
                <a:gd name="T15" fmla="*/ 9227 h 14399"/>
                <a:gd name="T16" fmla="*/ 0 w 19200"/>
                <a:gd name="T17" fmla="*/ 9869 h 14399"/>
                <a:gd name="T18" fmla="*/ 14239 w 19200"/>
                <a:gd name="T19" fmla="*/ 9869 h 14399"/>
                <a:gd name="T20" fmla="*/ 14239 w 19200"/>
                <a:gd name="T21" fmla="*/ 14399 h 14399"/>
                <a:gd name="T22" fmla="*/ 14881 w 19200"/>
                <a:gd name="T23" fmla="*/ 14399 h 14399"/>
                <a:gd name="T24" fmla="*/ 14881 w 19200"/>
                <a:gd name="T25" fmla="*/ 9869 h 14399"/>
                <a:gd name="T26" fmla="*/ 19200 w 19200"/>
                <a:gd name="T27" fmla="*/ 9869 h 14399"/>
                <a:gd name="T28" fmla="*/ 19200 w 19200"/>
                <a:gd name="T29" fmla="*/ 9227 h 14399"/>
                <a:gd name="T30" fmla="*/ 14881 w 19200"/>
                <a:gd name="T31" fmla="*/ 9227 h 14399"/>
                <a:gd name="T32" fmla="*/ 14881 w 19200"/>
                <a:gd name="T33" fmla="*/ 7591 h 14399"/>
                <a:gd name="T34" fmla="*/ 19200 w 19200"/>
                <a:gd name="T35" fmla="*/ 7591 h 14399"/>
                <a:gd name="T36" fmla="*/ 19200 w 19200"/>
                <a:gd name="T37" fmla="*/ 6948 h 14399"/>
                <a:gd name="T38" fmla="*/ 14881 w 19200"/>
                <a:gd name="T39" fmla="*/ 6948 h 14399"/>
                <a:gd name="T40" fmla="*/ 14881 w 19200"/>
                <a:gd name="T41" fmla="*/ 0 h 14399"/>
                <a:gd name="T42" fmla="*/ 14239 w 19200"/>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00" h="14399">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userDrawn="1">
            <p:ph type="ctrTitle" hasCustomPrompt="1"/>
          </p:nvPr>
        </p:nvSpPr>
        <p:spPr>
          <a:xfrm>
            <a:off x="609600" y="457200"/>
            <a:ext cx="7192435" cy="1646238"/>
          </a:xfrm>
        </p:spPr>
        <p:txBody>
          <a:bodyPr anchor="b" anchorCtr="0">
            <a:normAutofit/>
          </a:bodyPr>
          <a:lstStyle>
            <a:lvl1pPr algn="l">
              <a:lnSpc>
                <a:spcPct val="85000"/>
              </a:lnSpc>
              <a:defRPr sz="3600">
                <a:solidFill>
                  <a:schemeClr val="tx1"/>
                </a:solidFill>
              </a:defRPr>
            </a:lvl1pPr>
          </a:lstStyle>
          <a:p>
            <a:r>
              <a:rPr lang="en-US" dirty="0"/>
              <a:t>[Presentation title]</a:t>
            </a:r>
            <a:endParaRPr lang="en-GB" dirty="0"/>
          </a:p>
        </p:txBody>
      </p:sp>
      <p:sp>
        <p:nvSpPr>
          <p:cNvPr id="11" name="Subtitle 2">
            <a:extLst>
              <a:ext uri="{FF2B5EF4-FFF2-40B4-BE49-F238E27FC236}">
                <a16:creationId xmlns:a16="http://schemas.microsoft.com/office/drawing/2014/main" id="{F7F3AFDA-915F-FC42-B1AF-CA3287662497}"/>
              </a:ext>
            </a:extLst>
          </p:cNvPr>
          <p:cNvSpPr>
            <a:spLocks noGrp="1"/>
          </p:cNvSpPr>
          <p:nvPr>
            <p:ph type="subTitle" idx="1" hasCustomPrompt="1"/>
          </p:nvPr>
        </p:nvSpPr>
        <p:spPr>
          <a:xfrm>
            <a:off x="609600" y="3712464"/>
            <a:ext cx="5307013" cy="594360"/>
          </a:xfrm>
        </p:spPr>
        <p:txBody>
          <a:bodyPr anchor="ctr" anchorCtr="0"/>
          <a:lstStyle>
            <a:lvl1pPr marL="0" indent="0" algn="l">
              <a:lnSpc>
                <a:spcPct val="100000"/>
              </a:lnSpc>
              <a:spcBef>
                <a:spcPts val="0"/>
              </a:spcBef>
              <a:spcAft>
                <a:spcPts val="0"/>
              </a:spcAft>
              <a:buNone/>
              <a:defRPr sz="1200" b="0">
                <a:solidFill>
                  <a:schemeClr val="tx1"/>
                </a:solidFill>
              </a:defRPr>
            </a:lvl1pPr>
            <a:lvl2pPr marL="0" indent="0" algn="l">
              <a:lnSpc>
                <a:spcPct val="100000"/>
              </a:lnSpc>
              <a:spcBef>
                <a:spcPts val="0"/>
              </a:spcBef>
              <a:spcAft>
                <a:spcPts val="0"/>
              </a:spcAft>
              <a:buNone/>
              <a:defRPr sz="1200">
                <a:solidFill>
                  <a:schemeClr val="tx1"/>
                </a:solidFill>
              </a:defRPr>
            </a:lvl2pPr>
            <a:lvl3pPr marL="0" indent="0" algn="l">
              <a:lnSpc>
                <a:spcPct val="100000"/>
              </a:lnSpc>
              <a:spcBef>
                <a:spcPts val="0"/>
              </a:spcBef>
              <a:spcAft>
                <a:spcPts val="0"/>
              </a:spcAft>
              <a:buNone/>
              <a:defRPr sz="1200">
                <a:solidFill>
                  <a:schemeClr val="tx1"/>
                </a:solidFill>
              </a:defRPr>
            </a:lvl3pPr>
            <a:lvl4pPr marL="0" indent="0" algn="l">
              <a:lnSpc>
                <a:spcPct val="100000"/>
              </a:lnSpc>
              <a:spcBef>
                <a:spcPts val="0"/>
              </a:spcBef>
              <a:spcAft>
                <a:spcPts val="0"/>
              </a:spcAft>
              <a:buNone/>
              <a:defRPr sz="1200">
                <a:solidFill>
                  <a:schemeClr val="tx1"/>
                </a:solidFill>
              </a:defRPr>
            </a:lvl4pPr>
            <a:lvl5pPr marL="0" indent="0" algn="l">
              <a:lnSpc>
                <a:spcPct val="100000"/>
              </a:lnSpc>
              <a:spcBef>
                <a:spcPts val="0"/>
              </a:spcBef>
              <a:spcAft>
                <a:spcPts val="0"/>
              </a:spcAft>
              <a:buNone/>
              <a:defRPr sz="1200">
                <a:solidFill>
                  <a:schemeClr val="tx1"/>
                </a:solidFill>
              </a:defRPr>
            </a:lvl5pPr>
            <a:lvl6pPr marL="0" indent="0" algn="l">
              <a:lnSpc>
                <a:spcPct val="100000"/>
              </a:lnSpc>
              <a:spcBef>
                <a:spcPts val="0"/>
              </a:spcBef>
              <a:spcAft>
                <a:spcPts val="0"/>
              </a:spcAft>
              <a:buNone/>
              <a:defRPr sz="1200">
                <a:solidFill>
                  <a:schemeClr val="tx1"/>
                </a:solidFill>
              </a:defRPr>
            </a:lvl6pPr>
            <a:lvl7pPr marL="0" indent="0" algn="l">
              <a:lnSpc>
                <a:spcPct val="100000"/>
              </a:lnSpc>
              <a:spcBef>
                <a:spcPts val="0"/>
              </a:spcBef>
              <a:spcAft>
                <a:spcPts val="0"/>
              </a:spcAft>
              <a:buNone/>
              <a:defRPr sz="1200">
                <a:solidFill>
                  <a:schemeClr val="tx1"/>
                </a:solidFill>
              </a:defRPr>
            </a:lvl7pPr>
            <a:lvl8pPr marL="0" indent="0" algn="l">
              <a:lnSpc>
                <a:spcPct val="100000"/>
              </a:lnSpc>
              <a:spcBef>
                <a:spcPts val="0"/>
              </a:spcBef>
              <a:spcAft>
                <a:spcPts val="0"/>
              </a:spcAft>
              <a:buNone/>
              <a:defRPr sz="1200">
                <a:solidFill>
                  <a:schemeClr val="tx1"/>
                </a:solidFill>
              </a:defRPr>
            </a:lvl8pPr>
            <a:lvl9pPr marL="0" indent="0" algn="l">
              <a:lnSpc>
                <a:spcPct val="100000"/>
              </a:lnSpc>
              <a:spcBef>
                <a:spcPts val="0"/>
              </a:spcBef>
              <a:spcAft>
                <a:spcPts val="0"/>
              </a:spcAft>
              <a:buNone/>
              <a:defRPr sz="1200">
                <a:solidFill>
                  <a:schemeClr val="tx1"/>
                </a:solidFill>
              </a:defRPr>
            </a:lvl9pPr>
          </a:lstStyle>
          <a:p>
            <a:r>
              <a:rPr lang="en-US" dirty="0"/>
              <a:t>[Presentation subtitle]</a:t>
            </a:r>
          </a:p>
        </p:txBody>
      </p:sp>
    </p:spTree>
    <p:extLst>
      <p:ext uri="{BB962C8B-B14F-4D97-AF65-F5344CB8AC3E}">
        <p14:creationId xmlns:p14="http://schemas.microsoft.com/office/powerpoint/2010/main" val="28037116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371600"/>
          </a:xfrm>
          <a:prstGeom prst="rect">
            <a:avLst/>
          </a:prstGeom>
        </p:spPr>
        <p:txBody>
          <a:bodyPr vert="horz" lIns="0" tIns="0" rIns="0" bIns="0" rtlCol="0" anchor="t" anchorCtr="0">
            <a:normAutofit/>
          </a:bodyPr>
          <a:lstStyle/>
          <a:p>
            <a:r>
              <a:rPr lang="en-US" dirty="0"/>
              <a:t>[Slide title]</a:t>
            </a:r>
            <a:endParaRPr lang="en-GB" dirty="0"/>
          </a:p>
        </p:txBody>
      </p:sp>
      <p:sp>
        <p:nvSpPr>
          <p:cNvPr id="3" name="Text Placeholder 2"/>
          <p:cNvSpPr>
            <a:spLocks noGrp="1"/>
          </p:cNvSpPr>
          <p:nvPr>
            <p:ph type="body" idx="1"/>
          </p:nvPr>
        </p:nvSpPr>
        <p:spPr>
          <a:xfrm>
            <a:off x="609600" y="2103120"/>
            <a:ext cx="10972800" cy="4069080"/>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338560" y="6436311"/>
            <a:ext cx="487680" cy="137160"/>
          </a:xfrm>
          <a:prstGeom prst="rect">
            <a:avLst/>
          </a:prstGeom>
        </p:spPr>
        <p:txBody>
          <a:bodyPr vert="horz" lIns="0" tIns="0" rIns="0" bIns="0" rtlCol="0" anchor="b" anchorCtr="0">
            <a:noAutofit/>
          </a:bodyPr>
          <a:lstStyle>
            <a:lvl1pPr algn="r">
              <a:defRPr sz="700">
                <a:solidFill>
                  <a:schemeClr val="tx1"/>
                </a:solidFill>
              </a:defRPr>
            </a:lvl1pPr>
          </a:lstStyle>
          <a:p>
            <a:fld id="{7870704B-CE94-48CC-AF30-84932A1262A7}" type="slidenum">
              <a:rPr lang="en-GB" smtClean="0"/>
              <a:pPr/>
              <a:t>‹#›</a:t>
            </a:fld>
            <a:endParaRPr lang="en-GB" dirty="0"/>
          </a:p>
        </p:txBody>
      </p:sp>
      <p:sp>
        <p:nvSpPr>
          <p:cNvPr id="8" name="TextBox 7"/>
          <p:cNvSpPr txBox="1"/>
          <p:nvPr/>
        </p:nvSpPr>
        <p:spPr>
          <a:xfrm>
            <a:off x="268680" y="6469378"/>
            <a:ext cx="426720" cy="137160"/>
          </a:xfrm>
          <a:prstGeom prst="rect">
            <a:avLst/>
          </a:prstGeom>
          <a:noFill/>
        </p:spPr>
        <p:txBody>
          <a:bodyPr wrap="square" lIns="0" tIns="0" rIns="0" bIns="0" rtlCol="0" anchor="b" anchorCtr="0">
            <a:noAutofit/>
          </a:bodyPr>
          <a:lstStyle/>
          <a:p>
            <a:pPr algn="l"/>
            <a:r>
              <a:rPr lang="en-GB" sz="700" b="1" dirty="0" smtClean="0">
                <a:solidFill>
                  <a:schemeClr val="tx1"/>
                </a:solidFill>
              </a:rPr>
              <a:t>ESPE</a:t>
            </a:r>
            <a:endParaRPr lang="en-GB" sz="700" b="0" dirty="0">
              <a:solidFill>
                <a:schemeClr val="tx1"/>
              </a:solidFill>
            </a:endParaRPr>
          </a:p>
        </p:txBody>
      </p:sp>
      <p:sp>
        <p:nvSpPr>
          <p:cNvPr id="9" name="Date Placeholder 3"/>
          <p:cNvSpPr txBox="1">
            <a:spLocks/>
          </p:cNvSpPr>
          <p:nvPr/>
        </p:nvSpPr>
        <p:spPr>
          <a:xfrm>
            <a:off x="8665367" y="6427433"/>
            <a:ext cx="2926503"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err="1" smtClean="0"/>
              <a:t>Trabajo</a:t>
            </a:r>
            <a:r>
              <a:rPr lang="en-GB" sz="700" dirty="0" smtClean="0"/>
              <a:t> de </a:t>
            </a:r>
            <a:r>
              <a:rPr lang="en-GB" sz="700" dirty="0" err="1" smtClean="0"/>
              <a:t>Titulación</a:t>
            </a:r>
            <a:endParaRPr lang="en-GB" sz="700" dirty="0"/>
          </a:p>
        </p:txBody>
      </p:sp>
      <p:sp>
        <p:nvSpPr>
          <p:cNvPr id="10" name="Date Placeholder 3">
            <a:extLst>
              <a:ext uri="{FF2B5EF4-FFF2-40B4-BE49-F238E27FC236}">
                <a16:creationId xmlns:a16="http://schemas.microsoft.com/office/drawing/2014/main" id="{5DB9102B-56F6-3849-9FD1-5C48A251FFFC}"/>
              </a:ext>
            </a:extLst>
          </p:cNvPr>
          <p:cNvSpPr txBox="1">
            <a:spLocks/>
          </p:cNvSpPr>
          <p:nvPr userDrawn="1"/>
        </p:nvSpPr>
        <p:spPr>
          <a:xfrm>
            <a:off x="695400" y="6469380"/>
            <a:ext cx="4882305" cy="137160"/>
          </a:xfrm>
          <a:prstGeom prst="rect">
            <a:avLst/>
          </a:prstGeom>
        </p:spPr>
        <p:txBody>
          <a:bodyPr vert="horz" lIns="0" tIns="0" rIns="0" bIns="0" rtlCol="0" anchor="b" anchorCtr="0">
            <a:noAutofit/>
          </a:bodyPr>
          <a:lstStyle>
            <a:defPPr>
              <a:defRPr lang="en-US"/>
            </a:defPPr>
            <a:lvl1pPr marL="0" algn="r"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dirty="0" smtClean="0">
                <a:solidFill>
                  <a:schemeClr val="tx1"/>
                </a:solidFill>
              </a:rPr>
              <a:t>Universidad</a:t>
            </a:r>
            <a:r>
              <a:rPr lang="en-GB" sz="700" baseline="0" dirty="0" smtClean="0">
                <a:solidFill>
                  <a:schemeClr val="tx1"/>
                </a:solidFill>
              </a:rPr>
              <a:t> de las </a:t>
            </a:r>
            <a:r>
              <a:rPr lang="en-GB" sz="700" baseline="0" dirty="0" err="1" smtClean="0">
                <a:solidFill>
                  <a:schemeClr val="tx1"/>
                </a:solidFill>
              </a:rPr>
              <a:t>Fuerzas</a:t>
            </a:r>
            <a:r>
              <a:rPr lang="en-GB" sz="700" baseline="0" dirty="0" smtClean="0">
                <a:solidFill>
                  <a:schemeClr val="tx1"/>
                </a:solidFill>
              </a:rPr>
              <a:t> Armadas</a:t>
            </a:r>
            <a:endParaRPr lang="en-GB" sz="700" dirty="0">
              <a:solidFill>
                <a:schemeClr val="tx1"/>
              </a:solidFill>
            </a:endParaRPr>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Lst>
  <p:timing>
    <p:tnLst>
      <p:par>
        <p:cTn id="1" dur="indefinite" restart="never" nodeType="tmRoot"/>
      </p:par>
    </p:tnLst>
  </p:timing>
  <p:hf hdr="0" ftr="0" dt="0"/>
  <p:txStyles>
    <p:titleStyle>
      <a:lvl1pPr algn="l" defTabSz="685800" rtl="0" eaLnBrk="1" latinLnBrk="0" hangingPunct="1">
        <a:lnSpc>
          <a:spcPct val="85000"/>
        </a:lnSpc>
        <a:spcBef>
          <a:spcPct val="0"/>
        </a:spcBef>
        <a:buNone/>
        <a:defRPr sz="28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userDrawn="1">
          <p15:clr>
            <a:srgbClr val="F26B43"/>
          </p15:clr>
        </p15:guide>
        <p15:guide id="1" pos="384" userDrawn="1">
          <p15:clr>
            <a:srgbClr val="F26B43"/>
          </p15:clr>
        </p15:guide>
        <p15:guide id="2" pos="7296" userDrawn="1">
          <p15:clr>
            <a:srgbClr val="F26B43"/>
          </p15:clr>
        </p15:guide>
        <p15:guide id="3" pos="3953" userDrawn="1">
          <p15:clr>
            <a:srgbClr val="F26B43"/>
          </p15:clr>
        </p15:guide>
        <p15:guide id="4" pos="3727" userDrawn="1">
          <p15:clr>
            <a:srgbClr val="F26B43"/>
          </p15:clr>
        </p15:guide>
        <p15:guide id="5" orient="horz" pos="3888" userDrawn="1">
          <p15:clr>
            <a:srgbClr val="F26B43"/>
          </p15:clr>
        </p15:guide>
        <p15:guide id="6" pos="2765" userDrawn="1">
          <p15:clr>
            <a:srgbClr val="F26B43"/>
          </p15:clr>
        </p15:guide>
        <p15:guide id="7" pos="2535" userDrawn="1">
          <p15:clr>
            <a:srgbClr val="F26B43"/>
          </p15:clr>
        </p15:guide>
        <p15:guide id="8" pos="4915" userDrawn="1">
          <p15:clr>
            <a:srgbClr val="F26B43"/>
          </p15:clr>
        </p15:guide>
        <p15:guide id="9" pos="5145" userDrawn="1">
          <p15:clr>
            <a:srgbClr val="F26B43"/>
          </p15:clr>
        </p15:guide>
        <p15:guide id="10" orient="horz" pos="2160" userDrawn="1">
          <p15:clr>
            <a:srgbClr val="F26B43"/>
          </p15:clr>
        </p15:guide>
        <p15:guide id="11" orient="horz" pos="1325" userDrawn="1">
          <p15:clr>
            <a:srgbClr val="F26B43"/>
          </p15:clr>
        </p15:guide>
        <p15:guide id="12" orient="horz" pos="1152" userDrawn="1">
          <p15:clr>
            <a:srgbClr val="F26B43"/>
          </p15:clr>
        </p15:guide>
        <p15:guide id="1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37.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gif"/><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7.emf"/><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image" Target="../media/image34.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37.xml"/><Relationship Id="rId1" Type="http://schemas.openxmlformats.org/officeDocument/2006/relationships/vmlDrawing" Target="../drawings/vmlDrawing2.vml"/><Relationship Id="rId6" Type="http://schemas.openxmlformats.org/officeDocument/2006/relationships/image" Target="../media/image39.emf"/><Relationship Id="rId5" Type="http://schemas.openxmlformats.org/officeDocument/2006/relationships/oleObject" Target="../embeddings/oleObject7.bin"/><Relationship Id="rId4" Type="http://schemas.openxmlformats.org/officeDocument/2006/relationships/image" Target="../media/image38.emf"/><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37.xml"/><Relationship Id="rId1" Type="http://schemas.openxmlformats.org/officeDocument/2006/relationships/vmlDrawing" Target="../drawings/vmlDrawing3.vml"/><Relationship Id="rId6" Type="http://schemas.openxmlformats.org/officeDocument/2006/relationships/image" Target="../media/image42.emf"/><Relationship Id="rId5" Type="http://schemas.openxmlformats.org/officeDocument/2006/relationships/oleObject" Target="../embeddings/oleObject10.bin"/><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7.xml"/><Relationship Id="rId1" Type="http://schemas.openxmlformats.org/officeDocument/2006/relationships/vmlDrawing" Target="../drawings/vmlDrawing4.vml"/><Relationship Id="rId6" Type="http://schemas.openxmlformats.org/officeDocument/2006/relationships/image" Target="../media/image45.emf"/><Relationship Id="rId5" Type="http://schemas.openxmlformats.org/officeDocument/2006/relationships/oleObject" Target="../embeddings/oleObject13.bin"/><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37.xml"/><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7.xml"/><Relationship Id="rId1" Type="http://schemas.openxmlformats.org/officeDocument/2006/relationships/vmlDrawing" Target="../drawings/vmlDrawing5.vml"/><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7.xml"/><Relationship Id="rId1" Type="http://schemas.openxmlformats.org/officeDocument/2006/relationships/vmlDrawing" Target="../drawings/vmlDrawing6.vml"/><Relationship Id="rId6" Type="http://schemas.openxmlformats.org/officeDocument/2006/relationships/image" Target="../media/image50.emf"/><Relationship Id="rId5" Type="http://schemas.openxmlformats.org/officeDocument/2006/relationships/oleObject" Target="../embeddings/oleObject16.bin"/><Relationship Id="rId4" Type="http://schemas.openxmlformats.org/officeDocument/2006/relationships/image" Target="../media/image49.emf"/></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37.xml"/><Relationship Id="rId1" Type="http://schemas.openxmlformats.org/officeDocument/2006/relationships/vmlDrawing" Target="../drawings/vmlDrawing7.vml"/><Relationship Id="rId5" Type="http://schemas.openxmlformats.org/officeDocument/2006/relationships/image" Target="../media/image51.emf"/><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1.xml"/><Relationship Id="rId1" Type="http://schemas.openxmlformats.org/officeDocument/2006/relationships/vmlDrawing" Target="../drawings/vmlDrawing8.vml"/><Relationship Id="rId6" Type="http://schemas.openxmlformats.org/officeDocument/2006/relationships/image" Target="../media/image59.emf"/><Relationship Id="rId5" Type="http://schemas.openxmlformats.org/officeDocument/2006/relationships/oleObject" Target="../embeddings/oleObject19.bin"/><Relationship Id="rId4" Type="http://schemas.openxmlformats.org/officeDocument/2006/relationships/image" Target="../media/image58.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1.xml"/><Relationship Id="rId1" Type="http://schemas.openxmlformats.org/officeDocument/2006/relationships/vmlDrawing" Target="../drawings/vmlDrawing9.vml"/><Relationship Id="rId5" Type="http://schemas.openxmlformats.org/officeDocument/2006/relationships/image" Target="../media/image61.emf"/><Relationship Id="rId4" Type="http://schemas.openxmlformats.org/officeDocument/2006/relationships/image" Target="../media/image6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2636912"/>
            <a:ext cx="8280920" cy="2514599"/>
          </a:xfrm>
        </p:spPr>
        <p:txBody>
          <a:bodyPr>
            <a:noAutofit/>
          </a:bodyPr>
          <a:lstStyle/>
          <a:p>
            <a:pPr algn="ctr"/>
            <a:r>
              <a:rPr lang="es-EC" sz="3200" b="1" cap="all" dirty="0"/>
              <a:t>efectos de la aplicación DE LA NORMA INTERNACIONAL DE </a:t>
            </a:r>
            <a:r>
              <a:rPr lang="es-EC" sz="3200" b="1" cap="all" dirty="0" smtClean="0"/>
              <a:t>INFORMACIÓN </a:t>
            </a:r>
            <a:r>
              <a:rPr lang="es-EC" sz="3200" b="1" cap="all" dirty="0"/>
              <a:t>FINANCIERA NIIF 16, EN LAS empresas que arriendan LOCALES COMERCIALES EN LA CIUDAD DE QUITO</a:t>
            </a:r>
            <a:endParaRPr lang="en-GB" sz="3200" dirty="0"/>
          </a:p>
        </p:txBody>
      </p:sp>
      <p:sp>
        <p:nvSpPr>
          <p:cNvPr id="3" name="Subtitle 2"/>
          <p:cNvSpPr>
            <a:spLocks noGrp="1"/>
          </p:cNvSpPr>
          <p:nvPr>
            <p:ph type="subTitle" idx="1"/>
          </p:nvPr>
        </p:nvSpPr>
        <p:spPr>
          <a:xfrm>
            <a:off x="7778278" y="6021288"/>
            <a:ext cx="3980260" cy="594360"/>
          </a:xfrm>
        </p:spPr>
        <p:txBody>
          <a:bodyPr/>
          <a:lstStyle/>
          <a:p>
            <a:pPr algn="r"/>
            <a:r>
              <a:rPr lang="en-GB" sz="1400" dirty="0" err="1" smtClean="0"/>
              <a:t>Autor</a:t>
            </a:r>
            <a:r>
              <a:rPr lang="en-GB" sz="1400" dirty="0" smtClean="0"/>
              <a:t> </a:t>
            </a:r>
            <a:r>
              <a:rPr lang="en-GB" sz="1400" b="1" dirty="0" smtClean="0"/>
              <a:t>Oscar Alberto Flores Carrera</a:t>
            </a:r>
          </a:p>
          <a:p>
            <a:pPr algn="r"/>
            <a:r>
              <a:rPr lang="en-GB" sz="1400" dirty="0" smtClean="0"/>
              <a:t>Director </a:t>
            </a:r>
            <a:r>
              <a:rPr lang="en-GB" sz="1400" b="1" dirty="0" err="1" smtClean="0"/>
              <a:t>Ing</a:t>
            </a:r>
            <a:r>
              <a:rPr lang="en-GB" sz="1400" b="1" dirty="0" smtClean="0"/>
              <a:t>. CPA. Carlos </a:t>
            </a:r>
            <a:r>
              <a:rPr lang="en-GB" sz="1400" b="1" dirty="0" err="1" smtClean="0"/>
              <a:t>Ramírez</a:t>
            </a:r>
            <a:r>
              <a:rPr lang="en-GB" sz="1400" b="1" dirty="0" smtClean="0"/>
              <a:t> </a:t>
            </a:r>
            <a:r>
              <a:rPr lang="en-GB" sz="1400" b="1" dirty="0" err="1" smtClean="0"/>
              <a:t>Lafuente</a:t>
            </a:r>
            <a:r>
              <a:rPr lang="en-GB" sz="1400" b="1" dirty="0" smtClean="0"/>
              <a:t>  </a:t>
            </a:r>
            <a:endParaRPr lang="en-GB" sz="1400" dirty="0"/>
          </a:p>
          <a:p>
            <a:pPr algn="r"/>
            <a:r>
              <a:rPr lang="en-GB" sz="1400" dirty="0" err="1" smtClean="0"/>
              <a:t>Sangolquí</a:t>
            </a:r>
            <a:r>
              <a:rPr lang="en-GB" sz="1400" dirty="0" smtClean="0"/>
              <a:t>, </a:t>
            </a:r>
            <a:r>
              <a:rPr lang="en-GB" sz="1400" dirty="0" err="1" smtClean="0"/>
              <a:t>enero</a:t>
            </a:r>
            <a:r>
              <a:rPr lang="en-GB" sz="1400" dirty="0" smtClean="0"/>
              <a:t> 2019</a:t>
            </a:r>
            <a:endParaRPr lang="en-GB" sz="1400" dirty="0"/>
          </a:p>
        </p:txBody>
      </p:sp>
      <p:sp>
        <p:nvSpPr>
          <p:cNvPr id="4" name="Rectangle 3"/>
          <p:cNvSpPr/>
          <p:nvPr/>
        </p:nvSpPr>
        <p:spPr>
          <a:xfrm>
            <a:off x="2351584" y="1484784"/>
            <a:ext cx="7560840" cy="707886"/>
          </a:xfrm>
          <a:prstGeom prst="rect">
            <a:avLst/>
          </a:prstGeom>
        </p:spPr>
        <p:txBody>
          <a:bodyPr wrap="square">
            <a:spAutoFit/>
          </a:bodyPr>
          <a:lstStyle/>
          <a:p>
            <a:pPr algn="ctr"/>
            <a:r>
              <a:rPr lang="en-US" sz="2000" dirty="0" err="1"/>
              <a:t>Trabajo</a:t>
            </a:r>
            <a:r>
              <a:rPr lang="en-US" sz="2000" dirty="0"/>
              <a:t> de </a:t>
            </a:r>
            <a:r>
              <a:rPr lang="en-US" sz="2000" dirty="0" err="1"/>
              <a:t>Titulación</a:t>
            </a:r>
            <a:r>
              <a:rPr lang="en-US" sz="2000" dirty="0"/>
              <a:t> </a:t>
            </a:r>
            <a:r>
              <a:rPr lang="en-US" sz="2000" dirty="0" err="1"/>
              <a:t>previo</a:t>
            </a:r>
            <a:r>
              <a:rPr lang="en-US" sz="2000" dirty="0"/>
              <a:t> a la </a:t>
            </a:r>
            <a:r>
              <a:rPr lang="en-US" sz="2000" dirty="0" err="1"/>
              <a:t>obtención</a:t>
            </a:r>
            <a:r>
              <a:rPr lang="en-US" sz="2000" dirty="0"/>
              <a:t> del </a:t>
            </a:r>
            <a:r>
              <a:rPr lang="en-US" sz="2000" dirty="0" err="1"/>
              <a:t>Título</a:t>
            </a:r>
            <a:r>
              <a:rPr lang="en-US" sz="2000" dirty="0"/>
              <a:t> de </a:t>
            </a:r>
          </a:p>
          <a:p>
            <a:pPr algn="ctr"/>
            <a:r>
              <a:rPr lang="en-US" sz="2000" dirty="0" err="1"/>
              <a:t>Ingeniero</a:t>
            </a:r>
            <a:r>
              <a:rPr lang="en-US" sz="2000" dirty="0"/>
              <a:t> </a:t>
            </a:r>
            <a:r>
              <a:rPr lang="en-US" sz="2000" dirty="0" err="1"/>
              <a:t>en</a:t>
            </a:r>
            <a:r>
              <a:rPr lang="en-US" sz="2000" dirty="0"/>
              <a:t> </a:t>
            </a:r>
            <a:r>
              <a:rPr lang="en-US" sz="2000" dirty="0" err="1"/>
              <a:t>Finanzas</a:t>
            </a:r>
            <a:r>
              <a:rPr lang="en-US" sz="2000" dirty="0"/>
              <a:t> y </a:t>
            </a:r>
            <a:r>
              <a:rPr lang="en-US" sz="2000" dirty="0" err="1"/>
              <a:t>Auditoría</a:t>
            </a:r>
            <a:endParaRPr lang="en-US" sz="2000" dirty="0"/>
          </a:p>
        </p:txBody>
      </p:sp>
      <p:sp>
        <p:nvSpPr>
          <p:cNvPr id="5" name="Rectangle 4"/>
          <p:cNvSpPr/>
          <p:nvPr/>
        </p:nvSpPr>
        <p:spPr>
          <a:xfrm>
            <a:off x="2351584" y="778639"/>
            <a:ext cx="7560840" cy="707886"/>
          </a:xfrm>
          <a:prstGeom prst="rect">
            <a:avLst/>
          </a:prstGeom>
        </p:spPr>
        <p:txBody>
          <a:bodyPr wrap="square">
            <a:spAutoFit/>
          </a:bodyPr>
          <a:lstStyle/>
          <a:p>
            <a:pPr algn="ctr"/>
            <a:r>
              <a:rPr lang="en-US" sz="2000" b="1" dirty="0"/>
              <a:t>DEPARTAMENTO DE CIENCIAS ECONÓMICAS, ADMINISTRATIVAS Y DE COMERCIO</a:t>
            </a:r>
          </a:p>
        </p:txBody>
      </p:sp>
      <p:pic>
        <p:nvPicPr>
          <p:cNvPr id="6" name="Imagen 64" descr="http://sege.espe.edu.ec/wp-content/uploads/2013/08/cropped-Comunicado-2-1.jpg"/>
          <p:cNvPicPr/>
          <p:nvPr/>
        </p:nvPicPr>
        <p:blipFill rotWithShape="1">
          <a:blip r:embed="rId2" cstate="print">
            <a:extLst>
              <a:ext uri="{28A0092B-C50C-407E-A947-70E740481C1C}">
                <a14:useLocalDpi xmlns:a14="http://schemas.microsoft.com/office/drawing/2010/main" val="0"/>
              </a:ext>
            </a:extLst>
          </a:blip>
          <a:srcRect l="9962" t="11395" r="8835" b="7319"/>
          <a:stretch/>
        </p:blipFill>
        <p:spPr bwMode="auto">
          <a:xfrm>
            <a:off x="551384" y="5828873"/>
            <a:ext cx="1907703" cy="7189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3540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Marco Teórico</a:t>
            </a:r>
            <a:endParaRPr lang="en-US" dirty="0"/>
          </a:p>
        </p:txBody>
      </p:sp>
      <p:sp>
        <p:nvSpPr>
          <p:cNvPr id="3" name="Subtitle 2"/>
          <p:cNvSpPr>
            <a:spLocks noGrp="1"/>
          </p:cNvSpPr>
          <p:nvPr>
            <p:ph type="subTitle" idx="1"/>
          </p:nvPr>
        </p:nvSpPr>
        <p:spPr/>
        <p:txBody>
          <a:bodyPr/>
          <a:lstStyle/>
          <a:p>
            <a:r>
              <a:rPr lang="es-EC" sz="64800" dirty="0"/>
              <a:t>3</a:t>
            </a:r>
            <a:endParaRPr lang="en-US" sz="64800" dirty="0"/>
          </a:p>
        </p:txBody>
      </p:sp>
    </p:spTree>
    <p:extLst>
      <p:ext uri="{BB962C8B-B14F-4D97-AF65-F5344CB8AC3E}">
        <p14:creationId xmlns:p14="http://schemas.microsoft.com/office/powerpoint/2010/main" val="5317055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783632" y="2164867"/>
            <a:ext cx="6696744" cy="536473"/>
          </a:xfrm>
        </p:spPr>
        <p:style>
          <a:lnRef idx="3">
            <a:schemeClr val="lt1"/>
          </a:lnRef>
          <a:fillRef idx="1">
            <a:schemeClr val="accent3"/>
          </a:fillRef>
          <a:effectRef idx="1">
            <a:schemeClr val="accent3"/>
          </a:effectRef>
          <a:fontRef idx="minor">
            <a:schemeClr val="lt1"/>
          </a:fontRef>
        </p:style>
        <p:txBody>
          <a:bodyPr anchor="ctr"/>
          <a:lstStyle/>
          <a:p>
            <a:pPr algn="ctr"/>
            <a:r>
              <a:rPr lang="es-EC" sz="1800" dirty="0"/>
              <a:t>LEYES Y REGULACIONES EN ECUADOR APLICABLES </a:t>
            </a:r>
            <a:endParaRPr lang="en-US" sz="1800" dirty="0"/>
          </a:p>
        </p:txBody>
      </p:sp>
      <p:sp>
        <p:nvSpPr>
          <p:cNvPr id="6" name="Text Placeholder 5"/>
          <p:cNvSpPr>
            <a:spLocks noGrp="1"/>
          </p:cNvSpPr>
          <p:nvPr>
            <p:ph type="body" sz="quarter" idx="16"/>
          </p:nvPr>
        </p:nvSpPr>
        <p:spPr>
          <a:xfrm>
            <a:off x="2711624" y="3028963"/>
            <a:ext cx="2232248" cy="1728192"/>
          </a:xfrm>
        </p:spPr>
        <p:style>
          <a:lnRef idx="3">
            <a:schemeClr val="lt1"/>
          </a:lnRef>
          <a:fillRef idx="1">
            <a:schemeClr val="accent1"/>
          </a:fillRef>
          <a:effectRef idx="1">
            <a:schemeClr val="accent1"/>
          </a:effectRef>
          <a:fontRef idx="minor">
            <a:schemeClr val="lt1"/>
          </a:fontRef>
        </p:style>
        <p:txBody>
          <a:bodyPr anchor="ctr"/>
          <a:lstStyle/>
          <a:p>
            <a:pPr marL="72000" algn="ctr">
              <a:spcAft>
                <a:spcPts val="0"/>
              </a:spcAft>
              <a:tabLst>
                <a:tab pos="1971675" algn="l"/>
                <a:tab pos="2151063" algn="l"/>
              </a:tabLst>
            </a:pPr>
            <a:r>
              <a:rPr lang="es-EC" sz="1800" b="0" dirty="0" smtClean="0"/>
              <a:t>Superintendencia de Compañías, Valores y Seguros</a:t>
            </a:r>
          </a:p>
          <a:p>
            <a:pPr marL="72000" algn="ctr">
              <a:spcAft>
                <a:spcPts val="0"/>
              </a:spcAft>
              <a:tabLst>
                <a:tab pos="1971675" algn="l"/>
                <a:tab pos="2151063" algn="l"/>
              </a:tabLst>
            </a:pPr>
            <a:r>
              <a:rPr lang="es-EC" sz="1800" dirty="0" smtClean="0"/>
              <a:t>(SIC)</a:t>
            </a:r>
            <a:endParaRPr lang="es-EC" sz="1800" dirty="0"/>
          </a:p>
        </p:txBody>
      </p:sp>
      <p:sp>
        <p:nvSpPr>
          <p:cNvPr id="7" name="Text Placeholder 6"/>
          <p:cNvSpPr>
            <a:spLocks noGrp="1"/>
          </p:cNvSpPr>
          <p:nvPr>
            <p:ph type="body" sz="quarter" idx="18"/>
          </p:nvPr>
        </p:nvSpPr>
        <p:spPr>
          <a:xfrm>
            <a:off x="5159896" y="3028963"/>
            <a:ext cx="1847088" cy="1440160"/>
          </a:xfrm>
        </p:spPr>
        <p:style>
          <a:lnRef idx="3">
            <a:schemeClr val="lt1"/>
          </a:lnRef>
          <a:fillRef idx="1">
            <a:schemeClr val="accent2"/>
          </a:fillRef>
          <a:effectRef idx="1">
            <a:schemeClr val="accent2"/>
          </a:effectRef>
          <a:fontRef idx="minor">
            <a:schemeClr val="lt1"/>
          </a:fontRef>
        </p:style>
        <p:txBody>
          <a:bodyPr anchor="ctr"/>
          <a:lstStyle/>
          <a:p>
            <a:pPr algn="ctr"/>
            <a:r>
              <a:rPr lang="es-EC" sz="1800" b="0" dirty="0" smtClean="0"/>
              <a:t>Servicio de Rentas </a:t>
            </a:r>
            <a:r>
              <a:rPr lang="es-EC" sz="1800" b="0" dirty="0"/>
              <a:t>I</a:t>
            </a:r>
            <a:r>
              <a:rPr lang="es-EC" sz="1800" b="0" dirty="0" smtClean="0"/>
              <a:t>nternas</a:t>
            </a:r>
          </a:p>
          <a:p>
            <a:pPr algn="ctr"/>
            <a:r>
              <a:rPr lang="es-EC" sz="1800" dirty="0" smtClean="0"/>
              <a:t>(</a:t>
            </a:r>
            <a:r>
              <a:rPr lang="es-EC" sz="1800" dirty="0"/>
              <a:t>SRI</a:t>
            </a:r>
            <a:r>
              <a:rPr lang="es-EC" sz="1800" dirty="0" smtClean="0"/>
              <a:t>)</a:t>
            </a:r>
            <a:endParaRPr lang="es-EC" sz="1800" dirty="0"/>
          </a:p>
        </p:txBody>
      </p:sp>
      <p:sp>
        <p:nvSpPr>
          <p:cNvPr id="8" name="Text Placeholder 7"/>
          <p:cNvSpPr>
            <a:spLocks noGrp="1"/>
          </p:cNvSpPr>
          <p:nvPr>
            <p:ph type="body" sz="quarter" idx="20"/>
          </p:nvPr>
        </p:nvSpPr>
        <p:spPr>
          <a:xfrm>
            <a:off x="7248128" y="3028963"/>
            <a:ext cx="2376264" cy="2384249"/>
          </a:xfrm>
        </p:spPr>
        <p:style>
          <a:lnRef idx="2">
            <a:schemeClr val="accent6">
              <a:shade val="50000"/>
            </a:schemeClr>
          </a:lnRef>
          <a:fillRef idx="1">
            <a:schemeClr val="accent6"/>
          </a:fillRef>
          <a:effectRef idx="0">
            <a:schemeClr val="accent6"/>
          </a:effectRef>
          <a:fontRef idx="minor">
            <a:schemeClr val="lt1"/>
          </a:fontRef>
        </p:style>
        <p:txBody>
          <a:bodyPr anchor="ctr"/>
          <a:lstStyle/>
          <a:p>
            <a:pPr marL="539750" indent="-285750">
              <a:buFontTx/>
              <a:buChar char="-"/>
            </a:pPr>
            <a:r>
              <a:rPr lang="es-EC" sz="1800" b="0" dirty="0" smtClean="0"/>
              <a:t>Contratos de integración mercantil</a:t>
            </a:r>
          </a:p>
          <a:p>
            <a:pPr marL="539750" indent="-285750">
              <a:buFontTx/>
              <a:buChar char="-"/>
            </a:pPr>
            <a:r>
              <a:rPr lang="es-EC" sz="1800" b="0" dirty="0" smtClean="0"/>
              <a:t>Contratos de arrendamiento</a:t>
            </a:r>
          </a:p>
          <a:p>
            <a:pPr marL="539750" indent="-285750">
              <a:buFontTx/>
              <a:buChar char="-"/>
            </a:pPr>
            <a:r>
              <a:rPr lang="es-EC" sz="1800" b="0" dirty="0" smtClean="0"/>
              <a:t>Contratos de concesión comercial</a:t>
            </a:r>
            <a:endParaRPr lang="en-US" sz="1800" b="0" dirty="0"/>
          </a:p>
        </p:txBody>
      </p:sp>
      <p:sp>
        <p:nvSpPr>
          <p:cNvPr id="4" name="Title 3"/>
          <p:cNvSpPr>
            <a:spLocks noGrp="1"/>
          </p:cNvSpPr>
          <p:nvPr>
            <p:ph type="title"/>
          </p:nvPr>
        </p:nvSpPr>
        <p:spPr/>
        <p:txBody>
          <a:bodyPr>
            <a:normAutofit fontScale="90000"/>
          </a:bodyPr>
          <a:lstStyle/>
          <a:p>
            <a:r>
              <a:rPr lang="es-EC" dirty="0" smtClean="0"/>
              <a:t>Marco </a:t>
            </a:r>
            <a:r>
              <a:rPr lang="es-EC" sz="3100" dirty="0" smtClean="0"/>
              <a:t>teórico</a:t>
            </a:r>
            <a:br>
              <a:rPr lang="es-EC" sz="3100" dirty="0" smtClean="0"/>
            </a:br>
            <a:r>
              <a:rPr lang="es-EC" sz="3100" dirty="0" smtClean="0">
                <a:solidFill>
                  <a:schemeClr val="accent3"/>
                </a:solidFill>
              </a:rPr>
              <a:t>Marco referencial</a:t>
            </a:r>
            <a:r>
              <a:rPr lang="es-EC" sz="3100" dirty="0" smtClean="0"/>
              <a:t/>
            </a:r>
            <a:br>
              <a:rPr lang="es-EC" sz="3100" dirty="0" smtClean="0"/>
            </a:br>
            <a:endParaRPr lang="en-US" sz="3100" dirty="0"/>
          </a:p>
        </p:txBody>
      </p:sp>
      <p:sp>
        <p:nvSpPr>
          <p:cNvPr id="10" name="Freeform 9"/>
          <p:cNvSpPr>
            <a:spLocks noChangeAspect="1" noEditPoints="1"/>
          </p:cNvSpPr>
          <p:nvPr/>
        </p:nvSpPr>
        <p:spPr bwMode="auto">
          <a:xfrm>
            <a:off x="10560496" y="404664"/>
            <a:ext cx="1188131" cy="1191140"/>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3729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fade">
                                      <p:cBhvr>
                                        <p:cTn id="18" dur="500"/>
                                        <p:tgtEl>
                                          <p:spTgt spid="7">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fade">
                                      <p:cBhvr>
                                        <p:cTn id="29" dur="500"/>
                                        <p:tgtEl>
                                          <p:spTgt spid="8">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497773" y="2343562"/>
            <a:ext cx="5414651" cy="837083"/>
          </a:xfrm>
        </p:spPr>
        <p:style>
          <a:lnRef idx="2">
            <a:schemeClr val="accent2">
              <a:shade val="50000"/>
            </a:schemeClr>
          </a:lnRef>
          <a:fillRef idx="1">
            <a:schemeClr val="accent2"/>
          </a:fillRef>
          <a:effectRef idx="0">
            <a:schemeClr val="accent2"/>
          </a:effectRef>
          <a:fontRef idx="minor">
            <a:schemeClr val="lt1"/>
          </a:fontRef>
        </p:style>
        <p:txBody>
          <a:bodyPr anchor="ctr"/>
          <a:lstStyle/>
          <a:p>
            <a:pPr marL="72000" algn="ctr">
              <a:spcAft>
                <a:spcPts val="0"/>
              </a:spcAft>
            </a:pPr>
            <a:r>
              <a:rPr lang="es-EC" sz="1800" dirty="0"/>
              <a:t>NORMAS INTERNACIONALES DE INFORMACION FINANCIERA (NIIF)</a:t>
            </a:r>
            <a:endParaRPr lang="en-US" sz="1800" dirty="0"/>
          </a:p>
        </p:txBody>
      </p:sp>
      <p:sp>
        <p:nvSpPr>
          <p:cNvPr id="4" name="Title 3"/>
          <p:cNvSpPr>
            <a:spLocks noGrp="1"/>
          </p:cNvSpPr>
          <p:nvPr>
            <p:ph type="title"/>
          </p:nvPr>
        </p:nvSpPr>
        <p:spPr>
          <a:xfrm>
            <a:off x="507832" y="468426"/>
            <a:ext cx="10972800" cy="883568"/>
          </a:xfrm>
        </p:spPr>
        <p:txBody>
          <a:bodyPr/>
          <a:lstStyle/>
          <a:p>
            <a:r>
              <a:rPr lang="es-EC" dirty="0" smtClean="0"/>
              <a:t>Marco teórico</a:t>
            </a:r>
            <a:br>
              <a:rPr lang="es-EC" dirty="0" smtClean="0"/>
            </a:br>
            <a:r>
              <a:rPr lang="es-EC" dirty="0" smtClean="0">
                <a:solidFill>
                  <a:schemeClr val="accent3"/>
                </a:solidFill>
              </a:rPr>
              <a:t>Teorías de soporte</a:t>
            </a:r>
            <a:endParaRPr lang="en-US" dirty="0">
              <a:solidFill>
                <a:schemeClr val="accent3"/>
              </a:solidFill>
            </a:endParaRPr>
          </a:p>
        </p:txBody>
      </p:sp>
      <p:sp>
        <p:nvSpPr>
          <p:cNvPr id="2" name="Text Placeholder 1"/>
          <p:cNvSpPr>
            <a:spLocks noGrp="1"/>
          </p:cNvSpPr>
          <p:nvPr>
            <p:ph type="body" sz="quarter" idx="16"/>
          </p:nvPr>
        </p:nvSpPr>
        <p:spPr>
          <a:xfrm>
            <a:off x="4624903" y="3431966"/>
            <a:ext cx="1961102" cy="1584176"/>
          </a:xfr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s-EC" sz="1800" dirty="0"/>
              <a:t>MARCO </a:t>
            </a:r>
            <a:r>
              <a:rPr lang="es-EC" sz="1800" dirty="0" smtClean="0"/>
              <a:t>CONCEPTUAL DE </a:t>
            </a:r>
            <a:r>
              <a:rPr lang="es-EC" sz="1800" dirty="0"/>
              <a:t>LAS </a:t>
            </a:r>
            <a:r>
              <a:rPr lang="es-EC" sz="1800" dirty="0" smtClean="0"/>
              <a:t>NIIF</a:t>
            </a:r>
            <a:endParaRPr lang="es-EC" sz="1800" dirty="0"/>
          </a:p>
        </p:txBody>
      </p:sp>
      <p:sp>
        <p:nvSpPr>
          <p:cNvPr id="3" name="Text Placeholder 2"/>
          <p:cNvSpPr>
            <a:spLocks noGrp="1"/>
          </p:cNvSpPr>
          <p:nvPr>
            <p:ph type="body" sz="quarter" idx="18"/>
          </p:nvPr>
        </p:nvSpPr>
        <p:spPr>
          <a:xfrm>
            <a:off x="2409540" y="2335107"/>
            <a:ext cx="1847088" cy="2795666"/>
          </a:xfr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s-EC" sz="1800" b="0" dirty="0"/>
              <a:t>APLICACIÓN CONTABLE ACTUAL </a:t>
            </a:r>
          </a:p>
          <a:p>
            <a:pPr algn="ctr"/>
            <a:r>
              <a:rPr lang="es-EC" sz="1800" dirty="0"/>
              <a:t>(NIC 17</a:t>
            </a:r>
            <a:r>
              <a:rPr lang="es-EC" sz="1800" dirty="0" smtClean="0"/>
              <a:t>)</a:t>
            </a:r>
            <a:endParaRPr lang="es-EC" sz="1800" dirty="0"/>
          </a:p>
        </p:txBody>
      </p:sp>
      <p:sp>
        <p:nvSpPr>
          <p:cNvPr id="10" name="Text Placeholder 9"/>
          <p:cNvSpPr>
            <a:spLocks noGrp="1"/>
          </p:cNvSpPr>
          <p:nvPr>
            <p:ph type="body" sz="quarter" idx="20"/>
          </p:nvPr>
        </p:nvSpPr>
        <p:spPr>
          <a:xfrm>
            <a:off x="6874036" y="3429000"/>
            <a:ext cx="2952328" cy="1587141"/>
          </a:xfr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s-EC" sz="1800" dirty="0"/>
              <a:t>NIIF 16 </a:t>
            </a:r>
            <a:r>
              <a:rPr lang="es-EC" sz="1800" dirty="0" smtClean="0"/>
              <a:t>ARRENDAMIENTOS</a:t>
            </a:r>
          </a:p>
        </p:txBody>
      </p:sp>
      <p:sp>
        <p:nvSpPr>
          <p:cNvPr id="12" name="Freeform 30"/>
          <p:cNvSpPr>
            <a:spLocks noChangeAspect="1" noEditPoints="1"/>
          </p:cNvSpPr>
          <p:nvPr/>
        </p:nvSpPr>
        <p:spPr bwMode="auto">
          <a:xfrm>
            <a:off x="10560495" y="404664"/>
            <a:ext cx="1188131" cy="1191141"/>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238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5">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additive="base">
                                        <p:cTn id="29" dur="500" fill="hold"/>
                                        <p:tgtEl>
                                          <p:spTgt spid="2">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2">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bg/>
                                          </p:spTgt>
                                        </p:tgtEl>
                                        <p:attrNameLst>
                                          <p:attrName>style.visibility</p:attrName>
                                        </p:attrNameLst>
                                      </p:cBhvr>
                                      <p:to>
                                        <p:strVal val="visible"/>
                                      </p:to>
                                    </p:set>
                                    <p:anim calcmode="lin" valueType="num">
                                      <p:cBhvr additive="base">
                                        <p:cTn id="3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2" grpId="0" uiExpand="1" build="p" animBg="1"/>
      <p:bldP spid="3" grpId="0" build="p" animBg="1"/>
      <p:bldP spid="1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885869" y="1820128"/>
            <a:ext cx="4370371" cy="984499"/>
          </a:xfr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s-EC" sz="1800" dirty="0"/>
              <a:t>PRINCIPALES CENTROS COMERCIALES EN LA CIUDAD DE QUITO (ARRENDADOR)</a:t>
            </a:r>
          </a:p>
        </p:txBody>
      </p:sp>
      <p:sp>
        <p:nvSpPr>
          <p:cNvPr id="6" name="Text Placeholder 5"/>
          <p:cNvSpPr>
            <a:spLocks noGrp="1"/>
          </p:cNvSpPr>
          <p:nvPr>
            <p:ph type="body" sz="quarter" idx="16"/>
          </p:nvPr>
        </p:nvSpPr>
        <p:spPr>
          <a:xfrm>
            <a:off x="7392144" y="3573016"/>
            <a:ext cx="4680520" cy="2743200"/>
          </a:xfrm>
        </p:spPr>
        <p:txBody>
          <a:bodyPr/>
          <a:lstStyle/>
          <a:p>
            <a:pPr>
              <a:spcAft>
                <a:spcPts val="0"/>
              </a:spcAft>
            </a:pPr>
            <a:r>
              <a:rPr lang="es-EC" sz="1600" b="0" dirty="0" err="1">
                <a:solidFill>
                  <a:schemeClr val="tx1"/>
                </a:solidFill>
              </a:rPr>
              <a:t>Quicentro</a:t>
            </a:r>
            <a:r>
              <a:rPr lang="es-EC" sz="1600" b="0" dirty="0">
                <a:solidFill>
                  <a:schemeClr val="tx1"/>
                </a:solidFill>
              </a:rPr>
              <a:t> Shopping (210)</a:t>
            </a:r>
          </a:p>
          <a:p>
            <a:pPr>
              <a:spcAft>
                <a:spcPts val="0"/>
              </a:spcAft>
            </a:pPr>
            <a:r>
              <a:rPr lang="es-EC" sz="1600" b="0" dirty="0">
                <a:solidFill>
                  <a:schemeClr val="tx1"/>
                </a:solidFill>
              </a:rPr>
              <a:t>Mall El Jardín (170)</a:t>
            </a:r>
          </a:p>
          <a:p>
            <a:pPr>
              <a:spcAft>
                <a:spcPts val="0"/>
              </a:spcAft>
            </a:pPr>
            <a:r>
              <a:rPr lang="es-EC" sz="1600" b="0" dirty="0">
                <a:solidFill>
                  <a:schemeClr val="tx1"/>
                </a:solidFill>
              </a:rPr>
              <a:t>Centro Comercial El Bosque (243)</a:t>
            </a:r>
          </a:p>
          <a:p>
            <a:pPr>
              <a:spcAft>
                <a:spcPts val="0"/>
              </a:spcAft>
            </a:pPr>
            <a:r>
              <a:rPr lang="es-EC" sz="1600" b="0" dirty="0">
                <a:solidFill>
                  <a:schemeClr val="tx1"/>
                </a:solidFill>
              </a:rPr>
              <a:t>Centro Comercial Iñaquito (CCI) (164)</a:t>
            </a:r>
          </a:p>
          <a:p>
            <a:pPr>
              <a:spcAft>
                <a:spcPts val="0"/>
              </a:spcAft>
            </a:pPr>
            <a:r>
              <a:rPr lang="es-EC" sz="1600" b="0" dirty="0">
                <a:solidFill>
                  <a:schemeClr val="tx1"/>
                </a:solidFill>
              </a:rPr>
              <a:t>Centro Comercial El Recreo (529)</a:t>
            </a:r>
          </a:p>
          <a:p>
            <a:pPr>
              <a:spcAft>
                <a:spcPts val="0"/>
              </a:spcAft>
            </a:pPr>
            <a:r>
              <a:rPr lang="es-EC" sz="1600" b="0" dirty="0">
                <a:solidFill>
                  <a:schemeClr val="tx1"/>
                </a:solidFill>
              </a:rPr>
              <a:t>Centro Comercial Granados Plaza (37)</a:t>
            </a:r>
          </a:p>
          <a:p>
            <a:pPr>
              <a:spcAft>
                <a:spcPts val="0"/>
              </a:spcAft>
            </a:pPr>
            <a:r>
              <a:rPr lang="es-EC" sz="1600" b="0" dirty="0">
                <a:solidFill>
                  <a:schemeClr val="tx1"/>
                </a:solidFill>
              </a:rPr>
              <a:t>Centro Comercial </a:t>
            </a:r>
            <a:r>
              <a:rPr lang="es-EC" sz="1600" b="0" dirty="0" err="1">
                <a:solidFill>
                  <a:schemeClr val="tx1"/>
                </a:solidFill>
              </a:rPr>
              <a:t>Quicentro</a:t>
            </a:r>
            <a:r>
              <a:rPr lang="es-EC" sz="1600" b="0" dirty="0">
                <a:solidFill>
                  <a:schemeClr val="tx1"/>
                </a:solidFill>
              </a:rPr>
              <a:t> Sur (258)</a:t>
            </a:r>
          </a:p>
          <a:p>
            <a:pPr>
              <a:spcAft>
                <a:spcPts val="0"/>
              </a:spcAft>
            </a:pPr>
            <a:r>
              <a:rPr lang="es-EC" sz="1600" b="0" dirty="0">
                <a:solidFill>
                  <a:schemeClr val="tx1"/>
                </a:solidFill>
              </a:rPr>
              <a:t>Centro Comercial Condado Shopping (164)</a:t>
            </a:r>
          </a:p>
          <a:p>
            <a:pPr>
              <a:spcAft>
                <a:spcPts val="0"/>
              </a:spcAft>
            </a:pPr>
            <a:endParaRPr lang="es-EC" sz="1600" b="0" dirty="0">
              <a:solidFill>
                <a:schemeClr val="tx1"/>
              </a:solidFill>
            </a:endParaRPr>
          </a:p>
          <a:p>
            <a:pPr>
              <a:spcAft>
                <a:spcPts val="0"/>
              </a:spcAft>
            </a:pPr>
            <a:endParaRPr lang="es-EC" sz="1600" b="0" dirty="0">
              <a:solidFill>
                <a:schemeClr val="tx1"/>
              </a:solidFill>
            </a:endParaRPr>
          </a:p>
          <a:p>
            <a:pPr>
              <a:spcAft>
                <a:spcPts val="0"/>
              </a:spcAft>
            </a:pPr>
            <a:endParaRPr lang="es-EC" sz="1600" b="0" dirty="0">
              <a:solidFill>
                <a:schemeClr val="tx1"/>
              </a:solidFill>
            </a:endParaRPr>
          </a:p>
          <a:p>
            <a:pPr>
              <a:spcAft>
                <a:spcPts val="0"/>
              </a:spcAft>
            </a:pPr>
            <a:endParaRPr lang="es-EC" sz="1600" b="0" dirty="0">
              <a:solidFill>
                <a:schemeClr val="tx1"/>
              </a:solidFill>
            </a:endParaRPr>
          </a:p>
        </p:txBody>
      </p:sp>
      <p:sp>
        <p:nvSpPr>
          <p:cNvPr id="10" name="Text Placeholder 6"/>
          <p:cNvSpPr txBox="1">
            <a:spLocks/>
          </p:cNvSpPr>
          <p:nvPr/>
        </p:nvSpPr>
        <p:spPr>
          <a:xfrm>
            <a:off x="1487488" y="3249249"/>
            <a:ext cx="3384376" cy="1296144"/>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300"/>
              </a:spcAft>
              <a:buFont typeface="Arial" panose="020B0604020202020204" pitchFamily="34" charset="0"/>
              <a:buNone/>
              <a:defRPr sz="10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9pPr>
          </a:lstStyle>
          <a:p>
            <a:r>
              <a:rPr lang="es-EC" sz="1800" dirty="0">
                <a:solidFill>
                  <a:schemeClr val="tx1"/>
                </a:solidFill>
              </a:rPr>
              <a:t>CLASIFICACION INDUSTRIAL INTERNACIONAL UNIFORME DE LAS ACTIVIDADES ECONÓMICAS</a:t>
            </a:r>
          </a:p>
          <a:p>
            <a:endParaRPr lang="es-EC" sz="1800" b="0" dirty="0">
              <a:solidFill>
                <a:schemeClr val="tx1"/>
              </a:solidFill>
            </a:endParaRPr>
          </a:p>
          <a:p>
            <a:r>
              <a:rPr lang="es-EC" sz="1800" b="0" dirty="0">
                <a:solidFill>
                  <a:schemeClr val="tx1"/>
                </a:solidFill>
              </a:rPr>
              <a:t>Sección CIIU L - 681 Actividades inmobiliarias realizadas con bienes propios o arrendados.</a:t>
            </a:r>
          </a:p>
        </p:txBody>
      </p:sp>
      <p:sp>
        <p:nvSpPr>
          <p:cNvPr id="11" name="Freeform 108"/>
          <p:cNvSpPr>
            <a:spLocks noChangeAspect="1" noEditPoints="1"/>
          </p:cNvSpPr>
          <p:nvPr/>
        </p:nvSpPr>
        <p:spPr bwMode="auto">
          <a:xfrm flipH="1">
            <a:off x="5231904" y="3933056"/>
            <a:ext cx="1631571" cy="1547903"/>
          </a:xfrm>
          <a:custGeom>
            <a:avLst/>
            <a:gdLst>
              <a:gd name="T0" fmla="*/ 175 w 200"/>
              <a:gd name="T1" fmla="*/ 175 h 200"/>
              <a:gd name="T2" fmla="*/ 175 w 200"/>
              <a:gd name="T3" fmla="*/ 50 h 200"/>
              <a:gd name="T4" fmla="*/ 163 w 200"/>
              <a:gd name="T5" fmla="*/ 38 h 200"/>
              <a:gd name="T6" fmla="*/ 138 w 200"/>
              <a:gd name="T7" fmla="*/ 38 h 200"/>
              <a:gd name="T8" fmla="*/ 138 w 200"/>
              <a:gd name="T9" fmla="*/ 13 h 200"/>
              <a:gd name="T10" fmla="*/ 125 w 200"/>
              <a:gd name="T11" fmla="*/ 0 h 200"/>
              <a:gd name="T12" fmla="*/ 38 w 200"/>
              <a:gd name="T13" fmla="*/ 0 h 200"/>
              <a:gd name="T14" fmla="*/ 25 w 200"/>
              <a:gd name="T15" fmla="*/ 13 h 200"/>
              <a:gd name="T16" fmla="*/ 25 w 200"/>
              <a:gd name="T17" fmla="*/ 175 h 200"/>
              <a:gd name="T18" fmla="*/ 0 w 200"/>
              <a:gd name="T19" fmla="*/ 175 h 200"/>
              <a:gd name="T20" fmla="*/ 0 w 200"/>
              <a:gd name="T21" fmla="*/ 200 h 200"/>
              <a:gd name="T22" fmla="*/ 200 w 200"/>
              <a:gd name="T23" fmla="*/ 200 h 200"/>
              <a:gd name="T24" fmla="*/ 200 w 200"/>
              <a:gd name="T25" fmla="*/ 175 h 200"/>
              <a:gd name="T26" fmla="*/ 175 w 200"/>
              <a:gd name="T27" fmla="*/ 175 h 200"/>
              <a:gd name="T28" fmla="*/ 75 w 200"/>
              <a:gd name="T29" fmla="*/ 150 h 200"/>
              <a:gd name="T30" fmla="*/ 50 w 200"/>
              <a:gd name="T31" fmla="*/ 150 h 200"/>
              <a:gd name="T32" fmla="*/ 50 w 200"/>
              <a:gd name="T33" fmla="*/ 125 h 200"/>
              <a:gd name="T34" fmla="*/ 75 w 200"/>
              <a:gd name="T35" fmla="*/ 125 h 200"/>
              <a:gd name="T36" fmla="*/ 75 w 200"/>
              <a:gd name="T37" fmla="*/ 150 h 200"/>
              <a:gd name="T38" fmla="*/ 75 w 200"/>
              <a:gd name="T39" fmla="*/ 100 h 200"/>
              <a:gd name="T40" fmla="*/ 50 w 200"/>
              <a:gd name="T41" fmla="*/ 100 h 200"/>
              <a:gd name="T42" fmla="*/ 50 w 200"/>
              <a:gd name="T43" fmla="*/ 75 h 200"/>
              <a:gd name="T44" fmla="*/ 75 w 200"/>
              <a:gd name="T45" fmla="*/ 75 h 200"/>
              <a:gd name="T46" fmla="*/ 75 w 200"/>
              <a:gd name="T47" fmla="*/ 100 h 200"/>
              <a:gd name="T48" fmla="*/ 75 w 200"/>
              <a:gd name="T49" fmla="*/ 50 h 200"/>
              <a:gd name="T50" fmla="*/ 50 w 200"/>
              <a:gd name="T51" fmla="*/ 50 h 200"/>
              <a:gd name="T52" fmla="*/ 50 w 200"/>
              <a:gd name="T53" fmla="*/ 25 h 200"/>
              <a:gd name="T54" fmla="*/ 75 w 200"/>
              <a:gd name="T55" fmla="*/ 25 h 200"/>
              <a:gd name="T56" fmla="*/ 75 w 200"/>
              <a:gd name="T57" fmla="*/ 50 h 200"/>
              <a:gd name="T58" fmla="*/ 113 w 200"/>
              <a:gd name="T59" fmla="*/ 163 h 200"/>
              <a:gd name="T60" fmla="*/ 88 w 200"/>
              <a:gd name="T61" fmla="*/ 163 h 200"/>
              <a:gd name="T62" fmla="*/ 88 w 200"/>
              <a:gd name="T63" fmla="*/ 125 h 200"/>
              <a:gd name="T64" fmla="*/ 113 w 200"/>
              <a:gd name="T65" fmla="*/ 125 h 200"/>
              <a:gd name="T66" fmla="*/ 113 w 200"/>
              <a:gd name="T67" fmla="*/ 163 h 200"/>
              <a:gd name="T68" fmla="*/ 113 w 200"/>
              <a:gd name="T69" fmla="*/ 100 h 200"/>
              <a:gd name="T70" fmla="*/ 88 w 200"/>
              <a:gd name="T71" fmla="*/ 100 h 200"/>
              <a:gd name="T72" fmla="*/ 88 w 200"/>
              <a:gd name="T73" fmla="*/ 75 h 200"/>
              <a:gd name="T74" fmla="*/ 113 w 200"/>
              <a:gd name="T75" fmla="*/ 75 h 200"/>
              <a:gd name="T76" fmla="*/ 113 w 200"/>
              <a:gd name="T77" fmla="*/ 100 h 200"/>
              <a:gd name="T78" fmla="*/ 113 w 200"/>
              <a:gd name="T79" fmla="*/ 50 h 200"/>
              <a:gd name="T80" fmla="*/ 88 w 200"/>
              <a:gd name="T81" fmla="*/ 50 h 200"/>
              <a:gd name="T82" fmla="*/ 88 w 200"/>
              <a:gd name="T83" fmla="*/ 25 h 200"/>
              <a:gd name="T84" fmla="*/ 113 w 200"/>
              <a:gd name="T85" fmla="*/ 25 h 200"/>
              <a:gd name="T86" fmla="*/ 113 w 200"/>
              <a:gd name="T87" fmla="*/ 50 h 200"/>
              <a:gd name="T88" fmla="*/ 150 w 200"/>
              <a:gd name="T89" fmla="*/ 150 h 200"/>
              <a:gd name="T90" fmla="*/ 125 w 200"/>
              <a:gd name="T91" fmla="*/ 150 h 200"/>
              <a:gd name="T92" fmla="*/ 125 w 200"/>
              <a:gd name="T93" fmla="*/ 125 h 200"/>
              <a:gd name="T94" fmla="*/ 150 w 200"/>
              <a:gd name="T95" fmla="*/ 125 h 200"/>
              <a:gd name="T96" fmla="*/ 150 w 200"/>
              <a:gd name="T97" fmla="*/ 150 h 200"/>
              <a:gd name="T98" fmla="*/ 150 w 200"/>
              <a:gd name="T99" fmla="*/ 100 h 200"/>
              <a:gd name="T100" fmla="*/ 125 w 200"/>
              <a:gd name="T101" fmla="*/ 100 h 200"/>
              <a:gd name="T102" fmla="*/ 125 w 200"/>
              <a:gd name="T103" fmla="*/ 75 h 200"/>
              <a:gd name="T104" fmla="*/ 150 w 200"/>
              <a:gd name="T105" fmla="*/ 75 h 200"/>
              <a:gd name="T106" fmla="*/ 150 w 200"/>
              <a:gd name="T10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00">
                <a:moveTo>
                  <a:pt x="175" y="175"/>
                </a:moveTo>
                <a:cubicBezTo>
                  <a:pt x="175" y="50"/>
                  <a:pt x="175" y="50"/>
                  <a:pt x="175" y="50"/>
                </a:cubicBezTo>
                <a:cubicBezTo>
                  <a:pt x="175" y="43"/>
                  <a:pt x="169" y="38"/>
                  <a:pt x="163" y="38"/>
                </a:cubicBezTo>
                <a:cubicBezTo>
                  <a:pt x="138" y="38"/>
                  <a:pt x="138" y="38"/>
                  <a:pt x="138" y="38"/>
                </a:cubicBezTo>
                <a:cubicBezTo>
                  <a:pt x="138" y="13"/>
                  <a:pt x="138" y="13"/>
                  <a:pt x="138" y="13"/>
                </a:cubicBezTo>
                <a:cubicBezTo>
                  <a:pt x="138" y="6"/>
                  <a:pt x="132" y="0"/>
                  <a:pt x="125" y="0"/>
                </a:cubicBezTo>
                <a:cubicBezTo>
                  <a:pt x="38" y="0"/>
                  <a:pt x="38" y="0"/>
                  <a:pt x="38" y="0"/>
                </a:cubicBezTo>
                <a:cubicBezTo>
                  <a:pt x="31" y="0"/>
                  <a:pt x="25" y="6"/>
                  <a:pt x="25" y="13"/>
                </a:cubicBezTo>
                <a:cubicBezTo>
                  <a:pt x="25" y="175"/>
                  <a:pt x="25" y="175"/>
                  <a:pt x="25" y="175"/>
                </a:cubicBezTo>
                <a:cubicBezTo>
                  <a:pt x="0" y="175"/>
                  <a:pt x="0" y="175"/>
                  <a:pt x="0" y="175"/>
                </a:cubicBezTo>
                <a:cubicBezTo>
                  <a:pt x="0" y="200"/>
                  <a:pt x="0" y="200"/>
                  <a:pt x="0" y="200"/>
                </a:cubicBezTo>
                <a:cubicBezTo>
                  <a:pt x="200" y="200"/>
                  <a:pt x="200" y="200"/>
                  <a:pt x="200" y="200"/>
                </a:cubicBezTo>
                <a:cubicBezTo>
                  <a:pt x="200" y="175"/>
                  <a:pt x="200" y="175"/>
                  <a:pt x="200" y="175"/>
                </a:cubicBezTo>
                <a:lnTo>
                  <a:pt x="175" y="175"/>
                </a:lnTo>
                <a:close/>
                <a:moveTo>
                  <a:pt x="75" y="150"/>
                </a:moveTo>
                <a:cubicBezTo>
                  <a:pt x="50" y="150"/>
                  <a:pt x="50" y="150"/>
                  <a:pt x="50" y="150"/>
                </a:cubicBezTo>
                <a:cubicBezTo>
                  <a:pt x="50" y="125"/>
                  <a:pt x="50" y="125"/>
                  <a:pt x="50" y="125"/>
                </a:cubicBezTo>
                <a:cubicBezTo>
                  <a:pt x="75" y="125"/>
                  <a:pt x="75" y="125"/>
                  <a:pt x="75" y="125"/>
                </a:cubicBezTo>
                <a:lnTo>
                  <a:pt x="75" y="150"/>
                </a:lnTo>
                <a:close/>
                <a:moveTo>
                  <a:pt x="75" y="100"/>
                </a:moveTo>
                <a:cubicBezTo>
                  <a:pt x="50" y="100"/>
                  <a:pt x="50" y="100"/>
                  <a:pt x="50" y="100"/>
                </a:cubicBezTo>
                <a:cubicBezTo>
                  <a:pt x="50" y="75"/>
                  <a:pt x="50" y="75"/>
                  <a:pt x="50" y="75"/>
                </a:cubicBezTo>
                <a:cubicBezTo>
                  <a:pt x="75" y="75"/>
                  <a:pt x="75" y="75"/>
                  <a:pt x="75" y="75"/>
                </a:cubicBezTo>
                <a:lnTo>
                  <a:pt x="75" y="100"/>
                </a:lnTo>
                <a:close/>
                <a:moveTo>
                  <a:pt x="75" y="50"/>
                </a:moveTo>
                <a:cubicBezTo>
                  <a:pt x="50" y="50"/>
                  <a:pt x="50" y="50"/>
                  <a:pt x="50" y="50"/>
                </a:cubicBezTo>
                <a:cubicBezTo>
                  <a:pt x="50" y="25"/>
                  <a:pt x="50" y="25"/>
                  <a:pt x="50" y="25"/>
                </a:cubicBezTo>
                <a:cubicBezTo>
                  <a:pt x="75" y="25"/>
                  <a:pt x="75" y="25"/>
                  <a:pt x="75" y="25"/>
                </a:cubicBezTo>
                <a:lnTo>
                  <a:pt x="75" y="50"/>
                </a:lnTo>
                <a:close/>
                <a:moveTo>
                  <a:pt x="113" y="163"/>
                </a:moveTo>
                <a:cubicBezTo>
                  <a:pt x="88" y="163"/>
                  <a:pt x="88" y="163"/>
                  <a:pt x="88" y="163"/>
                </a:cubicBezTo>
                <a:cubicBezTo>
                  <a:pt x="88" y="125"/>
                  <a:pt x="88" y="125"/>
                  <a:pt x="88" y="125"/>
                </a:cubicBezTo>
                <a:cubicBezTo>
                  <a:pt x="113" y="125"/>
                  <a:pt x="113" y="125"/>
                  <a:pt x="113" y="125"/>
                </a:cubicBezTo>
                <a:lnTo>
                  <a:pt x="113" y="163"/>
                </a:lnTo>
                <a:close/>
                <a:moveTo>
                  <a:pt x="113" y="100"/>
                </a:moveTo>
                <a:cubicBezTo>
                  <a:pt x="88" y="100"/>
                  <a:pt x="88" y="100"/>
                  <a:pt x="88" y="100"/>
                </a:cubicBezTo>
                <a:cubicBezTo>
                  <a:pt x="88" y="75"/>
                  <a:pt x="88" y="75"/>
                  <a:pt x="88" y="75"/>
                </a:cubicBezTo>
                <a:cubicBezTo>
                  <a:pt x="113" y="75"/>
                  <a:pt x="113" y="75"/>
                  <a:pt x="113" y="75"/>
                </a:cubicBezTo>
                <a:lnTo>
                  <a:pt x="113" y="100"/>
                </a:lnTo>
                <a:close/>
                <a:moveTo>
                  <a:pt x="113" y="50"/>
                </a:moveTo>
                <a:cubicBezTo>
                  <a:pt x="88" y="50"/>
                  <a:pt x="88" y="50"/>
                  <a:pt x="88" y="50"/>
                </a:cubicBezTo>
                <a:cubicBezTo>
                  <a:pt x="88" y="25"/>
                  <a:pt x="88" y="25"/>
                  <a:pt x="88" y="25"/>
                </a:cubicBezTo>
                <a:cubicBezTo>
                  <a:pt x="113" y="25"/>
                  <a:pt x="113" y="25"/>
                  <a:pt x="113" y="25"/>
                </a:cubicBezTo>
                <a:lnTo>
                  <a:pt x="113" y="50"/>
                </a:lnTo>
                <a:close/>
                <a:moveTo>
                  <a:pt x="150" y="150"/>
                </a:moveTo>
                <a:cubicBezTo>
                  <a:pt x="125" y="150"/>
                  <a:pt x="125" y="150"/>
                  <a:pt x="125" y="150"/>
                </a:cubicBezTo>
                <a:cubicBezTo>
                  <a:pt x="125" y="125"/>
                  <a:pt x="125" y="125"/>
                  <a:pt x="125" y="125"/>
                </a:cubicBezTo>
                <a:cubicBezTo>
                  <a:pt x="150" y="125"/>
                  <a:pt x="150" y="125"/>
                  <a:pt x="150" y="125"/>
                </a:cubicBezTo>
                <a:lnTo>
                  <a:pt x="150" y="150"/>
                </a:lnTo>
                <a:close/>
                <a:moveTo>
                  <a:pt x="150" y="100"/>
                </a:moveTo>
                <a:cubicBezTo>
                  <a:pt x="125" y="100"/>
                  <a:pt x="125" y="100"/>
                  <a:pt x="125" y="100"/>
                </a:cubicBezTo>
                <a:cubicBezTo>
                  <a:pt x="125" y="75"/>
                  <a:pt x="125" y="75"/>
                  <a:pt x="125" y="75"/>
                </a:cubicBezTo>
                <a:cubicBezTo>
                  <a:pt x="150" y="75"/>
                  <a:pt x="150" y="75"/>
                  <a:pt x="150" y="75"/>
                </a:cubicBezTo>
                <a:lnTo>
                  <a:pt x="150" y="10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 name="Title 3"/>
          <p:cNvSpPr>
            <a:spLocks noGrp="1"/>
          </p:cNvSpPr>
          <p:nvPr>
            <p:ph type="title"/>
          </p:nvPr>
        </p:nvSpPr>
        <p:spPr>
          <a:xfrm>
            <a:off x="507832" y="468426"/>
            <a:ext cx="10972800" cy="883568"/>
          </a:xfrm>
        </p:spPr>
        <p:txBody>
          <a:bodyPr/>
          <a:lstStyle/>
          <a:p>
            <a:r>
              <a:rPr lang="es-EC" dirty="0" smtClean="0"/>
              <a:t>Marco teórico</a:t>
            </a:r>
            <a:br>
              <a:rPr lang="es-EC" dirty="0" smtClean="0"/>
            </a:br>
            <a:r>
              <a:rPr lang="es-EC" dirty="0" smtClean="0">
                <a:solidFill>
                  <a:schemeClr val="accent3"/>
                </a:solidFill>
              </a:rPr>
              <a:t>Marco referencial</a:t>
            </a:r>
            <a:endParaRPr lang="en-US" dirty="0">
              <a:solidFill>
                <a:schemeClr val="accent3"/>
              </a:solidFill>
            </a:endParaRPr>
          </a:p>
        </p:txBody>
      </p:sp>
    </p:spTree>
    <p:extLst>
      <p:ext uri="{BB962C8B-B14F-4D97-AF65-F5344CB8AC3E}">
        <p14:creationId xmlns:p14="http://schemas.microsoft.com/office/powerpoint/2010/main" val="1738081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 name="Picture 36" descr="Resultado de imagen para etafash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970" y="4285751"/>
            <a:ext cx="1471794" cy="14717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a:xfrm>
            <a:off x="4151784" y="1397167"/>
            <a:ext cx="4661345" cy="984499"/>
          </a:xfr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s-EC" sz="1800" dirty="0"/>
              <a:t>USUARIOS DE LOCALES EN CENTROS COMERCIALES EN LA CIUDAD DE QUITO (ARRENDATARIO)</a:t>
            </a:r>
          </a:p>
        </p:txBody>
      </p:sp>
      <p:sp>
        <p:nvSpPr>
          <p:cNvPr id="8" name="Text Placeholder 7"/>
          <p:cNvSpPr>
            <a:spLocks noGrp="1"/>
          </p:cNvSpPr>
          <p:nvPr>
            <p:ph type="body" sz="quarter" idx="20"/>
          </p:nvPr>
        </p:nvSpPr>
        <p:spPr>
          <a:xfrm>
            <a:off x="1343472" y="2924944"/>
            <a:ext cx="3816423" cy="1656184"/>
          </a:xfrm>
        </p:spPr>
        <p:txBody>
          <a:bodyPr/>
          <a:lstStyle/>
          <a:p>
            <a:r>
              <a:rPr lang="es-EC" sz="1800" dirty="0">
                <a:solidFill>
                  <a:schemeClr val="tx1"/>
                </a:solidFill>
              </a:rPr>
              <a:t>CLASIFICACION INDUSTRIAL INTERNACIONAL UNIFORME DE LAS ACTIVIDADES ECONÓMICAS</a:t>
            </a:r>
          </a:p>
          <a:p>
            <a:endParaRPr lang="es-EC" sz="1800" dirty="0">
              <a:solidFill>
                <a:schemeClr val="tx1"/>
              </a:solidFill>
            </a:endParaRPr>
          </a:p>
          <a:p>
            <a:r>
              <a:rPr lang="es-EC" sz="1800" b="0" dirty="0">
                <a:solidFill>
                  <a:schemeClr val="tx1"/>
                </a:solidFill>
              </a:rPr>
              <a:t>Sección CIIU G - 47 Comercio al por menor de todo tipo de </a:t>
            </a:r>
            <a:r>
              <a:rPr lang="es-EC" sz="1800" b="0" dirty="0" smtClean="0">
                <a:solidFill>
                  <a:schemeClr val="tx1"/>
                </a:solidFill>
              </a:rPr>
              <a:t>productos </a:t>
            </a:r>
            <a:r>
              <a:rPr lang="es-EC" sz="1800" b="0" dirty="0">
                <a:solidFill>
                  <a:schemeClr val="tx1"/>
                </a:solidFill>
              </a:rPr>
              <a:t>y servicios al público en general.</a:t>
            </a:r>
          </a:p>
          <a:p>
            <a:r>
              <a:rPr lang="es-EC" sz="1800" b="0" dirty="0">
                <a:solidFill>
                  <a:schemeClr val="tx1"/>
                </a:solidFill>
              </a:rPr>
              <a:t>Tiendas grandes almacenes, puestos de venta, etc.</a:t>
            </a:r>
          </a:p>
        </p:txBody>
      </p:sp>
      <p:pic>
        <p:nvPicPr>
          <p:cNvPr id="1026" name="Picture 2" descr="Resultado de imagen para supermax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149" y="2564904"/>
            <a:ext cx="1584176" cy="950506"/>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descr="Resultado de imagen para martinizing"/>
          <p:cNvSpPr>
            <a:spLocks noChangeAspect="1" noChangeArrowheads="1"/>
          </p:cNvSpPr>
          <p:nvPr/>
        </p:nvSpPr>
        <p:spPr bwMode="auto">
          <a:xfrm>
            <a:off x="13780513" y="7740410"/>
            <a:ext cx="176079" cy="1760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Resultado de imagen para tventas"/>
          <p:cNvSpPr>
            <a:spLocks noChangeAspect="1" noChangeArrowheads="1"/>
          </p:cNvSpPr>
          <p:nvPr/>
        </p:nvSpPr>
        <p:spPr bwMode="auto">
          <a:xfrm>
            <a:off x="13487616" y="6693329"/>
            <a:ext cx="122287" cy="122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Resultado de imagen para tven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670" y="2646718"/>
            <a:ext cx="1528577" cy="5502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jugue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834" y="3358589"/>
            <a:ext cx="1595720" cy="902407"/>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8" descr="Resultado de imagen para kyw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https://multiplaza.com.ec/riobamba/wp-content/uploads/sites/2/2017/07/kywi-1-300x1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076" y="3475877"/>
            <a:ext cx="1500758" cy="80540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para bebe mun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1487" y="4313285"/>
            <a:ext cx="1138472" cy="802623"/>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26" descr="Resultado de imagen para marathon sport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4" name="Picture 30" descr="Marathon San Marino shopping"/>
          <p:cNvPicPr>
            <a:picLocks noChangeAspect="1" noChangeArrowheads="1"/>
          </p:cNvPicPr>
          <p:nvPr/>
        </p:nvPicPr>
        <p:blipFill rotWithShape="1">
          <a:blip r:embed="rId8">
            <a:extLst>
              <a:ext uri="{28A0092B-C50C-407E-A947-70E740481C1C}">
                <a14:useLocalDpi xmlns:a14="http://schemas.microsoft.com/office/drawing/2010/main" val="0"/>
              </a:ext>
            </a:extLst>
          </a:blip>
          <a:srcRect t="23083" b="25948"/>
          <a:stretch/>
        </p:blipFill>
        <p:spPr bwMode="auto">
          <a:xfrm>
            <a:off x="6679512" y="5013176"/>
            <a:ext cx="1287639" cy="44747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Resultado de imagen para claro"/>
          <p:cNvPicPr>
            <a:picLocks noChangeAspect="1" noChangeArrowheads="1"/>
          </p:cNvPicPr>
          <p:nvPr/>
        </p:nvPicPr>
        <p:blipFill rotWithShape="1">
          <a:blip r:embed="rId9">
            <a:extLst>
              <a:ext uri="{28A0092B-C50C-407E-A947-70E740481C1C}">
                <a14:useLocalDpi xmlns:a14="http://schemas.microsoft.com/office/drawing/2010/main" val="0"/>
              </a:ext>
            </a:extLst>
          </a:blip>
          <a:srcRect l="25423" r="21382"/>
          <a:stretch/>
        </p:blipFill>
        <p:spPr bwMode="auto">
          <a:xfrm>
            <a:off x="9136084" y="3203695"/>
            <a:ext cx="956699" cy="98488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Resultado de imagen para za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0376" y="4188582"/>
            <a:ext cx="1248073" cy="603928"/>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3"/>
          <p:cNvSpPr>
            <a:spLocks noGrp="1"/>
          </p:cNvSpPr>
          <p:nvPr>
            <p:ph type="title"/>
          </p:nvPr>
        </p:nvSpPr>
        <p:spPr>
          <a:xfrm>
            <a:off x="507832" y="468426"/>
            <a:ext cx="10972800" cy="883568"/>
          </a:xfrm>
        </p:spPr>
        <p:txBody>
          <a:bodyPr/>
          <a:lstStyle/>
          <a:p>
            <a:r>
              <a:rPr lang="es-EC" dirty="0" smtClean="0"/>
              <a:t>Marco teórico</a:t>
            </a:r>
            <a:br>
              <a:rPr lang="es-EC" dirty="0" smtClean="0"/>
            </a:br>
            <a:r>
              <a:rPr lang="es-EC" dirty="0" smtClean="0">
                <a:solidFill>
                  <a:schemeClr val="accent3"/>
                </a:solidFill>
              </a:rPr>
              <a:t>Marco referencial</a:t>
            </a:r>
            <a:endParaRPr lang="en-US" dirty="0">
              <a:solidFill>
                <a:schemeClr val="accent3"/>
              </a:solidFill>
            </a:endParaRPr>
          </a:p>
        </p:txBody>
      </p:sp>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t="34658" r="815" b="32368"/>
          <a:stretch/>
        </p:blipFill>
        <p:spPr>
          <a:xfrm>
            <a:off x="5867658" y="4313285"/>
            <a:ext cx="2099493" cy="464627"/>
          </a:xfrm>
          <a:prstGeom prst="rect">
            <a:avLst/>
          </a:prstGeom>
        </p:spPr>
      </p:pic>
    </p:spTree>
    <p:extLst>
      <p:ext uri="{BB962C8B-B14F-4D97-AF65-F5344CB8AC3E}">
        <p14:creationId xmlns:p14="http://schemas.microsoft.com/office/powerpoint/2010/main" val="35581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Marco </a:t>
            </a:r>
            <a:r>
              <a:rPr lang="en-GB" dirty="0" err="1" smtClean="0"/>
              <a:t>Metodológico</a:t>
            </a:r>
            <a:endParaRPr lang="en-GB" dirty="0"/>
          </a:p>
        </p:txBody>
      </p:sp>
      <p:sp>
        <p:nvSpPr>
          <p:cNvPr id="3" name="Text Placeholder 2"/>
          <p:cNvSpPr>
            <a:spLocks noGrp="1"/>
          </p:cNvSpPr>
          <p:nvPr>
            <p:ph type="subTitle" idx="1"/>
          </p:nvPr>
        </p:nvSpPr>
        <p:spPr/>
        <p:txBody>
          <a:bodyPr/>
          <a:lstStyle/>
          <a:p>
            <a:r>
              <a:rPr lang="en-GB" sz="64800" dirty="0"/>
              <a:t>4</a:t>
            </a:r>
          </a:p>
        </p:txBody>
      </p:sp>
    </p:spTree>
    <p:extLst>
      <p:ext uri="{BB962C8B-B14F-4D97-AF65-F5344CB8AC3E}">
        <p14:creationId xmlns:p14="http://schemas.microsoft.com/office/powerpoint/2010/main" val="2231544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47472"/>
            <a:ext cx="10972800" cy="457200"/>
          </a:xfrm>
        </p:spPr>
        <p:txBody>
          <a:bodyPr/>
          <a:lstStyle/>
          <a:p>
            <a:r>
              <a:rPr lang="es-EC" dirty="0" smtClean="0"/>
              <a:t>Marco metodológico</a:t>
            </a:r>
            <a:endParaRPr lang="en-US" dirty="0"/>
          </a:p>
        </p:txBody>
      </p:sp>
      <p:graphicFrame>
        <p:nvGraphicFramePr>
          <p:cNvPr id="14" name="Diagram 13"/>
          <p:cNvGraphicFramePr/>
          <p:nvPr>
            <p:extLst>
              <p:ext uri="{D42A27DB-BD31-4B8C-83A1-F6EECF244321}">
                <p14:modId xmlns:p14="http://schemas.microsoft.com/office/powerpoint/2010/main" val="3316031245"/>
              </p:ext>
            </p:extLst>
          </p:nvPr>
        </p:nvGraphicFramePr>
        <p:xfrm>
          <a:off x="642847" y="17330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extLst>
              <p:ext uri="{D42A27DB-BD31-4B8C-83A1-F6EECF244321}">
                <p14:modId xmlns:p14="http://schemas.microsoft.com/office/powerpoint/2010/main" val="645039404"/>
              </p:ext>
            </p:extLst>
          </p:nvPr>
        </p:nvGraphicFramePr>
        <p:xfrm>
          <a:off x="6456040" y="1733037"/>
          <a:ext cx="4180272" cy="32146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Text Placeholder 17"/>
          <p:cNvSpPr>
            <a:spLocks noGrp="1"/>
          </p:cNvSpPr>
          <p:nvPr>
            <p:ph type="body" sz="quarter" idx="18"/>
          </p:nvPr>
        </p:nvSpPr>
        <p:spPr>
          <a:xfrm>
            <a:off x="7546816" y="5090069"/>
            <a:ext cx="2149584" cy="294928"/>
          </a:xfrm>
        </p:spPr>
        <p:txBody>
          <a:bodyPr/>
          <a:lstStyle/>
          <a:p>
            <a:pPr algn="ctr"/>
            <a:r>
              <a:rPr lang="es-EC" sz="1800" b="0" dirty="0">
                <a:solidFill>
                  <a:schemeClr val="tx1"/>
                </a:solidFill>
              </a:rPr>
              <a:t>Método inductivo</a:t>
            </a:r>
            <a:endParaRPr lang="en-US" sz="1800" b="0" dirty="0">
              <a:solidFill>
                <a:schemeClr val="tx1"/>
              </a:solidFill>
            </a:endParaRPr>
          </a:p>
        </p:txBody>
      </p:sp>
    </p:spTree>
    <p:extLst>
      <p:ext uri="{BB962C8B-B14F-4D97-AF65-F5344CB8AC3E}">
        <p14:creationId xmlns:p14="http://schemas.microsoft.com/office/powerpoint/2010/main" val="378540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 calcmode="lin" valueType="num">
                                      <p:cBhvr additive="base">
                                        <p:cTn id="1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7" grpId="0">
        <p:bldAsOne/>
      </p:bldGraphic>
      <p:bldP spid="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Marco metodológico</a:t>
            </a:r>
            <a:endParaRPr lang="en-US" dirty="0"/>
          </a:p>
        </p:txBody>
      </p:sp>
      <p:graphicFrame>
        <p:nvGraphicFramePr>
          <p:cNvPr id="14" name="Diagram 13"/>
          <p:cNvGraphicFramePr/>
          <p:nvPr>
            <p:extLst>
              <p:ext uri="{D42A27DB-BD31-4B8C-83A1-F6EECF244321}">
                <p14:modId xmlns:p14="http://schemas.microsoft.com/office/powerpoint/2010/main" val="3945112021"/>
              </p:ext>
            </p:extLst>
          </p:nvPr>
        </p:nvGraphicFramePr>
        <p:xfrm>
          <a:off x="695400"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82242356"/>
              </p:ext>
            </p:extLst>
          </p:nvPr>
        </p:nvGraphicFramePr>
        <p:xfrm>
          <a:off x="6376877" y="1700808"/>
          <a:ext cx="5184576" cy="37627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382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2639616" y="1412776"/>
            <a:ext cx="1847088" cy="4759424"/>
          </a:xfrm>
          <a:solidFill>
            <a:srgbClr val="571F01"/>
          </a:solidFill>
        </p:spPr>
        <p:style>
          <a:lnRef idx="2">
            <a:schemeClr val="accent2">
              <a:shade val="50000"/>
            </a:schemeClr>
          </a:lnRef>
          <a:fillRef idx="1">
            <a:schemeClr val="accent2"/>
          </a:fillRef>
          <a:effectRef idx="0">
            <a:schemeClr val="accent2"/>
          </a:effectRef>
          <a:fontRef idx="minor">
            <a:schemeClr val="lt1"/>
          </a:fontRef>
        </p:style>
        <p:txBody>
          <a:bodyPr vert="horz" anchor="ctr"/>
          <a:lstStyle/>
          <a:p>
            <a:pPr algn="ctr"/>
            <a:r>
              <a:rPr lang="es-EC" sz="1800" dirty="0"/>
              <a:t>Diseño</a:t>
            </a:r>
          </a:p>
          <a:p>
            <a:pPr algn="ctr"/>
            <a:r>
              <a:rPr lang="es-EC" sz="1800" dirty="0"/>
              <a:t> de la</a:t>
            </a:r>
          </a:p>
          <a:p>
            <a:pPr algn="ctr"/>
            <a:r>
              <a:rPr lang="es-EC" sz="1800" dirty="0"/>
              <a:t>Investigación</a:t>
            </a:r>
          </a:p>
        </p:txBody>
      </p:sp>
      <p:sp>
        <p:nvSpPr>
          <p:cNvPr id="4" name="Title 3"/>
          <p:cNvSpPr>
            <a:spLocks noGrp="1"/>
          </p:cNvSpPr>
          <p:nvPr>
            <p:ph type="title"/>
          </p:nvPr>
        </p:nvSpPr>
        <p:spPr/>
        <p:txBody>
          <a:bodyPr/>
          <a:lstStyle/>
          <a:p>
            <a:r>
              <a:rPr lang="es-EC" dirty="0" smtClean="0"/>
              <a:t>Marco metodológico</a:t>
            </a:r>
            <a:endParaRPr lang="en-US" dirty="0"/>
          </a:p>
        </p:txBody>
      </p:sp>
      <p:sp>
        <p:nvSpPr>
          <p:cNvPr id="15" name="Text Placeholder 5"/>
          <p:cNvSpPr>
            <a:spLocks noGrp="1"/>
          </p:cNvSpPr>
          <p:nvPr>
            <p:ph type="body" sz="quarter" idx="16"/>
          </p:nvPr>
        </p:nvSpPr>
        <p:spPr>
          <a:xfrm>
            <a:off x="5257024" y="5373216"/>
            <a:ext cx="1847088" cy="714648"/>
          </a:xfr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s-EC" sz="1800" b="0" dirty="0"/>
              <a:t>Efectos </a:t>
            </a:r>
          </a:p>
        </p:txBody>
      </p:sp>
      <p:sp>
        <p:nvSpPr>
          <p:cNvPr id="17" name="Text Placeholder 5"/>
          <p:cNvSpPr>
            <a:spLocks noGrp="1"/>
          </p:cNvSpPr>
          <p:nvPr>
            <p:ph type="body" sz="quarter" idx="16"/>
          </p:nvPr>
        </p:nvSpPr>
        <p:spPr>
          <a:xfrm>
            <a:off x="8110031" y="5378648"/>
            <a:ext cx="1847088" cy="786656"/>
          </a:xfr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s-EC" sz="1800" b="0" dirty="0"/>
              <a:t>Conclusiones generales</a:t>
            </a:r>
          </a:p>
        </p:txBody>
      </p:sp>
      <p:graphicFrame>
        <p:nvGraphicFramePr>
          <p:cNvPr id="5" name="Diagram 4"/>
          <p:cNvGraphicFramePr/>
          <p:nvPr>
            <p:extLst>
              <p:ext uri="{D42A27DB-BD31-4B8C-83A1-F6EECF244321}">
                <p14:modId xmlns:p14="http://schemas.microsoft.com/office/powerpoint/2010/main" val="87823267"/>
              </p:ext>
            </p:extLst>
          </p:nvPr>
        </p:nvGraphicFramePr>
        <p:xfrm>
          <a:off x="4583832" y="1412776"/>
          <a:ext cx="5814447" cy="3621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925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2351584" y="1412776"/>
            <a:ext cx="1847088" cy="4716536"/>
          </a:xfr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s-EC" sz="1800" dirty="0"/>
              <a:t>Determinación de la población y tamaño de la muestra</a:t>
            </a:r>
          </a:p>
        </p:txBody>
      </p:sp>
      <p:sp>
        <p:nvSpPr>
          <p:cNvPr id="4" name="Title 3"/>
          <p:cNvSpPr>
            <a:spLocks noGrp="1"/>
          </p:cNvSpPr>
          <p:nvPr>
            <p:ph type="title"/>
          </p:nvPr>
        </p:nvSpPr>
        <p:spPr/>
        <p:txBody>
          <a:bodyPr/>
          <a:lstStyle/>
          <a:p>
            <a:r>
              <a:rPr lang="es-EC" dirty="0" smtClean="0"/>
              <a:t>Marco metodológico</a:t>
            </a:r>
            <a:endParaRPr lang="en-US" dirty="0"/>
          </a:p>
        </p:txBody>
      </p:sp>
      <p:sp>
        <p:nvSpPr>
          <p:cNvPr id="12" name="Text Placeholder 7"/>
          <p:cNvSpPr>
            <a:spLocks noGrp="1"/>
          </p:cNvSpPr>
          <p:nvPr>
            <p:ph type="body" sz="quarter" idx="20"/>
          </p:nvPr>
        </p:nvSpPr>
        <p:spPr>
          <a:xfrm>
            <a:off x="6960096" y="4597755"/>
            <a:ext cx="4032448" cy="1567549"/>
          </a:xfr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marL="539750" indent="-285750">
              <a:spcAft>
                <a:spcPts val="0"/>
              </a:spcAft>
              <a:buFont typeface="Arial" panose="020B0604020202020204" pitchFamily="34" charset="0"/>
              <a:buChar char="•"/>
            </a:pPr>
            <a:r>
              <a:rPr lang="es-EC" sz="1800" b="0" dirty="0"/>
              <a:t>Entender su aplicación</a:t>
            </a:r>
          </a:p>
          <a:p>
            <a:pPr marL="539750" indent="-285750">
              <a:spcAft>
                <a:spcPts val="0"/>
              </a:spcAft>
              <a:buFont typeface="Arial" panose="020B0604020202020204" pitchFamily="34" charset="0"/>
              <a:buChar char="•"/>
            </a:pPr>
            <a:r>
              <a:rPr lang="es-EC" sz="1800" b="0" dirty="0"/>
              <a:t>Analizar los efectos</a:t>
            </a:r>
          </a:p>
          <a:p>
            <a:pPr marL="539750" indent="-285750">
              <a:spcAft>
                <a:spcPts val="0"/>
              </a:spcAft>
              <a:buFont typeface="Arial" panose="020B0604020202020204" pitchFamily="34" charset="0"/>
              <a:buChar char="•"/>
            </a:pPr>
            <a:r>
              <a:rPr lang="es-EC" sz="1800" b="0" dirty="0"/>
              <a:t>Proponer una guía</a:t>
            </a:r>
          </a:p>
          <a:p>
            <a:pPr marL="539750" indent="-285750">
              <a:spcAft>
                <a:spcPts val="0"/>
              </a:spcAft>
              <a:buFont typeface="Arial" panose="020B0604020202020204" pitchFamily="34" charset="0"/>
              <a:buChar char="•"/>
            </a:pPr>
            <a:r>
              <a:rPr lang="es-EC" sz="1800" b="0" dirty="0"/>
              <a:t>Responder a las problemáticas</a:t>
            </a:r>
          </a:p>
        </p:txBody>
      </p:sp>
      <p:graphicFrame>
        <p:nvGraphicFramePr>
          <p:cNvPr id="2" name="Diagram 1"/>
          <p:cNvGraphicFramePr/>
          <p:nvPr>
            <p:extLst>
              <p:ext uri="{D42A27DB-BD31-4B8C-83A1-F6EECF244321}">
                <p14:modId xmlns:p14="http://schemas.microsoft.com/office/powerpoint/2010/main" val="2438296495"/>
              </p:ext>
            </p:extLst>
          </p:nvPr>
        </p:nvGraphicFramePr>
        <p:xfrm>
          <a:off x="3817422" y="1268760"/>
          <a:ext cx="71751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116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0" y="0"/>
            <a:ext cx="4871864" cy="68580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pPr>
            <a:endParaRPr lang="es-EC" sz="1400"/>
          </a:p>
        </p:txBody>
      </p:sp>
      <p:sp>
        <p:nvSpPr>
          <p:cNvPr id="12" name="TextBox 11"/>
          <p:cNvSpPr txBox="1"/>
          <p:nvPr/>
        </p:nvSpPr>
        <p:spPr>
          <a:xfrm>
            <a:off x="6034201" y="1196752"/>
            <a:ext cx="5102359" cy="738664"/>
          </a:xfrm>
          <a:prstGeom prst="rect">
            <a:avLst/>
          </a:prstGeom>
          <a:noFill/>
        </p:spPr>
        <p:txBody>
          <a:bodyPr wrap="none" lIns="0" tIns="0" rIns="0" bIns="0" rtlCol="0">
            <a:spAutoFit/>
          </a:bodyPr>
          <a:lstStyle/>
          <a:p>
            <a:pPr>
              <a:buSzPct val="100000"/>
            </a:pPr>
            <a:r>
              <a:rPr lang="es-EC" sz="2400" b="1" dirty="0">
                <a:solidFill>
                  <a:schemeClr val="bg1"/>
                </a:solidFill>
              </a:rPr>
              <a:t>Adopción NIIF 16 </a:t>
            </a:r>
            <a:r>
              <a:rPr lang="es-EC" sz="2400" b="1" dirty="0" smtClean="0">
                <a:solidFill>
                  <a:schemeClr val="bg1"/>
                </a:solidFill>
              </a:rPr>
              <a:t>- Arrendamientos</a:t>
            </a:r>
            <a:endParaRPr lang="es-EC" sz="2400" b="1" dirty="0">
              <a:solidFill>
                <a:schemeClr val="bg1"/>
              </a:solidFill>
            </a:endParaRPr>
          </a:p>
          <a:p>
            <a:pPr algn="ctr">
              <a:buSzPct val="100000"/>
            </a:pPr>
            <a:r>
              <a:rPr lang="es-EC" sz="2400" dirty="0">
                <a:solidFill>
                  <a:schemeClr val="bg1"/>
                </a:solidFill>
              </a:rPr>
              <a:t>(1 de enero de 2019)</a:t>
            </a:r>
            <a:endParaRPr lang="en-US" sz="2400" dirty="0">
              <a:solidFill>
                <a:schemeClr val="bg1"/>
              </a:solidFill>
            </a:endParaRPr>
          </a:p>
        </p:txBody>
      </p:sp>
      <p:sp>
        <p:nvSpPr>
          <p:cNvPr id="15" name="TextBox 14"/>
          <p:cNvSpPr txBox="1"/>
          <p:nvPr/>
        </p:nvSpPr>
        <p:spPr>
          <a:xfrm>
            <a:off x="6312024" y="3140968"/>
            <a:ext cx="4640394" cy="369332"/>
          </a:xfrm>
          <a:prstGeom prst="rect">
            <a:avLst/>
          </a:prstGeom>
          <a:noFill/>
        </p:spPr>
        <p:txBody>
          <a:bodyPr wrap="square" lIns="0" tIns="0" rIns="0" bIns="0" rtlCol="0">
            <a:spAutoFit/>
          </a:bodyPr>
          <a:lstStyle/>
          <a:p>
            <a:pPr algn="ctr">
              <a:spcAft>
                <a:spcPts val="600"/>
              </a:spcAft>
              <a:buSzPct val="100000"/>
            </a:pPr>
            <a:r>
              <a:rPr lang="es-EC" sz="2400" dirty="0">
                <a:solidFill>
                  <a:schemeClr val="bg1"/>
                </a:solidFill>
              </a:rPr>
              <a:t>Comercio al por menor / </a:t>
            </a:r>
            <a:r>
              <a:rPr lang="es-EC" sz="2400" dirty="0" err="1">
                <a:solidFill>
                  <a:schemeClr val="bg1"/>
                </a:solidFill>
              </a:rPr>
              <a:t>Retail</a:t>
            </a:r>
            <a:endParaRPr lang="en-US" sz="2400" dirty="0">
              <a:solidFill>
                <a:schemeClr val="bg1"/>
              </a:solidFill>
            </a:endParaRPr>
          </a:p>
        </p:txBody>
      </p:sp>
      <p:sp>
        <p:nvSpPr>
          <p:cNvPr id="19" name="TextBox 18"/>
          <p:cNvSpPr txBox="1"/>
          <p:nvPr/>
        </p:nvSpPr>
        <p:spPr>
          <a:xfrm>
            <a:off x="6096000" y="4420855"/>
            <a:ext cx="5040560" cy="2215991"/>
          </a:xfrm>
          <a:prstGeom prst="rect">
            <a:avLst/>
          </a:prstGeom>
          <a:noFill/>
        </p:spPr>
        <p:txBody>
          <a:bodyPr wrap="square" lIns="0" tIns="0" rIns="0" bIns="0" rtlCol="0">
            <a:spAutoFit/>
          </a:bodyPr>
          <a:lstStyle/>
          <a:p>
            <a:pPr algn="ctr">
              <a:buSzPct val="100000"/>
            </a:pPr>
            <a:r>
              <a:rPr lang="es-EC" sz="2400" dirty="0">
                <a:solidFill>
                  <a:schemeClr val="bg1"/>
                </a:solidFill>
              </a:rPr>
              <a:t>Cambios en métricas financieras:</a:t>
            </a:r>
          </a:p>
          <a:p>
            <a:pPr marL="800100" lvl="1" indent="-342900">
              <a:buSzPct val="100000"/>
              <a:buFont typeface="Wingdings" panose="05000000000000000000" pitchFamily="2" charset="2"/>
              <a:buChar char="§"/>
            </a:pPr>
            <a:r>
              <a:rPr lang="es-EC" sz="2400" dirty="0">
                <a:solidFill>
                  <a:schemeClr val="bg1"/>
                </a:solidFill>
              </a:rPr>
              <a:t>Activos por derechos de uso</a:t>
            </a:r>
          </a:p>
          <a:p>
            <a:pPr marL="800100" lvl="1" indent="-342900">
              <a:buSzPct val="100000"/>
              <a:buFont typeface="Wingdings" panose="05000000000000000000" pitchFamily="2" charset="2"/>
              <a:buChar char="§"/>
            </a:pPr>
            <a:r>
              <a:rPr lang="es-EC" sz="2400" dirty="0">
                <a:solidFill>
                  <a:schemeClr val="bg1"/>
                </a:solidFill>
              </a:rPr>
              <a:t>Pasivo por arrendamiento</a:t>
            </a:r>
          </a:p>
          <a:p>
            <a:pPr marL="800100" lvl="1" indent="-342900">
              <a:buSzPct val="100000"/>
              <a:buFont typeface="Wingdings" panose="05000000000000000000" pitchFamily="2" charset="2"/>
              <a:buChar char="§"/>
            </a:pPr>
            <a:r>
              <a:rPr lang="es-EC" sz="2400" dirty="0" smtClean="0">
                <a:solidFill>
                  <a:schemeClr val="bg1"/>
                </a:solidFill>
              </a:rPr>
              <a:t>EBITDA</a:t>
            </a:r>
          </a:p>
          <a:p>
            <a:pPr marL="800100" lvl="1" indent="-342900">
              <a:buSzPct val="100000"/>
              <a:buFont typeface="Wingdings" panose="05000000000000000000" pitchFamily="2" charset="2"/>
              <a:buChar char="§"/>
            </a:pPr>
            <a:r>
              <a:rPr lang="es-EC" sz="2400" dirty="0" smtClean="0">
                <a:solidFill>
                  <a:schemeClr val="bg1"/>
                </a:solidFill>
              </a:rPr>
              <a:t>Revelaciones</a:t>
            </a:r>
            <a:endParaRPr lang="es-EC" sz="2400" dirty="0">
              <a:solidFill>
                <a:schemeClr val="bg1"/>
              </a:solidFill>
            </a:endParaRPr>
          </a:p>
          <a:p>
            <a:pPr>
              <a:buSzPct val="100000"/>
            </a:pPr>
            <a:endParaRPr lang="en-US" sz="2400" dirty="0">
              <a:solidFill>
                <a:schemeClr val="bg1"/>
              </a:solidFill>
            </a:endParaRPr>
          </a:p>
        </p:txBody>
      </p:sp>
      <p:pic>
        <p:nvPicPr>
          <p:cNvPr id="16386" name="Picture 2" descr="Resultado de imagen para icon calendar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673725"/>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icon supermarket"/>
          <p:cNvPicPr>
            <a:picLocks noChangeAspect="1" noChangeArrowheads="1"/>
          </p:cNvPicPr>
          <p:nvPr/>
        </p:nvPicPr>
        <p:blipFill rotWithShape="1">
          <a:blip r:embed="rId3">
            <a:extLst>
              <a:ext uri="{28A0092B-C50C-407E-A947-70E740481C1C}">
                <a14:useLocalDpi xmlns:a14="http://schemas.microsoft.com/office/drawing/2010/main" val="0"/>
              </a:ext>
            </a:extLst>
          </a:blip>
          <a:srcRect t="-1" b="3640"/>
          <a:stretch/>
        </p:blipFill>
        <p:spPr bwMode="auto">
          <a:xfrm>
            <a:off x="1271464" y="2636912"/>
            <a:ext cx="2060653" cy="138773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Resultado de imagen para icon data analytics"/>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b="7179"/>
          <a:stretch/>
        </p:blipFill>
        <p:spPr bwMode="auto">
          <a:xfrm>
            <a:off x="1550796" y="4509120"/>
            <a:ext cx="1586569" cy="158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6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500"/>
                                        <p:tgtEl>
                                          <p:spTgt spid="16388"/>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animEffect transition="in" filter="fade">
                                      <p:cBhvr>
                                        <p:cTn id="26" dur="500"/>
                                        <p:tgtEl>
                                          <p:spTgt spid="19">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Effect transition="in" filter="fade">
                                      <p:cBhvr>
                                        <p:cTn id="29" dur="500"/>
                                        <p:tgtEl>
                                          <p:spTgt spid="19">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animEffect transition="in" filter="fade">
                                      <p:cBhvr>
                                        <p:cTn id="32" dur="500"/>
                                        <p:tgtEl>
                                          <p:spTgt spid="19">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fade">
                                      <p:cBhvr>
                                        <p:cTn id="35" dur="500"/>
                                        <p:tgtEl>
                                          <p:spTgt spid="19">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392"/>
                                        </p:tgtEl>
                                        <p:attrNameLst>
                                          <p:attrName>style.visibility</p:attrName>
                                        </p:attrNameLst>
                                      </p:cBhvr>
                                      <p:to>
                                        <p:strVal val="visible"/>
                                      </p:to>
                                    </p:set>
                                    <p:animEffect transition="in" filter="fade">
                                      <p:cBhvr>
                                        <p:cTn id="38"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0"/>
          </p:nvPr>
        </p:nvSpPr>
        <p:spPr>
          <a:xfrm>
            <a:off x="3726016" y="1412776"/>
            <a:ext cx="4739968" cy="648072"/>
          </a:xfr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s-EC" sz="1800" dirty="0"/>
              <a:t>Recopilación de datos </a:t>
            </a:r>
            <a:endParaRPr lang="en-US" sz="1800" dirty="0"/>
          </a:p>
        </p:txBody>
      </p:sp>
      <p:sp>
        <p:nvSpPr>
          <p:cNvPr id="4" name="Title 3"/>
          <p:cNvSpPr>
            <a:spLocks noGrp="1"/>
          </p:cNvSpPr>
          <p:nvPr>
            <p:ph type="title"/>
          </p:nvPr>
        </p:nvSpPr>
        <p:spPr/>
        <p:txBody>
          <a:bodyPr/>
          <a:lstStyle/>
          <a:p>
            <a:r>
              <a:rPr lang="es-EC" dirty="0" smtClean="0"/>
              <a:t>Marco metodológico</a:t>
            </a:r>
            <a:endParaRPr lang="en-US" dirty="0"/>
          </a:p>
        </p:txBody>
      </p:sp>
      <p:sp>
        <p:nvSpPr>
          <p:cNvPr id="10" name="Text Placeholder 7"/>
          <p:cNvSpPr>
            <a:spLocks noGrp="1"/>
          </p:cNvSpPr>
          <p:nvPr>
            <p:ph type="body" sz="quarter" idx="20"/>
          </p:nvPr>
        </p:nvSpPr>
        <p:spPr>
          <a:xfrm>
            <a:off x="2639616" y="4653136"/>
            <a:ext cx="3006574" cy="576064"/>
          </a:xfr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sz="1800" dirty="0"/>
              <a:t>Información documental</a:t>
            </a:r>
            <a:endParaRPr lang="en-US" sz="1800" dirty="0"/>
          </a:p>
        </p:txBody>
      </p:sp>
      <p:sp>
        <p:nvSpPr>
          <p:cNvPr id="11" name="Text Placeholder 7"/>
          <p:cNvSpPr>
            <a:spLocks noGrp="1"/>
          </p:cNvSpPr>
          <p:nvPr>
            <p:ph type="body" sz="quarter" idx="20"/>
          </p:nvPr>
        </p:nvSpPr>
        <p:spPr>
          <a:xfrm>
            <a:off x="6528048" y="4645757"/>
            <a:ext cx="2736304" cy="582960"/>
          </a:xfr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s-EC" sz="1800" dirty="0"/>
              <a:t>Entrevistas a expertos</a:t>
            </a:r>
            <a:endParaRPr lang="en-US" sz="1800" dirty="0"/>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7" t="6524" r="9223" b="15099"/>
          <a:stretch/>
        </p:blipFill>
        <p:spPr bwMode="auto">
          <a:xfrm>
            <a:off x="3215680" y="2780928"/>
            <a:ext cx="1944216" cy="163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3"/>
          <a:stretch>
            <a:fillRect/>
          </a:stretch>
        </p:blipFill>
        <p:spPr>
          <a:xfrm>
            <a:off x="7104112" y="3027201"/>
            <a:ext cx="1459034" cy="1310851"/>
          </a:xfrm>
          <a:prstGeom prst="rect">
            <a:avLst/>
          </a:prstGeom>
        </p:spPr>
      </p:pic>
    </p:spTree>
    <p:extLst>
      <p:ext uri="{BB962C8B-B14F-4D97-AF65-F5344CB8AC3E}">
        <p14:creationId xmlns:p14="http://schemas.microsoft.com/office/powerpoint/2010/main" val="29954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fade">
                                      <p:cBhvr>
                                        <p:cTn id="10" dur="500"/>
                                        <p:tgtEl>
                                          <p:spTgt spid="10">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bg/>
                                          </p:spTgt>
                                        </p:tgtEl>
                                        <p:attrNameLst>
                                          <p:attrName>style.visibility</p:attrName>
                                        </p:attrNameLst>
                                      </p:cBhvr>
                                      <p:to>
                                        <p:strVal val="visible"/>
                                      </p:to>
                                    </p:set>
                                    <p:animEffect transition="in" filter="fade">
                                      <p:cBhvr>
                                        <p:cTn id="21" dur="500"/>
                                        <p:tgtEl>
                                          <p:spTgt spid="11">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1"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Información</a:t>
            </a:r>
            <a:r>
              <a:rPr lang="en-GB" dirty="0" smtClean="0"/>
              <a:t> Documental</a:t>
            </a:r>
            <a:br>
              <a:rPr lang="en-GB" dirty="0" smtClean="0"/>
            </a:br>
            <a:r>
              <a:rPr lang="en-GB" dirty="0" smtClean="0"/>
              <a:t>(</a:t>
            </a:r>
            <a:r>
              <a:rPr lang="en-GB" dirty="0" err="1" smtClean="0"/>
              <a:t>casos</a:t>
            </a:r>
            <a:r>
              <a:rPr lang="en-GB" dirty="0" smtClean="0"/>
              <a:t> de </a:t>
            </a:r>
            <a:r>
              <a:rPr lang="en-GB" dirty="0" err="1" smtClean="0"/>
              <a:t>aplicación</a:t>
            </a:r>
            <a:r>
              <a:rPr lang="en-GB" dirty="0" smtClean="0"/>
              <a:t>)</a:t>
            </a:r>
            <a:endParaRPr lang="en-GB" dirty="0"/>
          </a:p>
        </p:txBody>
      </p:sp>
      <p:sp>
        <p:nvSpPr>
          <p:cNvPr id="3" name="Text Placeholder 2"/>
          <p:cNvSpPr>
            <a:spLocks noGrp="1"/>
          </p:cNvSpPr>
          <p:nvPr>
            <p:ph type="body" sz="quarter" idx="1"/>
          </p:nvPr>
        </p:nvSpPr>
        <p:spPr/>
        <p:txBody>
          <a:bodyPr/>
          <a:lstStyle/>
          <a:p>
            <a:r>
              <a:rPr lang="en-GB" sz="64800" dirty="0"/>
              <a:t>5</a:t>
            </a:r>
          </a:p>
        </p:txBody>
      </p:sp>
    </p:spTree>
    <p:extLst>
      <p:ext uri="{BB962C8B-B14F-4D97-AF65-F5344CB8AC3E}">
        <p14:creationId xmlns:p14="http://schemas.microsoft.com/office/powerpoint/2010/main" val="711009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Contratos de integración</a:t>
            </a:r>
            <a:endParaRPr lang="en-US" dirty="0"/>
          </a:p>
        </p:txBody>
      </p:sp>
      <p:sp>
        <p:nvSpPr>
          <p:cNvPr id="9" name="Subtitle 8"/>
          <p:cNvSpPr>
            <a:spLocks noGrp="1"/>
          </p:cNvSpPr>
          <p:nvPr>
            <p:ph type="subTitle" idx="23"/>
          </p:nvPr>
        </p:nvSpPr>
        <p:spPr>
          <a:xfrm>
            <a:off x="767408" y="1268760"/>
            <a:ext cx="10972803" cy="914399"/>
          </a:xfrm>
        </p:spPr>
        <p:txBody>
          <a:bodyPr/>
          <a:lstStyle/>
          <a:p>
            <a:pPr>
              <a:lnSpc>
                <a:spcPct val="100000"/>
              </a:lnSpc>
            </a:pPr>
            <a:r>
              <a:rPr lang="es-EC" b="1" dirty="0" smtClean="0"/>
              <a:t>Condiciones:</a:t>
            </a:r>
          </a:p>
          <a:p>
            <a:pPr>
              <a:lnSpc>
                <a:spcPct val="100000"/>
              </a:lnSpc>
            </a:pPr>
            <a:endParaRPr lang="es-EC" dirty="0" smtClean="0">
              <a:solidFill>
                <a:srgbClr val="D04A02"/>
              </a:solidFill>
            </a:endParaRPr>
          </a:p>
          <a:p>
            <a:pPr lvl="0">
              <a:lnSpc>
                <a:spcPct val="100000"/>
              </a:lnSpc>
            </a:pPr>
            <a:r>
              <a:rPr lang="es-EC" b="1" dirty="0">
                <a:solidFill>
                  <a:srgbClr val="D04A02"/>
                </a:solidFill>
              </a:rPr>
              <a:t>Fecha de inicio del contrato:</a:t>
            </a:r>
            <a:r>
              <a:rPr lang="es-EC" dirty="0">
                <a:solidFill>
                  <a:srgbClr val="D04A02"/>
                </a:solidFill>
              </a:rPr>
              <a:t> </a:t>
            </a:r>
            <a:r>
              <a:rPr lang="es-EC" dirty="0"/>
              <a:t>1 de marzo de 2015</a:t>
            </a:r>
            <a:endParaRPr lang="en-US" dirty="0"/>
          </a:p>
          <a:p>
            <a:pPr lvl="0">
              <a:lnSpc>
                <a:spcPct val="100000"/>
              </a:lnSpc>
            </a:pPr>
            <a:r>
              <a:rPr lang="es-EC" b="1" dirty="0" smtClean="0">
                <a:solidFill>
                  <a:srgbClr val="D04A02"/>
                </a:solidFill>
              </a:rPr>
              <a:t>Plazo</a:t>
            </a:r>
            <a:r>
              <a:rPr lang="es-EC" b="1" dirty="0">
                <a:solidFill>
                  <a:srgbClr val="D04A02"/>
                </a:solidFill>
              </a:rPr>
              <a:t>:</a:t>
            </a:r>
            <a:r>
              <a:rPr lang="es-EC" dirty="0">
                <a:solidFill>
                  <a:srgbClr val="D04A02"/>
                </a:solidFill>
              </a:rPr>
              <a:t> </a:t>
            </a:r>
            <a:r>
              <a:rPr lang="es-EC" dirty="0"/>
              <a:t>15 años a partir del 1 de septiembre de 2016 hasta el 31 de agosto de 2031.</a:t>
            </a:r>
            <a:endParaRPr lang="en-US" dirty="0"/>
          </a:p>
          <a:p>
            <a:pPr lvl="0">
              <a:lnSpc>
                <a:spcPct val="100000"/>
              </a:lnSpc>
            </a:pPr>
            <a:r>
              <a:rPr lang="es-EC" b="1" dirty="0">
                <a:solidFill>
                  <a:srgbClr val="D04A02"/>
                </a:solidFill>
              </a:rPr>
              <a:t>Prima única de integración (PUI):</a:t>
            </a:r>
            <a:r>
              <a:rPr lang="es-EC" dirty="0">
                <a:solidFill>
                  <a:srgbClr val="D04A02"/>
                </a:solidFill>
              </a:rPr>
              <a:t> </a:t>
            </a:r>
            <a:r>
              <a:rPr lang="es-EC" dirty="0" smtClean="0"/>
              <a:t>US$1,012,500</a:t>
            </a:r>
            <a:endParaRPr lang="en-US" dirty="0"/>
          </a:p>
          <a:p>
            <a:pPr lvl="0">
              <a:lnSpc>
                <a:spcPct val="100000"/>
              </a:lnSpc>
            </a:pPr>
            <a:r>
              <a:rPr lang="es-EC" b="1" dirty="0">
                <a:solidFill>
                  <a:srgbClr val="D04A02"/>
                </a:solidFill>
              </a:rPr>
              <a:t>Pagos de la PUI:</a:t>
            </a:r>
            <a:r>
              <a:rPr lang="es-EC" dirty="0">
                <a:solidFill>
                  <a:srgbClr val="D04A02"/>
                </a:solidFill>
              </a:rPr>
              <a:t> </a:t>
            </a:r>
            <a:r>
              <a:rPr lang="es-EC" dirty="0"/>
              <a:t>4 cuotas de US$50,625 en los meses de marzo a junio de 2015 y la diferencia se cancelará en 18 cuotas de US$45,000 de julio de 2015 a diciembre de 2016.</a:t>
            </a:r>
            <a:endParaRPr lang="en-US" dirty="0"/>
          </a:p>
          <a:p>
            <a:pPr lvl="0">
              <a:lnSpc>
                <a:spcPct val="100000"/>
              </a:lnSpc>
            </a:pPr>
            <a:r>
              <a:rPr lang="es-EC" b="1" dirty="0">
                <a:solidFill>
                  <a:srgbClr val="D04A02"/>
                </a:solidFill>
              </a:rPr>
              <a:t>Prima mensual de integración (PMI):</a:t>
            </a:r>
            <a:r>
              <a:rPr lang="es-EC" dirty="0">
                <a:solidFill>
                  <a:srgbClr val="D04A02"/>
                </a:solidFill>
              </a:rPr>
              <a:t> </a:t>
            </a:r>
            <a:r>
              <a:rPr lang="es-EC" dirty="0"/>
              <a:t>durante el 9no año de integración, es decir, del 1 de septiembre de 2024 hasta el 31 de agosto de 2025, mensualmente una PMI resultante de la siguiente fórmula: 1500 mts2 x US$8 más la inflación acumulada de cada año (publicada por el INEC o su equivalente) desde la firma del presente contrato hasta el inicio del 9no año de operación.</a:t>
            </a:r>
            <a:endParaRPr lang="en-US" dirty="0"/>
          </a:p>
          <a:p>
            <a:pPr>
              <a:lnSpc>
                <a:spcPct val="100000"/>
              </a:lnSpc>
            </a:pPr>
            <a:r>
              <a:rPr lang="es-EC" dirty="0"/>
              <a:t>A partir del 10mo año hasta la terminación del contrato, el integrado se obliga a pagar de manera mensual equivalente al valor de la PMI del año anterior por uno más el índice de inflación publicado por el INEC del año anterior.</a:t>
            </a:r>
            <a:endParaRPr lang="en-US" dirty="0"/>
          </a:p>
          <a:p>
            <a:pPr>
              <a:lnSpc>
                <a:spcPct val="100000"/>
              </a:lnSpc>
            </a:pPr>
            <a:r>
              <a:rPr lang="es-EC" b="1" dirty="0">
                <a:solidFill>
                  <a:srgbClr val="D04A02"/>
                </a:solidFill>
              </a:rPr>
              <a:t>Pagos por servicios administrativos:</a:t>
            </a:r>
            <a:r>
              <a:rPr lang="es-EC" dirty="0">
                <a:solidFill>
                  <a:srgbClr val="D04A02"/>
                </a:solidFill>
              </a:rPr>
              <a:t> </a:t>
            </a:r>
            <a:r>
              <a:rPr lang="es-EC" dirty="0"/>
              <a:t>Es obligación del Integrado cubrir el costo mensual correspondiente a los servicios de administración, el costo por limpieza, control y protección industrial, mantenimiento, orden y protección, promoción, decoración y publicidad de las áreas comunes.</a:t>
            </a:r>
            <a:endParaRPr lang="es-EC" dirty="0" smtClean="0"/>
          </a:p>
          <a:p>
            <a:pPr>
              <a:lnSpc>
                <a:spcPct val="100000"/>
              </a:lnSpc>
            </a:pPr>
            <a:endParaRPr lang="en-US" dirty="0"/>
          </a:p>
        </p:txBody>
      </p:sp>
    </p:spTree>
    <p:extLst>
      <p:ext uri="{BB962C8B-B14F-4D97-AF65-F5344CB8AC3E}">
        <p14:creationId xmlns:p14="http://schemas.microsoft.com/office/powerpoint/2010/main" val="610499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EC" dirty="0" smtClean="0"/>
              <a:t>Contratos de integración</a:t>
            </a:r>
            <a:r>
              <a:rPr lang="es-EC" dirty="0" smtClean="0">
                <a:solidFill>
                  <a:srgbClr val="D04A02"/>
                </a:solidFill>
              </a:rPr>
              <a:t/>
            </a:r>
            <a:br>
              <a:rPr lang="es-EC" dirty="0" smtClean="0">
                <a:solidFill>
                  <a:srgbClr val="D04A02"/>
                </a:solidFill>
              </a:rPr>
            </a:br>
            <a:r>
              <a:rPr lang="es-EC" dirty="0">
                <a:solidFill>
                  <a:srgbClr val="D04A02"/>
                </a:solidFill>
              </a:rPr>
              <a:t>Aplicación contable </a:t>
            </a:r>
            <a:r>
              <a:rPr lang="es-EC" dirty="0" smtClean="0">
                <a:solidFill>
                  <a:srgbClr val="D04A02"/>
                </a:solidFill>
              </a:rPr>
              <a:t>actual</a:t>
            </a:r>
            <a:r>
              <a:rPr lang="es-EC" b="1" dirty="0"/>
              <a:t/>
            </a:r>
            <a:br>
              <a:rPr lang="es-EC" b="1" dirty="0"/>
            </a:br>
            <a:endParaRPr lang="en-US" b="1" dirty="0"/>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519089527"/>
              </p:ext>
            </p:extLst>
          </p:nvPr>
        </p:nvGraphicFramePr>
        <p:xfrm>
          <a:off x="911225" y="1484784"/>
          <a:ext cx="4673600" cy="3384550"/>
        </p:xfrm>
        <a:graphic>
          <a:graphicData uri="http://schemas.openxmlformats.org/presentationml/2006/ole">
            <mc:AlternateContent xmlns:mc="http://schemas.openxmlformats.org/markup-compatibility/2006">
              <mc:Choice xmlns:v="urn:schemas-microsoft-com:vml" Requires="v">
                <p:oleObj spid="_x0000_s26714" name="Worksheet" r:id="rId3" imgW="4863944" imgH="3867081" progId="Excel.Sheet.12">
                  <p:embed/>
                </p:oleObj>
              </mc:Choice>
              <mc:Fallback>
                <p:oleObj name="Worksheet" r:id="rId3" imgW="4863944" imgH="3867081" progId="Excel.Sheet.12">
                  <p:embed/>
                  <p:pic>
                    <p:nvPicPr>
                      <p:cNvPr id="3" name="Object 2"/>
                      <p:cNvPicPr>
                        <a:picLocks noChangeAspect="1" noChangeArrowheads="1"/>
                      </p:cNvPicPr>
                      <p:nvPr/>
                    </p:nvPicPr>
                    <p:blipFill>
                      <a:blip r:embed="rId4"/>
                      <a:srcRect/>
                      <a:stretch>
                        <a:fillRect/>
                      </a:stretch>
                    </p:blipFill>
                    <p:spPr bwMode="auto">
                      <a:xfrm>
                        <a:off x="911225" y="1484784"/>
                        <a:ext cx="4673600" cy="3384550"/>
                      </a:xfrm>
                      <a:prstGeom prst="rect">
                        <a:avLst/>
                      </a:prstGeom>
                      <a:noFill/>
                      <a:extLst/>
                    </p:spPr>
                  </p:pic>
                </p:oleObj>
              </mc:Fallback>
            </mc:AlternateContent>
          </a:graphicData>
        </a:graphic>
      </p:graphicFrame>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412524959"/>
              </p:ext>
            </p:extLst>
          </p:nvPr>
        </p:nvGraphicFramePr>
        <p:xfrm>
          <a:off x="7027664" y="1505973"/>
          <a:ext cx="2241550" cy="2038350"/>
        </p:xfrm>
        <a:graphic>
          <a:graphicData uri="http://schemas.openxmlformats.org/presentationml/2006/ole">
            <mc:AlternateContent xmlns:mc="http://schemas.openxmlformats.org/markup-compatibility/2006">
              <mc:Choice xmlns:v="urn:schemas-microsoft-com:vml" Requires="v">
                <p:oleObj spid="_x0000_s26715" name="Worksheet" r:id="rId5" imgW="2184607" imgH="2038281" progId="Excel.Sheet.12">
                  <p:embed/>
                </p:oleObj>
              </mc:Choice>
              <mc:Fallback>
                <p:oleObj name="Worksheet" r:id="rId5" imgW="2184607" imgH="2038281" progId="Excel.Sheet.12">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7664" y="1505973"/>
                        <a:ext cx="224155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0"/>
          <p:cNvSpPr>
            <a:spLocks noChangeArrowheads="1"/>
          </p:cNvSpPr>
          <p:nvPr/>
        </p:nvSpPr>
        <p:spPr bwMode="auto">
          <a:xfrm>
            <a:off x="2049265" y="5044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43571295"/>
              </p:ext>
            </p:extLst>
          </p:nvPr>
        </p:nvGraphicFramePr>
        <p:xfrm>
          <a:off x="911424" y="5105077"/>
          <a:ext cx="4622800" cy="812800"/>
        </p:xfrm>
        <a:graphic>
          <a:graphicData uri="http://schemas.openxmlformats.org/presentationml/2006/ole">
            <mc:AlternateContent xmlns:mc="http://schemas.openxmlformats.org/markup-compatibility/2006">
              <mc:Choice xmlns:v="urn:schemas-microsoft-com:vml" Requires="v">
                <p:oleObj spid="_x0000_s26716" name="Worksheet" r:id="rId7" imgW="4844869" imgH="806335" progId="Excel.Sheet.12">
                  <p:embed/>
                </p:oleObj>
              </mc:Choice>
              <mc:Fallback>
                <p:oleObj name="Worksheet" r:id="rId7" imgW="4844869" imgH="806335" progId="Excel.Sheet.12">
                  <p:embed/>
                  <p:pic>
                    <p:nvPicPr>
                      <p:cNvPr id="1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424" y="5105077"/>
                        <a:ext cx="4622800" cy="812800"/>
                      </a:xfrm>
                      <a:prstGeom prst="rect">
                        <a:avLst/>
                      </a:prstGeom>
                      <a:noFill/>
                    </p:spPr>
                  </p:pic>
                </p:oleObj>
              </mc:Fallback>
            </mc:AlternateContent>
          </a:graphicData>
        </a:graphic>
      </p:graphicFrame>
      <p:sp>
        <p:nvSpPr>
          <p:cNvPr id="14" name="Rectangle 15"/>
          <p:cNvSpPr>
            <a:spLocks noChangeArrowheads="1"/>
          </p:cNvSpPr>
          <p:nvPr/>
        </p:nvSpPr>
        <p:spPr bwMode="auto">
          <a:xfrm>
            <a:off x="7027664" y="3531065"/>
            <a:ext cx="606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551771144"/>
              </p:ext>
            </p:extLst>
          </p:nvPr>
        </p:nvGraphicFramePr>
        <p:xfrm>
          <a:off x="6973136" y="5226598"/>
          <a:ext cx="3799646" cy="812800"/>
        </p:xfrm>
        <a:graphic>
          <a:graphicData uri="http://schemas.openxmlformats.org/presentationml/2006/ole">
            <mc:AlternateContent xmlns:mc="http://schemas.openxmlformats.org/markup-compatibility/2006">
              <mc:Choice xmlns:v="urn:schemas-microsoft-com:vml" Requires="v">
                <p:oleObj spid="_x0000_s26717" name="Worksheet" r:id="rId9" imgW="4863944" imgH="806335" progId="Excel.Sheet.12">
                  <p:embed/>
                </p:oleObj>
              </mc:Choice>
              <mc:Fallback>
                <p:oleObj name="Worksheet" r:id="rId9" imgW="4863944" imgH="806335" progId="Excel.Sheet.12">
                  <p:embed/>
                  <p:pic>
                    <p:nvPicPr>
                      <p:cNvPr id="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3136" y="5226598"/>
                        <a:ext cx="3799646" cy="81280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63007474"/>
              </p:ext>
            </p:extLst>
          </p:nvPr>
        </p:nvGraphicFramePr>
        <p:xfrm>
          <a:off x="6240016" y="3872151"/>
          <a:ext cx="4997450" cy="812800"/>
        </p:xfrm>
        <a:graphic>
          <a:graphicData uri="http://schemas.openxmlformats.org/presentationml/2006/ole">
            <mc:AlternateContent xmlns:mc="http://schemas.openxmlformats.org/markup-compatibility/2006">
              <mc:Choice xmlns:v="urn:schemas-microsoft-com:vml" Requires="v">
                <p:oleObj spid="_x0000_s26718" name="Worksheet" r:id="rId11" imgW="4863944" imgH="806335" progId="Excel.Sheet.12">
                  <p:embed/>
                </p:oleObj>
              </mc:Choice>
              <mc:Fallback>
                <p:oleObj name="Worksheet" r:id="rId11" imgW="4863944" imgH="806335" progId="Excel.Sheet.12">
                  <p:embed/>
                  <p:pic>
                    <p:nvPicPr>
                      <p:cNvPr id="0" name="Object 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0016" y="3872151"/>
                        <a:ext cx="49974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8276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EC" dirty="0" smtClean="0"/>
              <a:t>Contratos de integración</a:t>
            </a:r>
            <a:r>
              <a:rPr lang="es-EC" dirty="0" smtClean="0">
                <a:solidFill>
                  <a:srgbClr val="D04A02"/>
                </a:solidFill>
              </a:rPr>
              <a:t/>
            </a:r>
            <a:br>
              <a:rPr lang="es-EC" dirty="0" smtClean="0">
                <a:solidFill>
                  <a:srgbClr val="D04A02"/>
                </a:solidFill>
              </a:rPr>
            </a:br>
            <a:r>
              <a:rPr lang="es-EC" dirty="0">
                <a:solidFill>
                  <a:srgbClr val="D04A02"/>
                </a:solidFill>
              </a:rPr>
              <a:t>Aplicación contable NIIF </a:t>
            </a:r>
            <a:r>
              <a:rPr lang="es-EC" dirty="0" smtClean="0">
                <a:solidFill>
                  <a:srgbClr val="D04A02"/>
                </a:solidFill>
              </a:rPr>
              <a:t>16</a:t>
            </a:r>
            <a:r>
              <a:rPr lang="es-EC" dirty="0">
                <a:solidFill>
                  <a:srgbClr val="D04A02"/>
                </a:solidFill>
              </a:rPr>
              <a:t/>
            </a:r>
            <a:br>
              <a:rPr lang="es-EC" dirty="0">
                <a:solidFill>
                  <a:srgbClr val="D04A02"/>
                </a:solidFill>
              </a:rPr>
            </a:br>
            <a:endParaRPr lang="en-US" dirty="0">
              <a:solidFill>
                <a:srgbClr val="D04A02"/>
              </a:solidFill>
            </a:endParaRPr>
          </a:p>
        </p:txBody>
      </p:sp>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2049265" y="5044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7027664" y="3531065"/>
            <a:ext cx="606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1981199" y="1109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40557080"/>
              </p:ext>
            </p:extLst>
          </p:nvPr>
        </p:nvGraphicFramePr>
        <p:xfrm>
          <a:off x="2165930" y="1526121"/>
          <a:ext cx="4411663" cy="817562"/>
        </p:xfrm>
        <a:graphic>
          <a:graphicData uri="http://schemas.openxmlformats.org/presentationml/2006/ole">
            <mc:AlternateContent xmlns:mc="http://schemas.openxmlformats.org/markup-compatibility/2006">
              <mc:Choice xmlns:v="urn:schemas-microsoft-com:vml" Requires="v">
                <p:oleObj spid="_x0000_s25649" name="Worksheet" r:id="rId3" imgW="4293890" imgH="810869" progId="Excel.Sheet.12">
                  <p:embed/>
                </p:oleObj>
              </mc:Choice>
              <mc:Fallback>
                <p:oleObj name="Worksheet" r:id="rId3" imgW="4293890" imgH="810869" progId="Excel.Sheet.12">
                  <p:embed/>
                  <p:pic>
                    <p:nvPicPr>
                      <p:cNvPr id="6" name="Object 5"/>
                      <p:cNvPicPr>
                        <a:picLocks noChangeAspect="1" noChangeArrowheads="1"/>
                      </p:cNvPicPr>
                      <p:nvPr/>
                    </p:nvPicPr>
                    <p:blipFill>
                      <a:blip r:embed="rId4"/>
                      <a:srcRect/>
                      <a:stretch>
                        <a:fillRect/>
                      </a:stretch>
                    </p:blipFill>
                    <p:spPr bwMode="auto">
                      <a:xfrm>
                        <a:off x="2165930" y="1526121"/>
                        <a:ext cx="4411663"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1981199" y="2023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nvGraphicFramePr>
        <p:xfrm>
          <a:off x="2006679" y="2486001"/>
          <a:ext cx="3429000" cy="3676650"/>
        </p:xfrm>
        <a:graphic>
          <a:graphicData uri="http://schemas.openxmlformats.org/presentationml/2006/ole">
            <mc:AlternateContent xmlns:mc="http://schemas.openxmlformats.org/markup-compatibility/2006">
              <mc:Choice xmlns:v="urn:schemas-microsoft-com:vml" Requires="v">
                <p:oleObj spid="_x0000_s25650" name="Worksheet" r:id="rId5" imgW="3333724" imgH="3682954" progId="Excel.Sheet.12">
                  <p:embed/>
                </p:oleObj>
              </mc:Choice>
              <mc:Fallback>
                <p:oleObj name="Worksheet" r:id="rId5" imgW="3333724" imgH="3682954" progId="Excel.Sheet.12">
                  <p:embed/>
                  <p:pic>
                    <p:nvPicPr>
                      <p:cNvPr id="11"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79" y="2486001"/>
                        <a:ext cx="3429000" cy="367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6"/>
          <p:cNvSpPr>
            <a:spLocks noChangeArrowheads="1"/>
          </p:cNvSpPr>
          <p:nvPr/>
        </p:nvSpPr>
        <p:spPr bwMode="auto">
          <a:xfrm>
            <a:off x="5735961" y="2301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nvGraphicFramePr>
        <p:xfrm>
          <a:off x="5735960" y="2486001"/>
          <a:ext cx="4578350" cy="3848100"/>
        </p:xfrm>
        <a:graphic>
          <a:graphicData uri="http://schemas.openxmlformats.org/presentationml/2006/ole">
            <mc:AlternateContent xmlns:mc="http://schemas.openxmlformats.org/markup-compatibility/2006">
              <mc:Choice xmlns:v="urn:schemas-microsoft-com:vml" Requires="v">
                <p:oleObj spid="_x0000_s25651" name="Worksheet" r:id="rId7" imgW="4457544" imgH="3854612" progId="Excel.Sheet.12">
                  <p:embed/>
                </p:oleObj>
              </mc:Choice>
              <mc:Fallback>
                <p:oleObj name="Worksheet" r:id="rId7" imgW="4457544" imgH="3854612" progId="Excel.Sheet.12">
                  <p:embed/>
                  <p:pic>
                    <p:nvPicPr>
                      <p:cNvPr id="17"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5960" y="2486001"/>
                        <a:ext cx="4578350" cy="384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7167167" y="1710868"/>
                <a:ext cx="3147143" cy="514115"/>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 </a:t>
                </a:r>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𝑉𝑃𝑁</m:t>
                    </m:r>
                    <m:r>
                      <a:rPr lang="es-EC"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i="1">
                            <a:latin typeface="Cambria Math" panose="02040503050406030204" pitchFamily="18" charset="0"/>
                            <a:cs typeface="Times New Roman" panose="02020603050405020304" pitchFamily="18" charset="0"/>
                          </a:rPr>
                        </m:ctrlPr>
                      </m:naryPr>
                      <m:sub/>
                      <m:sup/>
                      <m:e>
                        <m:f>
                          <m:fPr>
                            <m:ctrlPr>
                              <a:rPr lang="en-US" i="1">
                                <a:latin typeface="Cambria Math" panose="02040503050406030204" pitchFamily="18" charset="0"/>
                                <a:cs typeface="Times New Roman" panose="02020603050405020304" pitchFamily="18" charset="0"/>
                              </a:rPr>
                            </m:ctrlPr>
                          </m:fPr>
                          <m:num>
                            <m:r>
                              <a:rPr lang="es-EC" i="1">
                                <a:latin typeface="Cambria Math" panose="02040503050406030204" pitchFamily="18" charset="0"/>
                                <a:cs typeface="Times New Roman" panose="02020603050405020304" pitchFamily="18" charset="0"/>
                              </a:rPr>
                              <m:t>2,700,000</m:t>
                            </m:r>
                          </m:num>
                          <m:den>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1+10.02%</m:t>
                                </m:r>
                              </m:e>
                            </m:d>
                            <m:r>
                              <a:rPr lang="es-EC" i="1">
                                <a:latin typeface="Cambria Math" panose="02040503050406030204" pitchFamily="18" charset="0"/>
                                <a:ea typeface="Calibri" panose="020F0502020204030204" pitchFamily="34" charset="0"/>
                                <a:cs typeface="Times New Roman" panose="02020603050405020304" pitchFamily="18" charset="0"/>
                              </a:rPr>
                              <m:t>15</m:t>
                            </m:r>
                          </m:den>
                        </m:f>
                      </m:e>
                    </m:nary>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167167" y="1710868"/>
                <a:ext cx="3147143" cy="514115"/>
              </a:xfrm>
              <a:prstGeom prst="rect">
                <a:avLst/>
              </a:prstGeom>
              <a:blipFill>
                <a:blip r:embed="rId9"/>
                <a:stretch>
                  <a:fillRect t="-75000" b="-117857"/>
                </a:stretch>
              </a:blipFill>
            </p:spPr>
            <p:txBody>
              <a:bodyPr/>
              <a:lstStyle/>
              <a:p>
                <a:r>
                  <a:rPr lang="es-EC">
                    <a:noFill/>
                  </a:rPr>
                  <a:t> </a:t>
                </a:r>
              </a:p>
            </p:txBody>
          </p:sp>
        </mc:Fallback>
      </mc:AlternateContent>
    </p:spTree>
    <p:extLst>
      <p:ext uri="{BB962C8B-B14F-4D97-AF65-F5344CB8AC3E}">
        <p14:creationId xmlns:p14="http://schemas.microsoft.com/office/powerpoint/2010/main" val="2763402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2049265" y="5044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7027664" y="3531065"/>
            <a:ext cx="606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1981199" y="1109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981199" y="2023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5735961" y="2301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1"/>
          <p:cNvSpPr>
            <a:spLocks noChangeArrowheads="1"/>
          </p:cNvSpPr>
          <p:nvPr/>
        </p:nvSpPr>
        <p:spPr bwMode="auto">
          <a:xfrm>
            <a:off x="1974383" y="11350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53130209"/>
              </p:ext>
            </p:extLst>
          </p:nvPr>
        </p:nvGraphicFramePr>
        <p:xfrm>
          <a:off x="1992114" y="1528487"/>
          <a:ext cx="5035550" cy="819150"/>
        </p:xfrm>
        <a:graphic>
          <a:graphicData uri="http://schemas.openxmlformats.org/presentationml/2006/ole">
            <mc:AlternateContent xmlns:mc="http://schemas.openxmlformats.org/markup-compatibility/2006">
              <mc:Choice xmlns:v="urn:schemas-microsoft-com:vml" Requires="v">
                <p:oleObj spid="_x0000_s24628" name="Worksheet" r:id="rId3" imgW="4902096" imgH="812985" progId="Excel.Sheet.12">
                  <p:embed/>
                </p:oleObj>
              </mc:Choice>
              <mc:Fallback>
                <p:oleObj name="Worksheet" r:id="rId3" imgW="4902096" imgH="812985" progId="Excel.Sheet.12">
                  <p:embed/>
                  <p:pic>
                    <p:nvPicPr>
                      <p:cNvPr id="19"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114" y="1528487"/>
                        <a:ext cx="50355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3"/>
          <p:cNvSpPr>
            <a:spLocks noChangeArrowheads="1"/>
          </p:cNvSpPr>
          <p:nvPr/>
        </p:nvSpPr>
        <p:spPr bwMode="auto">
          <a:xfrm>
            <a:off x="1981201" y="21642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3103033990"/>
              </p:ext>
            </p:extLst>
          </p:nvPr>
        </p:nvGraphicFramePr>
        <p:xfrm>
          <a:off x="1974850" y="2552700"/>
          <a:ext cx="3740150" cy="3683000"/>
        </p:xfrm>
        <a:graphic>
          <a:graphicData uri="http://schemas.openxmlformats.org/presentationml/2006/ole">
            <mc:AlternateContent xmlns:mc="http://schemas.openxmlformats.org/markup-compatibility/2006">
              <mc:Choice xmlns:v="urn:schemas-microsoft-com:vml" Requires="v">
                <p:oleObj spid="_x0000_s24629" name="Worksheet" r:id="rId5" imgW="3638524" imgH="3676719" progId="Excel.Sheet.12">
                  <p:embed/>
                </p:oleObj>
              </mc:Choice>
              <mc:Fallback>
                <p:oleObj name="Worksheet" r:id="rId5" imgW="3638524" imgH="3676719" progId="Excel.Sheet.12">
                  <p:embed/>
                  <p:pic>
                    <p:nvPicPr>
                      <p:cNvPr id="21" name="Object 20"/>
                      <p:cNvPicPr>
                        <a:picLocks noChangeAspect="1" noChangeArrowheads="1"/>
                      </p:cNvPicPr>
                      <p:nvPr/>
                    </p:nvPicPr>
                    <p:blipFill>
                      <a:blip r:embed="rId6"/>
                      <a:srcRect/>
                      <a:stretch>
                        <a:fillRect/>
                      </a:stretch>
                    </p:blipFill>
                    <p:spPr bwMode="auto">
                      <a:xfrm>
                        <a:off x="1974850" y="2552700"/>
                        <a:ext cx="374015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5"/>
          <p:cNvSpPr>
            <a:spLocks noChangeArrowheads="1"/>
          </p:cNvSpPr>
          <p:nvPr/>
        </p:nvSpPr>
        <p:spPr bwMode="auto">
          <a:xfrm>
            <a:off x="5833356" y="2793350"/>
            <a:ext cx="80582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747019761"/>
              </p:ext>
            </p:extLst>
          </p:nvPr>
        </p:nvGraphicFramePr>
        <p:xfrm>
          <a:off x="6096000" y="3162682"/>
          <a:ext cx="4583124" cy="2400300"/>
        </p:xfrm>
        <a:graphic>
          <a:graphicData uri="http://schemas.openxmlformats.org/presentationml/2006/ole">
            <mc:AlternateContent xmlns:mc="http://schemas.openxmlformats.org/markup-compatibility/2006">
              <mc:Choice xmlns:v="urn:schemas-microsoft-com:vml" Requires="v">
                <p:oleObj spid="_x0000_s24630" name="Worksheet" r:id="rId7" imgW="5860869" imgH="2781439" progId="Excel.Sheet.12">
                  <p:embed/>
                </p:oleObj>
              </mc:Choice>
              <mc:Fallback>
                <p:oleObj name="Worksheet" r:id="rId7" imgW="5860869" imgH="2781439" progId="Excel.Sheet.12">
                  <p:embed/>
                  <p:pic>
                    <p:nvPicPr>
                      <p:cNvPr id="23"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162682"/>
                        <a:ext cx="4583124" cy="2400300"/>
                      </a:xfrm>
                      <a:prstGeom prst="rect">
                        <a:avLst/>
                      </a:prstGeom>
                      <a:noFill/>
                    </p:spPr>
                  </p:pic>
                </p:oleObj>
              </mc:Fallback>
            </mc:AlternateContent>
          </a:graphicData>
        </a:graphic>
      </p:graphicFrame>
      <p:sp>
        <p:nvSpPr>
          <p:cNvPr id="24" name="Title 3"/>
          <p:cNvSpPr>
            <a:spLocks noGrp="1"/>
          </p:cNvSpPr>
          <p:nvPr>
            <p:ph type="title"/>
          </p:nvPr>
        </p:nvSpPr>
        <p:spPr>
          <a:xfrm>
            <a:off x="609600" y="457200"/>
            <a:ext cx="10972800" cy="457200"/>
          </a:xfrm>
        </p:spPr>
        <p:txBody>
          <a:bodyPr>
            <a:noAutofit/>
          </a:bodyPr>
          <a:lstStyle/>
          <a:p>
            <a:r>
              <a:rPr lang="es-EC" dirty="0" smtClean="0"/>
              <a:t>Contratos de integración</a:t>
            </a:r>
            <a:r>
              <a:rPr lang="es-EC" dirty="0" smtClean="0">
                <a:solidFill>
                  <a:srgbClr val="D04A02"/>
                </a:solidFill>
              </a:rPr>
              <a:t/>
            </a:r>
            <a:br>
              <a:rPr lang="es-EC" dirty="0" smtClean="0">
                <a:solidFill>
                  <a:srgbClr val="D04A02"/>
                </a:solidFill>
              </a:rPr>
            </a:br>
            <a:r>
              <a:rPr lang="es-EC" dirty="0">
                <a:solidFill>
                  <a:srgbClr val="D04A02"/>
                </a:solidFill>
              </a:rPr>
              <a:t>Aplicación contable NIIF </a:t>
            </a:r>
            <a:r>
              <a:rPr lang="es-EC" dirty="0" smtClean="0">
                <a:solidFill>
                  <a:srgbClr val="D04A02"/>
                </a:solidFill>
              </a:rPr>
              <a:t>16</a:t>
            </a:r>
            <a:r>
              <a:rPr lang="es-EC" dirty="0">
                <a:solidFill>
                  <a:srgbClr val="D04A02"/>
                </a:solidFill>
              </a:rPr>
              <a:t/>
            </a:r>
            <a:br>
              <a:rPr lang="es-EC" dirty="0">
                <a:solidFill>
                  <a:srgbClr val="D04A02"/>
                </a:solidFill>
              </a:rPr>
            </a:br>
            <a:endParaRPr lang="en-US" dirty="0">
              <a:solidFill>
                <a:srgbClr val="D04A02"/>
              </a:solidFill>
            </a:endParaRPr>
          </a:p>
        </p:txBody>
      </p:sp>
    </p:spTree>
    <p:extLst>
      <p:ext uri="{BB962C8B-B14F-4D97-AF65-F5344CB8AC3E}">
        <p14:creationId xmlns:p14="http://schemas.microsoft.com/office/powerpoint/2010/main" val="324098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Contratos de arrendamiento</a:t>
            </a:r>
            <a:endParaRPr lang="en-US" dirty="0"/>
          </a:p>
        </p:txBody>
      </p:sp>
      <p:sp>
        <p:nvSpPr>
          <p:cNvPr id="5" name="Subtitle 8"/>
          <p:cNvSpPr txBox="1">
            <a:spLocks/>
          </p:cNvSpPr>
          <p:nvPr/>
        </p:nvSpPr>
        <p:spPr>
          <a:xfrm>
            <a:off x="624763" y="1268760"/>
            <a:ext cx="8229602" cy="914399"/>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a:spcAft>
                <a:spcPts val="0"/>
              </a:spcAft>
            </a:pPr>
            <a:r>
              <a:rPr lang="es-EC" sz="1800" dirty="0">
                <a:solidFill>
                  <a:schemeClr val="tx1"/>
                </a:solidFill>
              </a:rPr>
              <a:t>Condiciones:</a:t>
            </a:r>
          </a:p>
          <a:p>
            <a:pPr lvl="0">
              <a:spcAft>
                <a:spcPts val="0"/>
              </a:spcAft>
            </a:pPr>
            <a:endParaRPr lang="es-EC" sz="1800" dirty="0" smtClean="0">
              <a:solidFill>
                <a:schemeClr val="accent5"/>
              </a:solidFill>
            </a:endParaRPr>
          </a:p>
          <a:p>
            <a:pPr lvl="0">
              <a:spcAft>
                <a:spcPts val="0"/>
              </a:spcAft>
            </a:pPr>
            <a:r>
              <a:rPr lang="es-EC" sz="1800" dirty="0" smtClean="0">
                <a:solidFill>
                  <a:schemeClr val="accent5"/>
                </a:solidFill>
              </a:rPr>
              <a:t>Fecha </a:t>
            </a:r>
            <a:r>
              <a:rPr lang="es-EC" sz="1800" dirty="0">
                <a:solidFill>
                  <a:schemeClr val="accent5"/>
                </a:solidFill>
              </a:rPr>
              <a:t>de inicio del contrato:</a:t>
            </a:r>
            <a:r>
              <a:rPr lang="es-EC" sz="1800" b="0" dirty="0">
                <a:solidFill>
                  <a:schemeClr val="accent5"/>
                </a:solidFill>
              </a:rPr>
              <a:t> </a:t>
            </a:r>
            <a:r>
              <a:rPr lang="es-EC" sz="1800" b="0" dirty="0">
                <a:solidFill>
                  <a:schemeClr val="tx1"/>
                </a:solidFill>
              </a:rPr>
              <a:t>1 de mayo de 2018</a:t>
            </a:r>
            <a:endParaRPr lang="en-US" sz="1800" b="0" dirty="0">
              <a:solidFill>
                <a:schemeClr val="tx1"/>
              </a:solidFill>
            </a:endParaRPr>
          </a:p>
          <a:p>
            <a:pPr lvl="0">
              <a:spcAft>
                <a:spcPts val="0"/>
              </a:spcAft>
            </a:pPr>
            <a:endParaRPr lang="es-EC" sz="1800" dirty="0" smtClean="0">
              <a:solidFill>
                <a:schemeClr val="accent5"/>
              </a:solidFill>
            </a:endParaRPr>
          </a:p>
          <a:p>
            <a:pPr lvl="0">
              <a:spcAft>
                <a:spcPts val="0"/>
              </a:spcAft>
            </a:pPr>
            <a:r>
              <a:rPr lang="es-EC" sz="1800" dirty="0" smtClean="0">
                <a:solidFill>
                  <a:schemeClr val="accent5"/>
                </a:solidFill>
              </a:rPr>
              <a:t>Plazo</a:t>
            </a:r>
            <a:r>
              <a:rPr lang="es-EC" sz="1800" dirty="0">
                <a:solidFill>
                  <a:schemeClr val="accent5"/>
                </a:solidFill>
              </a:rPr>
              <a:t>: </a:t>
            </a:r>
            <a:r>
              <a:rPr lang="es-EC" sz="1800" b="0" dirty="0">
                <a:solidFill>
                  <a:schemeClr val="tx1"/>
                </a:solidFill>
              </a:rPr>
              <a:t>5 años, sin opción de renovación.</a:t>
            </a:r>
            <a:endParaRPr lang="en-US" sz="1800" b="0" dirty="0">
              <a:solidFill>
                <a:schemeClr val="tx1"/>
              </a:solidFill>
            </a:endParaRPr>
          </a:p>
          <a:p>
            <a:pPr lvl="0">
              <a:spcAft>
                <a:spcPts val="0"/>
              </a:spcAft>
            </a:pPr>
            <a:endParaRPr lang="es-EC" sz="1800" dirty="0" smtClean="0">
              <a:solidFill>
                <a:schemeClr val="accent5"/>
              </a:solidFill>
            </a:endParaRPr>
          </a:p>
          <a:p>
            <a:pPr lvl="0">
              <a:spcAft>
                <a:spcPts val="0"/>
              </a:spcAft>
            </a:pPr>
            <a:r>
              <a:rPr lang="es-EC" sz="1800" dirty="0" smtClean="0">
                <a:solidFill>
                  <a:schemeClr val="accent5"/>
                </a:solidFill>
              </a:rPr>
              <a:t>Canon </a:t>
            </a:r>
            <a:r>
              <a:rPr lang="es-EC" sz="1800" dirty="0">
                <a:solidFill>
                  <a:schemeClr val="accent5"/>
                </a:solidFill>
              </a:rPr>
              <a:t>de arrendamiento mensual: </a:t>
            </a:r>
            <a:r>
              <a:rPr lang="es-EC" sz="1800" b="0" dirty="0">
                <a:solidFill>
                  <a:schemeClr val="tx1"/>
                </a:solidFill>
              </a:rPr>
              <a:t>US$8,500</a:t>
            </a:r>
            <a:endParaRPr lang="en-US" sz="1800" b="0" dirty="0">
              <a:solidFill>
                <a:schemeClr val="tx1"/>
              </a:solidFill>
            </a:endParaRPr>
          </a:p>
          <a:p>
            <a:pPr lvl="0">
              <a:spcAft>
                <a:spcPts val="0"/>
              </a:spcAft>
            </a:pPr>
            <a:endParaRPr lang="es-EC" sz="1800" dirty="0" smtClean="0">
              <a:solidFill>
                <a:schemeClr val="accent5"/>
              </a:solidFill>
            </a:endParaRPr>
          </a:p>
          <a:p>
            <a:pPr lvl="0">
              <a:spcAft>
                <a:spcPts val="0"/>
              </a:spcAft>
            </a:pPr>
            <a:r>
              <a:rPr lang="es-EC" sz="1800" dirty="0" smtClean="0">
                <a:solidFill>
                  <a:schemeClr val="accent5"/>
                </a:solidFill>
              </a:rPr>
              <a:t>Incrementos</a:t>
            </a:r>
            <a:r>
              <a:rPr lang="es-EC" sz="1800" dirty="0">
                <a:solidFill>
                  <a:schemeClr val="accent5"/>
                </a:solidFill>
              </a:rPr>
              <a:t>: </a:t>
            </a:r>
            <a:r>
              <a:rPr lang="es-EC" sz="1800" b="0" dirty="0">
                <a:solidFill>
                  <a:schemeClr val="tx1"/>
                </a:solidFill>
              </a:rPr>
              <a:t>5% anual</a:t>
            </a:r>
            <a:endParaRPr lang="en-US" sz="1800" b="0" dirty="0">
              <a:solidFill>
                <a:schemeClr val="tx1"/>
              </a:solidFill>
            </a:endParaRPr>
          </a:p>
          <a:p>
            <a:pPr lvl="0">
              <a:spcAft>
                <a:spcPts val="0"/>
              </a:spcAft>
            </a:pPr>
            <a:endParaRPr lang="es-EC" sz="1800" dirty="0" smtClean="0">
              <a:solidFill>
                <a:schemeClr val="accent5"/>
              </a:solidFill>
            </a:endParaRPr>
          </a:p>
          <a:p>
            <a:pPr lvl="0">
              <a:spcAft>
                <a:spcPts val="0"/>
              </a:spcAft>
            </a:pPr>
            <a:r>
              <a:rPr lang="es-EC" sz="1800" dirty="0" smtClean="0">
                <a:solidFill>
                  <a:schemeClr val="accent5"/>
                </a:solidFill>
              </a:rPr>
              <a:t>Garantías</a:t>
            </a:r>
            <a:r>
              <a:rPr lang="es-EC" sz="1800" dirty="0">
                <a:solidFill>
                  <a:schemeClr val="accent5"/>
                </a:solidFill>
              </a:rPr>
              <a:t>: </a:t>
            </a:r>
            <a:r>
              <a:rPr lang="es-EC" sz="1800" b="0" dirty="0">
                <a:solidFill>
                  <a:schemeClr val="tx1"/>
                </a:solidFill>
              </a:rPr>
              <a:t>equivalente a dos meses de arriendo.</a:t>
            </a:r>
            <a:endParaRPr lang="en-US" sz="1800" b="0" dirty="0">
              <a:solidFill>
                <a:schemeClr val="tx1"/>
              </a:solidFill>
            </a:endParaRPr>
          </a:p>
          <a:p>
            <a:pPr>
              <a:spcAft>
                <a:spcPts val="0"/>
              </a:spcAft>
            </a:pPr>
            <a:endParaRPr lang="es-EC" sz="1800" dirty="0" smtClean="0">
              <a:solidFill>
                <a:schemeClr val="accent5"/>
              </a:solidFill>
            </a:endParaRPr>
          </a:p>
          <a:p>
            <a:pPr>
              <a:spcAft>
                <a:spcPts val="0"/>
              </a:spcAft>
            </a:pPr>
            <a:r>
              <a:rPr lang="es-EC" sz="1800" dirty="0" smtClean="0">
                <a:solidFill>
                  <a:schemeClr val="accent5"/>
                </a:solidFill>
              </a:rPr>
              <a:t>Pagos </a:t>
            </a:r>
            <a:r>
              <a:rPr lang="es-EC" sz="1800" dirty="0">
                <a:solidFill>
                  <a:schemeClr val="accent5"/>
                </a:solidFill>
              </a:rPr>
              <a:t>por servicios administrativos: </a:t>
            </a:r>
            <a:r>
              <a:rPr lang="es-EC" sz="1800" b="0" dirty="0">
                <a:solidFill>
                  <a:schemeClr val="tx1"/>
                </a:solidFill>
              </a:rPr>
              <a:t>Es obligación del arrendatario cubrir el costo mensual correspondiente a los servicios de administración, el costo por limpieza, control y protección industrial, mantenimiento, orden y protección, promoción, decoración y publicidad de las áreas comunes.</a:t>
            </a:r>
            <a:endParaRPr lang="en-US" sz="1800" b="0" dirty="0">
              <a:solidFill>
                <a:schemeClr val="tx1"/>
              </a:solidFill>
            </a:endParaRPr>
          </a:p>
        </p:txBody>
      </p:sp>
    </p:spTree>
    <p:extLst>
      <p:ext uri="{BB962C8B-B14F-4D97-AF65-F5344CB8AC3E}">
        <p14:creationId xmlns:p14="http://schemas.microsoft.com/office/powerpoint/2010/main" val="3469869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2049265" y="5044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7027664" y="3531065"/>
            <a:ext cx="606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3341444" y="10120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91627788"/>
              </p:ext>
            </p:extLst>
          </p:nvPr>
        </p:nvGraphicFramePr>
        <p:xfrm>
          <a:off x="2495600" y="1819655"/>
          <a:ext cx="2087562" cy="3595688"/>
        </p:xfrm>
        <a:graphic>
          <a:graphicData uri="http://schemas.openxmlformats.org/presentationml/2006/ole">
            <mc:AlternateContent xmlns:mc="http://schemas.openxmlformats.org/markup-compatibility/2006">
              <mc:Choice xmlns:v="urn:schemas-microsoft-com:vml" Requires="v">
                <p:oleObj spid="_x0000_s23583" name="Worksheet" r:id="rId3" imgW="2032000" imgH="3270227" progId="Excel.Sheet.12">
                  <p:embed/>
                </p:oleObj>
              </mc:Choice>
              <mc:Fallback>
                <p:oleObj name="Worksheet" r:id="rId3" imgW="2032000" imgH="3270227" progId="Excel.Sheet.12">
                  <p:embed/>
                  <p:pic>
                    <p:nvPicPr>
                      <p:cNvPr id="5" name="Object 4"/>
                      <p:cNvPicPr>
                        <a:picLocks noChangeAspect="1" noChangeArrowheads="1"/>
                      </p:cNvPicPr>
                      <p:nvPr/>
                    </p:nvPicPr>
                    <p:blipFill>
                      <a:blip r:embed="rId4"/>
                      <a:srcRect/>
                      <a:stretch>
                        <a:fillRect/>
                      </a:stretch>
                    </p:blipFill>
                    <p:spPr bwMode="auto">
                      <a:xfrm>
                        <a:off x="2495600" y="1819655"/>
                        <a:ext cx="2087562" cy="3595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5527220" y="3037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3686865"/>
              </p:ext>
            </p:extLst>
          </p:nvPr>
        </p:nvGraphicFramePr>
        <p:xfrm>
          <a:off x="5375920" y="2527765"/>
          <a:ext cx="5016500" cy="2006600"/>
        </p:xfrm>
        <a:graphic>
          <a:graphicData uri="http://schemas.openxmlformats.org/presentationml/2006/ole">
            <mc:AlternateContent xmlns:mc="http://schemas.openxmlformats.org/markup-compatibility/2006">
              <mc:Choice xmlns:v="urn:schemas-microsoft-com:vml" Requires="v">
                <p:oleObj spid="_x0000_s23584" name="Worksheet" r:id="rId5" imgW="4883020" imgH="2000458" progId="Excel.Sheet.12">
                  <p:embed/>
                </p:oleObj>
              </mc:Choice>
              <mc:Fallback>
                <p:oleObj name="Worksheet" r:id="rId5" imgW="4883020" imgH="2000458" progId="Excel.Sheet.12">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920" y="2527765"/>
                        <a:ext cx="5016500" cy="200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itle 3"/>
          <p:cNvSpPr>
            <a:spLocks noGrp="1"/>
          </p:cNvSpPr>
          <p:nvPr>
            <p:ph type="title"/>
          </p:nvPr>
        </p:nvSpPr>
        <p:spPr>
          <a:xfrm>
            <a:off x="609600" y="457200"/>
            <a:ext cx="10972800" cy="457200"/>
          </a:xfrm>
        </p:spPr>
        <p:txBody>
          <a:bodyPr>
            <a:noAutofit/>
          </a:bodyPr>
          <a:lstStyle/>
          <a:p>
            <a:r>
              <a:rPr lang="es-EC" dirty="0" smtClean="0"/>
              <a:t>Contratos de arrendamiento</a:t>
            </a:r>
            <a:r>
              <a:rPr lang="es-EC" dirty="0" smtClean="0">
                <a:solidFill>
                  <a:srgbClr val="D04A02"/>
                </a:solidFill>
              </a:rPr>
              <a:t/>
            </a:r>
            <a:br>
              <a:rPr lang="es-EC" dirty="0" smtClean="0">
                <a:solidFill>
                  <a:srgbClr val="D04A02"/>
                </a:solidFill>
              </a:rPr>
            </a:br>
            <a:r>
              <a:rPr lang="es-EC" dirty="0">
                <a:solidFill>
                  <a:srgbClr val="D04A02"/>
                </a:solidFill>
              </a:rPr>
              <a:t>Aplicación contable </a:t>
            </a:r>
            <a:r>
              <a:rPr lang="es-EC" dirty="0" smtClean="0">
                <a:solidFill>
                  <a:srgbClr val="D04A02"/>
                </a:solidFill>
              </a:rPr>
              <a:t>actual</a:t>
            </a:r>
            <a:r>
              <a:rPr lang="es-EC" b="1" dirty="0"/>
              <a:t/>
            </a:r>
            <a:br>
              <a:rPr lang="es-EC" b="1" dirty="0"/>
            </a:br>
            <a:endParaRPr lang="en-US" b="1" dirty="0"/>
          </a:p>
        </p:txBody>
      </p:sp>
    </p:spTree>
    <p:extLst>
      <p:ext uri="{BB962C8B-B14F-4D97-AF65-F5344CB8AC3E}">
        <p14:creationId xmlns:p14="http://schemas.microsoft.com/office/powerpoint/2010/main" val="3099614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2049265" y="5044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7027664" y="3531065"/>
            <a:ext cx="606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1981199" y="1109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5735961" y="2301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1"/>
          <p:cNvSpPr>
            <a:spLocks noChangeArrowheads="1"/>
          </p:cNvSpPr>
          <p:nvPr/>
        </p:nvSpPr>
        <p:spPr bwMode="auto">
          <a:xfrm>
            <a:off x="1974383" y="11350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5"/>
          <p:cNvSpPr>
            <a:spLocks noChangeArrowheads="1"/>
          </p:cNvSpPr>
          <p:nvPr/>
        </p:nvSpPr>
        <p:spPr bwMode="auto">
          <a:xfrm>
            <a:off x="5833356" y="2793350"/>
            <a:ext cx="80582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5"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245" y="1983375"/>
            <a:ext cx="6088459" cy="19170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ectangle 25"/>
              <p:cNvSpPr/>
              <p:nvPr/>
            </p:nvSpPr>
            <p:spPr>
              <a:xfrm>
                <a:off x="5735961" y="1219453"/>
                <a:ext cx="2241063" cy="518027"/>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 </a:t>
                </a:r>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𝑉𝑃𝑁</m:t>
                    </m:r>
                    <m:r>
                      <a:rPr lang="es-EC"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i="1">
                            <a:latin typeface="Cambria Math" panose="02040503050406030204" pitchFamily="18" charset="0"/>
                            <a:cs typeface="Times New Roman" panose="02020603050405020304" pitchFamily="18" charset="0"/>
                          </a:rPr>
                        </m:ctrlPr>
                      </m:naryPr>
                      <m:sub/>
                      <m:sup/>
                      <m:e>
                        <m:f>
                          <m:fPr>
                            <m:ctrlPr>
                              <a:rPr lang="en-US" i="1">
                                <a:latin typeface="Cambria Math" panose="02040503050406030204" pitchFamily="18" charset="0"/>
                                <a:cs typeface="Times New Roman" panose="02020603050405020304" pitchFamily="18" charset="0"/>
                              </a:rPr>
                            </m:ctrlPr>
                          </m:fPr>
                          <m:num>
                            <m:r>
                              <a:rPr lang="es-EC" i="1">
                                <a:latin typeface="Cambria Math" panose="02040503050406030204" pitchFamily="18" charset="0"/>
                                <a:cs typeface="Times New Roman" panose="02020603050405020304" pitchFamily="18" charset="0"/>
                              </a:rPr>
                              <m:t>563,614</m:t>
                            </m:r>
                          </m:num>
                          <m:den>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1+10.02%</m:t>
                                </m:r>
                              </m:e>
                            </m:d>
                            <m:r>
                              <a:rPr lang="es-EC" i="1">
                                <a:latin typeface="Cambria Math" panose="02040503050406030204" pitchFamily="18" charset="0"/>
                                <a:ea typeface="Calibri" panose="020F0502020204030204" pitchFamily="34" charset="0"/>
                                <a:cs typeface="Times New Roman" panose="02020603050405020304" pitchFamily="18" charset="0"/>
                              </a:rPr>
                              <m:t>5</m:t>
                            </m:r>
                          </m:den>
                        </m:f>
                      </m:e>
                    </m:nary>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5735961" y="1219453"/>
                <a:ext cx="2241063" cy="518027"/>
              </a:xfrm>
              <a:prstGeom prst="rect">
                <a:avLst/>
              </a:prstGeom>
              <a:blipFill>
                <a:blip r:embed="rId3"/>
                <a:stretch>
                  <a:fillRect t="-74118" b="-115294"/>
                </a:stretch>
              </a:blipFill>
            </p:spPr>
            <p:txBody>
              <a:bodyPr/>
              <a:lstStyle/>
              <a:p>
                <a:r>
                  <a:rPr lang="es-EC">
                    <a:noFill/>
                  </a:rPr>
                  <a:t> </a:t>
                </a:r>
              </a:p>
            </p:txBody>
          </p:sp>
        </mc:Fallback>
      </mc:AlternateContent>
      <p:pic>
        <p:nvPicPr>
          <p:cNvPr id="2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913" y="4084062"/>
            <a:ext cx="4085817" cy="19209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5452865" y="7297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itle 3"/>
          <p:cNvSpPr>
            <a:spLocks noGrp="1"/>
          </p:cNvSpPr>
          <p:nvPr>
            <p:ph type="title"/>
          </p:nvPr>
        </p:nvSpPr>
        <p:spPr>
          <a:xfrm>
            <a:off x="609600" y="457200"/>
            <a:ext cx="10972800" cy="457200"/>
          </a:xfrm>
        </p:spPr>
        <p:txBody>
          <a:bodyPr>
            <a:noAutofit/>
          </a:bodyPr>
          <a:lstStyle/>
          <a:p>
            <a:r>
              <a:rPr lang="es-EC" dirty="0" smtClean="0"/>
              <a:t>Contratos de arrendamiento</a:t>
            </a:r>
            <a:br>
              <a:rPr lang="es-EC" dirty="0" smtClean="0"/>
            </a:br>
            <a:r>
              <a:rPr lang="es-EC" dirty="0" smtClean="0">
                <a:solidFill>
                  <a:srgbClr val="D04A02"/>
                </a:solidFill>
              </a:rPr>
              <a:t>Aplicación </a:t>
            </a:r>
            <a:r>
              <a:rPr lang="es-EC" dirty="0">
                <a:solidFill>
                  <a:srgbClr val="D04A02"/>
                </a:solidFill>
              </a:rPr>
              <a:t>contable </a:t>
            </a:r>
            <a:r>
              <a:rPr lang="es-EC" dirty="0" smtClean="0">
                <a:solidFill>
                  <a:srgbClr val="D04A02"/>
                </a:solidFill>
              </a:rPr>
              <a:t>NIIF 16</a:t>
            </a:r>
            <a:r>
              <a:rPr lang="es-EC" b="1" dirty="0"/>
              <a:t/>
            </a:r>
            <a:br>
              <a:rPr lang="es-EC" b="1" dirty="0"/>
            </a:br>
            <a:endParaRPr lang="en-US" b="1" dirty="0"/>
          </a:p>
        </p:txBody>
      </p:sp>
    </p:spTree>
    <p:extLst>
      <p:ext uri="{BB962C8B-B14F-4D97-AF65-F5344CB8AC3E}">
        <p14:creationId xmlns:p14="http://schemas.microsoft.com/office/powerpoint/2010/main" val="3327864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2049265" y="5044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1981199" y="1109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5735961" y="2301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1"/>
          <p:cNvSpPr>
            <a:spLocks noChangeArrowheads="1"/>
          </p:cNvSpPr>
          <p:nvPr/>
        </p:nvSpPr>
        <p:spPr bwMode="auto">
          <a:xfrm>
            <a:off x="1974383" y="11350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5"/>
          <p:cNvSpPr>
            <a:spLocks noChangeArrowheads="1"/>
          </p:cNvSpPr>
          <p:nvPr/>
        </p:nvSpPr>
        <p:spPr bwMode="auto">
          <a:xfrm>
            <a:off x="5833356" y="2793350"/>
            <a:ext cx="80582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5452865" y="7297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47529256"/>
              </p:ext>
            </p:extLst>
          </p:nvPr>
        </p:nvGraphicFramePr>
        <p:xfrm>
          <a:off x="3551138" y="1423204"/>
          <a:ext cx="5137150" cy="4954386"/>
        </p:xfrm>
        <a:graphic>
          <a:graphicData uri="http://schemas.openxmlformats.org/presentationml/2006/ole">
            <mc:AlternateContent xmlns:mc="http://schemas.openxmlformats.org/markup-compatibility/2006">
              <mc:Choice xmlns:v="urn:schemas-microsoft-com:vml" Requires="v">
                <p:oleObj spid="_x0000_s22546" name="Worksheet" r:id="rId3" imgW="4997476" imgH="5340512" progId="Excel.Sheet.12">
                  <p:embed/>
                </p:oleObj>
              </mc:Choice>
              <mc:Fallback>
                <p:oleObj name="Worksheet" r:id="rId3" imgW="4997476" imgH="5340512" progId="Excel.Sheet.12">
                  <p:embed/>
                  <p:pic>
                    <p:nvPicPr>
                      <p:cNvPr id="13" name="Object 12"/>
                      <p:cNvPicPr>
                        <a:picLocks noChangeAspect="1" noChangeArrowheads="1"/>
                      </p:cNvPicPr>
                      <p:nvPr/>
                    </p:nvPicPr>
                    <p:blipFill>
                      <a:blip r:embed="rId4"/>
                      <a:srcRect/>
                      <a:stretch>
                        <a:fillRect/>
                      </a:stretch>
                    </p:blipFill>
                    <p:spPr bwMode="auto">
                      <a:xfrm>
                        <a:off x="3551138" y="1423204"/>
                        <a:ext cx="5137150" cy="4954386"/>
                      </a:xfrm>
                      <a:prstGeom prst="rect">
                        <a:avLst/>
                      </a:prstGeom>
                      <a:noFill/>
                      <a:extLst/>
                    </p:spPr>
                  </p:pic>
                </p:oleObj>
              </mc:Fallback>
            </mc:AlternateContent>
          </a:graphicData>
        </a:graphic>
      </p:graphicFrame>
      <p:sp>
        <p:nvSpPr>
          <p:cNvPr id="17" name="Title 3"/>
          <p:cNvSpPr>
            <a:spLocks noGrp="1"/>
          </p:cNvSpPr>
          <p:nvPr>
            <p:ph type="title"/>
          </p:nvPr>
        </p:nvSpPr>
        <p:spPr>
          <a:xfrm>
            <a:off x="609600" y="457200"/>
            <a:ext cx="10972800" cy="457200"/>
          </a:xfrm>
        </p:spPr>
        <p:txBody>
          <a:bodyPr>
            <a:noAutofit/>
          </a:bodyPr>
          <a:lstStyle/>
          <a:p>
            <a:r>
              <a:rPr lang="es-EC" dirty="0" smtClean="0"/>
              <a:t>Contratos de arrendamiento</a:t>
            </a:r>
            <a:br>
              <a:rPr lang="es-EC" dirty="0" smtClean="0"/>
            </a:br>
            <a:r>
              <a:rPr lang="es-EC" dirty="0" smtClean="0">
                <a:solidFill>
                  <a:srgbClr val="D04A02"/>
                </a:solidFill>
              </a:rPr>
              <a:t>Aplicación </a:t>
            </a:r>
            <a:r>
              <a:rPr lang="es-EC" dirty="0">
                <a:solidFill>
                  <a:srgbClr val="D04A02"/>
                </a:solidFill>
              </a:rPr>
              <a:t>contable </a:t>
            </a:r>
            <a:r>
              <a:rPr lang="es-EC" dirty="0" smtClean="0">
                <a:solidFill>
                  <a:srgbClr val="D04A02"/>
                </a:solidFill>
              </a:rPr>
              <a:t>NIIF 16</a:t>
            </a:r>
            <a:r>
              <a:rPr lang="es-EC" b="1" dirty="0"/>
              <a:t/>
            </a:r>
            <a:br>
              <a:rPr lang="es-EC" b="1" dirty="0"/>
            </a:br>
            <a:endParaRPr lang="en-US" b="1" dirty="0"/>
          </a:p>
        </p:txBody>
      </p:sp>
    </p:spTree>
    <p:extLst>
      <p:ext uri="{BB962C8B-B14F-4D97-AF65-F5344CB8AC3E}">
        <p14:creationId xmlns:p14="http://schemas.microsoft.com/office/powerpoint/2010/main" val="1238428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B8CA7CF8-22F2-2348-80C5-1F33FF2FDD85}"/>
              </a:ext>
            </a:extLst>
          </p:cNvPr>
          <p:cNvSpPr txBox="1">
            <a:spLocks/>
          </p:cNvSpPr>
          <p:nvPr/>
        </p:nvSpPr>
        <p:spPr>
          <a:xfrm>
            <a:off x="1856186" y="1337310"/>
            <a:ext cx="8479630" cy="813674"/>
          </a:xfrm>
          <a:prstGeom prst="rect">
            <a:avLst/>
          </a:prstGeom>
        </p:spPr>
        <p:txBody>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endParaRPr lang="en-GB" sz="2400" dirty="0"/>
          </a:p>
        </p:txBody>
      </p:sp>
      <p:sp>
        <p:nvSpPr>
          <p:cNvPr id="12" name="Content Placeholder 8"/>
          <p:cNvSpPr>
            <a:spLocks noGrp="1"/>
          </p:cNvSpPr>
          <p:nvPr>
            <p:ph idx="1"/>
          </p:nvPr>
        </p:nvSpPr>
        <p:spPr>
          <a:xfrm>
            <a:off x="1055440" y="1807603"/>
            <a:ext cx="10972800" cy="4068762"/>
          </a:xfrm>
        </p:spPr>
        <p:txBody>
          <a:bodyPr/>
          <a:lstStyle/>
          <a:p>
            <a:pPr>
              <a:spcAft>
                <a:spcPts val="600"/>
              </a:spcAft>
              <a:buClr>
                <a:schemeClr val="accent3"/>
              </a:buClr>
              <a:buSzPct val="150000"/>
            </a:pPr>
            <a:r>
              <a:rPr lang="en-GB" sz="2400" dirty="0" err="1" smtClean="0"/>
              <a:t>Introducción</a:t>
            </a:r>
            <a:r>
              <a:rPr lang="en-GB" sz="2400" dirty="0"/>
              <a:t>	</a:t>
            </a:r>
            <a:r>
              <a:rPr lang="en-GB" sz="2400" dirty="0" smtClean="0"/>
              <a:t>04</a:t>
            </a:r>
            <a:endParaRPr lang="en-GB" sz="2400" dirty="0"/>
          </a:p>
          <a:p>
            <a:pPr>
              <a:spcAft>
                <a:spcPts val="600"/>
              </a:spcAft>
              <a:buClr>
                <a:schemeClr val="accent3"/>
              </a:buClr>
              <a:buSzPct val="150000"/>
            </a:pPr>
            <a:r>
              <a:rPr lang="en-GB" sz="2400" dirty="0" err="1" smtClean="0"/>
              <a:t>Objetivos</a:t>
            </a:r>
            <a:r>
              <a:rPr lang="en-GB" sz="2400" dirty="0"/>
              <a:t>	</a:t>
            </a:r>
            <a:r>
              <a:rPr lang="en-GB" sz="2400" dirty="0" smtClean="0"/>
              <a:t>06</a:t>
            </a:r>
            <a:endParaRPr lang="en-GB" sz="2400" dirty="0"/>
          </a:p>
          <a:p>
            <a:pPr>
              <a:spcAft>
                <a:spcPts val="600"/>
              </a:spcAft>
              <a:buClr>
                <a:schemeClr val="accent3"/>
              </a:buClr>
              <a:buSzPct val="150000"/>
            </a:pPr>
            <a:r>
              <a:rPr lang="en-GB" sz="2400" dirty="0" smtClean="0"/>
              <a:t>Marco </a:t>
            </a:r>
            <a:r>
              <a:rPr lang="en-GB" sz="2400" dirty="0" err="1" smtClean="0"/>
              <a:t>teórico</a:t>
            </a:r>
            <a:r>
              <a:rPr lang="en-GB" sz="2400" dirty="0"/>
              <a:t>	</a:t>
            </a:r>
            <a:r>
              <a:rPr lang="en-GB" sz="2400" dirty="0" smtClean="0"/>
              <a:t>10</a:t>
            </a:r>
            <a:endParaRPr lang="en-GB" sz="2400" dirty="0"/>
          </a:p>
          <a:p>
            <a:pPr>
              <a:spcAft>
                <a:spcPts val="600"/>
              </a:spcAft>
              <a:buClr>
                <a:schemeClr val="accent3"/>
              </a:buClr>
              <a:buSzPct val="150000"/>
            </a:pPr>
            <a:r>
              <a:rPr lang="en-GB" sz="2400" dirty="0" smtClean="0"/>
              <a:t>Marco </a:t>
            </a:r>
            <a:r>
              <a:rPr lang="en-GB" sz="2400" dirty="0" err="1" smtClean="0"/>
              <a:t>metodológico</a:t>
            </a:r>
            <a:r>
              <a:rPr lang="en-GB" sz="2400" dirty="0"/>
              <a:t>	</a:t>
            </a:r>
            <a:r>
              <a:rPr lang="en-GB" sz="2400" dirty="0" smtClean="0"/>
              <a:t>15</a:t>
            </a:r>
            <a:endParaRPr lang="en-GB" sz="2400" dirty="0"/>
          </a:p>
          <a:p>
            <a:pPr>
              <a:spcAft>
                <a:spcPts val="600"/>
              </a:spcAft>
              <a:buClr>
                <a:schemeClr val="accent3"/>
              </a:buClr>
              <a:buSzPct val="150000"/>
            </a:pPr>
            <a:r>
              <a:rPr lang="en-GB" sz="2400" dirty="0" err="1" smtClean="0"/>
              <a:t>Información</a:t>
            </a:r>
            <a:r>
              <a:rPr lang="en-GB" sz="2400" dirty="0" smtClean="0"/>
              <a:t> documental (</a:t>
            </a:r>
            <a:r>
              <a:rPr lang="en-GB" sz="2400" dirty="0" err="1" smtClean="0"/>
              <a:t>casos</a:t>
            </a:r>
            <a:r>
              <a:rPr lang="en-GB" sz="2400" dirty="0" smtClean="0"/>
              <a:t> de </a:t>
            </a:r>
            <a:r>
              <a:rPr lang="en-GB" sz="2400" dirty="0" err="1" smtClean="0"/>
              <a:t>aplicación</a:t>
            </a:r>
            <a:r>
              <a:rPr lang="en-GB" sz="2400" dirty="0" smtClean="0"/>
              <a:t>)	21</a:t>
            </a:r>
          </a:p>
          <a:p>
            <a:pPr>
              <a:spcAft>
                <a:spcPts val="600"/>
              </a:spcAft>
              <a:buClr>
                <a:schemeClr val="accent3"/>
              </a:buClr>
              <a:buSzPct val="150000"/>
            </a:pPr>
            <a:r>
              <a:rPr lang="en-GB" sz="2400" dirty="0" err="1" smtClean="0"/>
              <a:t>Entrevistas</a:t>
            </a:r>
            <a:r>
              <a:rPr lang="en-GB" sz="2400" dirty="0" smtClean="0"/>
              <a:t>	33</a:t>
            </a:r>
          </a:p>
          <a:p>
            <a:pPr>
              <a:spcAft>
                <a:spcPts val="600"/>
              </a:spcAft>
              <a:buClr>
                <a:schemeClr val="accent3"/>
              </a:buClr>
              <a:buSzPct val="150000"/>
            </a:pPr>
            <a:r>
              <a:rPr lang="en-GB" sz="2400" dirty="0" err="1" smtClean="0"/>
              <a:t>Análisis</a:t>
            </a:r>
            <a:r>
              <a:rPr lang="en-GB" sz="2400" dirty="0" smtClean="0"/>
              <a:t> de </a:t>
            </a:r>
            <a:r>
              <a:rPr lang="en-GB" sz="2400" dirty="0" err="1" smtClean="0"/>
              <a:t>datos</a:t>
            </a:r>
            <a:r>
              <a:rPr lang="en-GB" sz="2400" dirty="0"/>
              <a:t>	</a:t>
            </a:r>
            <a:r>
              <a:rPr lang="en-GB" sz="2400" dirty="0" smtClean="0"/>
              <a:t>40</a:t>
            </a:r>
          </a:p>
          <a:p>
            <a:pPr>
              <a:spcAft>
                <a:spcPts val="600"/>
              </a:spcAft>
              <a:buClr>
                <a:schemeClr val="accent3"/>
              </a:buClr>
              <a:buSzPct val="150000"/>
            </a:pPr>
            <a:r>
              <a:rPr lang="en-GB" sz="2400" dirty="0" err="1" smtClean="0"/>
              <a:t>Propuesta</a:t>
            </a:r>
            <a:r>
              <a:rPr lang="en-GB" sz="2400" dirty="0" smtClean="0"/>
              <a:t>	44</a:t>
            </a:r>
          </a:p>
          <a:p>
            <a:pPr>
              <a:spcAft>
                <a:spcPts val="600"/>
              </a:spcAft>
              <a:buClr>
                <a:schemeClr val="accent3"/>
              </a:buClr>
              <a:buSzPct val="150000"/>
            </a:pPr>
            <a:r>
              <a:rPr lang="en-GB" sz="2400" dirty="0" err="1" smtClean="0"/>
              <a:t>Conclusiones</a:t>
            </a:r>
            <a:r>
              <a:rPr lang="en-GB" sz="2400" dirty="0" smtClean="0"/>
              <a:t> y </a:t>
            </a:r>
            <a:r>
              <a:rPr lang="en-GB" sz="2400" dirty="0" err="1" smtClean="0"/>
              <a:t>futuras</a:t>
            </a:r>
            <a:r>
              <a:rPr lang="en-GB" sz="2400" dirty="0" smtClean="0"/>
              <a:t> </a:t>
            </a:r>
            <a:r>
              <a:rPr lang="en-GB" sz="2400" dirty="0" err="1" smtClean="0"/>
              <a:t>investigaciones</a:t>
            </a:r>
            <a:r>
              <a:rPr lang="en-GB" sz="2400" dirty="0" smtClean="0"/>
              <a:t>	48</a:t>
            </a:r>
            <a:endParaRPr lang="en-GB" sz="2400" dirty="0"/>
          </a:p>
        </p:txBody>
      </p:sp>
      <p:sp>
        <p:nvSpPr>
          <p:cNvPr id="3" name="Title 2"/>
          <p:cNvSpPr>
            <a:spLocks noGrp="1"/>
          </p:cNvSpPr>
          <p:nvPr>
            <p:ph type="title"/>
          </p:nvPr>
        </p:nvSpPr>
        <p:spPr>
          <a:xfrm>
            <a:off x="479376" y="457200"/>
            <a:ext cx="10972800" cy="1371600"/>
          </a:xfrm>
        </p:spPr>
        <p:txBody>
          <a:bodyPr>
            <a:normAutofit/>
          </a:bodyPr>
          <a:lstStyle/>
          <a:p>
            <a:r>
              <a:rPr lang="sv-SE" sz="3200" dirty="0" smtClean="0">
                <a:solidFill>
                  <a:schemeClr val="accent4">
                    <a:lumMod val="75000"/>
                  </a:schemeClr>
                </a:solidFill>
              </a:rPr>
              <a:t>Presentación</a:t>
            </a:r>
            <a:r>
              <a:rPr lang="sv-SE" sz="3200" dirty="0" smtClean="0">
                <a:solidFill>
                  <a:srgbClr val="D04A02"/>
                </a:solidFill>
              </a:rPr>
              <a:t> </a:t>
            </a:r>
            <a:r>
              <a:rPr lang="en-GB" sz="3200" dirty="0">
                <a:solidFill>
                  <a:srgbClr val="D04A02"/>
                </a:solidFill>
              </a:rPr>
              <a:t/>
            </a:r>
            <a:br>
              <a:rPr lang="en-GB" sz="3200" dirty="0">
                <a:solidFill>
                  <a:srgbClr val="D04A02"/>
                </a:solidFill>
              </a:rPr>
            </a:br>
            <a:endParaRPr lang="en-GB" sz="3200" dirty="0">
              <a:solidFill>
                <a:srgbClr val="D04A02"/>
              </a:solidFill>
            </a:endParaRPr>
          </a:p>
        </p:txBody>
      </p:sp>
    </p:spTree>
    <p:extLst>
      <p:ext uri="{BB962C8B-B14F-4D97-AF65-F5344CB8AC3E}">
        <p14:creationId xmlns:p14="http://schemas.microsoft.com/office/powerpoint/2010/main" val="497947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82485"/>
            <a:ext cx="10972800" cy="1371600"/>
          </a:xfrm>
        </p:spPr>
        <p:txBody>
          <a:bodyPr/>
          <a:lstStyle/>
          <a:p>
            <a:r>
              <a:rPr lang="es-EC" dirty="0" smtClean="0"/>
              <a:t>Contratos de concesión comercial</a:t>
            </a:r>
            <a:endParaRPr lang="en-US" dirty="0"/>
          </a:p>
        </p:txBody>
      </p:sp>
      <p:sp>
        <p:nvSpPr>
          <p:cNvPr id="3" name="Subtitle 8"/>
          <p:cNvSpPr txBox="1">
            <a:spLocks/>
          </p:cNvSpPr>
          <p:nvPr/>
        </p:nvSpPr>
        <p:spPr>
          <a:xfrm>
            <a:off x="767408" y="1268760"/>
            <a:ext cx="8229602" cy="914399"/>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r>
              <a:rPr lang="es-EC" sz="2000" dirty="0">
                <a:solidFill>
                  <a:schemeClr val="tx1"/>
                </a:solidFill>
              </a:rPr>
              <a:t>Condiciones:</a:t>
            </a:r>
          </a:p>
          <a:p>
            <a:endParaRPr lang="es-EC" sz="2000" dirty="0">
              <a:solidFill>
                <a:schemeClr val="tx1"/>
              </a:solidFill>
            </a:endParaRPr>
          </a:p>
          <a:p>
            <a:pPr lvl="0"/>
            <a:r>
              <a:rPr lang="es-EC" sz="2000" dirty="0">
                <a:solidFill>
                  <a:srgbClr val="D04A02"/>
                </a:solidFill>
              </a:rPr>
              <a:t>Monto de Concesión: </a:t>
            </a:r>
            <a:r>
              <a:rPr lang="es-EC" sz="2000" b="0" dirty="0" smtClean="0">
                <a:solidFill>
                  <a:schemeClr val="tx1"/>
                </a:solidFill>
              </a:rPr>
              <a:t>US$112,068</a:t>
            </a:r>
            <a:endParaRPr lang="en-US" sz="2000" b="0" dirty="0">
              <a:solidFill>
                <a:schemeClr val="tx1"/>
              </a:solidFill>
            </a:endParaRPr>
          </a:p>
          <a:p>
            <a:pPr lvl="0"/>
            <a:r>
              <a:rPr lang="es-EC" sz="2000" dirty="0">
                <a:solidFill>
                  <a:srgbClr val="D04A02"/>
                </a:solidFill>
              </a:rPr>
              <a:t>Fecha de inicio: </a:t>
            </a:r>
            <a:r>
              <a:rPr lang="es-EC" sz="2000" b="0" dirty="0">
                <a:solidFill>
                  <a:schemeClr val="tx1"/>
                </a:solidFill>
              </a:rPr>
              <a:t>1 de septiembre de 2016</a:t>
            </a:r>
            <a:endParaRPr lang="en-US" sz="2000" b="0" dirty="0">
              <a:solidFill>
                <a:schemeClr val="tx1"/>
              </a:solidFill>
            </a:endParaRPr>
          </a:p>
          <a:p>
            <a:pPr lvl="0"/>
            <a:r>
              <a:rPr lang="es-EC" sz="2000" dirty="0">
                <a:solidFill>
                  <a:srgbClr val="D04A02"/>
                </a:solidFill>
              </a:rPr>
              <a:t>Vigencia: </a:t>
            </a:r>
            <a:r>
              <a:rPr lang="es-EC" sz="2000" b="0" dirty="0">
                <a:solidFill>
                  <a:schemeClr val="tx1"/>
                </a:solidFill>
              </a:rPr>
              <a:t>5 años</a:t>
            </a:r>
            <a:endParaRPr lang="en-US" sz="2000" b="0" dirty="0">
              <a:solidFill>
                <a:schemeClr val="tx1"/>
              </a:solidFill>
            </a:endParaRPr>
          </a:p>
          <a:p>
            <a:r>
              <a:rPr lang="es-EC" sz="2000" dirty="0">
                <a:solidFill>
                  <a:srgbClr val="D04A02"/>
                </a:solidFill>
              </a:rPr>
              <a:t>Fechas de fin: </a:t>
            </a:r>
            <a:r>
              <a:rPr lang="es-EC" sz="2000" b="0" dirty="0">
                <a:solidFill>
                  <a:schemeClr val="tx1"/>
                </a:solidFill>
              </a:rPr>
              <a:t>31 de agosto de 2021</a:t>
            </a:r>
            <a:endParaRPr lang="en-US" sz="2000" b="0" dirty="0">
              <a:solidFill>
                <a:schemeClr val="tx1"/>
              </a:solidFill>
            </a:endParaRPr>
          </a:p>
        </p:txBody>
      </p:sp>
    </p:spTree>
    <p:extLst>
      <p:ext uri="{BB962C8B-B14F-4D97-AF65-F5344CB8AC3E}">
        <p14:creationId xmlns:p14="http://schemas.microsoft.com/office/powerpoint/2010/main" val="197067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7027664" y="3531065"/>
            <a:ext cx="606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3341444" y="10120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3174486" y="10120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623875303"/>
              </p:ext>
            </p:extLst>
          </p:nvPr>
        </p:nvGraphicFramePr>
        <p:xfrm>
          <a:off x="2567608" y="1844824"/>
          <a:ext cx="2430364" cy="4104456"/>
        </p:xfrm>
        <a:graphic>
          <a:graphicData uri="http://schemas.openxmlformats.org/presentationml/2006/ole">
            <mc:AlternateContent xmlns:mc="http://schemas.openxmlformats.org/markup-compatibility/2006">
              <mc:Choice xmlns:v="urn:schemas-microsoft-com:vml" Requires="v">
                <p:oleObj spid="_x0000_s21535" name="Worksheet" r:id="rId3" imgW="2108304" imgH="3676719" progId="Excel.Sheet.12">
                  <p:embed/>
                </p:oleObj>
              </mc:Choice>
              <mc:Fallback>
                <p:oleObj name="Worksheet" r:id="rId3" imgW="2108304" imgH="3676719" progId="Excel.Sheet.12">
                  <p:embed/>
                  <p:pic>
                    <p:nvPicPr>
                      <p:cNvPr id="11" name="Object 10"/>
                      <p:cNvPicPr>
                        <a:picLocks noChangeAspect="1" noChangeArrowheads="1"/>
                      </p:cNvPicPr>
                      <p:nvPr/>
                    </p:nvPicPr>
                    <p:blipFill>
                      <a:blip r:embed="rId4"/>
                      <a:srcRect/>
                      <a:stretch>
                        <a:fillRect/>
                      </a:stretch>
                    </p:blipFill>
                    <p:spPr bwMode="auto">
                      <a:xfrm>
                        <a:off x="2567608" y="1844824"/>
                        <a:ext cx="2430364" cy="4104456"/>
                      </a:xfrm>
                      <a:prstGeom prst="rect">
                        <a:avLst/>
                      </a:prstGeom>
                      <a:noFill/>
                      <a:extLst/>
                    </p:spPr>
                  </p:pic>
                </p:oleObj>
              </mc:Fallback>
            </mc:AlternateContent>
          </a:graphicData>
        </a:graphic>
      </p:graphicFrame>
      <p:sp>
        <p:nvSpPr>
          <p:cNvPr id="13" name="Rectangle 4"/>
          <p:cNvSpPr>
            <a:spLocks noChangeArrowheads="1"/>
          </p:cNvSpPr>
          <p:nvPr/>
        </p:nvSpPr>
        <p:spPr bwMode="auto">
          <a:xfrm>
            <a:off x="5519937" y="2885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938923210"/>
              </p:ext>
            </p:extLst>
          </p:nvPr>
        </p:nvGraphicFramePr>
        <p:xfrm>
          <a:off x="5447928" y="3104272"/>
          <a:ext cx="4845050" cy="1797050"/>
        </p:xfrm>
        <a:graphic>
          <a:graphicData uri="http://schemas.openxmlformats.org/presentationml/2006/ole">
            <mc:AlternateContent xmlns:mc="http://schemas.openxmlformats.org/markup-compatibility/2006">
              <mc:Choice xmlns:v="urn:schemas-microsoft-com:vml" Requires="v">
                <p:oleObj spid="_x0000_s21536" name="Worksheet" r:id="rId5" imgW="4711752" imgH="1797212" progId="Excel.Sheet.12">
                  <p:embed/>
                </p:oleObj>
              </mc:Choice>
              <mc:Fallback>
                <p:oleObj name="Worksheet" r:id="rId5" imgW="4711752" imgH="1797212" progId="Excel.Sheet.12">
                  <p:embed/>
                  <p:pic>
                    <p:nvPicPr>
                      <p:cNvPr id="15"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7928" y="3104272"/>
                        <a:ext cx="4845050" cy="179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3"/>
          <p:cNvSpPr>
            <a:spLocks noGrp="1"/>
          </p:cNvSpPr>
          <p:nvPr>
            <p:ph type="title"/>
          </p:nvPr>
        </p:nvSpPr>
        <p:spPr>
          <a:xfrm>
            <a:off x="609600" y="457200"/>
            <a:ext cx="10972800" cy="457200"/>
          </a:xfrm>
        </p:spPr>
        <p:txBody>
          <a:bodyPr>
            <a:noAutofit/>
          </a:bodyPr>
          <a:lstStyle/>
          <a:p>
            <a:r>
              <a:rPr lang="es-EC" dirty="0" smtClean="0"/>
              <a:t>Contratos de concesión comercial</a:t>
            </a:r>
            <a:r>
              <a:rPr lang="es-EC" dirty="0" smtClean="0">
                <a:solidFill>
                  <a:srgbClr val="D04A02"/>
                </a:solidFill>
              </a:rPr>
              <a:t/>
            </a:r>
            <a:br>
              <a:rPr lang="es-EC" dirty="0" smtClean="0">
                <a:solidFill>
                  <a:srgbClr val="D04A02"/>
                </a:solidFill>
              </a:rPr>
            </a:br>
            <a:r>
              <a:rPr lang="es-EC" dirty="0">
                <a:solidFill>
                  <a:srgbClr val="D04A02"/>
                </a:solidFill>
              </a:rPr>
              <a:t>Aplicación contable </a:t>
            </a:r>
            <a:r>
              <a:rPr lang="es-EC" dirty="0" smtClean="0">
                <a:solidFill>
                  <a:srgbClr val="D04A02"/>
                </a:solidFill>
              </a:rPr>
              <a:t>actual</a:t>
            </a:r>
            <a:r>
              <a:rPr lang="es-EC" b="1" dirty="0"/>
              <a:t/>
            </a:r>
            <a:br>
              <a:rPr lang="es-EC" b="1" dirty="0"/>
            </a:br>
            <a:endParaRPr lang="en-US" b="1" dirty="0"/>
          </a:p>
        </p:txBody>
      </p:sp>
    </p:spTree>
    <p:extLst>
      <p:ext uri="{BB962C8B-B14F-4D97-AF65-F5344CB8AC3E}">
        <p14:creationId xmlns:p14="http://schemas.microsoft.com/office/powerpoint/2010/main" val="1149174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rot="16200000">
            <a:off x="13251763" y="38953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2049265" y="5044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7027664" y="3531065"/>
            <a:ext cx="60688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1981199" y="1109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5735961" y="2301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1"/>
          <p:cNvSpPr>
            <a:spLocks noChangeArrowheads="1"/>
          </p:cNvSpPr>
          <p:nvPr/>
        </p:nvSpPr>
        <p:spPr bwMode="auto">
          <a:xfrm>
            <a:off x="1974383" y="11350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5"/>
          <p:cNvSpPr>
            <a:spLocks noChangeArrowheads="1"/>
          </p:cNvSpPr>
          <p:nvPr/>
        </p:nvSpPr>
        <p:spPr bwMode="auto">
          <a:xfrm>
            <a:off x="5833356" y="2793350"/>
            <a:ext cx="80582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5452865" y="7297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028" y="1939872"/>
            <a:ext cx="4912326" cy="17069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943873" y="35310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34475525"/>
              </p:ext>
            </p:extLst>
          </p:nvPr>
        </p:nvGraphicFramePr>
        <p:xfrm>
          <a:off x="5615248" y="3987620"/>
          <a:ext cx="4965700" cy="1797050"/>
        </p:xfrm>
        <a:graphic>
          <a:graphicData uri="http://schemas.openxmlformats.org/presentationml/2006/ole">
            <mc:AlternateContent xmlns:mc="http://schemas.openxmlformats.org/markup-compatibility/2006">
              <mc:Choice xmlns:v="urn:schemas-microsoft-com:vml" Requires="v">
                <p:oleObj spid="_x0000_s20496" name="Worksheet" r:id="rId4" imgW="4832428" imgH="1797212" progId="Excel.Sheet.12">
                  <p:embed/>
                </p:oleObj>
              </mc:Choice>
              <mc:Fallback>
                <p:oleObj name="Worksheet" r:id="rId4" imgW="4832428" imgH="1797212" progId="Excel.Sheet.12">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248" y="3987620"/>
                        <a:ext cx="4965700" cy="179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3"/>
          <p:cNvSpPr>
            <a:spLocks noGrp="1"/>
          </p:cNvSpPr>
          <p:nvPr>
            <p:ph type="title"/>
          </p:nvPr>
        </p:nvSpPr>
        <p:spPr>
          <a:xfrm>
            <a:off x="609600" y="457200"/>
            <a:ext cx="10972800" cy="457200"/>
          </a:xfrm>
        </p:spPr>
        <p:txBody>
          <a:bodyPr>
            <a:noAutofit/>
          </a:bodyPr>
          <a:lstStyle/>
          <a:p>
            <a:r>
              <a:rPr lang="es-EC" dirty="0" smtClean="0"/>
              <a:t>Contratos de concesión comercial</a:t>
            </a:r>
            <a:r>
              <a:rPr lang="es-EC" dirty="0" smtClean="0">
                <a:solidFill>
                  <a:srgbClr val="D04A02"/>
                </a:solidFill>
              </a:rPr>
              <a:t/>
            </a:r>
            <a:br>
              <a:rPr lang="es-EC" dirty="0" smtClean="0">
                <a:solidFill>
                  <a:srgbClr val="D04A02"/>
                </a:solidFill>
              </a:rPr>
            </a:br>
            <a:r>
              <a:rPr lang="es-EC" dirty="0">
                <a:solidFill>
                  <a:srgbClr val="D04A02"/>
                </a:solidFill>
              </a:rPr>
              <a:t>Aplicación contable NIIF </a:t>
            </a:r>
            <a:r>
              <a:rPr lang="es-EC" dirty="0" smtClean="0">
                <a:solidFill>
                  <a:srgbClr val="D04A02"/>
                </a:solidFill>
              </a:rPr>
              <a:t>16</a:t>
            </a:r>
            <a:r>
              <a:rPr lang="es-EC" dirty="0">
                <a:solidFill>
                  <a:srgbClr val="D04A02"/>
                </a:solidFill>
              </a:rPr>
              <a:t/>
            </a:r>
            <a:br>
              <a:rPr lang="es-EC" dirty="0">
                <a:solidFill>
                  <a:srgbClr val="D04A02"/>
                </a:solidFill>
              </a:rPr>
            </a:br>
            <a:endParaRPr lang="en-US" dirty="0">
              <a:solidFill>
                <a:srgbClr val="D04A02"/>
              </a:solidFill>
            </a:endParaRPr>
          </a:p>
        </p:txBody>
      </p:sp>
    </p:spTree>
    <p:extLst>
      <p:ext uri="{BB962C8B-B14F-4D97-AF65-F5344CB8AC3E}">
        <p14:creationId xmlns:p14="http://schemas.microsoft.com/office/powerpoint/2010/main" val="2143354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Entrevistas</a:t>
            </a:r>
            <a:endParaRPr lang="en-GB" dirty="0"/>
          </a:p>
        </p:txBody>
      </p:sp>
      <p:sp>
        <p:nvSpPr>
          <p:cNvPr id="3" name="Text Placeholder 2"/>
          <p:cNvSpPr>
            <a:spLocks noGrp="1"/>
          </p:cNvSpPr>
          <p:nvPr>
            <p:ph type="body" sz="quarter" idx="1"/>
          </p:nvPr>
        </p:nvSpPr>
        <p:spPr/>
        <p:txBody>
          <a:bodyPr/>
          <a:lstStyle/>
          <a:p>
            <a:r>
              <a:rPr lang="en-GB" sz="64800" dirty="0"/>
              <a:t>6</a:t>
            </a:r>
          </a:p>
        </p:txBody>
      </p:sp>
    </p:spTree>
    <p:extLst>
      <p:ext uri="{BB962C8B-B14F-4D97-AF65-F5344CB8AC3E}">
        <p14:creationId xmlns:p14="http://schemas.microsoft.com/office/powerpoint/2010/main" val="2316457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CPA Dra. Cristina Trujillo</a:t>
            </a:r>
            <a:endParaRPr lang="en-US" dirty="0"/>
          </a:p>
        </p:txBody>
      </p:sp>
      <p:sp>
        <p:nvSpPr>
          <p:cNvPr id="2" name="Rectangle 1"/>
          <p:cNvSpPr/>
          <p:nvPr/>
        </p:nvSpPr>
        <p:spPr>
          <a:xfrm>
            <a:off x="5643886" y="1011094"/>
            <a:ext cx="5944616" cy="5078313"/>
          </a:xfrm>
          <a:prstGeom prst="rect">
            <a:avLst/>
          </a:prstGeom>
        </p:spPr>
        <p:txBody>
          <a:bodyPr wrap="square">
            <a:spAutoFit/>
          </a:bodyPr>
          <a:lstStyle/>
          <a:p>
            <a:pPr algn="just"/>
            <a:r>
              <a:rPr lang="es-EC" b="1" dirty="0" smtClean="0">
                <a:solidFill>
                  <a:srgbClr val="D04A02"/>
                </a:solidFill>
                <a:ea typeface="Calibri" panose="020F0502020204030204" pitchFamily="34" charset="0"/>
                <a:cs typeface="Times New Roman" panose="02020603050405020304" pitchFamily="18" charset="0"/>
              </a:rPr>
              <a:t>Colegio </a:t>
            </a:r>
            <a:r>
              <a:rPr lang="es-EC" b="1" dirty="0">
                <a:solidFill>
                  <a:srgbClr val="D04A02"/>
                </a:solidFill>
                <a:ea typeface="Calibri" panose="020F0502020204030204" pitchFamily="34" charset="0"/>
                <a:cs typeface="Times New Roman" panose="02020603050405020304" pitchFamily="18" charset="0"/>
              </a:rPr>
              <a:t>de Contadores Públicos de </a:t>
            </a:r>
            <a:r>
              <a:rPr lang="es-EC" b="1" dirty="0" smtClean="0">
                <a:solidFill>
                  <a:srgbClr val="D04A02"/>
                </a:solidFill>
                <a:ea typeface="Calibri" panose="020F0502020204030204" pitchFamily="34" charset="0"/>
                <a:cs typeface="Times New Roman" panose="02020603050405020304" pitchFamily="18" charset="0"/>
              </a:rPr>
              <a:t>Pichincha</a:t>
            </a:r>
          </a:p>
          <a:p>
            <a:pPr algn="just"/>
            <a:r>
              <a:rPr lang="es-EC" b="1" dirty="0" smtClean="0">
                <a:ea typeface="Calibri" panose="020F0502020204030204" pitchFamily="34" charset="0"/>
                <a:cs typeface="Times New Roman" panose="02020603050405020304" pitchFamily="18" charset="0"/>
              </a:rPr>
              <a:t>Presidenta</a:t>
            </a:r>
          </a:p>
          <a:p>
            <a:pPr algn="just"/>
            <a:endParaRPr lang="en-US" dirty="0">
              <a:ea typeface="Calibri" panose="020F0502020204030204" pitchFamily="34" charset="0"/>
              <a:cs typeface="Times New Roman" panose="02020603050405020304" pitchFamily="18" charset="0"/>
            </a:endParaRPr>
          </a:p>
          <a:p>
            <a:r>
              <a:rPr lang="es-EC" b="1" dirty="0">
                <a:ea typeface="Calibri" panose="020F0502020204030204" pitchFamily="34" charset="0"/>
                <a:cs typeface="Times New Roman" panose="02020603050405020304" pitchFamily="18" charset="0"/>
              </a:rPr>
              <a:t>Títulos: </a:t>
            </a:r>
            <a:r>
              <a:rPr lang="es-EC" dirty="0">
                <a:ea typeface="Calibri" panose="020F0502020204030204" pitchFamily="34" charset="0"/>
                <a:cs typeface="Times New Roman" panose="02020603050405020304" pitchFamily="18" charset="0"/>
              </a:rPr>
              <a:t>M.B.A., Doctora en Contabilidad y Auditoría</a:t>
            </a:r>
          </a:p>
          <a:p>
            <a:endParaRPr lang="es-EC" b="1" dirty="0">
              <a:ea typeface="Calibri" panose="020F0502020204030204" pitchFamily="34" charset="0"/>
              <a:cs typeface="Times New Roman" panose="02020603050405020304" pitchFamily="18" charset="0"/>
            </a:endParaRPr>
          </a:p>
          <a:p>
            <a:r>
              <a:rPr lang="es-EC" b="1" dirty="0">
                <a:ea typeface="Calibri" panose="020F0502020204030204" pitchFamily="34" charset="0"/>
                <a:cs typeface="Times New Roman" panose="02020603050405020304" pitchFamily="18" charset="0"/>
              </a:rPr>
              <a:t>Experiencia: </a:t>
            </a:r>
            <a:r>
              <a:rPr lang="es-EC" dirty="0">
                <a:ea typeface="Calibri" panose="020F0502020204030204" pitchFamily="34" charset="0"/>
                <a:cs typeface="Times New Roman" panose="02020603050405020304" pitchFamily="18" charset="0"/>
              </a:rPr>
              <a:t>20 años</a:t>
            </a:r>
          </a:p>
          <a:p>
            <a:endParaRPr lang="es-EC" b="1" dirty="0">
              <a:ea typeface="Calibri" panose="020F0502020204030204" pitchFamily="34" charset="0"/>
              <a:cs typeface="Times New Roman" panose="02020603050405020304" pitchFamily="18" charset="0"/>
            </a:endParaRPr>
          </a:p>
          <a:p>
            <a:r>
              <a:rPr lang="es-EC" b="1" dirty="0">
                <a:ea typeface="Calibri" panose="020F0502020204030204" pitchFamily="34" charset="0"/>
                <a:cs typeface="Times New Roman" panose="02020603050405020304" pitchFamily="18" charset="0"/>
              </a:rPr>
              <a:t>Áreas: </a:t>
            </a:r>
            <a:r>
              <a:rPr lang="es-EC" dirty="0">
                <a:ea typeface="Calibri" panose="020F0502020204030204" pitchFamily="34" charset="0"/>
                <a:cs typeface="Times New Roman" panose="02020603050405020304" pitchFamily="18" charset="0"/>
              </a:rPr>
              <a:t>Auditoría, contabilidad, precios de transferencia, consultoría tributaria, implementación NIIF y consultoría gerencial</a:t>
            </a:r>
          </a:p>
          <a:p>
            <a:endParaRPr lang="es-EC" dirty="0">
              <a:ea typeface="Calibri" panose="020F0502020204030204" pitchFamily="34" charset="0"/>
              <a:cs typeface="Times New Roman" panose="02020603050405020304" pitchFamily="18" charset="0"/>
            </a:endParaRPr>
          </a:p>
          <a:p>
            <a:r>
              <a:rPr lang="es-EC" b="1" dirty="0">
                <a:ea typeface="Calibri" panose="020F0502020204030204" pitchFamily="34" charset="0"/>
                <a:cs typeface="Times New Roman" panose="02020603050405020304" pitchFamily="18" charset="0"/>
              </a:rPr>
              <a:t>Ocupaciones: </a:t>
            </a:r>
            <a:r>
              <a:rPr lang="es-EC" dirty="0">
                <a:ea typeface="Calibri" panose="020F0502020204030204" pitchFamily="34" charset="0"/>
                <a:cs typeface="Times New Roman" panose="02020603050405020304" pitchFamily="18" charset="0"/>
              </a:rPr>
              <a:t>Socia Principal y Representante Legal de </a:t>
            </a:r>
            <a:r>
              <a:rPr lang="es-EC" dirty="0" err="1">
                <a:ea typeface="Calibri" panose="020F0502020204030204" pitchFamily="34" charset="0"/>
                <a:cs typeface="Times New Roman" panose="02020603050405020304" pitchFamily="18" charset="0"/>
              </a:rPr>
              <a:t>Astrileg</a:t>
            </a:r>
            <a:r>
              <a:rPr lang="es-EC" dirty="0">
                <a:ea typeface="Calibri" panose="020F0502020204030204" pitchFamily="34" charset="0"/>
                <a:cs typeface="Times New Roman" panose="02020603050405020304" pitchFamily="18" charset="0"/>
              </a:rPr>
              <a:t> Cía. Ltda. Firma Miembro de NEXIA INTERNATIONAL; Catedrática Universitaria.</a:t>
            </a:r>
          </a:p>
          <a:p>
            <a:endParaRPr lang="es-EC" dirty="0">
              <a:ea typeface="Calibri" panose="020F0502020204030204" pitchFamily="34" charset="0"/>
              <a:cs typeface="Times New Roman" panose="02020603050405020304" pitchFamily="18" charset="0"/>
            </a:endParaRPr>
          </a:p>
          <a:p>
            <a:r>
              <a:rPr lang="es-EC" b="1" dirty="0">
                <a:ea typeface="Calibri" panose="020F0502020204030204" pitchFamily="34" charset="0"/>
                <a:cs typeface="Times New Roman" panose="02020603050405020304" pitchFamily="18" charset="0"/>
              </a:rPr>
              <a:t>Otros: </a:t>
            </a:r>
            <a:r>
              <a:rPr lang="es-EC" dirty="0">
                <a:ea typeface="Calibri" panose="020F0502020204030204" pitchFamily="34" charset="0"/>
                <a:cs typeface="Times New Roman" panose="02020603050405020304" pitchFamily="18" charset="0"/>
              </a:rPr>
              <a:t>Autora del libro “LEGISLACIÓN Y PRÁCTICA TRIBUTARIA”. Seminarios nacionales e internacionales. Talleres de formación, etc.</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3263" t="22117" r="72801" b="6074"/>
          <a:stretch/>
        </p:blipFill>
        <p:spPr>
          <a:xfrm>
            <a:off x="2279576" y="2410444"/>
            <a:ext cx="1872208" cy="245509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355402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CPA Ing. Carlos Cruz</a:t>
            </a:r>
            <a:br>
              <a:rPr lang="es-EC" dirty="0" smtClean="0"/>
            </a:br>
            <a:endParaRPr lang="en-US" dirty="0"/>
          </a:p>
        </p:txBody>
      </p:sp>
      <p:pic>
        <p:nvPicPr>
          <p:cNvPr id="3" name="Picture 2" descr="Carlos Cruz1 copia.jpg"/>
          <p:cNvPicPr/>
          <p:nvPr/>
        </p:nvPicPr>
        <p:blipFill rotWithShape="1">
          <a:blip r:embed="rId2" cstate="print"/>
          <a:srcRect l="-2972" t="-2672" r="-6847" b="-978"/>
          <a:stretch/>
        </p:blipFill>
        <p:spPr bwMode="auto">
          <a:xfrm>
            <a:off x="2279576" y="2348880"/>
            <a:ext cx="1872208" cy="245509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Rectangle 1"/>
          <p:cNvSpPr/>
          <p:nvPr/>
        </p:nvSpPr>
        <p:spPr>
          <a:xfrm>
            <a:off x="5231904" y="980728"/>
            <a:ext cx="6264696" cy="5632311"/>
          </a:xfrm>
          <a:prstGeom prst="rect">
            <a:avLst/>
          </a:prstGeom>
        </p:spPr>
        <p:txBody>
          <a:bodyPr wrap="square">
            <a:spAutoFit/>
          </a:bodyPr>
          <a:lstStyle/>
          <a:p>
            <a:r>
              <a:rPr lang="es-AR" b="1" dirty="0" err="1" smtClean="0">
                <a:solidFill>
                  <a:srgbClr val="D04A02"/>
                </a:solidFill>
                <a:ea typeface="Calibri" panose="020F0502020204030204" pitchFamily="34" charset="0"/>
                <a:cs typeface="Times New Roman" panose="02020603050405020304" pitchFamily="18" charset="0"/>
              </a:rPr>
              <a:t>PricewaterhouseCoopers</a:t>
            </a:r>
            <a:r>
              <a:rPr lang="es-AR" b="1" dirty="0" smtClean="0">
                <a:solidFill>
                  <a:srgbClr val="D04A02"/>
                </a:solidFill>
                <a:ea typeface="Calibri" panose="020F0502020204030204" pitchFamily="34" charset="0"/>
                <a:cs typeface="Times New Roman" panose="02020603050405020304" pitchFamily="18" charset="0"/>
              </a:rPr>
              <a:t> </a:t>
            </a:r>
            <a:r>
              <a:rPr lang="es-AR" b="1" dirty="0">
                <a:solidFill>
                  <a:srgbClr val="D04A02"/>
                </a:solidFill>
                <a:ea typeface="Calibri" panose="020F0502020204030204" pitchFamily="34" charset="0"/>
                <a:cs typeface="Times New Roman" panose="02020603050405020304" pitchFamily="18" charset="0"/>
              </a:rPr>
              <a:t>del Ecuador Cía. Ltda</a:t>
            </a:r>
            <a:r>
              <a:rPr lang="es-AR" b="1" dirty="0" smtClean="0">
                <a:solidFill>
                  <a:srgbClr val="D04A02"/>
                </a:solidFill>
                <a:ea typeface="Calibri" panose="020F0502020204030204" pitchFamily="34" charset="0"/>
                <a:cs typeface="Times New Roman" panose="02020603050405020304" pitchFamily="18" charset="0"/>
              </a:rPr>
              <a:t>.</a:t>
            </a:r>
          </a:p>
          <a:p>
            <a:r>
              <a:rPr lang="es-AR" b="1" dirty="0">
                <a:ea typeface="Calibri" panose="020F0502020204030204" pitchFamily="34" charset="0"/>
                <a:cs typeface="Times New Roman" panose="02020603050405020304" pitchFamily="18" charset="0"/>
              </a:rPr>
              <a:t>Socio y </a:t>
            </a:r>
            <a:r>
              <a:rPr lang="es-AR" b="1" dirty="0" smtClean="0">
                <a:ea typeface="Calibri" panose="020F0502020204030204" pitchFamily="34" charset="0"/>
                <a:cs typeface="Times New Roman" panose="02020603050405020304" pitchFamily="18" charset="0"/>
              </a:rPr>
              <a:t>Representante </a:t>
            </a:r>
            <a:r>
              <a:rPr lang="es-AR" b="1" dirty="0">
                <a:ea typeface="Calibri" panose="020F0502020204030204" pitchFamily="34" charset="0"/>
                <a:cs typeface="Times New Roman" panose="02020603050405020304" pitchFamily="18" charset="0"/>
              </a:rPr>
              <a:t>L</a:t>
            </a:r>
            <a:r>
              <a:rPr lang="es-AR" b="1" dirty="0" smtClean="0">
                <a:ea typeface="Calibri" panose="020F0502020204030204" pitchFamily="34" charset="0"/>
                <a:cs typeface="Times New Roman" panose="02020603050405020304" pitchFamily="18" charset="0"/>
              </a:rPr>
              <a:t>egal</a:t>
            </a:r>
          </a:p>
          <a:p>
            <a:endParaRPr lang="es-EC" b="1" dirty="0" smtClean="0">
              <a:ea typeface="Calibri" panose="020F0502020204030204" pitchFamily="34" charset="0"/>
              <a:cs typeface="Times New Roman" panose="02020603050405020304" pitchFamily="18" charset="0"/>
            </a:endParaRPr>
          </a:p>
          <a:p>
            <a:r>
              <a:rPr lang="es-EC" b="1" dirty="0" smtClean="0">
                <a:ea typeface="Calibri" panose="020F0502020204030204" pitchFamily="34" charset="0"/>
                <a:cs typeface="Times New Roman" panose="02020603050405020304" pitchFamily="18" charset="0"/>
              </a:rPr>
              <a:t>Títulos</a:t>
            </a:r>
            <a:r>
              <a:rPr lang="es-EC" b="1" dirty="0">
                <a:ea typeface="Calibri" panose="020F0502020204030204" pitchFamily="34" charset="0"/>
                <a:cs typeface="Times New Roman" panose="02020603050405020304" pitchFamily="18" charset="0"/>
              </a:rPr>
              <a:t>: </a:t>
            </a:r>
            <a:r>
              <a:rPr lang="es-EC" dirty="0">
                <a:ea typeface="Calibri" panose="020F0502020204030204" pitchFamily="34" charset="0"/>
                <a:cs typeface="Times New Roman" panose="02020603050405020304" pitchFamily="18" charset="0"/>
              </a:rPr>
              <a:t>Ingeniero en Administración Financiera graduado en la Pontificia Universidad Católica del Ecuador.</a:t>
            </a:r>
          </a:p>
          <a:p>
            <a:r>
              <a:rPr lang="es-EC" dirty="0">
                <a:ea typeface="Calibri" panose="020F0502020204030204" pitchFamily="34" charset="0"/>
                <a:cs typeface="Times New Roman" panose="02020603050405020304" pitchFamily="18" charset="0"/>
              </a:rPr>
              <a:t>Contador Público Autorizado en el Ecuador y en Estados Unidos.</a:t>
            </a:r>
          </a:p>
          <a:p>
            <a:r>
              <a:rPr lang="es-EC" dirty="0">
                <a:ea typeface="Calibri" panose="020F0502020204030204" pitchFamily="34" charset="0"/>
                <a:cs typeface="Times New Roman" panose="02020603050405020304" pitchFamily="18" charset="0"/>
              </a:rPr>
              <a:t>MBA con especialización en Finanzas del Instituto Tecnológico de Monterrey.</a:t>
            </a:r>
          </a:p>
          <a:p>
            <a:r>
              <a:rPr lang="es-EC" dirty="0">
                <a:ea typeface="Calibri" panose="020F0502020204030204" pitchFamily="34" charset="0"/>
                <a:cs typeface="Times New Roman" panose="02020603050405020304" pitchFamily="18" charset="0"/>
              </a:rPr>
              <a:t>Diplomado en NIIF otorgado por el ACCA (</a:t>
            </a:r>
            <a:r>
              <a:rPr lang="es-EC" dirty="0" err="1">
                <a:ea typeface="Calibri" panose="020F0502020204030204" pitchFamily="34" charset="0"/>
                <a:cs typeface="Times New Roman" panose="02020603050405020304" pitchFamily="18" charset="0"/>
              </a:rPr>
              <a:t>The</a:t>
            </a:r>
            <a:r>
              <a:rPr lang="es-EC" dirty="0">
                <a:ea typeface="Calibri" panose="020F0502020204030204" pitchFamily="34" charset="0"/>
                <a:cs typeface="Times New Roman" panose="02020603050405020304" pitchFamily="18" charset="0"/>
              </a:rPr>
              <a:t> </a:t>
            </a:r>
            <a:r>
              <a:rPr lang="es-EC" dirty="0" err="1">
                <a:ea typeface="Calibri" panose="020F0502020204030204" pitchFamily="34" charset="0"/>
                <a:cs typeface="Times New Roman" panose="02020603050405020304" pitchFamily="18" charset="0"/>
              </a:rPr>
              <a:t>Association</a:t>
            </a:r>
            <a:r>
              <a:rPr lang="es-EC" dirty="0">
                <a:ea typeface="Calibri" panose="020F0502020204030204" pitchFamily="34" charset="0"/>
                <a:cs typeface="Times New Roman" panose="02020603050405020304" pitchFamily="18" charset="0"/>
              </a:rPr>
              <a:t> of </a:t>
            </a:r>
            <a:r>
              <a:rPr lang="es-EC" dirty="0" err="1">
                <a:ea typeface="Calibri" panose="020F0502020204030204" pitchFamily="34" charset="0"/>
                <a:cs typeface="Times New Roman" panose="02020603050405020304" pitchFamily="18" charset="0"/>
              </a:rPr>
              <a:t>Chartered</a:t>
            </a:r>
            <a:r>
              <a:rPr lang="es-EC" dirty="0">
                <a:ea typeface="Calibri" panose="020F0502020204030204" pitchFamily="34" charset="0"/>
                <a:cs typeface="Times New Roman" panose="02020603050405020304" pitchFamily="18" charset="0"/>
              </a:rPr>
              <a:t> </a:t>
            </a:r>
            <a:r>
              <a:rPr lang="es-EC" dirty="0" err="1">
                <a:ea typeface="Calibri" panose="020F0502020204030204" pitchFamily="34" charset="0"/>
                <a:cs typeface="Times New Roman" panose="02020603050405020304" pitchFamily="18" charset="0"/>
              </a:rPr>
              <a:t>Certified</a:t>
            </a:r>
            <a:r>
              <a:rPr lang="es-EC" dirty="0">
                <a:ea typeface="Calibri" panose="020F0502020204030204" pitchFamily="34" charset="0"/>
                <a:cs typeface="Times New Roman" panose="02020603050405020304" pitchFamily="18" charset="0"/>
              </a:rPr>
              <a:t> </a:t>
            </a:r>
            <a:r>
              <a:rPr lang="es-EC" dirty="0" err="1">
                <a:ea typeface="Calibri" panose="020F0502020204030204" pitchFamily="34" charset="0"/>
                <a:cs typeface="Times New Roman" panose="02020603050405020304" pitchFamily="18" charset="0"/>
              </a:rPr>
              <a:t>Accountants</a:t>
            </a:r>
            <a:r>
              <a:rPr lang="es-EC" dirty="0">
                <a:ea typeface="Calibri" panose="020F0502020204030204" pitchFamily="34" charset="0"/>
                <a:cs typeface="Times New Roman" panose="02020603050405020304" pitchFamily="18" charset="0"/>
              </a:rPr>
              <a:t>), de Londres.</a:t>
            </a:r>
          </a:p>
          <a:p>
            <a:endParaRPr lang="es-EC" dirty="0">
              <a:ea typeface="Calibri" panose="020F0502020204030204" pitchFamily="34" charset="0"/>
              <a:cs typeface="Times New Roman" panose="02020603050405020304" pitchFamily="18" charset="0"/>
            </a:endParaRPr>
          </a:p>
          <a:p>
            <a:r>
              <a:rPr lang="es-EC" b="1" dirty="0">
                <a:ea typeface="Calibri" panose="020F0502020204030204" pitchFamily="34" charset="0"/>
                <a:cs typeface="Times New Roman" panose="02020603050405020304" pitchFamily="18" charset="0"/>
              </a:rPr>
              <a:t>Experiencia: </a:t>
            </a:r>
            <a:r>
              <a:rPr lang="es-EC" dirty="0">
                <a:ea typeface="Calibri" panose="020F0502020204030204" pitchFamily="34" charset="0"/>
                <a:cs typeface="Times New Roman" panose="02020603050405020304" pitchFamily="18" charset="0"/>
              </a:rPr>
              <a:t>25 años</a:t>
            </a:r>
          </a:p>
          <a:p>
            <a:endParaRPr lang="es-EC" b="1" dirty="0">
              <a:ea typeface="Calibri" panose="020F0502020204030204" pitchFamily="34" charset="0"/>
              <a:cs typeface="Times New Roman" panose="02020603050405020304" pitchFamily="18" charset="0"/>
            </a:endParaRPr>
          </a:p>
          <a:p>
            <a:r>
              <a:rPr lang="es-EC" b="1" dirty="0">
                <a:ea typeface="Calibri" panose="020F0502020204030204" pitchFamily="34" charset="0"/>
                <a:cs typeface="Times New Roman" panose="02020603050405020304" pitchFamily="18" charset="0"/>
              </a:rPr>
              <a:t>Áreas: </a:t>
            </a:r>
            <a:r>
              <a:rPr lang="es-EC" dirty="0">
                <a:ea typeface="Calibri" panose="020F0502020204030204" pitchFamily="34" charset="0"/>
                <a:cs typeface="Times New Roman" panose="02020603050405020304" pitchFamily="18" charset="0"/>
              </a:rPr>
              <a:t>Auditoría de empresas de sectores industriales, de servicios, comerciales, tecnología, farmacéuticas y servicios médicos, petróleos y minería. Asesoría contable con énfasis aplicación de US GAAP, regulaciones SEC y NIIF.</a:t>
            </a:r>
          </a:p>
          <a:p>
            <a:endParaRPr lang="es-EC"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360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Cuestionario</a:t>
            </a:r>
            <a:br>
              <a:rPr lang="es-EC" dirty="0" smtClean="0"/>
            </a:br>
            <a:endParaRPr lang="en-US" dirty="0"/>
          </a:p>
        </p:txBody>
      </p:sp>
      <p:sp>
        <p:nvSpPr>
          <p:cNvPr id="5" name="Text Placeholder 4"/>
          <p:cNvSpPr txBox="1">
            <a:spLocks/>
          </p:cNvSpPr>
          <p:nvPr/>
        </p:nvSpPr>
        <p:spPr>
          <a:xfrm>
            <a:off x="911424" y="1628800"/>
            <a:ext cx="6768752" cy="4255368"/>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r>
              <a:rPr lang="es-EC" sz="2000" dirty="0">
                <a:solidFill>
                  <a:schemeClr val="accent3"/>
                </a:solidFill>
              </a:rPr>
              <a:t>Preguntas generales:</a:t>
            </a:r>
          </a:p>
          <a:p>
            <a:pPr marL="622300" indent="-534988">
              <a:buClr>
                <a:schemeClr val="accent3"/>
              </a:buClr>
              <a:buSzPct val="150000"/>
              <a:buFont typeface="+mj-lt"/>
              <a:buAutoNum type="arabicPeriod"/>
            </a:pPr>
            <a:r>
              <a:rPr lang="es-EC" sz="2000" b="0" dirty="0">
                <a:solidFill>
                  <a:schemeClr val="tx1"/>
                </a:solidFill>
              </a:rPr>
              <a:t>¿Considera usted que la aplicación de NIIF 16 en las empresas que son arrendatarias de locales en Centros Comerciales generará efectos importantes en sus estados financieros?</a:t>
            </a:r>
            <a:endParaRPr lang="en-US" sz="2000" b="0" dirty="0">
              <a:solidFill>
                <a:schemeClr val="tx1"/>
              </a:solidFill>
            </a:endParaRPr>
          </a:p>
          <a:p>
            <a:pPr marL="622300" indent="-534988">
              <a:buClr>
                <a:schemeClr val="accent3"/>
              </a:buClr>
              <a:buSzPct val="150000"/>
              <a:buFont typeface="+mj-lt"/>
              <a:buAutoNum type="arabicPeriod"/>
            </a:pPr>
            <a:r>
              <a:rPr lang="es-EC" sz="2000" b="0" dirty="0">
                <a:solidFill>
                  <a:schemeClr val="tx1"/>
                </a:solidFill>
              </a:rPr>
              <a:t>¿De su experiencia, cuáles serán los principales desafíos para este tipo de compañías en la adopción de NIIF 16?</a:t>
            </a:r>
            <a:endParaRPr lang="en-US" sz="2000" b="0" dirty="0">
              <a:solidFill>
                <a:schemeClr val="tx1"/>
              </a:solidFill>
            </a:endParaRPr>
          </a:p>
          <a:p>
            <a:pPr marL="622300" indent="-534988">
              <a:buClr>
                <a:schemeClr val="accent3"/>
              </a:buClr>
              <a:buSzPct val="150000"/>
              <a:buFont typeface="+mj-lt"/>
              <a:buAutoNum type="arabicPeriod"/>
            </a:pPr>
            <a:r>
              <a:rPr lang="es-EC" sz="2000" b="0" dirty="0">
                <a:solidFill>
                  <a:schemeClr val="tx1"/>
                </a:solidFill>
              </a:rPr>
              <a:t>¿De su conocimiento, existen limitaciones locales que permitan una adopción adecuada de la NIIF 16?</a:t>
            </a:r>
            <a:endParaRPr lang="en-US" sz="2000" b="0" dirty="0">
              <a:solidFill>
                <a:schemeClr val="tx1"/>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40216" y="2348880"/>
            <a:ext cx="2694463" cy="2614883"/>
          </a:xfrm>
          <a:prstGeom prst="rect">
            <a:avLst/>
          </a:prstGeom>
        </p:spPr>
      </p:pic>
    </p:spTree>
    <p:extLst>
      <p:ext uri="{BB962C8B-B14F-4D97-AF65-F5344CB8AC3E}">
        <p14:creationId xmlns:p14="http://schemas.microsoft.com/office/powerpoint/2010/main" val="36416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Cuestionario</a:t>
            </a:r>
            <a:br>
              <a:rPr lang="es-EC" dirty="0" smtClean="0"/>
            </a:br>
            <a:endParaRPr lang="en-US" dirty="0"/>
          </a:p>
        </p:txBody>
      </p:sp>
      <p:sp>
        <p:nvSpPr>
          <p:cNvPr id="5" name="Text Placeholder 4"/>
          <p:cNvSpPr txBox="1">
            <a:spLocks/>
          </p:cNvSpPr>
          <p:nvPr/>
        </p:nvSpPr>
        <p:spPr>
          <a:xfrm>
            <a:off x="551384" y="1117848"/>
            <a:ext cx="10814992" cy="4255368"/>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r>
              <a:rPr lang="es-EC" sz="1800" dirty="0">
                <a:solidFill>
                  <a:srgbClr val="C00000"/>
                </a:solidFill>
              </a:rPr>
              <a:t>Preguntas de </a:t>
            </a:r>
            <a:r>
              <a:rPr lang="es-EC" sz="1800" dirty="0" smtClean="0">
                <a:solidFill>
                  <a:srgbClr val="C00000"/>
                </a:solidFill>
              </a:rPr>
              <a:t>contraste:</a:t>
            </a:r>
          </a:p>
          <a:p>
            <a:r>
              <a:rPr lang="es-EC" sz="1800" b="0" u="sng" dirty="0" smtClean="0">
                <a:solidFill>
                  <a:schemeClr val="tx1"/>
                </a:solidFill>
              </a:rPr>
              <a:t>Plazo del arrendamiento</a:t>
            </a:r>
          </a:p>
          <a:p>
            <a:pPr marL="342900" indent="-342900">
              <a:buClr>
                <a:schemeClr val="accent3"/>
              </a:buClr>
              <a:buSzPct val="150000"/>
              <a:buFont typeface="+mj-lt"/>
              <a:buAutoNum type="arabicPeriod"/>
            </a:pPr>
            <a:r>
              <a:rPr lang="es-EC" sz="1800" b="0" dirty="0" smtClean="0">
                <a:solidFill>
                  <a:schemeClr val="tx1"/>
                </a:solidFill>
              </a:rPr>
              <a:t>La </a:t>
            </a:r>
            <a:r>
              <a:rPr lang="es-EC" sz="1800" b="0" dirty="0">
                <a:solidFill>
                  <a:schemeClr val="tx1"/>
                </a:solidFill>
              </a:rPr>
              <a:t>Norma NIIF 16 estipula con relación al plazo, como el periodo no cancelable de un arrendamiento, al respecto, ¿esto implica que el criterio de la Administración tendría importante influencia en el cálculo a ser realizado y la forma pasaría a un segundo plano sobre la esencia?¿De su experiencia, cuáles serán los principales desafíos para este tipo de compañías en la adopción de NIIF </a:t>
            </a:r>
            <a:r>
              <a:rPr lang="es-EC" sz="1800" b="0" dirty="0" smtClean="0">
                <a:solidFill>
                  <a:schemeClr val="tx1"/>
                </a:solidFill>
              </a:rPr>
              <a:t>16?</a:t>
            </a:r>
            <a:endParaRPr lang="en-US" sz="1800" b="0" dirty="0">
              <a:solidFill>
                <a:schemeClr val="tx1"/>
              </a:solidFill>
            </a:endParaRPr>
          </a:p>
          <a:p>
            <a:r>
              <a:rPr lang="es-EC" sz="1800" b="0" u="sng" dirty="0" smtClean="0">
                <a:solidFill>
                  <a:schemeClr val="tx1"/>
                </a:solidFill>
              </a:rPr>
              <a:t>Reconocimiento</a:t>
            </a:r>
            <a:endParaRPr lang="es-EC" sz="1800" b="0" u="sng" dirty="0">
              <a:solidFill>
                <a:schemeClr val="tx1"/>
              </a:solidFill>
            </a:endParaRPr>
          </a:p>
          <a:p>
            <a:pPr marL="342900" indent="-342900">
              <a:buClr>
                <a:schemeClr val="accent3"/>
              </a:buClr>
              <a:buSzPct val="150000"/>
              <a:buFont typeface="+mj-lt"/>
              <a:buAutoNum type="arabicPeriod" startAt="2"/>
            </a:pPr>
            <a:r>
              <a:rPr lang="es-EC" sz="1800" b="0" dirty="0">
                <a:solidFill>
                  <a:schemeClr val="tx1"/>
                </a:solidFill>
              </a:rPr>
              <a:t>En la actualidad, para el arrendamiento de locales comerciales existen algunas modalidades, entre las más conocidas están los contratos de integración mercantil, los contratos de concesión comercial y contratos de arrendamiento, sin embargo, todos éstos se basan en el pago o no de un importe inicial, y el pago de alícuotas durante el tiempo del arrendamiento, a cambio del derecho de uso del bien arrendado. Lo que actualmente se conoce como arrendamiento operativo, cambia con la aplicación de la NIIF 16, generando un activo por derecho de uso y un pasivo por arrendamiento. Este cambio genera algunas inquietudes para las compañías, pues genera cambios a nivel del estado de situación financiera, estado de resultados y flujo de efectivo, principalmente</a:t>
            </a:r>
            <a:r>
              <a:rPr lang="es-EC" sz="1800" b="0" dirty="0" smtClean="0">
                <a:solidFill>
                  <a:schemeClr val="tx1"/>
                </a:solidFill>
              </a:rPr>
              <a:t>. La </a:t>
            </a:r>
            <a:r>
              <a:rPr lang="es-EC" sz="1800" b="0" dirty="0">
                <a:solidFill>
                  <a:schemeClr val="tx1"/>
                </a:solidFill>
              </a:rPr>
              <a:t>situación descrita arriba, ¿Cómo puede afectar a las compañías? </a:t>
            </a:r>
          </a:p>
        </p:txBody>
      </p:sp>
    </p:spTree>
    <p:extLst>
      <p:ext uri="{BB962C8B-B14F-4D97-AF65-F5344CB8AC3E}">
        <p14:creationId xmlns:p14="http://schemas.microsoft.com/office/powerpoint/2010/main" val="42866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Cuestionario</a:t>
            </a:r>
            <a:br>
              <a:rPr lang="es-EC" dirty="0" smtClean="0"/>
            </a:br>
            <a:endParaRPr lang="en-US" dirty="0"/>
          </a:p>
        </p:txBody>
      </p:sp>
      <p:sp>
        <p:nvSpPr>
          <p:cNvPr id="5" name="Text Placeholder 4"/>
          <p:cNvSpPr txBox="1">
            <a:spLocks/>
          </p:cNvSpPr>
          <p:nvPr/>
        </p:nvSpPr>
        <p:spPr>
          <a:xfrm>
            <a:off x="537592" y="1124744"/>
            <a:ext cx="10814992" cy="4255368"/>
          </a:xfrm>
          <a:prstGeom prst="rect">
            <a:avLst/>
          </a:prstGeom>
        </p:spPr>
        <p:txBody>
          <a:bodyPr/>
          <a:lstStyle>
            <a:defPPr>
              <a:defRPr lang="en-US"/>
            </a:defPPr>
            <a:lvl1pPr indent="0" defTabSz="685800">
              <a:lnSpc>
                <a:spcPct val="100000"/>
              </a:lnSpc>
              <a:spcBef>
                <a:spcPts val="0"/>
              </a:spcBef>
              <a:spcAft>
                <a:spcPts val="1200"/>
              </a:spcAft>
              <a:buFont typeface="Arial" panose="020B0604020202020204" pitchFamily="34" charset="0"/>
              <a:buNone/>
              <a:defRPr b="1">
                <a:solidFill>
                  <a:srgbClr val="C00000"/>
                </a:solidFill>
              </a:defRPr>
            </a:lvl1pPr>
            <a:lvl2pPr marL="0" indent="0" defTabSz="685800">
              <a:lnSpc>
                <a:spcPct val="100000"/>
              </a:lnSpc>
              <a:spcBef>
                <a:spcPts val="0"/>
              </a:spcBef>
              <a:spcAft>
                <a:spcPts val="600"/>
              </a:spcAft>
              <a:buFont typeface="Arial" panose="020B0604020202020204" pitchFamily="34" charset="0"/>
              <a:buNone/>
              <a:defRPr sz="1400"/>
            </a:lvl2pPr>
            <a:lvl3pPr marL="182880" indent="-182880" defTabSz="685800">
              <a:lnSpc>
                <a:spcPct val="100000"/>
              </a:lnSpc>
              <a:spcBef>
                <a:spcPts val="0"/>
              </a:spcBef>
              <a:spcAft>
                <a:spcPts val="600"/>
              </a:spcAft>
              <a:buFont typeface="Arial" panose="020B0604020202020204" pitchFamily="34" charset="0"/>
              <a:buChar char="•"/>
              <a:defRPr sz="1400"/>
            </a:lvl3pPr>
            <a:lvl4pPr marL="365760" indent="-182880" defTabSz="685800">
              <a:lnSpc>
                <a:spcPct val="100000"/>
              </a:lnSpc>
              <a:spcBef>
                <a:spcPts val="0"/>
              </a:spcBef>
              <a:spcAft>
                <a:spcPts val="600"/>
              </a:spcAft>
              <a:buFont typeface="Arial" panose="020B0604020202020204" pitchFamily="34" charset="0"/>
              <a:buChar char="–"/>
              <a:defRPr sz="1400"/>
            </a:lvl4pPr>
            <a:lvl5pPr marL="548640" indent="-182880" defTabSz="685800">
              <a:lnSpc>
                <a:spcPct val="100000"/>
              </a:lnSpc>
              <a:spcBef>
                <a:spcPts val="0"/>
              </a:spcBef>
              <a:spcAft>
                <a:spcPts val="600"/>
              </a:spcAft>
              <a:buFont typeface="Arial" panose="020B0604020202020204" pitchFamily="34" charset="0"/>
              <a:buChar char="•"/>
              <a:defRPr sz="1400"/>
            </a:lvl5pPr>
            <a:lvl6pPr marL="731520" indent="-182880" defTabSz="685800">
              <a:lnSpc>
                <a:spcPct val="100000"/>
              </a:lnSpc>
              <a:spcBef>
                <a:spcPts val="0"/>
              </a:spcBef>
              <a:spcAft>
                <a:spcPts val="600"/>
              </a:spcAft>
              <a:buFont typeface="Arial" panose="020B0604020202020204" pitchFamily="34" charset="0"/>
              <a:buChar char="–"/>
              <a:defRPr sz="1400"/>
            </a:lvl6pPr>
            <a:lvl7pPr marL="914400" indent="-182880" defTabSz="685800">
              <a:lnSpc>
                <a:spcPct val="100000"/>
              </a:lnSpc>
              <a:spcBef>
                <a:spcPts val="0"/>
              </a:spcBef>
              <a:spcAft>
                <a:spcPts val="600"/>
              </a:spcAft>
              <a:buFont typeface="Arial" panose="020B0604020202020204" pitchFamily="34" charset="0"/>
              <a:buChar char="•"/>
              <a:defRPr sz="1400"/>
            </a:lvl7pPr>
            <a:lvl8pPr marL="1097280" indent="-182880" defTabSz="685800">
              <a:lnSpc>
                <a:spcPct val="100000"/>
              </a:lnSpc>
              <a:spcBef>
                <a:spcPts val="0"/>
              </a:spcBef>
              <a:spcAft>
                <a:spcPts val="600"/>
              </a:spcAft>
              <a:buFont typeface="Arial" panose="020B0604020202020204" pitchFamily="34" charset="0"/>
              <a:buChar char="–"/>
              <a:defRPr sz="1400"/>
            </a:lvl8pPr>
            <a:lvl9pPr marL="1280160" indent="-182880" defTabSz="685800">
              <a:lnSpc>
                <a:spcPct val="100000"/>
              </a:lnSpc>
              <a:spcBef>
                <a:spcPts val="0"/>
              </a:spcBef>
              <a:spcAft>
                <a:spcPts val="600"/>
              </a:spcAft>
              <a:buFont typeface="Arial" panose="020B0604020202020204" pitchFamily="34" charset="0"/>
              <a:buChar char="•"/>
              <a:defRPr sz="1400"/>
            </a:lvl9pPr>
          </a:lstStyle>
          <a:p>
            <a:r>
              <a:rPr lang="es-EC" dirty="0"/>
              <a:t>Preguntas de </a:t>
            </a:r>
            <a:r>
              <a:rPr lang="es-EC" dirty="0" smtClean="0"/>
              <a:t>contraste:</a:t>
            </a:r>
          </a:p>
          <a:p>
            <a:r>
              <a:rPr lang="es-EC" b="0" u="sng" dirty="0" smtClean="0">
                <a:solidFill>
                  <a:schemeClr val="tx1"/>
                </a:solidFill>
              </a:rPr>
              <a:t>Tasa </a:t>
            </a:r>
            <a:r>
              <a:rPr lang="es-EC" b="0" u="sng" dirty="0">
                <a:solidFill>
                  <a:schemeClr val="tx1"/>
                </a:solidFill>
              </a:rPr>
              <a:t>de interés implícita en el arrendamiento versus tasa incremental por préstamos del arrendatario</a:t>
            </a:r>
          </a:p>
          <a:p>
            <a:pPr marL="342900" indent="-342900">
              <a:buClr>
                <a:schemeClr val="accent3"/>
              </a:buClr>
              <a:buSzPct val="150000"/>
              <a:buFont typeface="+mj-lt"/>
              <a:buAutoNum type="arabicPeriod" startAt="3"/>
            </a:pPr>
            <a:r>
              <a:rPr lang="es-EC" b="0" dirty="0">
                <a:solidFill>
                  <a:schemeClr val="tx1"/>
                </a:solidFill>
              </a:rPr>
              <a:t>Para la determinación del pasivo por arrendamiento, la Norma requiere se utilice cualquiera de las dos tasas descritas para traer a valor presente los flujos futuros. Teóricamente, cualquiera de los dos métodos generaría el mismo valor como resultado. ¿El uso de la tasa activa referencial para el segmento inmobiliario, publicado por el Banco Central del Ecuador, considera usted sería una opción práctica de aplicación para el cumplimiento de la </a:t>
            </a:r>
            <a:r>
              <a:rPr lang="es-EC" b="0" dirty="0" smtClean="0">
                <a:solidFill>
                  <a:schemeClr val="tx1"/>
                </a:solidFill>
              </a:rPr>
              <a:t>Norma?</a:t>
            </a:r>
          </a:p>
          <a:p>
            <a:r>
              <a:rPr lang="es-EC" b="0" u="sng" dirty="0" smtClean="0">
                <a:solidFill>
                  <a:schemeClr val="tx1"/>
                </a:solidFill>
              </a:rPr>
              <a:t>Casos </a:t>
            </a:r>
            <a:r>
              <a:rPr lang="es-EC" b="0" u="sng" dirty="0">
                <a:solidFill>
                  <a:schemeClr val="tx1"/>
                </a:solidFill>
              </a:rPr>
              <a:t>de aplicación, resultados obtenidos</a:t>
            </a:r>
          </a:p>
          <a:p>
            <a:pPr marL="342900" indent="-342900">
              <a:buClr>
                <a:schemeClr val="accent3"/>
              </a:buClr>
              <a:buSzPct val="150000"/>
              <a:buFont typeface="+mj-lt"/>
              <a:buAutoNum type="arabicPeriod" startAt="4"/>
            </a:pPr>
            <a:r>
              <a:rPr lang="es-EC" b="0" dirty="0">
                <a:solidFill>
                  <a:schemeClr val="tx1"/>
                </a:solidFill>
              </a:rPr>
              <a:t>En función de los casos de aplicación presentados, donde ha podido observar los efectos que genera la aplicación de NIIF 16 en las empresas arrendatarias de locales en Centros Comerciales, ¿considera usted que son impactos que afectan significativamente la situación financiera de las compañías?</a:t>
            </a:r>
          </a:p>
        </p:txBody>
      </p:sp>
    </p:spTree>
    <p:extLst>
      <p:ext uri="{BB962C8B-B14F-4D97-AF65-F5344CB8AC3E}">
        <p14:creationId xmlns:p14="http://schemas.microsoft.com/office/powerpoint/2010/main" val="87562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Cuestionario</a:t>
            </a:r>
            <a:br>
              <a:rPr lang="es-EC" dirty="0" smtClean="0"/>
            </a:br>
            <a:endParaRPr lang="en-US" dirty="0"/>
          </a:p>
        </p:txBody>
      </p:sp>
      <p:sp>
        <p:nvSpPr>
          <p:cNvPr id="5" name="Text Placeholder 4"/>
          <p:cNvSpPr txBox="1">
            <a:spLocks/>
          </p:cNvSpPr>
          <p:nvPr/>
        </p:nvSpPr>
        <p:spPr>
          <a:xfrm>
            <a:off x="479376" y="1124744"/>
            <a:ext cx="6552728" cy="4255368"/>
          </a:xfrm>
          <a:prstGeom prst="rect">
            <a:avLst/>
          </a:prstGeom>
        </p:spPr>
        <p:txBody>
          <a:bodyPr/>
          <a:lstStyle>
            <a:defPPr>
              <a:defRPr lang="en-US"/>
            </a:defPPr>
            <a:lvl1pPr indent="0" defTabSz="685800">
              <a:lnSpc>
                <a:spcPct val="100000"/>
              </a:lnSpc>
              <a:spcBef>
                <a:spcPts val="0"/>
              </a:spcBef>
              <a:spcAft>
                <a:spcPts val="1200"/>
              </a:spcAft>
              <a:buFont typeface="Arial" panose="020B0604020202020204" pitchFamily="34" charset="0"/>
              <a:buNone/>
              <a:defRPr b="1">
                <a:solidFill>
                  <a:srgbClr val="C00000"/>
                </a:solidFill>
              </a:defRPr>
            </a:lvl1pPr>
            <a:lvl2pPr marL="0" indent="0" defTabSz="685800">
              <a:lnSpc>
                <a:spcPct val="100000"/>
              </a:lnSpc>
              <a:spcBef>
                <a:spcPts val="0"/>
              </a:spcBef>
              <a:spcAft>
                <a:spcPts val="600"/>
              </a:spcAft>
              <a:buFont typeface="Arial" panose="020B0604020202020204" pitchFamily="34" charset="0"/>
              <a:buNone/>
              <a:defRPr sz="1400"/>
            </a:lvl2pPr>
            <a:lvl3pPr marL="182880" indent="-182880" defTabSz="685800">
              <a:lnSpc>
                <a:spcPct val="100000"/>
              </a:lnSpc>
              <a:spcBef>
                <a:spcPts val="0"/>
              </a:spcBef>
              <a:spcAft>
                <a:spcPts val="600"/>
              </a:spcAft>
              <a:buFont typeface="Arial" panose="020B0604020202020204" pitchFamily="34" charset="0"/>
              <a:buChar char="•"/>
              <a:defRPr sz="1400"/>
            </a:lvl3pPr>
            <a:lvl4pPr marL="365760" indent="-182880" defTabSz="685800">
              <a:lnSpc>
                <a:spcPct val="100000"/>
              </a:lnSpc>
              <a:spcBef>
                <a:spcPts val="0"/>
              </a:spcBef>
              <a:spcAft>
                <a:spcPts val="600"/>
              </a:spcAft>
              <a:buFont typeface="Arial" panose="020B0604020202020204" pitchFamily="34" charset="0"/>
              <a:buChar char="–"/>
              <a:defRPr sz="1400"/>
            </a:lvl4pPr>
            <a:lvl5pPr marL="548640" indent="-182880" defTabSz="685800">
              <a:lnSpc>
                <a:spcPct val="100000"/>
              </a:lnSpc>
              <a:spcBef>
                <a:spcPts val="0"/>
              </a:spcBef>
              <a:spcAft>
                <a:spcPts val="600"/>
              </a:spcAft>
              <a:buFont typeface="Arial" panose="020B0604020202020204" pitchFamily="34" charset="0"/>
              <a:buChar char="•"/>
              <a:defRPr sz="1400"/>
            </a:lvl5pPr>
            <a:lvl6pPr marL="731520" indent="-182880" defTabSz="685800">
              <a:lnSpc>
                <a:spcPct val="100000"/>
              </a:lnSpc>
              <a:spcBef>
                <a:spcPts val="0"/>
              </a:spcBef>
              <a:spcAft>
                <a:spcPts val="600"/>
              </a:spcAft>
              <a:buFont typeface="Arial" panose="020B0604020202020204" pitchFamily="34" charset="0"/>
              <a:buChar char="–"/>
              <a:defRPr sz="1400"/>
            </a:lvl6pPr>
            <a:lvl7pPr marL="914400" indent="-182880" defTabSz="685800">
              <a:lnSpc>
                <a:spcPct val="100000"/>
              </a:lnSpc>
              <a:spcBef>
                <a:spcPts val="0"/>
              </a:spcBef>
              <a:spcAft>
                <a:spcPts val="600"/>
              </a:spcAft>
              <a:buFont typeface="Arial" panose="020B0604020202020204" pitchFamily="34" charset="0"/>
              <a:buChar char="•"/>
              <a:defRPr sz="1400"/>
            </a:lvl7pPr>
            <a:lvl8pPr marL="1097280" indent="-182880" defTabSz="685800">
              <a:lnSpc>
                <a:spcPct val="100000"/>
              </a:lnSpc>
              <a:spcBef>
                <a:spcPts val="0"/>
              </a:spcBef>
              <a:spcAft>
                <a:spcPts val="600"/>
              </a:spcAft>
              <a:buFont typeface="Arial" panose="020B0604020202020204" pitchFamily="34" charset="0"/>
              <a:buChar char="–"/>
              <a:defRPr sz="1400"/>
            </a:lvl8pPr>
            <a:lvl9pPr marL="1280160" indent="-182880" defTabSz="685800">
              <a:lnSpc>
                <a:spcPct val="100000"/>
              </a:lnSpc>
              <a:spcBef>
                <a:spcPts val="0"/>
              </a:spcBef>
              <a:spcAft>
                <a:spcPts val="600"/>
              </a:spcAft>
              <a:buFont typeface="Arial" panose="020B0604020202020204" pitchFamily="34" charset="0"/>
              <a:buChar char="•"/>
              <a:defRPr sz="1400"/>
            </a:lvl9pPr>
          </a:lstStyle>
          <a:p>
            <a:r>
              <a:rPr lang="es-EC" dirty="0"/>
              <a:t>Preguntas de contraste:</a:t>
            </a:r>
          </a:p>
          <a:p>
            <a:r>
              <a:rPr lang="es-EC" b="0" u="sng" dirty="0">
                <a:solidFill>
                  <a:schemeClr val="tx1"/>
                </a:solidFill>
              </a:rPr>
              <a:t>Casos de aplicación, resultados obtenidos</a:t>
            </a:r>
          </a:p>
          <a:p>
            <a:pPr marL="342900" indent="-342900">
              <a:buClr>
                <a:schemeClr val="accent3"/>
              </a:buClr>
              <a:buSzPct val="150000"/>
              <a:buFont typeface="+mj-lt"/>
              <a:buAutoNum type="arabicPeriod" startAt="5"/>
            </a:pPr>
            <a:r>
              <a:rPr lang="es-EC" b="0" dirty="0">
                <a:solidFill>
                  <a:schemeClr val="tx1"/>
                </a:solidFill>
              </a:rPr>
              <a:t>¿la mejoría en el indicador de EBITDA, desde el punto de vista de beneficios para la compañía, como cree usted que se vería reflejado?</a:t>
            </a:r>
          </a:p>
          <a:p>
            <a:pPr marL="342900" indent="-342900">
              <a:buClr>
                <a:schemeClr val="accent3"/>
              </a:buClr>
              <a:buSzPct val="150000"/>
              <a:buFont typeface="+mj-lt"/>
              <a:buAutoNum type="arabicPeriod" startAt="5"/>
            </a:pPr>
            <a:r>
              <a:rPr lang="es-EC" b="0" dirty="0">
                <a:solidFill>
                  <a:schemeClr val="tx1"/>
                </a:solidFill>
              </a:rPr>
              <a:t>¿se afecta la determinación del Impuesto a la renta en el tiempo del contrato?</a:t>
            </a:r>
          </a:p>
          <a:p>
            <a:pPr marL="342900" indent="-342900">
              <a:buClr>
                <a:schemeClr val="accent3"/>
              </a:buClr>
              <a:buSzPct val="150000"/>
              <a:buFont typeface="+mj-lt"/>
              <a:buAutoNum type="arabicPeriod" startAt="5"/>
            </a:pPr>
            <a:r>
              <a:rPr lang="es-EC" b="0" dirty="0">
                <a:solidFill>
                  <a:schemeClr val="tx1"/>
                </a:solidFill>
              </a:rPr>
              <a:t>¿existe un impacto significativo en el pago de la contribución a la Superintendencia de Compañías e Impuesto Municipal?</a:t>
            </a:r>
          </a:p>
          <a:p>
            <a:endParaRPr lang="es-EC" b="0" dirty="0">
              <a:solidFill>
                <a:schemeClr val="tx1"/>
              </a:solidFill>
            </a:endParaRPr>
          </a:p>
        </p:txBody>
      </p:sp>
      <p:pic>
        <p:nvPicPr>
          <p:cNvPr id="6" name="Picture 5"/>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276872"/>
            <a:ext cx="3240825" cy="2435145"/>
          </a:xfrm>
          <a:prstGeom prst="rect">
            <a:avLst/>
          </a:prstGeom>
        </p:spPr>
      </p:pic>
    </p:spTree>
    <p:extLst>
      <p:ext uri="{BB962C8B-B14F-4D97-AF65-F5344CB8AC3E}">
        <p14:creationId xmlns:p14="http://schemas.microsoft.com/office/powerpoint/2010/main" val="1340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err="1" smtClean="0"/>
              <a:t>Introducción</a:t>
            </a:r>
            <a:endParaRPr lang="en-GB" sz="4000" dirty="0"/>
          </a:p>
        </p:txBody>
      </p:sp>
      <p:sp>
        <p:nvSpPr>
          <p:cNvPr id="3" name="Text Placeholder 2"/>
          <p:cNvSpPr>
            <a:spLocks noGrp="1"/>
          </p:cNvSpPr>
          <p:nvPr>
            <p:ph type="body" sz="quarter" idx="1"/>
          </p:nvPr>
        </p:nvSpPr>
        <p:spPr/>
        <p:txBody>
          <a:bodyPr/>
          <a:lstStyle/>
          <a:p>
            <a:r>
              <a:rPr lang="en-GB" sz="65000" dirty="0"/>
              <a:t>1</a:t>
            </a:r>
          </a:p>
        </p:txBody>
      </p:sp>
    </p:spTree>
    <p:extLst>
      <p:ext uri="{BB962C8B-B14F-4D97-AF65-F5344CB8AC3E}">
        <p14:creationId xmlns:p14="http://schemas.microsoft.com/office/powerpoint/2010/main" val="1384423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Análisis</a:t>
            </a:r>
            <a:r>
              <a:rPr lang="en-GB" dirty="0" smtClean="0"/>
              <a:t> de </a:t>
            </a:r>
            <a:r>
              <a:rPr lang="en-GB" dirty="0" err="1" smtClean="0"/>
              <a:t>datos</a:t>
            </a:r>
            <a:endParaRPr lang="en-GB" dirty="0"/>
          </a:p>
        </p:txBody>
      </p:sp>
      <p:sp>
        <p:nvSpPr>
          <p:cNvPr id="3" name="Text Placeholder 2"/>
          <p:cNvSpPr>
            <a:spLocks noGrp="1"/>
          </p:cNvSpPr>
          <p:nvPr>
            <p:ph type="body" sz="quarter" idx="1"/>
          </p:nvPr>
        </p:nvSpPr>
        <p:spPr/>
        <p:txBody>
          <a:bodyPr/>
          <a:lstStyle/>
          <a:p>
            <a:r>
              <a:rPr lang="en-GB" sz="64800" dirty="0"/>
              <a:t>7</a:t>
            </a:r>
          </a:p>
        </p:txBody>
      </p:sp>
    </p:spTree>
    <p:extLst>
      <p:ext uri="{BB962C8B-B14F-4D97-AF65-F5344CB8AC3E}">
        <p14:creationId xmlns:p14="http://schemas.microsoft.com/office/powerpoint/2010/main" val="2267019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EC" dirty="0" smtClean="0"/>
              <a:t>Análisis descriptivo</a:t>
            </a:r>
            <a:br>
              <a:rPr lang="es-EC" dirty="0" smtClean="0"/>
            </a:br>
            <a:endParaRPr lang="en-US" dirty="0"/>
          </a:p>
        </p:txBody>
      </p:sp>
      <p:sp>
        <p:nvSpPr>
          <p:cNvPr id="14" name="Google Shape;643;p80"/>
          <p:cNvSpPr/>
          <p:nvPr/>
        </p:nvSpPr>
        <p:spPr>
          <a:xfrm>
            <a:off x="1321124" y="2535094"/>
            <a:ext cx="1236900" cy="1236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16" name="Google Shape;644;p80"/>
          <p:cNvSpPr/>
          <p:nvPr/>
        </p:nvSpPr>
        <p:spPr>
          <a:xfrm>
            <a:off x="4057428" y="2546317"/>
            <a:ext cx="1236900" cy="12369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17" name="Google Shape;645;p80"/>
          <p:cNvSpPr/>
          <p:nvPr/>
        </p:nvSpPr>
        <p:spPr>
          <a:xfrm>
            <a:off x="6865740" y="2561947"/>
            <a:ext cx="1236900" cy="1236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18" name="Google Shape;646;p80"/>
          <p:cNvSpPr/>
          <p:nvPr/>
        </p:nvSpPr>
        <p:spPr>
          <a:xfrm>
            <a:off x="9602044" y="2535094"/>
            <a:ext cx="1236900" cy="1236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 name="Rectangle 1"/>
          <p:cNvSpPr/>
          <p:nvPr/>
        </p:nvSpPr>
        <p:spPr>
          <a:xfrm>
            <a:off x="1487488" y="2679110"/>
            <a:ext cx="936104" cy="936104"/>
          </a:xfrm>
          <a:prstGeom prst="rect">
            <a:avLst/>
          </a:prstGeom>
          <a:noFill/>
          <a:ln w="3810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s-EC" sz="1400"/>
          </a:p>
        </p:txBody>
      </p:sp>
      <p:sp>
        <p:nvSpPr>
          <p:cNvPr id="36" name="Freeform 9"/>
          <p:cNvSpPr>
            <a:spLocks noChangeAspect="1" noEditPoints="1"/>
          </p:cNvSpPr>
          <p:nvPr/>
        </p:nvSpPr>
        <p:spPr bwMode="auto">
          <a:xfrm>
            <a:off x="1703512" y="2878659"/>
            <a:ext cx="481013" cy="481013"/>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7 h 200"/>
              <a:gd name="T12" fmla="*/ 12 w 200"/>
              <a:gd name="T13" fmla="*/ 100 h 200"/>
              <a:gd name="T14" fmla="*/ 100 w 200"/>
              <a:gd name="T15" fmla="*/ 12 h 200"/>
              <a:gd name="T16" fmla="*/ 187 w 200"/>
              <a:gd name="T17" fmla="*/ 100 h 200"/>
              <a:gd name="T18" fmla="*/ 100 w 200"/>
              <a:gd name="T19" fmla="*/ 187 h 200"/>
              <a:gd name="T20" fmla="*/ 106 w 200"/>
              <a:gd name="T21" fmla="*/ 93 h 200"/>
              <a:gd name="T22" fmla="*/ 106 w 200"/>
              <a:gd name="T23" fmla="*/ 38 h 200"/>
              <a:gd name="T24" fmla="*/ 93 w 200"/>
              <a:gd name="T25" fmla="*/ 38 h 200"/>
              <a:gd name="T26" fmla="*/ 93 w 200"/>
              <a:gd name="T27" fmla="*/ 106 h 200"/>
              <a:gd name="T28" fmla="*/ 162 w 200"/>
              <a:gd name="T29" fmla="*/ 106 h 200"/>
              <a:gd name="T30" fmla="*/ 162 w 200"/>
              <a:gd name="T31" fmla="*/ 93 h 200"/>
              <a:gd name="T32" fmla="*/ 106 w 200"/>
              <a:gd name="T33" fmla="*/ 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100" y="187"/>
                </a:moveTo>
                <a:cubicBezTo>
                  <a:pt x="51" y="187"/>
                  <a:pt x="12" y="148"/>
                  <a:pt x="12" y="100"/>
                </a:cubicBezTo>
                <a:cubicBezTo>
                  <a:pt x="12" y="51"/>
                  <a:pt x="51" y="12"/>
                  <a:pt x="100" y="12"/>
                </a:cubicBezTo>
                <a:cubicBezTo>
                  <a:pt x="148" y="12"/>
                  <a:pt x="187" y="51"/>
                  <a:pt x="187" y="100"/>
                </a:cubicBezTo>
                <a:cubicBezTo>
                  <a:pt x="187" y="148"/>
                  <a:pt x="148" y="187"/>
                  <a:pt x="100" y="187"/>
                </a:cubicBezTo>
                <a:close/>
                <a:moveTo>
                  <a:pt x="106" y="93"/>
                </a:moveTo>
                <a:cubicBezTo>
                  <a:pt x="106" y="38"/>
                  <a:pt x="106" y="38"/>
                  <a:pt x="106" y="38"/>
                </a:cubicBezTo>
                <a:cubicBezTo>
                  <a:pt x="93" y="38"/>
                  <a:pt x="93" y="38"/>
                  <a:pt x="93" y="38"/>
                </a:cubicBezTo>
                <a:cubicBezTo>
                  <a:pt x="93" y="106"/>
                  <a:pt x="93" y="106"/>
                  <a:pt x="93" y="106"/>
                </a:cubicBezTo>
                <a:cubicBezTo>
                  <a:pt x="162" y="106"/>
                  <a:pt x="162" y="106"/>
                  <a:pt x="162" y="106"/>
                </a:cubicBezTo>
                <a:cubicBezTo>
                  <a:pt x="162" y="93"/>
                  <a:pt x="162" y="93"/>
                  <a:pt x="162" y="93"/>
                </a:cubicBezTo>
                <a:lnTo>
                  <a:pt x="106" y="93"/>
                </a:lnTo>
                <a:close/>
              </a:path>
            </a:pathLst>
          </a:custGeom>
          <a:solidFill>
            <a:schemeClr val="bg1"/>
          </a:solidFill>
          <a:ln>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sp>
        <p:nvSpPr>
          <p:cNvPr id="5" name="Text Placeholder 4"/>
          <p:cNvSpPr>
            <a:spLocks noGrp="1"/>
          </p:cNvSpPr>
          <p:nvPr>
            <p:ph type="body" sz="quarter" idx="14"/>
          </p:nvPr>
        </p:nvSpPr>
        <p:spPr>
          <a:xfrm>
            <a:off x="1300572" y="4017640"/>
            <a:ext cx="1381944" cy="707504"/>
          </a:xfrm>
        </p:spPr>
        <p:txBody>
          <a:bodyPr/>
          <a:lstStyle/>
          <a:p>
            <a:pPr algn="ctr"/>
            <a:r>
              <a:rPr lang="es-EC" sz="2000" b="0" dirty="0" smtClean="0">
                <a:solidFill>
                  <a:schemeClr val="tx1"/>
                </a:solidFill>
              </a:rPr>
              <a:t>Plazo de vigencia</a:t>
            </a:r>
            <a:endParaRPr lang="es-EC" sz="2000" b="0" dirty="0">
              <a:solidFill>
                <a:schemeClr val="tx1"/>
              </a:solidFill>
            </a:endParaRPr>
          </a:p>
        </p:txBody>
      </p:sp>
      <p:sp>
        <p:nvSpPr>
          <p:cNvPr id="37" name="Freeform 18"/>
          <p:cNvSpPr>
            <a:spLocks noChangeAspect="1" noEditPoints="1"/>
          </p:cNvSpPr>
          <p:nvPr/>
        </p:nvSpPr>
        <p:spPr bwMode="auto">
          <a:xfrm>
            <a:off x="4223792" y="2724790"/>
            <a:ext cx="936104" cy="936104"/>
          </a:xfrm>
          <a:custGeom>
            <a:avLst/>
            <a:gdLst>
              <a:gd name="T0" fmla="*/ 0 w 396"/>
              <a:gd name="T1" fmla="*/ 0 h 396"/>
              <a:gd name="T2" fmla="*/ 0 w 396"/>
              <a:gd name="T3" fmla="*/ 396 h 396"/>
              <a:gd name="T4" fmla="*/ 396 w 396"/>
              <a:gd name="T5" fmla="*/ 396 h 396"/>
              <a:gd name="T6" fmla="*/ 396 w 396"/>
              <a:gd name="T7" fmla="*/ 0 h 396"/>
              <a:gd name="T8" fmla="*/ 0 w 396"/>
              <a:gd name="T9" fmla="*/ 0 h 396"/>
              <a:gd name="T10" fmla="*/ 379 w 396"/>
              <a:gd name="T11" fmla="*/ 379 h 396"/>
              <a:gd name="T12" fmla="*/ 17 w 396"/>
              <a:gd name="T13" fmla="*/ 379 h 396"/>
              <a:gd name="T14" fmla="*/ 17 w 396"/>
              <a:gd name="T15" fmla="*/ 17 h 396"/>
              <a:gd name="T16" fmla="*/ 82 w 396"/>
              <a:gd name="T17" fmla="*/ 17 h 396"/>
              <a:gd name="T18" fmla="*/ 82 w 396"/>
              <a:gd name="T19" fmla="*/ 230 h 396"/>
              <a:gd name="T20" fmla="*/ 37 w 396"/>
              <a:gd name="T21" fmla="*/ 255 h 396"/>
              <a:gd name="T22" fmla="*/ 37 w 396"/>
              <a:gd name="T23" fmla="*/ 312 h 396"/>
              <a:gd name="T24" fmla="*/ 54 w 396"/>
              <a:gd name="T25" fmla="*/ 312 h 396"/>
              <a:gd name="T26" fmla="*/ 54 w 396"/>
              <a:gd name="T27" fmla="*/ 265 h 396"/>
              <a:gd name="T28" fmla="*/ 90 w 396"/>
              <a:gd name="T29" fmla="*/ 244 h 396"/>
              <a:gd name="T30" fmla="*/ 125 w 396"/>
              <a:gd name="T31" fmla="*/ 265 h 396"/>
              <a:gd name="T32" fmla="*/ 125 w 396"/>
              <a:gd name="T33" fmla="*/ 312 h 396"/>
              <a:gd name="T34" fmla="*/ 142 w 396"/>
              <a:gd name="T35" fmla="*/ 312 h 396"/>
              <a:gd name="T36" fmla="*/ 142 w 396"/>
              <a:gd name="T37" fmla="*/ 255 h 396"/>
              <a:gd name="T38" fmla="*/ 99 w 396"/>
              <a:gd name="T39" fmla="*/ 230 h 396"/>
              <a:gd name="T40" fmla="*/ 99 w 396"/>
              <a:gd name="T41" fmla="*/ 17 h 396"/>
              <a:gd name="T42" fmla="*/ 190 w 396"/>
              <a:gd name="T43" fmla="*/ 17 h 396"/>
              <a:gd name="T44" fmla="*/ 190 w 396"/>
              <a:gd name="T45" fmla="*/ 127 h 396"/>
              <a:gd name="T46" fmla="*/ 146 w 396"/>
              <a:gd name="T47" fmla="*/ 154 h 396"/>
              <a:gd name="T48" fmla="*/ 146 w 396"/>
              <a:gd name="T49" fmla="*/ 209 h 396"/>
              <a:gd name="T50" fmla="*/ 163 w 396"/>
              <a:gd name="T51" fmla="*/ 209 h 396"/>
              <a:gd name="T52" fmla="*/ 163 w 396"/>
              <a:gd name="T53" fmla="*/ 163 h 396"/>
              <a:gd name="T54" fmla="*/ 198 w 396"/>
              <a:gd name="T55" fmla="*/ 142 h 396"/>
              <a:gd name="T56" fmla="*/ 234 w 396"/>
              <a:gd name="T57" fmla="*/ 163 h 396"/>
              <a:gd name="T58" fmla="*/ 234 w 396"/>
              <a:gd name="T59" fmla="*/ 209 h 396"/>
              <a:gd name="T60" fmla="*/ 251 w 396"/>
              <a:gd name="T61" fmla="*/ 209 h 396"/>
              <a:gd name="T62" fmla="*/ 251 w 396"/>
              <a:gd name="T63" fmla="*/ 154 h 396"/>
              <a:gd name="T64" fmla="*/ 206 w 396"/>
              <a:gd name="T65" fmla="*/ 127 h 396"/>
              <a:gd name="T66" fmla="*/ 206 w 396"/>
              <a:gd name="T67" fmla="*/ 17 h 396"/>
              <a:gd name="T68" fmla="*/ 298 w 396"/>
              <a:gd name="T69" fmla="*/ 17 h 396"/>
              <a:gd name="T70" fmla="*/ 298 w 396"/>
              <a:gd name="T71" fmla="*/ 230 h 396"/>
              <a:gd name="T72" fmla="*/ 254 w 396"/>
              <a:gd name="T73" fmla="*/ 255 h 396"/>
              <a:gd name="T74" fmla="*/ 254 w 396"/>
              <a:gd name="T75" fmla="*/ 312 h 396"/>
              <a:gd name="T76" fmla="*/ 270 w 396"/>
              <a:gd name="T77" fmla="*/ 312 h 396"/>
              <a:gd name="T78" fmla="*/ 270 w 396"/>
              <a:gd name="T79" fmla="*/ 265 h 396"/>
              <a:gd name="T80" fmla="*/ 307 w 396"/>
              <a:gd name="T81" fmla="*/ 244 h 396"/>
              <a:gd name="T82" fmla="*/ 342 w 396"/>
              <a:gd name="T83" fmla="*/ 265 h 396"/>
              <a:gd name="T84" fmla="*/ 342 w 396"/>
              <a:gd name="T85" fmla="*/ 312 h 396"/>
              <a:gd name="T86" fmla="*/ 358 w 396"/>
              <a:gd name="T87" fmla="*/ 312 h 396"/>
              <a:gd name="T88" fmla="*/ 358 w 396"/>
              <a:gd name="T89" fmla="*/ 255 h 396"/>
              <a:gd name="T90" fmla="*/ 315 w 396"/>
              <a:gd name="T91" fmla="*/ 230 h 396"/>
              <a:gd name="T92" fmla="*/ 315 w 396"/>
              <a:gd name="T93" fmla="*/ 17 h 396"/>
              <a:gd name="T94" fmla="*/ 379 w 396"/>
              <a:gd name="T95" fmla="*/ 17 h 396"/>
              <a:gd name="T96" fmla="*/ 379 w 396"/>
              <a:gd name="T97" fmla="*/ 37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6" h="396">
                <a:moveTo>
                  <a:pt x="0" y="0"/>
                </a:moveTo>
                <a:lnTo>
                  <a:pt x="0" y="396"/>
                </a:lnTo>
                <a:lnTo>
                  <a:pt x="396" y="396"/>
                </a:lnTo>
                <a:lnTo>
                  <a:pt x="396" y="0"/>
                </a:lnTo>
                <a:lnTo>
                  <a:pt x="0" y="0"/>
                </a:lnTo>
                <a:close/>
                <a:moveTo>
                  <a:pt x="379" y="379"/>
                </a:moveTo>
                <a:lnTo>
                  <a:pt x="17" y="379"/>
                </a:lnTo>
                <a:lnTo>
                  <a:pt x="17" y="17"/>
                </a:lnTo>
                <a:lnTo>
                  <a:pt x="82" y="17"/>
                </a:lnTo>
                <a:lnTo>
                  <a:pt x="82" y="230"/>
                </a:lnTo>
                <a:lnTo>
                  <a:pt x="37" y="255"/>
                </a:lnTo>
                <a:lnTo>
                  <a:pt x="37" y="312"/>
                </a:lnTo>
                <a:lnTo>
                  <a:pt x="54" y="312"/>
                </a:lnTo>
                <a:lnTo>
                  <a:pt x="54" y="265"/>
                </a:lnTo>
                <a:lnTo>
                  <a:pt x="90" y="244"/>
                </a:lnTo>
                <a:lnTo>
                  <a:pt x="125" y="265"/>
                </a:lnTo>
                <a:lnTo>
                  <a:pt x="125" y="312"/>
                </a:lnTo>
                <a:lnTo>
                  <a:pt x="142" y="312"/>
                </a:lnTo>
                <a:lnTo>
                  <a:pt x="142" y="255"/>
                </a:lnTo>
                <a:lnTo>
                  <a:pt x="99" y="230"/>
                </a:lnTo>
                <a:lnTo>
                  <a:pt x="99" y="17"/>
                </a:lnTo>
                <a:lnTo>
                  <a:pt x="190" y="17"/>
                </a:lnTo>
                <a:lnTo>
                  <a:pt x="190" y="127"/>
                </a:lnTo>
                <a:lnTo>
                  <a:pt x="146" y="154"/>
                </a:lnTo>
                <a:lnTo>
                  <a:pt x="146" y="209"/>
                </a:lnTo>
                <a:lnTo>
                  <a:pt x="163" y="209"/>
                </a:lnTo>
                <a:lnTo>
                  <a:pt x="163" y="163"/>
                </a:lnTo>
                <a:lnTo>
                  <a:pt x="198" y="142"/>
                </a:lnTo>
                <a:lnTo>
                  <a:pt x="234" y="163"/>
                </a:lnTo>
                <a:lnTo>
                  <a:pt x="234" y="209"/>
                </a:lnTo>
                <a:lnTo>
                  <a:pt x="251" y="209"/>
                </a:lnTo>
                <a:lnTo>
                  <a:pt x="251" y="154"/>
                </a:lnTo>
                <a:lnTo>
                  <a:pt x="206" y="127"/>
                </a:lnTo>
                <a:lnTo>
                  <a:pt x="206" y="17"/>
                </a:lnTo>
                <a:lnTo>
                  <a:pt x="298" y="17"/>
                </a:lnTo>
                <a:lnTo>
                  <a:pt x="298" y="230"/>
                </a:lnTo>
                <a:lnTo>
                  <a:pt x="254" y="255"/>
                </a:lnTo>
                <a:lnTo>
                  <a:pt x="254" y="312"/>
                </a:lnTo>
                <a:lnTo>
                  <a:pt x="270" y="312"/>
                </a:lnTo>
                <a:lnTo>
                  <a:pt x="270" y="265"/>
                </a:lnTo>
                <a:lnTo>
                  <a:pt x="307" y="244"/>
                </a:lnTo>
                <a:lnTo>
                  <a:pt x="342" y="265"/>
                </a:lnTo>
                <a:lnTo>
                  <a:pt x="342" y="312"/>
                </a:lnTo>
                <a:lnTo>
                  <a:pt x="358" y="312"/>
                </a:lnTo>
                <a:lnTo>
                  <a:pt x="358" y="255"/>
                </a:lnTo>
                <a:lnTo>
                  <a:pt x="315" y="230"/>
                </a:lnTo>
                <a:lnTo>
                  <a:pt x="315" y="17"/>
                </a:lnTo>
                <a:lnTo>
                  <a:pt x="379" y="17"/>
                </a:lnTo>
                <a:lnTo>
                  <a:pt x="379" y="3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Text Placeholder 4"/>
          <p:cNvSpPr txBox="1">
            <a:spLocks/>
          </p:cNvSpPr>
          <p:nvPr/>
        </p:nvSpPr>
        <p:spPr>
          <a:xfrm>
            <a:off x="3647728" y="4015375"/>
            <a:ext cx="2160240" cy="707504"/>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300"/>
              </a:spcAft>
              <a:buFont typeface="Arial" panose="020B0604020202020204" pitchFamily="34" charset="0"/>
              <a:buNone/>
              <a:defRPr sz="12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300"/>
              </a:spcAft>
              <a:buFont typeface="Arial" panose="020B0604020202020204" pitchFamily="34" charset="0"/>
              <a:buNone/>
              <a:defRPr sz="12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9pPr>
          </a:lstStyle>
          <a:p>
            <a:pPr algn="ctr"/>
            <a:r>
              <a:rPr lang="es-EC" sz="2000" dirty="0">
                <a:solidFill>
                  <a:schemeClr val="tx1"/>
                </a:solidFill>
              </a:rPr>
              <a:t>NIIF 16: </a:t>
            </a:r>
            <a:r>
              <a:rPr lang="es-EC" sz="2000" b="0" dirty="0">
                <a:solidFill>
                  <a:schemeClr val="tx1"/>
                </a:solidFill>
              </a:rPr>
              <a:t>Costos aplicables y no aplicables</a:t>
            </a:r>
          </a:p>
        </p:txBody>
      </p:sp>
      <p:sp>
        <p:nvSpPr>
          <p:cNvPr id="39" name="Freeform 20"/>
          <p:cNvSpPr>
            <a:spLocks noChangeAspect="1" noEditPoints="1"/>
          </p:cNvSpPr>
          <p:nvPr/>
        </p:nvSpPr>
        <p:spPr bwMode="auto">
          <a:xfrm>
            <a:off x="7032104" y="2711413"/>
            <a:ext cx="936104" cy="938473"/>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Text Placeholder 4"/>
          <p:cNvSpPr txBox="1">
            <a:spLocks/>
          </p:cNvSpPr>
          <p:nvPr/>
        </p:nvSpPr>
        <p:spPr>
          <a:xfrm>
            <a:off x="6384032" y="4035545"/>
            <a:ext cx="2160240" cy="707504"/>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300"/>
              </a:spcAft>
              <a:buFont typeface="Arial" panose="020B0604020202020204" pitchFamily="34" charset="0"/>
              <a:buNone/>
              <a:defRPr sz="12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300"/>
              </a:spcAft>
              <a:buFont typeface="Arial" panose="020B0604020202020204" pitchFamily="34" charset="0"/>
              <a:buNone/>
              <a:defRPr sz="12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9pPr>
          </a:lstStyle>
          <a:p>
            <a:pPr algn="ctr"/>
            <a:r>
              <a:rPr lang="es-EC" sz="2000" b="0" dirty="0" smtClean="0">
                <a:solidFill>
                  <a:schemeClr val="tx1"/>
                </a:solidFill>
              </a:rPr>
              <a:t>Uniformidad en la presentación</a:t>
            </a:r>
            <a:endParaRPr lang="es-EC" sz="2000" b="0" dirty="0">
              <a:solidFill>
                <a:schemeClr val="tx1"/>
              </a:solidFill>
            </a:endParaRPr>
          </a:p>
        </p:txBody>
      </p:sp>
      <p:sp>
        <p:nvSpPr>
          <p:cNvPr id="42" name="Text Placeholder 4"/>
          <p:cNvSpPr txBox="1">
            <a:spLocks/>
          </p:cNvSpPr>
          <p:nvPr/>
        </p:nvSpPr>
        <p:spPr>
          <a:xfrm>
            <a:off x="9130681" y="4035545"/>
            <a:ext cx="2160240" cy="707504"/>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300"/>
              </a:spcAft>
              <a:buFont typeface="Arial" panose="020B0604020202020204" pitchFamily="34" charset="0"/>
              <a:buNone/>
              <a:defRPr sz="12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300"/>
              </a:spcAft>
              <a:buFont typeface="Arial" panose="020B0604020202020204" pitchFamily="34" charset="0"/>
              <a:buNone/>
              <a:defRPr sz="12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9pPr>
          </a:lstStyle>
          <a:p>
            <a:pPr algn="ctr"/>
            <a:r>
              <a:rPr lang="es-EC" sz="2000" b="0" dirty="0">
                <a:solidFill>
                  <a:schemeClr val="tx1"/>
                </a:solidFill>
              </a:rPr>
              <a:t>Costos antes del inicio y costos posteriores</a:t>
            </a:r>
            <a:endParaRPr lang="en-US" sz="2000" b="0" dirty="0">
              <a:solidFill>
                <a:schemeClr val="tx1"/>
              </a:solidFill>
            </a:endParaRPr>
          </a:p>
        </p:txBody>
      </p:sp>
      <p:sp>
        <p:nvSpPr>
          <p:cNvPr id="44" name="Rectangle 43"/>
          <p:cNvSpPr/>
          <p:nvPr/>
        </p:nvSpPr>
        <p:spPr>
          <a:xfrm>
            <a:off x="9742749" y="2695090"/>
            <a:ext cx="936104" cy="936104"/>
          </a:xfrm>
          <a:prstGeom prst="rect">
            <a:avLst/>
          </a:prstGeom>
          <a:noFill/>
          <a:ln w="3810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s-EC" sz="1400"/>
          </a:p>
        </p:txBody>
      </p:sp>
      <p:sp>
        <p:nvSpPr>
          <p:cNvPr id="15" name="Freeform 10"/>
          <p:cNvSpPr>
            <a:spLocks noChangeAspect="1" noEditPoints="1"/>
          </p:cNvSpPr>
          <p:nvPr/>
        </p:nvSpPr>
        <p:spPr bwMode="auto">
          <a:xfrm>
            <a:off x="9890865" y="2931749"/>
            <a:ext cx="669631" cy="4972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820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 grpId="0" animBg="1"/>
      <p:bldP spid="36" grpId="0" animBg="1"/>
      <p:bldP spid="5" grpId="0" build="p"/>
      <p:bldP spid="37" grpId="0" animBg="1"/>
      <p:bldP spid="38" grpId="0"/>
      <p:bldP spid="39" grpId="0" animBg="1"/>
      <p:bldP spid="40" grpId="0"/>
      <p:bldP spid="42" grpId="0"/>
      <p:bldP spid="4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1412776"/>
            <a:ext cx="2462784" cy="1800200"/>
          </a:xfrm>
        </p:spPr>
        <p:style>
          <a:lnRef idx="3">
            <a:schemeClr val="lt1"/>
          </a:lnRef>
          <a:fillRef idx="1">
            <a:schemeClr val="accent1"/>
          </a:fillRef>
          <a:effectRef idx="1">
            <a:schemeClr val="accent1"/>
          </a:effectRef>
          <a:fontRef idx="minor">
            <a:schemeClr val="lt1"/>
          </a:fontRef>
        </p:style>
        <p:txBody>
          <a:bodyPr anchor="ctr"/>
          <a:lstStyle/>
          <a:p>
            <a:pPr algn="ctr"/>
            <a:r>
              <a:rPr lang="es-EC" sz="1800" b="0" dirty="0"/>
              <a:t>Los cargos a </a:t>
            </a:r>
            <a:r>
              <a:rPr lang="es-EC" sz="1800" b="0" dirty="0" smtClean="0"/>
              <a:t> resultados </a:t>
            </a:r>
            <a:r>
              <a:rPr lang="es-EC" sz="1800" b="0" dirty="0"/>
              <a:t>son </a:t>
            </a:r>
            <a:r>
              <a:rPr lang="es-EC" sz="1800" b="0" dirty="0" smtClean="0"/>
              <a:t>    iguales</a:t>
            </a:r>
            <a:endParaRPr lang="en-US" sz="1800" b="0" dirty="0"/>
          </a:p>
        </p:txBody>
      </p:sp>
      <p:sp>
        <p:nvSpPr>
          <p:cNvPr id="6" name="Text Placeholder 5"/>
          <p:cNvSpPr>
            <a:spLocks noGrp="1"/>
          </p:cNvSpPr>
          <p:nvPr>
            <p:ph type="body" sz="quarter" idx="16"/>
          </p:nvPr>
        </p:nvSpPr>
        <p:spPr>
          <a:xfrm>
            <a:off x="3287688" y="2019555"/>
            <a:ext cx="2462784" cy="1722512"/>
          </a:xfr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s-EC" sz="1800" dirty="0"/>
              <a:t>Impuesto a la renta</a:t>
            </a:r>
          </a:p>
          <a:p>
            <a:pPr marL="622300" indent="-342900">
              <a:buAutoNum type="alphaUcParenR"/>
            </a:pPr>
            <a:r>
              <a:rPr lang="es-EC" sz="1800" b="0" dirty="0"/>
              <a:t>Deducible</a:t>
            </a:r>
          </a:p>
          <a:p>
            <a:pPr marL="622300" indent="-342900">
              <a:buAutoNum type="alphaUcParenR"/>
            </a:pPr>
            <a:r>
              <a:rPr lang="es-EC" sz="1800" b="0" dirty="0"/>
              <a:t>No deducible</a:t>
            </a:r>
          </a:p>
          <a:p>
            <a:pPr marL="622300" indent="-342900">
              <a:buAutoNum type="alphaUcParenR"/>
            </a:pPr>
            <a:r>
              <a:rPr lang="es-EC" sz="1800" b="0" dirty="0"/>
              <a:t>Impuesto diferido</a:t>
            </a:r>
            <a:endParaRPr lang="en-US" sz="1800" b="0" dirty="0"/>
          </a:p>
        </p:txBody>
      </p:sp>
      <p:sp>
        <p:nvSpPr>
          <p:cNvPr id="8" name="Text Placeholder 7"/>
          <p:cNvSpPr>
            <a:spLocks noGrp="1"/>
          </p:cNvSpPr>
          <p:nvPr>
            <p:ph type="body" sz="quarter" idx="18"/>
          </p:nvPr>
        </p:nvSpPr>
        <p:spPr>
          <a:xfrm>
            <a:off x="5951984" y="2714600"/>
            <a:ext cx="2462784" cy="1722512"/>
          </a:xfrm>
        </p:spPr>
        <p:style>
          <a:lnRef idx="2">
            <a:schemeClr val="accent3">
              <a:shade val="50000"/>
            </a:schemeClr>
          </a:lnRef>
          <a:fillRef idx="1">
            <a:schemeClr val="accent3"/>
          </a:fillRef>
          <a:effectRef idx="0">
            <a:schemeClr val="accent3"/>
          </a:effectRef>
          <a:fontRef idx="minor">
            <a:schemeClr val="lt1"/>
          </a:fontRef>
        </p:style>
        <p:txBody>
          <a:bodyPr anchor="ctr"/>
          <a:lstStyle/>
          <a:p>
            <a:pPr marL="719138" indent="-342900"/>
            <a:r>
              <a:rPr lang="es-EC" sz="1800" dirty="0"/>
              <a:t>EBITDA</a:t>
            </a:r>
          </a:p>
          <a:p>
            <a:pPr marL="719138" indent="-342900">
              <a:buAutoNum type="alphaUcParenR"/>
            </a:pPr>
            <a:r>
              <a:rPr lang="es-EC" sz="1800" b="0" dirty="0"/>
              <a:t>2,520,000</a:t>
            </a:r>
          </a:p>
          <a:p>
            <a:pPr marL="719138" indent="-342900">
              <a:buAutoNum type="alphaUcParenR"/>
            </a:pPr>
            <a:r>
              <a:rPr lang="es-EC" sz="1800" b="0" dirty="0"/>
              <a:t>   563,614</a:t>
            </a:r>
          </a:p>
          <a:p>
            <a:pPr marL="719138" indent="-342900">
              <a:buAutoNum type="alphaUcParenR"/>
            </a:pPr>
            <a:r>
              <a:rPr lang="es-EC" sz="1800" b="0" dirty="0"/>
              <a:t>              -</a:t>
            </a:r>
            <a:endParaRPr lang="en-US" sz="1800" b="0" dirty="0"/>
          </a:p>
        </p:txBody>
      </p:sp>
      <p:sp>
        <p:nvSpPr>
          <p:cNvPr id="10" name="Text Placeholder 9"/>
          <p:cNvSpPr>
            <a:spLocks noGrp="1"/>
          </p:cNvSpPr>
          <p:nvPr>
            <p:ph type="body" sz="quarter" idx="20"/>
          </p:nvPr>
        </p:nvSpPr>
        <p:spPr>
          <a:xfrm>
            <a:off x="8760296" y="3429000"/>
            <a:ext cx="2737024" cy="2514600"/>
          </a:xfrm>
        </p:spPr>
        <p:style>
          <a:lnRef idx="2">
            <a:schemeClr val="accent5">
              <a:shade val="50000"/>
            </a:schemeClr>
          </a:lnRef>
          <a:fillRef idx="1">
            <a:schemeClr val="accent5"/>
          </a:fillRef>
          <a:effectRef idx="0">
            <a:schemeClr val="accent5"/>
          </a:effectRef>
          <a:fontRef idx="minor">
            <a:schemeClr val="lt1"/>
          </a:fontRef>
        </p:style>
        <p:txBody>
          <a:bodyPr anchor="ctr"/>
          <a:lstStyle/>
          <a:p>
            <a:pPr marL="174625"/>
            <a:r>
              <a:rPr lang="es-EC" sz="1800" dirty="0"/>
              <a:t>Impuestos municipales y </a:t>
            </a:r>
            <a:r>
              <a:rPr lang="es-EC" sz="1800" dirty="0" smtClean="0"/>
              <a:t>contribuciones</a:t>
            </a:r>
            <a:endParaRPr lang="es-EC" sz="1800" dirty="0"/>
          </a:p>
          <a:p>
            <a:pPr marL="174625">
              <a:buAutoNum type="alphaLcParenR"/>
            </a:pPr>
            <a:r>
              <a:rPr lang="es-EC" sz="1400" b="0" dirty="0" smtClean="0"/>
              <a:t> &gt;</a:t>
            </a:r>
            <a:r>
              <a:rPr lang="es-EC" sz="1400" b="0" dirty="0"/>
              <a:t>1,000,000 </a:t>
            </a:r>
            <a:r>
              <a:rPr lang="es-EC" sz="1400" b="0" dirty="0">
                <a:sym typeface="Wingdings" panose="05000000000000000000" pitchFamily="2" charset="2"/>
              </a:rPr>
              <a:t> SIC US$1,500</a:t>
            </a:r>
            <a:r>
              <a:rPr lang="en-US" sz="1400" b="0" dirty="0">
                <a:sym typeface="Wingdings" panose="05000000000000000000" pitchFamily="2" charset="2"/>
              </a:rPr>
              <a:t> </a:t>
            </a:r>
          </a:p>
          <a:p>
            <a:pPr marL="174625"/>
            <a:r>
              <a:rPr lang="en-US" sz="1400" b="0" dirty="0">
                <a:sym typeface="Wingdings" panose="05000000000000000000" pitchFamily="2" charset="2"/>
              </a:rPr>
              <a:t>Imp. </a:t>
            </a:r>
            <a:r>
              <a:rPr lang="en-US" sz="1400" b="0" dirty="0" err="1">
                <a:sym typeface="Wingdings" panose="05000000000000000000" pitchFamily="2" charset="2"/>
              </a:rPr>
              <a:t>Mun</a:t>
            </a:r>
            <a:r>
              <a:rPr lang="en-US" sz="1400" b="0" dirty="0">
                <a:sym typeface="Wingdings" panose="05000000000000000000" pitchFamily="2" charset="2"/>
              </a:rPr>
              <a:t>.           &lt; US$1,000</a:t>
            </a:r>
            <a:endParaRPr lang="es-EC" sz="1400" b="0" dirty="0">
              <a:sym typeface="Wingdings" panose="05000000000000000000" pitchFamily="2" charset="2"/>
            </a:endParaRPr>
          </a:p>
        </p:txBody>
      </p:sp>
      <p:sp>
        <p:nvSpPr>
          <p:cNvPr id="4" name="Title 3"/>
          <p:cNvSpPr>
            <a:spLocks noGrp="1"/>
          </p:cNvSpPr>
          <p:nvPr>
            <p:ph type="title"/>
          </p:nvPr>
        </p:nvSpPr>
        <p:spPr/>
        <p:txBody>
          <a:bodyPr>
            <a:noAutofit/>
          </a:bodyPr>
          <a:lstStyle/>
          <a:p>
            <a:r>
              <a:rPr lang="es-EC" dirty="0" smtClean="0"/>
              <a:t>Análisis descriptivo</a:t>
            </a:r>
            <a:br>
              <a:rPr lang="es-EC" dirty="0" smtClean="0"/>
            </a:b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83" y="4038600"/>
            <a:ext cx="37592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7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build="p" animBg="1"/>
      <p:bldP spid="8" grpId="0" uiExpand="1" build="p" animBg="1"/>
      <p:bldP spid="10" grpId="0" uiExpand="1"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080011" y="1793404"/>
            <a:ext cx="2462784" cy="1668760"/>
          </a:xfrm>
        </p:spPr>
        <p:style>
          <a:lnRef idx="3">
            <a:schemeClr val="lt1"/>
          </a:lnRef>
          <a:fillRef idx="1">
            <a:schemeClr val="accent1"/>
          </a:fillRef>
          <a:effectRef idx="1">
            <a:schemeClr val="accent1"/>
          </a:effectRef>
          <a:fontRef idx="minor">
            <a:schemeClr val="lt1"/>
          </a:fontRef>
        </p:style>
        <p:txBody>
          <a:bodyPr anchor="ctr"/>
          <a:lstStyle/>
          <a:p>
            <a:pPr algn="ctr"/>
            <a:r>
              <a:rPr lang="es-EC" sz="1800" b="0" dirty="0"/>
              <a:t>Tasa a ser usada para el valor presente del pasivo por arrendamiento</a:t>
            </a:r>
            <a:endParaRPr lang="en-US" sz="1800" b="0" dirty="0"/>
          </a:p>
        </p:txBody>
      </p:sp>
      <p:sp>
        <p:nvSpPr>
          <p:cNvPr id="6" name="Text Placeholder 5"/>
          <p:cNvSpPr>
            <a:spLocks noGrp="1"/>
          </p:cNvSpPr>
          <p:nvPr>
            <p:ph type="body" sz="quarter" idx="16"/>
          </p:nvPr>
        </p:nvSpPr>
        <p:spPr>
          <a:xfrm>
            <a:off x="3686091" y="2526060"/>
            <a:ext cx="2462784" cy="1584176"/>
          </a:xfr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s-EC" sz="1800" b="0" dirty="0" err="1"/>
              <a:t>Devengamiento</a:t>
            </a:r>
            <a:r>
              <a:rPr lang="es-EC" sz="1800" b="0" dirty="0"/>
              <a:t> del Activo y del Pasivo </a:t>
            </a:r>
            <a:r>
              <a:rPr lang="es-EC" sz="1800" b="0" dirty="0" smtClean="0"/>
              <a:t>  son </a:t>
            </a:r>
            <a:r>
              <a:rPr lang="es-EC" sz="1800" b="0" dirty="0"/>
              <a:t>diferentes</a:t>
            </a:r>
            <a:endParaRPr lang="en-US" sz="1800" b="0" dirty="0"/>
          </a:p>
        </p:txBody>
      </p:sp>
      <p:sp>
        <p:nvSpPr>
          <p:cNvPr id="8" name="Text Placeholder 7"/>
          <p:cNvSpPr>
            <a:spLocks noGrp="1"/>
          </p:cNvSpPr>
          <p:nvPr>
            <p:ph type="body" sz="quarter" idx="18"/>
          </p:nvPr>
        </p:nvSpPr>
        <p:spPr>
          <a:xfrm>
            <a:off x="6350387" y="2958108"/>
            <a:ext cx="2462784" cy="1800200"/>
          </a:xfr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s-EC" sz="1800" dirty="0"/>
              <a:t>Garantías</a:t>
            </a:r>
            <a:r>
              <a:rPr lang="es-EC" sz="1800" b="0" dirty="0"/>
              <a:t> = Valor residual al Activo por derecho de uso</a:t>
            </a:r>
            <a:endParaRPr lang="en-US" sz="1800" b="0" dirty="0"/>
          </a:p>
        </p:txBody>
      </p:sp>
      <p:sp>
        <p:nvSpPr>
          <p:cNvPr id="10" name="Text Placeholder 9"/>
          <p:cNvSpPr>
            <a:spLocks noGrp="1"/>
          </p:cNvSpPr>
          <p:nvPr>
            <p:ph type="body" sz="quarter" idx="20"/>
          </p:nvPr>
        </p:nvSpPr>
        <p:spPr>
          <a:xfrm>
            <a:off x="8976320" y="3933056"/>
            <a:ext cx="2462784" cy="1257300"/>
          </a:xfr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s-EC" sz="1800" b="0" dirty="0">
                <a:sym typeface="Wingdings" panose="05000000000000000000" pitchFamily="2" charset="2"/>
              </a:rPr>
              <a:t>Pagos anticipados</a:t>
            </a:r>
          </a:p>
        </p:txBody>
      </p:sp>
      <p:sp>
        <p:nvSpPr>
          <p:cNvPr id="4" name="Title 3"/>
          <p:cNvSpPr>
            <a:spLocks noGrp="1"/>
          </p:cNvSpPr>
          <p:nvPr>
            <p:ph type="title"/>
          </p:nvPr>
        </p:nvSpPr>
        <p:spPr/>
        <p:txBody>
          <a:bodyPr>
            <a:noAutofit/>
          </a:bodyPr>
          <a:lstStyle/>
          <a:p>
            <a:r>
              <a:rPr lang="es-EC" dirty="0" smtClean="0"/>
              <a:t>Análisis descriptivo</a:t>
            </a:r>
            <a:br>
              <a:rPr lang="es-EC" dirty="0" smtClean="0"/>
            </a:br>
            <a:endParaRPr lang="en-US" dirty="0"/>
          </a:p>
        </p:txBody>
      </p:sp>
      <p:graphicFrame>
        <p:nvGraphicFramePr>
          <p:cNvPr id="7" name="Chart 6"/>
          <p:cNvGraphicFramePr/>
          <p:nvPr>
            <p:extLst>
              <p:ext uri="{D42A27DB-BD31-4B8C-83A1-F6EECF244321}">
                <p14:modId xmlns:p14="http://schemas.microsoft.com/office/powerpoint/2010/main" val="60365043"/>
              </p:ext>
            </p:extLst>
          </p:nvPr>
        </p:nvGraphicFramePr>
        <p:xfrm>
          <a:off x="2567608" y="413427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25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5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fade">
                                      <p:cBhvr>
                                        <p:cTn id="26" dur="500"/>
                                        <p:tgtEl>
                                          <p:spTgt spid="8">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bg/>
                                          </p:spTgt>
                                        </p:tgtEl>
                                        <p:attrNameLst>
                                          <p:attrName>style.visibility</p:attrName>
                                        </p:attrNameLst>
                                      </p:cBhvr>
                                      <p:to>
                                        <p:strVal val="visible"/>
                                      </p:to>
                                    </p:set>
                                    <p:animEffect transition="in" filter="fade">
                                      <p:cBhvr>
                                        <p:cTn id="34" dur="500"/>
                                        <p:tgtEl>
                                          <p:spTgt spid="10">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P spid="8" grpId="0" uiExpand="1" build="p" animBg="1"/>
      <p:bldP spid="10" grpId="0" uiExpand="1" build="p" animBg="1"/>
      <p:bldGraphic spid="7"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Propuesta</a:t>
            </a:r>
            <a:endParaRPr lang="en-GB" dirty="0"/>
          </a:p>
        </p:txBody>
      </p:sp>
      <p:sp>
        <p:nvSpPr>
          <p:cNvPr id="6" name="Text Placeholder 5"/>
          <p:cNvSpPr>
            <a:spLocks noGrp="1"/>
          </p:cNvSpPr>
          <p:nvPr>
            <p:ph type="body" sz="quarter" idx="1"/>
          </p:nvPr>
        </p:nvSpPr>
        <p:spPr/>
        <p:txBody>
          <a:bodyPr/>
          <a:lstStyle/>
          <a:p>
            <a:r>
              <a:rPr lang="en-GB" sz="64800" dirty="0"/>
              <a:t>8</a:t>
            </a:r>
          </a:p>
        </p:txBody>
      </p:sp>
    </p:spTree>
    <p:extLst>
      <p:ext uri="{BB962C8B-B14F-4D97-AF65-F5344CB8AC3E}">
        <p14:creationId xmlns:p14="http://schemas.microsoft.com/office/powerpoint/2010/main" val="1353689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Guía de aplicación</a:t>
            </a:r>
            <a:br>
              <a:rPr lang="es-EC" dirty="0" smtClean="0"/>
            </a:br>
            <a:endParaRPr lang="en-US" dirty="0"/>
          </a:p>
        </p:txBody>
      </p:sp>
      <p:sp>
        <p:nvSpPr>
          <p:cNvPr id="5" name="Subtitle 10"/>
          <p:cNvSpPr txBox="1">
            <a:spLocks/>
          </p:cNvSpPr>
          <p:nvPr/>
        </p:nvSpPr>
        <p:spPr>
          <a:xfrm>
            <a:off x="1981199" y="914402"/>
            <a:ext cx="8229602" cy="914399"/>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endParaRPr lang="es-EC" dirty="0"/>
          </a:p>
          <a:p>
            <a:endParaRPr lang="es-EC" dirty="0"/>
          </a:p>
          <a:p>
            <a:endParaRPr lang="es-EC" dirty="0"/>
          </a:p>
          <a:p>
            <a:endParaRPr lang="es-EC" dirty="0"/>
          </a:p>
          <a:p>
            <a:endParaRPr lang="es-EC" dirty="0"/>
          </a:p>
          <a:p>
            <a:endParaRPr lang="es-EC" dirty="0"/>
          </a:p>
          <a:p>
            <a:endParaRPr lang="es-EC" dirty="0"/>
          </a:p>
        </p:txBody>
      </p:sp>
      <p:graphicFrame>
        <p:nvGraphicFramePr>
          <p:cNvPr id="6" name="Diagram 5"/>
          <p:cNvGraphicFramePr/>
          <p:nvPr>
            <p:extLst>
              <p:ext uri="{D42A27DB-BD31-4B8C-83A1-F6EECF244321}">
                <p14:modId xmlns:p14="http://schemas.microsoft.com/office/powerpoint/2010/main" val="1259738714"/>
              </p:ext>
            </p:extLst>
          </p:nvPr>
        </p:nvGraphicFramePr>
        <p:xfrm>
          <a:off x="2207568" y="1397000"/>
          <a:ext cx="784887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5525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Revelaciones requeridas</a:t>
            </a:r>
            <a:br>
              <a:rPr lang="es-EC" dirty="0" smtClean="0"/>
            </a:br>
            <a:endParaRPr lang="en-US" dirty="0"/>
          </a:p>
        </p:txBody>
      </p:sp>
      <p:sp>
        <p:nvSpPr>
          <p:cNvPr id="2" name="Rectangle 2"/>
          <p:cNvSpPr>
            <a:spLocks noChangeArrowheads="1"/>
          </p:cNvSpPr>
          <p:nvPr/>
        </p:nvSpPr>
        <p:spPr bwMode="auto">
          <a:xfrm>
            <a:off x="1524001" y="2256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970094480"/>
              </p:ext>
            </p:extLst>
          </p:nvPr>
        </p:nvGraphicFramePr>
        <p:xfrm>
          <a:off x="3916010" y="1126525"/>
          <a:ext cx="4400550" cy="1974850"/>
        </p:xfrm>
        <a:graphic>
          <a:graphicData uri="http://schemas.openxmlformats.org/presentationml/2006/ole">
            <mc:AlternateContent xmlns:mc="http://schemas.openxmlformats.org/markup-compatibility/2006">
              <mc:Choice xmlns:v="urn:schemas-microsoft-com:vml" Requires="v">
                <p:oleObj spid="_x0000_s19489" name="Worksheet" r:id="rId3" imgW="4280056" imgH="1974688" progId="Excel.Sheet.12">
                  <p:embed/>
                </p:oleObj>
              </mc:Choice>
              <mc:Fallback>
                <p:oleObj name="Worksheet" r:id="rId3" imgW="4280056" imgH="1974688" progId="Excel.Sheet.12">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010" y="1126525"/>
                        <a:ext cx="4400550" cy="197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5138028"/>
              </p:ext>
            </p:extLst>
          </p:nvPr>
        </p:nvGraphicFramePr>
        <p:xfrm>
          <a:off x="3927698" y="3501008"/>
          <a:ext cx="4400550" cy="2762250"/>
        </p:xfrm>
        <a:graphic>
          <a:graphicData uri="http://schemas.openxmlformats.org/presentationml/2006/ole">
            <mc:AlternateContent xmlns:mc="http://schemas.openxmlformats.org/markup-compatibility/2006">
              <mc:Choice xmlns:v="urn:schemas-microsoft-com:vml" Requires="v">
                <p:oleObj spid="_x0000_s19490" name="Worksheet" r:id="rId5" imgW="4280056" imgH="2762319" progId="Excel.Sheet.12">
                  <p:embed/>
                </p:oleObj>
              </mc:Choice>
              <mc:Fallback>
                <p:oleObj name="Worksheet" r:id="rId5" imgW="4280056" imgH="2762319" progId="Excel.Sheet.12">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698" y="3501008"/>
                        <a:ext cx="440055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a:spLocks noChangeArrowheads="1"/>
          </p:cNvSpPr>
          <p:nvPr/>
        </p:nvSpPr>
        <p:spPr bwMode="auto">
          <a:xfrm>
            <a:off x="6777919" y="14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1524001" y="1567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56736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Revelaciones requeridas</a:t>
            </a:r>
            <a:br>
              <a:rPr lang="es-EC" dirty="0" smtClean="0"/>
            </a:br>
            <a:endParaRPr lang="en-US" dirty="0"/>
          </a:p>
        </p:txBody>
      </p:sp>
      <p:sp>
        <p:nvSpPr>
          <p:cNvPr id="2" name="Rectangle 2"/>
          <p:cNvSpPr>
            <a:spLocks noChangeArrowheads="1"/>
          </p:cNvSpPr>
          <p:nvPr/>
        </p:nvSpPr>
        <p:spPr bwMode="auto">
          <a:xfrm>
            <a:off x="1524001" y="2256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6777919" y="14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47479610"/>
              </p:ext>
            </p:extLst>
          </p:nvPr>
        </p:nvGraphicFramePr>
        <p:xfrm>
          <a:off x="3287688" y="1072634"/>
          <a:ext cx="5632450" cy="2368550"/>
        </p:xfrm>
        <a:graphic>
          <a:graphicData uri="http://schemas.openxmlformats.org/presentationml/2006/ole">
            <mc:AlternateContent xmlns:mc="http://schemas.openxmlformats.org/markup-compatibility/2006">
              <mc:Choice xmlns:v="urn:schemas-microsoft-com:vml" Requires="v">
                <p:oleObj spid="_x0000_s18448" name="Worksheet" r:id="rId3" imgW="5480180" imgH="2368712" progId="Excel.Sheet.12">
                  <p:embed/>
                </p:oleObj>
              </mc:Choice>
              <mc:Fallback>
                <p:oleObj name="Worksheet" r:id="rId3" imgW="5480180" imgH="2368712" progId="Excel.Sheet.12">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688" y="1072634"/>
                        <a:ext cx="5632450" cy="236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1524001" y="1567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720" y="3717032"/>
            <a:ext cx="50927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62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103438"/>
            <a:ext cx="4718248" cy="2651442"/>
          </a:xfrm>
        </p:spPr>
        <p:txBody>
          <a:bodyPr/>
          <a:lstStyle/>
          <a:p>
            <a:r>
              <a:rPr lang="es-EC" dirty="0" smtClean="0"/>
              <a:t>Conclusiones y </a:t>
            </a:r>
            <a:br>
              <a:rPr lang="es-EC" dirty="0" smtClean="0"/>
            </a:br>
            <a:r>
              <a:rPr lang="es-EC" dirty="0" smtClean="0"/>
              <a:t>futuras investigaciones</a:t>
            </a:r>
            <a:endParaRPr lang="en-US" dirty="0"/>
          </a:p>
        </p:txBody>
      </p:sp>
      <p:sp>
        <p:nvSpPr>
          <p:cNvPr id="3" name="Subtitle 2"/>
          <p:cNvSpPr>
            <a:spLocks noGrp="1"/>
          </p:cNvSpPr>
          <p:nvPr>
            <p:ph type="subTitle" idx="1"/>
          </p:nvPr>
        </p:nvSpPr>
        <p:spPr/>
        <p:txBody>
          <a:bodyPr/>
          <a:lstStyle/>
          <a:p>
            <a:r>
              <a:rPr lang="es-EC" sz="64800" dirty="0"/>
              <a:t>9</a:t>
            </a:r>
            <a:endParaRPr lang="en-US" sz="64800" dirty="0"/>
          </a:p>
        </p:txBody>
      </p:sp>
    </p:spTree>
    <p:extLst>
      <p:ext uri="{BB962C8B-B14F-4D97-AF65-F5344CB8AC3E}">
        <p14:creationId xmlns:p14="http://schemas.microsoft.com/office/powerpoint/2010/main" val="7060194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04664"/>
            <a:ext cx="10972800" cy="1371600"/>
          </a:xfrm>
        </p:spPr>
        <p:txBody>
          <a:bodyPr/>
          <a:lstStyle/>
          <a:p>
            <a:r>
              <a:rPr lang="es-EC" dirty="0" smtClean="0"/>
              <a:t>Conclusiones</a:t>
            </a:r>
            <a:br>
              <a:rPr lang="es-EC" dirty="0" smtClean="0"/>
            </a:br>
            <a:endParaRPr lang="en-US" dirty="0"/>
          </a:p>
        </p:txBody>
      </p:sp>
      <p:graphicFrame>
        <p:nvGraphicFramePr>
          <p:cNvPr id="16" name="Diagram 15"/>
          <p:cNvGraphicFramePr/>
          <p:nvPr>
            <p:extLst>
              <p:ext uri="{D42A27DB-BD31-4B8C-83A1-F6EECF244321}">
                <p14:modId xmlns:p14="http://schemas.microsoft.com/office/powerpoint/2010/main" val="1124677879"/>
              </p:ext>
            </p:extLst>
          </p:nvPr>
        </p:nvGraphicFramePr>
        <p:xfrm>
          <a:off x="1987196" y="1340768"/>
          <a:ext cx="850129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800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04664"/>
            <a:ext cx="10972800" cy="1371600"/>
          </a:xfrm>
        </p:spPr>
        <p:txBody>
          <a:bodyPr/>
          <a:lstStyle/>
          <a:p>
            <a:r>
              <a:rPr lang="es-EC" dirty="0" smtClean="0"/>
              <a:t>Impacto de la norma en arrendatarios</a:t>
            </a:r>
            <a:endParaRPr lang="en-US" dirty="0"/>
          </a:p>
        </p:txBody>
      </p:sp>
      <p:sp>
        <p:nvSpPr>
          <p:cNvPr id="5" name="object 29"/>
          <p:cNvSpPr/>
          <p:nvPr/>
        </p:nvSpPr>
        <p:spPr>
          <a:xfrm>
            <a:off x="2042864" y="1572553"/>
            <a:ext cx="8229600" cy="4068762"/>
          </a:xfrm>
          <a:custGeom>
            <a:avLst/>
            <a:gdLst/>
            <a:ahLst/>
            <a:cxnLst/>
            <a:rect l="l" t="t" r="r" b="b"/>
            <a:pathLst>
              <a:path w="6494780" h="2452370">
                <a:moveTo>
                  <a:pt x="0" y="0"/>
                </a:moveTo>
                <a:lnTo>
                  <a:pt x="6494673" y="0"/>
                </a:lnTo>
                <a:lnTo>
                  <a:pt x="6494673" y="2451890"/>
                </a:lnTo>
                <a:lnTo>
                  <a:pt x="0" y="2451890"/>
                </a:lnTo>
                <a:lnTo>
                  <a:pt x="0" y="0"/>
                </a:lnTo>
                <a:close/>
              </a:path>
            </a:pathLst>
          </a:custGeom>
          <a:solidFill>
            <a:srgbClr val="EEEEEE"/>
          </a:solidFill>
        </p:spPr>
        <p:txBody>
          <a:bodyPr wrap="square" lIns="0" tIns="0" rIns="0" bIns="0" rtlCol="0"/>
          <a:lstStyle/>
          <a:p>
            <a:endParaRPr/>
          </a:p>
        </p:txBody>
      </p:sp>
      <p:sp>
        <p:nvSpPr>
          <p:cNvPr id="7" name="object 30"/>
          <p:cNvSpPr/>
          <p:nvPr/>
        </p:nvSpPr>
        <p:spPr>
          <a:xfrm>
            <a:off x="2024044" y="1556792"/>
            <a:ext cx="8229600" cy="4068762"/>
          </a:xfrm>
          <a:custGeom>
            <a:avLst/>
            <a:gdLst/>
            <a:ahLst/>
            <a:cxnLst/>
            <a:rect l="l" t="t" r="r" b="b"/>
            <a:pathLst>
              <a:path w="6494780" h="2452370">
                <a:moveTo>
                  <a:pt x="0" y="0"/>
                </a:moveTo>
                <a:lnTo>
                  <a:pt x="6494673" y="0"/>
                </a:lnTo>
                <a:lnTo>
                  <a:pt x="6494673" y="2451890"/>
                </a:lnTo>
                <a:lnTo>
                  <a:pt x="0" y="2451890"/>
                </a:lnTo>
                <a:lnTo>
                  <a:pt x="0" y="0"/>
                </a:lnTo>
                <a:close/>
              </a:path>
            </a:pathLst>
          </a:custGeom>
          <a:ln w="12699">
            <a:solidFill>
              <a:srgbClr val="A21F1F"/>
            </a:solidFill>
          </a:ln>
        </p:spPr>
        <p:txBody>
          <a:bodyPr wrap="square" lIns="0" tIns="0" rIns="0" bIns="0" rtlCol="0"/>
          <a:lstStyle/>
          <a:p>
            <a:endParaRPr/>
          </a:p>
        </p:txBody>
      </p:sp>
      <p:sp>
        <p:nvSpPr>
          <p:cNvPr id="8" name="object 31"/>
          <p:cNvSpPr txBox="1"/>
          <p:nvPr/>
        </p:nvSpPr>
        <p:spPr>
          <a:xfrm>
            <a:off x="2107097" y="2718210"/>
            <a:ext cx="1434148" cy="770724"/>
          </a:xfrm>
          <a:prstGeom prst="rect">
            <a:avLst/>
          </a:prstGeom>
          <a:solidFill>
            <a:srgbClr val="E6B8AE"/>
          </a:solidFill>
          <a:ln w="9524">
            <a:solidFill>
              <a:srgbClr val="A21F1F"/>
            </a:solidFill>
          </a:ln>
        </p:spPr>
        <p:txBody>
          <a:bodyPr vert="horz" wrap="square" lIns="0" tIns="1270" rIns="0" bIns="0" rtlCol="0">
            <a:spAutoFit/>
          </a:bodyPr>
          <a:lstStyle/>
          <a:p>
            <a:pPr>
              <a:spcBef>
                <a:spcPts val="10"/>
              </a:spcBef>
            </a:pPr>
            <a:endParaRPr sz="1400" b="1" dirty="0">
              <a:latin typeface="Times New Roman"/>
              <a:cs typeface="Times New Roman"/>
            </a:endParaRPr>
          </a:p>
          <a:p>
            <a:pPr marL="85725" algn="ctr">
              <a:spcBef>
                <a:spcPts val="5"/>
              </a:spcBef>
            </a:pPr>
            <a:r>
              <a:rPr b="1" spc="-5" dirty="0">
                <a:latin typeface="Arial"/>
                <a:cs typeface="Arial"/>
              </a:rPr>
              <a:t>A</a:t>
            </a:r>
            <a:r>
              <a:rPr lang="es-EC" b="1" spc="-5" dirty="0" err="1">
                <a:latin typeface="Arial"/>
                <a:cs typeface="Arial"/>
              </a:rPr>
              <a:t>ctivo</a:t>
            </a:r>
            <a:r>
              <a:rPr b="1" spc="-5" dirty="0">
                <a:latin typeface="Arial"/>
                <a:cs typeface="Arial"/>
              </a:rPr>
              <a:t>s</a:t>
            </a:r>
            <a:endParaRPr lang="es-EC" b="1" spc="-5" dirty="0">
              <a:latin typeface="Arial"/>
              <a:cs typeface="Arial"/>
            </a:endParaRPr>
          </a:p>
          <a:p>
            <a:pPr marL="85725">
              <a:spcBef>
                <a:spcPts val="5"/>
              </a:spcBef>
            </a:pPr>
            <a:endParaRPr b="1" dirty="0">
              <a:latin typeface="Arial"/>
              <a:cs typeface="Arial"/>
            </a:endParaRPr>
          </a:p>
        </p:txBody>
      </p:sp>
      <p:sp>
        <p:nvSpPr>
          <p:cNvPr id="9" name="object 32"/>
          <p:cNvSpPr txBox="1"/>
          <p:nvPr/>
        </p:nvSpPr>
        <p:spPr>
          <a:xfrm>
            <a:off x="2090908" y="3588495"/>
            <a:ext cx="1476000" cy="770724"/>
          </a:xfrm>
          <a:prstGeom prst="rect">
            <a:avLst/>
          </a:prstGeom>
          <a:solidFill>
            <a:srgbClr val="E6B8AE"/>
          </a:solidFill>
          <a:ln w="9524">
            <a:solidFill>
              <a:srgbClr val="A21F1F"/>
            </a:solidFill>
          </a:ln>
        </p:spPr>
        <p:txBody>
          <a:bodyPr vert="horz" wrap="square" lIns="0" tIns="1270" rIns="0" bIns="0" rtlCol="0">
            <a:spAutoFit/>
          </a:bodyPr>
          <a:lstStyle/>
          <a:p>
            <a:pPr>
              <a:spcBef>
                <a:spcPts val="10"/>
              </a:spcBef>
            </a:pPr>
            <a:endParaRPr sz="1400" b="1" dirty="0">
              <a:latin typeface="Times New Roman"/>
              <a:cs typeface="Times New Roman"/>
            </a:endParaRPr>
          </a:p>
          <a:p>
            <a:pPr marL="85725" algn="ctr">
              <a:spcBef>
                <a:spcPts val="5"/>
              </a:spcBef>
            </a:pPr>
            <a:r>
              <a:rPr lang="es-EC" b="1" spc="-5" dirty="0">
                <a:latin typeface="Arial"/>
                <a:cs typeface="Arial"/>
              </a:rPr>
              <a:t>Pasivo</a:t>
            </a:r>
            <a:r>
              <a:rPr b="1" spc="-5" dirty="0">
                <a:latin typeface="Arial"/>
                <a:cs typeface="Arial"/>
              </a:rPr>
              <a:t>s</a:t>
            </a:r>
            <a:endParaRPr lang="es-EC" b="1" spc="-5" dirty="0">
              <a:latin typeface="Arial"/>
              <a:cs typeface="Arial"/>
            </a:endParaRPr>
          </a:p>
          <a:p>
            <a:pPr marL="85725">
              <a:spcBef>
                <a:spcPts val="5"/>
              </a:spcBef>
            </a:pPr>
            <a:endParaRPr b="1" dirty="0">
              <a:latin typeface="Arial"/>
              <a:cs typeface="Arial"/>
            </a:endParaRPr>
          </a:p>
        </p:txBody>
      </p:sp>
      <p:sp>
        <p:nvSpPr>
          <p:cNvPr id="10" name="object 33"/>
          <p:cNvSpPr/>
          <p:nvPr/>
        </p:nvSpPr>
        <p:spPr>
          <a:xfrm>
            <a:off x="2731885" y="4390042"/>
            <a:ext cx="7137738" cy="45719"/>
          </a:xfrm>
          <a:custGeom>
            <a:avLst/>
            <a:gdLst/>
            <a:ahLst/>
            <a:cxnLst/>
            <a:rect l="l" t="t" r="r" b="b"/>
            <a:pathLst>
              <a:path w="5633084" h="13335">
                <a:moveTo>
                  <a:pt x="0" y="0"/>
                </a:moveTo>
                <a:lnTo>
                  <a:pt x="5632777" y="13199"/>
                </a:lnTo>
              </a:path>
            </a:pathLst>
          </a:custGeom>
          <a:ln w="76199">
            <a:solidFill>
              <a:srgbClr val="FF9900"/>
            </a:solidFill>
          </a:ln>
        </p:spPr>
        <p:txBody>
          <a:bodyPr wrap="square" lIns="0" tIns="0" rIns="0" bIns="0" rtlCol="0"/>
          <a:lstStyle/>
          <a:p>
            <a:endParaRPr/>
          </a:p>
        </p:txBody>
      </p:sp>
      <p:sp>
        <p:nvSpPr>
          <p:cNvPr id="11" name="object 34"/>
          <p:cNvSpPr txBox="1"/>
          <p:nvPr/>
        </p:nvSpPr>
        <p:spPr>
          <a:xfrm>
            <a:off x="2387014" y="4622610"/>
            <a:ext cx="3069190" cy="648896"/>
          </a:xfrm>
          <a:prstGeom prst="rect">
            <a:avLst/>
          </a:prstGeom>
          <a:solidFill>
            <a:srgbClr val="D9D9D9"/>
          </a:solidFill>
          <a:ln w="9524">
            <a:solidFill>
              <a:srgbClr val="A21F1F"/>
            </a:solidFill>
          </a:ln>
        </p:spPr>
        <p:txBody>
          <a:bodyPr vert="horz" wrap="square" lIns="0" tIns="93980" rIns="0" bIns="0" rtlCol="0">
            <a:spAutoFit/>
          </a:bodyPr>
          <a:lstStyle/>
          <a:p>
            <a:pPr marL="85725" marR="258445" algn="ctr"/>
            <a:r>
              <a:rPr lang="es-EC" b="1" spc="-5" dirty="0">
                <a:latin typeface="Arial"/>
                <a:cs typeface="Arial"/>
              </a:rPr>
              <a:t>Fuera del balance </a:t>
            </a:r>
          </a:p>
          <a:p>
            <a:pPr marL="85725" marR="258445" algn="ctr" defTabSz="1016000"/>
            <a:r>
              <a:rPr lang="es-EC" b="1" spc="-5" dirty="0">
                <a:latin typeface="Arial"/>
                <a:cs typeface="Arial"/>
              </a:rPr>
              <a:t>(derechos/obligaciones)</a:t>
            </a:r>
            <a:endParaRPr b="1" dirty="0">
              <a:latin typeface="Arial"/>
              <a:cs typeface="Arial"/>
            </a:endParaRPr>
          </a:p>
        </p:txBody>
      </p:sp>
      <p:sp>
        <p:nvSpPr>
          <p:cNvPr id="12" name="object 35"/>
          <p:cNvSpPr txBox="1"/>
          <p:nvPr/>
        </p:nvSpPr>
        <p:spPr>
          <a:xfrm>
            <a:off x="7677656" y="1638378"/>
            <a:ext cx="2247669" cy="237244"/>
          </a:xfrm>
          <a:prstGeom prst="rect">
            <a:avLst/>
          </a:prstGeom>
          <a:solidFill>
            <a:schemeClr val="accent1"/>
          </a:solidFill>
        </p:spPr>
        <p:txBody>
          <a:bodyPr vert="horz" wrap="square" lIns="0" tIns="21590" rIns="0" bIns="0" rtlCol="0">
            <a:spAutoFit/>
          </a:bodyPr>
          <a:lstStyle/>
          <a:p>
            <a:pPr marL="89535" algn="ctr">
              <a:spcBef>
                <a:spcPts val="170"/>
              </a:spcBef>
            </a:pPr>
            <a:r>
              <a:rPr lang="es-EC" sz="1400" b="1" spc="-5" dirty="0">
                <a:solidFill>
                  <a:srgbClr val="FFFFFF"/>
                </a:solidFill>
                <a:latin typeface="Arial"/>
                <a:cs typeface="Arial"/>
              </a:rPr>
              <a:t>NIIF</a:t>
            </a:r>
            <a:r>
              <a:rPr sz="1400" b="1" spc="-5" dirty="0">
                <a:solidFill>
                  <a:srgbClr val="FFFFFF"/>
                </a:solidFill>
                <a:latin typeface="Arial"/>
                <a:cs typeface="Arial"/>
              </a:rPr>
              <a:t> 16 </a:t>
            </a:r>
            <a:r>
              <a:rPr lang="es-EC" sz="1400" b="1" spc="-5" dirty="0">
                <a:solidFill>
                  <a:srgbClr val="FFFFFF"/>
                </a:solidFill>
                <a:latin typeface="Arial"/>
                <a:cs typeface="Arial"/>
              </a:rPr>
              <a:t>Arrendamientos</a:t>
            </a:r>
            <a:endParaRPr sz="1400" b="1" dirty="0">
              <a:latin typeface="Arial"/>
              <a:cs typeface="Arial"/>
            </a:endParaRPr>
          </a:p>
        </p:txBody>
      </p:sp>
      <p:sp>
        <p:nvSpPr>
          <p:cNvPr id="13" name="object 36"/>
          <p:cNvSpPr/>
          <p:nvPr/>
        </p:nvSpPr>
        <p:spPr>
          <a:xfrm>
            <a:off x="7677656" y="1895537"/>
            <a:ext cx="2220633" cy="646640"/>
          </a:xfrm>
          <a:custGeom>
            <a:avLst/>
            <a:gdLst/>
            <a:ahLst/>
            <a:cxnLst/>
            <a:rect l="l" t="t" r="r" b="b"/>
            <a:pathLst>
              <a:path w="1763395" h="339089">
                <a:moveTo>
                  <a:pt x="0" y="0"/>
                </a:moveTo>
                <a:lnTo>
                  <a:pt x="1762792" y="0"/>
                </a:lnTo>
                <a:lnTo>
                  <a:pt x="1762792" y="338698"/>
                </a:lnTo>
                <a:lnTo>
                  <a:pt x="0" y="338698"/>
                </a:lnTo>
                <a:lnTo>
                  <a:pt x="0" y="0"/>
                </a:lnTo>
                <a:close/>
              </a:path>
            </a:pathLst>
          </a:custGeom>
          <a:ln w="9524">
            <a:solidFill>
              <a:srgbClr val="A21F1F"/>
            </a:solidFill>
          </a:ln>
        </p:spPr>
        <p:txBody>
          <a:bodyPr wrap="square" lIns="0" tIns="0" rIns="0" bIns="0" rtlCol="0"/>
          <a:lstStyle/>
          <a:p>
            <a:endParaRPr/>
          </a:p>
        </p:txBody>
      </p:sp>
      <p:sp>
        <p:nvSpPr>
          <p:cNvPr id="14" name="object 37"/>
          <p:cNvSpPr txBox="1"/>
          <p:nvPr/>
        </p:nvSpPr>
        <p:spPr>
          <a:xfrm>
            <a:off x="7677656" y="1905103"/>
            <a:ext cx="2242353" cy="639278"/>
          </a:xfrm>
          <a:prstGeom prst="rect">
            <a:avLst/>
          </a:prstGeom>
          <a:solidFill>
            <a:schemeClr val="accent1"/>
          </a:solidFill>
        </p:spPr>
        <p:txBody>
          <a:bodyPr vert="horz" wrap="square" lIns="0" tIns="104775" rIns="0" bIns="0" rtlCol="0">
            <a:spAutoFit/>
          </a:bodyPr>
          <a:lstStyle/>
          <a:p>
            <a:pPr algn="ctr">
              <a:spcBef>
                <a:spcPts val="825"/>
              </a:spcBef>
            </a:pPr>
            <a:r>
              <a:rPr lang="es-EC" sz="1400" b="1" spc="-5" dirty="0">
                <a:solidFill>
                  <a:srgbClr val="FFFFFF"/>
                </a:solidFill>
                <a:latin typeface="Arial"/>
                <a:cs typeface="Arial"/>
              </a:rPr>
              <a:t>Todo arrendamiento</a:t>
            </a:r>
          </a:p>
          <a:p>
            <a:pPr algn="ctr">
              <a:spcBef>
                <a:spcPts val="825"/>
              </a:spcBef>
            </a:pPr>
            <a:endParaRPr sz="1400" b="1" dirty="0">
              <a:latin typeface="Arial"/>
              <a:cs typeface="Arial"/>
            </a:endParaRPr>
          </a:p>
        </p:txBody>
      </p:sp>
      <p:graphicFrame>
        <p:nvGraphicFramePr>
          <p:cNvPr id="15" name="object 38"/>
          <p:cNvGraphicFramePr>
            <a:graphicFrameLocks noGrp="1"/>
          </p:cNvGraphicFramePr>
          <p:nvPr>
            <p:extLst>
              <p:ext uri="{D42A27DB-BD31-4B8C-83A1-F6EECF244321}">
                <p14:modId xmlns:p14="http://schemas.microsoft.com/office/powerpoint/2010/main" val="434175144"/>
              </p:ext>
            </p:extLst>
          </p:nvPr>
        </p:nvGraphicFramePr>
        <p:xfrm>
          <a:off x="3800021" y="1663894"/>
          <a:ext cx="3326827" cy="817815"/>
        </p:xfrm>
        <a:graphic>
          <a:graphicData uri="http://schemas.openxmlformats.org/drawingml/2006/table">
            <a:tbl>
              <a:tblPr firstRow="1" bandRow="1">
                <a:tableStyleId>{2D5ABB26-0587-4C30-8999-92F81FD0307C}</a:tableStyleId>
              </a:tblPr>
              <a:tblGrid>
                <a:gridCol w="1661053">
                  <a:extLst>
                    <a:ext uri="{9D8B030D-6E8A-4147-A177-3AD203B41FA5}">
                      <a16:colId xmlns:a16="http://schemas.microsoft.com/office/drawing/2014/main" val="20000"/>
                    </a:ext>
                  </a:extLst>
                </a:gridCol>
                <a:gridCol w="52114">
                  <a:extLst>
                    <a:ext uri="{9D8B030D-6E8A-4147-A177-3AD203B41FA5}">
                      <a16:colId xmlns:a16="http://schemas.microsoft.com/office/drawing/2014/main" val="2653827099"/>
                    </a:ext>
                  </a:extLst>
                </a:gridCol>
                <a:gridCol w="1613660">
                  <a:extLst>
                    <a:ext uri="{9D8B030D-6E8A-4147-A177-3AD203B41FA5}">
                      <a16:colId xmlns:a16="http://schemas.microsoft.com/office/drawing/2014/main" val="20002"/>
                    </a:ext>
                  </a:extLst>
                </a:gridCol>
              </a:tblGrid>
              <a:tr h="294935">
                <a:tc gridSpan="3">
                  <a:txBody>
                    <a:bodyPr/>
                    <a:lstStyle/>
                    <a:p>
                      <a:pPr marL="141605" algn="ctr">
                        <a:lnSpc>
                          <a:spcPct val="100000"/>
                        </a:lnSpc>
                        <a:spcBef>
                          <a:spcPts val="204"/>
                        </a:spcBef>
                      </a:pPr>
                      <a:r>
                        <a:rPr lang="es-EC" sz="1400" b="1" spc="-5" dirty="0" smtClean="0">
                          <a:solidFill>
                            <a:srgbClr val="FFFFFF"/>
                          </a:solidFill>
                          <a:latin typeface="Arial"/>
                          <a:cs typeface="Arial"/>
                        </a:rPr>
                        <a:t>NIC</a:t>
                      </a:r>
                      <a:r>
                        <a:rPr lang="es-EC" sz="1400" b="1" spc="-5" baseline="0" dirty="0" smtClean="0">
                          <a:solidFill>
                            <a:srgbClr val="FFFFFF"/>
                          </a:solidFill>
                          <a:latin typeface="Arial"/>
                          <a:cs typeface="Arial"/>
                        </a:rPr>
                        <a:t> 1</a:t>
                      </a:r>
                      <a:r>
                        <a:rPr sz="1400" b="1" spc="-5" dirty="0" smtClean="0">
                          <a:solidFill>
                            <a:srgbClr val="FFFFFF"/>
                          </a:solidFill>
                          <a:latin typeface="Arial"/>
                          <a:cs typeface="Arial"/>
                        </a:rPr>
                        <a:t>7 </a:t>
                      </a:r>
                      <a:r>
                        <a:rPr lang="es-EC" sz="1400" b="1" spc="-5" baseline="0" dirty="0" smtClean="0">
                          <a:solidFill>
                            <a:srgbClr val="FFFFFF"/>
                          </a:solidFill>
                          <a:latin typeface="Arial"/>
                          <a:cs typeface="Arial"/>
                        </a:rPr>
                        <a:t>Arrendamientos</a:t>
                      </a:r>
                      <a:endParaRPr sz="1400" b="1" dirty="0">
                        <a:latin typeface="Arial"/>
                        <a:cs typeface="Arial"/>
                      </a:endParaRPr>
                    </a:p>
                  </a:txBody>
                  <a:tcPr marL="0" marR="0" marT="26034" marB="0">
                    <a:lnL w="9525">
                      <a:solidFill>
                        <a:srgbClr val="A21F1F"/>
                      </a:solidFill>
                      <a:prstDash val="solid"/>
                    </a:lnL>
                    <a:lnR w="9525">
                      <a:solidFill>
                        <a:srgbClr val="A21F1F"/>
                      </a:solidFill>
                      <a:prstDash val="solid"/>
                    </a:lnR>
                    <a:lnT w="9525">
                      <a:solidFill>
                        <a:srgbClr val="A21F1F"/>
                      </a:solidFill>
                      <a:prstDash val="solid"/>
                    </a:lnT>
                    <a:lnB w="9525">
                      <a:solidFill>
                        <a:srgbClr val="A21F1F"/>
                      </a:solidFill>
                      <a:prstDash val="solid"/>
                    </a:lnB>
                    <a:solidFill>
                      <a:schemeClr val="accent1"/>
                    </a:solidFill>
                  </a:tcPr>
                </a:tc>
                <a:tc hMerge="1">
                  <a:txBody>
                    <a:bodyPr/>
                    <a:lstStyle/>
                    <a:p>
                      <a:endParaRPr lang="en-US"/>
                    </a:p>
                  </a:txBody>
                  <a:tcPr/>
                </a:tc>
                <a:tc hMerge="1">
                  <a:txBody>
                    <a:bodyPr/>
                    <a:lstStyle/>
                    <a:p>
                      <a:endParaRPr/>
                    </a:p>
                  </a:txBody>
                  <a:tcPr marL="0" marR="0" marT="0" marB="0"/>
                </a:tc>
                <a:extLst>
                  <a:ext uri="{0D108BD9-81ED-4DB2-BD59-A6C34878D82A}">
                    <a16:rowId xmlns:a16="http://schemas.microsoft.com/office/drawing/2014/main" val="10000"/>
                  </a:ext>
                </a:extLst>
              </a:tr>
              <a:tr h="522880">
                <a:tc>
                  <a:txBody>
                    <a:bodyPr/>
                    <a:lstStyle/>
                    <a:p>
                      <a:pPr marL="248285" marR="189865" indent="-42545" algn="ctr">
                        <a:lnSpc>
                          <a:spcPct val="100000"/>
                        </a:lnSpc>
                        <a:spcBef>
                          <a:spcPts val="434"/>
                        </a:spcBef>
                      </a:pPr>
                      <a:r>
                        <a:rPr lang="es-EC" sz="1400" b="1" spc="-5" dirty="0" smtClean="0">
                          <a:solidFill>
                            <a:srgbClr val="FFFFFF"/>
                          </a:solidFill>
                          <a:latin typeface="Arial"/>
                          <a:cs typeface="Arial"/>
                        </a:rPr>
                        <a:t>Arrendamiento</a:t>
                      </a:r>
                      <a:r>
                        <a:rPr lang="es-EC" sz="1400" b="1" spc="-5" baseline="0" dirty="0" smtClean="0">
                          <a:solidFill>
                            <a:srgbClr val="FFFFFF"/>
                          </a:solidFill>
                          <a:latin typeface="Arial"/>
                          <a:cs typeface="Arial"/>
                        </a:rPr>
                        <a:t> Financiero</a:t>
                      </a:r>
                      <a:endParaRPr sz="1400" b="1" dirty="0">
                        <a:latin typeface="Arial"/>
                        <a:cs typeface="Arial"/>
                      </a:endParaRPr>
                    </a:p>
                  </a:txBody>
                  <a:tcPr marL="0" marR="0" marT="55244" marB="0">
                    <a:lnL w="9525">
                      <a:solidFill>
                        <a:srgbClr val="A21F1F"/>
                      </a:solidFill>
                      <a:prstDash val="solid"/>
                    </a:lnL>
                    <a:lnR w="9525">
                      <a:solidFill>
                        <a:srgbClr val="A21F1F"/>
                      </a:solidFill>
                      <a:prstDash val="solid"/>
                    </a:lnR>
                    <a:lnT w="9525">
                      <a:solidFill>
                        <a:srgbClr val="A21F1F"/>
                      </a:solidFill>
                      <a:prstDash val="solid"/>
                    </a:lnT>
                    <a:lnB w="9525">
                      <a:solidFill>
                        <a:srgbClr val="A21F1F"/>
                      </a:solidFill>
                      <a:prstDash val="solid"/>
                    </a:lnB>
                    <a:solidFill>
                      <a:schemeClr val="accent1"/>
                    </a:solidFill>
                  </a:tcPr>
                </a:tc>
                <a:tc>
                  <a:txBody>
                    <a:bodyPr/>
                    <a:lstStyle/>
                    <a:p>
                      <a:pPr algn="ctr"/>
                      <a:endParaRPr lang="en-US" sz="2400" b="1" dirty="0"/>
                    </a:p>
                  </a:txBody>
                  <a:tcPr marL="0" marR="0" marT="0" marB="0">
                    <a:lnL w="9525" cap="flat" cmpd="sng" algn="ctr">
                      <a:solidFill>
                        <a:srgbClr val="A21F1F"/>
                      </a:solidFill>
                      <a:prstDash val="solid"/>
                      <a:round/>
                      <a:headEnd type="none" w="med" len="med"/>
                      <a:tailEnd type="none" w="med" len="med"/>
                    </a:lnL>
                    <a:lnR w="9525">
                      <a:solidFill>
                        <a:srgbClr val="A21F1F"/>
                      </a:solidFill>
                      <a:prstDash val="solid"/>
                    </a:lnR>
                    <a:lnT w="9525" cap="flat" cmpd="sng" algn="ctr">
                      <a:solidFill>
                        <a:srgbClr val="A21F1F"/>
                      </a:solidFill>
                      <a:prstDash val="solid"/>
                      <a:round/>
                      <a:headEnd type="none" w="med" len="med"/>
                      <a:tailEnd type="none" w="med" len="med"/>
                    </a:lnT>
                    <a:solidFill>
                      <a:schemeClr val="accent1"/>
                    </a:solidFill>
                  </a:tcPr>
                </a:tc>
                <a:tc>
                  <a:txBody>
                    <a:bodyPr/>
                    <a:lstStyle/>
                    <a:p>
                      <a:pPr marL="248920" marR="137160" indent="-95885" algn="ctr">
                        <a:lnSpc>
                          <a:spcPct val="100000"/>
                        </a:lnSpc>
                        <a:spcBef>
                          <a:spcPts val="434"/>
                        </a:spcBef>
                      </a:pPr>
                      <a:r>
                        <a:rPr lang="es-EC" sz="1400" b="1" spc="-5" dirty="0" smtClean="0">
                          <a:solidFill>
                            <a:srgbClr val="FFFFFF"/>
                          </a:solidFill>
                          <a:latin typeface="Arial"/>
                          <a:cs typeface="Arial"/>
                        </a:rPr>
                        <a:t>Arrendamiento</a:t>
                      </a:r>
                      <a:r>
                        <a:rPr lang="es-EC" sz="1400" b="1" spc="-5" baseline="0" dirty="0" smtClean="0">
                          <a:solidFill>
                            <a:srgbClr val="FFFFFF"/>
                          </a:solidFill>
                          <a:latin typeface="Arial"/>
                          <a:cs typeface="Arial"/>
                        </a:rPr>
                        <a:t> Operativo</a:t>
                      </a:r>
                      <a:endParaRPr sz="1400" b="1" dirty="0">
                        <a:latin typeface="Arial"/>
                        <a:cs typeface="Arial"/>
                      </a:endParaRPr>
                    </a:p>
                  </a:txBody>
                  <a:tcPr marL="0" marR="0" marT="55244" marB="0">
                    <a:lnL w="9525">
                      <a:solidFill>
                        <a:srgbClr val="A21F1F"/>
                      </a:solidFill>
                      <a:prstDash val="solid"/>
                    </a:lnL>
                    <a:lnR w="9525">
                      <a:solidFill>
                        <a:srgbClr val="A21F1F"/>
                      </a:solidFill>
                      <a:prstDash val="solid"/>
                    </a:lnR>
                    <a:lnT w="9525">
                      <a:solidFill>
                        <a:srgbClr val="A21F1F"/>
                      </a:solidFill>
                      <a:prstDash val="solid"/>
                    </a:lnT>
                    <a:lnB w="9525">
                      <a:solidFill>
                        <a:srgbClr val="A21F1F"/>
                      </a:solidFill>
                      <a:prstDash val="solid"/>
                    </a:lnB>
                    <a:solidFill>
                      <a:schemeClr val="accent1"/>
                    </a:solidFill>
                  </a:tcPr>
                </a:tc>
                <a:extLst>
                  <a:ext uri="{0D108BD9-81ED-4DB2-BD59-A6C34878D82A}">
                    <a16:rowId xmlns:a16="http://schemas.microsoft.com/office/drawing/2014/main" val="10001"/>
                  </a:ext>
                </a:extLst>
              </a:tr>
            </a:tbl>
          </a:graphicData>
        </a:graphic>
      </p:graphicFrame>
      <p:sp>
        <p:nvSpPr>
          <p:cNvPr id="16" name="object 39"/>
          <p:cNvSpPr/>
          <p:nvPr/>
        </p:nvSpPr>
        <p:spPr>
          <a:xfrm>
            <a:off x="3807249" y="2712001"/>
            <a:ext cx="1656184" cy="697712"/>
          </a:xfrm>
          <a:custGeom>
            <a:avLst/>
            <a:gdLst/>
            <a:ahLst/>
            <a:cxnLst/>
            <a:rect l="l" t="t" r="r" b="b"/>
            <a:pathLst>
              <a:path w="855345" h="414655">
                <a:moveTo>
                  <a:pt x="0" y="0"/>
                </a:moveTo>
                <a:lnTo>
                  <a:pt x="854996" y="0"/>
                </a:lnTo>
                <a:lnTo>
                  <a:pt x="854996" y="414598"/>
                </a:lnTo>
                <a:lnTo>
                  <a:pt x="0" y="414598"/>
                </a:lnTo>
                <a:lnTo>
                  <a:pt x="0" y="0"/>
                </a:lnTo>
                <a:close/>
              </a:path>
            </a:pathLst>
          </a:custGeom>
          <a:solidFill>
            <a:srgbClr val="E6B8AE"/>
          </a:solidFill>
        </p:spPr>
        <p:txBody>
          <a:bodyPr wrap="square" lIns="0" tIns="0" rIns="0" bIns="0" rtlCol="0"/>
          <a:lstStyle/>
          <a:p>
            <a:endParaRPr/>
          </a:p>
        </p:txBody>
      </p:sp>
      <p:sp>
        <p:nvSpPr>
          <p:cNvPr id="17" name="object 40"/>
          <p:cNvSpPr/>
          <p:nvPr/>
        </p:nvSpPr>
        <p:spPr>
          <a:xfrm>
            <a:off x="3804543" y="2705792"/>
            <a:ext cx="1661597" cy="687960"/>
          </a:xfrm>
          <a:custGeom>
            <a:avLst/>
            <a:gdLst/>
            <a:ahLst/>
            <a:cxnLst/>
            <a:rect l="l" t="t" r="r" b="b"/>
            <a:pathLst>
              <a:path w="855345" h="414655">
                <a:moveTo>
                  <a:pt x="0" y="0"/>
                </a:moveTo>
                <a:lnTo>
                  <a:pt x="854996" y="0"/>
                </a:lnTo>
                <a:lnTo>
                  <a:pt x="854996" y="414598"/>
                </a:lnTo>
                <a:lnTo>
                  <a:pt x="0" y="414598"/>
                </a:lnTo>
                <a:lnTo>
                  <a:pt x="0" y="0"/>
                </a:lnTo>
                <a:close/>
              </a:path>
            </a:pathLst>
          </a:custGeom>
          <a:ln w="9524">
            <a:solidFill>
              <a:srgbClr val="A21F1F"/>
            </a:solidFill>
          </a:ln>
        </p:spPr>
        <p:txBody>
          <a:bodyPr wrap="square" lIns="0" tIns="0" rIns="0" bIns="0" rtlCol="0"/>
          <a:lstStyle/>
          <a:p>
            <a:endParaRPr/>
          </a:p>
        </p:txBody>
      </p:sp>
      <p:sp>
        <p:nvSpPr>
          <p:cNvPr id="18" name="object 41"/>
          <p:cNvSpPr txBox="1"/>
          <p:nvPr/>
        </p:nvSpPr>
        <p:spPr>
          <a:xfrm>
            <a:off x="3793760" y="3576197"/>
            <a:ext cx="1662444" cy="373179"/>
          </a:xfrm>
          <a:prstGeom prst="rect">
            <a:avLst/>
          </a:prstGeom>
          <a:solidFill>
            <a:srgbClr val="E6B8AE"/>
          </a:solidFill>
          <a:ln w="9524">
            <a:solidFill>
              <a:srgbClr val="A21F1F"/>
            </a:solidFill>
          </a:ln>
        </p:spPr>
        <p:txBody>
          <a:bodyPr vert="horz" wrap="square" lIns="0" tIns="95250" rIns="0" bIns="0" rtlCol="0">
            <a:spAutoFit/>
          </a:bodyPr>
          <a:lstStyle/>
          <a:p>
            <a:pPr defTabSz="538163">
              <a:spcBef>
                <a:spcPts val="750"/>
              </a:spcBef>
            </a:pPr>
            <a:r>
              <a:rPr lang="es-EC" spc="-5" dirty="0">
                <a:latin typeface="Arial"/>
                <a:cs typeface="Arial"/>
              </a:rPr>
              <a:t>           </a:t>
            </a:r>
            <a:r>
              <a:rPr spc="-5" dirty="0">
                <a:latin typeface="Arial"/>
                <a:cs typeface="Arial"/>
              </a:rPr>
              <a:t>$$</a:t>
            </a:r>
            <a:endParaRPr dirty="0">
              <a:latin typeface="Arial"/>
              <a:cs typeface="Arial"/>
            </a:endParaRPr>
          </a:p>
        </p:txBody>
      </p:sp>
      <p:sp>
        <p:nvSpPr>
          <p:cNvPr id="19" name="object 42"/>
          <p:cNvSpPr/>
          <p:nvPr/>
        </p:nvSpPr>
        <p:spPr>
          <a:xfrm>
            <a:off x="5744236" y="4633072"/>
            <a:ext cx="1461600" cy="470932"/>
          </a:xfrm>
          <a:custGeom>
            <a:avLst/>
            <a:gdLst/>
            <a:ahLst/>
            <a:cxnLst/>
            <a:rect l="l" t="t" r="r" b="b"/>
            <a:pathLst>
              <a:path w="855345" h="301625">
                <a:moveTo>
                  <a:pt x="0" y="0"/>
                </a:moveTo>
                <a:lnTo>
                  <a:pt x="854996" y="0"/>
                </a:lnTo>
                <a:lnTo>
                  <a:pt x="854996" y="301498"/>
                </a:lnTo>
                <a:lnTo>
                  <a:pt x="0" y="301498"/>
                </a:lnTo>
                <a:lnTo>
                  <a:pt x="0" y="0"/>
                </a:lnTo>
                <a:close/>
              </a:path>
            </a:pathLst>
          </a:custGeom>
          <a:solidFill>
            <a:srgbClr val="D9D9D9"/>
          </a:solidFill>
        </p:spPr>
        <p:txBody>
          <a:bodyPr wrap="square" lIns="0" tIns="0" rIns="0" bIns="0" rtlCol="0"/>
          <a:lstStyle/>
          <a:p>
            <a:endParaRPr/>
          </a:p>
        </p:txBody>
      </p:sp>
      <p:sp>
        <p:nvSpPr>
          <p:cNvPr id="20" name="object 43"/>
          <p:cNvSpPr/>
          <p:nvPr/>
        </p:nvSpPr>
        <p:spPr>
          <a:xfrm>
            <a:off x="5739647" y="4622610"/>
            <a:ext cx="1461600" cy="481395"/>
          </a:xfrm>
          <a:custGeom>
            <a:avLst/>
            <a:gdLst/>
            <a:ahLst/>
            <a:cxnLst/>
            <a:rect l="l" t="t" r="r" b="b"/>
            <a:pathLst>
              <a:path w="855345" h="301625">
                <a:moveTo>
                  <a:pt x="0" y="0"/>
                </a:moveTo>
                <a:lnTo>
                  <a:pt x="854996" y="0"/>
                </a:lnTo>
                <a:lnTo>
                  <a:pt x="854996" y="301498"/>
                </a:lnTo>
                <a:lnTo>
                  <a:pt x="0" y="301498"/>
                </a:lnTo>
                <a:lnTo>
                  <a:pt x="0" y="0"/>
                </a:lnTo>
                <a:close/>
              </a:path>
            </a:pathLst>
          </a:custGeom>
          <a:ln w="9524">
            <a:solidFill>
              <a:srgbClr val="A21F1F"/>
            </a:solidFill>
          </a:ln>
        </p:spPr>
        <p:txBody>
          <a:bodyPr wrap="square" lIns="0" tIns="0" rIns="0" bIns="0" rtlCol="0"/>
          <a:lstStyle/>
          <a:p>
            <a:endParaRPr/>
          </a:p>
        </p:txBody>
      </p:sp>
      <p:sp>
        <p:nvSpPr>
          <p:cNvPr id="21" name="object 44"/>
          <p:cNvSpPr/>
          <p:nvPr/>
        </p:nvSpPr>
        <p:spPr>
          <a:xfrm>
            <a:off x="7664961" y="2667489"/>
            <a:ext cx="2234415" cy="687960"/>
          </a:xfrm>
          <a:custGeom>
            <a:avLst/>
            <a:gdLst/>
            <a:ahLst/>
            <a:cxnLst/>
            <a:rect l="l" t="t" r="r" b="b"/>
            <a:pathLst>
              <a:path w="1763395" h="414655">
                <a:moveTo>
                  <a:pt x="0" y="0"/>
                </a:moveTo>
                <a:lnTo>
                  <a:pt x="1762792" y="0"/>
                </a:lnTo>
                <a:lnTo>
                  <a:pt x="1762792" y="414598"/>
                </a:lnTo>
                <a:lnTo>
                  <a:pt x="0" y="414598"/>
                </a:lnTo>
                <a:lnTo>
                  <a:pt x="0" y="0"/>
                </a:lnTo>
                <a:close/>
              </a:path>
            </a:pathLst>
          </a:custGeom>
          <a:solidFill>
            <a:srgbClr val="E6B8AE"/>
          </a:solidFill>
        </p:spPr>
        <p:txBody>
          <a:bodyPr wrap="square" lIns="0" tIns="0" rIns="0" bIns="0" rtlCol="0"/>
          <a:lstStyle/>
          <a:p>
            <a:endParaRPr/>
          </a:p>
        </p:txBody>
      </p:sp>
      <p:sp>
        <p:nvSpPr>
          <p:cNvPr id="22" name="object 45"/>
          <p:cNvSpPr/>
          <p:nvPr/>
        </p:nvSpPr>
        <p:spPr>
          <a:xfrm>
            <a:off x="7663874" y="2665285"/>
            <a:ext cx="2234415" cy="687960"/>
          </a:xfrm>
          <a:custGeom>
            <a:avLst/>
            <a:gdLst/>
            <a:ahLst/>
            <a:cxnLst/>
            <a:rect l="l" t="t" r="r" b="b"/>
            <a:pathLst>
              <a:path w="1763395" h="414655">
                <a:moveTo>
                  <a:pt x="0" y="0"/>
                </a:moveTo>
                <a:lnTo>
                  <a:pt x="1762792" y="0"/>
                </a:lnTo>
                <a:lnTo>
                  <a:pt x="1762792" y="414598"/>
                </a:lnTo>
                <a:lnTo>
                  <a:pt x="0" y="414598"/>
                </a:lnTo>
                <a:lnTo>
                  <a:pt x="0" y="0"/>
                </a:lnTo>
                <a:close/>
              </a:path>
            </a:pathLst>
          </a:custGeom>
          <a:ln w="9524">
            <a:solidFill>
              <a:srgbClr val="A21F1F"/>
            </a:solidFill>
          </a:ln>
        </p:spPr>
        <p:txBody>
          <a:bodyPr wrap="square" lIns="0" tIns="0" rIns="0" bIns="0" rtlCol="0"/>
          <a:lstStyle/>
          <a:p>
            <a:endParaRPr/>
          </a:p>
        </p:txBody>
      </p:sp>
      <p:sp>
        <p:nvSpPr>
          <p:cNvPr id="23" name="object 46"/>
          <p:cNvSpPr txBox="1"/>
          <p:nvPr/>
        </p:nvSpPr>
        <p:spPr>
          <a:xfrm>
            <a:off x="7645426" y="3606935"/>
            <a:ext cx="2234415" cy="373179"/>
          </a:xfrm>
          <a:prstGeom prst="rect">
            <a:avLst/>
          </a:prstGeom>
          <a:solidFill>
            <a:srgbClr val="E6B8AE"/>
          </a:solidFill>
          <a:ln w="9524">
            <a:solidFill>
              <a:srgbClr val="A21F1F"/>
            </a:solidFill>
          </a:ln>
        </p:spPr>
        <p:txBody>
          <a:bodyPr vert="horz" wrap="square" lIns="0" tIns="95250" rIns="0" bIns="0" rtlCol="0">
            <a:spAutoFit/>
          </a:bodyPr>
          <a:lstStyle/>
          <a:p>
            <a:pPr marL="182563" algn="just">
              <a:spcBef>
                <a:spcPts val="750"/>
              </a:spcBef>
            </a:pPr>
            <a:r>
              <a:rPr spc="-5" dirty="0">
                <a:latin typeface="Arial"/>
                <a:cs typeface="Arial"/>
              </a:rPr>
              <a:t>$$</a:t>
            </a:r>
            <a:r>
              <a:rPr spc="-5" dirty="0">
                <a:solidFill>
                  <a:srgbClr val="970000"/>
                </a:solidFill>
                <a:latin typeface="Arial"/>
                <a:cs typeface="Arial"/>
              </a:rPr>
              <a:t>$$$$</a:t>
            </a:r>
            <a:endParaRPr dirty="0">
              <a:latin typeface="Arial"/>
              <a:cs typeface="Arial"/>
            </a:endParaRPr>
          </a:p>
        </p:txBody>
      </p:sp>
      <p:sp>
        <p:nvSpPr>
          <p:cNvPr id="24" name="object 47"/>
          <p:cNvSpPr/>
          <p:nvPr/>
        </p:nvSpPr>
        <p:spPr>
          <a:xfrm>
            <a:off x="4151784" y="2889362"/>
            <a:ext cx="293933" cy="289073"/>
          </a:xfrm>
          <a:prstGeom prst="rect">
            <a:avLst/>
          </a:prstGeom>
          <a:blipFill>
            <a:blip r:embed="rId2" cstate="print"/>
            <a:stretch>
              <a:fillRect/>
            </a:stretch>
          </a:blipFill>
        </p:spPr>
        <p:txBody>
          <a:bodyPr wrap="square" lIns="0" tIns="0" rIns="0" bIns="0" rtlCol="0"/>
          <a:lstStyle/>
          <a:p>
            <a:endParaRPr/>
          </a:p>
        </p:txBody>
      </p:sp>
      <p:sp>
        <p:nvSpPr>
          <p:cNvPr id="25" name="object 48"/>
          <p:cNvSpPr/>
          <p:nvPr/>
        </p:nvSpPr>
        <p:spPr>
          <a:xfrm>
            <a:off x="4618287" y="2896829"/>
            <a:ext cx="325585" cy="289073"/>
          </a:xfrm>
          <a:prstGeom prst="rect">
            <a:avLst/>
          </a:prstGeom>
          <a:blipFill>
            <a:blip r:embed="rId3" cstate="print"/>
            <a:stretch>
              <a:fillRect/>
            </a:stretch>
          </a:blipFill>
        </p:spPr>
        <p:txBody>
          <a:bodyPr wrap="square" lIns="0" tIns="0" rIns="0" bIns="0" rtlCol="0"/>
          <a:lstStyle/>
          <a:p>
            <a:endParaRPr/>
          </a:p>
        </p:txBody>
      </p:sp>
      <p:sp>
        <p:nvSpPr>
          <p:cNvPr id="26" name="object 49"/>
          <p:cNvSpPr/>
          <p:nvPr/>
        </p:nvSpPr>
        <p:spPr>
          <a:xfrm>
            <a:off x="6033020" y="4711527"/>
            <a:ext cx="260770" cy="301128"/>
          </a:xfrm>
          <a:prstGeom prst="rect">
            <a:avLst/>
          </a:prstGeom>
          <a:blipFill>
            <a:blip r:embed="rId4" cstate="print"/>
            <a:stretch>
              <a:fillRect/>
            </a:stretch>
          </a:blipFill>
        </p:spPr>
        <p:txBody>
          <a:bodyPr wrap="square" lIns="0" tIns="0" rIns="0" bIns="0" rtlCol="0"/>
          <a:lstStyle/>
          <a:p>
            <a:pPr algn="ctr"/>
            <a:endParaRPr/>
          </a:p>
        </p:txBody>
      </p:sp>
      <p:sp>
        <p:nvSpPr>
          <p:cNvPr id="27" name="object 50"/>
          <p:cNvSpPr/>
          <p:nvPr/>
        </p:nvSpPr>
        <p:spPr>
          <a:xfrm>
            <a:off x="6346867" y="4725830"/>
            <a:ext cx="220095" cy="251852"/>
          </a:xfrm>
          <a:prstGeom prst="rect">
            <a:avLst/>
          </a:prstGeom>
          <a:blipFill>
            <a:blip r:embed="rId5" cstate="print"/>
            <a:stretch>
              <a:fillRect/>
            </a:stretch>
          </a:blipFill>
        </p:spPr>
        <p:txBody>
          <a:bodyPr wrap="square" lIns="0" tIns="0" rIns="0" bIns="0" rtlCol="0"/>
          <a:lstStyle/>
          <a:p>
            <a:pPr algn="ctr"/>
            <a:endParaRPr/>
          </a:p>
        </p:txBody>
      </p:sp>
      <p:sp>
        <p:nvSpPr>
          <p:cNvPr id="28" name="object 51"/>
          <p:cNvSpPr/>
          <p:nvPr/>
        </p:nvSpPr>
        <p:spPr>
          <a:xfrm>
            <a:off x="6642413" y="4723594"/>
            <a:ext cx="220095" cy="251852"/>
          </a:xfrm>
          <a:prstGeom prst="rect">
            <a:avLst/>
          </a:prstGeom>
          <a:blipFill>
            <a:blip r:embed="rId6" cstate="print"/>
            <a:stretch>
              <a:fillRect/>
            </a:stretch>
          </a:blipFill>
        </p:spPr>
        <p:txBody>
          <a:bodyPr wrap="square" lIns="0" tIns="0" rIns="0" bIns="0" rtlCol="0"/>
          <a:lstStyle/>
          <a:p>
            <a:pPr algn="ctr"/>
            <a:endParaRPr/>
          </a:p>
        </p:txBody>
      </p:sp>
      <p:sp>
        <p:nvSpPr>
          <p:cNvPr id="29" name="object 52"/>
          <p:cNvSpPr txBox="1"/>
          <p:nvPr/>
        </p:nvSpPr>
        <p:spPr>
          <a:xfrm>
            <a:off x="5705149" y="5234163"/>
            <a:ext cx="1511602" cy="282321"/>
          </a:xfrm>
          <a:prstGeom prst="rect">
            <a:avLst/>
          </a:prstGeom>
          <a:solidFill>
            <a:srgbClr val="D9D9D9"/>
          </a:solidFill>
          <a:ln w="9524">
            <a:solidFill>
              <a:srgbClr val="A21F1F"/>
            </a:solidFill>
          </a:ln>
        </p:spPr>
        <p:txBody>
          <a:bodyPr vert="horz" wrap="square" lIns="0" tIns="0" rIns="0" bIns="0" rtlCol="0" anchor="ctr">
            <a:spAutoFit/>
          </a:bodyPr>
          <a:lstStyle/>
          <a:p>
            <a:pPr marL="85725">
              <a:lnSpc>
                <a:spcPts val="1639"/>
              </a:lnSpc>
            </a:pPr>
            <a:r>
              <a:rPr spc="-5" dirty="0" smtClean="0">
                <a:solidFill>
                  <a:srgbClr val="970000"/>
                </a:solidFill>
                <a:latin typeface="Arial"/>
                <a:cs typeface="Arial"/>
              </a:rPr>
              <a:t>$$$$</a:t>
            </a:r>
            <a:r>
              <a:rPr lang="es-EC" sz="4400" spc="-5" dirty="0" smtClean="0">
                <a:solidFill>
                  <a:srgbClr val="970000"/>
                </a:solidFill>
                <a:latin typeface="Arial"/>
                <a:cs typeface="Arial"/>
              </a:rPr>
              <a:t> </a:t>
            </a:r>
            <a:endParaRPr dirty="0">
              <a:latin typeface="Arial"/>
              <a:cs typeface="Arial"/>
            </a:endParaRPr>
          </a:p>
        </p:txBody>
      </p:sp>
      <p:sp>
        <p:nvSpPr>
          <p:cNvPr id="30" name="object 53"/>
          <p:cNvSpPr/>
          <p:nvPr/>
        </p:nvSpPr>
        <p:spPr>
          <a:xfrm>
            <a:off x="8208674" y="2844886"/>
            <a:ext cx="220095" cy="289060"/>
          </a:xfrm>
          <a:prstGeom prst="rect">
            <a:avLst/>
          </a:prstGeom>
          <a:blipFill>
            <a:blip r:embed="rId2" cstate="print"/>
            <a:stretch>
              <a:fillRect/>
            </a:stretch>
          </a:blipFill>
        </p:spPr>
        <p:txBody>
          <a:bodyPr wrap="square" lIns="0" tIns="0" rIns="0" bIns="0" rtlCol="0"/>
          <a:lstStyle/>
          <a:p>
            <a:endParaRPr/>
          </a:p>
        </p:txBody>
      </p:sp>
      <p:sp>
        <p:nvSpPr>
          <p:cNvPr id="31" name="object 54"/>
          <p:cNvSpPr/>
          <p:nvPr/>
        </p:nvSpPr>
        <p:spPr>
          <a:xfrm>
            <a:off x="8516363" y="2842651"/>
            <a:ext cx="220095" cy="289060"/>
          </a:xfrm>
          <a:prstGeom prst="rect">
            <a:avLst/>
          </a:prstGeom>
          <a:blipFill>
            <a:blip r:embed="rId7" cstate="print"/>
            <a:stretch>
              <a:fillRect/>
            </a:stretch>
          </a:blipFill>
        </p:spPr>
        <p:txBody>
          <a:bodyPr wrap="square" lIns="0" tIns="0" rIns="0" bIns="0" rtlCol="0"/>
          <a:lstStyle/>
          <a:p>
            <a:endParaRPr/>
          </a:p>
        </p:txBody>
      </p:sp>
      <p:sp>
        <p:nvSpPr>
          <p:cNvPr id="32" name="object 55"/>
          <p:cNvSpPr/>
          <p:nvPr/>
        </p:nvSpPr>
        <p:spPr>
          <a:xfrm>
            <a:off x="8851168" y="2830583"/>
            <a:ext cx="260770" cy="345616"/>
          </a:xfrm>
          <a:prstGeom prst="rect">
            <a:avLst/>
          </a:prstGeom>
          <a:blipFill>
            <a:blip r:embed="rId8" cstate="print"/>
            <a:stretch>
              <a:fillRect/>
            </a:stretch>
          </a:blipFill>
        </p:spPr>
        <p:txBody>
          <a:bodyPr wrap="square" lIns="0" tIns="0" rIns="0" bIns="0" rtlCol="0"/>
          <a:lstStyle/>
          <a:p>
            <a:endParaRPr/>
          </a:p>
        </p:txBody>
      </p:sp>
      <p:sp>
        <p:nvSpPr>
          <p:cNvPr id="33" name="object 56"/>
          <p:cNvSpPr/>
          <p:nvPr/>
        </p:nvSpPr>
        <p:spPr>
          <a:xfrm>
            <a:off x="9214745" y="2844886"/>
            <a:ext cx="220095" cy="289060"/>
          </a:xfrm>
          <a:prstGeom prst="rect">
            <a:avLst/>
          </a:prstGeom>
          <a:blipFill>
            <a:blip r:embed="rId9" cstate="print"/>
            <a:stretch>
              <a:fillRect/>
            </a:stretch>
          </a:blipFill>
        </p:spPr>
        <p:txBody>
          <a:bodyPr wrap="square" lIns="0" tIns="0" rIns="0" bIns="0" rtlCol="0"/>
          <a:lstStyle/>
          <a:p>
            <a:endParaRPr/>
          </a:p>
        </p:txBody>
      </p:sp>
      <p:sp>
        <p:nvSpPr>
          <p:cNvPr id="34" name="object 57"/>
          <p:cNvSpPr/>
          <p:nvPr/>
        </p:nvSpPr>
        <p:spPr>
          <a:xfrm>
            <a:off x="9510291" y="2842651"/>
            <a:ext cx="220095" cy="289060"/>
          </a:xfrm>
          <a:prstGeom prst="rect">
            <a:avLst/>
          </a:prstGeom>
          <a:blipFill>
            <a:blip r:embed="rId10" cstate="print"/>
            <a:stretch>
              <a:fillRect/>
            </a:stretch>
          </a:blipFill>
        </p:spPr>
        <p:txBody>
          <a:bodyPr wrap="square" lIns="0" tIns="0" rIns="0" bIns="0" rtlCol="0"/>
          <a:lstStyle/>
          <a:p>
            <a:endParaRPr/>
          </a:p>
        </p:txBody>
      </p:sp>
      <p:sp>
        <p:nvSpPr>
          <p:cNvPr id="35" name="object 58"/>
          <p:cNvSpPr/>
          <p:nvPr/>
        </p:nvSpPr>
        <p:spPr>
          <a:xfrm>
            <a:off x="6476125" y="2976293"/>
            <a:ext cx="1439916" cy="1656779"/>
          </a:xfrm>
          <a:custGeom>
            <a:avLst/>
            <a:gdLst/>
            <a:ahLst/>
            <a:cxnLst/>
            <a:rect l="l" t="t" r="r" b="b"/>
            <a:pathLst>
              <a:path w="408939" h="874395">
                <a:moveTo>
                  <a:pt x="0" y="873896"/>
                </a:moveTo>
                <a:lnTo>
                  <a:pt x="0" y="0"/>
                </a:lnTo>
                <a:lnTo>
                  <a:pt x="408448" y="0"/>
                </a:lnTo>
              </a:path>
            </a:pathLst>
          </a:custGeom>
          <a:ln w="28574">
            <a:solidFill>
              <a:srgbClr val="A21F1F"/>
            </a:solidFill>
          </a:ln>
        </p:spPr>
        <p:txBody>
          <a:bodyPr wrap="square" lIns="0" tIns="0" rIns="0" bIns="0" rtlCol="0"/>
          <a:lstStyle/>
          <a:p>
            <a:endParaRPr/>
          </a:p>
        </p:txBody>
      </p:sp>
      <p:sp>
        <p:nvSpPr>
          <p:cNvPr id="36" name="object 59"/>
          <p:cNvSpPr/>
          <p:nvPr/>
        </p:nvSpPr>
        <p:spPr>
          <a:xfrm>
            <a:off x="7898760" y="2856483"/>
            <a:ext cx="200520" cy="234163"/>
          </a:xfrm>
          <a:prstGeom prst="rect">
            <a:avLst/>
          </a:prstGeom>
          <a:blipFill>
            <a:blip r:embed="rId11" cstate="print"/>
            <a:stretch>
              <a:fillRect/>
            </a:stretch>
          </a:blipFill>
        </p:spPr>
        <p:txBody>
          <a:bodyPr wrap="square" lIns="0" tIns="0" rIns="0" bIns="0" rtlCol="0"/>
          <a:lstStyle/>
          <a:p>
            <a:endParaRPr/>
          </a:p>
        </p:txBody>
      </p:sp>
      <p:sp>
        <p:nvSpPr>
          <p:cNvPr id="37" name="object 60"/>
          <p:cNvSpPr/>
          <p:nvPr/>
        </p:nvSpPr>
        <p:spPr>
          <a:xfrm>
            <a:off x="7221958" y="4231598"/>
            <a:ext cx="1137189" cy="1120658"/>
          </a:xfrm>
          <a:custGeom>
            <a:avLst/>
            <a:gdLst/>
            <a:ahLst/>
            <a:cxnLst/>
            <a:rect l="l" t="t" r="r" b="b"/>
            <a:pathLst>
              <a:path w="1029334" h="468629">
                <a:moveTo>
                  <a:pt x="0" y="468148"/>
                </a:moveTo>
                <a:lnTo>
                  <a:pt x="1028995" y="468148"/>
                </a:lnTo>
                <a:lnTo>
                  <a:pt x="1028995" y="0"/>
                </a:lnTo>
              </a:path>
            </a:pathLst>
          </a:custGeom>
          <a:ln w="28574">
            <a:solidFill>
              <a:srgbClr val="A21F1F"/>
            </a:solidFill>
          </a:ln>
        </p:spPr>
        <p:txBody>
          <a:bodyPr wrap="square" lIns="0" tIns="0" rIns="0" bIns="0" rtlCol="0"/>
          <a:lstStyle/>
          <a:p>
            <a:endParaRPr/>
          </a:p>
        </p:txBody>
      </p:sp>
      <p:sp>
        <p:nvSpPr>
          <p:cNvPr id="38" name="object 61"/>
          <p:cNvSpPr/>
          <p:nvPr/>
        </p:nvSpPr>
        <p:spPr>
          <a:xfrm>
            <a:off x="8264516" y="3982997"/>
            <a:ext cx="155818" cy="262555"/>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78196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C" dirty="0" smtClean="0"/>
              <a:t>Futuras investigaciones</a:t>
            </a:r>
            <a:br>
              <a:rPr lang="es-EC" dirty="0" smtClean="0"/>
            </a:br>
            <a:endParaRPr lang="en-US" dirty="0"/>
          </a:p>
        </p:txBody>
      </p:sp>
      <p:sp>
        <p:nvSpPr>
          <p:cNvPr id="5" name="Content Placeholder 2"/>
          <p:cNvSpPr txBox="1">
            <a:spLocks/>
          </p:cNvSpPr>
          <p:nvPr/>
        </p:nvSpPr>
        <p:spPr>
          <a:xfrm>
            <a:off x="2464391" y="1551845"/>
            <a:ext cx="2280240" cy="230425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l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lt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9pPr>
          </a:lstStyle>
          <a:p>
            <a:pPr algn="ctr"/>
            <a:r>
              <a:rPr lang="es-EC" b="0" dirty="0"/>
              <a:t>Aplicación NIIF 16 en activos distintos a inmuebles</a:t>
            </a:r>
            <a:endParaRPr lang="en-US" b="0" dirty="0"/>
          </a:p>
        </p:txBody>
      </p:sp>
      <p:sp>
        <p:nvSpPr>
          <p:cNvPr id="6" name="Content Placeholder 2"/>
          <p:cNvSpPr txBox="1">
            <a:spLocks/>
          </p:cNvSpPr>
          <p:nvPr/>
        </p:nvSpPr>
        <p:spPr>
          <a:xfrm>
            <a:off x="5010492" y="1546899"/>
            <a:ext cx="2184256" cy="2309203"/>
          </a:xfrm>
          <a:prstGeom prst="rect">
            <a:avLst/>
          </a:prstGeom>
          <a:solidFill>
            <a:srgbClr val="FFB600"/>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l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lt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9pPr>
          </a:lstStyle>
          <a:p>
            <a:pPr algn="ctr"/>
            <a:r>
              <a:rPr lang="es-EC" b="0" dirty="0"/>
              <a:t>Contratos de arrendamiento versus contratos de servicios</a:t>
            </a:r>
            <a:endParaRPr lang="en-US" b="0" dirty="0"/>
          </a:p>
        </p:txBody>
      </p:sp>
      <p:sp>
        <p:nvSpPr>
          <p:cNvPr id="7" name="Content Placeholder 2"/>
          <p:cNvSpPr txBox="1">
            <a:spLocks/>
          </p:cNvSpPr>
          <p:nvPr/>
        </p:nvSpPr>
        <p:spPr>
          <a:xfrm>
            <a:off x="7536160" y="1551846"/>
            <a:ext cx="2160240" cy="2309203"/>
          </a:xfrm>
          <a:prstGeom prst="rect">
            <a:avLst/>
          </a:prstGeom>
          <a:solidFill>
            <a:srgbClr val="D04A0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l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lt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9pPr>
          </a:lstStyle>
          <a:p>
            <a:pPr algn="ctr"/>
            <a:r>
              <a:rPr lang="es-EC" b="0" dirty="0"/>
              <a:t>Efectos sobre arrendamientos </a:t>
            </a:r>
            <a:r>
              <a:rPr lang="es-EC" b="0" dirty="0" smtClean="0"/>
              <a:t>frente  </a:t>
            </a:r>
            <a:r>
              <a:rPr lang="es-EC" b="0" dirty="0"/>
              <a:t>a disposiciones de la Autoridad Tributaria</a:t>
            </a:r>
            <a:endParaRPr lang="en-US" b="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712" y="4209212"/>
            <a:ext cx="5204435" cy="2636912"/>
          </a:xfrm>
          <a:prstGeom prst="rect">
            <a:avLst/>
          </a:prstGeom>
        </p:spPr>
      </p:pic>
    </p:spTree>
    <p:extLst>
      <p:ext uri="{BB962C8B-B14F-4D97-AF65-F5344CB8AC3E}">
        <p14:creationId xmlns:p14="http://schemas.microsoft.com/office/powerpoint/2010/main" val="30514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3501008"/>
            <a:ext cx="5307012" cy="2514600"/>
          </a:xfrm>
        </p:spPr>
        <p:txBody>
          <a:bodyPr/>
          <a:lstStyle/>
          <a:p>
            <a:r>
              <a:rPr lang="en-GB" dirty="0" smtClean="0"/>
              <a:t>¡</a:t>
            </a:r>
            <a:r>
              <a:rPr lang="en-GB" dirty="0" err="1" smtClean="0"/>
              <a:t>Gracias</a:t>
            </a:r>
            <a:r>
              <a:rPr lang="en-GB" dirty="0" smtClean="0"/>
              <a:t>!</a:t>
            </a:r>
            <a:endParaRPr lang="en-GB"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81723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err="1" smtClean="0"/>
              <a:t>Objetivos</a:t>
            </a:r>
            <a:endParaRPr lang="en-GB" sz="4000" dirty="0"/>
          </a:p>
        </p:txBody>
      </p:sp>
      <p:sp>
        <p:nvSpPr>
          <p:cNvPr id="3" name="Text Placeholder 2"/>
          <p:cNvSpPr>
            <a:spLocks noGrp="1"/>
          </p:cNvSpPr>
          <p:nvPr>
            <p:ph type="body" sz="quarter" idx="1"/>
          </p:nvPr>
        </p:nvSpPr>
        <p:spPr/>
        <p:txBody>
          <a:bodyPr/>
          <a:lstStyle/>
          <a:p>
            <a:r>
              <a:rPr lang="en-GB" sz="65000" dirty="0"/>
              <a:t>2</a:t>
            </a:r>
          </a:p>
        </p:txBody>
      </p:sp>
    </p:spTree>
    <p:extLst>
      <p:ext uri="{BB962C8B-B14F-4D97-AF65-F5344CB8AC3E}">
        <p14:creationId xmlns:p14="http://schemas.microsoft.com/office/powerpoint/2010/main" val="88519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1127448" y="2204864"/>
            <a:ext cx="4968552" cy="4111352"/>
          </a:xfrm>
        </p:spPr>
        <p:txBody>
          <a:bodyPr/>
          <a:lstStyle/>
          <a:p>
            <a:r>
              <a:rPr lang="es-EC" sz="2400" b="0" dirty="0">
                <a:solidFill>
                  <a:schemeClr val="tx1"/>
                </a:solidFill>
              </a:rPr>
              <a:t>Describir y analizar los </a:t>
            </a:r>
            <a:r>
              <a:rPr lang="es-EC" sz="2400" b="0" dirty="0" smtClean="0">
                <a:solidFill>
                  <a:schemeClr val="accent3"/>
                </a:solidFill>
              </a:rPr>
              <a:t>principales impactos en la aplicación </a:t>
            </a:r>
            <a:r>
              <a:rPr lang="es-EC" sz="2400" b="0" dirty="0">
                <a:solidFill>
                  <a:schemeClr val="tx1"/>
                </a:solidFill>
              </a:rPr>
              <a:t>de la Norma Internacional de Información Financiera NIIF 16 de Arrendamientos, en las empresas que arriendan locales comerciales en la ciudad de Quito.</a:t>
            </a:r>
            <a:endParaRPr lang="en-US" sz="2400" b="0" dirty="0">
              <a:solidFill>
                <a:schemeClr val="tx1"/>
              </a:solidFill>
            </a:endParaRPr>
          </a:p>
          <a:p>
            <a:endParaRPr lang="en-US" sz="2400" b="0" dirty="0">
              <a:solidFill>
                <a:schemeClr val="tx1"/>
              </a:solidFill>
            </a:endParaRPr>
          </a:p>
        </p:txBody>
      </p:sp>
      <p:sp>
        <p:nvSpPr>
          <p:cNvPr id="4" name="Title 3"/>
          <p:cNvSpPr>
            <a:spLocks noGrp="1"/>
          </p:cNvSpPr>
          <p:nvPr>
            <p:ph type="title"/>
          </p:nvPr>
        </p:nvSpPr>
        <p:spPr/>
        <p:txBody>
          <a:bodyPr/>
          <a:lstStyle/>
          <a:p>
            <a:r>
              <a:rPr lang="es-EC" dirty="0" smtClean="0"/>
              <a:t>Objetivo general</a:t>
            </a:r>
            <a:endParaRPr lang="en-US" dirty="0"/>
          </a:p>
        </p:txBody>
      </p:sp>
      <p:pic>
        <p:nvPicPr>
          <p:cNvPr id="3" name="Picture 2"/>
          <p:cNvPicPr>
            <a:picLocks noChangeAspect="1"/>
          </p:cNvPicPr>
          <p:nvPr/>
        </p:nvPicPr>
        <p:blipFill>
          <a:blip r:embed="rId2"/>
          <a:stretch>
            <a:fillRect/>
          </a:stretch>
        </p:blipFill>
        <p:spPr>
          <a:xfrm>
            <a:off x="8040216" y="2914375"/>
            <a:ext cx="1724025" cy="1085850"/>
          </a:xfrm>
          <a:prstGeom prst="rect">
            <a:avLst/>
          </a:prstGeom>
        </p:spPr>
      </p:pic>
      <p:sp>
        <p:nvSpPr>
          <p:cNvPr id="7" name="TextBox 6"/>
          <p:cNvSpPr txBox="1"/>
          <p:nvPr/>
        </p:nvSpPr>
        <p:spPr>
          <a:xfrm>
            <a:off x="7608168" y="1907540"/>
            <a:ext cx="2736304" cy="738664"/>
          </a:xfrm>
          <a:prstGeom prst="rect">
            <a:avLst/>
          </a:prstGeom>
          <a:noFill/>
        </p:spPr>
        <p:txBody>
          <a:bodyPr wrap="square" lIns="0" tIns="0" rIns="0" bIns="0" rtlCol="0">
            <a:spAutoFit/>
          </a:bodyPr>
          <a:lstStyle/>
          <a:p>
            <a:pPr algn="ctr">
              <a:lnSpc>
                <a:spcPct val="100000"/>
              </a:lnSpc>
              <a:spcAft>
                <a:spcPts val="600"/>
              </a:spcAft>
              <a:buSzPct val="100000"/>
            </a:pPr>
            <a:r>
              <a:rPr lang="es-EC" sz="4800" b="1" dirty="0" smtClean="0">
                <a:solidFill>
                  <a:schemeClr val="accent3"/>
                </a:solidFill>
              </a:rPr>
              <a:t>NIIF 16</a:t>
            </a:r>
            <a:endParaRPr lang="es-EC" sz="4800" b="1" dirty="0">
              <a:solidFill>
                <a:schemeClr val="accent3"/>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586561"/>
            <a:ext cx="1175792" cy="1235218"/>
          </a:xfrm>
          <a:prstGeom prst="rect">
            <a:avLst/>
          </a:prstGeom>
        </p:spPr>
      </p:pic>
      <p:grpSp>
        <p:nvGrpSpPr>
          <p:cNvPr id="15" name="Group 14"/>
          <p:cNvGrpSpPr/>
          <p:nvPr/>
        </p:nvGrpSpPr>
        <p:grpSpPr>
          <a:xfrm>
            <a:off x="9624392" y="3583137"/>
            <a:ext cx="1153468" cy="1152131"/>
            <a:chOff x="2342231" y="2258091"/>
            <a:chExt cx="612000" cy="570231"/>
          </a:xfrm>
        </p:grpSpPr>
        <p:sp>
          <p:nvSpPr>
            <p:cNvPr id="16" name="Oval 15"/>
            <p:cNvSpPr/>
            <p:nvPr/>
          </p:nvSpPr>
          <p:spPr bwMode="ltGray">
            <a:xfrm>
              <a:off x="2342231" y="2258091"/>
              <a:ext cx="612000" cy="570231"/>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nvGrpSpPr>
            <p:cNvPr id="17" name="Group 16"/>
            <p:cNvGrpSpPr/>
            <p:nvPr/>
          </p:nvGrpSpPr>
          <p:grpSpPr>
            <a:xfrm>
              <a:off x="2442991" y="2336775"/>
              <a:ext cx="375408" cy="414293"/>
              <a:chOff x="1470025" y="3395663"/>
              <a:chExt cx="819150" cy="958850"/>
            </a:xfrm>
          </p:grpSpPr>
          <p:sp>
            <p:nvSpPr>
              <p:cNvPr id="18" name="Freeform 6"/>
              <p:cNvSpPr>
                <a:spLocks/>
              </p:cNvSpPr>
              <p:nvPr/>
            </p:nvSpPr>
            <p:spPr bwMode="auto">
              <a:xfrm>
                <a:off x="2079625" y="3395663"/>
                <a:ext cx="209550" cy="955675"/>
              </a:xfrm>
              <a:custGeom>
                <a:avLst/>
                <a:gdLst/>
                <a:ahLst/>
                <a:cxnLst>
                  <a:cxn ang="0">
                    <a:pos x="132" y="52"/>
                  </a:cxn>
                  <a:cxn ang="0">
                    <a:pos x="0" y="0"/>
                  </a:cxn>
                  <a:cxn ang="0">
                    <a:pos x="0" y="602"/>
                  </a:cxn>
                  <a:cxn ang="0">
                    <a:pos x="132" y="602"/>
                  </a:cxn>
                  <a:cxn ang="0">
                    <a:pos x="132" y="52"/>
                  </a:cxn>
                </a:cxnLst>
                <a:rect l="0" t="0" r="r" b="b"/>
                <a:pathLst>
                  <a:path w="132" h="602">
                    <a:moveTo>
                      <a:pt x="132" y="52"/>
                    </a:moveTo>
                    <a:lnTo>
                      <a:pt x="0" y="0"/>
                    </a:lnTo>
                    <a:lnTo>
                      <a:pt x="0" y="602"/>
                    </a:lnTo>
                    <a:lnTo>
                      <a:pt x="132" y="602"/>
                    </a:lnTo>
                    <a:lnTo>
                      <a:pt x="132" y="5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p:nvSpPr>
            <p:spPr bwMode="auto">
              <a:xfrm>
                <a:off x="1844675" y="3395663"/>
                <a:ext cx="203200" cy="955675"/>
              </a:xfrm>
              <a:custGeom>
                <a:avLst/>
                <a:gdLst/>
                <a:ahLst/>
                <a:cxnLst>
                  <a:cxn ang="0">
                    <a:pos x="0" y="52"/>
                  </a:cxn>
                  <a:cxn ang="0">
                    <a:pos x="0" y="226"/>
                  </a:cxn>
                  <a:cxn ang="0">
                    <a:pos x="22" y="236"/>
                  </a:cxn>
                  <a:cxn ang="0">
                    <a:pos x="22" y="180"/>
                  </a:cxn>
                  <a:cxn ang="0">
                    <a:pos x="46" y="172"/>
                  </a:cxn>
                  <a:cxn ang="0">
                    <a:pos x="46" y="244"/>
                  </a:cxn>
                  <a:cxn ang="0">
                    <a:pos x="62" y="250"/>
                  </a:cxn>
                  <a:cxn ang="0">
                    <a:pos x="62" y="258"/>
                  </a:cxn>
                  <a:cxn ang="0">
                    <a:pos x="62" y="602"/>
                  </a:cxn>
                  <a:cxn ang="0">
                    <a:pos x="128" y="602"/>
                  </a:cxn>
                  <a:cxn ang="0">
                    <a:pos x="128" y="0"/>
                  </a:cxn>
                  <a:cxn ang="0">
                    <a:pos x="0" y="52"/>
                  </a:cxn>
                  <a:cxn ang="0">
                    <a:pos x="22" y="138"/>
                  </a:cxn>
                  <a:cxn ang="0">
                    <a:pos x="22" y="70"/>
                  </a:cxn>
                  <a:cxn ang="0">
                    <a:pos x="46" y="62"/>
                  </a:cxn>
                  <a:cxn ang="0">
                    <a:pos x="46" y="132"/>
                  </a:cxn>
                  <a:cxn ang="0">
                    <a:pos x="22" y="138"/>
                  </a:cxn>
                  <a:cxn ang="0">
                    <a:pos x="80" y="48"/>
                  </a:cxn>
                  <a:cxn ang="0">
                    <a:pos x="104" y="40"/>
                  </a:cxn>
                  <a:cxn ang="0">
                    <a:pos x="104" y="114"/>
                  </a:cxn>
                  <a:cxn ang="0">
                    <a:pos x="80" y="118"/>
                  </a:cxn>
                  <a:cxn ang="0">
                    <a:pos x="80" y="48"/>
                  </a:cxn>
                  <a:cxn ang="0">
                    <a:pos x="80" y="568"/>
                  </a:cxn>
                  <a:cxn ang="0">
                    <a:pos x="80" y="502"/>
                  </a:cxn>
                  <a:cxn ang="0">
                    <a:pos x="102" y="496"/>
                  </a:cxn>
                  <a:cxn ang="0">
                    <a:pos x="102" y="566"/>
                  </a:cxn>
                  <a:cxn ang="0">
                    <a:pos x="80" y="568"/>
                  </a:cxn>
                  <a:cxn ang="0">
                    <a:pos x="80" y="384"/>
                  </a:cxn>
                  <a:cxn ang="0">
                    <a:pos x="102" y="376"/>
                  </a:cxn>
                  <a:cxn ang="0">
                    <a:pos x="102" y="450"/>
                  </a:cxn>
                  <a:cxn ang="0">
                    <a:pos x="80" y="452"/>
                  </a:cxn>
                  <a:cxn ang="0">
                    <a:pos x="80" y="384"/>
                  </a:cxn>
                  <a:cxn ang="0">
                    <a:pos x="102" y="340"/>
                  </a:cxn>
                  <a:cxn ang="0">
                    <a:pos x="80" y="344"/>
                  </a:cxn>
                  <a:cxn ang="0">
                    <a:pos x="80" y="274"/>
                  </a:cxn>
                  <a:cxn ang="0">
                    <a:pos x="102" y="266"/>
                  </a:cxn>
                  <a:cxn ang="0">
                    <a:pos x="102" y="340"/>
                  </a:cxn>
                  <a:cxn ang="0">
                    <a:pos x="104" y="224"/>
                  </a:cxn>
                  <a:cxn ang="0">
                    <a:pos x="80" y="230"/>
                  </a:cxn>
                  <a:cxn ang="0">
                    <a:pos x="80" y="158"/>
                  </a:cxn>
                  <a:cxn ang="0">
                    <a:pos x="104" y="150"/>
                  </a:cxn>
                  <a:cxn ang="0">
                    <a:pos x="104" y="224"/>
                  </a:cxn>
                </a:cxnLst>
                <a:rect l="0" t="0" r="r" b="b"/>
                <a:pathLst>
                  <a:path w="128" h="602">
                    <a:moveTo>
                      <a:pt x="0" y="52"/>
                    </a:moveTo>
                    <a:lnTo>
                      <a:pt x="0" y="226"/>
                    </a:lnTo>
                    <a:lnTo>
                      <a:pt x="22" y="236"/>
                    </a:lnTo>
                    <a:lnTo>
                      <a:pt x="22" y="180"/>
                    </a:lnTo>
                    <a:lnTo>
                      <a:pt x="46" y="172"/>
                    </a:lnTo>
                    <a:lnTo>
                      <a:pt x="46" y="244"/>
                    </a:lnTo>
                    <a:lnTo>
                      <a:pt x="62" y="250"/>
                    </a:lnTo>
                    <a:lnTo>
                      <a:pt x="62" y="258"/>
                    </a:lnTo>
                    <a:lnTo>
                      <a:pt x="62" y="602"/>
                    </a:lnTo>
                    <a:lnTo>
                      <a:pt x="128" y="602"/>
                    </a:lnTo>
                    <a:lnTo>
                      <a:pt x="128" y="0"/>
                    </a:lnTo>
                    <a:lnTo>
                      <a:pt x="0" y="52"/>
                    </a:lnTo>
                    <a:close/>
                    <a:moveTo>
                      <a:pt x="22" y="138"/>
                    </a:moveTo>
                    <a:lnTo>
                      <a:pt x="22" y="70"/>
                    </a:lnTo>
                    <a:lnTo>
                      <a:pt x="46" y="62"/>
                    </a:lnTo>
                    <a:lnTo>
                      <a:pt x="46" y="132"/>
                    </a:lnTo>
                    <a:lnTo>
                      <a:pt x="22" y="138"/>
                    </a:lnTo>
                    <a:close/>
                    <a:moveTo>
                      <a:pt x="80" y="48"/>
                    </a:moveTo>
                    <a:lnTo>
                      <a:pt x="104" y="40"/>
                    </a:lnTo>
                    <a:lnTo>
                      <a:pt x="104" y="114"/>
                    </a:lnTo>
                    <a:lnTo>
                      <a:pt x="80" y="118"/>
                    </a:lnTo>
                    <a:lnTo>
                      <a:pt x="80" y="48"/>
                    </a:lnTo>
                    <a:close/>
                    <a:moveTo>
                      <a:pt x="80" y="568"/>
                    </a:moveTo>
                    <a:lnTo>
                      <a:pt x="80" y="502"/>
                    </a:lnTo>
                    <a:lnTo>
                      <a:pt x="102" y="496"/>
                    </a:lnTo>
                    <a:lnTo>
                      <a:pt x="102" y="566"/>
                    </a:lnTo>
                    <a:lnTo>
                      <a:pt x="80" y="568"/>
                    </a:lnTo>
                    <a:close/>
                    <a:moveTo>
                      <a:pt x="80" y="384"/>
                    </a:moveTo>
                    <a:lnTo>
                      <a:pt x="102" y="376"/>
                    </a:lnTo>
                    <a:lnTo>
                      <a:pt x="102" y="450"/>
                    </a:lnTo>
                    <a:lnTo>
                      <a:pt x="80" y="452"/>
                    </a:lnTo>
                    <a:lnTo>
                      <a:pt x="80" y="384"/>
                    </a:lnTo>
                    <a:close/>
                    <a:moveTo>
                      <a:pt x="102" y="340"/>
                    </a:moveTo>
                    <a:lnTo>
                      <a:pt x="80" y="344"/>
                    </a:lnTo>
                    <a:lnTo>
                      <a:pt x="80" y="274"/>
                    </a:lnTo>
                    <a:lnTo>
                      <a:pt x="102" y="266"/>
                    </a:lnTo>
                    <a:lnTo>
                      <a:pt x="102" y="340"/>
                    </a:lnTo>
                    <a:close/>
                    <a:moveTo>
                      <a:pt x="104" y="224"/>
                    </a:moveTo>
                    <a:lnTo>
                      <a:pt x="80" y="230"/>
                    </a:lnTo>
                    <a:lnTo>
                      <a:pt x="80" y="158"/>
                    </a:lnTo>
                    <a:lnTo>
                      <a:pt x="104" y="150"/>
                    </a:lnTo>
                    <a:lnTo>
                      <a:pt x="104" y="224"/>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1708150" y="3725863"/>
                <a:ext cx="206375" cy="628650"/>
              </a:xfrm>
              <a:custGeom>
                <a:avLst/>
                <a:gdLst/>
                <a:ahLst/>
                <a:cxnLst>
                  <a:cxn ang="0">
                    <a:pos x="0" y="0"/>
                  </a:cxn>
                  <a:cxn ang="0">
                    <a:pos x="0" y="396"/>
                  </a:cxn>
                  <a:cxn ang="0">
                    <a:pos x="130" y="396"/>
                  </a:cxn>
                  <a:cxn ang="0">
                    <a:pos x="130" y="52"/>
                  </a:cxn>
                  <a:cxn ang="0">
                    <a:pos x="0" y="0"/>
                  </a:cxn>
                </a:cxnLst>
                <a:rect l="0" t="0" r="r" b="b"/>
                <a:pathLst>
                  <a:path w="130" h="396">
                    <a:moveTo>
                      <a:pt x="0" y="0"/>
                    </a:moveTo>
                    <a:lnTo>
                      <a:pt x="0" y="396"/>
                    </a:lnTo>
                    <a:lnTo>
                      <a:pt x="130" y="396"/>
                    </a:lnTo>
                    <a:lnTo>
                      <a:pt x="130" y="52"/>
                    </a:lnTo>
                    <a:lnTo>
                      <a:pt x="0" y="0"/>
                    </a:lnTo>
                    <a:close/>
                  </a:path>
                </a:pathLst>
              </a:cu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p:nvSpPr>
            <p:spPr bwMode="auto">
              <a:xfrm>
                <a:off x="1470025" y="3725863"/>
                <a:ext cx="206375" cy="628650"/>
              </a:xfrm>
              <a:custGeom>
                <a:avLst/>
                <a:gdLst/>
                <a:ahLst/>
                <a:cxnLst>
                  <a:cxn ang="0">
                    <a:pos x="0" y="50"/>
                  </a:cxn>
                  <a:cxn ang="0">
                    <a:pos x="0" y="396"/>
                  </a:cxn>
                  <a:cxn ang="0">
                    <a:pos x="130" y="396"/>
                  </a:cxn>
                  <a:cxn ang="0">
                    <a:pos x="130" y="0"/>
                  </a:cxn>
                  <a:cxn ang="0">
                    <a:pos x="0" y="50"/>
                  </a:cxn>
                  <a:cxn ang="0">
                    <a:pos x="78" y="52"/>
                  </a:cxn>
                  <a:cxn ang="0">
                    <a:pos x="100" y="46"/>
                  </a:cxn>
                  <a:cxn ang="0">
                    <a:pos x="100" y="120"/>
                  </a:cxn>
                  <a:cxn ang="0">
                    <a:pos x="78" y="124"/>
                  </a:cxn>
                  <a:cxn ang="0">
                    <a:pos x="78" y="52"/>
                  </a:cxn>
                  <a:cxn ang="0">
                    <a:pos x="24" y="70"/>
                  </a:cxn>
                  <a:cxn ang="0">
                    <a:pos x="46" y="62"/>
                  </a:cxn>
                  <a:cxn ang="0">
                    <a:pos x="46" y="136"/>
                  </a:cxn>
                  <a:cxn ang="0">
                    <a:pos x="24" y="140"/>
                  </a:cxn>
                  <a:cxn ang="0">
                    <a:pos x="24" y="70"/>
                  </a:cxn>
                  <a:cxn ang="0">
                    <a:pos x="46" y="174"/>
                  </a:cxn>
                  <a:cxn ang="0">
                    <a:pos x="46" y="246"/>
                  </a:cxn>
                  <a:cxn ang="0">
                    <a:pos x="24" y="250"/>
                  </a:cxn>
                  <a:cxn ang="0">
                    <a:pos x="24" y="180"/>
                  </a:cxn>
                  <a:cxn ang="0">
                    <a:pos x="46" y="174"/>
                  </a:cxn>
                  <a:cxn ang="0">
                    <a:pos x="46" y="358"/>
                  </a:cxn>
                  <a:cxn ang="0">
                    <a:pos x="24" y="358"/>
                  </a:cxn>
                  <a:cxn ang="0">
                    <a:pos x="24" y="292"/>
                  </a:cxn>
                  <a:cxn ang="0">
                    <a:pos x="46" y="288"/>
                  </a:cxn>
                  <a:cxn ang="0">
                    <a:pos x="46" y="358"/>
                  </a:cxn>
                  <a:cxn ang="0">
                    <a:pos x="78" y="164"/>
                  </a:cxn>
                  <a:cxn ang="0">
                    <a:pos x="100" y="158"/>
                  </a:cxn>
                  <a:cxn ang="0">
                    <a:pos x="100" y="232"/>
                  </a:cxn>
                  <a:cxn ang="0">
                    <a:pos x="76" y="236"/>
                  </a:cxn>
                  <a:cxn ang="0">
                    <a:pos x="78" y="164"/>
                  </a:cxn>
                  <a:cxn ang="0">
                    <a:pos x="100" y="356"/>
                  </a:cxn>
                  <a:cxn ang="0">
                    <a:pos x="78" y="356"/>
                  </a:cxn>
                  <a:cxn ang="0">
                    <a:pos x="78" y="282"/>
                  </a:cxn>
                  <a:cxn ang="0">
                    <a:pos x="100" y="276"/>
                  </a:cxn>
                  <a:cxn ang="0">
                    <a:pos x="100" y="356"/>
                  </a:cxn>
                </a:cxnLst>
                <a:rect l="0" t="0" r="r" b="b"/>
                <a:pathLst>
                  <a:path w="130" h="396">
                    <a:moveTo>
                      <a:pt x="0" y="50"/>
                    </a:moveTo>
                    <a:lnTo>
                      <a:pt x="0" y="396"/>
                    </a:lnTo>
                    <a:lnTo>
                      <a:pt x="130" y="396"/>
                    </a:lnTo>
                    <a:lnTo>
                      <a:pt x="130" y="0"/>
                    </a:lnTo>
                    <a:lnTo>
                      <a:pt x="0" y="50"/>
                    </a:lnTo>
                    <a:close/>
                    <a:moveTo>
                      <a:pt x="78" y="52"/>
                    </a:moveTo>
                    <a:lnTo>
                      <a:pt x="100" y="46"/>
                    </a:lnTo>
                    <a:lnTo>
                      <a:pt x="100" y="120"/>
                    </a:lnTo>
                    <a:lnTo>
                      <a:pt x="78" y="124"/>
                    </a:lnTo>
                    <a:lnTo>
                      <a:pt x="78" y="52"/>
                    </a:lnTo>
                    <a:close/>
                    <a:moveTo>
                      <a:pt x="24" y="70"/>
                    </a:moveTo>
                    <a:lnTo>
                      <a:pt x="46" y="62"/>
                    </a:lnTo>
                    <a:lnTo>
                      <a:pt x="46" y="136"/>
                    </a:lnTo>
                    <a:lnTo>
                      <a:pt x="24" y="140"/>
                    </a:lnTo>
                    <a:lnTo>
                      <a:pt x="24" y="70"/>
                    </a:lnTo>
                    <a:close/>
                    <a:moveTo>
                      <a:pt x="46" y="174"/>
                    </a:moveTo>
                    <a:lnTo>
                      <a:pt x="46" y="246"/>
                    </a:lnTo>
                    <a:lnTo>
                      <a:pt x="24" y="250"/>
                    </a:lnTo>
                    <a:lnTo>
                      <a:pt x="24" y="180"/>
                    </a:lnTo>
                    <a:lnTo>
                      <a:pt x="46" y="174"/>
                    </a:lnTo>
                    <a:close/>
                    <a:moveTo>
                      <a:pt x="46" y="358"/>
                    </a:moveTo>
                    <a:lnTo>
                      <a:pt x="24" y="358"/>
                    </a:lnTo>
                    <a:lnTo>
                      <a:pt x="24" y="292"/>
                    </a:lnTo>
                    <a:lnTo>
                      <a:pt x="46" y="288"/>
                    </a:lnTo>
                    <a:lnTo>
                      <a:pt x="46" y="358"/>
                    </a:lnTo>
                    <a:close/>
                    <a:moveTo>
                      <a:pt x="78" y="164"/>
                    </a:moveTo>
                    <a:lnTo>
                      <a:pt x="100" y="158"/>
                    </a:lnTo>
                    <a:lnTo>
                      <a:pt x="100" y="232"/>
                    </a:lnTo>
                    <a:lnTo>
                      <a:pt x="76" y="236"/>
                    </a:lnTo>
                    <a:lnTo>
                      <a:pt x="78" y="164"/>
                    </a:lnTo>
                    <a:close/>
                    <a:moveTo>
                      <a:pt x="100" y="356"/>
                    </a:moveTo>
                    <a:lnTo>
                      <a:pt x="78" y="356"/>
                    </a:lnTo>
                    <a:lnTo>
                      <a:pt x="78" y="282"/>
                    </a:lnTo>
                    <a:lnTo>
                      <a:pt x="100" y="276"/>
                    </a:lnTo>
                    <a:lnTo>
                      <a:pt x="100" y="35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 name="Group 23"/>
          <p:cNvGrpSpPr/>
          <p:nvPr/>
        </p:nvGrpSpPr>
        <p:grpSpPr>
          <a:xfrm>
            <a:off x="8400256" y="3956979"/>
            <a:ext cx="1075264" cy="1048201"/>
            <a:chOff x="7879107" y="3806921"/>
            <a:chExt cx="612775" cy="612775"/>
          </a:xfrm>
        </p:grpSpPr>
        <p:sp>
          <p:nvSpPr>
            <p:cNvPr id="25" name="Oval 24"/>
            <p:cNvSpPr/>
            <p:nvPr/>
          </p:nvSpPr>
          <p:spPr bwMode="ltGray">
            <a:xfrm>
              <a:off x="7879107" y="3806921"/>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nvGrpSpPr>
            <p:cNvPr id="26" name="Group 25"/>
            <p:cNvGrpSpPr/>
            <p:nvPr/>
          </p:nvGrpSpPr>
          <p:grpSpPr>
            <a:xfrm>
              <a:off x="7974515" y="3927241"/>
              <a:ext cx="443922" cy="363870"/>
              <a:chOff x="4764038" y="6012879"/>
              <a:chExt cx="774700" cy="635000"/>
            </a:xfrm>
          </p:grpSpPr>
          <p:sp>
            <p:nvSpPr>
              <p:cNvPr id="27" name="Freeform 800"/>
              <p:cNvSpPr>
                <a:spLocks noEditPoints="1"/>
              </p:cNvSpPr>
              <p:nvPr/>
            </p:nvSpPr>
            <p:spPr bwMode="auto">
              <a:xfrm>
                <a:off x="4995813" y="6060504"/>
                <a:ext cx="295275" cy="587375"/>
              </a:xfrm>
              <a:custGeom>
                <a:avLst/>
                <a:gdLst>
                  <a:gd name="T0" fmla="*/ 106 w 186"/>
                  <a:gd name="T1" fmla="*/ 364 h 370"/>
                  <a:gd name="T2" fmla="*/ 98 w 186"/>
                  <a:gd name="T3" fmla="*/ 370 h 370"/>
                  <a:gd name="T4" fmla="*/ 82 w 186"/>
                  <a:gd name="T5" fmla="*/ 370 h 370"/>
                  <a:gd name="T6" fmla="*/ 78 w 186"/>
                  <a:gd name="T7" fmla="*/ 362 h 370"/>
                  <a:gd name="T8" fmla="*/ 56 w 186"/>
                  <a:gd name="T9" fmla="*/ 340 h 370"/>
                  <a:gd name="T10" fmla="*/ 8 w 186"/>
                  <a:gd name="T11" fmla="*/ 326 h 370"/>
                  <a:gd name="T12" fmla="*/ 0 w 186"/>
                  <a:gd name="T13" fmla="*/ 318 h 370"/>
                  <a:gd name="T14" fmla="*/ 14 w 186"/>
                  <a:gd name="T15" fmla="*/ 276 h 370"/>
                  <a:gd name="T16" fmla="*/ 18 w 186"/>
                  <a:gd name="T17" fmla="*/ 272 h 370"/>
                  <a:gd name="T18" fmla="*/ 24 w 186"/>
                  <a:gd name="T19" fmla="*/ 274 h 370"/>
                  <a:gd name="T20" fmla="*/ 78 w 186"/>
                  <a:gd name="T21" fmla="*/ 292 h 370"/>
                  <a:gd name="T22" fmla="*/ 70 w 186"/>
                  <a:gd name="T23" fmla="*/ 202 h 370"/>
                  <a:gd name="T24" fmla="*/ 24 w 186"/>
                  <a:gd name="T25" fmla="*/ 174 h 370"/>
                  <a:gd name="T26" fmla="*/ 2 w 186"/>
                  <a:gd name="T27" fmla="*/ 136 h 370"/>
                  <a:gd name="T28" fmla="*/ 2 w 186"/>
                  <a:gd name="T29" fmla="*/ 100 h 370"/>
                  <a:gd name="T30" fmla="*/ 18 w 186"/>
                  <a:gd name="T31" fmla="*/ 64 h 370"/>
                  <a:gd name="T32" fmla="*/ 44 w 186"/>
                  <a:gd name="T33" fmla="*/ 42 h 370"/>
                  <a:gd name="T34" fmla="*/ 78 w 186"/>
                  <a:gd name="T35" fmla="*/ 10 h 370"/>
                  <a:gd name="T36" fmla="*/ 80 w 186"/>
                  <a:gd name="T37" fmla="*/ 4 h 370"/>
                  <a:gd name="T38" fmla="*/ 98 w 186"/>
                  <a:gd name="T39" fmla="*/ 0 h 370"/>
                  <a:gd name="T40" fmla="*/ 106 w 186"/>
                  <a:gd name="T41" fmla="*/ 4 h 370"/>
                  <a:gd name="T42" fmla="*/ 106 w 186"/>
                  <a:gd name="T43" fmla="*/ 32 h 370"/>
                  <a:gd name="T44" fmla="*/ 150 w 186"/>
                  <a:gd name="T45" fmla="*/ 40 h 370"/>
                  <a:gd name="T46" fmla="*/ 170 w 186"/>
                  <a:gd name="T47" fmla="*/ 50 h 370"/>
                  <a:gd name="T48" fmla="*/ 178 w 186"/>
                  <a:gd name="T49" fmla="*/ 60 h 370"/>
                  <a:gd name="T50" fmla="*/ 162 w 186"/>
                  <a:gd name="T51" fmla="*/ 94 h 370"/>
                  <a:gd name="T52" fmla="*/ 158 w 186"/>
                  <a:gd name="T53" fmla="*/ 96 h 370"/>
                  <a:gd name="T54" fmla="*/ 148 w 186"/>
                  <a:gd name="T55" fmla="*/ 92 h 370"/>
                  <a:gd name="T56" fmla="*/ 106 w 186"/>
                  <a:gd name="T57" fmla="*/ 78 h 370"/>
                  <a:gd name="T58" fmla="*/ 114 w 186"/>
                  <a:gd name="T59" fmla="*/ 166 h 370"/>
                  <a:gd name="T60" fmla="*/ 164 w 186"/>
                  <a:gd name="T61" fmla="*/ 198 h 370"/>
                  <a:gd name="T62" fmla="*/ 184 w 186"/>
                  <a:gd name="T63" fmla="*/ 236 h 370"/>
                  <a:gd name="T64" fmla="*/ 184 w 186"/>
                  <a:gd name="T65" fmla="*/ 270 h 370"/>
                  <a:gd name="T66" fmla="*/ 164 w 186"/>
                  <a:gd name="T67" fmla="*/ 312 h 370"/>
                  <a:gd name="T68" fmla="*/ 124 w 186"/>
                  <a:gd name="T69" fmla="*/ 338 h 370"/>
                  <a:gd name="T70" fmla="*/ 82 w 186"/>
                  <a:gd name="T71" fmla="*/ 78 h 370"/>
                  <a:gd name="T72" fmla="*/ 68 w 186"/>
                  <a:gd name="T73" fmla="*/ 84 h 370"/>
                  <a:gd name="T74" fmla="*/ 58 w 186"/>
                  <a:gd name="T75" fmla="*/ 94 h 370"/>
                  <a:gd name="T76" fmla="*/ 52 w 186"/>
                  <a:gd name="T77" fmla="*/ 114 h 370"/>
                  <a:gd name="T78" fmla="*/ 60 w 186"/>
                  <a:gd name="T79" fmla="*/ 138 h 370"/>
                  <a:gd name="T80" fmla="*/ 82 w 186"/>
                  <a:gd name="T81" fmla="*/ 78 h 370"/>
                  <a:gd name="T82" fmla="*/ 112 w 186"/>
                  <a:gd name="T83" fmla="*/ 290 h 370"/>
                  <a:gd name="T84" fmla="*/ 130 w 186"/>
                  <a:gd name="T85" fmla="*/ 274 h 370"/>
                  <a:gd name="T86" fmla="*/ 134 w 186"/>
                  <a:gd name="T87" fmla="*/ 258 h 370"/>
                  <a:gd name="T88" fmla="*/ 126 w 186"/>
                  <a:gd name="T89" fmla="*/ 234 h 370"/>
                  <a:gd name="T90" fmla="*/ 104 w 186"/>
                  <a:gd name="T91" fmla="*/ 21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370">
                    <a:moveTo>
                      <a:pt x="106" y="362"/>
                    </a:moveTo>
                    <a:lnTo>
                      <a:pt x="106" y="362"/>
                    </a:lnTo>
                    <a:lnTo>
                      <a:pt x="106" y="364"/>
                    </a:lnTo>
                    <a:lnTo>
                      <a:pt x="106" y="368"/>
                    </a:lnTo>
                    <a:lnTo>
                      <a:pt x="104" y="370"/>
                    </a:lnTo>
                    <a:lnTo>
                      <a:pt x="98" y="370"/>
                    </a:lnTo>
                    <a:lnTo>
                      <a:pt x="88" y="370"/>
                    </a:lnTo>
                    <a:lnTo>
                      <a:pt x="88" y="370"/>
                    </a:lnTo>
                    <a:lnTo>
                      <a:pt x="82" y="370"/>
                    </a:lnTo>
                    <a:lnTo>
                      <a:pt x="80" y="368"/>
                    </a:lnTo>
                    <a:lnTo>
                      <a:pt x="78" y="364"/>
                    </a:lnTo>
                    <a:lnTo>
                      <a:pt x="78" y="362"/>
                    </a:lnTo>
                    <a:lnTo>
                      <a:pt x="78" y="342"/>
                    </a:lnTo>
                    <a:lnTo>
                      <a:pt x="78" y="342"/>
                    </a:lnTo>
                    <a:lnTo>
                      <a:pt x="56" y="340"/>
                    </a:lnTo>
                    <a:lnTo>
                      <a:pt x="36" y="336"/>
                    </a:lnTo>
                    <a:lnTo>
                      <a:pt x="18" y="330"/>
                    </a:lnTo>
                    <a:lnTo>
                      <a:pt x="8" y="326"/>
                    </a:lnTo>
                    <a:lnTo>
                      <a:pt x="8" y="326"/>
                    </a:lnTo>
                    <a:lnTo>
                      <a:pt x="4" y="322"/>
                    </a:lnTo>
                    <a:lnTo>
                      <a:pt x="0" y="318"/>
                    </a:lnTo>
                    <a:lnTo>
                      <a:pt x="0" y="318"/>
                    </a:lnTo>
                    <a:lnTo>
                      <a:pt x="2" y="314"/>
                    </a:lnTo>
                    <a:lnTo>
                      <a:pt x="14" y="276"/>
                    </a:lnTo>
                    <a:lnTo>
                      <a:pt x="14" y="276"/>
                    </a:lnTo>
                    <a:lnTo>
                      <a:pt x="16" y="274"/>
                    </a:lnTo>
                    <a:lnTo>
                      <a:pt x="18" y="272"/>
                    </a:lnTo>
                    <a:lnTo>
                      <a:pt x="18" y="272"/>
                    </a:lnTo>
                    <a:lnTo>
                      <a:pt x="24" y="274"/>
                    </a:lnTo>
                    <a:lnTo>
                      <a:pt x="24" y="274"/>
                    </a:lnTo>
                    <a:lnTo>
                      <a:pt x="44" y="284"/>
                    </a:lnTo>
                    <a:lnTo>
                      <a:pt x="60" y="290"/>
                    </a:lnTo>
                    <a:lnTo>
                      <a:pt x="78" y="292"/>
                    </a:lnTo>
                    <a:lnTo>
                      <a:pt x="78" y="204"/>
                    </a:lnTo>
                    <a:lnTo>
                      <a:pt x="70" y="202"/>
                    </a:lnTo>
                    <a:lnTo>
                      <a:pt x="70" y="202"/>
                    </a:lnTo>
                    <a:lnTo>
                      <a:pt x="48" y="190"/>
                    </a:lnTo>
                    <a:lnTo>
                      <a:pt x="36" y="184"/>
                    </a:lnTo>
                    <a:lnTo>
                      <a:pt x="24" y="174"/>
                    </a:lnTo>
                    <a:lnTo>
                      <a:pt x="14" y="164"/>
                    </a:lnTo>
                    <a:lnTo>
                      <a:pt x="6" y="152"/>
                    </a:lnTo>
                    <a:lnTo>
                      <a:pt x="2" y="136"/>
                    </a:lnTo>
                    <a:lnTo>
                      <a:pt x="0" y="118"/>
                    </a:lnTo>
                    <a:lnTo>
                      <a:pt x="0" y="118"/>
                    </a:lnTo>
                    <a:lnTo>
                      <a:pt x="2" y="100"/>
                    </a:lnTo>
                    <a:lnTo>
                      <a:pt x="6" y="86"/>
                    </a:lnTo>
                    <a:lnTo>
                      <a:pt x="10" y="74"/>
                    </a:lnTo>
                    <a:lnTo>
                      <a:pt x="18" y="64"/>
                    </a:lnTo>
                    <a:lnTo>
                      <a:pt x="18" y="64"/>
                    </a:lnTo>
                    <a:lnTo>
                      <a:pt x="30" y="52"/>
                    </a:lnTo>
                    <a:lnTo>
                      <a:pt x="44" y="42"/>
                    </a:lnTo>
                    <a:lnTo>
                      <a:pt x="60" y="36"/>
                    </a:lnTo>
                    <a:lnTo>
                      <a:pt x="78" y="32"/>
                    </a:lnTo>
                    <a:lnTo>
                      <a:pt x="78" y="10"/>
                    </a:lnTo>
                    <a:lnTo>
                      <a:pt x="78" y="10"/>
                    </a:lnTo>
                    <a:lnTo>
                      <a:pt x="78" y="6"/>
                    </a:lnTo>
                    <a:lnTo>
                      <a:pt x="80" y="4"/>
                    </a:lnTo>
                    <a:lnTo>
                      <a:pt x="82" y="2"/>
                    </a:lnTo>
                    <a:lnTo>
                      <a:pt x="88" y="0"/>
                    </a:lnTo>
                    <a:lnTo>
                      <a:pt x="98" y="0"/>
                    </a:lnTo>
                    <a:lnTo>
                      <a:pt x="98" y="0"/>
                    </a:lnTo>
                    <a:lnTo>
                      <a:pt x="104" y="2"/>
                    </a:lnTo>
                    <a:lnTo>
                      <a:pt x="106" y="4"/>
                    </a:lnTo>
                    <a:lnTo>
                      <a:pt x="106" y="6"/>
                    </a:lnTo>
                    <a:lnTo>
                      <a:pt x="106" y="10"/>
                    </a:lnTo>
                    <a:lnTo>
                      <a:pt x="106" y="32"/>
                    </a:lnTo>
                    <a:lnTo>
                      <a:pt x="106" y="32"/>
                    </a:lnTo>
                    <a:lnTo>
                      <a:pt x="130" y="34"/>
                    </a:lnTo>
                    <a:lnTo>
                      <a:pt x="150" y="40"/>
                    </a:lnTo>
                    <a:lnTo>
                      <a:pt x="162" y="44"/>
                    </a:lnTo>
                    <a:lnTo>
                      <a:pt x="170" y="50"/>
                    </a:lnTo>
                    <a:lnTo>
                      <a:pt x="170" y="50"/>
                    </a:lnTo>
                    <a:lnTo>
                      <a:pt x="174" y="52"/>
                    </a:lnTo>
                    <a:lnTo>
                      <a:pt x="176" y="56"/>
                    </a:lnTo>
                    <a:lnTo>
                      <a:pt x="178" y="60"/>
                    </a:lnTo>
                    <a:lnTo>
                      <a:pt x="178" y="60"/>
                    </a:lnTo>
                    <a:lnTo>
                      <a:pt x="176" y="62"/>
                    </a:lnTo>
                    <a:lnTo>
                      <a:pt x="162" y="94"/>
                    </a:lnTo>
                    <a:lnTo>
                      <a:pt x="162" y="94"/>
                    </a:lnTo>
                    <a:lnTo>
                      <a:pt x="160" y="96"/>
                    </a:lnTo>
                    <a:lnTo>
                      <a:pt x="158" y="96"/>
                    </a:lnTo>
                    <a:lnTo>
                      <a:pt x="158" y="96"/>
                    </a:lnTo>
                    <a:lnTo>
                      <a:pt x="148" y="92"/>
                    </a:lnTo>
                    <a:lnTo>
                      <a:pt x="148" y="92"/>
                    </a:lnTo>
                    <a:lnTo>
                      <a:pt x="132" y="84"/>
                    </a:lnTo>
                    <a:lnTo>
                      <a:pt x="120" y="82"/>
                    </a:lnTo>
                    <a:lnTo>
                      <a:pt x="106" y="78"/>
                    </a:lnTo>
                    <a:lnTo>
                      <a:pt x="106" y="162"/>
                    </a:lnTo>
                    <a:lnTo>
                      <a:pt x="114" y="166"/>
                    </a:lnTo>
                    <a:lnTo>
                      <a:pt x="114" y="166"/>
                    </a:lnTo>
                    <a:lnTo>
                      <a:pt x="142" y="180"/>
                    </a:lnTo>
                    <a:lnTo>
                      <a:pt x="154" y="188"/>
                    </a:lnTo>
                    <a:lnTo>
                      <a:pt x="164" y="198"/>
                    </a:lnTo>
                    <a:lnTo>
                      <a:pt x="172" y="210"/>
                    </a:lnTo>
                    <a:lnTo>
                      <a:pt x="180" y="222"/>
                    </a:lnTo>
                    <a:lnTo>
                      <a:pt x="184" y="236"/>
                    </a:lnTo>
                    <a:lnTo>
                      <a:pt x="186" y="254"/>
                    </a:lnTo>
                    <a:lnTo>
                      <a:pt x="186" y="254"/>
                    </a:lnTo>
                    <a:lnTo>
                      <a:pt x="184" y="270"/>
                    </a:lnTo>
                    <a:lnTo>
                      <a:pt x="180" y="284"/>
                    </a:lnTo>
                    <a:lnTo>
                      <a:pt x="174" y="298"/>
                    </a:lnTo>
                    <a:lnTo>
                      <a:pt x="164" y="312"/>
                    </a:lnTo>
                    <a:lnTo>
                      <a:pt x="154" y="322"/>
                    </a:lnTo>
                    <a:lnTo>
                      <a:pt x="140" y="330"/>
                    </a:lnTo>
                    <a:lnTo>
                      <a:pt x="124" y="338"/>
                    </a:lnTo>
                    <a:lnTo>
                      <a:pt x="106" y="342"/>
                    </a:lnTo>
                    <a:lnTo>
                      <a:pt x="106" y="362"/>
                    </a:lnTo>
                    <a:close/>
                    <a:moveTo>
                      <a:pt x="82" y="78"/>
                    </a:moveTo>
                    <a:lnTo>
                      <a:pt x="82" y="78"/>
                    </a:lnTo>
                    <a:lnTo>
                      <a:pt x="74" y="82"/>
                    </a:lnTo>
                    <a:lnTo>
                      <a:pt x="68" y="84"/>
                    </a:lnTo>
                    <a:lnTo>
                      <a:pt x="62" y="88"/>
                    </a:lnTo>
                    <a:lnTo>
                      <a:pt x="62" y="88"/>
                    </a:lnTo>
                    <a:lnTo>
                      <a:pt x="58" y="94"/>
                    </a:lnTo>
                    <a:lnTo>
                      <a:pt x="54" y="100"/>
                    </a:lnTo>
                    <a:lnTo>
                      <a:pt x="52" y="106"/>
                    </a:lnTo>
                    <a:lnTo>
                      <a:pt x="52" y="114"/>
                    </a:lnTo>
                    <a:lnTo>
                      <a:pt x="52" y="114"/>
                    </a:lnTo>
                    <a:lnTo>
                      <a:pt x="54" y="126"/>
                    </a:lnTo>
                    <a:lnTo>
                      <a:pt x="60" y="138"/>
                    </a:lnTo>
                    <a:lnTo>
                      <a:pt x="70" y="146"/>
                    </a:lnTo>
                    <a:lnTo>
                      <a:pt x="82" y="152"/>
                    </a:lnTo>
                    <a:lnTo>
                      <a:pt x="82" y="78"/>
                    </a:lnTo>
                    <a:close/>
                    <a:moveTo>
                      <a:pt x="104" y="292"/>
                    </a:moveTo>
                    <a:lnTo>
                      <a:pt x="104" y="292"/>
                    </a:lnTo>
                    <a:lnTo>
                      <a:pt x="112" y="290"/>
                    </a:lnTo>
                    <a:lnTo>
                      <a:pt x="122" y="284"/>
                    </a:lnTo>
                    <a:lnTo>
                      <a:pt x="126" y="280"/>
                    </a:lnTo>
                    <a:lnTo>
                      <a:pt x="130" y="274"/>
                    </a:lnTo>
                    <a:lnTo>
                      <a:pt x="132" y="266"/>
                    </a:lnTo>
                    <a:lnTo>
                      <a:pt x="134" y="258"/>
                    </a:lnTo>
                    <a:lnTo>
                      <a:pt x="134" y="258"/>
                    </a:lnTo>
                    <a:lnTo>
                      <a:pt x="132" y="248"/>
                    </a:lnTo>
                    <a:lnTo>
                      <a:pt x="130" y="240"/>
                    </a:lnTo>
                    <a:lnTo>
                      <a:pt x="126" y="234"/>
                    </a:lnTo>
                    <a:lnTo>
                      <a:pt x="122" y="228"/>
                    </a:lnTo>
                    <a:lnTo>
                      <a:pt x="112" y="220"/>
                    </a:lnTo>
                    <a:lnTo>
                      <a:pt x="104" y="216"/>
                    </a:lnTo>
                    <a:lnTo>
                      <a:pt x="104" y="216"/>
                    </a:lnTo>
                    <a:lnTo>
                      <a:pt x="104" y="2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801"/>
              <p:cNvSpPr>
                <a:spLocks noEditPoints="1"/>
              </p:cNvSpPr>
              <p:nvPr/>
            </p:nvSpPr>
            <p:spPr bwMode="auto">
              <a:xfrm>
                <a:off x="4868813" y="6022404"/>
                <a:ext cx="117475" cy="231775"/>
              </a:xfrm>
              <a:custGeom>
                <a:avLst/>
                <a:gdLst>
                  <a:gd name="T0" fmla="*/ 42 w 74"/>
                  <a:gd name="T1" fmla="*/ 142 h 146"/>
                  <a:gd name="T2" fmla="*/ 38 w 74"/>
                  <a:gd name="T3" fmla="*/ 146 h 146"/>
                  <a:gd name="T4" fmla="*/ 34 w 74"/>
                  <a:gd name="T5" fmla="*/ 146 h 146"/>
                  <a:gd name="T6" fmla="*/ 32 w 74"/>
                  <a:gd name="T7" fmla="*/ 142 h 146"/>
                  <a:gd name="T8" fmla="*/ 32 w 74"/>
                  <a:gd name="T9" fmla="*/ 134 h 146"/>
                  <a:gd name="T10" fmla="*/ 14 w 74"/>
                  <a:gd name="T11" fmla="*/ 132 h 146"/>
                  <a:gd name="T12" fmla="*/ 2 w 74"/>
                  <a:gd name="T13" fmla="*/ 128 h 146"/>
                  <a:gd name="T14" fmla="*/ 0 w 74"/>
                  <a:gd name="T15" fmla="*/ 126 h 146"/>
                  <a:gd name="T16" fmla="*/ 6 w 74"/>
                  <a:gd name="T17" fmla="*/ 108 h 146"/>
                  <a:gd name="T18" fmla="*/ 8 w 74"/>
                  <a:gd name="T19" fmla="*/ 108 h 146"/>
                  <a:gd name="T20" fmla="*/ 10 w 74"/>
                  <a:gd name="T21" fmla="*/ 108 h 146"/>
                  <a:gd name="T22" fmla="*/ 18 w 74"/>
                  <a:gd name="T23" fmla="*/ 112 h 146"/>
                  <a:gd name="T24" fmla="*/ 32 w 74"/>
                  <a:gd name="T25" fmla="*/ 80 h 146"/>
                  <a:gd name="T26" fmla="*/ 28 w 74"/>
                  <a:gd name="T27" fmla="*/ 80 h 146"/>
                  <a:gd name="T28" fmla="*/ 10 w 74"/>
                  <a:gd name="T29" fmla="*/ 68 h 146"/>
                  <a:gd name="T30" fmla="*/ 2 w 74"/>
                  <a:gd name="T31" fmla="*/ 60 h 146"/>
                  <a:gd name="T32" fmla="*/ 0 w 74"/>
                  <a:gd name="T33" fmla="*/ 46 h 146"/>
                  <a:gd name="T34" fmla="*/ 2 w 74"/>
                  <a:gd name="T35" fmla="*/ 34 h 146"/>
                  <a:gd name="T36" fmla="*/ 6 w 74"/>
                  <a:gd name="T37" fmla="*/ 24 h 146"/>
                  <a:gd name="T38" fmla="*/ 18 w 74"/>
                  <a:gd name="T39" fmla="*/ 16 h 146"/>
                  <a:gd name="T40" fmla="*/ 32 w 74"/>
                  <a:gd name="T41" fmla="*/ 4 h 146"/>
                  <a:gd name="T42" fmla="*/ 32 w 74"/>
                  <a:gd name="T43" fmla="*/ 2 h 146"/>
                  <a:gd name="T44" fmla="*/ 38 w 74"/>
                  <a:gd name="T45" fmla="*/ 0 h 146"/>
                  <a:gd name="T46" fmla="*/ 42 w 74"/>
                  <a:gd name="T47" fmla="*/ 2 h 146"/>
                  <a:gd name="T48" fmla="*/ 42 w 74"/>
                  <a:gd name="T49" fmla="*/ 12 h 146"/>
                  <a:gd name="T50" fmla="*/ 52 w 74"/>
                  <a:gd name="T51" fmla="*/ 14 h 146"/>
                  <a:gd name="T52" fmla="*/ 68 w 74"/>
                  <a:gd name="T53" fmla="*/ 20 h 146"/>
                  <a:gd name="T54" fmla="*/ 68 w 74"/>
                  <a:gd name="T55" fmla="*/ 20 h 146"/>
                  <a:gd name="T56" fmla="*/ 70 w 74"/>
                  <a:gd name="T57" fmla="*/ 24 h 146"/>
                  <a:gd name="T58" fmla="*/ 64 w 74"/>
                  <a:gd name="T59" fmla="*/ 36 h 146"/>
                  <a:gd name="T60" fmla="*/ 62 w 74"/>
                  <a:gd name="T61" fmla="*/ 38 h 146"/>
                  <a:gd name="T62" fmla="*/ 58 w 74"/>
                  <a:gd name="T63" fmla="*/ 36 h 146"/>
                  <a:gd name="T64" fmla="*/ 42 w 74"/>
                  <a:gd name="T65" fmla="*/ 30 h 146"/>
                  <a:gd name="T66" fmla="*/ 44 w 74"/>
                  <a:gd name="T67" fmla="*/ 64 h 146"/>
                  <a:gd name="T68" fmla="*/ 56 w 74"/>
                  <a:gd name="T69" fmla="*/ 70 h 146"/>
                  <a:gd name="T70" fmla="*/ 70 w 74"/>
                  <a:gd name="T71" fmla="*/ 88 h 146"/>
                  <a:gd name="T72" fmla="*/ 74 w 74"/>
                  <a:gd name="T73" fmla="*/ 100 h 146"/>
                  <a:gd name="T74" fmla="*/ 70 w 74"/>
                  <a:gd name="T75" fmla="*/ 112 h 146"/>
                  <a:gd name="T76" fmla="*/ 56 w 74"/>
                  <a:gd name="T77" fmla="*/ 130 h 146"/>
                  <a:gd name="T78" fmla="*/ 42 w 74"/>
                  <a:gd name="T79" fmla="*/ 142 h 146"/>
                  <a:gd name="T80" fmla="*/ 32 w 74"/>
                  <a:gd name="T81" fmla="*/ 30 h 146"/>
                  <a:gd name="T82" fmla="*/ 24 w 74"/>
                  <a:gd name="T83" fmla="*/ 34 h 146"/>
                  <a:gd name="T84" fmla="*/ 22 w 74"/>
                  <a:gd name="T85" fmla="*/ 40 h 146"/>
                  <a:gd name="T86" fmla="*/ 20 w 74"/>
                  <a:gd name="T87" fmla="*/ 44 h 146"/>
                  <a:gd name="T88" fmla="*/ 24 w 74"/>
                  <a:gd name="T89" fmla="*/ 54 h 146"/>
                  <a:gd name="T90" fmla="*/ 32 w 74"/>
                  <a:gd name="T91" fmla="*/ 60 h 146"/>
                  <a:gd name="T92" fmla="*/ 40 w 74"/>
                  <a:gd name="T93" fmla="*/ 116 h 146"/>
                  <a:gd name="T94" fmla="*/ 48 w 74"/>
                  <a:gd name="T95" fmla="*/ 112 h 146"/>
                  <a:gd name="T96" fmla="*/ 52 w 74"/>
                  <a:gd name="T97" fmla="*/ 102 h 146"/>
                  <a:gd name="T98" fmla="*/ 52 w 74"/>
                  <a:gd name="T99" fmla="*/ 94 h 146"/>
                  <a:gd name="T100" fmla="*/ 42 w 74"/>
                  <a:gd name="T101" fmla="*/ 84 h 146"/>
                  <a:gd name="T102" fmla="*/ 40 w 74"/>
                  <a:gd name="T103" fmla="*/ 1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146">
                    <a:moveTo>
                      <a:pt x="42" y="142"/>
                    </a:moveTo>
                    <a:lnTo>
                      <a:pt x="42" y="142"/>
                    </a:lnTo>
                    <a:lnTo>
                      <a:pt x="42" y="146"/>
                    </a:lnTo>
                    <a:lnTo>
                      <a:pt x="38" y="146"/>
                    </a:lnTo>
                    <a:lnTo>
                      <a:pt x="34" y="146"/>
                    </a:lnTo>
                    <a:lnTo>
                      <a:pt x="34" y="146"/>
                    </a:lnTo>
                    <a:lnTo>
                      <a:pt x="32" y="146"/>
                    </a:lnTo>
                    <a:lnTo>
                      <a:pt x="32" y="142"/>
                    </a:lnTo>
                    <a:lnTo>
                      <a:pt x="32" y="134"/>
                    </a:lnTo>
                    <a:lnTo>
                      <a:pt x="32" y="134"/>
                    </a:lnTo>
                    <a:lnTo>
                      <a:pt x="22" y="134"/>
                    </a:lnTo>
                    <a:lnTo>
                      <a:pt x="14" y="132"/>
                    </a:lnTo>
                    <a:lnTo>
                      <a:pt x="2" y="128"/>
                    </a:lnTo>
                    <a:lnTo>
                      <a:pt x="2" y="128"/>
                    </a:lnTo>
                    <a:lnTo>
                      <a:pt x="2" y="128"/>
                    </a:lnTo>
                    <a:lnTo>
                      <a:pt x="0" y="126"/>
                    </a:lnTo>
                    <a:lnTo>
                      <a:pt x="0" y="124"/>
                    </a:lnTo>
                    <a:lnTo>
                      <a:pt x="6" y="108"/>
                    </a:lnTo>
                    <a:lnTo>
                      <a:pt x="6" y="108"/>
                    </a:lnTo>
                    <a:lnTo>
                      <a:pt x="8" y="108"/>
                    </a:lnTo>
                    <a:lnTo>
                      <a:pt x="8" y="108"/>
                    </a:lnTo>
                    <a:lnTo>
                      <a:pt x="10" y="108"/>
                    </a:lnTo>
                    <a:lnTo>
                      <a:pt x="10" y="108"/>
                    </a:lnTo>
                    <a:lnTo>
                      <a:pt x="18" y="112"/>
                    </a:lnTo>
                    <a:lnTo>
                      <a:pt x="32" y="116"/>
                    </a:lnTo>
                    <a:lnTo>
                      <a:pt x="32" y="80"/>
                    </a:lnTo>
                    <a:lnTo>
                      <a:pt x="28" y="80"/>
                    </a:lnTo>
                    <a:lnTo>
                      <a:pt x="28" y="80"/>
                    </a:lnTo>
                    <a:lnTo>
                      <a:pt x="18" y="74"/>
                    </a:lnTo>
                    <a:lnTo>
                      <a:pt x="10" y="68"/>
                    </a:lnTo>
                    <a:lnTo>
                      <a:pt x="6" y="64"/>
                    </a:lnTo>
                    <a:lnTo>
                      <a:pt x="2" y="60"/>
                    </a:lnTo>
                    <a:lnTo>
                      <a:pt x="0" y="54"/>
                    </a:lnTo>
                    <a:lnTo>
                      <a:pt x="0" y="46"/>
                    </a:lnTo>
                    <a:lnTo>
                      <a:pt x="0" y="46"/>
                    </a:lnTo>
                    <a:lnTo>
                      <a:pt x="2" y="34"/>
                    </a:lnTo>
                    <a:lnTo>
                      <a:pt x="6" y="24"/>
                    </a:lnTo>
                    <a:lnTo>
                      <a:pt x="6" y="24"/>
                    </a:lnTo>
                    <a:lnTo>
                      <a:pt x="12" y="20"/>
                    </a:lnTo>
                    <a:lnTo>
                      <a:pt x="18" y="16"/>
                    </a:lnTo>
                    <a:lnTo>
                      <a:pt x="32" y="12"/>
                    </a:lnTo>
                    <a:lnTo>
                      <a:pt x="32" y="4"/>
                    </a:lnTo>
                    <a:lnTo>
                      <a:pt x="32" y="4"/>
                    </a:lnTo>
                    <a:lnTo>
                      <a:pt x="32" y="2"/>
                    </a:lnTo>
                    <a:lnTo>
                      <a:pt x="34" y="0"/>
                    </a:lnTo>
                    <a:lnTo>
                      <a:pt x="38" y="0"/>
                    </a:lnTo>
                    <a:lnTo>
                      <a:pt x="38" y="0"/>
                    </a:lnTo>
                    <a:lnTo>
                      <a:pt x="42" y="2"/>
                    </a:lnTo>
                    <a:lnTo>
                      <a:pt x="42" y="4"/>
                    </a:lnTo>
                    <a:lnTo>
                      <a:pt x="42" y="12"/>
                    </a:lnTo>
                    <a:lnTo>
                      <a:pt x="42" y="12"/>
                    </a:lnTo>
                    <a:lnTo>
                      <a:pt x="52" y="14"/>
                    </a:lnTo>
                    <a:lnTo>
                      <a:pt x="58" y="16"/>
                    </a:lnTo>
                    <a:lnTo>
                      <a:pt x="68" y="20"/>
                    </a:lnTo>
                    <a:lnTo>
                      <a:pt x="68" y="20"/>
                    </a:lnTo>
                    <a:lnTo>
                      <a:pt x="68" y="20"/>
                    </a:lnTo>
                    <a:lnTo>
                      <a:pt x="70" y="24"/>
                    </a:lnTo>
                    <a:lnTo>
                      <a:pt x="70" y="24"/>
                    </a:lnTo>
                    <a:lnTo>
                      <a:pt x="64" y="36"/>
                    </a:lnTo>
                    <a:lnTo>
                      <a:pt x="64" y="36"/>
                    </a:lnTo>
                    <a:lnTo>
                      <a:pt x="62" y="38"/>
                    </a:lnTo>
                    <a:lnTo>
                      <a:pt x="62" y="38"/>
                    </a:lnTo>
                    <a:lnTo>
                      <a:pt x="58" y="36"/>
                    </a:lnTo>
                    <a:lnTo>
                      <a:pt x="58" y="36"/>
                    </a:lnTo>
                    <a:lnTo>
                      <a:pt x="52" y="34"/>
                    </a:lnTo>
                    <a:lnTo>
                      <a:pt x="42" y="30"/>
                    </a:lnTo>
                    <a:lnTo>
                      <a:pt x="42" y="64"/>
                    </a:lnTo>
                    <a:lnTo>
                      <a:pt x="44" y="64"/>
                    </a:lnTo>
                    <a:lnTo>
                      <a:pt x="44" y="64"/>
                    </a:lnTo>
                    <a:lnTo>
                      <a:pt x="56" y="70"/>
                    </a:lnTo>
                    <a:lnTo>
                      <a:pt x="64" y="78"/>
                    </a:lnTo>
                    <a:lnTo>
                      <a:pt x="70" y="88"/>
                    </a:lnTo>
                    <a:lnTo>
                      <a:pt x="72" y="94"/>
                    </a:lnTo>
                    <a:lnTo>
                      <a:pt x="74" y="100"/>
                    </a:lnTo>
                    <a:lnTo>
                      <a:pt x="74" y="100"/>
                    </a:lnTo>
                    <a:lnTo>
                      <a:pt x="70" y="112"/>
                    </a:lnTo>
                    <a:lnTo>
                      <a:pt x="64" y="122"/>
                    </a:lnTo>
                    <a:lnTo>
                      <a:pt x="56" y="130"/>
                    </a:lnTo>
                    <a:lnTo>
                      <a:pt x="42" y="134"/>
                    </a:lnTo>
                    <a:lnTo>
                      <a:pt x="42" y="142"/>
                    </a:lnTo>
                    <a:close/>
                    <a:moveTo>
                      <a:pt x="32" y="30"/>
                    </a:moveTo>
                    <a:lnTo>
                      <a:pt x="32" y="30"/>
                    </a:lnTo>
                    <a:lnTo>
                      <a:pt x="28" y="32"/>
                    </a:lnTo>
                    <a:lnTo>
                      <a:pt x="24" y="34"/>
                    </a:lnTo>
                    <a:lnTo>
                      <a:pt x="24" y="34"/>
                    </a:lnTo>
                    <a:lnTo>
                      <a:pt x="22" y="40"/>
                    </a:lnTo>
                    <a:lnTo>
                      <a:pt x="20" y="44"/>
                    </a:lnTo>
                    <a:lnTo>
                      <a:pt x="20" y="44"/>
                    </a:lnTo>
                    <a:lnTo>
                      <a:pt x="22" y="50"/>
                    </a:lnTo>
                    <a:lnTo>
                      <a:pt x="24" y="54"/>
                    </a:lnTo>
                    <a:lnTo>
                      <a:pt x="28" y="58"/>
                    </a:lnTo>
                    <a:lnTo>
                      <a:pt x="32" y="60"/>
                    </a:lnTo>
                    <a:lnTo>
                      <a:pt x="32" y="30"/>
                    </a:lnTo>
                    <a:close/>
                    <a:moveTo>
                      <a:pt x="40" y="116"/>
                    </a:moveTo>
                    <a:lnTo>
                      <a:pt x="40" y="116"/>
                    </a:lnTo>
                    <a:lnTo>
                      <a:pt x="48" y="112"/>
                    </a:lnTo>
                    <a:lnTo>
                      <a:pt x="52" y="108"/>
                    </a:lnTo>
                    <a:lnTo>
                      <a:pt x="52" y="102"/>
                    </a:lnTo>
                    <a:lnTo>
                      <a:pt x="52" y="102"/>
                    </a:lnTo>
                    <a:lnTo>
                      <a:pt x="52" y="94"/>
                    </a:lnTo>
                    <a:lnTo>
                      <a:pt x="48" y="90"/>
                    </a:lnTo>
                    <a:lnTo>
                      <a:pt x="42" y="84"/>
                    </a:lnTo>
                    <a:lnTo>
                      <a:pt x="40" y="84"/>
                    </a:lnTo>
                    <a:lnTo>
                      <a:pt x="4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802"/>
              <p:cNvSpPr>
                <a:spLocks noEditPoints="1"/>
              </p:cNvSpPr>
              <p:nvPr/>
            </p:nvSpPr>
            <p:spPr bwMode="auto">
              <a:xfrm>
                <a:off x="4932313" y="6304979"/>
                <a:ext cx="69850" cy="142875"/>
              </a:xfrm>
              <a:custGeom>
                <a:avLst/>
                <a:gdLst>
                  <a:gd name="T0" fmla="*/ 26 w 44"/>
                  <a:gd name="T1" fmla="*/ 86 h 90"/>
                  <a:gd name="T2" fmla="*/ 24 w 44"/>
                  <a:gd name="T3" fmla="*/ 90 h 90"/>
                  <a:gd name="T4" fmla="*/ 22 w 44"/>
                  <a:gd name="T5" fmla="*/ 90 h 90"/>
                  <a:gd name="T6" fmla="*/ 18 w 44"/>
                  <a:gd name="T7" fmla="*/ 86 h 90"/>
                  <a:gd name="T8" fmla="*/ 18 w 44"/>
                  <a:gd name="T9" fmla="*/ 82 h 90"/>
                  <a:gd name="T10" fmla="*/ 2 w 44"/>
                  <a:gd name="T11" fmla="*/ 78 h 90"/>
                  <a:gd name="T12" fmla="*/ 0 w 44"/>
                  <a:gd name="T13" fmla="*/ 76 h 90"/>
                  <a:gd name="T14" fmla="*/ 4 w 44"/>
                  <a:gd name="T15" fmla="*/ 66 h 90"/>
                  <a:gd name="T16" fmla="*/ 4 w 44"/>
                  <a:gd name="T17" fmla="*/ 66 h 90"/>
                  <a:gd name="T18" fmla="*/ 6 w 44"/>
                  <a:gd name="T19" fmla="*/ 66 h 90"/>
                  <a:gd name="T20" fmla="*/ 18 w 44"/>
                  <a:gd name="T21" fmla="*/ 70 h 90"/>
                  <a:gd name="T22" fmla="*/ 16 w 44"/>
                  <a:gd name="T23" fmla="*/ 48 h 90"/>
                  <a:gd name="T24" fmla="*/ 12 w 44"/>
                  <a:gd name="T25" fmla="*/ 46 h 90"/>
                  <a:gd name="T26" fmla="*/ 2 w 44"/>
                  <a:gd name="T27" fmla="*/ 36 h 90"/>
                  <a:gd name="T28" fmla="*/ 0 w 44"/>
                  <a:gd name="T29" fmla="*/ 28 h 90"/>
                  <a:gd name="T30" fmla="*/ 4 w 44"/>
                  <a:gd name="T31" fmla="*/ 16 h 90"/>
                  <a:gd name="T32" fmla="*/ 10 w 44"/>
                  <a:gd name="T33" fmla="*/ 10 h 90"/>
                  <a:gd name="T34" fmla="*/ 18 w 44"/>
                  <a:gd name="T35" fmla="*/ 2 h 90"/>
                  <a:gd name="T36" fmla="*/ 18 w 44"/>
                  <a:gd name="T37" fmla="*/ 0 h 90"/>
                  <a:gd name="T38" fmla="*/ 24 w 44"/>
                  <a:gd name="T39" fmla="*/ 0 h 90"/>
                  <a:gd name="T40" fmla="*/ 26 w 44"/>
                  <a:gd name="T41" fmla="*/ 0 h 90"/>
                  <a:gd name="T42" fmla="*/ 26 w 44"/>
                  <a:gd name="T43" fmla="*/ 8 h 90"/>
                  <a:gd name="T44" fmla="*/ 36 w 44"/>
                  <a:gd name="T45" fmla="*/ 10 h 90"/>
                  <a:gd name="T46" fmla="*/ 40 w 44"/>
                  <a:gd name="T47" fmla="*/ 12 h 90"/>
                  <a:gd name="T48" fmla="*/ 42 w 44"/>
                  <a:gd name="T49" fmla="*/ 14 h 90"/>
                  <a:gd name="T50" fmla="*/ 38 w 44"/>
                  <a:gd name="T51" fmla="*/ 24 h 90"/>
                  <a:gd name="T52" fmla="*/ 36 w 44"/>
                  <a:gd name="T53" fmla="*/ 22 h 90"/>
                  <a:gd name="T54" fmla="*/ 32 w 44"/>
                  <a:gd name="T55" fmla="*/ 20 h 90"/>
                  <a:gd name="T56" fmla="*/ 26 w 44"/>
                  <a:gd name="T57" fmla="*/ 38 h 90"/>
                  <a:gd name="T58" fmla="*/ 28 w 44"/>
                  <a:gd name="T59" fmla="*/ 40 h 90"/>
                  <a:gd name="T60" fmla="*/ 40 w 44"/>
                  <a:gd name="T61" fmla="*/ 48 h 90"/>
                  <a:gd name="T62" fmla="*/ 44 w 44"/>
                  <a:gd name="T63" fmla="*/ 60 h 90"/>
                  <a:gd name="T64" fmla="*/ 44 w 44"/>
                  <a:gd name="T65" fmla="*/ 68 h 90"/>
                  <a:gd name="T66" fmla="*/ 34 w 44"/>
                  <a:gd name="T67" fmla="*/ 80 h 90"/>
                  <a:gd name="T68" fmla="*/ 26 w 44"/>
                  <a:gd name="T69" fmla="*/ 86 h 90"/>
                  <a:gd name="T70" fmla="*/ 20 w 44"/>
                  <a:gd name="T71" fmla="*/ 18 h 90"/>
                  <a:gd name="T72" fmla="*/ 14 w 44"/>
                  <a:gd name="T73" fmla="*/ 22 h 90"/>
                  <a:gd name="T74" fmla="*/ 12 w 44"/>
                  <a:gd name="T75" fmla="*/ 28 h 90"/>
                  <a:gd name="T76" fmla="*/ 14 w 44"/>
                  <a:gd name="T77" fmla="*/ 32 h 90"/>
                  <a:gd name="T78" fmla="*/ 20 w 44"/>
                  <a:gd name="T79" fmla="*/ 18 h 90"/>
                  <a:gd name="T80" fmla="*/ 24 w 44"/>
                  <a:gd name="T81" fmla="*/ 70 h 90"/>
                  <a:gd name="T82" fmla="*/ 32 w 44"/>
                  <a:gd name="T83" fmla="*/ 66 h 90"/>
                  <a:gd name="T84" fmla="*/ 32 w 44"/>
                  <a:gd name="T85" fmla="*/ 62 h 90"/>
                  <a:gd name="T86" fmla="*/ 30 w 44"/>
                  <a:gd name="T87" fmla="*/ 54 h 90"/>
                  <a:gd name="T88" fmla="*/ 24 w 44"/>
                  <a:gd name="T8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90">
                    <a:moveTo>
                      <a:pt x="26" y="86"/>
                    </a:moveTo>
                    <a:lnTo>
                      <a:pt x="26" y="86"/>
                    </a:lnTo>
                    <a:lnTo>
                      <a:pt x="26" y="88"/>
                    </a:lnTo>
                    <a:lnTo>
                      <a:pt x="24" y="90"/>
                    </a:lnTo>
                    <a:lnTo>
                      <a:pt x="22" y="90"/>
                    </a:lnTo>
                    <a:lnTo>
                      <a:pt x="22" y="90"/>
                    </a:lnTo>
                    <a:lnTo>
                      <a:pt x="18" y="88"/>
                    </a:lnTo>
                    <a:lnTo>
                      <a:pt x="18" y="86"/>
                    </a:lnTo>
                    <a:lnTo>
                      <a:pt x="18" y="82"/>
                    </a:lnTo>
                    <a:lnTo>
                      <a:pt x="18" y="82"/>
                    </a:lnTo>
                    <a:lnTo>
                      <a:pt x="8" y="80"/>
                    </a:lnTo>
                    <a:lnTo>
                      <a:pt x="2" y="78"/>
                    </a:lnTo>
                    <a:lnTo>
                      <a:pt x="2" y="78"/>
                    </a:lnTo>
                    <a:lnTo>
                      <a:pt x="0" y="76"/>
                    </a:lnTo>
                    <a:lnTo>
                      <a:pt x="0" y="76"/>
                    </a:lnTo>
                    <a:lnTo>
                      <a:pt x="4" y="66"/>
                    </a:lnTo>
                    <a:lnTo>
                      <a:pt x="4" y="66"/>
                    </a:lnTo>
                    <a:lnTo>
                      <a:pt x="4" y="66"/>
                    </a:lnTo>
                    <a:lnTo>
                      <a:pt x="6" y="66"/>
                    </a:lnTo>
                    <a:lnTo>
                      <a:pt x="6" y="66"/>
                    </a:lnTo>
                    <a:lnTo>
                      <a:pt x="10" y="68"/>
                    </a:lnTo>
                    <a:lnTo>
                      <a:pt x="18" y="70"/>
                    </a:lnTo>
                    <a:lnTo>
                      <a:pt x="18" y="50"/>
                    </a:lnTo>
                    <a:lnTo>
                      <a:pt x="16" y="48"/>
                    </a:lnTo>
                    <a:lnTo>
                      <a:pt x="16" y="48"/>
                    </a:lnTo>
                    <a:lnTo>
                      <a:pt x="12" y="46"/>
                    </a:lnTo>
                    <a:lnTo>
                      <a:pt x="6" y="42"/>
                    </a:lnTo>
                    <a:lnTo>
                      <a:pt x="2" y="36"/>
                    </a:lnTo>
                    <a:lnTo>
                      <a:pt x="0" y="28"/>
                    </a:lnTo>
                    <a:lnTo>
                      <a:pt x="0" y="28"/>
                    </a:lnTo>
                    <a:lnTo>
                      <a:pt x="2" y="20"/>
                    </a:lnTo>
                    <a:lnTo>
                      <a:pt x="4" y="16"/>
                    </a:lnTo>
                    <a:lnTo>
                      <a:pt x="4" y="16"/>
                    </a:lnTo>
                    <a:lnTo>
                      <a:pt x="10" y="10"/>
                    </a:lnTo>
                    <a:lnTo>
                      <a:pt x="18" y="8"/>
                    </a:lnTo>
                    <a:lnTo>
                      <a:pt x="18" y="2"/>
                    </a:lnTo>
                    <a:lnTo>
                      <a:pt x="18" y="2"/>
                    </a:lnTo>
                    <a:lnTo>
                      <a:pt x="18" y="0"/>
                    </a:lnTo>
                    <a:lnTo>
                      <a:pt x="22" y="0"/>
                    </a:lnTo>
                    <a:lnTo>
                      <a:pt x="24" y="0"/>
                    </a:lnTo>
                    <a:lnTo>
                      <a:pt x="24" y="0"/>
                    </a:lnTo>
                    <a:lnTo>
                      <a:pt x="26" y="0"/>
                    </a:lnTo>
                    <a:lnTo>
                      <a:pt x="26" y="2"/>
                    </a:lnTo>
                    <a:lnTo>
                      <a:pt x="26" y="8"/>
                    </a:lnTo>
                    <a:lnTo>
                      <a:pt x="26" y="8"/>
                    </a:lnTo>
                    <a:lnTo>
                      <a:pt x="36" y="10"/>
                    </a:lnTo>
                    <a:lnTo>
                      <a:pt x="40" y="12"/>
                    </a:lnTo>
                    <a:lnTo>
                      <a:pt x="40" y="12"/>
                    </a:lnTo>
                    <a:lnTo>
                      <a:pt x="42" y="14"/>
                    </a:lnTo>
                    <a:lnTo>
                      <a:pt x="42" y="14"/>
                    </a:lnTo>
                    <a:lnTo>
                      <a:pt x="38" y="22"/>
                    </a:lnTo>
                    <a:lnTo>
                      <a:pt x="38" y="24"/>
                    </a:lnTo>
                    <a:lnTo>
                      <a:pt x="38" y="24"/>
                    </a:lnTo>
                    <a:lnTo>
                      <a:pt x="36" y="22"/>
                    </a:lnTo>
                    <a:lnTo>
                      <a:pt x="36" y="22"/>
                    </a:lnTo>
                    <a:lnTo>
                      <a:pt x="32" y="20"/>
                    </a:lnTo>
                    <a:lnTo>
                      <a:pt x="26" y="18"/>
                    </a:lnTo>
                    <a:lnTo>
                      <a:pt x="26" y="38"/>
                    </a:lnTo>
                    <a:lnTo>
                      <a:pt x="28" y="40"/>
                    </a:lnTo>
                    <a:lnTo>
                      <a:pt x="28" y="40"/>
                    </a:lnTo>
                    <a:lnTo>
                      <a:pt x="34" y="44"/>
                    </a:lnTo>
                    <a:lnTo>
                      <a:pt x="40" y="48"/>
                    </a:lnTo>
                    <a:lnTo>
                      <a:pt x="44" y="54"/>
                    </a:lnTo>
                    <a:lnTo>
                      <a:pt x="44" y="60"/>
                    </a:lnTo>
                    <a:lnTo>
                      <a:pt x="44" y="60"/>
                    </a:lnTo>
                    <a:lnTo>
                      <a:pt x="44" y="68"/>
                    </a:lnTo>
                    <a:lnTo>
                      <a:pt x="40" y="74"/>
                    </a:lnTo>
                    <a:lnTo>
                      <a:pt x="34" y="80"/>
                    </a:lnTo>
                    <a:lnTo>
                      <a:pt x="26" y="82"/>
                    </a:lnTo>
                    <a:lnTo>
                      <a:pt x="26" y="86"/>
                    </a:lnTo>
                    <a:close/>
                    <a:moveTo>
                      <a:pt x="20" y="18"/>
                    </a:moveTo>
                    <a:lnTo>
                      <a:pt x="20" y="18"/>
                    </a:lnTo>
                    <a:lnTo>
                      <a:pt x="14" y="22"/>
                    </a:lnTo>
                    <a:lnTo>
                      <a:pt x="14" y="22"/>
                    </a:lnTo>
                    <a:lnTo>
                      <a:pt x="12" y="24"/>
                    </a:lnTo>
                    <a:lnTo>
                      <a:pt x="12" y="28"/>
                    </a:lnTo>
                    <a:lnTo>
                      <a:pt x="12" y="28"/>
                    </a:lnTo>
                    <a:lnTo>
                      <a:pt x="14" y="32"/>
                    </a:lnTo>
                    <a:lnTo>
                      <a:pt x="20" y="36"/>
                    </a:lnTo>
                    <a:lnTo>
                      <a:pt x="20" y="18"/>
                    </a:lnTo>
                    <a:close/>
                    <a:moveTo>
                      <a:pt x="24" y="70"/>
                    </a:moveTo>
                    <a:lnTo>
                      <a:pt x="24" y="70"/>
                    </a:lnTo>
                    <a:lnTo>
                      <a:pt x="30" y="68"/>
                    </a:lnTo>
                    <a:lnTo>
                      <a:pt x="32" y="66"/>
                    </a:lnTo>
                    <a:lnTo>
                      <a:pt x="32" y="62"/>
                    </a:lnTo>
                    <a:lnTo>
                      <a:pt x="32" y="62"/>
                    </a:lnTo>
                    <a:lnTo>
                      <a:pt x="32" y="58"/>
                    </a:lnTo>
                    <a:lnTo>
                      <a:pt x="30" y="54"/>
                    </a:lnTo>
                    <a:lnTo>
                      <a:pt x="24" y="52"/>
                    </a:lnTo>
                    <a:lnTo>
                      <a:pt x="24" y="52"/>
                    </a:lnTo>
                    <a:lnTo>
                      <a:pt x="24"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803"/>
              <p:cNvSpPr>
                <a:spLocks noEditPoints="1"/>
              </p:cNvSpPr>
              <p:nvPr/>
            </p:nvSpPr>
            <p:spPr bwMode="auto">
              <a:xfrm>
                <a:off x="5310138" y="6444679"/>
                <a:ext cx="82550" cy="168275"/>
              </a:xfrm>
              <a:custGeom>
                <a:avLst/>
                <a:gdLst>
                  <a:gd name="T0" fmla="*/ 30 w 52"/>
                  <a:gd name="T1" fmla="*/ 102 h 106"/>
                  <a:gd name="T2" fmla="*/ 26 w 52"/>
                  <a:gd name="T3" fmla="*/ 106 h 106"/>
                  <a:gd name="T4" fmla="*/ 24 w 52"/>
                  <a:gd name="T5" fmla="*/ 106 h 106"/>
                  <a:gd name="T6" fmla="*/ 22 w 52"/>
                  <a:gd name="T7" fmla="*/ 102 h 106"/>
                  <a:gd name="T8" fmla="*/ 22 w 52"/>
                  <a:gd name="T9" fmla="*/ 96 h 106"/>
                  <a:gd name="T10" fmla="*/ 2 w 52"/>
                  <a:gd name="T11" fmla="*/ 92 h 106"/>
                  <a:gd name="T12" fmla="*/ 0 w 52"/>
                  <a:gd name="T13" fmla="*/ 90 h 106"/>
                  <a:gd name="T14" fmla="*/ 4 w 52"/>
                  <a:gd name="T15" fmla="*/ 78 h 106"/>
                  <a:gd name="T16" fmla="*/ 4 w 52"/>
                  <a:gd name="T17" fmla="*/ 78 h 106"/>
                  <a:gd name="T18" fmla="*/ 6 w 52"/>
                  <a:gd name="T19" fmla="*/ 78 h 106"/>
                  <a:gd name="T20" fmla="*/ 22 w 52"/>
                  <a:gd name="T21" fmla="*/ 84 h 106"/>
                  <a:gd name="T22" fmla="*/ 20 w 52"/>
                  <a:gd name="T23" fmla="*/ 58 h 106"/>
                  <a:gd name="T24" fmla="*/ 12 w 52"/>
                  <a:gd name="T25" fmla="*/ 54 h 106"/>
                  <a:gd name="T26" fmla="*/ 2 w 52"/>
                  <a:gd name="T27" fmla="*/ 44 h 106"/>
                  <a:gd name="T28" fmla="*/ 0 w 52"/>
                  <a:gd name="T29" fmla="*/ 34 h 106"/>
                  <a:gd name="T30" fmla="*/ 4 w 52"/>
                  <a:gd name="T31" fmla="*/ 18 h 106"/>
                  <a:gd name="T32" fmla="*/ 12 w 52"/>
                  <a:gd name="T33" fmla="*/ 12 h 106"/>
                  <a:gd name="T34" fmla="*/ 22 w 52"/>
                  <a:gd name="T35" fmla="*/ 4 h 106"/>
                  <a:gd name="T36" fmla="*/ 22 w 52"/>
                  <a:gd name="T37" fmla="*/ 2 h 106"/>
                  <a:gd name="T38" fmla="*/ 26 w 52"/>
                  <a:gd name="T39" fmla="*/ 0 h 106"/>
                  <a:gd name="T40" fmla="*/ 30 w 52"/>
                  <a:gd name="T41" fmla="*/ 2 h 106"/>
                  <a:gd name="T42" fmla="*/ 30 w 52"/>
                  <a:gd name="T43" fmla="*/ 10 h 106"/>
                  <a:gd name="T44" fmla="*/ 42 w 52"/>
                  <a:gd name="T45" fmla="*/ 12 h 106"/>
                  <a:gd name="T46" fmla="*/ 48 w 52"/>
                  <a:gd name="T47" fmla="*/ 14 h 106"/>
                  <a:gd name="T48" fmla="*/ 48 w 52"/>
                  <a:gd name="T49" fmla="*/ 18 h 106"/>
                  <a:gd name="T50" fmla="*/ 44 w 52"/>
                  <a:gd name="T51" fmla="*/ 26 h 106"/>
                  <a:gd name="T52" fmla="*/ 44 w 52"/>
                  <a:gd name="T53" fmla="*/ 28 h 106"/>
                  <a:gd name="T54" fmla="*/ 42 w 52"/>
                  <a:gd name="T55" fmla="*/ 26 h 106"/>
                  <a:gd name="T56" fmla="*/ 30 w 52"/>
                  <a:gd name="T57" fmla="*/ 22 h 106"/>
                  <a:gd name="T58" fmla="*/ 32 w 52"/>
                  <a:gd name="T59" fmla="*/ 48 h 106"/>
                  <a:gd name="T60" fmla="*/ 40 w 52"/>
                  <a:gd name="T61" fmla="*/ 52 h 106"/>
                  <a:gd name="T62" fmla="*/ 50 w 52"/>
                  <a:gd name="T63" fmla="*/ 64 h 106"/>
                  <a:gd name="T64" fmla="*/ 52 w 52"/>
                  <a:gd name="T65" fmla="*/ 72 h 106"/>
                  <a:gd name="T66" fmla="*/ 46 w 52"/>
                  <a:gd name="T67" fmla="*/ 88 h 106"/>
                  <a:gd name="T68" fmla="*/ 30 w 52"/>
                  <a:gd name="T69" fmla="*/ 96 h 106"/>
                  <a:gd name="T70" fmla="*/ 22 w 52"/>
                  <a:gd name="T71" fmla="*/ 22 h 106"/>
                  <a:gd name="T72" fmla="*/ 20 w 52"/>
                  <a:gd name="T73" fmla="*/ 24 h 106"/>
                  <a:gd name="T74" fmla="*/ 16 w 52"/>
                  <a:gd name="T75" fmla="*/ 26 h 106"/>
                  <a:gd name="T76" fmla="*/ 14 w 52"/>
                  <a:gd name="T77" fmla="*/ 32 h 106"/>
                  <a:gd name="T78" fmla="*/ 14 w 52"/>
                  <a:gd name="T79" fmla="*/ 36 h 106"/>
                  <a:gd name="T80" fmla="*/ 22 w 52"/>
                  <a:gd name="T81" fmla="*/ 44 h 106"/>
                  <a:gd name="T82" fmla="*/ 28 w 52"/>
                  <a:gd name="T83" fmla="*/ 84 h 106"/>
                  <a:gd name="T84" fmla="*/ 34 w 52"/>
                  <a:gd name="T85" fmla="*/ 80 h 106"/>
                  <a:gd name="T86" fmla="*/ 36 w 52"/>
                  <a:gd name="T87" fmla="*/ 74 h 106"/>
                  <a:gd name="T88" fmla="*/ 36 w 52"/>
                  <a:gd name="T89" fmla="*/ 68 h 106"/>
                  <a:gd name="T90" fmla="*/ 28 w 52"/>
                  <a:gd name="T91" fmla="*/ 62 h 106"/>
                  <a:gd name="T92" fmla="*/ 28 w 52"/>
                  <a:gd name="T93"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106">
                    <a:moveTo>
                      <a:pt x="30" y="102"/>
                    </a:moveTo>
                    <a:lnTo>
                      <a:pt x="30" y="102"/>
                    </a:lnTo>
                    <a:lnTo>
                      <a:pt x="30" y="104"/>
                    </a:lnTo>
                    <a:lnTo>
                      <a:pt x="26" y="106"/>
                    </a:lnTo>
                    <a:lnTo>
                      <a:pt x="24" y="106"/>
                    </a:lnTo>
                    <a:lnTo>
                      <a:pt x="24" y="106"/>
                    </a:lnTo>
                    <a:lnTo>
                      <a:pt x="22" y="104"/>
                    </a:lnTo>
                    <a:lnTo>
                      <a:pt x="22" y="102"/>
                    </a:lnTo>
                    <a:lnTo>
                      <a:pt x="22" y="96"/>
                    </a:lnTo>
                    <a:lnTo>
                      <a:pt x="22" y="96"/>
                    </a:lnTo>
                    <a:lnTo>
                      <a:pt x="10" y="96"/>
                    </a:lnTo>
                    <a:lnTo>
                      <a:pt x="2" y="92"/>
                    </a:lnTo>
                    <a:lnTo>
                      <a:pt x="2" y="92"/>
                    </a:lnTo>
                    <a:lnTo>
                      <a:pt x="0" y="90"/>
                    </a:lnTo>
                    <a:lnTo>
                      <a:pt x="0" y="88"/>
                    </a:lnTo>
                    <a:lnTo>
                      <a:pt x="4" y="78"/>
                    </a:lnTo>
                    <a:lnTo>
                      <a:pt x="4" y="78"/>
                    </a:lnTo>
                    <a:lnTo>
                      <a:pt x="4" y="78"/>
                    </a:lnTo>
                    <a:lnTo>
                      <a:pt x="6" y="78"/>
                    </a:lnTo>
                    <a:lnTo>
                      <a:pt x="6" y="78"/>
                    </a:lnTo>
                    <a:lnTo>
                      <a:pt x="12" y="80"/>
                    </a:lnTo>
                    <a:lnTo>
                      <a:pt x="22" y="84"/>
                    </a:lnTo>
                    <a:lnTo>
                      <a:pt x="22" y="58"/>
                    </a:lnTo>
                    <a:lnTo>
                      <a:pt x="20" y="58"/>
                    </a:lnTo>
                    <a:lnTo>
                      <a:pt x="20" y="58"/>
                    </a:lnTo>
                    <a:lnTo>
                      <a:pt x="12" y="54"/>
                    </a:lnTo>
                    <a:lnTo>
                      <a:pt x="6" y="50"/>
                    </a:lnTo>
                    <a:lnTo>
                      <a:pt x="2" y="44"/>
                    </a:lnTo>
                    <a:lnTo>
                      <a:pt x="0" y="34"/>
                    </a:lnTo>
                    <a:lnTo>
                      <a:pt x="0" y="34"/>
                    </a:lnTo>
                    <a:lnTo>
                      <a:pt x="0" y="24"/>
                    </a:lnTo>
                    <a:lnTo>
                      <a:pt x="4" y="18"/>
                    </a:lnTo>
                    <a:lnTo>
                      <a:pt x="4" y="18"/>
                    </a:lnTo>
                    <a:lnTo>
                      <a:pt x="12" y="12"/>
                    </a:lnTo>
                    <a:lnTo>
                      <a:pt x="22" y="10"/>
                    </a:lnTo>
                    <a:lnTo>
                      <a:pt x="22" y="4"/>
                    </a:lnTo>
                    <a:lnTo>
                      <a:pt x="22" y="4"/>
                    </a:lnTo>
                    <a:lnTo>
                      <a:pt x="22" y="2"/>
                    </a:lnTo>
                    <a:lnTo>
                      <a:pt x="24" y="0"/>
                    </a:lnTo>
                    <a:lnTo>
                      <a:pt x="26" y="0"/>
                    </a:lnTo>
                    <a:lnTo>
                      <a:pt x="26" y="0"/>
                    </a:lnTo>
                    <a:lnTo>
                      <a:pt x="30" y="2"/>
                    </a:lnTo>
                    <a:lnTo>
                      <a:pt x="30" y="4"/>
                    </a:lnTo>
                    <a:lnTo>
                      <a:pt x="30" y="10"/>
                    </a:lnTo>
                    <a:lnTo>
                      <a:pt x="30" y="10"/>
                    </a:lnTo>
                    <a:lnTo>
                      <a:pt x="42" y="12"/>
                    </a:lnTo>
                    <a:lnTo>
                      <a:pt x="48" y="14"/>
                    </a:lnTo>
                    <a:lnTo>
                      <a:pt x="48" y="14"/>
                    </a:lnTo>
                    <a:lnTo>
                      <a:pt x="50" y="18"/>
                    </a:lnTo>
                    <a:lnTo>
                      <a:pt x="48" y="18"/>
                    </a:lnTo>
                    <a:lnTo>
                      <a:pt x="44" y="26"/>
                    </a:lnTo>
                    <a:lnTo>
                      <a:pt x="44" y="26"/>
                    </a:lnTo>
                    <a:lnTo>
                      <a:pt x="44" y="28"/>
                    </a:lnTo>
                    <a:lnTo>
                      <a:pt x="44" y="28"/>
                    </a:lnTo>
                    <a:lnTo>
                      <a:pt x="42" y="26"/>
                    </a:lnTo>
                    <a:lnTo>
                      <a:pt x="42" y="26"/>
                    </a:lnTo>
                    <a:lnTo>
                      <a:pt x="36" y="24"/>
                    </a:lnTo>
                    <a:lnTo>
                      <a:pt x="30" y="22"/>
                    </a:lnTo>
                    <a:lnTo>
                      <a:pt x="30" y="46"/>
                    </a:lnTo>
                    <a:lnTo>
                      <a:pt x="32" y="48"/>
                    </a:lnTo>
                    <a:lnTo>
                      <a:pt x="32" y="48"/>
                    </a:lnTo>
                    <a:lnTo>
                      <a:pt x="40" y="52"/>
                    </a:lnTo>
                    <a:lnTo>
                      <a:pt x="46" y="56"/>
                    </a:lnTo>
                    <a:lnTo>
                      <a:pt x="50" y="64"/>
                    </a:lnTo>
                    <a:lnTo>
                      <a:pt x="52" y="72"/>
                    </a:lnTo>
                    <a:lnTo>
                      <a:pt x="52" y="72"/>
                    </a:lnTo>
                    <a:lnTo>
                      <a:pt x="50" y="80"/>
                    </a:lnTo>
                    <a:lnTo>
                      <a:pt x="46" y="88"/>
                    </a:lnTo>
                    <a:lnTo>
                      <a:pt x="38" y="94"/>
                    </a:lnTo>
                    <a:lnTo>
                      <a:pt x="30" y="96"/>
                    </a:lnTo>
                    <a:lnTo>
                      <a:pt x="30" y="102"/>
                    </a:lnTo>
                    <a:close/>
                    <a:moveTo>
                      <a:pt x="22" y="22"/>
                    </a:moveTo>
                    <a:lnTo>
                      <a:pt x="22" y="22"/>
                    </a:lnTo>
                    <a:lnTo>
                      <a:pt x="20" y="24"/>
                    </a:lnTo>
                    <a:lnTo>
                      <a:pt x="16" y="26"/>
                    </a:lnTo>
                    <a:lnTo>
                      <a:pt x="16" y="26"/>
                    </a:lnTo>
                    <a:lnTo>
                      <a:pt x="14" y="28"/>
                    </a:lnTo>
                    <a:lnTo>
                      <a:pt x="14" y="32"/>
                    </a:lnTo>
                    <a:lnTo>
                      <a:pt x="14" y="32"/>
                    </a:lnTo>
                    <a:lnTo>
                      <a:pt x="14" y="36"/>
                    </a:lnTo>
                    <a:lnTo>
                      <a:pt x="16" y="40"/>
                    </a:lnTo>
                    <a:lnTo>
                      <a:pt x="22" y="44"/>
                    </a:lnTo>
                    <a:lnTo>
                      <a:pt x="22" y="22"/>
                    </a:lnTo>
                    <a:close/>
                    <a:moveTo>
                      <a:pt x="28" y="84"/>
                    </a:moveTo>
                    <a:lnTo>
                      <a:pt x="28" y="84"/>
                    </a:lnTo>
                    <a:lnTo>
                      <a:pt x="34" y="80"/>
                    </a:lnTo>
                    <a:lnTo>
                      <a:pt x="36" y="78"/>
                    </a:lnTo>
                    <a:lnTo>
                      <a:pt x="36" y="74"/>
                    </a:lnTo>
                    <a:lnTo>
                      <a:pt x="36" y="74"/>
                    </a:lnTo>
                    <a:lnTo>
                      <a:pt x="36" y="68"/>
                    </a:lnTo>
                    <a:lnTo>
                      <a:pt x="34" y="64"/>
                    </a:lnTo>
                    <a:lnTo>
                      <a:pt x="28" y="62"/>
                    </a:lnTo>
                    <a:lnTo>
                      <a:pt x="28" y="62"/>
                    </a:lnTo>
                    <a:lnTo>
                      <a:pt x="28"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04"/>
              <p:cNvSpPr>
                <a:spLocks noEditPoints="1"/>
              </p:cNvSpPr>
              <p:nvPr/>
            </p:nvSpPr>
            <p:spPr bwMode="auto">
              <a:xfrm>
                <a:off x="5433963" y="6298629"/>
                <a:ext cx="104775" cy="209550"/>
              </a:xfrm>
              <a:custGeom>
                <a:avLst/>
                <a:gdLst>
                  <a:gd name="T0" fmla="*/ 38 w 66"/>
                  <a:gd name="T1" fmla="*/ 128 h 132"/>
                  <a:gd name="T2" fmla="*/ 36 w 66"/>
                  <a:gd name="T3" fmla="*/ 132 h 132"/>
                  <a:gd name="T4" fmla="*/ 32 w 66"/>
                  <a:gd name="T5" fmla="*/ 132 h 132"/>
                  <a:gd name="T6" fmla="*/ 28 w 66"/>
                  <a:gd name="T7" fmla="*/ 128 h 132"/>
                  <a:gd name="T8" fmla="*/ 28 w 66"/>
                  <a:gd name="T9" fmla="*/ 122 h 132"/>
                  <a:gd name="T10" fmla="*/ 4 w 66"/>
                  <a:gd name="T11" fmla="*/ 116 h 132"/>
                  <a:gd name="T12" fmla="*/ 0 w 66"/>
                  <a:gd name="T13" fmla="*/ 112 h 132"/>
                  <a:gd name="T14" fmla="*/ 6 w 66"/>
                  <a:gd name="T15" fmla="*/ 98 h 132"/>
                  <a:gd name="T16" fmla="*/ 8 w 66"/>
                  <a:gd name="T17" fmla="*/ 96 h 132"/>
                  <a:gd name="T18" fmla="*/ 10 w 66"/>
                  <a:gd name="T19" fmla="*/ 98 h 132"/>
                  <a:gd name="T20" fmla="*/ 16 w 66"/>
                  <a:gd name="T21" fmla="*/ 100 h 132"/>
                  <a:gd name="T22" fmla="*/ 28 w 66"/>
                  <a:gd name="T23" fmla="*/ 72 h 132"/>
                  <a:gd name="T24" fmla="*/ 26 w 66"/>
                  <a:gd name="T25" fmla="*/ 72 h 132"/>
                  <a:gd name="T26" fmla="*/ 10 w 66"/>
                  <a:gd name="T27" fmla="*/ 62 h 132"/>
                  <a:gd name="T28" fmla="*/ 2 w 66"/>
                  <a:gd name="T29" fmla="*/ 48 h 132"/>
                  <a:gd name="T30" fmla="*/ 0 w 66"/>
                  <a:gd name="T31" fmla="*/ 42 h 132"/>
                  <a:gd name="T32" fmla="*/ 6 w 66"/>
                  <a:gd name="T33" fmla="*/ 22 h 132"/>
                  <a:gd name="T34" fmla="*/ 12 w 66"/>
                  <a:gd name="T35" fmla="*/ 18 h 132"/>
                  <a:gd name="T36" fmla="*/ 28 w 66"/>
                  <a:gd name="T37" fmla="*/ 12 h 132"/>
                  <a:gd name="T38" fmla="*/ 28 w 66"/>
                  <a:gd name="T39" fmla="*/ 4 h 132"/>
                  <a:gd name="T40" fmla="*/ 32 w 66"/>
                  <a:gd name="T41" fmla="*/ 0 h 132"/>
                  <a:gd name="T42" fmla="*/ 36 w 66"/>
                  <a:gd name="T43" fmla="*/ 0 h 132"/>
                  <a:gd name="T44" fmla="*/ 38 w 66"/>
                  <a:gd name="T45" fmla="*/ 4 h 132"/>
                  <a:gd name="T46" fmla="*/ 38 w 66"/>
                  <a:gd name="T47" fmla="*/ 12 h 132"/>
                  <a:gd name="T48" fmla="*/ 62 w 66"/>
                  <a:gd name="T49" fmla="*/ 18 h 132"/>
                  <a:gd name="T50" fmla="*/ 62 w 66"/>
                  <a:gd name="T51" fmla="*/ 18 h 132"/>
                  <a:gd name="T52" fmla="*/ 64 w 66"/>
                  <a:gd name="T53" fmla="*/ 22 h 132"/>
                  <a:gd name="T54" fmla="*/ 58 w 66"/>
                  <a:gd name="T55" fmla="*/ 34 h 132"/>
                  <a:gd name="T56" fmla="*/ 56 w 66"/>
                  <a:gd name="T57" fmla="*/ 34 h 132"/>
                  <a:gd name="T58" fmla="*/ 54 w 66"/>
                  <a:gd name="T59" fmla="*/ 32 h 132"/>
                  <a:gd name="T60" fmla="*/ 38 w 66"/>
                  <a:gd name="T61" fmla="*/ 28 h 132"/>
                  <a:gd name="T62" fmla="*/ 42 w 66"/>
                  <a:gd name="T63" fmla="*/ 58 h 132"/>
                  <a:gd name="T64" fmla="*/ 52 w 66"/>
                  <a:gd name="T65" fmla="*/ 64 h 132"/>
                  <a:gd name="T66" fmla="*/ 64 w 66"/>
                  <a:gd name="T67" fmla="*/ 78 h 132"/>
                  <a:gd name="T68" fmla="*/ 66 w 66"/>
                  <a:gd name="T69" fmla="*/ 90 h 132"/>
                  <a:gd name="T70" fmla="*/ 60 w 66"/>
                  <a:gd name="T71" fmla="*/ 110 h 132"/>
                  <a:gd name="T72" fmla="*/ 38 w 66"/>
                  <a:gd name="T73" fmla="*/ 122 h 132"/>
                  <a:gd name="T74" fmla="*/ 30 w 66"/>
                  <a:gd name="T75" fmla="*/ 28 h 132"/>
                  <a:gd name="T76" fmla="*/ 26 w 66"/>
                  <a:gd name="T77" fmla="*/ 28 h 132"/>
                  <a:gd name="T78" fmla="*/ 22 w 66"/>
                  <a:gd name="T79" fmla="*/ 32 h 132"/>
                  <a:gd name="T80" fmla="*/ 20 w 66"/>
                  <a:gd name="T81" fmla="*/ 40 h 132"/>
                  <a:gd name="T82" fmla="*/ 20 w 66"/>
                  <a:gd name="T83" fmla="*/ 44 h 132"/>
                  <a:gd name="T84" fmla="*/ 26 w 66"/>
                  <a:gd name="T85" fmla="*/ 52 h 132"/>
                  <a:gd name="T86" fmla="*/ 30 w 66"/>
                  <a:gd name="T87" fmla="*/ 28 h 132"/>
                  <a:gd name="T88" fmla="*/ 38 w 66"/>
                  <a:gd name="T89" fmla="*/ 104 h 132"/>
                  <a:gd name="T90" fmla="*/ 48 w 66"/>
                  <a:gd name="T91" fmla="*/ 98 h 132"/>
                  <a:gd name="T92" fmla="*/ 48 w 66"/>
                  <a:gd name="T93" fmla="*/ 92 h 132"/>
                  <a:gd name="T94" fmla="*/ 44 w 66"/>
                  <a:gd name="T95" fmla="*/ 80 h 132"/>
                  <a:gd name="T96" fmla="*/ 38 w 66"/>
                  <a:gd name="T9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132">
                    <a:moveTo>
                      <a:pt x="38" y="128"/>
                    </a:moveTo>
                    <a:lnTo>
                      <a:pt x="38" y="128"/>
                    </a:lnTo>
                    <a:lnTo>
                      <a:pt x="38" y="130"/>
                    </a:lnTo>
                    <a:lnTo>
                      <a:pt x="36" y="132"/>
                    </a:lnTo>
                    <a:lnTo>
                      <a:pt x="32" y="132"/>
                    </a:lnTo>
                    <a:lnTo>
                      <a:pt x="32" y="132"/>
                    </a:lnTo>
                    <a:lnTo>
                      <a:pt x="30" y="130"/>
                    </a:lnTo>
                    <a:lnTo>
                      <a:pt x="28" y="128"/>
                    </a:lnTo>
                    <a:lnTo>
                      <a:pt x="28" y="122"/>
                    </a:lnTo>
                    <a:lnTo>
                      <a:pt x="28" y="122"/>
                    </a:lnTo>
                    <a:lnTo>
                      <a:pt x="14" y="120"/>
                    </a:lnTo>
                    <a:lnTo>
                      <a:pt x="4" y="116"/>
                    </a:lnTo>
                    <a:lnTo>
                      <a:pt x="4" y="116"/>
                    </a:lnTo>
                    <a:lnTo>
                      <a:pt x="0" y="112"/>
                    </a:lnTo>
                    <a:lnTo>
                      <a:pt x="2" y="112"/>
                    </a:lnTo>
                    <a:lnTo>
                      <a:pt x="6" y="98"/>
                    </a:lnTo>
                    <a:lnTo>
                      <a:pt x="6" y="98"/>
                    </a:lnTo>
                    <a:lnTo>
                      <a:pt x="8" y="96"/>
                    </a:lnTo>
                    <a:lnTo>
                      <a:pt x="8" y="96"/>
                    </a:lnTo>
                    <a:lnTo>
                      <a:pt x="10" y="98"/>
                    </a:lnTo>
                    <a:lnTo>
                      <a:pt x="10" y="98"/>
                    </a:lnTo>
                    <a:lnTo>
                      <a:pt x="16" y="100"/>
                    </a:lnTo>
                    <a:lnTo>
                      <a:pt x="28" y="104"/>
                    </a:lnTo>
                    <a:lnTo>
                      <a:pt x="28" y="72"/>
                    </a:lnTo>
                    <a:lnTo>
                      <a:pt x="26" y="72"/>
                    </a:lnTo>
                    <a:lnTo>
                      <a:pt x="26" y="72"/>
                    </a:lnTo>
                    <a:lnTo>
                      <a:pt x="18" y="68"/>
                    </a:lnTo>
                    <a:lnTo>
                      <a:pt x="10" y="62"/>
                    </a:lnTo>
                    <a:lnTo>
                      <a:pt x="4" y="54"/>
                    </a:lnTo>
                    <a:lnTo>
                      <a:pt x="2" y="48"/>
                    </a:lnTo>
                    <a:lnTo>
                      <a:pt x="0" y="42"/>
                    </a:lnTo>
                    <a:lnTo>
                      <a:pt x="0" y="42"/>
                    </a:lnTo>
                    <a:lnTo>
                      <a:pt x="2" y="30"/>
                    </a:lnTo>
                    <a:lnTo>
                      <a:pt x="6" y="22"/>
                    </a:lnTo>
                    <a:lnTo>
                      <a:pt x="6" y="22"/>
                    </a:lnTo>
                    <a:lnTo>
                      <a:pt x="12" y="18"/>
                    </a:lnTo>
                    <a:lnTo>
                      <a:pt x="16" y="14"/>
                    </a:lnTo>
                    <a:lnTo>
                      <a:pt x="28" y="12"/>
                    </a:lnTo>
                    <a:lnTo>
                      <a:pt x="28" y="4"/>
                    </a:lnTo>
                    <a:lnTo>
                      <a:pt x="28" y="4"/>
                    </a:lnTo>
                    <a:lnTo>
                      <a:pt x="30" y="2"/>
                    </a:lnTo>
                    <a:lnTo>
                      <a:pt x="32" y="0"/>
                    </a:lnTo>
                    <a:lnTo>
                      <a:pt x="36" y="0"/>
                    </a:lnTo>
                    <a:lnTo>
                      <a:pt x="36" y="0"/>
                    </a:lnTo>
                    <a:lnTo>
                      <a:pt x="38" y="2"/>
                    </a:lnTo>
                    <a:lnTo>
                      <a:pt x="38" y="4"/>
                    </a:lnTo>
                    <a:lnTo>
                      <a:pt x="38" y="12"/>
                    </a:lnTo>
                    <a:lnTo>
                      <a:pt x="38" y="12"/>
                    </a:lnTo>
                    <a:lnTo>
                      <a:pt x="54" y="14"/>
                    </a:lnTo>
                    <a:lnTo>
                      <a:pt x="62" y="18"/>
                    </a:lnTo>
                    <a:lnTo>
                      <a:pt x="62" y="18"/>
                    </a:lnTo>
                    <a:lnTo>
                      <a:pt x="62" y="18"/>
                    </a:lnTo>
                    <a:lnTo>
                      <a:pt x="64" y="20"/>
                    </a:lnTo>
                    <a:lnTo>
                      <a:pt x="64" y="22"/>
                    </a:lnTo>
                    <a:lnTo>
                      <a:pt x="58" y="34"/>
                    </a:lnTo>
                    <a:lnTo>
                      <a:pt x="58" y="34"/>
                    </a:lnTo>
                    <a:lnTo>
                      <a:pt x="56" y="34"/>
                    </a:lnTo>
                    <a:lnTo>
                      <a:pt x="56" y="34"/>
                    </a:lnTo>
                    <a:lnTo>
                      <a:pt x="54" y="32"/>
                    </a:lnTo>
                    <a:lnTo>
                      <a:pt x="54" y="32"/>
                    </a:lnTo>
                    <a:lnTo>
                      <a:pt x="48" y="30"/>
                    </a:lnTo>
                    <a:lnTo>
                      <a:pt x="38" y="28"/>
                    </a:lnTo>
                    <a:lnTo>
                      <a:pt x="38" y="58"/>
                    </a:lnTo>
                    <a:lnTo>
                      <a:pt x="42" y="58"/>
                    </a:lnTo>
                    <a:lnTo>
                      <a:pt x="42" y="58"/>
                    </a:lnTo>
                    <a:lnTo>
                      <a:pt x="52" y="64"/>
                    </a:lnTo>
                    <a:lnTo>
                      <a:pt x="60" y="70"/>
                    </a:lnTo>
                    <a:lnTo>
                      <a:pt x="64" y="78"/>
                    </a:lnTo>
                    <a:lnTo>
                      <a:pt x="66" y="90"/>
                    </a:lnTo>
                    <a:lnTo>
                      <a:pt x="66" y="90"/>
                    </a:lnTo>
                    <a:lnTo>
                      <a:pt x="64" y="102"/>
                    </a:lnTo>
                    <a:lnTo>
                      <a:pt x="60" y="110"/>
                    </a:lnTo>
                    <a:lnTo>
                      <a:pt x="50" y="118"/>
                    </a:lnTo>
                    <a:lnTo>
                      <a:pt x="38" y="122"/>
                    </a:lnTo>
                    <a:lnTo>
                      <a:pt x="38" y="128"/>
                    </a:lnTo>
                    <a:close/>
                    <a:moveTo>
                      <a:pt x="30" y="28"/>
                    </a:moveTo>
                    <a:lnTo>
                      <a:pt x="30" y="28"/>
                    </a:lnTo>
                    <a:lnTo>
                      <a:pt x="26" y="28"/>
                    </a:lnTo>
                    <a:lnTo>
                      <a:pt x="22" y="32"/>
                    </a:lnTo>
                    <a:lnTo>
                      <a:pt x="22" y="32"/>
                    </a:lnTo>
                    <a:lnTo>
                      <a:pt x="20" y="36"/>
                    </a:lnTo>
                    <a:lnTo>
                      <a:pt x="20" y="40"/>
                    </a:lnTo>
                    <a:lnTo>
                      <a:pt x="20" y="40"/>
                    </a:lnTo>
                    <a:lnTo>
                      <a:pt x="20" y="44"/>
                    </a:lnTo>
                    <a:lnTo>
                      <a:pt x="22" y="48"/>
                    </a:lnTo>
                    <a:lnTo>
                      <a:pt x="26" y="52"/>
                    </a:lnTo>
                    <a:lnTo>
                      <a:pt x="30" y="54"/>
                    </a:lnTo>
                    <a:lnTo>
                      <a:pt x="30" y="28"/>
                    </a:lnTo>
                    <a:close/>
                    <a:moveTo>
                      <a:pt x="38" y="104"/>
                    </a:moveTo>
                    <a:lnTo>
                      <a:pt x="38" y="104"/>
                    </a:lnTo>
                    <a:lnTo>
                      <a:pt x="44" y="100"/>
                    </a:lnTo>
                    <a:lnTo>
                      <a:pt x="48" y="98"/>
                    </a:lnTo>
                    <a:lnTo>
                      <a:pt x="48" y="92"/>
                    </a:lnTo>
                    <a:lnTo>
                      <a:pt x="48" y="92"/>
                    </a:lnTo>
                    <a:lnTo>
                      <a:pt x="48" y="86"/>
                    </a:lnTo>
                    <a:lnTo>
                      <a:pt x="44" y="80"/>
                    </a:lnTo>
                    <a:lnTo>
                      <a:pt x="38" y="76"/>
                    </a:lnTo>
                    <a:lnTo>
                      <a:pt x="38" y="76"/>
                    </a:lnTo>
                    <a:lnTo>
                      <a:pt x="38"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805"/>
              <p:cNvSpPr>
                <a:spLocks noEditPoints="1"/>
              </p:cNvSpPr>
              <p:nvPr/>
            </p:nvSpPr>
            <p:spPr bwMode="auto">
              <a:xfrm>
                <a:off x="4779913" y="6139879"/>
                <a:ext cx="50800" cy="101600"/>
              </a:xfrm>
              <a:custGeom>
                <a:avLst/>
                <a:gdLst>
                  <a:gd name="T0" fmla="*/ 20 w 32"/>
                  <a:gd name="T1" fmla="*/ 62 h 64"/>
                  <a:gd name="T2" fmla="*/ 18 w 32"/>
                  <a:gd name="T3" fmla="*/ 64 h 64"/>
                  <a:gd name="T4" fmla="*/ 16 w 32"/>
                  <a:gd name="T5" fmla="*/ 64 h 64"/>
                  <a:gd name="T6" fmla="*/ 14 w 32"/>
                  <a:gd name="T7" fmla="*/ 62 h 64"/>
                  <a:gd name="T8" fmla="*/ 14 w 32"/>
                  <a:gd name="T9" fmla="*/ 58 h 64"/>
                  <a:gd name="T10" fmla="*/ 2 w 32"/>
                  <a:gd name="T11" fmla="*/ 56 h 64"/>
                  <a:gd name="T12" fmla="*/ 2 w 32"/>
                  <a:gd name="T13" fmla="*/ 54 h 64"/>
                  <a:gd name="T14" fmla="*/ 4 w 32"/>
                  <a:gd name="T15" fmla="*/ 46 h 64"/>
                  <a:gd name="T16" fmla="*/ 6 w 32"/>
                  <a:gd name="T17" fmla="*/ 46 h 64"/>
                  <a:gd name="T18" fmla="*/ 14 w 32"/>
                  <a:gd name="T19" fmla="*/ 50 h 64"/>
                  <a:gd name="T20" fmla="*/ 12 w 32"/>
                  <a:gd name="T21" fmla="*/ 34 h 64"/>
                  <a:gd name="T22" fmla="*/ 6 w 32"/>
                  <a:gd name="T23" fmla="*/ 30 h 64"/>
                  <a:gd name="T24" fmla="*/ 0 w 32"/>
                  <a:gd name="T25" fmla="*/ 20 h 64"/>
                  <a:gd name="T26" fmla="*/ 2 w 32"/>
                  <a:gd name="T27" fmla="*/ 16 h 64"/>
                  <a:gd name="T28" fmla="*/ 4 w 32"/>
                  <a:gd name="T29" fmla="*/ 12 h 64"/>
                  <a:gd name="T30" fmla="*/ 14 w 32"/>
                  <a:gd name="T31" fmla="*/ 6 h 64"/>
                  <a:gd name="T32" fmla="*/ 14 w 32"/>
                  <a:gd name="T33" fmla="*/ 2 h 64"/>
                  <a:gd name="T34" fmla="*/ 16 w 32"/>
                  <a:gd name="T35" fmla="*/ 0 h 64"/>
                  <a:gd name="T36" fmla="*/ 18 w 32"/>
                  <a:gd name="T37" fmla="*/ 0 h 64"/>
                  <a:gd name="T38" fmla="*/ 20 w 32"/>
                  <a:gd name="T39" fmla="*/ 2 h 64"/>
                  <a:gd name="T40" fmla="*/ 20 w 32"/>
                  <a:gd name="T41" fmla="*/ 6 h 64"/>
                  <a:gd name="T42" fmla="*/ 30 w 32"/>
                  <a:gd name="T43" fmla="*/ 8 h 64"/>
                  <a:gd name="T44" fmla="*/ 30 w 32"/>
                  <a:gd name="T45" fmla="*/ 10 h 64"/>
                  <a:gd name="T46" fmla="*/ 28 w 32"/>
                  <a:gd name="T47" fmla="*/ 16 h 64"/>
                  <a:gd name="T48" fmla="*/ 28 w 32"/>
                  <a:gd name="T49" fmla="*/ 16 h 64"/>
                  <a:gd name="T50" fmla="*/ 26 w 32"/>
                  <a:gd name="T51" fmla="*/ 16 h 64"/>
                  <a:gd name="T52" fmla="*/ 20 w 32"/>
                  <a:gd name="T53" fmla="*/ 28 h 64"/>
                  <a:gd name="T54" fmla="*/ 20 w 32"/>
                  <a:gd name="T55" fmla="*/ 28 h 64"/>
                  <a:gd name="T56" fmla="*/ 32 w 32"/>
                  <a:gd name="T57" fmla="*/ 38 h 64"/>
                  <a:gd name="T58" fmla="*/ 32 w 32"/>
                  <a:gd name="T59" fmla="*/ 44 h 64"/>
                  <a:gd name="T60" fmla="*/ 28 w 32"/>
                  <a:gd name="T61" fmla="*/ 54 h 64"/>
                  <a:gd name="T62" fmla="*/ 20 w 32"/>
                  <a:gd name="T63" fmla="*/ 58 h 64"/>
                  <a:gd name="T64" fmla="*/ 14 w 32"/>
                  <a:gd name="T65" fmla="*/ 14 h 64"/>
                  <a:gd name="T66" fmla="*/ 12 w 32"/>
                  <a:gd name="T67" fmla="*/ 16 h 64"/>
                  <a:gd name="T68" fmla="*/ 10 w 32"/>
                  <a:gd name="T69" fmla="*/ 20 h 64"/>
                  <a:gd name="T70" fmla="*/ 12 w 32"/>
                  <a:gd name="T71" fmla="*/ 24 h 64"/>
                  <a:gd name="T72" fmla="*/ 14 w 32"/>
                  <a:gd name="T73" fmla="*/ 14 h 64"/>
                  <a:gd name="T74" fmla="*/ 18 w 32"/>
                  <a:gd name="T75" fmla="*/ 50 h 64"/>
                  <a:gd name="T76" fmla="*/ 22 w 32"/>
                  <a:gd name="T77" fmla="*/ 46 h 64"/>
                  <a:gd name="T78" fmla="*/ 24 w 32"/>
                  <a:gd name="T79" fmla="*/ 44 h 64"/>
                  <a:gd name="T80" fmla="*/ 22 w 32"/>
                  <a:gd name="T81" fmla="*/ 38 h 64"/>
                  <a:gd name="T82" fmla="*/ 18 w 32"/>
                  <a:gd name="T8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64">
                    <a:moveTo>
                      <a:pt x="20" y="62"/>
                    </a:moveTo>
                    <a:lnTo>
                      <a:pt x="20" y="62"/>
                    </a:lnTo>
                    <a:lnTo>
                      <a:pt x="18" y="62"/>
                    </a:lnTo>
                    <a:lnTo>
                      <a:pt x="18" y="64"/>
                    </a:lnTo>
                    <a:lnTo>
                      <a:pt x="16" y="64"/>
                    </a:lnTo>
                    <a:lnTo>
                      <a:pt x="16" y="64"/>
                    </a:lnTo>
                    <a:lnTo>
                      <a:pt x="14" y="62"/>
                    </a:lnTo>
                    <a:lnTo>
                      <a:pt x="14" y="62"/>
                    </a:lnTo>
                    <a:lnTo>
                      <a:pt x="14" y="58"/>
                    </a:lnTo>
                    <a:lnTo>
                      <a:pt x="14" y="58"/>
                    </a:lnTo>
                    <a:lnTo>
                      <a:pt x="6" y="58"/>
                    </a:lnTo>
                    <a:lnTo>
                      <a:pt x="2" y="56"/>
                    </a:lnTo>
                    <a:lnTo>
                      <a:pt x="2" y="54"/>
                    </a:lnTo>
                    <a:lnTo>
                      <a:pt x="2" y="54"/>
                    </a:lnTo>
                    <a:lnTo>
                      <a:pt x="4" y="48"/>
                    </a:lnTo>
                    <a:lnTo>
                      <a:pt x="4" y="46"/>
                    </a:lnTo>
                    <a:lnTo>
                      <a:pt x="6" y="46"/>
                    </a:lnTo>
                    <a:lnTo>
                      <a:pt x="6" y="46"/>
                    </a:lnTo>
                    <a:lnTo>
                      <a:pt x="8" y="48"/>
                    </a:lnTo>
                    <a:lnTo>
                      <a:pt x="14" y="50"/>
                    </a:lnTo>
                    <a:lnTo>
                      <a:pt x="14" y="36"/>
                    </a:lnTo>
                    <a:lnTo>
                      <a:pt x="12" y="34"/>
                    </a:lnTo>
                    <a:lnTo>
                      <a:pt x="12" y="34"/>
                    </a:lnTo>
                    <a:lnTo>
                      <a:pt x="6" y="30"/>
                    </a:lnTo>
                    <a:lnTo>
                      <a:pt x="2" y="26"/>
                    </a:lnTo>
                    <a:lnTo>
                      <a:pt x="0" y="20"/>
                    </a:lnTo>
                    <a:lnTo>
                      <a:pt x="0" y="20"/>
                    </a:lnTo>
                    <a:lnTo>
                      <a:pt x="2" y="16"/>
                    </a:lnTo>
                    <a:lnTo>
                      <a:pt x="4" y="12"/>
                    </a:lnTo>
                    <a:lnTo>
                      <a:pt x="4" y="12"/>
                    </a:lnTo>
                    <a:lnTo>
                      <a:pt x="8" y="8"/>
                    </a:lnTo>
                    <a:lnTo>
                      <a:pt x="14" y="6"/>
                    </a:lnTo>
                    <a:lnTo>
                      <a:pt x="14" y="2"/>
                    </a:lnTo>
                    <a:lnTo>
                      <a:pt x="14" y="2"/>
                    </a:lnTo>
                    <a:lnTo>
                      <a:pt x="14" y="2"/>
                    </a:lnTo>
                    <a:lnTo>
                      <a:pt x="16" y="0"/>
                    </a:lnTo>
                    <a:lnTo>
                      <a:pt x="18" y="0"/>
                    </a:lnTo>
                    <a:lnTo>
                      <a:pt x="18" y="0"/>
                    </a:lnTo>
                    <a:lnTo>
                      <a:pt x="18" y="2"/>
                    </a:lnTo>
                    <a:lnTo>
                      <a:pt x="20" y="2"/>
                    </a:lnTo>
                    <a:lnTo>
                      <a:pt x="20" y="6"/>
                    </a:lnTo>
                    <a:lnTo>
                      <a:pt x="20" y="6"/>
                    </a:lnTo>
                    <a:lnTo>
                      <a:pt x="26" y="8"/>
                    </a:lnTo>
                    <a:lnTo>
                      <a:pt x="30" y="8"/>
                    </a:lnTo>
                    <a:lnTo>
                      <a:pt x="30" y="8"/>
                    </a:lnTo>
                    <a:lnTo>
                      <a:pt x="30" y="10"/>
                    </a:lnTo>
                    <a:lnTo>
                      <a:pt x="30" y="12"/>
                    </a:lnTo>
                    <a:lnTo>
                      <a:pt x="28" y="16"/>
                    </a:lnTo>
                    <a:lnTo>
                      <a:pt x="28" y="16"/>
                    </a:lnTo>
                    <a:lnTo>
                      <a:pt x="28" y="16"/>
                    </a:lnTo>
                    <a:lnTo>
                      <a:pt x="26" y="16"/>
                    </a:lnTo>
                    <a:lnTo>
                      <a:pt x="26" y="16"/>
                    </a:lnTo>
                    <a:lnTo>
                      <a:pt x="20" y="14"/>
                    </a:lnTo>
                    <a:lnTo>
                      <a:pt x="20" y="28"/>
                    </a:lnTo>
                    <a:lnTo>
                      <a:pt x="20" y="28"/>
                    </a:lnTo>
                    <a:lnTo>
                      <a:pt x="20" y="28"/>
                    </a:lnTo>
                    <a:lnTo>
                      <a:pt x="28" y="34"/>
                    </a:lnTo>
                    <a:lnTo>
                      <a:pt x="32" y="38"/>
                    </a:lnTo>
                    <a:lnTo>
                      <a:pt x="32" y="44"/>
                    </a:lnTo>
                    <a:lnTo>
                      <a:pt x="32" y="44"/>
                    </a:lnTo>
                    <a:lnTo>
                      <a:pt x="32" y="48"/>
                    </a:lnTo>
                    <a:lnTo>
                      <a:pt x="28" y="54"/>
                    </a:lnTo>
                    <a:lnTo>
                      <a:pt x="24" y="56"/>
                    </a:lnTo>
                    <a:lnTo>
                      <a:pt x="20" y="58"/>
                    </a:lnTo>
                    <a:lnTo>
                      <a:pt x="20" y="62"/>
                    </a:lnTo>
                    <a:close/>
                    <a:moveTo>
                      <a:pt x="14" y="14"/>
                    </a:moveTo>
                    <a:lnTo>
                      <a:pt x="14" y="14"/>
                    </a:lnTo>
                    <a:lnTo>
                      <a:pt x="12" y="16"/>
                    </a:lnTo>
                    <a:lnTo>
                      <a:pt x="12" y="16"/>
                    </a:lnTo>
                    <a:lnTo>
                      <a:pt x="10" y="20"/>
                    </a:lnTo>
                    <a:lnTo>
                      <a:pt x="10" y="20"/>
                    </a:lnTo>
                    <a:lnTo>
                      <a:pt x="12" y="24"/>
                    </a:lnTo>
                    <a:lnTo>
                      <a:pt x="14" y="26"/>
                    </a:lnTo>
                    <a:lnTo>
                      <a:pt x="14" y="14"/>
                    </a:lnTo>
                    <a:close/>
                    <a:moveTo>
                      <a:pt x="18" y="50"/>
                    </a:moveTo>
                    <a:lnTo>
                      <a:pt x="18" y="50"/>
                    </a:lnTo>
                    <a:lnTo>
                      <a:pt x="22" y="48"/>
                    </a:lnTo>
                    <a:lnTo>
                      <a:pt x="22" y="46"/>
                    </a:lnTo>
                    <a:lnTo>
                      <a:pt x="24" y="44"/>
                    </a:lnTo>
                    <a:lnTo>
                      <a:pt x="24" y="44"/>
                    </a:lnTo>
                    <a:lnTo>
                      <a:pt x="24" y="40"/>
                    </a:lnTo>
                    <a:lnTo>
                      <a:pt x="22" y="38"/>
                    </a:lnTo>
                    <a:lnTo>
                      <a:pt x="18" y="36"/>
                    </a:lnTo>
                    <a:lnTo>
                      <a:pt x="18" y="36"/>
                    </a:lnTo>
                    <a:lnTo>
                      <a:pt x="1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806"/>
              <p:cNvSpPr>
                <a:spLocks noEditPoints="1"/>
              </p:cNvSpPr>
              <p:nvPr/>
            </p:nvSpPr>
            <p:spPr bwMode="auto">
              <a:xfrm>
                <a:off x="5018038" y="6012879"/>
                <a:ext cx="50800" cy="98425"/>
              </a:xfrm>
              <a:custGeom>
                <a:avLst/>
                <a:gdLst>
                  <a:gd name="T0" fmla="*/ 18 w 32"/>
                  <a:gd name="T1" fmla="*/ 60 h 62"/>
                  <a:gd name="T2" fmla="*/ 16 w 32"/>
                  <a:gd name="T3" fmla="*/ 62 h 62"/>
                  <a:gd name="T4" fmla="*/ 16 w 32"/>
                  <a:gd name="T5" fmla="*/ 62 h 62"/>
                  <a:gd name="T6" fmla="*/ 14 w 32"/>
                  <a:gd name="T7" fmla="*/ 60 h 62"/>
                  <a:gd name="T8" fmla="*/ 14 w 32"/>
                  <a:gd name="T9" fmla="*/ 56 h 62"/>
                  <a:gd name="T10" fmla="*/ 2 w 32"/>
                  <a:gd name="T11" fmla="*/ 54 h 62"/>
                  <a:gd name="T12" fmla="*/ 0 w 32"/>
                  <a:gd name="T13" fmla="*/ 52 h 62"/>
                  <a:gd name="T14" fmla="*/ 4 w 32"/>
                  <a:gd name="T15" fmla="*/ 46 h 62"/>
                  <a:gd name="T16" fmla="*/ 4 w 32"/>
                  <a:gd name="T17" fmla="*/ 46 h 62"/>
                  <a:gd name="T18" fmla="*/ 14 w 32"/>
                  <a:gd name="T19" fmla="*/ 48 h 62"/>
                  <a:gd name="T20" fmla="*/ 12 w 32"/>
                  <a:gd name="T21" fmla="*/ 34 h 62"/>
                  <a:gd name="T22" fmla="*/ 4 w 32"/>
                  <a:gd name="T23" fmla="*/ 28 h 62"/>
                  <a:gd name="T24" fmla="*/ 0 w 32"/>
                  <a:gd name="T25" fmla="*/ 20 h 62"/>
                  <a:gd name="T26" fmla="*/ 2 w 32"/>
                  <a:gd name="T27" fmla="*/ 14 h 62"/>
                  <a:gd name="T28" fmla="*/ 4 w 32"/>
                  <a:gd name="T29" fmla="*/ 10 h 62"/>
                  <a:gd name="T30" fmla="*/ 14 w 32"/>
                  <a:gd name="T31" fmla="*/ 4 h 62"/>
                  <a:gd name="T32" fmla="*/ 14 w 32"/>
                  <a:gd name="T33" fmla="*/ 0 h 62"/>
                  <a:gd name="T34" fmla="*/ 16 w 32"/>
                  <a:gd name="T35" fmla="*/ 0 h 62"/>
                  <a:gd name="T36" fmla="*/ 16 w 32"/>
                  <a:gd name="T37" fmla="*/ 0 h 62"/>
                  <a:gd name="T38" fmla="*/ 18 w 32"/>
                  <a:gd name="T39" fmla="*/ 0 h 62"/>
                  <a:gd name="T40" fmla="*/ 18 w 32"/>
                  <a:gd name="T41" fmla="*/ 4 h 62"/>
                  <a:gd name="T42" fmla="*/ 30 w 32"/>
                  <a:gd name="T43" fmla="*/ 8 h 62"/>
                  <a:gd name="T44" fmla="*/ 30 w 32"/>
                  <a:gd name="T45" fmla="*/ 10 h 62"/>
                  <a:gd name="T46" fmla="*/ 28 w 32"/>
                  <a:gd name="T47" fmla="*/ 14 h 62"/>
                  <a:gd name="T48" fmla="*/ 26 w 32"/>
                  <a:gd name="T49" fmla="*/ 16 h 62"/>
                  <a:gd name="T50" fmla="*/ 26 w 32"/>
                  <a:gd name="T51" fmla="*/ 14 h 62"/>
                  <a:gd name="T52" fmla="*/ 18 w 32"/>
                  <a:gd name="T53" fmla="*/ 26 h 62"/>
                  <a:gd name="T54" fmla="*/ 20 w 32"/>
                  <a:gd name="T55" fmla="*/ 28 h 62"/>
                  <a:gd name="T56" fmla="*/ 30 w 32"/>
                  <a:gd name="T57" fmla="*/ 36 h 62"/>
                  <a:gd name="T58" fmla="*/ 32 w 32"/>
                  <a:gd name="T59" fmla="*/ 42 h 62"/>
                  <a:gd name="T60" fmla="*/ 28 w 32"/>
                  <a:gd name="T61" fmla="*/ 52 h 62"/>
                  <a:gd name="T62" fmla="*/ 18 w 32"/>
                  <a:gd name="T63" fmla="*/ 56 h 62"/>
                  <a:gd name="T64" fmla="*/ 14 w 32"/>
                  <a:gd name="T65" fmla="*/ 12 h 62"/>
                  <a:gd name="T66" fmla="*/ 10 w 32"/>
                  <a:gd name="T67" fmla="*/ 14 h 62"/>
                  <a:gd name="T68" fmla="*/ 10 w 32"/>
                  <a:gd name="T69" fmla="*/ 18 h 62"/>
                  <a:gd name="T70" fmla="*/ 10 w 32"/>
                  <a:gd name="T71" fmla="*/ 22 h 62"/>
                  <a:gd name="T72" fmla="*/ 14 w 32"/>
                  <a:gd name="T73" fmla="*/ 12 h 62"/>
                  <a:gd name="T74" fmla="*/ 18 w 32"/>
                  <a:gd name="T75" fmla="*/ 48 h 62"/>
                  <a:gd name="T76" fmla="*/ 22 w 32"/>
                  <a:gd name="T77" fmla="*/ 46 h 62"/>
                  <a:gd name="T78" fmla="*/ 22 w 32"/>
                  <a:gd name="T79" fmla="*/ 42 h 62"/>
                  <a:gd name="T80" fmla="*/ 20 w 32"/>
                  <a:gd name="T81" fmla="*/ 38 h 62"/>
                  <a:gd name="T82" fmla="*/ 18 w 32"/>
                  <a:gd name="T83"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62">
                    <a:moveTo>
                      <a:pt x="18" y="60"/>
                    </a:moveTo>
                    <a:lnTo>
                      <a:pt x="18" y="60"/>
                    </a:lnTo>
                    <a:lnTo>
                      <a:pt x="18" y="62"/>
                    </a:lnTo>
                    <a:lnTo>
                      <a:pt x="16" y="62"/>
                    </a:lnTo>
                    <a:lnTo>
                      <a:pt x="16" y="62"/>
                    </a:lnTo>
                    <a:lnTo>
                      <a:pt x="16" y="62"/>
                    </a:lnTo>
                    <a:lnTo>
                      <a:pt x="14" y="62"/>
                    </a:lnTo>
                    <a:lnTo>
                      <a:pt x="14" y="60"/>
                    </a:lnTo>
                    <a:lnTo>
                      <a:pt x="14" y="56"/>
                    </a:lnTo>
                    <a:lnTo>
                      <a:pt x="14" y="56"/>
                    </a:lnTo>
                    <a:lnTo>
                      <a:pt x="6" y="56"/>
                    </a:lnTo>
                    <a:lnTo>
                      <a:pt x="2" y="54"/>
                    </a:lnTo>
                    <a:lnTo>
                      <a:pt x="0" y="52"/>
                    </a:lnTo>
                    <a:lnTo>
                      <a:pt x="0" y="52"/>
                    </a:lnTo>
                    <a:lnTo>
                      <a:pt x="2" y="46"/>
                    </a:lnTo>
                    <a:lnTo>
                      <a:pt x="4" y="46"/>
                    </a:lnTo>
                    <a:lnTo>
                      <a:pt x="4" y="46"/>
                    </a:lnTo>
                    <a:lnTo>
                      <a:pt x="4" y="46"/>
                    </a:lnTo>
                    <a:lnTo>
                      <a:pt x="8" y="48"/>
                    </a:lnTo>
                    <a:lnTo>
                      <a:pt x="14" y="48"/>
                    </a:lnTo>
                    <a:lnTo>
                      <a:pt x="14" y="34"/>
                    </a:lnTo>
                    <a:lnTo>
                      <a:pt x="12" y="34"/>
                    </a:lnTo>
                    <a:lnTo>
                      <a:pt x="12" y="34"/>
                    </a:lnTo>
                    <a:lnTo>
                      <a:pt x="4" y="28"/>
                    </a:lnTo>
                    <a:lnTo>
                      <a:pt x="2" y="24"/>
                    </a:lnTo>
                    <a:lnTo>
                      <a:pt x="0" y="20"/>
                    </a:lnTo>
                    <a:lnTo>
                      <a:pt x="0" y="20"/>
                    </a:lnTo>
                    <a:lnTo>
                      <a:pt x="2" y="14"/>
                    </a:lnTo>
                    <a:lnTo>
                      <a:pt x="4" y="10"/>
                    </a:lnTo>
                    <a:lnTo>
                      <a:pt x="4" y="10"/>
                    </a:lnTo>
                    <a:lnTo>
                      <a:pt x="8" y="6"/>
                    </a:lnTo>
                    <a:lnTo>
                      <a:pt x="14" y="4"/>
                    </a:lnTo>
                    <a:lnTo>
                      <a:pt x="14" y="0"/>
                    </a:lnTo>
                    <a:lnTo>
                      <a:pt x="14" y="0"/>
                    </a:lnTo>
                    <a:lnTo>
                      <a:pt x="14" y="0"/>
                    </a:lnTo>
                    <a:lnTo>
                      <a:pt x="16" y="0"/>
                    </a:lnTo>
                    <a:lnTo>
                      <a:pt x="16" y="0"/>
                    </a:lnTo>
                    <a:lnTo>
                      <a:pt x="16" y="0"/>
                    </a:lnTo>
                    <a:lnTo>
                      <a:pt x="18" y="0"/>
                    </a:lnTo>
                    <a:lnTo>
                      <a:pt x="18" y="0"/>
                    </a:lnTo>
                    <a:lnTo>
                      <a:pt x="18" y="4"/>
                    </a:lnTo>
                    <a:lnTo>
                      <a:pt x="18" y="4"/>
                    </a:lnTo>
                    <a:lnTo>
                      <a:pt x="26" y="6"/>
                    </a:lnTo>
                    <a:lnTo>
                      <a:pt x="30" y="8"/>
                    </a:lnTo>
                    <a:lnTo>
                      <a:pt x="30" y="8"/>
                    </a:lnTo>
                    <a:lnTo>
                      <a:pt x="30" y="10"/>
                    </a:lnTo>
                    <a:lnTo>
                      <a:pt x="30" y="10"/>
                    </a:lnTo>
                    <a:lnTo>
                      <a:pt x="28" y="14"/>
                    </a:lnTo>
                    <a:lnTo>
                      <a:pt x="26" y="16"/>
                    </a:lnTo>
                    <a:lnTo>
                      <a:pt x="26" y="16"/>
                    </a:lnTo>
                    <a:lnTo>
                      <a:pt x="26" y="14"/>
                    </a:lnTo>
                    <a:lnTo>
                      <a:pt x="26" y="14"/>
                    </a:lnTo>
                    <a:lnTo>
                      <a:pt x="18" y="12"/>
                    </a:lnTo>
                    <a:lnTo>
                      <a:pt x="18" y="26"/>
                    </a:lnTo>
                    <a:lnTo>
                      <a:pt x="20" y="28"/>
                    </a:lnTo>
                    <a:lnTo>
                      <a:pt x="20" y="28"/>
                    </a:lnTo>
                    <a:lnTo>
                      <a:pt x="28" y="32"/>
                    </a:lnTo>
                    <a:lnTo>
                      <a:pt x="30" y="36"/>
                    </a:lnTo>
                    <a:lnTo>
                      <a:pt x="32" y="42"/>
                    </a:lnTo>
                    <a:lnTo>
                      <a:pt x="32" y="42"/>
                    </a:lnTo>
                    <a:lnTo>
                      <a:pt x="30" y="48"/>
                    </a:lnTo>
                    <a:lnTo>
                      <a:pt x="28" y="52"/>
                    </a:lnTo>
                    <a:lnTo>
                      <a:pt x="24" y="56"/>
                    </a:lnTo>
                    <a:lnTo>
                      <a:pt x="18" y="56"/>
                    </a:lnTo>
                    <a:lnTo>
                      <a:pt x="18" y="60"/>
                    </a:lnTo>
                    <a:close/>
                    <a:moveTo>
                      <a:pt x="14" y="12"/>
                    </a:moveTo>
                    <a:lnTo>
                      <a:pt x="14" y="12"/>
                    </a:lnTo>
                    <a:lnTo>
                      <a:pt x="10" y="14"/>
                    </a:lnTo>
                    <a:lnTo>
                      <a:pt x="10" y="14"/>
                    </a:lnTo>
                    <a:lnTo>
                      <a:pt x="10" y="18"/>
                    </a:lnTo>
                    <a:lnTo>
                      <a:pt x="10" y="18"/>
                    </a:lnTo>
                    <a:lnTo>
                      <a:pt x="10" y="22"/>
                    </a:lnTo>
                    <a:lnTo>
                      <a:pt x="14" y="24"/>
                    </a:lnTo>
                    <a:lnTo>
                      <a:pt x="14" y="12"/>
                    </a:lnTo>
                    <a:close/>
                    <a:moveTo>
                      <a:pt x="18" y="48"/>
                    </a:moveTo>
                    <a:lnTo>
                      <a:pt x="18" y="48"/>
                    </a:lnTo>
                    <a:lnTo>
                      <a:pt x="20" y="48"/>
                    </a:lnTo>
                    <a:lnTo>
                      <a:pt x="22" y="46"/>
                    </a:lnTo>
                    <a:lnTo>
                      <a:pt x="22" y="42"/>
                    </a:lnTo>
                    <a:lnTo>
                      <a:pt x="22" y="42"/>
                    </a:lnTo>
                    <a:lnTo>
                      <a:pt x="22" y="40"/>
                    </a:lnTo>
                    <a:lnTo>
                      <a:pt x="20" y="38"/>
                    </a:lnTo>
                    <a:lnTo>
                      <a:pt x="18" y="36"/>
                    </a:lnTo>
                    <a:lnTo>
                      <a:pt x="18" y="36"/>
                    </a:lnTo>
                    <a:lnTo>
                      <a:pt x="1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807"/>
              <p:cNvSpPr>
                <a:spLocks noEditPoints="1"/>
              </p:cNvSpPr>
              <p:nvPr/>
            </p:nvSpPr>
            <p:spPr bwMode="auto">
              <a:xfrm>
                <a:off x="5287913" y="6130354"/>
                <a:ext cx="139700" cy="279400"/>
              </a:xfrm>
              <a:custGeom>
                <a:avLst/>
                <a:gdLst>
                  <a:gd name="T0" fmla="*/ 50 w 88"/>
                  <a:gd name="T1" fmla="*/ 172 h 176"/>
                  <a:gd name="T2" fmla="*/ 48 w 88"/>
                  <a:gd name="T3" fmla="*/ 176 h 176"/>
                  <a:gd name="T4" fmla="*/ 42 w 88"/>
                  <a:gd name="T5" fmla="*/ 176 h 176"/>
                  <a:gd name="T6" fmla="*/ 38 w 88"/>
                  <a:gd name="T7" fmla="*/ 176 h 176"/>
                  <a:gd name="T8" fmla="*/ 36 w 88"/>
                  <a:gd name="T9" fmla="*/ 172 h 176"/>
                  <a:gd name="T10" fmla="*/ 36 w 88"/>
                  <a:gd name="T11" fmla="*/ 162 h 176"/>
                  <a:gd name="T12" fmla="*/ 16 w 88"/>
                  <a:gd name="T13" fmla="*/ 160 h 176"/>
                  <a:gd name="T14" fmla="*/ 2 w 88"/>
                  <a:gd name="T15" fmla="*/ 154 h 176"/>
                  <a:gd name="T16" fmla="*/ 0 w 88"/>
                  <a:gd name="T17" fmla="*/ 150 h 176"/>
                  <a:gd name="T18" fmla="*/ 6 w 88"/>
                  <a:gd name="T19" fmla="*/ 130 h 176"/>
                  <a:gd name="T20" fmla="*/ 8 w 88"/>
                  <a:gd name="T21" fmla="*/ 130 h 176"/>
                  <a:gd name="T22" fmla="*/ 10 w 88"/>
                  <a:gd name="T23" fmla="*/ 130 h 176"/>
                  <a:gd name="T24" fmla="*/ 20 w 88"/>
                  <a:gd name="T25" fmla="*/ 134 h 176"/>
                  <a:gd name="T26" fmla="*/ 36 w 88"/>
                  <a:gd name="T27" fmla="*/ 138 h 176"/>
                  <a:gd name="T28" fmla="*/ 32 w 88"/>
                  <a:gd name="T29" fmla="*/ 96 h 176"/>
                  <a:gd name="T30" fmla="*/ 22 w 88"/>
                  <a:gd name="T31" fmla="*/ 90 h 176"/>
                  <a:gd name="T32" fmla="*/ 6 w 88"/>
                  <a:gd name="T33" fmla="*/ 78 h 176"/>
                  <a:gd name="T34" fmla="*/ 0 w 88"/>
                  <a:gd name="T35" fmla="*/ 64 h 176"/>
                  <a:gd name="T36" fmla="*/ 0 w 88"/>
                  <a:gd name="T37" fmla="*/ 56 h 176"/>
                  <a:gd name="T38" fmla="*/ 2 w 88"/>
                  <a:gd name="T39" fmla="*/ 40 h 176"/>
                  <a:gd name="T40" fmla="*/ 8 w 88"/>
                  <a:gd name="T41" fmla="*/ 30 h 176"/>
                  <a:gd name="T42" fmla="*/ 20 w 88"/>
                  <a:gd name="T43" fmla="*/ 20 h 176"/>
                  <a:gd name="T44" fmla="*/ 36 w 88"/>
                  <a:gd name="T45" fmla="*/ 14 h 176"/>
                  <a:gd name="T46" fmla="*/ 36 w 88"/>
                  <a:gd name="T47" fmla="*/ 4 h 176"/>
                  <a:gd name="T48" fmla="*/ 38 w 88"/>
                  <a:gd name="T49" fmla="*/ 0 h 176"/>
                  <a:gd name="T50" fmla="*/ 46 w 88"/>
                  <a:gd name="T51" fmla="*/ 0 h 176"/>
                  <a:gd name="T52" fmla="*/ 48 w 88"/>
                  <a:gd name="T53" fmla="*/ 0 h 176"/>
                  <a:gd name="T54" fmla="*/ 50 w 88"/>
                  <a:gd name="T55" fmla="*/ 4 h 176"/>
                  <a:gd name="T56" fmla="*/ 50 w 88"/>
                  <a:gd name="T57" fmla="*/ 14 h 176"/>
                  <a:gd name="T58" fmla="*/ 70 w 88"/>
                  <a:gd name="T59" fmla="*/ 18 h 176"/>
                  <a:gd name="T60" fmla="*/ 80 w 88"/>
                  <a:gd name="T61" fmla="*/ 22 h 176"/>
                  <a:gd name="T62" fmla="*/ 84 w 88"/>
                  <a:gd name="T63" fmla="*/ 28 h 176"/>
                  <a:gd name="T64" fmla="*/ 84 w 88"/>
                  <a:gd name="T65" fmla="*/ 30 h 176"/>
                  <a:gd name="T66" fmla="*/ 76 w 88"/>
                  <a:gd name="T67" fmla="*/ 44 h 176"/>
                  <a:gd name="T68" fmla="*/ 74 w 88"/>
                  <a:gd name="T69" fmla="*/ 46 h 176"/>
                  <a:gd name="T70" fmla="*/ 70 w 88"/>
                  <a:gd name="T71" fmla="*/ 44 h 176"/>
                  <a:gd name="T72" fmla="*/ 62 w 88"/>
                  <a:gd name="T73" fmla="*/ 40 h 176"/>
                  <a:gd name="T74" fmla="*/ 50 w 88"/>
                  <a:gd name="T75" fmla="*/ 76 h 176"/>
                  <a:gd name="T76" fmla="*/ 54 w 88"/>
                  <a:gd name="T77" fmla="*/ 78 h 176"/>
                  <a:gd name="T78" fmla="*/ 78 w 88"/>
                  <a:gd name="T79" fmla="*/ 94 h 176"/>
                  <a:gd name="T80" fmla="*/ 84 w 88"/>
                  <a:gd name="T81" fmla="*/ 106 h 176"/>
                  <a:gd name="T82" fmla="*/ 88 w 88"/>
                  <a:gd name="T83" fmla="*/ 120 h 176"/>
                  <a:gd name="T84" fmla="*/ 88 w 88"/>
                  <a:gd name="T85" fmla="*/ 128 h 176"/>
                  <a:gd name="T86" fmla="*/ 82 w 88"/>
                  <a:gd name="T87" fmla="*/ 142 h 176"/>
                  <a:gd name="T88" fmla="*/ 72 w 88"/>
                  <a:gd name="T89" fmla="*/ 152 h 176"/>
                  <a:gd name="T90" fmla="*/ 58 w 88"/>
                  <a:gd name="T91" fmla="*/ 160 h 176"/>
                  <a:gd name="T92" fmla="*/ 50 w 88"/>
                  <a:gd name="T93" fmla="*/ 172 h 176"/>
                  <a:gd name="T94" fmla="*/ 38 w 88"/>
                  <a:gd name="T95" fmla="*/ 36 h 176"/>
                  <a:gd name="T96" fmla="*/ 28 w 88"/>
                  <a:gd name="T97" fmla="*/ 42 h 176"/>
                  <a:gd name="T98" fmla="*/ 24 w 88"/>
                  <a:gd name="T99" fmla="*/ 48 h 176"/>
                  <a:gd name="T100" fmla="*/ 24 w 88"/>
                  <a:gd name="T101" fmla="*/ 54 h 176"/>
                  <a:gd name="T102" fmla="*/ 28 w 88"/>
                  <a:gd name="T103" fmla="*/ 64 h 176"/>
                  <a:gd name="T104" fmla="*/ 38 w 88"/>
                  <a:gd name="T105" fmla="*/ 72 h 176"/>
                  <a:gd name="T106" fmla="*/ 48 w 88"/>
                  <a:gd name="T107" fmla="*/ 138 h 176"/>
                  <a:gd name="T108" fmla="*/ 52 w 88"/>
                  <a:gd name="T109" fmla="*/ 138 h 176"/>
                  <a:gd name="T110" fmla="*/ 62 w 88"/>
                  <a:gd name="T111" fmla="*/ 130 h 176"/>
                  <a:gd name="T112" fmla="*/ 64 w 88"/>
                  <a:gd name="T113" fmla="*/ 122 h 176"/>
                  <a:gd name="T114" fmla="*/ 58 w 88"/>
                  <a:gd name="T115" fmla="*/ 108 h 176"/>
                  <a:gd name="T116" fmla="*/ 50 w 88"/>
                  <a:gd name="T117" fmla="*/ 102 h 176"/>
                  <a:gd name="T118" fmla="*/ 48 w 88"/>
                  <a:gd name="T119" fmla="*/ 13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176">
                    <a:moveTo>
                      <a:pt x="50" y="172"/>
                    </a:moveTo>
                    <a:lnTo>
                      <a:pt x="50" y="172"/>
                    </a:lnTo>
                    <a:lnTo>
                      <a:pt x="50" y="174"/>
                    </a:lnTo>
                    <a:lnTo>
                      <a:pt x="48" y="176"/>
                    </a:lnTo>
                    <a:lnTo>
                      <a:pt x="46" y="176"/>
                    </a:lnTo>
                    <a:lnTo>
                      <a:pt x="42" y="176"/>
                    </a:lnTo>
                    <a:lnTo>
                      <a:pt x="42" y="176"/>
                    </a:lnTo>
                    <a:lnTo>
                      <a:pt x="38" y="176"/>
                    </a:lnTo>
                    <a:lnTo>
                      <a:pt x="38" y="174"/>
                    </a:lnTo>
                    <a:lnTo>
                      <a:pt x="36" y="172"/>
                    </a:lnTo>
                    <a:lnTo>
                      <a:pt x="36" y="162"/>
                    </a:lnTo>
                    <a:lnTo>
                      <a:pt x="36" y="162"/>
                    </a:lnTo>
                    <a:lnTo>
                      <a:pt x="26" y="162"/>
                    </a:lnTo>
                    <a:lnTo>
                      <a:pt x="16" y="160"/>
                    </a:lnTo>
                    <a:lnTo>
                      <a:pt x="2" y="154"/>
                    </a:lnTo>
                    <a:lnTo>
                      <a:pt x="2" y="154"/>
                    </a:lnTo>
                    <a:lnTo>
                      <a:pt x="0" y="152"/>
                    </a:lnTo>
                    <a:lnTo>
                      <a:pt x="0" y="150"/>
                    </a:lnTo>
                    <a:lnTo>
                      <a:pt x="0" y="148"/>
                    </a:lnTo>
                    <a:lnTo>
                      <a:pt x="6" y="130"/>
                    </a:lnTo>
                    <a:lnTo>
                      <a:pt x="6" y="130"/>
                    </a:lnTo>
                    <a:lnTo>
                      <a:pt x="8" y="130"/>
                    </a:lnTo>
                    <a:lnTo>
                      <a:pt x="8" y="130"/>
                    </a:lnTo>
                    <a:lnTo>
                      <a:pt x="10" y="130"/>
                    </a:lnTo>
                    <a:lnTo>
                      <a:pt x="10" y="130"/>
                    </a:lnTo>
                    <a:lnTo>
                      <a:pt x="20" y="134"/>
                    </a:lnTo>
                    <a:lnTo>
                      <a:pt x="28" y="138"/>
                    </a:lnTo>
                    <a:lnTo>
                      <a:pt x="36" y="138"/>
                    </a:lnTo>
                    <a:lnTo>
                      <a:pt x="36" y="96"/>
                    </a:lnTo>
                    <a:lnTo>
                      <a:pt x="32" y="96"/>
                    </a:lnTo>
                    <a:lnTo>
                      <a:pt x="32" y="96"/>
                    </a:lnTo>
                    <a:lnTo>
                      <a:pt x="22" y="90"/>
                    </a:lnTo>
                    <a:lnTo>
                      <a:pt x="10" y="82"/>
                    </a:lnTo>
                    <a:lnTo>
                      <a:pt x="6" y="78"/>
                    </a:lnTo>
                    <a:lnTo>
                      <a:pt x="2" y="72"/>
                    </a:lnTo>
                    <a:lnTo>
                      <a:pt x="0" y="64"/>
                    </a:lnTo>
                    <a:lnTo>
                      <a:pt x="0" y="56"/>
                    </a:lnTo>
                    <a:lnTo>
                      <a:pt x="0" y="56"/>
                    </a:lnTo>
                    <a:lnTo>
                      <a:pt x="0" y="48"/>
                    </a:lnTo>
                    <a:lnTo>
                      <a:pt x="2" y="40"/>
                    </a:lnTo>
                    <a:lnTo>
                      <a:pt x="8" y="30"/>
                    </a:lnTo>
                    <a:lnTo>
                      <a:pt x="8" y="30"/>
                    </a:lnTo>
                    <a:lnTo>
                      <a:pt x="14" y="24"/>
                    </a:lnTo>
                    <a:lnTo>
                      <a:pt x="20" y="20"/>
                    </a:lnTo>
                    <a:lnTo>
                      <a:pt x="28" y="16"/>
                    </a:lnTo>
                    <a:lnTo>
                      <a:pt x="36" y="14"/>
                    </a:lnTo>
                    <a:lnTo>
                      <a:pt x="36" y="4"/>
                    </a:lnTo>
                    <a:lnTo>
                      <a:pt x="36" y="4"/>
                    </a:lnTo>
                    <a:lnTo>
                      <a:pt x="38" y="0"/>
                    </a:lnTo>
                    <a:lnTo>
                      <a:pt x="38" y="0"/>
                    </a:lnTo>
                    <a:lnTo>
                      <a:pt x="42" y="0"/>
                    </a:lnTo>
                    <a:lnTo>
                      <a:pt x="46" y="0"/>
                    </a:lnTo>
                    <a:lnTo>
                      <a:pt x="46" y="0"/>
                    </a:lnTo>
                    <a:lnTo>
                      <a:pt x="48" y="0"/>
                    </a:lnTo>
                    <a:lnTo>
                      <a:pt x="50" y="0"/>
                    </a:lnTo>
                    <a:lnTo>
                      <a:pt x="50" y="4"/>
                    </a:lnTo>
                    <a:lnTo>
                      <a:pt x="50" y="14"/>
                    </a:lnTo>
                    <a:lnTo>
                      <a:pt x="50" y="14"/>
                    </a:lnTo>
                    <a:lnTo>
                      <a:pt x="62" y="16"/>
                    </a:lnTo>
                    <a:lnTo>
                      <a:pt x="70" y="18"/>
                    </a:lnTo>
                    <a:lnTo>
                      <a:pt x="80" y="22"/>
                    </a:lnTo>
                    <a:lnTo>
                      <a:pt x="80" y="22"/>
                    </a:lnTo>
                    <a:lnTo>
                      <a:pt x="82" y="24"/>
                    </a:lnTo>
                    <a:lnTo>
                      <a:pt x="84" y="28"/>
                    </a:lnTo>
                    <a:lnTo>
                      <a:pt x="84" y="28"/>
                    </a:lnTo>
                    <a:lnTo>
                      <a:pt x="84" y="30"/>
                    </a:lnTo>
                    <a:lnTo>
                      <a:pt x="76" y="44"/>
                    </a:lnTo>
                    <a:lnTo>
                      <a:pt x="76" y="44"/>
                    </a:lnTo>
                    <a:lnTo>
                      <a:pt x="76" y="44"/>
                    </a:lnTo>
                    <a:lnTo>
                      <a:pt x="74" y="46"/>
                    </a:lnTo>
                    <a:lnTo>
                      <a:pt x="74" y="46"/>
                    </a:lnTo>
                    <a:lnTo>
                      <a:pt x="70" y="44"/>
                    </a:lnTo>
                    <a:lnTo>
                      <a:pt x="70" y="44"/>
                    </a:lnTo>
                    <a:lnTo>
                      <a:pt x="62" y="40"/>
                    </a:lnTo>
                    <a:lnTo>
                      <a:pt x="50" y="36"/>
                    </a:lnTo>
                    <a:lnTo>
                      <a:pt x="50" y="76"/>
                    </a:lnTo>
                    <a:lnTo>
                      <a:pt x="54" y="78"/>
                    </a:lnTo>
                    <a:lnTo>
                      <a:pt x="54" y="78"/>
                    </a:lnTo>
                    <a:lnTo>
                      <a:pt x="66" y="86"/>
                    </a:lnTo>
                    <a:lnTo>
                      <a:pt x="78" y="94"/>
                    </a:lnTo>
                    <a:lnTo>
                      <a:pt x="82" y="100"/>
                    </a:lnTo>
                    <a:lnTo>
                      <a:pt x="84" y="106"/>
                    </a:lnTo>
                    <a:lnTo>
                      <a:pt x="86" y="112"/>
                    </a:lnTo>
                    <a:lnTo>
                      <a:pt x="88" y="120"/>
                    </a:lnTo>
                    <a:lnTo>
                      <a:pt x="88" y="120"/>
                    </a:lnTo>
                    <a:lnTo>
                      <a:pt x="88" y="128"/>
                    </a:lnTo>
                    <a:lnTo>
                      <a:pt x="86" y="136"/>
                    </a:lnTo>
                    <a:lnTo>
                      <a:pt x="82" y="142"/>
                    </a:lnTo>
                    <a:lnTo>
                      <a:pt x="78" y="148"/>
                    </a:lnTo>
                    <a:lnTo>
                      <a:pt x="72" y="152"/>
                    </a:lnTo>
                    <a:lnTo>
                      <a:pt x="66" y="158"/>
                    </a:lnTo>
                    <a:lnTo>
                      <a:pt x="58" y="160"/>
                    </a:lnTo>
                    <a:lnTo>
                      <a:pt x="50" y="162"/>
                    </a:lnTo>
                    <a:lnTo>
                      <a:pt x="50" y="172"/>
                    </a:lnTo>
                    <a:close/>
                    <a:moveTo>
                      <a:pt x="38" y="36"/>
                    </a:moveTo>
                    <a:lnTo>
                      <a:pt x="38" y="36"/>
                    </a:lnTo>
                    <a:lnTo>
                      <a:pt x="34" y="38"/>
                    </a:lnTo>
                    <a:lnTo>
                      <a:pt x="28" y="42"/>
                    </a:lnTo>
                    <a:lnTo>
                      <a:pt x="28" y="42"/>
                    </a:lnTo>
                    <a:lnTo>
                      <a:pt x="24" y="48"/>
                    </a:lnTo>
                    <a:lnTo>
                      <a:pt x="24" y="54"/>
                    </a:lnTo>
                    <a:lnTo>
                      <a:pt x="24" y="54"/>
                    </a:lnTo>
                    <a:lnTo>
                      <a:pt x="24" y="60"/>
                    </a:lnTo>
                    <a:lnTo>
                      <a:pt x="28" y="64"/>
                    </a:lnTo>
                    <a:lnTo>
                      <a:pt x="32" y="68"/>
                    </a:lnTo>
                    <a:lnTo>
                      <a:pt x="38" y="72"/>
                    </a:lnTo>
                    <a:lnTo>
                      <a:pt x="38" y="36"/>
                    </a:lnTo>
                    <a:close/>
                    <a:moveTo>
                      <a:pt x="48" y="138"/>
                    </a:moveTo>
                    <a:lnTo>
                      <a:pt x="48" y="138"/>
                    </a:lnTo>
                    <a:lnTo>
                      <a:pt x="52" y="138"/>
                    </a:lnTo>
                    <a:lnTo>
                      <a:pt x="58" y="134"/>
                    </a:lnTo>
                    <a:lnTo>
                      <a:pt x="62" y="130"/>
                    </a:lnTo>
                    <a:lnTo>
                      <a:pt x="64" y="122"/>
                    </a:lnTo>
                    <a:lnTo>
                      <a:pt x="64" y="122"/>
                    </a:lnTo>
                    <a:lnTo>
                      <a:pt x="62" y="114"/>
                    </a:lnTo>
                    <a:lnTo>
                      <a:pt x="58" y="108"/>
                    </a:lnTo>
                    <a:lnTo>
                      <a:pt x="52" y="104"/>
                    </a:lnTo>
                    <a:lnTo>
                      <a:pt x="50" y="102"/>
                    </a:lnTo>
                    <a:lnTo>
                      <a:pt x="48" y="102"/>
                    </a:lnTo>
                    <a:lnTo>
                      <a:pt x="48"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808"/>
              <p:cNvSpPr>
                <a:spLocks noEditPoints="1"/>
              </p:cNvSpPr>
              <p:nvPr/>
            </p:nvSpPr>
            <p:spPr bwMode="auto">
              <a:xfrm>
                <a:off x="4764038" y="6260529"/>
                <a:ext cx="155575" cy="314325"/>
              </a:xfrm>
              <a:custGeom>
                <a:avLst/>
                <a:gdLst>
                  <a:gd name="T0" fmla="*/ 56 w 98"/>
                  <a:gd name="T1" fmla="*/ 194 h 198"/>
                  <a:gd name="T2" fmla="*/ 54 w 98"/>
                  <a:gd name="T3" fmla="*/ 198 h 198"/>
                  <a:gd name="T4" fmla="*/ 46 w 98"/>
                  <a:gd name="T5" fmla="*/ 198 h 198"/>
                  <a:gd name="T6" fmla="*/ 44 w 98"/>
                  <a:gd name="T7" fmla="*/ 198 h 198"/>
                  <a:gd name="T8" fmla="*/ 42 w 98"/>
                  <a:gd name="T9" fmla="*/ 194 h 198"/>
                  <a:gd name="T10" fmla="*/ 42 w 98"/>
                  <a:gd name="T11" fmla="*/ 184 h 198"/>
                  <a:gd name="T12" fmla="*/ 18 w 98"/>
                  <a:gd name="T13" fmla="*/ 180 h 198"/>
                  <a:gd name="T14" fmla="*/ 4 w 98"/>
                  <a:gd name="T15" fmla="*/ 174 h 198"/>
                  <a:gd name="T16" fmla="*/ 0 w 98"/>
                  <a:gd name="T17" fmla="*/ 170 h 198"/>
                  <a:gd name="T18" fmla="*/ 8 w 98"/>
                  <a:gd name="T19" fmla="*/ 148 h 198"/>
                  <a:gd name="T20" fmla="*/ 10 w 98"/>
                  <a:gd name="T21" fmla="*/ 146 h 198"/>
                  <a:gd name="T22" fmla="*/ 12 w 98"/>
                  <a:gd name="T23" fmla="*/ 148 h 198"/>
                  <a:gd name="T24" fmla="*/ 22 w 98"/>
                  <a:gd name="T25" fmla="*/ 152 h 198"/>
                  <a:gd name="T26" fmla="*/ 42 w 98"/>
                  <a:gd name="T27" fmla="*/ 158 h 198"/>
                  <a:gd name="T28" fmla="*/ 38 w 98"/>
                  <a:gd name="T29" fmla="*/ 108 h 198"/>
                  <a:gd name="T30" fmla="*/ 24 w 98"/>
                  <a:gd name="T31" fmla="*/ 102 h 198"/>
                  <a:gd name="T32" fmla="*/ 8 w 98"/>
                  <a:gd name="T33" fmla="*/ 88 h 198"/>
                  <a:gd name="T34" fmla="*/ 0 w 98"/>
                  <a:gd name="T35" fmla="*/ 74 h 198"/>
                  <a:gd name="T36" fmla="*/ 0 w 98"/>
                  <a:gd name="T37" fmla="*/ 62 h 198"/>
                  <a:gd name="T38" fmla="*/ 2 w 98"/>
                  <a:gd name="T39" fmla="*/ 46 h 198"/>
                  <a:gd name="T40" fmla="*/ 8 w 98"/>
                  <a:gd name="T41" fmla="*/ 34 h 198"/>
                  <a:gd name="T42" fmla="*/ 22 w 98"/>
                  <a:gd name="T43" fmla="*/ 22 h 198"/>
                  <a:gd name="T44" fmla="*/ 42 w 98"/>
                  <a:gd name="T45" fmla="*/ 16 h 198"/>
                  <a:gd name="T46" fmla="*/ 42 w 98"/>
                  <a:gd name="T47" fmla="*/ 6 h 198"/>
                  <a:gd name="T48" fmla="*/ 44 w 98"/>
                  <a:gd name="T49" fmla="*/ 0 h 198"/>
                  <a:gd name="T50" fmla="*/ 52 w 98"/>
                  <a:gd name="T51" fmla="*/ 0 h 198"/>
                  <a:gd name="T52" fmla="*/ 54 w 98"/>
                  <a:gd name="T53" fmla="*/ 0 h 198"/>
                  <a:gd name="T54" fmla="*/ 56 w 98"/>
                  <a:gd name="T55" fmla="*/ 6 h 198"/>
                  <a:gd name="T56" fmla="*/ 56 w 98"/>
                  <a:gd name="T57" fmla="*/ 16 h 198"/>
                  <a:gd name="T58" fmla="*/ 80 w 98"/>
                  <a:gd name="T59" fmla="*/ 20 h 198"/>
                  <a:gd name="T60" fmla="*/ 90 w 98"/>
                  <a:gd name="T61" fmla="*/ 26 h 198"/>
                  <a:gd name="T62" fmla="*/ 94 w 98"/>
                  <a:gd name="T63" fmla="*/ 32 h 198"/>
                  <a:gd name="T64" fmla="*/ 94 w 98"/>
                  <a:gd name="T65" fmla="*/ 34 h 198"/>
                  <a:gd name="T66" fmla="*/ 86 w 98"/>
                  <a:gd name="T67" fmla="*/ 50 h 198"/>
                  <a:gd name="T68" fmla="*/ 84 w 98"/>
                  <a:gd name="T69" fmla="*/ 52 h 198"/>
                  <a:gd name="T70" fmla="*/ 80 w 98"/>
                  <a:gd name="T71" fmla="*/ 50 h 198"/>
                  <a:gd name="T72" fmla="*/ 70 w 98"/>
                  <a:gd name="T73" fmla="*/ 46 h 198"/>
                  <a:gd name="T74" fmla="*/ 56 w 98"/>
                  <a:gd name="T75" fmla="*/ 86 h 198"/>
                  <a:gd name="T76" fmla="*/ 60 w 98"/>
                  <a:gd name="T77" fmla="*/ 88 h 198"/>
                  <a:gd name="T78" fmla="*/ 88 w 98"/>
                  <a:gd name="T79" fmla="*/ 106 h 198"/>
                  <a:gd name="T80" fmla="*/ 96 w 98"/>
                  <a:gd name="T81" fmla="*/ 120 h 198"/>
                  <a:gd name="T82" fmla="*/ 98 w 98"/>
                  <a:gd name="T83" fmla="*/ 136 h 198"/>
                  <a:gd name="T84" fmla="*/ 98 w 98"/>
                  <a:gd name="T85" fmla="*/ 144 h 198"/>
                  <a:gd name="T86" fmla="*/ 92 w 98"/>
                  <a:gd name="T87" fmla="*/ 160 h 198"/>
                  <a:gd name="T88" fmla="*/ 82 w 98"/>
                  <a:gd name="T89" fmla="*/ 172 h 198"/>
                  <a:gd name="T90" fmla="*/ 66 w 98"/>
                  <a:gd name="T91" fmla="*/ 180 h 198"/>
                  <a:gd name="T92" fmla="*/ 56 w 98"/>
                  <a:gd name="T93" fmla="*/ 194 h 198"/>
                  <a:gd name="T94" fmla="*/ 44 w 98"/>
                  <a:gd name="T95" fmla="*/ 42 h 198"/>
                  <a:gd name="T96" fmla="*/ 32 w 98"/>
                  <a:gd name="T97" fmla="*/ 48 h 198"/>
                  <a:gd name="T98" fmla="*/ 28 w 98"/>
                  <a:gd name="T99" fmla="*/ 54 h 198"/>
                  <a:gd name="T100" fmla="*/ 26 w 98"/>
                  <a:gd name="T101" fmla="*/ 62 h 198"/>
                  <a:gd name="T102" fmla="*/ 32 w 98"/>
                  <a:gd name="T103" fmla="*/ 74 h 198"/>
                  <a:gd name="T104" fmla="*/ 44 w 98"/>
                  <a:gd name="T105" fmla="*/ 82 h 198"/>
                  <a:gd name="T106" fmla="*/ 54 w 98"/>
                  <a:gd name="T107" fmla="*/ 158 h 198"/>
                  <a:gd name="T108" fmla="*/ 60 w 98"/>
                  <a:gd name="T109" fmla="*/ 156 h 198"/>
                  <a:gd name="T110" fmla="*/ 70 w 98"/>
                  <a:gd name="T111" fmla="*/ 146 h 198"/>
                  <a:gd name="T112" fmla="*/ 72 w 98"/>
                  <a:gd name="T113" fmla="*/ 138 h 198"/>
                  <a:gd name="T114" fmla="*/ 66 w 98"/>
                  <a:gd name="T115" fmla="*/ 122 h 198"/>
                  <a:gd name="T116" fmla="*/ 56 w 98"/>
                  <a:gd name="T117" fmla="*/ 116 h 198"/>
                  <a:gd name="T118" fmla="*/ 54 w 98"/>
                  <a:gd name="T119"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98">
                    <a:moveTo>
                      <a:pt x="56" y="194"/>
                    </a:moveTo>
                    <a:lnTo>
                      <a:pt x="56" y="194"/>
                    </a:lnTo>
                    <a:lnTo>
                      <a:pt x="56" y="198"/>
                    </a:lnTo>
                    <a:lnTo>
                      <a:pt x="54" y="198"/>
                    </a:lnTo>
                    <a:lnTo>
                      <a:pt x="52" y="198"/>
                    </a:lnTo>
                    <a:lnTo>
                      <a:pt x="46" y="198"/>
                    </a:lnTo>
                    <a:lnTo>
                      <a:pt x="46" y="198"/>
                    </a:lnTo>
                    <a:lnTo>
                      <a:pt x="44" y="198"/>
                    </a:lnTo>
                    <a:lnTo>
                      <a:pt x="42" y="198"/>
                    </a:lnTo>
                    <a:lnTo>
                      <a:pt x="42" y="194"/>
                    </a:lnTo>
                    <a:lnTo>
                      <a:pt x="42" y="184"/>
                    </a:lnTo>
                    <a:lnTo>
                      <a:pt x="42" y="184"/>
                    </a:lnTo>
                    <a:lnTo>
                      <a:pt x="30" y="182"/>
                    </a:lnTo>
                    <a:lnTo>
                      <a:pt x="18" y="180"/>
                    </a:lnTo>
                    <a:lnTo>
                      <a:pt x="4" y="174"/>
                    </a:lnTo>
                    <a:lnTo>
                      <a:pt x="4" y="174"/>
                    </a:lnTo>
                    <a:lnTo>
                      <a:pt x="0" y="172"/>
                    </a:lnTo>
                    <a:lnTo>
                      <a:pt x="0" y="170"/>
                    </a:lnTo>
                    <a:lnTo>
                      <a:pt x="0" y="168"/>
                    </a:lnTo>
                    <a:lnTo>
                      <a:pt x="8" y="148"/>
                    </a:lnTo>
                    <a:lnTo>
                      <a:pt x="8" y="148"/>
                    </a:lnTo>
                    <a:lnTo>
                      <a:pt x="10" y="146"/>
                    </a:lnTo>
                    <a:lnTo>
                      <a:pt x="10" y="146"/>
                    </a:lnTo>
                    <a:lnTo>
                      <a:pt x="12" y="148"/>
                    </a:lnTo>
                    <a:lnTo>
                      <a:pt x="12" y="148"/>
                    </a:lnTo>
                    <a:lnTo>
                      <a:pt x="22" y="152"/>
                    </a:lnTo>
                    <a:lnTo>
                      <a:pt x="32" y="156"/>
                    </a:lnTo>
                    <a:lnTo>
                      <a:pt x="42" y="158"/>
                    </a:lnTo>
                    <a:lnTo>
                      <a:pt x="42" y="110"/>
                    </a:lnTo>
                    <a:lnTo>
                      <a:pt x="38" y="108"/>
                    </a:lnTo>
                    <a:lnTo>
                      <a:pt x="38" y="108"/>
                    </a:lnTo>
                    <a:lnTo>
                      <a:pt x="24" y="102"/>
                    </a:lnTo>
                    <a:lnTo>
                      <a:pt x="12" y="94"/>
                    </a:lnTo>
                    <a:lnTo>
                      <a:pt x="8" y="88"/>
                    </a:lnTo>
                    <a:lnTo>
                      <a:pt x="2" y="82"/>
                    </a:lnTo>
                    <a:lnTo>
                      <a:pt x="0" y="74"/>
                    </a:lnTo>
                    <a:lnTo>
                      <a:pt x="0" y="62"/>
                    </a:lnTo>
                    <a:lnTo>
                      <a:pt x="0" y="62"/>
                    </a:lnTo>
                    <a:lnTo>
                      <a:pt x="0" y="54"/>
                    </a:lnTo>
                    <a:lnTo>
                      <a:pt x="2" y="46"/>
                    </a:lnTo>
                    <a:lnTo>
                      <a:pt x="8" y="34"/>
                    </a:lnTo>
                    <a:lnTo>
                      <a:pt x="8" y="34"/>
                    </a:lnTo>
                    <a:lnTo>
                      <a:pt x="16" y="28"/>
                    </a:lnTo>
                    <a:lnTo>
                      <a:pt x="22" y="22"/>
                    </a:lnTo>
                    <a:lnTo>
                      <a:pt x="32" y="20"/>
                    </a:lnTo>
                    <a:lnTo>
                      <a:pt x="42" y="16"/>
                    </a:lnTo>
                    <a:lnTo>
                      <a:pt x="42" y="6"/>
                    </a:lnTo>
                    <a:lnTo>
                      <a:pt x="42" y="6"/>
                    </a:lnTo>
                    <a:lnTo>
                      <a:pt x="42" y="2"/>
                    </a:lnTo>
                    <a:lnTo>
                      <a:pt x="44" y="0"/>
                    </a:lnTo>
                    <a:lnTo>
                      <a:pt x="46" y="0"/>
                    </a:lnTo>
                    <a:lnTo>
                      <a:pt x="52" y="0"/>
                    </a:lnTo>
                    <a:lnTo>
                      <a:pt x="52" y="0"/>
                    </a:lnTo>
                    <a:lnTo>
                      <a:pt x="54" y="0"/>
                    </a:lnTo>
                    <a:lnTo>
                      <a:pt x="56" y="2"/>
                    </a:lnTo>
                    <a:lnTo>
                      <a:pt x="56" y="6"/>
                    </a:lnTo>
                    <a:lnTo>
                      <a:pt x="56" y="16"/>
                    </a:lnTo>
                    <a:lnTo>
                      <a:pt x="56" y="16"/>
                    </a:lnTo>
                    <a:lnTo>
                      <a:pt x="70" y="18"/>
                    </a:lnTo>
                    <a:lnTo>
                      <a:pt x="80" y="20"/>
                    </a:lnTo>
                    <a:lnTo>
                      <a:pt x="90" y="26"/>
                    </a:lnTo>
                    <a:lnTo>
                      <a:pt x="90" y="26"/>
                    </a:lnTo>
                    <a:lnTo>
                      <a:pt x="94" y="28"/>
                    </a:lnTo>
                    <a:lnTo>
                      <a:pt x="94" y="32"/>
                    </a:lnTo>
                    <a:lnTo>
                      <a:pt x="94" y="32"/>
                    </a:lnTo>
                    <a:lnTo>
                      <a:pt x="94" y="34"/>
                    </a:lnTo>
                    <a:lnTo>
                      <a:pt x="86" y="50"/>
                    </a:lnTo>
                    <a:lnTo>
                      <a:pt x="86" y="50"/>
                    </a:lnTo>
                    <a:lnTo>
                      <a:pt x="86" y="52"/>
                    </a:lnTo>
                    <a:lnTo>
                      <a:pt x="84" y="52"/>
                    </a:lnTo>
                    <a:lnTo>
                      <a:pt x="84" y="52"/>
                    </a:lnTo>
                    <a:lnTo>
                      <a:pt x="80" y="50"/>
                    </a:lnTo>
                    <a:lnTo>
                      <a:pt x="80" y="50"/>
                    </a:lnTo>
                    <a:lnTo>
                      <a:pt x="70" y="46"/>
                    </a:lnTo>
                    <a:lnTo>
                      <a:pt x="56" y="42"/>
                    </a:lnTo>
                    <a:lnTo>
                      <a:pt x="56" y="86"/>
                    </a:lnTo>
                    <a:lnTo>
                      <a:pt x="60" y="88"/>
                    </a:lnTo>
                    <a:lnTo>
                      <a:pt x="60" y="88"/>
                    </a:lnTo>
                    <a:lnTo>
                      <a:pt x="76" y="96"/>
                    </a:lnTo>
                    <a:lnTo>
                      <a:pt x="88" y="106"/>
                    </a:lnTo>
                    <a:lnTo>
                      <a:pt x="92" y="112"/>
                    </a:lnTo>
                    <a:lnTo>
                      <a:pt x="96" y="120"/>
                    </a:lnTo>
                    <a:lnTo>
                      <a:pt x="98" y="126"/>
                    </a:lnTo>
                    <a:lnTo>
                      <a:pt x="98" y="136"/>
                    </a:lnTo>
                    <a:lnTo>
                      <a:pt x="98" y="136"/>
                    </a:lnTo>
                    <a:lnTo>
                      <a:pt x="98" y="144"/>
                    </a:lnTo>
                    <a:lnTo>
                      <a:pt x="96" y="152"/>
                    </a:lnTo>
                    <a:lnTo>
                      <a:pt x="92" y="160"/>
                    </a:lnTo>
                    <a:lnTo>
                      <a:pt x="88" y="166"/>
                    </a:lnTo>
                    <a:lnTo>
                      <a:pt x="82" y="172"/>
                    </a:lnTo>
                    <a:lnTo>
                      <a:pt x="74" y="178"/>
                    </a:lnTo>
                    <a:lnTo>
                      <a:pt x="66" y="180"/>
                    </a:lnTo>
                    <a:lnTo>
                      <a:pt x="56" y="184"/>
                    </a:lnTo>
                    <a:lnTo>
                      <a:pt x="56" y="194"/>
                    </a:lnTo>
                    <a:close/>
                    <a:moveTo>
                      <a:pt x="44" y="42"/>
                    </a:moveTo>
                    <a:lnTo>
                      <a:pt x="44" y="42"/>
                    </a:lnTo>
                    <a:lnTo>
                      <a:pt x="38" y="44"/>
                    </a:lnTo>
                    <a:lnTo>
                      <a:pt x="32" y="48"/>
                    </a:lnTo>
                    <a:lnTo>
                      <a:pt x="32" y="48"/>
                    </a:lnTo>
                    <a:lnTo>
                      <a:pt x="28" y="54"/>
                    </a:lnTo>
                    <a:lnTo>
                      <a:pt x="26" y="62"/>
                    </a:lnTo>
                    <a:lnTo>
                      <a:pt x="26" y="62"/>
                    </a:lnTo>
                    <a:lnTo>
                      <a:pt x="28" y="68"/>
                    </a:lnTo>
                    <a:lnTo>
                      <a:pt x="32" y="74"/>
                    </a:lnTo>
                    <a:lnTo>
                      <a:pt x="36" y="78"/>
                    </a:lnTo>
                    <a:lnTo>
                      <a:pt x="44" y="82"/>
                    </a:lnTo>
                    <a:lnTo>
                      <a:pt x="44" y="42"/>
                    </a:lnTo>
                    <a:close/>
                    <a:moveTo>
                      <a:pt x="54" y="158"/>
                    </a:moveTo>
                    <a:lnTo>
                      <a:pt x="54" y="158"/>
                    </a:lnTo>
                    <a:lnTo>
                      <a:pt x="60" y="156"/>
                    </a:lnTo>
                    <a:lnTo>
                      <a:pt x="64" y="152"/>
                    </a:lnTo>
                    <a:lnTo>
                      <a:pt x="70" y="146"/>
                    </a:lnTo>
                    <a:lnTo>
                      <a:pt x="72" y="138"/>
                    </a:lnTo>
                    <a:lnTo>
                      <a:pt x="72" y="138"/>
                    </a:lnTo>
                    <a:lnTo>
                      <a:pt x="70" y="128"/>
                    </a:lnTo>
                    <a:lnTo>
                      <a:pt x="66" y="122"/>
                    </a:lnTo>
                    <a:lnTo>
                      <a:pt x="60" y="118"/>
                    </a:lnTo>
                    <a:lnTo>
                      <a:pt x="56" y="116"/>
                    </a:lnTo>
                    <a:lnTo>
                      <a:pt x="54" y="116"/>
                    </a:lnTo>
                    <a:lnTo>
                      <a:pt x="54"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45153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143672" y="1445332"/>
            <a:ext cx="8136904" cy="4111352"/>
          </a:xfrm>
        </p:spPr>
        <p:txBody>
          <a:bodyPr/>
          <a:lstStyle/>
          <a:p>
            <a:pPr>
              <a:lnSpc>
                <a:spcPct val="150000"/>
              </a:lnSpc>
              <a:spcAft>
                <a:spcPts val="200"/>
              </a:spcAft>
            </a:pPr>
            <a:r>
              <a:rPr lang="es-EC" sz="2000" b="0" dirty="0">
                <a:solidFill>
                  <a:schemeClr val="tx1"/>
                </a:solidFill>
                <a:latin typeface="+mj-lt"/>
              </a:rPr>
              <a:t>Analizar un marco teórico sostenido</a:t>
            </a:r>
          </a:p>
          <a:p>
            <a:pPr>
              <a:lnSpc>
                <a:spcPct val="150000"/>
              </a:lnSpc>
              <a:spcAft>
                <a:spcPts val="200"/>
              </a:spcAft>
            </a:pPr>
            <a:endParaRPr lang="en-US" sz="2000" b="0" dirty="0">
              <a:solidFill>
                <a:schemeClr val="tx1"/>
              </a:solidFill>
              <a:latin typeface="+mj-lt"/>
            </a:endParaRPr>
          </a:p>
          <a:p>
            <a:pPr>
              <a:lnSpc>
                <a:spcPct val="150000"/>
              </a:lnSpc>
              <a:spcAft>
                <a:spcPts val="200"/>
              </a:spcAft>
            </a:pPr>
            <a:r>
              <a:rPr lang="es-EC" sz="2000" b="0" dirty="0">
                <a:solidFill>
                  <a:schemeClr val="tx1"/>
                </a:solidFill>
                <a:latin typeface="+mj-lt"/>
              </a:rPr>
              <a:t>Aplicar una metodología de investigación adecuada</a:t>
            </a:r>
          </a:p>
          <a:p>
            <a:pPr>
              <a:lnSpc>
                <a:spcPct val="150000"/>
              </a:lnSpc>
              <a:spcAft>
                <a:spcPts val="200"/>
              </a:spcAft>
            </a:pPr>
            <a:endParaRPr lang="en-US" sz="2000" b="0" dirty="0">
              <a:solidFill>
                <a:schemeClr val="tx1"/>
              </a:solidFill>
              <a:latin typeface="+mj-lt"/>
            </a:endParaRPr>
          </a:p>
          <a:p>
            <a:pPr>
              <a:lnSpc>
                <a:spcPct val="150000"/>
              </a:lnSpc>
              <a:spcAft>
                <a:spcPts val="200"/>
              </a:spcAft>
            </a:pPr>
            <a:r>
              <a:rPr lang="es-EC" sz="2000" b="0" dirty="0">
                <a:solidFill>
                  <a:schemeClr val="tx1"/>
                </a:solidFill>
                <a:latin typeface="+mj-lt"/>
              </a:rPr>
              <a:t>Recopilar los resultados de la investigación</a:t>
            </a:r>
          </a:p>
          <a:p>
            <a:pPr>
              <a:lnSpc>
                <a:spcPct val="150000"/>
              </a:lnSpc>
              <a:spcAft>
                <a:spcPts val="200"/>
              </a:spcAft>
            </a:pPr>
            <a:endParaRPr lang="en-US" sz="2000" b="0" dirty="0">
              <a:solidFill>
                <a:schemeClr val="tx1"/>
              </a:solidFill>
              <a:latin typeface="+mj-lt"/>
            </a:endParaRPr>
          </a:p>
          <a:p>
            <a:pPr>
              <a:lnSpc>
                <a:spcPct val="150000"/>
              </a:lnSpc>
              <a:spcAft>
                <a:spcPts val="200"/>
              </a:spcAft>
            </a:pPr>
            <a:r>
              <a:rPr lang="es-EC" sz="2000" b="0" dirty="0">
                <a:solidFill>
                  <a:schemeClr val="accent3"/>
                </a:solidFill>
                <a:latin typeface="+mj-lt"/>
              </a:rPr>
              <a:t>Presentar </a:t>
            </a:r>
            <a:r>
              <a:rPr lang="es-EC" sz="2000" b="0" dirty="0" smtClean="0">
                <a:solidFill>
                  <a:schemeClr val="accent3"/>
                </a:solidFill>
                <a:latin typeface="+mj-lt"/>
              </a:rPr>
              <a:t>casos </a:t>
            </a:r>
            <a:r>
              <a:rPr lang="es-EC" sz="2000" b="0" dirty="0">
                <a:solidFill>
                  <a:schemeClr val="accent3"/>
                </a:solidFill>
                <a:latin typeface="+mj-lt"/>
              </a:rPr>
              <a:t>de aplicación prácticos para </a:t>
            </a:r>
            <a:r>
              <a:rPr lang="es-EC" sz="2000" b="0" dirty="0" smtClean="0">
                <a:solidFill>
                  <a:schemeClr val="accent3"/>
                </a:solidFill>
                <a:latin typeface="+mj-lt"/>
              </a:rPr>
              <a:t>arrendatarios</a:t>
            </a:r>
            <a:endParaRPr lang="es-EC" sz="2000" b="0" dirty="0">
              <a:solidFill>
                <a:schemeClr val="accent3"/>
              </a:solidFill>
              <a:latin typeface="+mj-lt"/>
            </a:endParaRPr>
          </a:p>
          <a:p>
            <a:pPr>
              <a:lnSpc>
                <a:spcPct val="150000"/>
              </a:lnSpc>
              <a:spcAft>
                <a:spcPts val="200"/>
              </a:spcAft>
            </a:pPr>
            <a:endParaRPr lang="en-US" sz="2000" b="0" dirty="0">
              <a:solidFill>
                <a:schemeClr val="tx1"/>
              </a:solidFill>
              <a:latin typeface="+mj-lt"/>
            </a:endParaRPr>
          </a:p>
          <a:p>
            <a:pPr>
              <a:lnSpc>
                <a:spcPct val="150000"/>
              </a:lnSpc>
              <a:spcAft>
                <a:spcPts val="200"/>
              </a:spcAft>
            </a:pPr>
            <a:r>
              <a:rPr lang="es-EC" sz="2000" b="0" dirty="0">
                <a:solidFill>
                  <a:schemeClr val="tx1"/>
                </a:solidFill>
                <a:latin typeface="+mj-lt"/>
              </a:rPr>
              <a:t>Detallar las conclusiones de la investigación.</a:t>
            </a:r>
            <a:endParaRPr lang="en-US" sz="2000" b="0" dirty="0">
              <a:solidFill>
                <a:schemeClr val="tx1"/>
              </a:solidFill>
              <a:latin typeface="+mj-lt"/>
            </a:endParaRPr>
          </a:p>
        </p:txBody>
      </p:sp>
      <p:sp>
        <p:nvSpPr>
          <p:cNvPr id="4" name="Title 3"/>
          <p:cNvSpPr>
            <a:spLocks noGrp="1"/>
          </p:cNvSpPr>
          <p:nvPr>
            <p:ph type="title"/>
          </p:nvPr>
        </p:nvSpPr>
        <p:spPr>
          <a:xfrm>
            <a:off x="609600" y="457200"/>
            <a:ext cx="10972800" cy="451520"/>
          </a:xfrm>
        </p:spPr>
        <p:txBody>
          <a:bodyPr/>
          <a:lstStyle/>
          <a:p>
            <a:r>
              <a:rPr lang="es-EC" dirty="0" smtClean="0"/>
              <a:t>Objetivos específicos</a:t>
            </a:r>
            <a:endParaRPr lang="en-US" dirty="0"/>
          </a:p>
        </p:txBody>
      </p:sp>
      <p:sp>
        <p:nvSpPr>
          <p:cNvPr id="8" name="Freeform 25"/>
          <p:cNvSpPr>
            <a:spLocks noChangeAspect="1" noEditPoints="1"/>
          </p:cNvSpPr>
          <p:nvPr/>
        </p:nvSpPr>
        <p:spPr bwMode="auto">
          <a:xfrm>
            <a:off x="2205701" y="2340402"/>
            <a:ext cx="716888" cy="715082"/>
          </a:xfrm>
          <a:custGeom>
            <a:avLst/>
            <a:gdLst>
              <a:gd name="T0" fmla="*/ 0 w 347"/>
              <a:gd name="T1" fmla="*/ 0 h 346"/>
              <a:gd name="T2" fmla="*/ 0 w 347"/>
              <a:gd name="T3" fmla="*/ 346 h 346"/>
              <a:gd name="T4" fmla="*/ 347 w 347"/>
              <a:gd name="T5" fmla="*/ 346 h 346"/>
              <a:gd name="T6" fmla="*/ 347 w 347"/>
              <a:gd name="T7" fmla="*/ 0 h 346"/>
              <a:gd name="T8" fmla="*/ 0 w 347"/>
              <a:gd name="T9" fmla="*/ 0 h 346"/>
              <a:gd name="T10" fmla="*/ 332 w 347"/>
              <a:gd name="T11" fmla="*/ 332 h 346"/>
              <a:gd name="T12" fmla="*/ 15 w 347"/>
              <a:gd name="T13" fmla="*/ 332 h 346"/>
              <a:gd name="T14" fmla="*/ 15 w 347"/>
              <a:gd name="T15" fmla="*/ 15 h 346"/>
              <a:gd name="T16" fmla="*/ 332 w 347"/>
              <a:gd name="T17" fmla="*/ 15 h 346"/>
              <a:gd name="T18" fmla="*/ 332 w 347"/>
              <a:gd name="T19" fmla="*/ 332 h 346"/>
              <a:gd name="T20" fmla="*/ 48 w 347"/>
              <a:gd name="T21" fmla="*/ 309 h 346"/>
              <a:gd name="T22" fmla="*/ 133 w 347"/>
              <a:gd name="T23" fmla="*/ 224 h 346"/>
              <a:gd name="T24" fmla="*/ 204 w 347"/>
              <a:gd name="T25" fmla="*/ 250 h 346"/>
              <a:gd name="T26" fmla="*/ 280 w 347"/>
              <a:gd name="T27" fmla="*/ 219 h 346"/>
              <a:gd name="T28" fmla="*/ 280 w 347"/>
              <a:gd name="T29" fmla="*/ 67 h 346"/>
              <a:gd name="T30" fmla="*/ 204 w 347"/>
              <a:gd name="T31" fmla="*/ 35 h 346"/>
              <a:gd name="T32" fmla="*/ 128 w 347"/>
              <a:gd name="T33" fmla="*/ 67 h 346"/>
              <a:gd name="T34" fmla="*/ 123 w 347"/>
              <a:gd name="T35" fmla="*/ 214 h 346"/>
              <a:gd name="T36" fmla="*/ 37 w 347"/>
              <a:gd name="T37" fmla="*/ 299 h 346"/>
              <a:gd name="T38" fmla="*/ 48 w 347"/>
              <a:gd name="T39" fmla="*/ 309 h 346"/>
              <a:gd name="T40" fmla="*/ 270 w 347"/>
              <a:gd name="T41" fmla="*/ 208 h 346"/>
              <a:gd name="T42" fmla="*/ 204 w 347"/>
              <a:gd name="T43" fmla="*/ 236 h 346"/>
              <a:gd name="T44" fmla="*/ 138 w 347"/>
              <a:gd name="T45" fmla="*/ 208 h 346"/>
              <a:gd name="T46" fmla="*/ 126 w 347"/>
              <a:gd name="T47" fmla="*/ 193 h 346"/>
              <a:gd name="T48" fmla="*/ 139 w 347"/>
              <a:gd name="T49" fmla="*/ 193 h 346"/>
              <a:gd name="T50" fmla="*/ 178 w 347"/>
              <a:gd name="T51" fmla="*/ 193 h 346"/>
              <a:gd name="T52" fmla="*/ 193 w 347"/>
              <a:gd name="T53" fmla="*/ 193 h 346"/>
              <a:gd name="T54" fmla="*/ 217 w 347"/>
              <a:gd name="T55" fmla="*/ 193 h 346"/>
              <a:gd name="T56" fmla="*/ 231 w 347"/>
              <a:gd name="T57" fmla="*/ 193 h 346"/>
              <a:gd name="T58" fmla="*/ 270 w 347"/>
              <a:gd name="T59" fmla="*/ 193 h 346"/>
              <a:gd name="T60" fmla="*/ 282 w 347"/>
              <a:gd name="T61" fmla="*/ 193 h 346"/>
              <a:gd name="T62" fmla="*/ 270 w 347"/>
              <a:gd name="T63" fmla="*/ 208 h 346"/>
              <a:gd name="T64" fmla="*/ 193 w 347"/>
              <a:gd name="T65" fmla="*/ 112 h 346"/>
              <a:gd name="T66" fmla="*/ 193 w 347"/>
              <a:gd name="T67" fmla="*/ 97 h 346"/>
              <a:gd name="T68" fmla="*/ 217 w 347"/>
              <a:gd name="T69" fmla="*/ 97 h 346"/>
              <a:gd name="T70" fmla="*/ 217 w 347"/>
              <a:gd name="T71" fmla="*/ 132 h 346"/>
              <a:gd name="T72" fmla="*/ 217 w 347"/>
              <a:gd name="T73" fmla="*/ 179 h 346"/>
              <a:gd name="T74" fmla="*/ 193 w 347"/>
              <a:gd name="T75" fmla="*/ 179 h 346"/>
              <a:gd name="T76" fmla="*/ 193 w 347"/>
              <a:gd name="T77" fmla="*/ 112 h 346"/>
              <a:gd name="T78" fmla="*/ 255 w 347"/>
              <a:gd name="T79" fmla="*/ 179 h 346"/>
              <a:gd name="T80" fmla="*/ 231 w 347"/>
              <a:gd name="T81" fmla="*/ 179 h 346"/>
              <a:gd name="T82" fmla="*/ 231 w 347"/>
              <a:gd name="T83" fmla="*/ 147 h 346"/>
              <a:gd name="T84" fmla="*/ 255 w 347"/>
              <a:gd name="T85" fmla="*/ 147 h 346"/>
              <a:gd name="T86" fmla="*/ 255 w 347"/>
              <a:gd name="T87" fmla="*/ 179 h 346"/>
              <a:gd name="T88" fmla="*/ 178 w 347"/>
              <a:gd name="T89" fmla="*/ 179 h 346"/>
              <a:gd name="T90" fmla="*/ 154 w 347"/>
              <a:gd name="T91" fmla="*/ 179 h 346"/>
              <a:gd name="T92" fmla="*/ 154 w 347"/>
              <a:gd name="T93" fmla="*/ 127 h 346"/>
              <a:gd name="T94" fmla="*/ 178 w 347"/>
              <a:gd name="T95" fmla="*/ 127 h 346"/>
              <a:gd name="T96" fmla="*/ 178 w 347"/>
              <a:gd name="T97" fmla="*/ 179 h 346"/>
              <a:gd name="T98" fmla="*/ 138 w 347"/>
              <a:gd name="T99" fmla="*/ 77 h 346"/>
              <a:gd name="T100" fmla="*/ 204 w 347"/>
              <a:gd name="T101" fmla="*/ 50 h 346"/>
              <a:gd name="T102" fmla="*/ 270 w 347"/>
              <a:gd name="T103" fmla="*/ 77 h 346"/>
              <a:gd name="T104" fmla="*/ 290 w 347"/>
              <a:gd name="T105" fmla="*/ 179 h 346"/>
              <a:gd name="T106" fmla="*/ 270 w 347"/>
              <a:gd name="T107" fmla="*/ 179 h 346"/>
              <a:gd name="T108" fmla="*/ 270 w 347"/>
              <a:gd name="T109" fmla="*/ 132 h 346"/>
              <a:gd name="T110" fmla="*/ 231 w 347"/>
              <a:gd name="T111" fmla="*/ 132 h 346"/>
              <a:gd name="T112" fmla="*/ 231 w 347"/>
              <a:gd name="T113" fmla="*/ 83 h 346"/>
              <a:gd name="T114" fmla="*/ 178 w 347"/>
              <a:gd name="T115" fmla="*/ 83 h 346"/>
              <a:gd name="T116" fmla="*/ 178 w 347"/>
              <a:gd name="T117" fmla="*/ 112 h 346"/>
              <a:gd name="T118" fmla="*/ 139 w 347"/>
              <a:gd name="T119" fmla="*/ 112 h 346"/>
              <a:gd name="T120" fmla="*/ 139 w 347"/>
              <a:gd name="T121" fmla="*/ 179 h 346"/>
              <a:gd name="T122" fmla="*/ 118 w 347"/>
              <a:gd name="T123" fmla="*/ 179 h 346"/>
              <a:gd name="T124" fmla="*/ 138 w 347"/>
              <a:gd name="T125" fmla="*/ 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346">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rgbClr val="FD6412"/>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0" name="Freeform 16"/>
          <p:cNvSpPr>
            <a:spLocks noChangeAspect="1" noEditPoints="1"/>
          </p:cNvSpPr>
          <p:nvPr/>
        </p:nvSpPr>
        <p:spPr bwMode="auto">
          <a:xfrm>
            <a:off x="2180310" y="1445332"/>
            <a:ext cx="734563" cy="732712"/>
          </a:xfrm>
          <a:custGeom>
            <a:avLst/>
            <a:gdLst>
              <a:gd name="T0" fmla="*/ 0 w 347"/>
              <a:gd name="T1" fmla="*/ 0 h 346"/>
              <a:gd name="T2" fmla="*/ 0 w 347"/>
              <a:gd name="T3" fmla="*/ 346 h 346"/>
              <a:gd name="T4" fmla="*/ 347 w 347"/>
              <a:gd name="T5" fmla="*/ 346 h 346"/>
              <a:gd name="T6" fmla="*/ 347 w 347"/>
              <a:gd name="T7" fmla="*/ 0 h 346"/>
              <a:gd name="T8" fmla="*/ 0 w 347"/>
              <a:gd name="T9" fmla="*/ 0 h 346"/>
              <a:gd name="T10" fmla="*/ 332 w 347"/>
              <a:gd name="T11" fmla="*/ 14 h 346"/>
              <a:gd name="T12" fmla="*/ 332 w 347"/>
              <a:gd name="T13" fmla="*/ 163 h 346"/>
              <a:gd name="T14" fmla="*/ 289 w 347"/>
              <a:gd name="T15" fmla="*/ 120 h 346"/>
              <a:gd name="T16" fmla="*/ 174 w 347"/>
              <a:gd name="T17" fmla="*/ 71 h 346"/>
              <a:gd name="T18" fmla="*/ 58 w 347"/>
              <a:gd name="T19" fmla="*/ 120 h 346"/>
              <a:gd name="T20" fmla="*/ 15 w 347"/>
              <a:gd name="T21" fmla="*/ 163 h 346"/>
              <a:gd name="T22" fmla="*/ 15 w 347"/>
              <a:gd name="T23" fmla="*/ 14 h 346"/>
              <a:gd name="T24" fmla="*/ 332 w 347"/>
              <a:gd name="T25" fmla="*/ 14 h 346"/>
              <a:gd name="T26" fmla="*/ 321 w 347"/>
              <a:gd name="T27" fmla="*/ 173 h 346"/>
              <a:gd name="T28" fmla="*/ 174 w 347"/>
              <a:gd name="T29" fmla="*/ 260 h 346"/>
              <a:gd name="T30" fmla="*/ 26 w 347"/>
              <a:gd name="T31" fmla="*/ 173 h 346"/>
              <a:gd name="T32" fmla="*/ 174 w 347"/>
              <a:gd name="T33" fmla="*/ 86 h 346"/>
              <a:gd name="T34" fmla="*/ 321 w 347"/>
              <a:gd name="T35" fmla="*/ 173 h 346"/>
              <a:gd name="T36" fmla="*/ 15 w 347"/>
              <a:gd name="T37" fmla="*/ 331 h 346"/>
              <a:gd name="T38" fmla="*/ 15 w 347"/>
              <a:gd name="T39" fmla="*/ 183 h 346"/>
              <a:gd name="T40" fmla="*/ 58 w 347"/>
              <a:gd name="T41" fmla="*/ 226 h 346"/>
              <a:gd name="T42" fmla="*/ 174 w 347"/>
              <a:gd name="T43" fmla="*/ 275 h 346"/>
              <a:gd name="T44" fmla="*/ 289 w 347"/>
              <a:gd name="T45" fmla="*/ 226 h 346"/>
              <a:gd name="T46" fmla="*/ 332 w 347"/>
              <a:gd name="T47" fmla="*/ 183 h 346"/>
              <a:gd name="T48" fmla="*/ 332 w 347"/>
              <a:gd name="T49" fmla="*/ 331 h 346"/>
              <a:gd name="T50" fmla="*/ 15 w 347"/>
              <a:gd name="T51" fmla="*/ 331 h 346"/>
              <a:gd name="T52" fmla="*/ 174 w 347"/>
              <a:gd name="T53" fmla="*/ 96 h 346"/>
              <a:gd name="T54" fmla="*/ 96 w 347"/>
              <a:gd name="T55" fmla="*/ 173 h 346"/>
              <a:gd name="T56" fmla="*/ 174 w 347"/>
              <a:gd name="T57" fmla="*/ 250 h 346"/>
              <a:gd name="T58" fmla="*/ 251 w 347"/>
              <a:gd name="T59" fmla="*/ 173 h 346"/>
              <a:gd name="T60" fmla="*/ 174 w 347"/>
              <a:gd name="T61" fmla="*/ 96 h 346"/>
              <a:gd name="T62" fmla="*/ 235 w 347"/>
              <a:gd name="T63" fmla="*/ 165 h 346"/>
              <a:gd name="T64" fmla="*/ 181 w 347"/>
              <a:gd name="T65" fmla="*/ 165 h 346"/>
              <a:gd name="T66" fmla="*/ 181 w 347"/>
              <a:gd name="T67" fmla="*/ 111 h 346"/>
              <a:gd name="T68" fmla="*/ 235 w 347"/>
              <a:gd name="T69" fmla="*/ 165 h 346"/>
              <a:gd name="T70" fmla="*/ 166 w 347"/>
              <a:gd name="T71" fmla="*/ 111 h 346"/>
              <a:gd name="T72" fmla="*/ 166 w 347"/>
              <a:gd name="T73" fmla="*/ 165 h 346"/>
              <a:gd name="T74" fmla="*/ 112 w 347"/>
              <a:gd name="T75" fmla="*/ 165 h 346"/>
              <a:gd name="T76" fmla="*/ 166 w 347"/>
              <a:gd name="T77" fmla="*/ 111 h 346"/>
              <a:gd name="T78" fmla="*/ 112 w 347"/>
              <a:gd name="T79" fmla="*/ 180 h 346"/>
              <a:gd name="T80" fmla="*/ 166 w 347"/>
              <a:gd name="T81" fmla="*/ 180 h 346"/>
              <a:gd name="T82" fmla="*/ 166 w 347"/>
              <a:gd name="T83" fmla="*/ 235 h 346"/>
              <a:gd name="T84" fmla="*/ 112 w 347"/>
              <a:gd name="T85" fmla="*/ 180 h 346"/>
              <a:gd name="T86" fmla="*/ 181 w 347"/>
              <a:gd name="T87" fmla="*/ 235 h 346"/>
              <a:gd name="T88" fmla="*/ 181 w 347"/>
              <a:gd name="T89" fmla="*/ 180 h 346"/>
              <a:gd name="T90" fmla="*/ 235 w 347"/>
              <a:gd name="T91" fmla="*/ 180 h 346"/>
              <a:gd name="T92" fmla="*/ 181 w 347"/>
              <a:gd name="T93" fmla="*/ 2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346">
                <a:moveTo>
                  <a:pt x="0" y="0"/>
                </a:moveTo>
                <a:cubicBezTo>
                  <a:pt x="0" y="346"/>
                  <a:pt x="0" y="346"/>
                  <a:pt x="0" y="346"/>
                </a:cubicBezTo>
                <a:cubicBezTo>
                  <a:pt x="347" y="346"/>
                  <a:pt x="347" y="346"/>
                  <a:pt x="347" y="346"/>
                </a:cubicBezTo>
                <a:cubicBezTo>
                  <a:pt x="347" y="0"/>
                  <a:pt x="347" y="0"/>
                  <a:pt x="347" y="0"/>
                </a:cubicBezTo>
                <a:lnTo>
                  <a:pt x="0" y="0"/>
                </a:lnTo>
                <a:close/>
                <a:moveTo>
                  <a:pt x="332" y="14"/>
                </a:moveTo>
                <a:cubicBezTo>
                  <a:pt x="332" y="163"/>
                  <a:pt x="332" y="163"/>
                  <a:pt x="332" y="163"/>
                </a:cubicBezTo>
                <a:cubicBezTo>
                  <a:pt x="325" y="154"/>
                  <a:pt x="310" y="137"/>
                  <a:pt x="289" y="120"/>
                </a:cubicBezTo>
                <a:cubicBezTo>
                  <a:pt x="251" y="88"/>
                  <a:pt x="211" y="71"/>
                  <a:pt x="174" y="71"/>
                </a:cubicBezTo>
                <a:cubicBezTo>
                  <a:pt x="136" y="71"/>
                  <a:pt x="96" y="88"/>
                  <a:pt x="58" y="120"/>
                </a:cubicBezTo>
                <a:cubicBezTo>
                  <a:pt x="37" y="137"/>
                  <a:pt x="22" y="154"/>
                  <a:pt x="15" y="163"/>
                </a:cubicBezTo>
                <a:cubicBezTo>
                  <a:pt x="15" y="14"/>
                  <a:pt x="15" y="14"/>
                  <a:pt x="15" y="14"/>
                </a:cubicBezTo>
                <a:lnTo>
                  <a:pt x="332" y="14"/>
                </a:lnTo>
                <a:close/>
                <a:moveTo>
                  <a:pt x="321" y="173"/>
                </a:moveTo>
                <a:cubicBezTo>
                  <a:pt x="306" y="191"/>
                  <a:pt x="245" y="260"/>
                  <a:pt x="174" y="260"/>
                </a:cubicBezTo>
                <a:cubicBezTo>
                  <a:pt x="102" y="260"/>
                  <a:pt x="41" y="191"/>
                  <a:pt x="26" y="173"/>
                </a:cubicBezTo>
                <a:cubicBezTo>
                  <a:pt x="41" y="155"/>
                  <a:pt x="102" y="86"/>
                  <a:pt x="174" y="86"/>
                </a:cubicBezTo>
                <a:cubicBezTo>
                  <a:pt x="245" y="86"/>
                  <a:pt x="306" y="155"/>
                  <a:pt x="321" y="173"/>
                </a:cubicBezTo>
                <a:close/>
                <a:moveTo>
                  <a:pt x="15" y="331"/>
                </a:moveTo>
                <a:cubicBezTo>
                  <a:pt x="15" y="183"/>
                  <a:pt x="15" y="183"/>
                  <a:pt x="15" y="183"/>
                </a:cubicBezTo>
                <a:cubicBezTo>
                  <a:pt x="22" y="191"/>
                  <a:pt x="37" y="208"/>
                  <a:pt x="58" y="226"/>
                </a:cubicBezTo>
                <a:cubicBezTo>
                  <a:pt x="96" y="258"/>
                  <a:pt x="136" y="275"/>
                  <a:pt x="174" y="275"/>
                </a:cubicBezTo>
                <a:cubicBezTo>
                  <a:pt x="211" y="275"/>
                  <a:pt x="251" y="258"/>
                  <a:pt x="289" y="226"/>
                </a:cubicBezTo>
                <a:cubicBezTo>
                  <a:pt x="310" y="208"/>
                  <a:pt x="325" y="191"/>
                  <a:pt x="332" y="183"/>
                </a:cubicBezTo>
                <a:cubicBezTo>
                  <a:pt x="332" y="331"/>
                  <a:pt x="332" y="331"/>
                  <a:pt x="332" y="331"/>
                </a:cubicBezTo>
                <a:lnTo>
                  <a:pt x="15" y="331"/>
                </a:lnTo>
                <a:close/>
                <a:moveTo>
                  <a:pt x="174" y="96"/>
                </a:moveTo>
                <a:cubicBezTo>
                  <a:pt x="131" y="96"/>
                  <a:pt x="96" y="130"/>
                  <a:pt x="96" y="173"/>
                </a:cubicBezTo>
                <a:cubicBezTo>
                  <a:pt x="96" y="215"/>
                  <a:pt x="131" y="250"/>
                  <a:pt x="174" y="250"/>
                </a:cubicBezTo>
                <a:cubicBezTo>
                  <a:pt x="216" y="250"/>
                  <a:pt x="251" y="215"/>
                  <a:pt x="251" y="173"/>
                </a:cubicBezTo>
                <a:cubicBezTo>
                  <a:pt x="251" y="130"/>
                  <a:pt x="216" y="96"/>
                  <a:pt x="174" y="96"/>
                </a:cubicBezTo>
                <a:close/>
                <a:moveTo>
                  <a:pt x="235" y="165"/>
                </a:moveTo>
                <a:cubicBezTo>
                  <a:pt x="181" y="165"/>
                  <a:pt x="181" y="165"/>
                  <a:pt x="181" y="165"/>
                </a:cubicBezTo>
                <a:cubicBezTo>
                  <a:pt x="181" y="111"/>
                  <a:pt x="181" y="111"/>
                  <a:pt x="181" y="111"/>
                </a:cubicBezTo>
                <a:cubicBezTo>
                  <a:pt x="209" y="114"/>
                  <a:pt x="232" y="137"/>
                  <a:pt x="235" y="165"/>
                </a:cubicBezTo>
                <a:close/>
                <a:moveTo>
                  <a:pt x="166" y="111"/>
                </a:moveTo>
                <a:cubicBezTo>
                  <a:pt x="166" y="165"/>
                  <a:pt x="166" y="165"/>
                  <a:pt x="166" y="165"/>
                </a:cubicBezTo>
                <a:cubicBezTo>
                  <a:pt x="112" y="165"/>
                  <a:pt x="112" y="165"/>
                  <a:pt x="112" y="165"/>
                </a:cubicBezTo>
                <a:cubicBezTo>
                  <a:pt x="115" y="137"/>
                  <a:pt x="138" y="114"/>
                  <a:pt x="166" y="111"/>
                </a:cubicBezTo>
                <a:close/>
                <a:moveTo>
                  <a:pt x="112" y="180"/>
                </a:moveTo>
                <a:cubicBezTo>
                  <a:pt x="166" y="180"/>
                  <a:pt x="166" y="180"/>
                  <a:pt x="166" y="180"/>
                </a:cubicBezTo>
                <a:cubicBezTo>
                  <a:pt x="166" y="235"/>
                  <a:pt x="166" y="235"/>
                  <a:pt x="166" y="235"/>
                </a:cubicBezTo>
                <a:cubicBezTo>
                  <a:pt x="138" y="231"/>
                  <a:pt x="115" y="209"/>
                  <a:pt x="112" y="180"/>
                </a:cubicBezTo>
                <a:close/>
                <a:moveTo>
                  <a:pt x="181" y="235"/>
                </a:moveTo>
                <a:cubicBezTo>
                  <a:pt x="181" y="180"/>
                  <a:pt x="181" y="180"/>
                  <a:pt x="181" y="180"/>
                </a:cubicBezTo>
                <a:cubicBezTo>
                  <a:pt x="235" y="180"/>
                  <a:pt x="235" y="180"/>
                  <a:pt x="235" y="180"/>
                </a:cubicBezTo>
                <a:cubicBezTo>
                  <a:pt x="232" y="209"/>
                  <a:pt x="209" y="231"/>
                  <a:pt x="181" y="235"/>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solidFill>
                <a:schemeClr val="accent5"/>
              </a:solidFill>
            </a:endParaRPr>
          </a:p>
        </p:txBody>
      </p:sp>
      <p:sp>
        <p:nvSpPr>
          <p:cNvPr id="12" name="Freeform 23"/>
          <p:cNvSpPr>
            <a:spLocks noChangeAspect="1" noEditPoints="1"/>
          </p:cNvSpPr>
          <p:nvPr/>
        </p:nvSpPr>
        <p:spPr bwMode="auto">
          <a:xfrm>
            <a:off x="2197985" y="4221088"/>
            <a:ext cx="716888" cy="718699"/>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noChangeAspect="1" noEditPoints="1"/>
          </p:cNvSpPr>
          <p:nvPr/>
        </p:nvSpPr>
        <p:spPr bwMode="auto">
          <a:xfrm>
            <a:off x="2197984" y="3284984"/>
            <a:ext cx="703605" cy="703605"/>
          </a:xfrm>
          <a:custGeom>
            <a:avLst/>
            <a:gdLst>
              <a:gd name="T0" fmla="*/ 0 w 396"/>
              <a:gd name="T1" fmla="*/ 396 h 396"/>
              <a:gd name="T2" fmla="*/ 396 w 396"/>
              <a:gd name="T3" fmla="*/ 0 h 396"/>
              <a:gd name="T4" fmla="*/ 379 w 396"/>
              <a:gd name="T5" fmla="*/ 135 h 396"/>
              <a:gd name="T6" fmla="*/ 355 w 396"/>
              <a:gd name="T7" fmla="*/ 111 h 396"/>
              <a:gd name="T8" fmla="*/ 290 w 396"/>
              <a:gd name="T9" fmla="*/ 135 h 396"/>
              <a:gd name="T10" fmla="*/ 250 w 396"/>
              <a:gd name="T11" fmla="*/ 109 h 396"/>
              <a:gd name="T12" fmla="*/ 274 w 396"/>
              <a:gd name="T13" fmla="*/ 42 h 396"/>
              <a:gd name="T14" fmla="*/ 250 w 396"/>
              <a:gd name="T15" fmla="*/ 17 h 396"/>
              <a:gd name="T16" fmla="*/ 379 w 396"/>
              <a:gd name="T17" fmla="*/ 135 h 396"/>
              <a:gd name="T18" fmla="*/ 339 w 396"/>
              <a:gd name="T19" fmla="*/ 159 h 396"/>
              <a:gd name="T20" fmla="*/ 307 w 396"/>
              <a:gd name="T21" fmla="*/ 127 h 396"/>
              <a:gd name="T22" fmla="*/ 314 w 396"/>
              <a:gd name="T23" fmla="*/ 354 h 396"/>
              <a:gd name="T24" fmla="*/ 167 w 396"/>
              <a:gd name="T25" fmla="*/ 379 h 396"/>
              <a:gd name="T26" fmla="*/ 192 w 396"/>
              <a:gd name="T27" fmla="*/ 354 h 396"/>
              <a:gd name="T28" fmla="*/ 290 w 396"/>
              <a:gd name="T29" fmla="*/ 330 h 396"/>
              <a:gd name="T30" fmla="*/ 314 w 396"/>
              <a:gd name="T31" fmla="*/ 354 h 396"/>
              <a:gd name="T32" fmla="*/ 307 w 396"/>
              <a:gd name="T33" fmla="*/ 304 h 396"/>
              <a:gd name="T34" fmla="*/ 339 w 396"/>
              <a:gd name="T35" fmla="*/ 336 h 396"/>
              <a:gd name="T36" fmla="*/ 175 w 396"/>
              <a:gd name="T37" fmla="*/ 304 h 396"/>
              <a:gd name="T38" fmla="*/ 143 w 396"/>
              <a:gd name="T39" fmla="*/ 336 h 396"/>
              <a:gd name="T40" fmla="*/ 175 w 396"/>
              <a:gd name="T41" fmla="*/ 304 h 396"/>
              <a:gd name="T42" fmla="*/ 192 w 396"/>
              <a:gd name="T43" fmla="*/ 287 h 396"/>
              <a:gd name="T44" fmla="*/ 167 w 396"/>
              <a:gd name="T45" fmla="*/ 220 h 396"/>
              <a:gd name="T46" fmla="*/ 208 w 396"/>
              <a:gd name="T47" fmla="*/ 245 h 396"/>
              <a:gd name="T48" fmla="*/ 232 w 396"/>
              <a:gd name="T49" fmla="*/ 312 h 396"/>
              <a:gd name="T50" fmla="*/ 224 w 396"/>
              <a:gd name="T51" fmla="*/ 228 h 396"/>
              <a:gd name="T52" fmla="*/ 256 w 396"/>
              <a:gd name="T53" fmla="*/ 196 h 396"/>
              <a:gd name="T54" fmla="*/ 224 w 396"/>
              <a:gd name="T55" fmla="*/ 228 h 396"/>
              <a:gd name="T56" fmla="*/ 208 w 396"/>
              <a:gd name="T57" fmla="*/ 203 h 396"/>
              <a:gd name="T58" fmla="*/ 110 w 396"/>
              <a:gd name="T59" fmla="*/ 179 h 396"/>
              <a:gd name="T60" fmla="*/ 86 w 396"/>
              <a:gd name="T61" fmla="*/ 109 h 396"/>
              <a:gd name="T62" fmla="*/ 110 w 396"/>
              <a:gd name="T63" fmla="*/ 42 h 396"/>
              <a:gd name="T64" fmla="*/ 86 w 396"/>
              <a:gd name="T65" fmla="*/ 17 h 396"/>
              <a:gd name="T66" fmla="*/ 232 w 396"/>
              <a:gd name="T67" fmla="*/ 42 h 396"/>
              <a:gd name="T68" fmla="*/ 208 w 396"/>
              <a:gd name="T69" fmla="*/ 109 h 396"/>
              <a:gd name="T70" fmla="*/ 232 w 396"/>
              <a:gd name="T71" fmla="*/ 179 h 396"/>
              <a:gd name="T72" fmla="*/ 93 w 396"/>
              <a:gd name="T73" fmla="*/ 196 h 396"/>
              <a:gd name="T74" fmla="*/ 61 w 396"/>
              <a:gd name="T75" fmla="*/ 228 h 396"/>
              <a:gd name="T76" fmla="*/ 93 w 396"/>
              <a:gd name="T77" fmla="*/ 196 h 396"/>
              <a:gd name="T78" fmla="*/ 93 w 396"/>
              <a:gd name="T79" fmla="*/ 92 h 396"/>
              <a:gd name="T80" fmla="*/ 61 w 396"/>
              <a:gd name="T81" fmla="*/ 60 h 396"/>
              <a:gd name="T82" fmla="*/ 224 w 396"/>
              <a:gd name="T83" fmla="*/ 92 h 396"/>
              <a:gd name="T84" fmla="*/ 256 w 396"/>
              <a:gd name="T85" fmla="*/ 60 h 396"/>
              <a:gd name="T86" fmla="*/ 224 w 396"/>
              <a:gd name="T87" fmla="*/ 92 h 396"/>
              <a:gd name="T88" fmla="*/ 69 w 396"/>
              <a:gd name="T89" fmla="*/ 17 h 396"/>
              <a:gd name="T90" fmla="*/ 45 w 396"/>
              <a:gd name="T91" fmla="*/ 42 h 396"/>
              <a:gd name="T92" fmla="*/ 69 w 396"/>
              <a:gd name="T93" fmla="*/ 109 h 396"/>
              <a:gd name="T94" fmla="*/ 45 w 396"/>
              <a:gd name="T95" fmla="*/ 179 h 396"/>
              <a:gd name="T96" fmla="*/ 110 w 396"/>
              <a:gd name="T97" fmla="*/ 245 h 396"/>
              <a:gd name="T98" fmla="*/ 150 w 396"/>
              <a:gd name="T99" fmla="*/ 220 h 396"/>
              <a:gd name="T100" fmla="*/ 126 w 396"/>
              <a:gd name="T101" fmla="*/ 287 h 396"/>
              <a:gd name="T102" fmla="*/ 150 w 396"/>
              <a:gd name="T103" fmla="*/ 354 h 396"/>
              <a:gd name="T104" fmla="*/ 16 w 396"/>
              <a:gd name="T105" fmla="*/ 379 h 396"/>
              <a:gd name="T106" fmla="*/ 331 w 396"/>
              <a:gd name="T107" fmla="*/ 379 h 396"/>
              <a:gd name="T108" fmla="*/ 355 w 396"/>
              <a:gd name="T109" fmla="*/ 354 h 396"/>
              <a:gd name="T110" fmla="*/ 290 w 396"/>
              <a:gd name="T111" fmla="*/ 287 h 396"/>
              <a:gd name="T112" fmla="*/ 250 w 396"/>
              <a:gd name="T113" fmla="*/ 312 h 396"/>
              <a:gd name="T114" fmla="*/ 274 w 396"/>
              <a:gd name="T115" fmla="*/ 245 h 396"/>
              <a:gd name="T116" fmla="*/ 250 w 396"/>
              <a:gd name="T117" fmla="*/ 179 h 396"/>
              <a:gd name="T118" fmla="*/ 290 w 396"/>
              <a:gd name="T119" fmla="*/ 152 h 396"/>
              <a:gd name="T120" fmla="*/ 355 w 396"/>
              <a:gd name="T121" fmla="*/ 176 h 396"/>
              <a:gd name="T122" fmla="*/ 379 w 396"/>
              <a:gd name="T123" fmla="*/ 152 h 396"/>
              <a:gd name="T124" fmla="*/ 331 w 396"/>
              <a:gd name="T125" fmla="*/ 37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 h="396">
                <a:moveTo>
                  <a:pt x="0" y="0"/>
                </a:moveTo>
                <a:lnTo>
                  <a:pt x="0" y="396"/>
                </a:lnTo>
                <a:lnTo>
                  <a:pt x="396" y="396"/>
                </a:lnTo>
                <a:lnTo>
                  <a:pt x="396" y="0"/>
                </a:lnTo>
                <a:lnTo>
                  <a:pt x="0" y="0"/>
                </a:lnTo>
                <a:close/>
                <a:moveTo>
                  <a:pt x="379" y="135"/>
                </a:moveTo>
                <a:lnTo>
                  <a:pt x="355" y="135"/>
                </a:lnTo>
                <a:lnTo>
                  <a:pt x="355" y="111"/>
                </a:lnTo>
                <a:lnTo>
                  <a:pt x="290" y="111"/>
                </a:lnTo>
                <a:lnTo>
                  <a:pt x="290" y="135"/>
                </a:lnTo>
                <a:lnTo>
                  <a:pt x="250" y="135"/>
                </a:lnTo>
                <a:lnTo>
                  <a:pt x="250" y="109"/>
                </a:lnTo>
                <a:lnTo>
                  <a:pt x="274" y="109"/>
                </a:lnTo>
                <a:lnTo>
                  <a:pt x="274" y="42"/>
                </a:lnTo>
                <a:lnTo>
                  <a:pt x="250" y="42"/>
                </a:lnTo>
                <a:lnTo>
                  <a:pt x="250" y="17"/>
                </a:lnTo>
                <a:lnTo>
                  <a:pt x="379" y="17"/>
                </a:lnTo>
                <a:lnTo>
                  <a:pt x="379" y="135"/>
                </a:lnTo>
                <a:close/>
                <a:moveTo>
                  <a:pt x="339" y="127"/>
                </a:moveTo>
                <a:lnTo>
                  <a:pt x="339" y="159"/>
                </a:lnTo>
                <a:lnTo>
                  <a:pt x="307" y="159"/>
                </a:lnTo>
                <a:lnTo>
                  <a:pt x="307" y="127"/>
                </a:lnTo>
                <a:lnTo>
                  <a:pt x="339" y="127"/>
                </a:lnTo>
                <a:close/>
                <a:moveTo>
                  <a:pt x="314" y="354"/>
                </a:moveTo>
                <a:lnTo>
                  <a:pt x="314" y="379"/>
                </a:lnTo>
                <a:lnTo>
                  <a:pt x="167" y="379"/>
                </a:lnTo>
                <a:lnTo>
                  <a:pt x="167" y="354"/>
                </a:lnTo>
                <a:lnTo>
                  <a:pt x="192" y="354"/>
                </a:lnTo>
                <a:lnTo>
                  <a:pt x="192" y="330"/>
                </a:lnTo>
                <a:lnTo>
                  <a:pt x="290" y="330"/>
                </a:lnTo>
                <a:lnTo>
                  <a:pt x="290" y="354"/>
                </a:lnTo>
                <a:lnTo>
                  <a:pt x="314" y="354"/>
                </a:lnTo>
                <a:close/>
                <a:moveTo>
                  <a:pt x="307" y="336"/>
                </a:moveTo>
                <a:lnTo>
                  <a:pt x="307" y="304"/>
                </a:lnTo>
                <a:lnTo>
                  <a:pt x="339" y="304"/>
                </a:lnTo>
                <a:lnTo>
                  <a:pt x="339" y="336"/>
                </a:lnTo>
                <a:lnTo>
                  <a:pt x="307" y="336"/>
                </a:lnTo>
                <a:close/>
                <a:moveTo>
                  <a:pt x="175" y="304"/>
                </a:moveTo>
                <a:lnTo>
                  <a:pt x="175" y="336"/>
                </a:lnTo>
                <a:lnTo>
                  <a:pt x="143" y="336"/>
                </a:lnTo>
                <a:lnTo>
                  <a:pt x="143" y="304"/>
                </a:lnTo>
                <a:lnTo>
                  <a:pt x="175" y="304"/>
                </a:lnTo>
                <a:close/>
                <a:moveTo>
                  <a:pt x="192" y="312"/>
                </a:moveTo>
                <a:lnTo>
                  <a:pt x="192" y="287"/>
                </a:lnTo>
                <a:lnTo>
                  <a:pt x="167" y="287"/>
                </a:lnTo>
                <a:lnTo>
                  <a:pt x="167" y="220"/>
                </a:lnTo>
                <a:lnTo>
                  <a:pt x="208" y="220"/>
                </a:lnTo>
                <a:lnTo>
                  <a:pt x="208" y="245"/>
                </a:lnTo>
                <a:lnTo>
                  <a:pt x="232" y="245"/>
                </a:lnTo>
                <a:lnTo>
                  <a:pt x="232" y="312"/>
                </a:lnTo>
                <a:lnTo>
                  <a:pt x="192" y="312"/>
                </a:lnTo>
                <a:close/>
                <a:moveTo>
                  <a:pt x="224" y="228"/>
                </a:moveTo>
                <a:lnTo>
                  <a:pt x="224" y="196"/>
                </a:lnTo>
                <a:lnTo>
                  <a:pt x="256" y="196"/>
                </a:lnTo>
                <a:lnTo>
                  <a:pt x="256" y="228"/>
                </a:lnTo>
                <a:lnTo>
                  <a:pt x="224" y="228"/>
                </a:lnTo>
                <a:close/>
                <a:moveTo>
                  <a:pt x="208" y="179"/>
                </a:moveTo>
                <a:lnTo>
                  <a:pt x="208" y="203"/>
                </a:lnTo>
                <a:lnTo>
                  <a:pt x="110" y="203"/>
                </a:lnTo>
                <a:lnTo>
                  <a:pt x="110" y="179"/>
                </a:lnTo>
                <a:lnTo>
                  <a:pt x="86" y="179"/>
                </a:lnTo>
                <a:lnTo>
                  <a:pt x="86" y="109"/>
                </a:lnTo>
                <a:lnTo>
                  <a:pt x="110" y="109"/>
                </a:lnTo>
                <a:lnTo>
                  <a:pt x="110" y="42"/>
                </a:lnTo>
                <a:lnTo>
                  <a:pt x="86" y="42"/>
                </a:lnTo>
                <a:lnTo>
                  <a:pt x="86" y="17"/>
                </a:lnTo>
                <a:lnTo>
                  <a:pt x="232" y="17"/>
                </a:lnTo>
                <a:lnTo>
                  <a:pt x="232" y="42"/>
                </a:lnTo>
                <a:lnTo>
                  <a:pt x="208" y="42"/>
                </a:lnTo>
                <a:lnTo>
                  <a:pt x="208" y="109"/>
                </a:lnTo>
                <a:lnTo>
                  <a:pt x="232" y="109"/>
                </a:lnTo>
                <a:lnTo>
                  <a:pt x="232" y="179"/>
                </a:lnTo>
                <a:lnTo>
                  <a:pt x="208" y="179"/>
                </a:lnTo>
                <a:close/>
                <a:moveTo>
                  <a:pt x="93" y="196"/>
                </a:moveTo>
                <a:lnTo>
                  <a:pt x="93" y="228"/>
                </a:lnTo>
                <a:lnTo>
                  <a:pt x="61" y="228"/>
                </a:lnTo>
                <a:lnTo>
                  <a:pt x="61" y="196"/>
                </a:lnTo>
                <a:lnTo>
                  <a:pt x="93" y="196"/>
                </a:lnTo>
                <a:close/>
                <a:moveTo>
                  <a:pt x="93" y="60"/>
                </a:moveTo>
                <a:lnTo>
                  <a:pt x="93" y="92"/>
                </a:lnTo>
                <a:lnTo>
                  <a:pt x="61" y="92"/>
                </a:lnTo>
                <a:lnTo>
                  <a:pt x="61" y="60"/>
                </a:lnTo>
                <a:lnTo>
                  <a:pt x="93" y="60"/>
                </a:lnTo>
                <a:close/>
                <a:moveTo>
                  <a:pt x="224" y="92"/>
                </a:moveTo>
                <a:lnTo>
                  <a:pt x="224" y="60"/>
                </a:lnTo>
                <a:lnTo>
                  <a:pt x="256" y="60"/>
                </a:lnTo>
                <a:lnTo>
                  <a:pt x="256" y="92"/>
                </a:lnTo>
                <a:lnTo>
                  <a:pt x="224" y="92"/>
                </a:lnTo>
                <a:close/>
                <a:moveTo>
                  <a:pt x="16" y="17"/>
                </a:moveTo>
                <a:lnTo>
                  <a:pt x="69" y="17"/>
                </a:lnTo>
                <a:lnTo>
                  <a:pt x="69" y="42"/>
                </a:lnTo>
                <a:lnTo>
                  <a:pt x="45" y="42"/>
                </a:lnTo>
                <a:lnTo>
                  <a:pt x="45" y="109"/>
                </a:lnTo>
                <a:lnTo>
                  <a:pt x="69" y="109"/>
                </a:lnTo>
                <a:lnTo>
                  <a:pt x="69" y="179"/>
                </a:lnTo>
                <a:lnTo>
                  <a:pt x="45" y="179"/>
                </a:lnTo>
                <a:lnTo>
                  <a:pt x="45" y="245"/>
                </a:lnTo>
                <a:lnTo>
                  <a:pt x="110" y="245"/>
                </a:lnTo>
                <a:lnTo>
                  <a:pt x="110" y="220"/>
                </a:lnTo>
                <a:lnTo>
                  <a:pt x="150" y="220"/>
                </a:lnTo>
                <a:lnTo>
                  <a:pt x="150" y="287"/>
                </a:lnTo>
                <a:lnTo>
                  <a:pt x="126" y="287"/>
                </a:lnTo>
                <a:lnTo>
                  <a:pt x="126" y="354"/>
                </a:lnTo>
                <a:lnTo>
                  <a:pt x="150" y="354"/>
                </a:lnTo>
                <a:lnTo>
                  <a:pt x="150" y="379"/>
                </a:lnTo>
                <a:lnTo>
                  <a:pt x="16" y="379"/>
                </a:lnTo>
                <a:lnTo>
                  <a:pt x="16" y="17"/>
                </a:lnTo>
                <a:close/>
                <a:moveTo>
                  <a:pt x="331" y="379"/>
                </a:moveTo>
                <a:lnTo>
                  <a:pt x="331" y="354"/>
                </a:lnTo>
                <a:lnTo>
                  <a:pt x="355" y="354"/>
                </a:lnTo>
                <a:lnTo>
                  <a:pt x="355" y="287"/>
                </a:lnTo>
                <a:lnTo>
                  <a:pt x="290" y="287"/>
                </a:lnTo>
                <a:lnTo>
                  <a:pt x="290" y="312"/>
                </a:lnTo>
                <a:lnTo>
                  <a:pt x="250" y="312"/>
                </a:lnTo>
                <a:lnTo>
                  <a:pt x="250" y="245"/>
                </a:lnTo>
                <a:lnTo>
                  <a:pt x="274" y="245"/>
                </a:lnTo>
                <a:lnTo>
                  <a:pt x="274" y="179"/>
                </a:lnTo>
                <a:lnTo>
                  <a:pt x="250" y="179"/>
                </a:lnTo>
                <a:lnTo>
                  <a:pt x="250" y="152"/>
                </a:lnTo>
                <a:lnTo>
                  <a:pt x="290" y="152"/>
                </a:lnTo>
                <a:lnTo>
                  <a:pt x="290" y="176"/>
                </a:lnTo>
                <a:lnTo>
                  <a:pt x="355" y="176"/>
                </a:lnTo>
                <a:lnTo>
                  <a:pt x="355" y="152"/>
                </a:lnTo>
                <a:lnTo>
                  <a:pt x="379" y="152"/>
                </a:lnTo>
                <a:lnTo>
                  <a:pt x="379" y="379"/>
                </a:lnTo>
                <a:lnTo>
                  <a:pt x="331" y="37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ChangeAspect="1" noEditPoints="1"/>
          </p:cNvSpPr>
          <p:nvPr/>
        </p:nvSpPr>
        <p:spPr bwMode="auto">
          <a:xfrm>
            <a:off x="2205701" y="5181526"/>
            <a:ext cx="695888" cy="820656"/>
          </a:xfrm>
          <a:custGeom>
            <a:avLst/>
            <a:gdLst>
              <a:gd name="T0" fmla="*/ 396 w 396"/>
              <a:gd name="T1" fmla="*/ 0 h 467"/>
              <a:gd name="T2" fmla="*/ 396 w 396"/>
              <a:gd name="T3" fmla="*/ 127 h 467"/>
              <a:gd name="T4" fmla="*/ 379 w 396"/>
              <a:gd name="T5" fmla="*/ 127 h 467"/>
              <a:gd name="T6" fmla="*/ 379 w 396"/>
              <a:gd name="T7" fmla="*/ 17 h 467"/>
              <a:gd name="T8" fmla="*/ 18 w 396"/>
              <a:gd name="T9" fmla="*/ 17 h 467"/>
              <a:gd name="T10" fmla="*/ 18 w 396"/>
              <a:gd name="T11" fmla="*/ 379 h 467"/>
              <a:gd name="T12" fmla="*/ 71 w 396"/>
              <a:gd name="T13" fmla="*/ 379 h 467"/>
              <a:gd name="T14" fmla="*/ 71 w 396"/>
              <a:gd name="T15" fmla="*/ 427 h 467"/>
              <a:gd name="T16" fmla="*/ 118 w 396"/>
              <a:gd name="T17" fmla="*/ 379 h 467"/>
              <a:gd name="T18" fmla="*/ 144 w 396"/>
              <a:gd name="T19" fmla="*/ 379 h 467"/>
              <a:gd name="T20" fmla="*/ 144 w 396"/>
              <a:gd name="T21" fmla="*/ 396 h 467"/>
              <a:gd name="T22" fmla="*/ 125 w 396"/>
              <a:gd name="T23" fmla="*/ 396 h 467"/>
              <a:gd name="T24" fmla="*/ 54 w 396"/>
              <a:gd name="T25" fmla="*/ 467 h 467"/>
              <a:gd name="T26" fmla="*/ 54 w 396"/>
              <a:gd name="T27" fmla="*/ 396 h 467"/>
              <a:gd name="T28" fmla="*/ 0 w 396"/>
              <a:gd name="T29" fmla="*/ 396 h 467"/>
              <a:gd name="T30" fmla="*/ 0 w 396"/>
              <a:gd name="T31" fmla="*/ 0 h 467"/>
              <a:gd name="T32" fmla="*/ 396 w 396"/>
              <a:gd name="T33" fmla="*/ 0 h 467"/>
              <a:gd name="T34" fmla="*/ 322 w 396"/>
              <a:gd name="T35" fmla="*/ 83 h 467"/>
              <a:gd name="T36" fmla="*/ 74 w 396"/>
              <a:gd name="T37" fmla="*/ 83 h 467"/>
              <a:gd name="T38" fmla="*/ 74 w 396"/>
              <a:gd name="T39" fmla="*/ 100 h 467"/>
              <a:gd name="T40" fmla="*/ 322 w 396"/>
              <a:gd name="T41" fmla="*/ 100 h 467"/>
              <a:gd name="T42" fmla="*/ 322 w 396"/>
              <a:gd name="T43" fmla="*/ 83 h 467"/>
              <a:gd name="T44" fmla="*/ 74 w 396"/>
              <a:gd name="T45" fmla="*/ 171 h 467"/>
              <a:gd name="T46" fmla="*/ 144 w 396"/>
              <a:gd name="T47" fmla="*/ 171 h 467"/>
              <a:gd name="T48" fmla="*/ 144 w 396"/>
              <a:gd name="T49" fmla="*/ 155 h 467"/>
              <a:gd name="T50" fmla="*/ 74 w 396"/>
              <a:gd name="T51" fmla="*/ 155 h 467"/>
              <a:gd name="T52" fmla="*/ 74 w 396"/>
              <a:gd name="T53" fmla="*/ 171 h 467"/>
              <a:gd name="T54" fmla="*/ 74 w 396"/>
              <a:gd name="T55" fmla="*/ 243 h 467"/>
              <a:gd name="T56" fmla="*/ 144 w 396"/>
              <a:gd name="T57" fmla="*/ 243 h 467"/>
              <a:gd name="T58" fmla="*/ 144 w 396"/>
              <a:gd name="T59" fmla="*/ 226 h 467"/>
              <a:gd name="T60" fmla="*/ 74 w 396"/>
              <a:gd name="T61" fmla="*/ 226 h 467"/>
              <a:gd name="T62" fmla="*/ 74 w 396"/>
              <a:gd name="T63" fmla="*/ 243 h 467"/>
              <a:gd name="T64" fmla="*/ 74 w 396"/>
              <a:gd name="T65" fmla="*/ 314 h 467"/>
              <a:gd name="T66" fmla="*/ 144 w 396"/>
              <a:gd name="T67" fmla="*/ 314 h 467"/>
              <a:gd name="T68" fmla="*/ 144 w 396"/>
              <a:gd name="T69" fmla="*/ 297 h 467"/>
              <a:gd name="T70" fmla="*/ 74 w 396"/>
              <a:gd name="T71" fmla="*/ 297 h 467"/>
              <a:gd name="T72" fmla="*/ 74 w 396"/>
              <a:gd name="T73" fmla="*/ 314 h 467"/>
              <a:gd name="T74" fmla="*/ 333 w 396"/>
              <a:gd name="T75" fmla="*/ 226 h 467"/>
              <a:gd name="T76" fmla="*/ 243 w 396"/>
              <a:gd name="T77" fmla="*/ 226 h 467"/>
              <a:gd name="T78" fmla="*/ 243 w 396"/>
              <a:gd name="T79" fmla="*/ 243 h 467"/>
              <a:gd name="T80" fmla="*/ 333 w 396"/>
              <a:gd name="T81" fmla="*/ 243 h 467"/>
              <a:gd name="T82" fmla="*/ 333 w 396"/>
              <a:gd name="T83" fmla="*/ 226 h 467"/>
              <a:gd name="T84" fmla="*/ 333 w 396"/>
              <a:gd name="T85" fmla="*/ 297 h 467"/>
              <a:gd name="T86" fmla="*/ 243 w 396"/>
              <a:gd name="T87" fmla="*/ 297 h 467"/>
              <a:gd name="T88" fmla="*/ 243 w 396"/>
              <a:gd name="T89" fmla="*/ 314 h 467"/>
              <a:gd name="T90" fmla="*/ 333 w 396"/>
              <a:gd name="T91" fmla="*/ 314 h 467"/>
              <a:gd name="T92" fmla="*/ 333 w 396"/>
              <a:gd name="T93" fmla="*/ 297 h 467"/>
              <a:gd name="T94" fmla="*/ 182 w 396"/>
              <a:gd name="T95" fmla="*/ 155 h 467"/>
              <a:gd name="T96" fmla="*/ 396 w 396"/>
              <a:gd name="T97" fmla="*/ 155 h 467"/>
              <a:gd name="T98" fmla="*/ 396 w 396"/>
              <a:gd name="T99" fmla="*/ 396 h 467"/>
              <a:gd name="T100" fmla="*/ 345 w 396"/>
              <a:gd name="T101" fmla="*/ 396 h 467"/>
              <a:gd name="T102" fmla="*/ 345 w 396"/>
              <a:gd name="T103" fmla="*/ 467 h 467"/>
              <a:gd name="T104" fmla="*/ 274 w 396"/>
              <a:gd name="T105" fmla="*/ 396 h 467"/>
              <a:gd name="T106" fmla="*/ 182 w 396"/>
              <a:gd name="T107" fmla="*/ 396 h 467"/>
              <a:gd name="T108" fmla="*/ 182 w 396"/>
              <a:gd name="T109" fmla="*/ 155 h 467"/>
              <a:gd name="T110" fmla="*/ 199 w 396"/>
              <a:gd name="T111" fmla="*/ 379 h 467"/>
              <a:gd name="T112" fmla="*/ 281 w 396"/>
              <a:gd name="T113" fmla="*/ 379 h 467"/>
              <a:gd name="T114" fmla="*/ 327 w 396"/>
              <a:gd name="T115" fmla="*/ 427 h 467"/>
              <a:gd name="T116" fmla="*/ 327 w 396"/>
              <a:gd name="T117" fmla="*/ 379 h 467"/>
              <a:gd name="T118" fmla="*/ 379 w 396"/>
              <a:gd name="T119" fmla="*/ 379 h 467"/>
              <a:gd name="T120" fmla="*/ 379 w 396"/>
              <a:gd name="T121" fmla="*/ 172 h 467"/>
              <a:gd name="T122" fmla="*/ 199 w 396"/>
              <a:gd name="T123" fmla="*/ 172 h 467"/>
              <a:gd name="T124" fmla="*/ 199 w 396"/>
              <a:gd name="T125" fmla="*/ 37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 h="467">
                <a:moveTo>
                  <a:pt x="396" y="0"/>
                </a:moveTo>
                <a:lnTo>
                  <a:pt x="396" y="127"/>
                </a:lnTo>
                <a:lnTo>
                  <a:pt x="379" y="127"/>
                </a:lnTo>
                <a:lnTo>
                  <a:pt x="379" y="17"/>
                </a:lnTo>
                <a:lnTo>
                  <a:pt x="18" y="17"/>
                </a:lnTo>
                <a:lnTo>
                  <a:pt x="18" y="379"/>
                </a:lnTo>
                <a:lnTo>
                  <a:pt x="71" y="379"/>
                </a:lnTo>
                <a:lnTo>
                  <a:pt x="71" y="427"/>
                </a:lnTo>
                <a:lnTo>
                  <a:pt x="118" y="379"/>
                </a:lnTo>
                <a:lnTo>
                  <a:pt x="144" y="379"/>
                </a:lnTo>
                <a:lnTo>
                  <a:pt x="144" y="396"/>
                </a:lnTo>
                <a:lnTo>
                  <a:pt x="125" y="396"/>
                </a:lnTo>
                <a:lnTo>
                  <a:pt x="54" y="467"/>
                </a:lnTo>
                <a:lnTo>
                  <a:pt x="54" y="396"/>
                </a:lnTo>
                <a:lnTo>
                  <a:pt x="0" y="396"/>
                </a:lnTo>
                <a:lnTo>
                  <a:pt x="0" y="0"/>
                </a:lnTo>
                <a:lnTo>
                  <a:pt x="396" y="0"/>
                </a:lnTo>
                <a:close/>
                <a:moveTo>
                  <a:pt x="322" y="83"/>
                </a:moveTo>
                <a:lnTo>
                  <a:pt x="74" y="83"/>
                </a:lnTo>
                <a:lnTo>
                  <a:pt x="74" y="100"/>
                </a:lnTo>
                <a:lnTo>
                  <a:pt x="322" y="100"/>
                </a:lnTo>
                <a:lnTo>
                  <a:pt x="322" y="83"/>
                </a:lnTo>
                <a:close/>
                <a:moveTo>
                  <a:pt x="74" y="171"/>
                </a:moveTo>
                <a:lnTo>
                  <a:pt x="144" y="171"/>
                </a:lnTo>
                <a:lnTo>
                  <a:pt x="144" y="155"/>
                </a:lnTo>
                <a:lnTo>
                  <a:pt x="74" y="155"/>
                </a:lnTo>
                <a:lnTo>
                  <a:pt x="74" y="171"/>
                </a:lnTo>
                <a:close/>
                <a:moveTo>
                  <a:pt x="74" y="243"/>
                </a:moveTo>
                <a:lnTo>
                  <a:pt x="144" y="243"/>
                </a:lnTo>
                <a:lnTo>
                  <a:pt x="144" y="226"/>
                </a:lnTo>
                <a:lnTo>
                  <a:pt x="74" y="226"/>
                </a:lnTo>
                <a:lnTo>
                  <a:pt x="74" y="243"/>
                </a:lnTo>
                <a:close/>
                <a:moveTo>
                  <a:pt x="74" y="314"/>
                </a:moveTo>
                <a:lnTo>
                  <a:pt x="144" y="314"/>
                </a:lnTo>
                <a:lnTo>
                  <a:pt x="144" y="297"/>
                </a:lnTo>
                <a:lnTo>
                  <a:pt x="74" y="297"/>
                </a:lnTo>
                <a:lnTo>
                  <a:pt x="74" y="314"/>
                </a:lnTo>
                <a:close/>
                <a:moveTo>
                  <a:pt x="333" y="226"/>
                </a:moveTo>
                <a:lnTo>
                  <a:pt x="243" y="226"/>
                </a:lnTo>
                <a:lnTo>
                  <a:pt x="243" y="243"/>
                </a:lnTo>
                <a:lnTo>
                  <a:pt x="333" y="243"/>
                </a:lnTo>
                <a:lnTo>
                  <a:pt x="333" y="226"/>
                </a:lnTo>
                <a:close/>
                <a:moveTo>
                  <a:pt x="333" y="297"/>
                </a:moveTo>
                <a:lnTo>
                  <a:pt x="243" y="297"/>
                </a:lnTo>
                <a:lnTo>
                  <a:pt x="243" y="314"/>
                </a:lnTo>
                <a:lnTo>
                  <a:pt x="333" y="314"/>
                </a:lnTo>
                <a:lnTo>
                  <a:pt x="333" y="297"/>
                </a:lnTo>
                <a:close/>
                <a:moveTo>
                  <a:pt x="182" y="155"/>
                </a:moveTo>
                <a:lnTo>
                  <a:pt x="396" y="155"/>
                </a:lnTo>
                <a:lnTo>
                  <a:pt x="396" y="396"/>
                </a:lnTo>
                <a:lnTo>
                  <a:pt x="345" y="396"/>
                </a:lnTo>
                <a:lnTo>
                  <a:pt x="345" y="467"/>
                </a:lnTo>
                <a:lnTo>
                  <a:pt x="274" y="396"/>
                </a:lnTo>
                <a:lnTo>
                  <a:pt x="182" y="396"/>
                </a:lnTo>
                <a:lnTo>
                  <a:pt x="182" y="155"/>
                </a:lnTo>
                <a:close/>
                <a:moveTo>
                  <a:pt x="199" y="379"/>
                </a:moveTo>
                <a:lnTo>
                  <a:pt x="281" y="379"/>
                </a:lnTo>
                <a:lnTo>
                  <a:pt x="327" y="427"/>
                </a:lnTo>
                <a:lnTo>
                  <a:pt x="327" y="379"/>
                </a:lnTo>
                <a:lnTo>
                  <a:pt x="379" y="379"/>
                </a:lnTo>
                <a:lnTo>
                  <a:pt x="379" y="172"/>
                </a:lnTo>
                <a:lnTo>
                  <a:pt x="199" y="172"/>
                </a:lnTo>
                <a:lnTo>
                  <a:pt x="199" y="379"/>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24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839416" y="1700808"/>
            <a:ext cx="7416824" cy="4255368"/>
          </a:xfrm>
        </p:spPr>
        <p:txBody>
          <a:bodyPr/>
          <a:lstStyle/>
          <a:p>
            <a:pPr marL="342900" indent="-342900">
              <a:buClr>
                <a:schemeClr val="accent2">
                  <a:lumMod val="75000"/>
                </a:schemeClr>
              </a:buClr>
              <a:buSzPct val="150000"/>
              <a:buFont typeface="+mj-lt"/>
              <a:buAutoNum type="arabicPeriod"/>
            </a:pPr>
            <a:r>
              <a:rPr lang="es-EC" sz="1800" b="0" dirty="0">
                <a:solidFill>
                  <a:schemeClr val="tx1"/>
                </a:solidFill>
              </a:rPr>
              <a:t>¿La aplicación de la NIIF 16 en empresas que arriendan locales comerciales en la ciudad de Quito, cambian los resultados del ejercicio económico?</a:t>
            </a:r>
          </a:p>
          <a:p>
            <a:pPr marL="342900" indent="-342900">
              <a:buClr>
                <a:schemeClr val="accent2">
                  <a:lumMod val="75000"/>
                </a:schemeClr>
              </a:buClr>
              <a:buSzPct val="150000"/>
              <a:buFont typeface="+mj-lt"/>
              <a:buAutoNum type="arabicPeriod"/>
            </a:pPr>
            <a:endParaRPr lang="en-US" sz="1800" b="0" dirty="0">
              <a:solidFill>
                <a:schemeClr val="tx1"/>
              </a:solidFill>
            </a:endParaRPr>
          </a:p>
          <a:p>
            <a:pPr marL="342900" indent="-342900">
              <a:buClr>
                <a:schemeClr val="accent2">
                  <a:lumMod val="75000"/>
                </a:schemeClr>
              </a:buClr>
              <a:buSzPct val="150000"/>
              <a:buFont typeface="+mj-lt"/>
              <a:buAutoNum type="arabicPeriod"/>
            </a:pPr>
            <a:r>
              <a:rPr lang="es-EC" sz="1800" b="0" dirty="0">
                <a:solidFill>
                  <a:schemeClr val="tx1"/>
                </a:solidFill>
              </a:rPr>
              <a:t>¿La aplicación de NIIF 16 en empresas que arriendan locales comerciales en la ciudad de Quito mejora el indicador financiero EBITDA, al dejar de reconocer gastos por arrendamiento en los resultados del ejercicio económico?</a:t>
            </a:r>
          </a:p>
          <a:p>
            <a:pPr marL="342900" indent="-342900">
              <a:buClr>
                <a:schemeClr val="accent2">
                  <a:lumMod val="75000"/>
                </a:schemeClr>
              </a:buClr>
              <a:buSzPct val="150000"/>
              <a:buFont typeface="+mj-lt"/>
              <a:buAutoNum type="arabicPeriod"/>
            </a:pPr>
            <a:endParaRPr lang="en-US" sz="1800" b="0" dirty="0">
              <a:solidFill>
                <a:schemeClr val="tx1"/>
              </a:solidFill>
            </a:endParaRPr>
          </a:p>
          <a:p>
            <a:pPr marL="342900" indent="-342900">
              <a:buClr>
                <a:schemeClr val="accent2">
                  <a:lumMod val="75000"/>
                </a:schemeClr>
              </a:buClr>
              <a:buSzPct val="150000"/>
              <a:buFont typeface="+mj-lt"/>
              <a:buAutoNum type="arabicPeriod"/>
            </a:pPr>
            <a:r>
              <a:rPr lang="es-EC" sz="1800" b="0" dirty="0">
                <a:solidFill>
                  <a:schemeClr val="tx1"/>
                </a:solidFill>
              </a:rPr>
              <a:t>¿La aplicación de la NIIF 16 en empresas que arriendan locales comerciales en la ciudad de Quito, afecta la determinación del Impuesto a la renta, del Impuesto Municipal de 1.5 por mil sobre los activos totales y de la contribución a la Superintendencia de Compañías?</a:t>
            </a:r>
            <a:endParaRPr lang="en-US" sz="1800" b="0" dirty="0">
              <a:solidFill>
                <a:schemeClr val="tx1"/>
              </a:solidFill>
            </a:endParaRPr>
          </a:p>
        </p:txBody>
      </p:sp>
      <p:sp>
        <p:nvSpPr>
          <p:cNvPr id="4" name="Title 3"/>
          <p:cNvSpPr>
            <a:spLocks noGrp="1"/>
          </p:cNvSpPr>
          <p:nvPr>
            <p:ph type="title"/>
          </p:nvPr>
        </p:nvSpPr>
        <p:spPr/>
        <p:txBody>
          <a:bodyPr/>
          <a:lstStyle/>
          <a:p>
            <a:r>
              <a:rPr lang="es-EC" dirty="0" smtClean="0"/>
              <a:t>Planteamiento de problemáticas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894" y="457200"/>
            <a:ext cx="3240360" cy="2770384"/>
          </a:xfrm>
          <a:prstGeom prst="rect">
            <a:avLst/>
          </a:prstGeom>
          <a:solidFill>
            <a:schemeClr val="bg1"/>
          </a:solidFill>
          <a:ln>
            <a:noFill/>
          </a:ln>
          <a:extLst/>
        </p:spPr>
      </p:pic>
    </p:spTree>
    <p:extLst>
      <p:ext uri="{BB962C8B-B14F-4D97-AF65-F5344CB8AC3E}">
        <p14:creationId xmlns:p14="http://schemas.microsoft.com/office/powerpoint/2010/main" val="1656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wC">
  <a:themeElements>
    <a:clrScheme name="PwC Maroon">
      <a:dk1>
        <a:srgbClr val="000000"/>
      </a:dk1>
      <a:lt1>
        <a:srgbClr val="FFFFFF"/>
      </a:lt1>
      <a:dk2>
        <a:srgbClr val="602320"/>
      </a:dk2>
      <a:lt2>
        <a:srgbClr val="FFFFFF"/>
      </a:lt2>
      <a:accent1>
        <a:srgbClr val="602320"/>
      </a:accent1>
      <a:accent2>
        <a:srgbClr val="DB536A"/>
      </a:accent2>
      <a:accent3>
        <a:srgbClr val="A32020"/>
      </a:accent3>
      <a:accent4>
        <a:srgbClr val="E0301E"/>
      </a:accent4>
      <a:accent5>
        <a:srgbClr val="DC6900"/>
      </a:accent5>
      <a:accent6>
        <a:srgbClr val="FFB600"/>
      </a:accent6>
      <a:hlink>
        <a:srgbClr val="602320"/>
      </a:hlink>
      <a:folHlink>
        <a:srgbClr val="602320"/>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4x3 PowerPoint 08Oct2018" id="{59513AB4-64FC-4839-95C3-22DA72713204}" vid="{D63746B8-A2E3-4E1B-9BBC-2053FF894CD7}"/>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docProps/app.xml><?xml version="1.0" encoding="utf-8"?>
<Properties xmlns="http://schemas.openxmlformats.org/officeDocument/2006/extended-properties" xmlns:vt="http://schemas.openxmlformats.org/officeDocument/2006/docPropsVTypes">
  <Template/>
  <TotalTime>2838</TotalTime>
  <Words>2042</Words>
  <Application>Microsoft Office PowerPoint</Application>
  <PresentationFormat>Widescreen</PresentationFormat>
  <Paragraphs>305</Paragraphs>
  <Slides>51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0" baseType="lpstr">
      <vt:lpstr>Arial</vt:lpstr>
      <vt:lpstr>Calibri</vt:lpstr>
      <vt:lpstr>Cambria Math</vt:lpstr>
      <vt:lpstr>Georgia</vt:lpstr>
      <vt:lpstr>Times New Roman</vt:lpstr>
      <vt:lpstr>Wingdings</vt:lpstr>
      <vt:lpstr>PwC</vt:lpstr>
      <vt:lpstr>Microsoft Excel Worksheet</vt:lpstr>
      <vt:lpstr>Worksheet</vt:lpstr>
      <vt:lpstr>efectos de la aplicación DE LA NORMA INTERNACIONAL DE INFORMACIÓN FINANCIERA NIIF 16, EN LAS empresas que arriendan LOCALES COMERCIALES EN LA CIUDAD DE QUITO</vt:lpstr>
      <vt:lpstr>PowerPoint Presentation</vt:lpstr>
      <vt:lpstr>Presentación  </vt:lpstr>
      <vt:lpstr>Introducción</vt:lpstr>
      <vt:lpstr>Impacto de la norma en arrendatarios</vt:lpstr>
      <vt:lpstr>Objetivos</vt:lpstr>
      <vt:lpstr>Objetivo general</vt:lpstr>
      <vt:lpstr>Objetivos específicos</vt:lpstr>
      <vt:lpstr>Planteamiento de problemáticas</vt:lpstr>
      <vt:lpstr>Marco Teórico</vt:lpstr>
      <vt:lpstr>Marco teórico Marco referencial </vt:lpstr>
      <vt:lpstr>Marco teórico Teorías de soporte</vt:lpstr>
      <vt:lpstr>Marco teórico Marco referencial</vt:lpstr>
      <vt:lpstr>Marco teórico Marco referencial</vt:lpstr>
      <vt:lpstr>Marco Metodológico</vt:lpstr>
      <vt:lpstr>Marco metodológico</vt:lpstr>
      <vt:lpstr>Marco metodológico</vt:lpstr>
      <vt:lpstr>Marco metodológico</vt:lpstr>
      <vt:lpstr>Marco metodológico</vt:lpstr>
      <vt:lpstr>Marco metodológico</vt:lpstr>
      <vt:lpstr>Información Documental (casos de aplicación)</vt:lpstr>
      <vt:lpstr>Contratos de integración</vt:lpstr>
      <vt:lpstr>Contratos de integración Aplicación contable actual </vt:lpstr>
      <vt:lpstr>Contratos de integración Aplicación contable NIIF 16 </vt:lpstr>
      <vt:lpstr>Contratos de integración Aplicación contable NIIF 16 </vt:lpstr>
      <vt:lpstr>Contratos de arrendamiento</vt:lpstr>
      <vt:lpstr>Contratos de arrendamiento Aplicación contable actual </vt:lpstr>
      <vt:lpstr>Contratos de arrendamiento Aplicación contable NIIF 16 </vt:lpstr>
      <vt:lpstr>Contratos de arrendamiento Aplicación contable NIIF 16 </vt:lpstr>
      <vt:lpstr>Contratos de concesión comercial</vt:lpstr>
      <vt:lpstr>Contratos de concesión comercial Aplicación contable actual </vt:lpstr>
      <vt:lpstr>Contratos de concesión comercial Aplicación contable NIIF 16 </vt:lpstr>
      <vt:lpstr>Entrevistas</vt:lpstr>
      <vt:lpstr>CPA Dra. Cristina Trujillo</vt:lpstr>
      <vt:lpstr>CPA Ing. Carlos Cruz </vt:lpstr>
      <vt:lpstr>Cuestionario </vt:lpstr>
      <vt:lpstr>Cuestionario </vt:lpstr>
      <vt:lpstr>Cuestionario </vt:lpstr>
      <vt:lpstr>Cuestionario </vt:lpstr>
      <vt:lpstr>Análisis de datos</vt:lpstr>
      <vt:lpstr>Análisis descriptivo </vt:lpstr>
      <vt:lpstr>Análisis descriptivo </vt:lpstr>
      <vt:lpstr>Análisis descriptivo </vt:lpstr>
      <vt:lpstr>Propuesta</vt:lpstr>
      <vt:lpstr>Guía de aplicación </vt:lpstr>
      <vt:lpstr>Revelaciones requeridas </vt:lpstr>
      <vt:lpstr>Revelaciones requeridas </vt:lpstr>
      <vt:lpstr>Conclusiones y  futuras investigaciones</vt:lpstr>
      <vt:lpstr>Conclusiones </vt:lpstr>
      <vt:lpstr>Futuras investigaciones </vt:lpstr>
      <vt:lpstr>¡Gracias!</vt:lpstr>
    </vt:vector>
  </TitlesOfParts>
  <Manager/>
  <Company>PricewaterhouseCoopers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subject/>
  <dc:creator>Oscar Flores</dc:creator>
  <cp:keywords/>
  <dc:description/>
  <cp:lastModifiedBy>Oscar Flores</cp:lastModifiedBy>
  <cp:revision>140</cp:revision>
  <dcterms:created xsi:type="dcterms:W3CDTF">2019-01-24T15:38:29Z</dcterms:created>
  <dcterms:modified xsi:type="dcterms:W3CDTF">2019-02-01T19:45:13Z</dcterms:modified>
  <cp:category/>
</cp:coreProperties>
</file>