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7" r:id="rId2"/>
    <p:sldId id="261" r:id="rId3"/>
    <p:sldId id="280" r:id="rId4"/>
    <p:sldId id="264" r:id="rId5"/>
    <p:sldId id="297" r:id="rId6"/>
    <p:sldId id="298" r:id="rId7"/>
    <p:sldId id="300" r:id="rId8"/>
    <p:sldId id="299" r:id="rId9"/>
    <p:sldId id="316" r:id="rId10"/>
    <p:sldId id="283" r:id="rId11"/>
    <p:sldId id="301" r:id="rId12"/>
    <p:sldId id="302" r:id="rId13"/>
    <p:sldId id="284" r:id="rId14"/>
    <p:sldId id="305" r:id="rId15"/>
    <p:sldId id="306" r:id="rId16"/>
    <p:sldId id="304" r:id="rId17"/>
    <p:sldId id="317" r:id="rId18"/>
    <p:sldId id="307" r:id="rId19"/>
    <p:sldId id="313" r:id="rId20"/>
    <p:sldId id="308" r:id="rId21"/>
    <p:sldId id="318" r:id="rId22"/>
    <p:sldId id="315" r:id="rId23"/>
    <p:sldId id="285" r:id="rId24"/>
    <p:sldId id="311" r:id="rId25"/>
    <p:sldId id="296" r:id="rId2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10556-CC5B-4F09-B993-A4E5E0971F1F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D277DF8-D7A6-4675-9182-8854AD0D6B17}">
      <dgm:prSet phldrT="[Texto]" custT="1"/>
      <dgm:spPr/>
      <dgm:t>
        <a:bodyPr/>
        <a:lstStyle/>
        <a:p>
          <a:r>
            <a:rPr lang="es-EC" sz="2000" b="1" dirty="0" smtClean="0"/>
            <a:t>Teorías</a:t>
          </a:r>
          <a:endParaRPr lang="es-ES" sz="2000" b="1" dirty="0"/>
        </a:p>
      </dgm:t>
    </dgm:pt>
    <dgm:pt modelId="{D5383C06-3104-4571-9360-0920FFF5A14D}" type="parTrans" cxnId="{265CAFEF-081A-4B52-B8D4-FFDD22557E3F}">
      <dgm:prSet/>
      <dgm:spPr/>
      <dgm:t>
        <a:bodyPr/>
        <a:lstStyle/>
        <a:p>
          <a:endParaRPr lang="es-ES"/>
        </a:p>
      </dgm:t>
    </dgm:pt>
    <dgm:pt modelId="{40E94764-8519-4BD2-91E8-B6EC07823DD8}" type="sibTrans" cxnId="{265CAFEF-081A-4B52-B8D4-FFDD22557E3F}">
      <dgm:prSet/>
      <dgm:spPr/>
      <dgm:t>
        <a:bodyPr/>
        <a:lstStyle/>
        <a:p>
          <a:endParaRPr lang="es-ES"/>
        </a:p>
      </dgm:t>
    </dgm:pt>
    <dgm:pt modelId="{1A9533E5-DE6D-4E3C-BD54-71273105E65C}">
      <dgm:prSet phldrT="[Texto]" custT="1"/>
      <dgm:spPr/>
      <dgm:t>
        <a:bodyPr/>
        <a:lstStyle/>
        <a:p>
          <a:r>
            <a:rPr lang="es-ES" sz="1800" b="1" dirty="0" smtClean="0"/>
            <a:t>Ventaja comparativa</a:t>
          </a:r>
          <a:endParaRPr lang="es-ES" sz="1800" b="1" dirty="0"/>
        </a:p>
      </dgm:t>
    </dgm:pt>
    <dgm:pt modelId="{290BF94B-4B6E-4156-9DA5-2D7F48334D98}" type="parTrans" cxnId="{737A66DD-12BF-45FC-B8F9-627078B9A7E5}">
      <dgm:prSet/>
      <dgm:spPr/>
      <dgm:t>
        <a:bodyPr/>
        <a:lstStyle/>
        <a:p>
          <a:endParaRPr lang="es-ES"/>
        </a:p>
      </dgm:t>
    </dgm:pt>
    <dgm:pt modelId="{1656EBFB-734F-4291-8E67-8D3348147830}" type="sibTrans" cxnId="{737A66DD-12BF-45FC-B8F9-627078B9A7E5}">
      <dgm:prSet/>
      <dgm:spPr/>
      <dgm:t>
        <a:bodyPr/>
        <a:lstStyle/>
        <a:p>
          <a:endParaRPr lang="es-ES"/>
        </a:p>
      </dgm:t>
    </dgm:pt>
    <dgm:pt modelId="{F4FC2C1C-6BCC-400C-A77C-13036D7C5085}">
      <dgm:prSet phldrT="[Texto]" custT="1"/>
      <dgm:spPr/>
      <dgm:t>
        <a:bodyPr/>
        <a:lstStyle/>
        <a:p>
          <a:r>
            <a:rPr lang="es-ES" sz="1400" dirty="0" smtClean="0"/>
            <a:t>Especialización menor desventaja</a:t>
          </a:r>
          <a:endParaRPr lang="es-ES" sz="1400" dirty="0"/>
        </a:p>
      </dgm:t>
    </dgm:pt>
    <dgm:pt modelId="{C930C861-BF76-4752-8F91-765504A0E055}" type="parTrans" cxnId="{274875FF-9F50-4AD0-8476-24B6A7776725}">
      <dgm:prSet/>
      <dgm:spPr/>
      <dgm:t>
        <a:bodyPr/>
        <a:lstStyle/>
        <a:p>
          <a:endParaRPr lang="es-ES"/>
        </a:p>
      </dgm:t>
    </dgm:pt>
    <dgm:pt modelId="{594A218B-3505-4F3E-97A2-14CB56841CC0}" type="sibTrans" cxnId="{274875FF-9F50-4AD0-8476-24B6A7776725}">
      <dgm:prSet/>
      <dgm:spPr/>
      <dgm:t>
        <a:bodyPr/>
        <a:lstStyle/>
        <a:p>
          <a:endParaRPr lang="es-ES"/>
        </a:p>
      </dgm:t>
    </dgm:pt>
    <dgm:pt modelId="{B3C6F872-9F37-44B5-9E14-91198CB0AE77}">
      <dgm:prSet phldrT="[Texto]" custT="1"/>
      <dgm:spPr/>
      <dgm:t>
        <a:bodyPr/>
        <a:lstStyle/>
        <a:p>
          <a:r>
            <a:rPr lang="es-ES" sz="1800" b="1" dirty="0" smtClean="0"/>
            <a:t>Dotación de los factores</a:t>
          </a:r>
          <a:endParaRPr lang="es-ES" sz="1800" b="1" dirty="0"/>
        </a:p>
      </dgm:t>
    </dgm:pt>
    <dgm:pt modelId="{74C20C97-D98C-4BD3-8129-F1B9DCAAFAA6}" type="parTrans" cxnId="{C2C4B5DB-E3F9-46E1-A87C-5A1FD063D0CF}">
      <dgm:prSet/>
      <dgm:spPr/>
      <dgm:t>
        <a:bodyPr/>
        <a:lstStyle/>
        <a:p>
          <a:endParaRPr lang="es-ES"/>
        </a:p>
      </dgm:t>
    </dgm:pt>
    <dgm:pt modelId="{23B64DC0-67E7-48B3-B01A-0B4345C0EE26}" type="sibTrans" cxnId="{C2C4B5DB-E3F9-46E1-A87C-5A1FD063D0CF}">
      <dgm:prSet/>
      <dgm:spPr/>
      <dgm:t>
        <a:bodyPr/>
        <a:lstStyle/>
        <a:p>
          <a:endParaRPr lang="es-ES"/>
        </a:p>
      </dgm:t>
    </dgm:pt>
    <dgm:pt modelId="{BB03CAD2-47E8-4985-97A7-A96A99374AE0}">
      <dgm:prSet phldrT="[Texto]" custT="1"/>
      <dgm:spPr/>
      <dgm:t>
        <a:bodyPr/>
        <a:lstStyle/>
        <a:p>
          <a:r>
            <a:rPr lang="es-ES" sz="1800" b="1" dirty="0" smtClean="0"/>
            <a:t>Ventaja absoluta</a:t>
          </a:r>
          <a:endParaRPr lang="es-ES" sz="1800" b="1" dirty="0"/>
        </a:p>
      </dgm:t>
    </dgm:pt>
    <dgm:pt modelId="{CECB4AFD-EE88-415C-8D89-F8FD7C4D2737}" type="parTrans" cxnId="{521C62D9-C5AB-4DC3-B37F-8064D4C0CB24}">
      <dgm:prSet/>
      <dgm:spPr/>
      <dgm:t>
        <a:bodyPr/>
        <a:lstStyle/>
        <a:p>
          <a:endParaRPr lang="es-ES"/>
        </a:p>
      </dgm:t>
    </dgm:pt>
    <dgm:pt modelId="{D1D5DC85-C5D7-4686-9FD3-116A799ABBDF}" type="sibTrans" cxnId="{521C62D9-C5AB-4DC3-B37F-8064D4C0CB24}">
      <dgm:prSet/>
      <dgm:spPr/>
      <dgm:t>
        <a:bodyPr/>
        <a:lstStyle/>
        <a:p>
          <a:endParaRPr lang="es-ES"/>
        </a:p>
      </dgm:t>
    </dgm:pt>
    <dgm:pt modelId="{2B73AE1A-E30C-4D49-9BB1-85003C3D8183}">
      <dgm:prSet phldrT="[Texto]" custT="1"/>
      <dgm:spPr/>
      <dgm:t>
        <a:bodyPr/>
        <a:lstStyle/>
        <a:p>
          <a:r>
            <a:rPr lang="es-ES" sz="1400" b="0" i="0" dirty="0" smtClean="0"/>
            <a:t>Producir utilizando menor cantidad de recursos</a:t>
          </a:r>
          <a:endParaRPr lang="es-ES" sz="1400" dirty="0"/>
        </a:p>
      </dgm:t>
    </dgm:pt>
    <dgm:pt modelId="{F86645F1-E841-42D2-AD7D-E2E94D120021}" type="parTrans" cxnId="{BE31B3F2-5836-4406-9EC9-52BF85605110}">
      <dgm:prSet/>
      <dgm:spPr/>
      <dgm:t>
        <a:bodyPr/>
        <a:lstStyle/>
        <a:p>
          <a:endParaRPr lang="es-ES"/>
        </a:p>
      </dgm:t>
    </dgm:pt>
    <dgm:pt modelId="{7B28D739-B408-40D9-965F-7C38758F683F}" type="sibTrans" cxnId="{BE31B3F2-5836-4406-9EC9-52BF85605110}">
      <dgm:prSet/>
      <dgm:spPr/>
      <dgm:t>
        <a:bodyPr/>
        <a:lstStyle/>
        <a:p>
          <a:endParaRPr lang="es-ES"/>
        </a:p>
      </dgm:t>
    </dgm:pt>
    <dgm:pt modelId="{00445DA7-D66F-4503-8936-99BE2F4C0C57}">
      <dgm:prSet phldrT="[Texto]" custT="1"/>
      <dgm:spPr/>
      <dgm:t>
        <a:bodyPr/>
        <a:lstStyle/>
        <a:p>
          <a:r>
            <a:rPr lang="es-ES" sz="1400" dirty="0" smtClean="0"/>
            <a:t>Factor abundante, menores costos</a:t>
          </a:r>
          <a:endParaRPr lang="es-ES" sz="1400" dirty="0"/>
        </a:p>
      </dgm:t>
    </dgm:pt>
    <dgm:pt modelId="{22B862A1-0BD4-4214-BD76-EA96B1B15368}" type="parTrans" cxnId="{612D4745-97ED-489C-BCF7-AAF46E9FD3C6}">
      <dgm:prSet/>
      <dgm:spPr/>
      <dgm:t>
        <a:bodyPr/>
        <a:lstStyle/>
        <a:p>
          <a:endParaRPr lang="es-ES"/>
        </a:p>
      </dgm:t>
    </dgm:pt>
    <dgm:pt modelId="{C0BDCA88-D303-4BF3-A0D3-E7F99AB11581}" type="sibTrans" cxnId="{612D4745-97ED-489C-BCF7-AAF46E9FD3C6}">
      <dgm:prSet/>
      <dgm:spPr/>
      <dgm:t>
        <a:bodyPr/>
        <a:lstStyle/>
        <a:p>
          <a:endParaRPr lang="es-ES"/>
        </a:p>
      </dgm:t>
    </dgm:pt>
    <dgm:pt modelId="{4F06F444-2EB3-4F87-8D81-222CA66DA763}">
      <dgm:prSet phldrT="[Texto]" custT="1"/>
      <dgm:spPr/>
      <dgm:t>
        <a:bodyPr/>
        <a:lstStyle/>
        <a:p>
          <a:r>
            <a:rPr lang="es-ES" sz="1800" b="1" dirty="0" smtClean="0"/>
            <a:t>Proteccionismo</a:t>
          </a:r>
          <a:endParaRPr lang="es-ES" sz="1800" b="1" dirty="0"/>
        </a:p>
      </dgm:t>
    </dgm:pt>
    <dgm:pt modelId="{56126846-D2A0-4289-B663-5766D246D0DE}" type="parTrans" cxnId="{F2A89864-28DA-4631-B1B1-42B75F1BA67A}">
      <dgm:prSet/>
      <dgm:spPr/>
      <dgm:t>
        <a:bodyPr/>
        <a:lstStyle/>
        <a:p>
          <a:endParaRPr lang="es-ES"/>
        </a:p>
      </dgm:t>
    </dgm:pt>
    <dgm:pt modelId="{48798100-DEB0-4EF3-86F5-24D8E895C859}" type="sibTrans" cxnId="{F2A89864-28DA-4631-B1B1-42B75F1BA67A}">
      <dgm:prSet/>
      <dgm:spPr/>
      <dgm:t>
        <a:bodyPr/>
        <a:lstStyle/>
        <a:p>
          <a:endParaRPr lang="es-ES"/>
        </a:p>
      </dgm:t>
    </dgm:pt>
    <dgm:pt modelId="{88205DB2-94BD-473F-85AE-F3FF03D7783B}">
      <dgm:prSet phldrT="[Texto]" custT="1"/>
      <dgm:spPr/>
      <dgm:t>
        <a:bodyPr/>
        <a:lstStyle/>
        <a:p>
          <a:r>
            <a:rPr lang="es-ES" sz="1400" dirty="0" smtClean="0"/>
            <a:t>Protección industria nacional</a:t>
          </a:r>
          <a:endParaRPr lang="es-ES" sz="1400" dirty="0"/>
        </a:p>
      </dgm:t>
    </dgm:pt>
    <dgm:pt modelId="{57457BD6-6009-4F7D-81A5-BC220F4642A0}" type="parTrans" cxnId="{B757FC15-DA1D-4EA0-BE93-DF93C8B8F6AE}">
      <dgm:prSet/>
      <dgm:spPr/>
      <dgm:t>
        <a:bodyPr/>
        <a:lstStyle/>
        <a:p>
          <a:endParaRPr lang="es-ES"/>
        </a:p>
      </dgm:t>
    </dgm:pt>
    <dgm:pt modelId="{BF0C1E76-2B10-4116-8838-02D78EE61DFE}" type="sibTrans" cxnId="{B757FC15-DA1D-4EA0-BE93-DF93C8B8F6AE}">
      <dgm:prSet/>
      <dgm:spPr/>
      <dgm:t>
        <a:bodyPr/>
        <a:lstStyle/>
        <a:p>
          <a:endParaRPr lang="es-ES"/>
        </a:p>
      </dgm:t>
    </dgm:pt>
    <dgm:pt modelId="{6350AD9F-4906-4F66-A337-2D8AFDC9D524}">
      <dgm:prSet phldrT="[Texto]" custT="1"/>
      <dgm:spPr/>
      <dgm:t>
        <a:bodyPr/>
        <a:lstStyle/>
        <a:p>
          <a:r>
            <a:rPr lang="es-ES" sz="1800" b="1" dirty="0" smtClean="0"/>
            <a:t>Ventaja competitiva</a:t>
          </a:r>
          <a:endParaRPr lang="es-ES" sz="1800" b="1" dirty="0"/>
        </a:p>
      </dgm:t>
    </dgm:pt>
    <dgm:pt modelId="{98444630-141C-40F3-96E1-439531321B1A}" type="parTrans" cxnId="{1C707945-607E-4262-8831-86B0623A13A8}">
      <dgm:prSet/>
      <dgm:spPr/>
      <dgm:t>
        <a:bodyPr/>
        <a:lstStyle/>
        <a:p>
          <a:endParaRPr lang="es-ES"/>
        </a:p>
      </dgm:t>
    </dgm:pt>
    <dgm:pt modelId="{BB0C3F8D-4B02-49D3-8436-C0E0463C0034}" type="sibTrans" cxnId="{1C707945-607E-4262-8831-86B0623A13A8}">
      <dgm:prSet/>
      <dgm:spPr/>
      <dgm:t>
        <a:bodyPr/>
        <a:lstStyle/>
        <a:p>
          <a:endParaRPr lang="es-ES"/>
        </a:p>
      </dgm:t>
    </dgm:pt>
    <dgm:pt modelId="{3ACBB37B-F26D-472B-B44F-82C1CB3F977C}">
      <dgm:prSet phldrT="[Texto]" custT="1"/>
      <dgm:spPr/>
      <dgm:t>
        <a:bodyPr/>
        <a:lstStyle/>
        <a:p>
          <a:r>
            <a:rPr lang="es-ES" sz="1400" dirty="0" smtClean="0"/>
            <a:t>Influencia en el comercio internacional</a:t>
          </a:r>
          <a:endParaRPr lang="es-ES" sz="1400" dirty="0"/>
        </a:p>
      </dgm:t>
    </dgm:pt>
    <dgm:pt modelId="{721E0BAE-AD0D-48D0-BE1D-D935F9030970}" type="parTrans" cxnId="{AF8F160C-395B-487C-BF82-44DEC6F225CA}">
      <dgm:prSet/>
      <dgm:spPr/>
      <dgm:t>
        <a:bodyPr/>
        <a:lstStyle/>
        <a:p>
          <a:endParaRPr lang="es-ES"/>
        </a:p>
      </dgm:t>
    </dgm:pt>
    <dgm:pt modelId="{76E401BB-ADBA-465A-8293-06D160DC66E5}" type="sibTrans" cxnId="{AF8F160C-395B-487C-BF82-44DEC6F225CA}">
      <dgm:prSet/>
      <dgm:spPr/>
      <dgm:t>
        <a:bodyPr/>
        <a:lstStyle/>
        <a:p>
          <a:endParaRPr lang="es-ES"/>
        </a:p>
      </dgm:t>
    </dgm:pt>
    <dgm:pt modelId="{22E866B3-C2DA-4D4C-B9FD-FDC8C8CA9C27}" type="pres">
      <dgm:prSet presAssocID="{55310556-CC5B-4F09-B993-A4E5E0971F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40D8D96-7081-4858-90BD-03533DEBCAD6}" type="pres">
      <dgm:prSet presAssocID="{1D277DF8-D7A6-4675-9182-8854AD0D6B17}" presName="hierRoot1" presStyleCnt="0"/>
      <dgm:spPr/>
      <dgm:t>
        <a:bodyPr/>
        <a:lstStyle/>
        <a:p>
          <a:endParaRPr lang="es-ES"/>
        </a:p>
      </dgm:t>
    </dgm:pt>
    <dgm:pt modelId="{C65A9561-87DA-4B8A-BF63-69184DAA75D3}" type="pres">
      <dgm:prSet presAssocID="{1D277DF8-D7A6-4675-9182-8854AD0D6B17}" presName="composite" presStyleCnt="0"/>
      <dgm:spPr/>
      <dgm:t>
        <a:bodyPr/>
        <a:lstStyle/>
        <a:p>
          <a:endParaRPr lang="es-ES"/>
        </a:p>
      </dgm:t>
    </dgm:pt>
    <dgm:pt modelId="{E3730741-2765-47DB-B3B5-77E7A93E6836}" type="pres">
      <dgm:prSet presAssocID="{1D277DF8-D7A6-4675-9182-8854AD0D6B17}" presName="background" presStyleLbl="node0" presStyleIdx="0" presStyleCnt="1"/>
      <dgm:spPr/>
      <dgm:t>
        <a:bodyPr/>
        <a:lstStyle/>
        <a:p>
          <a:endParaRPr lang="es-ES"/>
        </a:p>
      </dgm:t>
    </dgm:pt>
    <dgm:pt modelId="{6AB1F81E-3D6E-41CB-8410-F1839CE97D71}" type="pres">
      <dgm:prSet presAssocID="{1D277DF8-D7A6-4675-9182-8854AD0D6B17}" presName="text" presStyleLbl="fgAcc0" presStyleIdx="0" presStyleCnt="1" custLinFactNeighborX="1377" custLinFactNeighborY="-84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106B4-0267-4887-B35B-86C6357E201A}" type="pres">
      <dgm:prSet presAssocID="{1D277DF8-D7A6-4675-9182-8854AD0D6B17}" presName="hierChild2" presStyleCnt="0"/>
      <dgm:spPr/>
      <dgm:t>
        <a:bodyPr/>
        <a:lstStyle/>
        <a:p>
          <a:endParaRPr lang="es-ES"/>
        </a:p>
      </dgm:t>
    </dgm:pt>
    <dgm:pt modelId="{6A6F2C25-11FF-4775-8C69-8A2F362B2012}" type="pres">
      <dgm:prSet presAssocID="{CECB4AFD-EE88-415C-8D89-F8FD7C4D2737}" presName="Name10" presStyleLbl="parChTrans1D2" presStyleIdx="0" presStyleCnt="4"/>
      <dgm:spPr/>
      <dgm:t>
        <a:bodyPr/>
        <a:lstStyle/>
        <a:p>
          <a:endParaRPr lang="es-ES"/>
        </a:p>
      </dgm:t>
    </dgm:pt>
    <dgm:pt modelId="{3E9324DE-B8C8-4432-8E29-0572A9B610C4}" type="pres">
      <dgm:prSet presAssocID="{BB03CAD2-47E8-4985-97A7-A96A99374AE0}" presName="hierRoot2" presStyleCnt="0"/>
      <dgm:spPr/>
      <dgm:t>
        <a:bodyPr/>
        <a:lstStyle/>
        <a:p>
          <a:endParaRPr lang="es-ES"/>
        </a:p>
      </dgm:t>
    </dgm:pt>
    <dgm:pt modelId="{7C100570-BA87-4A33-8395-3DC016BACDDB}" type="pres">
      <dgm:prSet presAssocID="{BB03CAD2-47E8-4985-97A7-A96A99374AE0}" presName="composite2" presStyleCnt="0"/>
      <dgm:spPr/>
      <dgm:t>
        <a:bodyPr/>
        <a:lstStyle/>
        <a:p>
          <a:endParaRPr lang="es-ES"/>
        </a:p>
      </dgm:t>
    </dgm:pt>
    <dgm:pt modelId="{CDC503AE-E58A-45E6-A28C-327AB23AC7E9}" type="pres">
      <dgm:prSet presAssocID="{BB03CAD2-47E8-4985-97A7-A96A99374AE0}" presName="background2" presStyleLbl="node2" presStyleIdx="0" presStyleCnt="4"/>
      <dgm:spPr/>
      <dgm:t>
        <a:bodyPr/>
        <a:lstStyle/>
        <a:p>
          <a:endParaRPr lang="es-ES"/>
        </a:p>
      </dgm:t>
    </dgm:pt>
    <dgm:pt modelId="{0DC2E90A-A41C-4758-B021-68660DCC3C63}" type="pres">
      <dgm:prSet presAssocID="{BB03CAD2-47E8-4985-97A7-A96A99374AE0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40C094-13E4-4A5D-A5A9-7DBF11968393}" type="pres">
      <dgm:prSet presAssocID="{BB03CAD2-47E8-4985-97A7-A96A99374AE0}" presName="hierChild3" presStyleCnt="0"/>
      <dgm:spPr/>
      <dgm:t>
        <a:bodyPr/>
        <a:lstStyle/>
        <a:p>
          <a:endParaRPr lang="es-ES"/>
        </a:p>
      </dgm:t>
    </dgm:pt>
    <dgm:pt modelId="{62037F21-C056-4F7F-AB8B-4622AF79FAA1}" type="pres">
      <dgm:prSet presAssocID="{F86645F1-E841-42D2-AD7D-E2E94D120021}" presName="Name17" presStyleLbl="parChTrans1D3" presStyleIdx="0" presStyleCnt="5"/>
      <dgm:spPr/>
      <dgm:t>
        <a:bodyPr/>
        <a:lstStyle/>
        <a:p>
          <a:endParaRPr lang="es-ES"/>
        </a:p>
      </dgm:t>
    </dgm:pt>
    <dgm:pt modelId="{56936691-DB04-4487-88D1-84AC8A29DE5D}" type="pres">
      <dgm:prSet presAssocID="{2B73AE1A-E30C-4D49-9BB1-85003C3D8183}" presName="hierRoot3" presStyleCnt="0"/>
      <dgm:spPr/>
      <dgm:t>
        <a:bodyPr/>
        <a:lstStyle/>
        <a:p>
          <a:endParaRPr lang="es-ES"/>
        </a:p>
      </dgm:t>
    </dgm:pt>
    <dgm:pt modelId="{D5043929-CDBF-4B7A-8E2C-D36B44D32FDB}" type="pres">
      <dgm:prSet presAssocID="{2B73AE1A-E30C-4D49-9BB1-85003C3D8183}" presName="composite3" presStyleCnt="0"/>
      <dgm:spPr/>
      <dgm:t>
        <a:bodyPr/>
        <a:lstStyle/>
        <a:p>
          <a:endParaRPr lang="es-ES"/>
        </a:p>
      </dgm:t>
    </dgm:pt>
    <dgm:pt modelId="{3DD76827-E853-4A9B-899C-8CD6DC23F16A}" type="pres">
      <dgm:prSet presAssocID="{2B73AE1A-E30C-4D49-9BB1-85003C3D8183}" presName="background3" presStyleLbl="node3" presStyleIdx="0" presStyleCnt="5"/>
      <dgm:spPr/>
      <dgm:t>
        <a:bodyPr/>
        <a:lstStyle/>
        <a:p>
          <a:endParaRPr lang="es-ES"/>
        </a:p>
      </dgm:t>
    </dgm:pt>
    <dgm:pt modelId="{39691510-DA1A-4F0A-887F-787D03415173}" type="pres">
      <dgm:prSet presAssocID="{2B73AE1A-E30C-4D49-9BB1-85003C3D8183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292744-9697-4A78-81AF-E2C4A0107031}" type="pres">
      <dgm:prSet presAssocID="{2B73AE1A-E30C-4D49-9BB1-85003C3D8183}" presName="hierChild4" presStyleCnt="0"/>
      <dgm:spPr/>
      <dgm:t>
        <a:bodyPr/>
        <a:lstStyle/>
        <a:p>
          <a:endParaRPr lang="es-ES"/>
        </a:p>
      </dgm:t>
    </dgm:pt>
    <dgm:pt modelId="{02720161-78B3-4A6F-A362-107807F2251E}" type="pres">
      <dgm:prSet presAssocID="{290BF94B-4B6E-4156-9DA5-2D7F48334D98}" presName="Name10" presStyleLbl="parChTrans1D2" presStyleIdx="1" presStyleCnt="4"/>
      <dgm:spPr/>
      <dgm:t>
        <a:bodyPr/>
        <a:lstStyle/>
        <a:p>
          <a:endParaRPr lang="es-ES"/>
        </a:p>
      </dgm:t>
    </dgm:pt>
    <dgm:pt modelId="{353473C5-0FC6-4175-8B63-8EBCBCFBC878}" type="pres">
      <dgm:prSet presAssocID="{1A9533E5-DE6D-4E3C-BD54-71273105E65C}" presName="hierRoot2" presStyleCnt="0"/>
      <dgm:spPr/>
      <dgm:t>
        <a:bodyPr/>
        <a:lstStyle/>
        <a:p>
          <a:endParaRPr lang="es-ES"/>
        </a:p>
      </dgm:t>
    </dgm:pt>
    <dgm:pt modelId="{302BF5A7-5858-4A3A-AFDB-800B518E7E7D}" type="pres">
      <dgm:prSet presAssocID="{1A9533E5-DE6D-4E3C-BD54-71273105E65C}" presName="composite2" presStyleCnt="0"/>
      <dgm:spPr/>
      <dgm:t>
        <a:bodyPr/>
        <a:lstStyle/>
        <a:p>
          <a:endParaRPr lang="es-ES"/>
        </a:p>
      </dgm:t>
    </dgm:pt>
    <dgm:pt modelId="{3B252352-49C1-40C5-82C0-2DD83FBAA1B5}" type="pres">
      <dgm:prSet presAssocID="{1A9533E5-DE6D-4E3C-BD54-71273105E65C}" presName="background2" presStyleLbl="node2" presStyleIdx="1" presStyleCnt="4"/>
      <dgm:spPr/>
      <dgm:t>
        <a:bodyPr/>
        <a:lstStyle/>
        <a:p>
          <a:endParaRPr lang="es-ES"/>
        </a:p>
      </dgm:t>
    </dgm:pt>
    <dgm:pt modelId="{5831EDFF-AC5C-4098-95C5-2AC20CAD0D09}" type="pres">
      <dgm:prSet presAssocID="{1A9533E5-DE6D-4E3C-BD54-71273105E65C}" presName="text2" presStyleLbl="fgAcc2" presStyleIdx="1" presStyleCnt="4" custLinFactNeighborX="-689" custLinFactNeighborY="-21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80F5F9-2CEF-49D4-AA8E-2E4F61AB47E0}" type="pres">
      <dgm:prSet presAssocID="{1A9533E5-DE6D-4E3C-BD54-71273105E65C}" presName="hierChild3" presStyleCnt="0"/>
      <dgm:spPr/>
      <dgm:t>
        <a:bodyPr/>
        <a:lstStyle/>
        <a:p>
          <a:endParaRPr lang="es-ES"/>
        </a:p>
      </dgm:t>
    </dgm:pt>
    <dgm:pt modelId="{FDC142F9-8F48-47C9-ADB4-F53675A68C28}" type="pres">
      <dgm:prSet presAssocID="{C930C861-BF76-4752-8F91-765504A0E055}" presName="Name17" presStyleLbl="parChTrans1D3" presStyleIdx="1" presStyleCnt="5"/>
      <dgm:spPr/>
      <dgm:t>
        <a:bodyPr/>
        <a:lstStyle/>
        <a:p>
          <a:endParaRPr lang="es-ES"/>
        </a:p>
      </dgm:t>
    </dgm:pt>
    <dgm:pt modelId="{BB9079AD-4BFD-43AB-B97C-BD51F71D54C7}" type="pres">
      <dgm:prSet presAssocID="{F4FC2C1C-6BCC-400C-A77C-13036D7C5085}" presName="hierRoot3" presStyleCnt="0"/>
      <dgm:spPr/>
      <dgm:t>
        <a:bodyPr/>
        <a:lstStyle/>
        <a:p>
          <a:endParaRPr lang="es-ES"/>
        </a:p>
      </dgm:t>
    </dgm:pt>
    <dgm:pt modelId="{56071F85-5FA0-4567-973F-5C868AF13646}" type="pres">
      <dgm:prSet presAssocID="{F4FC2C1C-6BCC-400C-A77C-13036D7C5085}" presName="composite3" presStyleCnt="0"/>
      <dgm:spPr/>
      <dgm:t>
        <a:bodyPr/>
        <a:lstStyle/>
        <a:p>
          <a:endParaRPr lang="es-ES"/>
        </a:p>
      </dgm:t>
    </dgm:pt>
    <dgm:pt modelId="{389D6B8F-F7D5-4C76-9DC7-BDA2C81CA284}" type="pres">
      <dgm:prSet presAssocID="{F4FC2C1C-6BCC-400C-A77C-13036D7C5085}" presName="background3" presStyleLbl="node3" presStyleIdx="1" presStyleCnt="5"/>
      <dgm:spPr/>
      <dgm:t>
        <a:bodyPr/>
        <a:lstStyle/>
        <a:p>
          <a:endParaRPr lang="es-ES"/>
        </a:p>
      </dgm:t>
    </dgm:pt>
    <dgm:pt modelId="{AE156CB6-B4AF-4096-A85D-32652D45AD2F}" type="pres">
      <dgm:prSet presAssocID="{F4FC2C1C-6BCC-400C-A77C-13036D7C5085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99FA37-69BE-4A1D-9A2F-B36552F11620}" type="pres">
      <dgm:prSet presAssocID="{F4FC2C1C-6BCC-400C-A77C-13036D7C5085}" presName="hierChild4" presStyleCnt="0"/>
      <dgm:spPr/>
      <dgm:t>
        <a:bodyPr/>
        <a:lstStyle/>
        <a:p>
          <a:endParaRPr lang="es-ES"/>
        </a:p>
      </dgm:t>
    </dgm:pt>
    <dgm:pt modelId="{56209A80-F300-4A74-85E0-A410FB7F9407}" type="pres">
      <dgm:prSet presAssocID="{74C20C97-D98C-4BD3-8129-F1B9DCAAFAA6}" presName="Name17" presStyleLbl="parChTrans1D3" presStyleIdx="2" presStyleCnt="5"/>
      <dgm:spPr/>
      <dgm:t>
        <a:bodyPr/>
        <a:lstStyle/>
        <a:p>
          <a:endParaRPr lang="es-ES"/>
        </a:p>
      </dgm:t>
    </dgm:pt>
    <dgm:pt modelId="{5FE9474B-6F3C-4835-8761-3DC0026F8666}" type="pres">
      <dgm:prSet presAssocID="{B3C6F872-9F37-44B5-9E14-91198CB0AE77}" presName="hierRoot3" presStyleCnt="0"/>
      <dgm:spPr/>
      <dgm:t>
        <a:bodyPr/>
        <a:lstStyle/>
        <a:p>
          <a:endParaRPr lang="es-ES"/>
        </a:p>
      </dgm:t>
    </dgm:pt>
    <dgm:pt modelId="{92EA330F-57D2-4C0E-9981-BD72AA5224D7}" type="pres">
      <dgm:prSet presAssocID="{B3C6F872-9F37-44B5-9E14-91198CB0AE77}" presName="composite3" presStyleCnt="0"/>
      <dgm:spPr/>
      <dgm:t>
        <a:bodyPr/>
        <a:lstStyle/>
        <a:p>
          <a:endParaRPr lang="es-ES"/>
        </a:p>
      </dgm:t>
    </dgm:pt>
    <dgm:pt modelId="{8DC32470-50DE-4D71-A8A1-610AAE730C1D}" type="pres">
      <dgm:prSet presAssocID="{B3C6F872-9F37-44B5-9E14-91198CB0AE77}" presName="background3" presStyleLbl="node3" presStyleIdx="2" presStyleCnt="5"/>
      <dgm:spPr/>
      <dgm:t>
        <a:bodyPr/>
        <a:lstStyle/>
        <a:p>
          <a:endParaRPr lang="es-ES"/>
        </a:p>
      </dgm:t>
    </dgm:pt>
    <dgm:pt modelId="{5B3B261F-25DF-4321-A8DB-8AC1D1D70913}" type="pres">
      <dgm:prSet presAssocID="{B3C6F872-9F37-44B5-9E14-91198CB0AE77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8EEA96-A61E-4BC2-8E3A-2F20669C92B4}" type="pres">
      <dgm:prSet presAssocID="{B3C6F872-9F37-44B5-9E14-91198CB0AE77}" presName="hierChild4" presStyleCnt="0"/>
      <dgm:spPr/>
      <dgm:t>
        <a:bodyPr/>
        <a:lstStyle/>
        <a:p>
          <a:endParaRPr lang="es-ES"/>
        </a:p>
      </dgm:t>
    </dgm:pt>
    <dgm:pt modelId="{E28BDA31-51F7-4A99-A633-97304F9DB4DD}" type="pres">
      <dgm:prSet presAssocID="{22B862A1-0BD4-4214-BD76-EA96B1B15368}" presName="Name23" presStyleLbl="parChTrans1D4" presStyleIdx="0" presStyleCnt="1"/>
      <dgm:spPr/>
      <dgm:t>
        <a:bodyPr/>
        <a:lstStyle/>
        <a:p>
          <a:endParaRPr lang="es-ES"/>
        </a:p>
      </dgm:t>
    </dgm:pt>
    <dgm:pt modelId="{CE20E764-2FC4-4BBB-9D0F-C5D14AC5941C}" type="pres">
      <dgm:prSet presAssocID="{00445DA7-D66F-4503-8936-99BE2F4C0C57}" presName="hierRoot4" presStyleCnt="0"/>
      <dgm:spPr/>
      <dgm:t>
        <a:bodyPr/>
        <a:lstStyle/>
        <a:p>
          <a:endParaRPr lang="es-ES"/>
        </a:p>
      </dgm:t>
    </dgm:pt>
    <dgm:pt modelId="{D090D22C-C087-4C54-A32E-C6AEA4EB6EBD}" type="pres">
      <dgm:prSet presAssocID="{00445DA7-D66F-4503-8936-99BE2F4C0C57}" presName="composite4" presStyleCnt="0"/>
      <dgm:spPr/>
      <dgm:t>
        <a:bodyPr/>
        <a:lstStyle/>
        <a:p>
          <a:endParaRPr lang="es-ES"/>
        </a:p>
      </dgm:t>
    </dgm:pt>
    <dgm:pt modelId="{03156A7D-B0C0-4960-9BAF-17F71FE39CAF}" type="pres">
      <dgm:prSet presAssocID="{00445DA7-D66F-4503-8936-99BE2F4C0C57}" presName="background4" presStyleLbl="node4" presStyleIdx="0" presStyleCnt="1"/>
      <dgm:spPr/>
      <dgm:t>
        <a:bodyPr/>
        <a:lstStyle/>
        <a:p>
          <a:endParaRPr lang="es-ES"/>
        </a:p>
      </dgm:t>
    </dgm:pt>
    <dgm:pt modelId="{7768113A-AE90-4D9B-AE1C-B058E180DF45}" type="pres">
      <dgm:prSet presAssocID="{00445DA7-D66F-4503-8936-99BE2F4C0C57}" presName="text4" presStyleLbl="fgAcc4" presStyleIdx="0" presStyleCnt="1" custLinFactX="100291" custLinFactNeighborX="200000" custLinFactNeighborY="-7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AD460-9125-462F-AFF5-C9EB19CFA3F2}" type="pres">
      <dgm:prSet presAssocID="{00445DA7-D66F-4503-8936-99BE2F4C0C57}" presName="hierChild5" presStyleCnt="0"/>
      <dgm:spPr/>
      <dgm:t>
        <a:bodyPr/>
        <a:lstStyle/>
        <a:p>
          <a:endParaRPr lang="es-ES"/>
        </a:p>
      </dgm:t>
    </dgm:pt>
    <dgm:pt modelId="{A786AA40-1E5B-4846-BDF5-4F66BD149A62}" type="pres">
      <dgm:prSet presAssocID="{98444630-141C-40F3-96E1-439531321B1A}" presName="Name10" presStyleLbl="parChTrans1D2" presStyleIdx="2" presStyleCnt="4"/>
      <dgm:spPr/>
      <dgm:t>
        <a:bodyPr/>
        <a:lstStyle/>
        <a:p>
          <a:endParaRPr lang="es-ES"/>
        </a:p>
      </dgm:t>
    </dgm:pt>
    <dgm:pt modelId="{C56D2064-4859-4940-A47A-E63B3B08FF5A}" type="pres">
      <dgm:prSet presAssocID="{6350AD9F-4906-4F66-A337-2D8AFDC9D524}" presName="hierRoot2" presStyleCnt="0"/>
      <dgm:spPr/>
      <dgm:t>
        <a:bodyPr/>
        <a:lstStyle/>
        <a:p>
          <a:endParaRPr lang="es-ES"/>
        </a:p>
      </dgm:t>
    </dgm:pt>
    <dgm:pt modelId="{185EAF8F-91A9-46F1-A6FD-37B57A2767FE}" type="pres">
      <dgm:prSet presAssocID="{6350AD9F-4906-4F66-A337-2D8AFDC9D524}" presName="composite2" presStyleCnt="0"/>
      <dgm:spPr/>
      <dgm:t>
        <a:bodyPr/>
        <a:lstStyle/>
        <a:p>
          <a:endParaRPr lang="es-ES"/>
        </a:p>
      </dgm:t>
    </dgm:pt>
    <dgm:pt modelId="{04D98997-FB5E-4252-8A2D-6357B878A63A}" type="pres">
      <dgm:prSet presAssocID="{6350AD9F-4906-4F66-A337-2D8AFDC9D524}" presName="background2" presStyleLbl="node2" presStyleIdx="2" presStyleCnt="4"/>
      <dgm:spPr/>
      <dgm:t>
        <a:bodyPr/>
        <a:lstStyle/>
        <a:p>
          <a:endParaRPr lang="es-ES"/>
        </a:p>
      </dgm:t>
    </dgm:pt>
    <dgm:pt modelId="{EFC3E1F4-363E-48BC-A591-3D9BFDB4C4A6}" type="pres">
      <dgm:prSet presAssocID="{6350AD9F-4906-4F66-A337-2D8AFDC9D524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B6CAF2-FC55-4D79-97FD-4474A3866D53}" type="pres">
      <dgm:prSet presAssocID="{6350AD9F-4906-4F66-A337-2D8AFDC9D524}" presName="hierChild3" presStyleCnt="0"/>
      <dgm:spPr/>
      <dgm:t>
        <a:bodyPr/>
        <a:lstStyle/>
        <a:p>
          <a:endParaRPr lang="es-ES"/>
        </a:p>
      </dgm:t>
    </dgm:pt>
    <dgm:pt modelId="{2417E0B1-3747-4B05-B664-1ACC8E49D689}" type="pres">
      <dgm:prSet presAssocID="{721E0BAE-AD0D-48D0-BE1D-D935F9030970}" presName="Name17" presStyleLbl="parChTrans1D3" presStyleIdx="3" presStyleCnt="5"/>
      <dgm:spPr/>
      <dgm:t>
        <a:bodyPr/>
        <a:lstStyle/>
        <a:p>
          <a:endParaRPr lang="es-ES"/>
        </a:p>
      </dgm:t>
    </dgm:pt>
    <dgm:pt modelId="{177315FA-3CBB-42FB-BD4F-11E6B14271BB}" type="pres">
      <dgm:prSet presAssocID="{3ACBB37B-F26D-472B-B44F-82C1CB3F977C}" presName="hierRoot3" presStyleCnt="0"/>
      <dgm:spPr/>
      <dgm:t>
        <a:bodyPr/>
        <a:lstStyle/>
        <a:p>
          <a:endParaRPr lang="es-ES"/>
        </a:p>
      </dgm:t>
    </dgm:pt>
    <dgm:pt modelId="{9D67ACBA-CA82-4007-99E9-565B55C76F19}" type="pres">
      <dgm:prSet presAssocID="{3ACBB37B-F26D-472B-B44F-82C1CB3F977C}" presName="composite3" presStyleCnt="0"/>
      <dgm:spPr/>
      <dgm:t>
        <a:bodyPr/>
        <a:lstStyle/>
        <a:p>
          <a:endParaRPr lang="es-ES"/>
        </a:p>
      </dgm:t>
    </dgm:pt>
    <dgm:pt modelId="{A62E4E36-6EA8-43C7-BB69-C7AAC7D2170A}" type="pres">
      <dgm:prSet presAssocID="{3ACBB37B-F26D-472B-B44F-82C1CB3F977C}" presName="background3" presStyleLbl="node3" presStyleIdx="3" presStyleCnt="5"/>
      <dgm:spPr/>
      <dgm:t>
        <a:bodyPr/>
        <a:lstStyle/>
        <a:p>
          <a:endParaRPr lang="es-ES"/>
        </a:p>
      </dgm:t>
    </dgm:pt>
    <dgm:pt modelId="{E6CDF3D8-DEE0-40E5-AAD1-08B0AE18970B}" type="pres">
      <dgm:prSet presAssocID="{3ACBB37B-F26D-472B-B44F-82C1CB3F977C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83008-50A2-454F-A9F9-AC53453257D7}" type="pres">
      <dgm:prSet presAssocID="{3ACBB37B-F26D-472B-B44F-82C1CB3F977C}" presName="hierChild4" presStyleCnt="0"/>
      <dgm:spPr/>
      <dgm:t>
        <a:bodyPr/>
        <a:lstStyle/>
        <a:p>
          <a:endParaRPr lang="es-ES"/>
        </a:p>
      </dgm:t>
    </dgm:pt>
    <dgm:pt modelId="{836D0646-1C6B-48CE-9BA8-9D689D34DBE7}" type="pres">
      <dgm:prSet presAssocID="{56126846-D2A0-4289-B663-5766D246D0DE}" presName="Name10" presStyleLbl="parChTrans1D2" presStyleIdx="3" presStyleCnt="4"/>
      <dgm:spPr/>
      <dgm:t>
        <a:bodyPr/>
        <a:lstStyle/>
        <a:p>
          <a:endParaRPr lang="es-ES"/>
        </a:p>
      </dgm:t>
    </dgm:pt>
    <dgm:pt modelId="{714CCC3C-AFFB-4F93-8B91-60E13FB92E01}" type="pres">
      <dgm:prSet presAssocID="{4F06F444-2EB3-4F87-8D81-222CA66DA763}" presName="hierRoot2" presStyleCnt="0"/>
      <dgm:spPr/>
      <dgm:t>
        <a:bodyPr/>
        <a:lstStyle/>
        <a:p>
          <a:endParaRPr lang="es-ES"/>
        </a:p>
      </dgm:t>
    </dgm:pt>
    <dgm:pt modelId="{08A70EB2-4601-49F2-A6E9-8704504FDCA8}" type="pres">
      <dgm:prSet presAssocID="{4F06F444-2EB3-4F87-8D81-222CA66DA763}" presName="composite2" presStyleCnt="0"/>
      <dgm:spPr/>
      <dgm:t>
        <a:bodyPr/>
        <a:lstStyle/>
        <a:p>
          <a:endParaRPr lang="es-ES"/>
        </a:p>
      </dgm:t>
    </dgm:pt>
    <dgm:pt modelId="{51410FBE-585E-4A09-9008-FA3A86B3DE2B}" type="pres">
      <dgm:prSet presAssocID="{4F06F444-2EB3-4F87-8D81-222CA66DA763}" presName="background2" presStyleLbl="node2" presStyleIdx="3" presStyleCnt="4"/>
      <dgm:spPr/>
      <dgm:t>
        <a:bodyPr/>
        <a:lstStyle/>
        <a:p>
          <a:endParaRPr lang="es-ES"/>
        </a:p>
      </dgm:t>
    </dgm:pt>
    <dgm:pt modelId="{F96D17D9-763F-4CA9-A19C-BECA7548F4D5}" type="pres">
      <dgm:prSet presAssocID="{4F06F444-2EB3-4F87-8D81-222CA66DA763}" presName="text2" presStyleLbl="fgAcc2" presStyleIdx="3" presStyleCnt="4" custScaleX="1285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7F992-E0C2-4103-9649-FC90F5A27818}" type="pres">
      <dgm:prSet presAssocID="{4F06F444-2EB3-4F87-8D81-222CA66DA763}" presName="hierChild3" presStyleCnt="0"/>
      <dgm:spPr/>
      <dgm:t>
        <a:bodyPr/>
        <a:lstStyle/>
        <a:p>
          <a:endParaRPr lang="es-ES"/>
        </a:p>
      </dgm:t>
    </dgm:pt>
    <dgm:pt modelId="{BD5F308F-24EB-405F-B10F-EDB559B040DA}" type="pres">
      <dgm:prSet presAssocID="{57457BD6-6009-4F7D-81A5-BC220F4642A0}" presName="Name17" presStyleLbl="parChTrans1D3" presStyleIdx="4" presStyleCnt="5"/>
      <dgm:spPr/>
      <dgm:t>
        <a:bodyPr/>
        <a:lstStyle/>
        <a:p>
          <a:endParaRPr lang="es-ES"/>
        </a:p>
      </dgm:t>
    </dgm:pt>
    <dgm:pt modelId="{C8A1695B-058F-44A5-9D4C-694F641E0E57}" type="pres">
      <dgm:prSet presAssocID="{88205DB2-94BD-473F-85AE-F3FF03D7783B}" presName="hierRoot3" presStyleCnt="0"/>
      <dgm:spPr/>
      <dgm:t>
        <a:bodyPr/>
        <a:lstStyle/>
        <a:p>
          <a:endParaRPr lang="es-ES"/>
        </a:p>
      </dgm:t>
    </dgm:pt>
    <dgm:pt modelId="{DA9F9D02-13AE-4E0F-821D-81CE21D3414C}" type="pres">
      <dgm:prSet presAssocID="{88205DB2-94BD-473F-85AE-F3FF03D7783B}" presName="composite3" presStyleCnt="0"/>
      <dgm:spPr/>
      <dgm:t>
        <a:bodyPr/>
        <a:lstStyle/>
        <a:p>
          <a:endParaRPr lang="es-ES"/>
        </a:p>
      </dgm:t>
    </dgm:pt>
    <dgm:pt modelId="{4B539886-7ADD-423F-B0EA-7239862D73A8}" type="pres">
      <dgm:prSet presAssocID="{88205DB2-94BD-473F-85AE-F3FF03D7783B}" presName="background3" presStyleLbl="node3" presStyleIdx="4" presStyleCnt="5"/>
      <dgm:spPr/>
      <dgm:t>
        <a:bodyPr/>
        <a:lstStyle/>
        <a:p>
          <a:endParaRPr lang="es-ES"/>
        </a:p>
      </dgm:t>
    </dgm:pt>
    <dgm:pt modelId="{1A9D290E-73CB-45D4-B2FB-10D6AC90861D}" type="pres">
      <dgm:prSet presAssocID="{88205DB2-94BD-473F-85AE-F3FF03D7783B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1F7604-308C-4397-B0F5-20550069D367}" type="pres">
      <dgm:prSet presAssocID="{88205DB2-94BD-473F-85AE-F3FF03D7783B}" presName="hierChild4" presStyleCnt="0"/>
      <dgm:spPr/>
      <dgm:t>
        <a:bodyPr/>
        <a:lstStyle/>
        <a:p>
          <a:endParaRPr lang="es-ES"/>
        </a:p>
      </dgm:t>
    </dgm:pt>
  </dgm:ptLst>
  <dgm:cxnLst>
    <dgm:cxn modelId="{FC255AE0-945B-409D-8B64-14459F7C6AB4}" type="presOf" srcId="{98444630-141C-40F3-96E1-439531321B1A}" destId="{A786AA40-1E5B-4846-BDF5-4F66BD149A62}" srcOrd="0" destOrd="0" presId="urn:microsoft.com/office/officeart/2005/8/layout/hierarchy1"/>
    <dgm:cxn modelId="{1C707945-607E-4262-8831-86B0623A13A8}" srcId="{1D277DF8-D7A6-4675-9182-8854AD0D6B17}" destId="{6350AD9F-4906-4F66-A337-2D8AFDC9D524}" srcOrd="2" destOrd="0" parTransId="{98444630-141C-40F3-96E1-439531321B1A}" sibTransId="{BB0C3F8D-4B02-49D3-8436-C0E0463C0034}"/>
    <dgm:cxn modelId="{B757FC15-DA1D-4EA0-BE93-DF93C8B8F6AE}" srcId="{4F06F444-2EB3-4F87-8D81-222CA66DA763}" destId="{88205DB2-94BD-473F-85AE-F3FF03D7783B}" srcOrd="0" destOrd="0" parTransId="{57457BD6-6009-4F7D-81A5-BC220F4642A0}" sibTransId="{BF0C1E76-2B10-4116-8838-02D78EE61DFE}"/>
    <dgm:cxn modelId="{8E59B4C6-7FFC-44DC-8E61-C4D6981694FB}" type="presOf" srcId="{3ACBB37B-F26D-472B-B44F-82C1CB3F977C}" destId="{E6CDF3D8-DEE0-40E5-AAD1-08B0AE18970B}" srcOrd="0" destOrd="0" presId="urn:microsoft.com/office/officeart/2005/8/layout/hierarchy1"/>
    <dgm:cxn modelId="{F2A89864-28DA-4631-B1B1-42B75F1BA67A}" srcId="{1D277DF8-D7A6-4675-9182-8854AD0D6B17}" destId="{4F06F444-2EB3-4F87-8D81-222CA66DA763}" srcOrd="3" destOrd="0" parTransId="{56126846-D2A0-4289-B663-5766D246D0DE}" sibTransId="{48798100-DEB0-4EF3-86F5-24D8E895C859}"/>
    <dgm:cxn modelId="{9EA80902-61AC-4633-A354-3D02BB7826AC}" type="presOf" srcId="{B3C6F872-9F37-44B5-9E14-91198CB0AE77}" destId="{5B3B261F-25DF-4321-A8DB-8AC1D1D70913}" srcOrd="0" destOrd="0" presId="urn:microsoft.com/office/officeart/2005/8/layout/hierarchy1"/>
    <dgm:cxn modelId="{274875FF-9F50-4AD0-8476-24B6A7776725}" srcId="{1A9533E5-DE6D-4E3C-BD54-71273105E65C}" destId="{F4FC2C1C-6BCC-400C-A77C-13036D7C5085}" srcOrd="0" destOrd="0" parTransId="{C930C861-BF76-4752-8F91-765504A0E055}" sibTransId="{594A218B-3505-4F3E-97A2-14CB56841CC0}"/>
    <dgm:cxn modelId="{055C842D-7660-49A4-A19A-CA3F9715E56E}" type="presOf" srcId="{55310556-CC5B-4F09-B993-A4E5E0971F1F}" destId="{22E866B3-C2DA-4D4C-B9FD-FDC8C8CA9C27}" srcOrd="0" destOrd="0" presId="urn:microsoft.com/office/officeart/2005/8/layout/hierarchy1"/>
    <dgm:cxn modelId="{10732EEA-DD12-4544-852F-9EB1920CEACD}" type="presOf" srcId="{BB03CAD2-47E8-4985-97A7-A96A99374AE0}" destId="{0DC2E90A-A41C-4758-B021-68660DCC3C63}" srcOrd="0" destOrd="0" presId="urn:microsoft.com/office/officeart/2005/8/layout/hierarchy1"/>
    <dgm:cxn modelId="{612D4745-97ED-489C-BCF7-AAF46E9FD3C6}" srcId="{B3C6F872-9F37-44B5-9E14-91198CB0AE77}" destId="{00445DA7-D66F-4503-8936-99BE2F4C0C57}" srcOrd="0" destOrd="0" parTransId="{22B862A1-0BD4-4214-BD76-EA96B1B15368}" sibTransId="{C0BDCA88-D303-4BF3-A0D3-E7F99AB11581}"/>
    <dgm:cxn modelId="{265CAFEF-081A-4B52-B8D4-FFDD22557E3F}" srcId="{55310556-CC5B-4F09-B993-A4E5E0971F1F}" destId="{1D277DF8-D7A6-4675-9182-8854AD0D6B17}" srcOrd="0" destOrd="0" parTransId="{D5383C06-3104-4571-9360-0920FFF5A14D}" sibTransId="{40E94764-8519-4BD2-91E8-B6EC07823DD8}"/>
    <dgm:cxn modelId="{EF2444B6-0023-4AC1-8290-5CF86DC4BDDF}" type="presOf" srcId="{1D277DF8-D7A6-4675-9182-8854AD0D6B17}" destId="{6AB1F81E-3D6E-41CB-8410-F1839CE97D71}" srcOrd="0" destOrd="0" presId="urn:microsoft.com/office/officeart/2005/8/layout/hierarchy1"/>
    <dgm:cxn modelId="{992C42A5-A248-4269-82DA-32277F4BF9A6}" type="presOf" srcId="{6350AD9F-4906-4F66-A337-2D8AFDC9D524}" destId="{EFC3E1F4-363E-48BC-A591-3D9BFDB4C4A6}" srcOrd="0" destOrd="0" presId="urn:microsoft.com/office/officeart/2005/8/layout/hierarchy1"/>
    <dgm:cxn modelId="{E6DB10E0-B6A0-4A67-9BB5-3EF7F8373FF7}" type="presOf" srcId="{22B862A1-0BD4-4214-BD76-EA96B1B15368}" destId="{E28BDA31-51F7-4A99-A633-97304F9DB4DD}" srcOrd="0" destOrd="0" presId="urn:microsoft.com/office/officeart/2005/8/layout/hierarchy1"/>
    <dgm:cxn modelId="{9D09F719-AA71-483F-B531-B034E1A11299}" type="presOf" srcId="{2B73AE1A-E30C-4D49-9BB1-85003C3D8183}" destId="{39691510-DA1A-4F0A-887F-787D03415173}" srcOrd="0" destOrd="0" presId="urn:microsoft.com/office/officeart/2005/8/layout/hierarchy1"/>
    <dgm:cxn modelId="{58844F44-34EA-4D75-A8D0-C214E5D49F2C}" type="presOf" srcId="{88205DB2-94BD-473F-85AE-F3FF03D7783B}" destId="{1A9D290E-73CB-45D4-B2FB-10D6AC90861D}" srcOrd="0" destOrd="0" presId="urn:microsoft.com/office/officeart/2005/8/layout/hierarchy1"/>
    <dgm:cxn modelId="{EC6B123F-C16C-46FD-B5B0-44DC4538A4CA}" type="presOf" srcId="{F4FC2C1C-6BCC-400C-A77C-13036D7C5085}" destId="{AE156CB6-B4AF-4096-A85D-32652D45AD2F}" srcOrd="0" destOrd="0" presId="urn:microsoft.com/office/officeart/2005/8/layout/hierarchy1"/>
    <dgm:cxn modelId="{AF1F1810-91AA-422C-81A1-CB8126260F32}" type="presOf" srcId="{C930C861-BF76-4752-8F91-765504A0E055}" destId="{FDC142F9-8F48-47C9-ADB4-F53675A68C28}" srcOrd="0" destOrd="0" presId="urn:microsoft.com/office/officeart/2005/8/layout/hierarchy1"/>
    <dgm:cxn modelId="{AF8F160C-395B-487C-BF82-44DEC6F225CA}" srcId="{6350AD9F-4906-4F66-A337-2D8AFDC9D524}" destId="{3ACBB37B-F26D-472B-B44F-82C1CB3F977C}" srcOrd="0" destOrd="0" parTransId="{721E0BAE-AD0D-48D0-BE1D-D935F9030970}" sibTransId="{76E401BB-ADBA-465A-8293-06D160DC66E5}"/>
    <dgm:cxn modelId="{8420A628-ABCC-4654-A44D-B42BFF71F7DA}" type="presOf" srcId="{74C20C97-D98C-4BD3-8129-F1B9DCAAFAA6}" destId="{56209A80-F300-4A74-85E0-A410FB7F9407}" srcOrd="0" destOrd="0" presId="urn:microsoft.com/office/officeart/2005/8/layout/hierarchy1"/>
    <dgm:cxn modelId="{C2C4B5DB-E3F9-46E1-A87C-5A1FD063D0CF}" srcId="{1A9533E5-DE6D-4E3C-BD54-71273105E65C}" destId="{B3C6F872-9F37-44B5-9E14-91198CB0AE77}" srcOrd="1" destOrd="0" parTransId="{74C20C97-D98C-4BD3-8129-F1B9DCAAFAA6}" sibTransId="{23B64DC0-67E7-48B3-B01A-0B4345C0EE26}"/>
    <dgm:cxn modelId="{7A16A6D6-3D09-4A90-808B-146032C74863}" type="presOf" srcId="{56126846-D2A0-4289-B663-5766D246D0DE}" destId="{836D0646-1C6B-48CE-9BA8-9D689D34DBE7}" srcOrd="0" destOrd="0" presId="urn:microsoft.com/office/officeart/2005/8/layout/hierarchy1"/>
    <dgm:cxn modelId="{23F1F265-5149-44E4-A580-81F29DC8BBC9}" type="presOf" srcId="{4F06F444-2EB3-4F87-8D81-222CA66DA763}" destId="{F96D17D9-763F-4CA9-A19C-BECA7548F4D5}" srcOrd="0" destOrd="0" presId="urn:microsoft.com/office/officeart/2005/8/layout/hierarchy1"/>
    <dgm:cxn modelId="{ADDB9310-3D7A-40E8-9CAA-56B130775A55}" type="presOf" srcId="{CECB4AFD-EE88-415C-8D89-F8FD7C4D2737}" destId="{6A6F2C25-11FF-4775-8C69-8A2F362B2012}" srcOrd="0" destOrd="0" presId="urn:microsoft.com/office/officeart/2005/8/layout/hierarchy1"/>
    <dgm:cxn modelId="{889726BF-24CC-4824-B514-C3093D9BB38E}" type="presOf" srcId="{F86645F1-E841-42D2-AD7D-E2E94D120021}" destId="{62037F21-C056-4F7F-AB8B-4622AF79FAA1}" srcOrd="0" destOrd="0" presId="urn:microsoft.com/office/officeart/2005/8/layout/hierarchy1"/>
    <dgm:cxn modelId="{C505A9C6-3E11-4974-AFC9-B7C62AD23EE0}" type="presOf" srcId="{290BF94B-4B6E-4156-9DA5-2D7F48334D98}" destId="{02720161-78B3-4A6F-A362-107807F2251E}" srcOrd="0" destOrd="0" presId="urn:microsoft.com/office/officeart/2005/8/layout/hierarchy1"/>
    <dgm:cxn modelId="{F6A24561-9A51-48ED-A61B-97F32219C246}" type="presOf" srcId="{721E0BAE-AD0D-48D0-BE1D-D935F9030970}" destId="{2417E0B1-3747-4B05-B664-1ACC8E49D689}" srcOrd="0" destOrd="0" presId="urn:microsoft.com/office/officeart/2005/8/layout/hierarchy1"/>
    <dgm:cxn modelId="{71CBDD3A-B14E-4869-AB85-ACCD01C7AFBD}" type="presOf" srcId="{1A9533E5-DE6D-4E3C-BD54-71273105E65C}" destId="{5831EDFF-AC5C-4098-95C5-2AC20CAD0D09}" srcOrd="0" destOrd="0" presId="urn:microsoft.com/office/officeart/2005/8/layout/hierarchy1"/>
    <dgm:cxn modelId="{499E2265-DD95-4E5D-B84F-03CD89F09FA9}" type="presOf" srcId="{57457BD6-6009-4F7D-81A5-BC220F4642A0}" destId="{BD5F308F-24EB-405F-B10F-EDB559B040DA}" srcOrd="0" destOrd="0" presId="urn:microsoft.com/office/officeart/2005/8/layout/hierarchy1"/>
    <dgm:cxn modelId="{542D9167-17C4-4C1B-B73E-55521D022C81}" type="presOf" srcId="{00445DA7-D66F-4503-8936-99BE2F4C0C57}" destId="{7768113A-AE90-4D9B-AE1C-B058E180DF45}" srcOrd="0" destOrd="0" presId="urn:microsoft.com/office/officeart/2005/8/layout/hierarchy1"/>
    <dgm:cxn modelId="{737A66DD-12BF-45FC-B8F9-627078B9A7E5}" srcId="{1D277DF8-D7A6-4675-9182-8854AD0D6B17}" destId="{1A9533E5-DE6D-4E3C-BD54-71273105E65C}" srcOrd="1" destOrd="0" parTransId="{290BF94B-4B6E-4156-9DA5-2D7F48334D98}" sibTransId="{1656EBFB-734F-4291-8E67-8D3348147830}"/>
    <dgm:cxn modelId="{BE31B3F2-5836-4406-9EC9-52BF85605110}" srcId="{BB03CAD2-47E8-4985-97A7-A96A99374AE0}" destId="{2B73AE1A-E30C-4D49-9BB1-85003C3D8183}" srcOrd="0" destOrd="0" parTransId="{F86645F1-E841-42D2-AD7D-E2E94D120021}" sibTransId="{7B28D739-B408-40D9-965F-7C38758F683F}"/>
    <dgm:cxn modelId="{521C62D9-C5AB-4DC3-B37F-8064D4C0CB24}" srcId="{1D277DF8-D7A6-4675-9182-8854AD0D6B17}" destId="{BB03CAD2-47E8-4985-97A7-A96A99374AE0}" srcOrd="0" destOrd="0" parTransId="{CECB4AFD-EE88-415C-8D89-F8FD7C4D2737}" sibTransId="{D1D5DC85-C5D7-4686-9FD3-116A799ABBDF}"/>
    <dgm:cxn modelId="{65037BB2-8B96-449A-B71B-D2BF0E884AC8}" type="presParOf" srcId="{22E866B3-C2DA-4D4C-B9FD-FDC8C8CA9C27}" destId="{540D8D96-7081-4858-90BD-03533DEBCAD6}" srcOrd="0" destOrd="0" presId="urn:microsoft.com/office/officeart/2005/8/layout/hierarchy1"/>
    <dgm:cxn modelId="{1F420A38-04D9-4833-9B56-1A0AA09FA242}" type="presParOf" srcId="{540D8D96-7081-4858-90BD-03533DEBCAD6}" destId="{C65A9561-87DA-4B8A-BF63-69184DAA75D3}" srcOrd="0" destOrd="0" presId="urn:microsoft.com/office/officeart/2005/8/layout/hierarchy1"/>
    <dgm:cxn modelId="{851E2BAD-E74F-479B-B075-DFD79B906EE6}" type="presParOf" srcId="{C65A9561-87DA-4B8A-BF63-69184DAA75D3}" destId="{E3730741-2765-47DB-B3B5-77E7A93E6836}" srcOrd="0" destOrd="0" presId="urn:microsoft.com/office/officeart/2005/8/layout/hierarchy1"/>
    <dgm:cxn modelId="{4D4B80F2-AA7B-43E8-9F90-06CCB460ED4C}" type="presParOf" srcId="{C65A9561-87DA-4B8A-BF63-69184DAA75D3}" destId="{6AB1F81E-3D6E-41CB-8410-F1839CE97D71}" srcOrd="1" destOrd="0" presId="urn:microsoft.com/office/officeart/2005/8/layout/hierarchy1"/>
    <dgm:cxn modelId="{E1F332A5-7708-4075-85A6-109276B7751E}" type="presParOf" srcId="{540D8D96-7081-4858-90BD-03533DEBCAD6}" destId="{C87106B4-0267-4887-B35B-86C6357E201A}" srcOrd="1" destOrd="0" presId="urn:microsoft.com/office/officeart/2005/8/layout/hierarchy1"/>
    <dgm:cxn modelId="{25832F13-EE73-4EEA-9B52-125C066470EC}" type="presParOf" srcId="{C87106B4-0267-4887-B35B-86C6357E201A}" destId="{6A6F2C25-11FF-4775-8C69-8A2F362B2012}" srcOrd="0" destOrd="0" presId="urn:microsoft.com/office/officeart/2005/8/layout/hierarchy1"/>
    <dgm:cxn modelId="{C08C941B-42AD-45A5-888B-9BDED6597554}" type="presParOf" srcId="{C87106B4-0267-4887-B35B-86C6357E201A}" destId="{3E9324DE-B8C8-4432-8E29-0572A9B610C4}" srcOrd="1" destOrd="0" presId="urn:microsoft.com/office/officeart/2005/8/layout/hierarchy1"/>
    <dgm:cxn modelId="{1E7F1762-6D80-47DE-96B0-27D8AE9F6F43}" type="presParOf" srcId="{3E9324DE-B8C8-4432-8E29-0572A9B610C4}" destId="{7C100570-BA87-4A33-8395-3DC016BACDDB}" srcOrd="0" destOrd="0" presId="urn:microsoft.com/office/officeart/2005/8/layout/hierarchy1"/>
    <dgm:cxn modelId="{05E21515-BCBE-4421-825A-8612185A77BA}" type="presParOf" srcId="{7C100570-BA87-4A33-8395-3DC016BACDDB}" destId="{CDC503AE-E58A-45E6-A28C-327AB23AC7E9}" srcOrd="0" destOrd="0" presId="urn:microsoft.com/office/officeart/2005/8/layout/hierarchy1"/>
    <dgm:cxn modelId="{B9B51B4B-1D1C-4122-820F-EB70E72C36B1}" type="presParOf" srcId="{7C100570-BA87-4A33-8395-3DC016BACDDB}" destId="{0DC2E90A-A41C-4758-B021-68660DCC3C63}" srcOrd="1" destOrd="0" presId="urn:microsoft.com/office/officeart/2005/8/layout/hierarchy1"/>
    <dgm:cxn modelId="{565AF076-B179-4212-958E-40D503C3AF9C}" type="presParOf" srcId="{3E9324DE-B8C8-4432-8E29-0572A9B610C4}" destId="{A440C094-13E4-4A5D-A5A9-7DBF11968393}" srcOrd="1" destOrd="0" presId="urn:microsoft.com/office/officeart/2005/8/layout/hierarchy1"/>
    <dgm:cxn modelId="{C0A3E2F2-4D19-43E9-A681-EDEB9B16A330}" type="presParOf" srcId="{A440C094-13E4-4A5D-A5A9-7DBF11968393}" destId="{62037F21-C056-4F7F-AB8B-4622AF79FAA1}" srcOrd="0" destOrd="0" presId="urn:microsoft.com/office/officeart/2005/8/layout/hierarchy1"/>
    <dgm:cxn modelId="{7F72AD19-8E31-47CB-85D9-370348180618}" type="presParOf" srcId="{A440C094-13E4-4A5D-A5A9-7DBF11968393}" destId="{56936691-DB04-4487-88D1-84AC8A29DE5D}" srcOrd="1" destOrd="0" presId="urn:microsoft.com/office/officeart/2005/8/layout/hierarchy1"/>
    <dgm:cxn modelId="{BDC613AE-3396-4D65-AF5A-A5CAE78D4246}" type="presParOf" srcId="{56936691-DB04-4487-88D1-84AC8A29DE5D}" destId="{D5043929-CDBF-4B7A-8E2C-D36B44D32FDB}" srcOrd="0" destOrd="0" presId="urn:microsoft.com/office/officeart/2005/8/layout/hierarchy1"/>
    <dgm:cxn modelId="{8F681CFA-8BEF-4093-8E6B-C5655CC15172}" type="presParOf" srcId="{D5043929-CDBF-4B7A-8E2C-D36B44D32FDB}" destId="{3DD76827-E853-4A9B-899C-8CD6DC23F16A}" srcOrd="0" destOrd="0" presId="urn:microsoft.com/office/officeart/2005/8/layout/hierarchy1"/>
    <dgm:cxn modelId="{78D3B971-2E9B-4301-963E-7CECD95FA3C8}" type="presParOf" srcId="{D5043929-CDBF-4B7A-8E2C-D36B44D32FDB}" destId="{39691510-DA1A-4F0A-887F-787D03415173}" srcOrd="1" destOrd="0" presId="urn:microsoft.com/office/officeart/2005/8/layout/hierarchy1"/>
    <dgm:cxn modelId="{C64E29FA-400B-4E65-82F8-632DFFC0C995}" type="presParOf" srcId="{56936691-DB04-4487-88D1-84AC8A29DE5D}" destId="{15292744-9697-4A78-81AF-E2C4A0107031}" srcOrd="1" destOrd="0" presId="urn:microsoft.com/office/officeart/2005/8/layout/hierarchy1"/>
    <dgm:cxn modelId="{B4988112-5ED8-4FB2-9821-B84CDE8DEAD8}" type="presParOf" srcId="{C87106B4-0267-4887-B35B-86C6357E201A}" destId="{02720161-78B3-4A6F-A362-107807F2251E}" srcOrd="2" destOrd="0" presId="urn:microsoft.com/office/officeart/2005/8/layout/hierarchy1"/>
    <dgm:cxn modelId="{F32B3457-A9DA-4926-8578-E4AFB161EF3F}" type="presParOf" srcId="{C87106B4-0267-4887-B35B-86C6357E201A}" destId="{353473C5-0FC6-4175-8B63-8EBCBCFBC878}" srcOrd="3" destOrd="0" presId="urn:microsoft.com/office/officeart/2005/8/layout/hierarchy1"/>
    <dgm:cxn modelId="{A38B2089-C7C6-42C6-B13B-278648B435C1}" type="presParOf" srcId="{353473C5-0FC6-4175-8B63-8EBCBCFBC878}" destId="{302BF5A7-5858-4A3A-AFDB-800B518E7E7D}" srcOrd="0" destOrd="0" presId="urn:microsoft.com/office/officeart/2005/8/layout/hierarchy1"/>
    <dgm:cxn modelId="{3BABA7F3-3C05-48E7-B01D-F9A906E31EB1}" type="presParOf" srcId="{302BF5A7-5858-4A3A-AFDB-800B518E7E7D}" destId="{3B252352-49C1-40C5-82C0-2DD83FBAA1B5}" srcOrd="0" destOrd="0" presId="urn:microsoft.com/office/officeart/2005/8/layout/hierarchy1"/>
    <dgm:cxn modelId="{0B05D83D-0554-48E5-8C79-C76C33B83836}" type="presParOf" srcId="{302BF5A7-5858-4A3A-AFDB-800B518E7E7D}" destId="{5831EDFF-AC5C-4098-95C5-2AC20CAD0D09}" srcOrd="1" destOrd="0" presId="urn:microsoft.com/office/officeart/2005/8/layout/hierarchy1"/>
    <dgm:cxn modelId="{218D62D5-F31D-485F-AA04-5D360B8E6782}" type="presParOf" srcId="{353473C5-0FC6-4175-8B63-8EBCBCFBC878}" destId="{8C80F5F9-2CEF-49D4-AA8E-2E4F61AB47E0}" srcOrd="1" destOrd="0" presId="urn:microsoft.com/office/officeart/2005/8/layout/hierarchy1"/>
    <dgm:cxn modelId="{6356EA68-EC9B-4CA0-9583-83BC4844026E}" type="presParOf" srcId="{8C80F5F9-2CEF-49D4-AA8E-2E4F61AB47E0}" destId="{FDC142F9-8F48-47C9-ADB4-F53675A68C28}" srcOrd="0" destOrd="0" presId="urn:microsoft.com/office/officeart/2005/8/layout/hierarchy1"/>
    <dgm:cxn modelId="{9B1FBA1E-3155-4CF8-A559-3B659F52EE30}" type="presParOf" srcId="{8C80F5F9-2CEF-49D4-AA8E-2E4F61AB47E0}" destId="{BB9079AD-4BFD-43AB-B97C-BD51F71D54C7}" srcOrd="1" destOrd="0" presId="urn:microsoft.com/office/officeart/2005/8/layout/hierarchy1"/>
    <dgm:cxn modelId="{A36423EB-8E87-4999-9217-8BB46379D719}" type="presParOf" srcId="{BB9079AD-4BFD-43AB-B97C-BD51F71D54C7}" destId="{56071F85-5FA0-4567-973F-5C868AF13646}" srcOrd="0" destOrd="0" presId="urn:microsoft.com/office/officeart/2005/8/layout/hierarchy1"/>
    <dgm:cxn modelId="{7E118DDD-0751-458C-B34C-EC10C9F01BBF}" type="presParOf" srcId="{56071F85-5FA0-4567-973F-5C868AF13646}" destId="{389D6B8F-F7D5-4C76-9DC7-BDA2C81CA284}" srcOrd="0" destOrd="0" presId="urn:microsoft.com/office/officeart/2005/8/layout/hierarchy1"/>
    <dgm:cxn modelId="{2EC53487-4378-4DA3-87C8-9D3A3B4E74D2}" type="presParOf" srcId="{56071F85-5FA0-4567-973F-5C868AF13646}" destId="{AE156CB6-B4AF-4096-A85D-32652D45AD2F}" srcOrd="1" destOrd="0" presId="urn:microsoft.com/office/officeart/2005/8/layout/hierarchy1"/>
    <dgm:cxn modelId="{401494F1-2322-4890-822E-7628F9DB485C}" type="presParOf" srcId="{BB9079AD-4BFD-43AB-B97C-BD51F71D54C7}" destId="{E999FA37-69BE-4A1D-9A2F-B36552F11620}" srcOrd="1" destOrd="0" presId="urn:microsoft.com/office/officeart/2005/8/layout/hierarchy1"/>
    <dgm:cxn modelId="{07BACBF7-36A8-4F45-A5A8-45F53A4CF7A8}" type="presParOf" srcId="{8C80F5F9-2CEF-49D4-AA8E-2E4F61AB47E0}" destId="{56209A80-F300-4A74-85E0-A410FB7F9407}" srcOrd="2" destOrd="0" presId="urn:microsoft.com/office/officeart/2005/8/layout/hierarchy1"/>
    <dgm:cxn modelId="{44CBD5FF-61D0-4524-A587-D7B18998965C}" type="presParOf" srcId="{8C80F5F9-2CEF-49D4-AA8E-2E4F61AB47E0}" destId="{5FE9474B-6F3C-4835-8761-3DC0026F8666}" srcOrd="3" destOrd="0" presId="urn:microsoft.com/office/officeart/2005/8/layout/hierarchy1"/>
    <dgm:cxn modelId="{66116728-70E3-4785-A61A-4CC4E46E1F5D}" type="presParOf" srcId="{5FE9474B-6F3C-4835-8761-3DC0026F8666}" destId="{92EA330F-57D2-4C0E-9981-BD72AA5224D7}" srcOrd="0" destOrd="0" presId="urn:microsoft.com/office/officeart/2005/8/layout/hierarchy1"/>
    <dgm:cxn modelId="{FB555A11-0219-42D9-A5A9-44871B6B8F2A}" type="presParOf" srcId="{92EA330F-57D2-4C0E-9981-BD72AA5224D7}" destId="{8DC32470-50DE-4D71-A8A1-610AAE730C1D}" srcOrd="0" destOrd="0" presId="urn:microsoft.com/office/officeart/2005/8/layout/hierarchy1"/>
    <dgm:cxn modelId="{5B579C3E-A79B-4DB6-81F0-A31BC532DB76}" type="presParOf" srcId="{92EA330F-57D2-4C0E-9981-BD72AA5224D7}" destId="{5B3B261F-25DF-4321-A8DB-8AC1D1D70913}" srcOrd="1" destOrd="0" presId="urn:microsoft.com/office/officeart/2005/8/layout/hierarchy1"/>
    <dgm:cxn modelId="{EB4FC1F2-40E7-40D0-8C78-48F94EC318C7}" type="presParOf" srcId="{5FE9474B-6F3C-4835-8761-3DC0026F8666}" destId="{2C8EEA96-A61E-4BC2-8E3A-2F20669C92B4}" srcOrd="1" destOrd="0" presId="urn:microsoft.com/office/officeart/2005/8/layout/hierarchy1"/>
    <dgm:cxn modelId="{1D0A772A-1039-48D6-B95E-F5E6CD97BE91}" type="presParOf" srcId="{2C8EEA96-A61E-4BC2-8E3A-2F20669C92B4}" destId="{E28BDA31-51F7-4A99-A633-97304F9DB4DD}" srcOrd="0" destOrd="0" presId="urn:microsoft.com/office/officeart/2005/8/layout/hierarchy1"/>
    <dgm:cxn modelId="{0ACD2C21-5EAF-4E2D-82DB-E27CF5A95A7D}" type="presParOf" srcId="{2C8EEA96-A61E-4BC2-8E3A-2F20669C92B4}" destId="{CE20E764-2FC4-4BBB-9D0F-C5D14AC5941C}" srcOrd="1" destOrd="0" presId="urn:microsoft.com/office/officeart/2005/8/layout/hierarchy1"/>
    <dgm:cxn modelId="{3191F067-B569-4D77-8CF7-55EB8F0FEE43}" type="presParOf" srcId="{CE20E764-2FC4-4BBB-9D0F-C5D14AC5941C}" destId="{D090D22C-C087-4C54-A32E-C6AEA4EB6EBD}" srcOrd="0" destOrd="0" presId="urn:microsoft.com/office/officeart/2005/8/layout/hierarchy1"/>
    <dgm:cxn modelId="{99CB93AE-5E97-402B-908D-3F04A052F228}" type="presParOf" srcId="{D090D22C-C087-4C54-A32E-C6AEA4EB6EBD}" destId="{03156A7D-B0C0-4960-9BAF-17F71FE39CAF}" srcOrd="0" destOrd="0" presId="urn:microsoft.com/office/officeart/2005/8/layout/hierarchy1"/>
    <dgm:cxn modelId="{77BECEE1-C8A8-4E46-9802-675CAD45EBF9}" type="presParOf" srcId="{D090D22C-C087-4C54-A32E-C6AEA4EB6EBD}" destId="{7768113A-AE90-4D9B-AE1C-B058E180DF45}" srcOrd="1" destOrd="0" presId="urn:microsoft.com/office/officeart/2005/8/layout/hierarchy1"/>
    <dgm:cxn modelId="{01856BC5-9FEE-4BEC-A6A1-C9EE651781C0}" type="presParOf" srcId="{CE20E764-2FC4-4BBB-9D0F-C5D14AC5941C}" destId="{004AD460-9125-462F-AFF5-C9EB19CFA3F2}" srcOrd="1" destOrd="0" presId="urn:microsoft.com/office/officeart/2005/8/layout/hierarchy1"/>
    <dgm:cxn modelId="{B8D04BD7-1E84-46EE-9D53-A93236F31C03}" type="presParOf" srcId="{C87106B4-0267-4887-B35B-86C6357E201A}" destId="{A786AA40-1E5B-4846-BDF5-4F66BD149A62}" srcOrd="4" destOrd="0" presId="urn:microsoft.com/office/officeart/2005/8/layout/hierarchy1"/>
    <dgm:cxn modelId="{C5897511-5B4E-4DA0-B090-23067BD2B5A0}" type="presParOf" srcId="{C87106B4-0267-4887-B35B-86C6357E201A}" destId="{C56D2064-4859-4940-A47A-E63B3B08FF5A}" srcOrd="5" destOrd="0" presId="urn:microsoft.com/office/officeart/2005/8/layout/hierarchy1"/>
    <dgm:cxn modelId="{02D357BA-4E17-4D1E-90DC-CBE64BA77C64}" type="presParOf" srcId="{C56D2064-4859-4940-A47A-E63B3B08FF5A}" destId="{185EAF8F-91A9-46F1-A6FD-37B57A2767FE}" srcOrd="0" destOrd="0" presId="urn:microsoft.com/office/officeart/2005/8/layout/hierarchy1"/>
    <dgm:cxn modelId="{6A07D0AC-D814-4EDC-B31E-69AAC627AE32}" type="presParOf" srcId="{185EAF8F-91A9-46F1-A6FD-37B57A2767FE}" destId="{04D98997-FB5E-4252-8A2D-6357B878A63A}" srcOrd="0" destOrd="0" presId="urn:microsoft.com/office/officeart/2005/8/layout/hierarchy1"/>
    <dgm:cxn modelId="{8EA7DB0F-7F55-4CB0-84C2-8485E361ADF4}" type="presParOf" srcId="{185EAF8F-91A9-46F1-A6FD-37B57A2767FE}" destId="{EFC3E1F4-363E-48BC-A591-3D9BFDB4C4A6}" srcOrd="1" destOrd="0" presId="urn:microsoft.com/office/officeart/2005/8/layout/hierarchy1"/>
    <dgm:cxn modelId="{D8A623B0-5008-4847-834C-9812C30E47FB}" type="presParOf" srcId="{C56D2064-4859-4940-A47A-E63B3B08FF5A}" destId="{E7B6CAF2-FC55-4D79-97FD-4474A3866D53}" srcOrd="1" destOrd="0" presId="urn:microsoft.com/office/officeart/2005/8/layout/hierarchy1"/>
    <dgm:cxn modelId="{40851B4E-BF43-4D6C-B277-2E3782BD3740}" type="presParOf" srcId="{E7B6CAF2-FC55-4D79-97FD-4474A3866D53}" destId="{2417E0B1-3747-4B05-B664-1ACC8E49D689}" srcOrd="0" destOrd="0" presId="urn:microsoft.com/office/officeart/2005/8/layout/hierarchy1"/>
    <dgm:cxn modelId="{AB803140-3AC9-445F-9A64-063755D78C91}" type="presParOf" srcId="{E7B6CAF2-FC55-4D79-97FD-4474A3866D53}" destId="{177315FA-3CBB-42FB-BD4F-11E6B14271BB}" srcOrd="1" destOrd="0" presId="urn:microsoft.com/office/officeart/2005/8/layout/hierarchy1"/>
    <dgm:cxn modelId="{9A1BE91E-3038-4E92-B120-B60808768C59}" type="presParOf" srcId="{177315FA-3CBB-42FB-BD4F-11E6B14271BB}" destId="{9D67ACBA-CA82-4007-99E9-565B55C76F19}" srcOrd="0" destOrd="0" presId="urn:microsoft.com/office/officeart/2005/8/layout/hierarchy1"/>
    <dgm:cxn modelId="{759ABA50-F34A-435B-872C-A902D2CAAFB4}" type="presParOf" srcId="{9D67ACBA-CA82-4007-99E9-565B55C76F19}" destId="{A62E4E36-6EA8-43C7-BB69-C7AAC7D2170A}" srcOrd="0" destOrd="0" presId="urn:microsoft.com/office/officeart/2005/8/layout/hierarchy1"/>
    <dgm:cxn modelId="{7A8DFFA8-0EF8-4820-95CA-811CDCA43A18}" type="presParOf" srcId="{9D67ACBA-CA82-4007-99E9-565B55C76F19}" destId="{E6CDF3D8-DEE0-40E5-AAD1-08B0AE18970B}" srcOrd="1" destOrd="0" presId="urn:microsoft.com/office/officeart/2005/8/layout/hierarchy1"/>
    <dgm:cxn modelId="{9F7B9B70-DFF2-4072-B952-9EAA41DEE47A}" type="presParOf" srcId="{177315FA-3CBB-42FB-BD4F-11E6B14271BB}" destId="{36183008-50A2-454F-A9F9-AC53453257D7}" srcOrd="1" destOrd="0" presId="urn:microsoft.com/office/officeart/2005/8/layout/hierarchy1"/>
    <dgm:cxn modelId="{94591F45-AD43-4239-9F00-32E3B1816291}" type="presParOf" srcId="{C87106B4-0267-4887-B35B-86C6357E201A}" destId="{836D0646-1C6B-48CE-9BA8-9D689D34DBE7}" srcOrd="6" destOrd="0" presId="urn:microsoft.com/office/officeart/2005/8/layout/hierarchy1"/>
    <dgm:cxn modelId="{1E65EC10-0C1D-4341-8DA7-2DD0E52074C6}" type="presParOf" srcId="{C87106B4-0267-4887-B35B-86C6357E201A}" destId="{714CCC3C-AFFB-4F93-8B91-60E13FB92E01}" srcOrd="7" destOrd="0" presId="urn:microsoft.com/office/officeart/2005/8/layout/hierarchy1"/>
    <dgm:cxn modelId="{1066C8AC-25F7-42CF-B8BA-D5C23DD749E6}" type="presParOf" srcId="{714CCC3C-AFFB-4F93-8B91-60E13FB92E01}" destId="{08A70EB2-4601-49F2-A6E9-8704504FDCA8}" srcOrd="0" destOrd="0" presId="urn:microsoft.com/office/officeart/2005/8/layout/hierarchy1"/>
    <dgm:cxn modelId="{F090D356-9F4F-43E4-BE1B-62F5A4E795D0}" type="presParOf" srcId="{08A70EB2-4601-49F2-A6E9-8704504FDCA8}" destId="{51410FBE-585E-4A09-9008-FA3A86B3DE2B}" srcOrd="0" destOrd="0" presId="urn:microsoft.com/office/officeart/2005/8/layout/hierarchy1"/>
    <dgm:cxn modelId="{30B37D4C-8CD7-4CD7-BAAB-96D231CD3ECE}" type="presParOf" srcId="{08A70EB2-4601-49F2-A6E9-8704504FDCA8}" destId="{F96D17D9-763F-4CA9-A19C-BECA7548F4D5}" srcOrd="1" destOrd="0" presId="urn:microsoft.com/office/officeart/2005/8/layout/hierarchy1"/>
    <dgm:cxn modelId="{6D0B7E31-3690-44C0-89AD-4C42E93B6D43}" type="presParOf" srcId="{714CCC3C-AFFB-4F93-8B91-60E13FB92E01}" destId="{30D7F992-E0C2-4103-9649-FC90F5A27818}" srcOrd="1" destOrd="0" presId="urn:microsoft.com/office/officeart/2005/8/layout/hierarchy1"/>
    <dgm:cxn modelId="{7AE25AFA-AA34-41E5-8D74-8345E6106E40}" type="presParOf" srcId="{30D7F992-E0C2-4103-9649-FC90F5A27818}" destId="{BD5F308F-24EB-405F-B10F-EDB559B040DA}" srcOrd="0" destOrd="0" presId="urn:microsoft.com/office/officeart/2005/8/layout/hierarchy1"/>
    <dgm:cxn modelId="{35D7878B-B2E9-4BC1-BEAB-D3EF5B3F8916}" type="presParOf" srcId="{30D7F992-E0C2-4103-9649-FC90F5A27818}" destId="{C8A1695B-058F-44A5-9D4C-694F641E0E57}" srcOrd="1" destOrd="0" presId="urn:microsoft.com/office/officeart/2005/8/layout/hierarchy1"/>
    <dgm:cxn modelId="{B5BEED9D-E6BD-40F3-B183-D68C651AD237}" type="presParOf" srcId="{C8A1695B-058F-44A5-9D4C-694F641E0E57}" destId="{DA9F9D02-13AE-4E0F-821D-81CE21D3414C}" srcOrd="0" destOrd="0" presId="urn:microsoft.com/office/officeart/2005/8/layout/hierarchy1"/>
    <dgm:cxn modelId="{A8B4E8CF-5BF4-4018-8B73-332107F0B703}" type="presParOf" srcId="{DA9F9D02-13AE-4E0F-821D-81CE21D3414C}" destId="{4B539886-7ADD-423F-B0EA-7239862D73A8}" srcOrd="0" destOrd="0" presId="urn:microsoft.com/office/officeart/2005/8/layout/hierarchy1"/>
    <dgm:cxn modelId="{B09B81E2-8C4A-4986-A1CC-C9615F9BFAEC}" type="presParOf" srcId="{DA9F9D02-13AE-4E0F-821D-81CE21D3414C}" destId="{1A9D290E-73CB-45D4-B2FB-10D6AC90861D}" srcOrd="1" destOrd="0" presId="urn:microsoft.com/office/officeart/2005/8/layout/hierarchy1"/>
    <dgm:cxn modelId="{769397E6-FF1D-4B77-AC01-BB0D8FA5941E}" type="presParOf" srcId="{C8A1695B-058F-44A5-9D4C-694F641E0E57}" destId="{DE1F7604-308C-4397-B0F5-20550069D3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0060A8-68E1-4A1D-A59C-2D62C8B620CF}" type="doc">
      <dgm:prSet loTypeId="urn:microsoft.com/office/officeart/2005/8/layout/radial1" loCatId="cycl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892EC351-42CE-4E16-A7FF-45267238C077}">
      <dgm:prSet phldrT="[Texto]" custT="1"/>
      <dgm:spPr/>
      <dgm:t>
        <a:bodyPr/>
        <a:lstStyle/>
        <a:p>
          <a:r>
            <a:rPr lang="es-ES" sz="2400" smtClean="0"/>
            <a:t>Estrategias</a:t>
          </a:r>
          <a:endParaRPr lang="es-ES" sz="2400" dirty="0"/>
        </a:p>
      </dgm:t>
    </dgm:pt>
    <dgm:pt modelId="{8C965786-18CA-41C0-92A0-2B95103772FD}" type="parTrans" cxnId="{874AC779-B6FD-42D6-96BC-DBDD2C75A93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9F921F21-711B-4352-B23F-FE274314B349}" type="sibTrans" cxnId="{874AC779-B6FD-42D6-96BC-DBDD2C75A93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22C488F0-392D-4DFC-8887-7D2CD99BB7BF}">
      <dgm:prSet phldrT="[Texto]" custT="1"/>
      <dgm:spPr/>
      <dgm:t>
        <a:bodyPr/>
        <a:lstStyle/>
        <a:p>
          <a:r>
            <a:rPr lang="es-ES" sz="1600" smtClean="0"/>
            <a:t>Resultados óptimos en operaciones internacionales</a:t>
          </a:r>
          <a:endParaRPr lang="es-ES" sz="1600" dirty="0"/>
        </a:p>
      </dgm:t>
    </dgm:pt>
    <dgm:pt modelId="{62445B7C-1661-4CE4-AA21-6845E5FC7072}" type="parTrans" cxnId="{551C5ACC-5D96-4CC5-B285-9F7F37D233D2}">
      <dgm:prSet custT="1"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4A6ADF7F-9835-4D6C-8BBF-2386E426B09B}" type="sibTrans" cxnId="{551C5ACC-5D96-4CC5-B285-9F7F37D233D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C5A31C16-177A-4385-8075-81E253931D0E}">
      <dgm:prSet phldrT="[Texto]" custT="1"/>
      <dgm:spPr/>
      <dgm:t>
        <a:bodyPr/>
        <a:lstStyle/>
        <a:p>
          <a:r>
            <a:rPr lang="es-ES" sz="1600" smtClean="0"/>
            <a:t>Mejor toma de decisión</a:t>
          </a:r>
          <a:endParaRPr lang="es-ES" sz="1600" dirty="0"/>
        </a:p>
      </dgm:t>
    </dgm:pt>
    <dgm:pt modelId="{BE54E406-A6A7-4955-A0D6-22CC1FFACBB6}" type="parTrans" cxnId="{D9407125-1F2B-46E2-86B4-00C5E96EAE03}">
      <dgm:prSet custT="1"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30BBC66-E5C3-40BF-AB10-A55572FF48C0}" type="sibTrans" cxnId="{D9407125-1F2B-46E2-86B4-00C5E96EAE03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49D7344-7B7D-4953-A944-38165B28FF7C}">
      <dgm:prSet phldrT="[Texto]" custT="1"/>
      <dgm:spPr/>
      <dgm:t>
        <a:bodyPr/>
        <a:lstStyle/>
        <a:p>
          <a:r>
            <a:rPr lang="es-ES" sz="1600" smtClean="0"/>
            <a:t>Inteligencia de negocios</a:t>
          </a:r>
          <a:endParaRPr lang="es-ES" sz="1600" dirty="0"/>
        </a:p>
      </dgm:t>
    </dgm:pt>
    <dgm:pt modelId="{604B79B2-B023-4651-AD90-4EBCACDC689C}" type="parTrans" cxnId="{35E118B0-50D8-4053-B86F-187355F8EE69}">
      <dgm:prSet custT="1"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25098E10-73AC-4A7F-BF9D-4BA6D52AF6FB}" type="sibTrans" cxnId="{35E118B0-50D8-4053-B86F-187355F8EE6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49FC8B34-071D-4CE4-90A4-42C040A8C653}">
      <dgm:prSet phldrT="[Texto]" custT="1"/>
      <dgm:spPr/>
      <dgm:t>
        <a:bodyPr/>
        <a:lstStyle/>
        <a:p>
          <a:r>
            <a:rPr lang="es-ES" sz="1600" smtClean="0"/>
            <a:t>Analizar base de datos</a:t>
          </a:r>
          <a:endParaRPr lang="es-ES" sz="1600" dirty="0"/>
        </a:p>
      </dgm:t>
    </dgm:pt>
    <dgm:pt modelId="{D9DC42CE-0D65-4A66-BFAA-1302293D3EBF}" type="parTrans" cxnId="{83652170-A9FF-4C53-A014-6D53347B29E3}">
      <dgm:prSet custT="1"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C039BC5-4CBF-4F05-B923-339D62B1AAA0}" type="sibTrans" cxnId="{83652170-A9FF-4C53-A014-6D53347B29E3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522AF5D9-ECCB-4BA5-A67B-FD6851228DBF}" type="pres">
      <dgm:prSet presAssocID="{A70060A8-68E1-4A1D-A59C-2D62C8B620C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3266D4B-DD30-4D52-BE3A-92DB766F2509}" type="pres">
      <dgm:prSet presAssocID="{892EC351-42CE-4E16-A7FF-45267238C077}" presName="centerShape" presStyleLbl="node0" presStyleIdx="0" presStyleCnt="1" custScaleX="121408"/>
      <dgm:spPr/>
      <dgm:t>
        <a:bodyPr/>
        <a:lstStyle/>
        <a:p>
          <a:endParaRPr lang="es-ES"/>
        </a:p>
      </dgm:t>
    </dgm:pt>
    <dgm:pt modelId="{79E414EB-31A7-436C-B17F-B6BC31743A3E}" type="pres">
      <dgm:prSet presAssocID="{62445B7C-1661-4CE4-AA21-6845E5FC7072}" presName="Name9" presStyleLbl="parChTrans1D2" presStyleIdx="0" presStyleCnt="4"/>
      <dgm:spPr/>
      <dgm:t>
        <a:bodyPr/>
        <a:lstStyle/>
        <a:p>
          <a:endParaRPr lang="es-ES"/>
        </a:p>
      </dgm:t>
    </dgm:pt>
    <dgm:pt modelId="{4A7A86AD-087D-4865-AE3E-F774A98E3EE4}" type="pres">
      <dgm:prSet presAssocID="{62445B7C-1661-4CE4-AA21-6845E5FC7072}" presName="connTx" presStyleLbl="parChTrans1D2" presStyleIdx="0" presStyleCnt="4"/>
      <dgm:spPr/>
      <dgm:t>
        <a:bodyPr/>
        <a:lstStyle/>
        <a:p>
          <a:endParaRPr lang="es-ES"/>
        </a:p>
      </dgm:t>
    </dgm:pt>
    <dgm:pt modelId="{7F25A8E8-9CEC-474F-9FD7-6FAA26037ECB}" type="pres">
      <dgm:prSet presAssocID="{22C488F0-392D-4DFC-8887-7D2CD99BB7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A8F6DC-D6C2-423F-AE66-359C810B0279}" type="pres">
      <dgm:prSet presAssocID="{BE54E406-A6A7-4955-A0D6-22CC1FFACBB6}" presName="Name9" presStyleLbl="parChTrans1D2" presStyleIdx="1" presStyleCnt="4"/>
      <dgm:spPr/>
      <dgm:t>
        <a:bodyPr/>
        <a:lstStyle/>
        <a:p>
          <a:endParaRPr lang="es-ES"/>
        </a:p>
      </dgm:t>
    </dgm:pt>
    <dgm:pt modelId="{E4AF4FCC-4A19-474C-9C57-C2D903FBB8E7}" type="pres">
      <dgm:prSet presAssocID="{BE54E406-A6A7-4955-A0D6-22CC1FFACBB6}" presName="connTx" presStyleLbl="parChTrans1D2" presStyleIdx="1" presStyleCnt="4"/>
      <dgm:spPr/>
      <dgm:t>
        <a:bodyPr/>
        <a:lstStyle/>
        <a:p>
          <a:endParaRPr lang="es-ES"/>
        </a:p>
      </dgm:t>
    </dgm:pt>
    <dgm:pt modelId="{692DDD34-3E57-4C26-AA3B-69D9796A40D6}" type="pres">
      <dgm:prSet presAssocID="{C5A31C16-177A-4385-8075-81E253931D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C2F3DD-31E2-40BA-B3C9-07EDF9BE7A32}" type="pres">
      <dgm:prSet presAssocID="{604B79B2-B023-4651-AD90-4EBCACDC689C}" presName="Name9" presStyleLbl="parChTrans1D2" presStyleIdx="2" presStyleCnt="4"/>
      <dgm:spPr/>
      <dgm:t>
        <a:bodyPr/>
        <a:lstStyle/>
        <a:p>
          <a:endParaRPr lang="es-ES"/>
        </a:p>
      </dgm:t>
    </dgm:pt>
    <dgm:pt modelId="{7D68D97B-41E3-440E-BD09-ABE68910F313}" type="pres">
      <dgm:prSet presAssocID="{604B79B2-B023-4651-AD90-4EBCACDC689C}" presName="connTx" presStyleLbl="parChTrans1D2" presStyleIdx="2" presStyleCnt="4"/>
      <dgm:spPr/>
      <dgm:t>
        <a:bodyPr/>
        <a:lstStyle/>
        <a:p>
          <a:endParaRPr lang="es-ES"/>
        </a:p>
      </dgm:t>
    </dgm:pt>
    <dgm:pt modelId="{598048E4-747A-45FE-BC49-86A9370BF2F9}" type="pres">
      <dgm:prSet presAssocID="{749D7344-7B7D-4953-A944-38165B28FF7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11029-356B-4266-B060-4DB7B4FADA19}" type="pres">
      <dgm:prSet presAssocID="{D9DC42CE-0D65-4A66-BFAA-1302293D3EBF}" presName="Name9" presStyleLbl="parChTrans1D2" presStyleIdx="3" presStyleCnt="4"/>
      <dgm:spPr/>
      <dgm:t>
        <a:bodyPr/>
        <a:lstStyle/>
        <a:p>
          <a:endParaRPr lang="es-ES"/>
        </a:p>
      </dgm:t>
    </dgm:pt>
    <dgm:pt modelId="{259D01F1-53F8-4EEC-A0DA-ABCAC0A65AE1}" type="pres">
      <dgm:prSet presAssocID="{D9DC42CE-0D65-4A66-BFAA-1302293D3EBF}" presName="connTx" presStyleLbl="parChTrans1D2" presStyleIdx="3" presStyleCnt="4"/>
      <dgm:spPr/>
      <dgm:t>
        <a:bodyPr/>
        <a:lstStyle/>
        <a:p>
          <a:endParaRPr lang="es-ES"/>
        </a:p>
      </dgm:t>
    </dgm:pt>
    <dgm:pt modelId="{765752DB-FE9B-47EF-8D7B-999508DCFC78}" type="pres">
      <dgm:prSet presAssocID="{49FC8B34-071D-4CE4-90A4-42C040A8C65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4A7D8AD-8F86-4FA1-A5F8-4E2075646BCB}" type="presOf" srcId="{A70060A8-68E1-4A1D-A59C-2D62C8B620CF}" destId="{522AF5D9-ECCB-4BA5-A67B-FD6851228DBF}" srcOrd="0" destOrd="0" presId="urn:microsoft.com/office/officeart/2005/8/layout/radial1"/>
    <dgm:cxn modelId="{06913027-6355-4C8B-B62E-6D8AE79A4EEF}" type="presOf" srcId="{62445B7C-1661-4CE4-AA21-6845E5FC7072}" destId="{4A7A86AD-087D-4865-AE3E-F774A98E3EE4}" srcOrd="1" destOrd="0" presId="urn:microsoft.com/office/officeart/2005/8/layout/radial1"/>
    <dgm:cxn modelId="{35E118B0-50D8-4053-B86F-187355F8EE69}" srcId="{892EC351-42CE-4E16-A7FF-45267238C077}" destId="{749D7344-7B7D-4953-A944-38165B28FF7C}" srcOrd="2" destOrd="0" parTransId="{604B79B2-B023-4651-AD90-4EBCACDC689C}" sibTransId="{25098E10-73AC-4A7F-BF9D-4BA6D52AF6FB}"/>
    <dgm:cxn modelId="{CD6AA6B0-88B1-4466-BF33-CE472BDADE23}" type="presOf" srcId="{BE54E406-A6A7-4955-A0D6-22CC1FFACBB6}" destId="{E4AF4FCC-4A19-474C-9C57-C2D903FBB8E7}" srcOrd="1" destOrd="0" presId="urn:microsoft.com/office/officeart/2005/8/layout/radial1"/>
    <dgm:cxn modelId="{83652170-A9FF-4C53-A014-6D53347B29E3}" srcId="{892EC351-42CE-4E16-A7FF-45267238C077}" destId="{49FC8B34-071D-4CE4-90A4-42C040A8C653}" srcOrd="3" destOrd="0" parTransId="{D9DC42CE-0D65-4A66-BFAA-1302293D3EBF}" sibTransId="{3C039BC5-4CBF-4F05-B923-339D62B1AAA0}"/>
    <dgm:cxn modelId="{EC8DA69C-8E95-4EBD-A08B-2946A3F15958}" type="presOf" srcId="{604B79B2-B023-4651-AD90-4EBCACDC689C}" destId="{C7C2F3DD-31E2-40BA-B3C9-07EDF9BE7A32}" srcOrd="0" destOrd="0" presId="urn:microsoft.com/office/officeart/2005/8/layout/radial1"/>
    <dgm:cxn modelId="{D9407125-1F2B-46E2-86B4-00C5E96EAE03}" srcId="{892EC351-42CE-4E16-A7FF-45267238C077}" destId="{C5A31C16-177A-4385-8075-81E253931D0E}" srcOrd="1" destOrd="0" parTransId="{BE54E406-A6A7-4955-A0D6-22CC1FFACBB6}" sibTransId="{930BBC66-E5C3-40BF-AB10-A55572FF48C0}"/>
    <dgm:cxn modelId="{882904A8-A0E1-49EC-BDA9-5A7171DEB945}" type="presOf" srcId="{D9DC42CE-0D65-4A66-BFAA-1302293D3EBF}" destId="{CB511029-356B-4266-B060-4DB7B4FADA19}" srcOrd="0" destOrd="0" presId="urn:microsoft.com/office/officeart/2005/8/layout/radial1"/>
    <dgm:cxn modelId="{874AC779-B6FD-42D6-96BC-DBDD2C75A936}" srcId="{A70060A8-68E1-4A1D-A59C-2D62C8B620CF}" destId="{892EC351-42CE-4E16-A7FF-45267238C077}" srcOrd="0" destOrd="0" parTransId="{8C965786-18CA-41C0-92A0-2B95103772FD}" sibTransId="{9F921F21-711B-4352-B23F-FE274314B349}"/>
    <dgm:cxn modelId="{551C5ACC-5D96-4CC5-B285-9F7F37D233D2}" srcId="{892EC351-42CE-4E16-A7FF-45267238C077}" destId="{22C488F0-392D-4DFC-8887-7D2CD99BB7BF}" srcOrd="0" destOrd="0" parTransId="{62445B7C-1661-4CE4-AA21-6845E5FC7072}" sibTransId="{4A6ADF7F-9835-4D6C-8BBF-2386E426B09B}"/>
    <dgm:cxn modelId="{91B389B5-FDCB-459A-8BE8-EA6A87D6683B}" type="presOf" srcId="{BE54E406-A6A7-4955-A0D6-22CC1FFACBB6}" destId="{1AA8F6DC-D6C2-423F-AE66-359C810B0279}" srcOrd="0" destOrd="0" presId="urn:microsoft.com/office/officeart/2005/8/layout/radial1"/>
    <dgm:cxn modelId="{138D5A33-0DC5-4289-8C79-952EABD34007}" type="presOf" srcId="{22C488F0-392D-4DFC-8887-7D2CD99BB7BF}" destId="{7F25A8E8-9CEC-474F-9FD7-6FAA26037ECB}" srcOrd="0" destOrd="0" presId="urn:microsoft.com/office/officeart/2005/8/layout/radial1"/>
    <dgm:cxn modelId="{5A1B3437-0E13-481E-8062-6F691249FEEC}" type="presOf" srcId="{49FC8B34-071D-4CE4-90A4-42C040A8C653}" destId="{765752DB-FE9B-47EF-8D7B-999508DCFC78}" srcOrd="0" destOrd="0" presId="urn:microsoft.com/office/officeart/2005/8/layout/radial1"/>
    <dgm:cxn modelId="{ECDB5607-7D5C-439E-BA36-D793BC30E7D3}" type="presOf" srcId="{604B79B2-B023-4651-AD90-4EBCACDC689C}" destId="{7D68D97B-41E3-440E-BD09-ABE68910F313}" srcOrd="1" destOrd="0" presId="urn:microsoft.com/office/officeart/2005/8/layout/radial1"/>
    <dgm:cxn modelId="{D7D178FA-BD39-4340-8629-B9E18D3D570F}" type="presOf" srcId="{892EC351-42CE-4E16-A7FF-45267238C077}" destId="{73266D4B-DD30-4D52-BE3A-92DB766F2509}" srcOrd="0" destOrd="0" presId="urn:microsoft.com/office/officeart/2005/8/layout/radial1"/>
    <dgm:cxn modelId="{FB5B8255-B8A9-4EFC-AC33-A179C370BAF9}" type="presOf" srcId="{D9DC42CE-0D65-4A66-BFAA-1302293D3EBF}" destId="{259D01F1-53F8-4EEC-A0DA-ABCAC0A65AE1}" srcOrd="1" destOrd="0" presId="urn:microsoft.com/office/officeart/2005/8/layout/radial1"/>
    <dgm:cxn modelId="{69B07CA2-4070-4D32-AEAC-9FA495646F1C}" type="presOf" srcId="{62445B7C-1661-4CE4-AA21-6845E5FC7072}" destId="{79E414EB-31A7-436C-B17F-B6BC31743A3E}" srcOrd="0" destOrd="0" presId="urn:microsoft.com/office/officeart/2005/8/layout/radial1"/>
    <dgm:cxn modelId="{8CE67907-7719-4B4E-B5CC-6F5A809E9953}" type="presOf" srcId="{749D7344-7B7D-4953-A944-38165B28FF7C}" destId="{598048E4-747A-45FE-BC49-86A9370BF2F9}" srcOrd="0" destOrd="0" presId="urn:microsoft.com/office/officeart/2005/8/layout/radial1"/>
    <dgm:cxn modelId="{DFE88F15-A35F-4405-8A2A-DED2053A8B0C}" type="presOf" srcId="{C5A31C16-177A-4385-8075-81E253931D0E}" destId="{692DDD34-3E57-4C26-AA3B-69D9796A40D6}" srcOrd="0" destOrd="0" presId="urn:microsoft.com/office/officeart/2005/8/layout/radial1"/>
    <dgm:cxn modelId="{CC3C4AC1-ABAC-4F1A-8F19-1D9623FA6FA1}" type="presParOf" srcId="{522AF5D9-ECCB-4BA5-A67B-FD6851228DBF}" destId="{73266D4B-DD30-4D52-BE3A-92DB766F2509}" srcOrd="0" destOrd="0" presId="urn:microsoft.com/office/officeart/2005/8/layout/radial1"/>
    <dgm:cxn modelId="{79CB8FB4-0185-4FAD-B015-B8BD00DA88E9}" type="presParOf" srcId="{522AF5D9-ECCB-4BA5-A67B-FD6851228DBF}" destId="{79E414EB-31A7-436C-B17F-B6BC31743A3E}" srcOrd="1" destOrd="0" presId="urn:microsoft.com/office/officeart/2005/8/layout/radial1"/>
    <dgm:cxn modelId="{05DBC956-7F6A-4E3C-874C-30B730DE080B}" type="presParOf" srcId="{79E414EB-31A7-436C-B17F-B6BC31743A3E}" destId="{4A7A86AD-087D-4865-AE3E-F774A98E3EE4}" srcOrd="0" destOrd="0" presId="urn:microsoft.com/office/officeart/2005/8/layout/radial1"/>
    <dgm:cxn modelId="{0419D344-BA12-40A4-8F79-2C23CD37ED15}" type="presParOf" srcId="{522AF5D9-ECCB-4BA5-A67B-FD6851228DBF}" destId="{7F25A8E8-9CEC-474F-9FD7-6FAA26037ECB}" srcOrd="2" destOrd="0" presId="urn:microsoft.com/office/officeart/2005/8/layout/radial1"/>
    <dgm:cxn modelId="{0C52C269-3E1C-441F-AF9B-AED35393E655}" type="presParOf" srcId="{522AF5D9-ECCB-4BA5-A67B-FD6851228DBF}" destId="{1AA8F6DC-D6C2-423F-AE66-359C810B0279}" srcOrd="3" destOrd="0" presId="urn:microsoft.com/office/officeart/2005/8/layout/radial1"/>
    <dgm:cxn modelId="{3FE76C7C-95B0-437D-A9B7-D38BFC29247E}" type="presParOf" srcId="{1AA8F6DC-D6C2-423F-AE66-359C810B0279}" destId="{E4AF4FCC-4A19-474C-9C57-C2D903FBB8E7}" srcOrd="0" destOrd="0" presId="urn:microsoft.com/office/officeart/2005/8/layout/radial1"/>
    <dgm:cxn modelId="{CB1AD8F3-4AA0-4F5A-8DA4-278D15F16C4D}" type="presParOf" srcId="{522AF5D9-ECCB-4BA5-A67B-FD6851228DBF}" destId="{692DDD34-3E57-4C26-AA3B-69D9796A40D6}" srcOrd="4" destOrd="0" presId="urn:microsoft.com/office/officeart/2005/8/layout/radial1"/>
    <dgm:cxn modelId="{40365A52-CACD-4453-8C66-11B4D3FDA1BA}" type="presParOf" srcId="{522AF5D9-ECCB-4BA5-A67B-FD6851228DBF}" destId="{C7C2F3DD-31E2-40BA-B3C9-07EDF9BE7A32}" srcOrd="5" destOrd="0" presId="urn:microsoft.com/office/officeart/2005/8/layout/radial1"/>
    <dgm:cxn modelId="{A49469CC-3E14-433C-A2D9-6AD9D74FE6C7}" type="presParOf" srcId="{C7C2F3DD-31E2-40BA-B3C9-07EDF9BE7A32}" destId="{7D68D97B-41E3-440E-BD09-ABE68910F313}" srcOrd="0" destOrd="0" presId="urn:microsoft.com/office/officeart/2005/8/layout/radial1"/>
    <dgm:cxn modelId="{4F3C8516-EBCF-44E2-9CA8-36095551538D}" type="presParOf" srcId="{522AF5D9-ECCB-4BA5-A67B-FD6851228DBF}" destId="{598048E4-747A-45FE-BC49-86A9370BF2F9}" srcOrd="6" destOrd="0" presId="urn:microsoft.com/office/officeart/2005/8/layout/radial1"/>
    <dgm:cxn modelId="{AF31BACC-7C53-4E1E-9EBB-DC1F45F4307C}" type="presParOf" srcId="{522AF5D9-ECCB-4BA5-A67B-FD6851228DBF}" destId="{CB511029-356B-4266-B060-4DB7B4FADA19}" srcOrd="7" destOrd="0" presId="urn:microsoft.com/office/officeart/2005/8/layout/radial1"/>
    <dgm:cxn modelId="{8E29B54D-AFEB-4BA1-A481-A587D6BFB288}" type="presParOf" srcId="{CB511029-356B-4266-B060-4DB7B4FADA19}" destId="{259D01F1-53F8-4EEC-A0DA-ABCAC0A65AE1}" srcOrd="0" destOrd="0" presId="urn:microsoft.com/office/officeart/2005/8/layout/radial1"/>
    <dgm:cxn modelId="{3129E605-045A-4C67-A111-C1C51C0C38F2}" type="presParOf" srcId="{522AF5D9-ECCB-4BA5-A67B-FD6851228DBF}" destId="{765752DB-FE9B-47EF-8D7B-999508DCFC7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B77D6-C7C2-4694-813D-3AEE0B3BA45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9922206-B171-4FCC-AF41-156EDE7B6EFE}">
      <dgm:prSet phldrT="[Tex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Aceites lubricantes </a:t>
          </a:r>
          <a:endParaRPr lang="es-ES" dirty="0">
            <a:solidFill>
              <a:schemeClr val="tx1"/>
            </a:solidFill>
          </a:endParaRPr>
        </a:p>
      </dgm:t>
    </dgm:pt>
    <dgm:pt modelId="{EE6AB049-3EFC-4839-8727-6D5ECD4E863E}" type="parTrans" cxnId="{69FCBC7F-FD18-44AB-ADCC-6240ACD644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2D0C0B-F8AB-4C69-82E0-98F258C01063}" type="sibTrans" cxnId="{69FCBC7F-FD18-44AB-ADCC-6240ACD644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263CBDD-F562-4435-8549-DC9D31C04F54}">
      <dgm:prSet phldrT="[Texto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Impedir</a:t>
          </a:r>
          <a:endParaRPr lang="es-ES" dirty="0">
            <a:solidFill>
              <a:schemeClr val="tx1"/>
            </a:solidFill>
          </a:endParaRPr>
        </a:p>
      </dgm:t>
    </dgm:pt>
    <dgm:pt modelId="{AFC0F783-E19D-4C71-8193-FB1DCAFFF672}" type="parTrans" cxnId="{FF5C48B6-C756-4D33-AE6D-4F6DC20C5A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54B1077-82E2-436C-81CC-258999C27804}" type="sibTrans" cxnId="{FF5C48B6-C756-4D33-AE6D-4F6DC20C5AB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3F01F1E-7F26-4F59-B332-1AFFBF4789C9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Fricción piezas móviles</a:t>
          </a:r>
          <a:endParaRPr lang="es-ES" dirty="0">
            <a:solidFill>
              <a:schemeClr val="tx1"/>
            </a:solidFill>
          </a:endParaRPr>
        </a:p>
      </dgm:t>
    </dgm:pt>
    <dgm:pt modelId="{8250FF9B-007B-4B90-B042-4C2B34BECB37}" type="parTrans" cxnId="{49946ADA-E371-4447-BCD6-A6BFDDF9E1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DF68BF2-2E95-47B6-989E-6EC70F9D3B95}" type="sibTrans" cxnId="{49946ADA-E371-4447-BCD6-A6BFDDF9E1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A0F679-25E5-46B4-8F85-8A7CE4AC2831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Contribuye</a:t>
          </a:r>
          <a:endParaRPr lang="es-ES" dirty="0">
            <a:solidFill>
              <a:schemeClr val="tx1"/>
            </a:solidFill>
          </a:endParaRPr>
        </a:p>
      </dgm:t>
    </dgm:pt>
    <dgm:pt modelId="{F7E97BC5-7961-4999-B14A-2BDC91EF2FB3}" type="parTrans" cxnId="{92ED7C62-B1BB-4E2C-8A64-79AC4DF920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4A6BA2-27BB-4530-8327-5CE8FB3E41F7}" type="sibTrans" cxnId="{92ED7C62-B1BB-4E2C-8A64-79AC4DF9203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7668503-279B-4DF3-B478-A6049F7BDFC9}">
      <dgm:prSet phldrT="[Texto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Refrigeración</a:t>
          </a:r>
          <a:endParaRPr lang="es-ES" dirty="0">
            <a:solidFill>
              <a:schemeClr val="tx1"/>
            </a:solidFill>
          </a:endParaRPr>
        </a:p>
      </dgm:t>
    </dgm:pt>
    <dgm:pt modelId="{933B19F2-08DB-4031-BC38-DB029898728D}" type="parTrans" cxnId="{28D21AA1-0DB2-4550-B547-643DDC7FCF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E63CF6-99B9-4673-A27F-8592867C595A}" type="sibTrans" cxnId="{28D21AA1-0DB2-4550-B547-643DDC7FCF7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2CC808-6E3B-4DF8-A492-87997D3DC437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Transmisión de energía</a:t>
          </a:r>
          <a:endParaRPr lang="es-ES" dirty="0">
            <a:solidFill>
              <a:schemeClr val="tx1"/>
            </a:solidFill>
          </a:endParaRPr>
        </a:p>
      </dgm:t>
    </dgm:pt>
    <dgm:pt modelId="{3029E083-0752-4A76-81BF-63B9A3BFB5F8}" type="parTrans" cxnId="{9AB07AFF-4C45-4448-9181-8C072C2CE8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5076FA-77A6-412B-A811-143BB6391969}" type="sibTrans" cxnId="{9AB07AFF-4C45-4448-9181-8C072C2CE8D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6A71ED-2F52-46CA-A180-4AEFFC64CC0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Menor desgaste</a:t>
          </a:r>
          <a:endParaRPr lang="es-ES" dirty="0">
            <a:solidFill>
              <a:schemeClr val="tx1"/>
            </a:solidFill>
          </a:endParaRPr>
        </a:p>
      </dgm:t>
    </dgm:pt>
    <dgm:pt modelId="{417243D6-F59D-48E1-9B85-340698645750}" type="parTrans" cxnId="{96852985-B04B-4208-93E9-BA9A9E5043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D9F85-6753-4D4F-AFC2-D109387C8A6D}" type="sibTrans" cxnId="{96852985-B04B-4208-93E9-BA9A9E5043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FB48BC-C309-4339-AD0E-9FC87A46AA07}">
      <dgm:prSet phldrT="[Tex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Tapa de fugas</a:t>
          </a:r>
          <a:endParaRPr lang="es-ES" dirty="0">
            <a:solidFill>
              <a:schemeClr val="tx1"/>
            </a:solidFill>
          </a:endParaRPr>
        </a:p>
      </dgm:t>
    </dgm:pt>
    <dgm:pt modelId="{953FB7D2-EB7D-41F4-BE2B-B7636285C914}" type="parTrans" cxnId="{2AC0A47D-D818-473F-B259-BB33B27AB6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91B758-ECEE-4CBA-9B91-C899D0D65619}" type="sibTrans" cxnId="{2AC0A47D-D818-473F-B259-BB33B27AB63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F786B4-76A1-4E0D-8A47-F594BA6CD152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Evitar corrosión</a:t>
          </a:r>
          <a:endParaRPr lang="es-ES" dirty="0">
            <a:solidFill>
              <a:schemeClr val="tx1"/>
            </a:solidFill>
          </a:endParaRPr>
        </a:p>
      </dgm:t>
    </dgm:pt>
    <dgm:pt modelId="{B7CCD2F6-B09F-43C9-8961-6F3F15F3A902}" type="parTrans" cxnId="{69A8C7B4-3ACC-438B-9A41-5F0A0EF163B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D96C95A-4C24-4AD6-B6A0-E170C216A103}" type="sibTrans" cxnId="{69A8C7B4-3ACC-438B-9A41-5F0A0EF163B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15671-A310-4A3A-9D13-7585F942E9CD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Componentes</a:t>
          </a:r>
          <a:endParaRPr lang="es-ES" dirty="0">
            <a:solidFill>
              <a:schemeClr val="tx1"/>
            </a:solidFill>
          </a:endParaRPr>
        </a:p>
      </dgm:t>
    </dgm:pt>
    <dgm:pt modelId="{F6FDA478-6E49-4087-B248-AF0E48915932}" type="parTrans" cxnId="{49592413-3CEF-45E4-AB18-6F3D4785D6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C8EF513-4D72-4348-AD36-8A8595B16662}" type="sibTrans" cxnId="{49592413-3CEF-45E4-AB18-6F3D4785D6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64325F-F0C9-408C-91ED-C54DE7D53033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Base de aceite</a:t>
          </a:r>
          <a:endParaRPr lang="es-ES" dirty="0">
            <a:solidFill>
              <a:schemeClr val="tx1"/>
            </a:solidFill>
          </a:endParaRPr>
        </a:p>
      </dgm:t>
    </dgm:pt>
    <dgm:pt modelId="{4A8ECE8F-23DB-45F7-8F2E-FEE8F6F1820C}" type="parTrans" cxnId="{D0660DE4-6B49-433E-AB34-376880BA5B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38242E0-EC13-4684-81A5-04C9CC03ADD5}" type="sibTrans" cxnId="{D0660DE4-6B49-433E-AB34-376880BA5B1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423DE6-1B63-4BB6-AB73-5141BCE91320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Aditivos</a:t>
          </a:r>
          <a:endParaRPr lang="es-ES" dirty="0">
            <a:solidFill>
              <a:schemeClr val="tx1"/>
            </a:solidFill>
          </a:endParaRPr>
        </a:p>
      </dgm:t>
    </dgm:pt>
    <dgm:pt modelId="{38D178AA-31AA-4EE7-BDC5-031BD82E45FC}" type="parTrans" cxnId="{3408632A-9F19-47B4-81AA-32A5932AAA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34142A-8B5D-456E-99C3-569861A29CBC}" type="sibTrans" cxnId="{3408632A-9F19-47B4-81AA-32A5932AAA9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CDAC80-FF35-4CD3-ACCC-AACB1D25756C}" type="pres">
      <dgm:prSet presAssocID="{846B77D6-C7C2-4694-813D-3AEE0B3BA45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33101D-5BDB-4B1E-92E3-366BFE6DB53B}" type="pres">
      <dgm:prSet presAssocID="{E9922206-B171-4FCC-AF41-156EDE7B6EFE}" presName="root1" presStyleCnt="0"/>
      <dgm:spPr/>
    </dgm:pt>
    <dgm:pt modelId="{23C95843-7C64-4C22-8952-09E18089CB34}" type="pres">
      <dgm:prSet presAssocID="{E9922206-B171-4FCC-AF41-156EDE7B6EF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471F09-DEEF-4B17-A4EE-1D56652C5CA5}" type="pres">
      <dgm:prSet presAssocID="{E9922206-B171-4FCC-AF41-156EDE7B6EFE}" presName="level2hierChild" presStyleCnt="0"/>
      <dgm:spPr/>
    </dgm:pt>
    <dgm:pt modelId="{4863F9D1-6EB1-452C-9793-84EE44F2D4DB}" type="pres">
      <dgm:prSet presAssocID="{AFC0F783-E19D-4C71-8193-FB1DCAFFF672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7E4DBB17-6888-4B0E-BC3B-5F617F1CD9C5}" type="pres">
      <dgm:prSet presAssocID="{AFC0F783-E19D-4C71-8193-FB1DCAFFF672}" presName="connTx" presStyleLbl="parChTrans1D2" presStyleIdx="0" presStyleCnt="3"/>
      <dgm:spPr/>
      <dgm:t>
        <a:bodyPr/>
        <a:lstStyle/>
        <a:p>
          <a:endParaRPr lang="es-ES"/>
        </a:p>
      </dgm:t>
    </dgm:pt>
    <dgm:pt modelId="{F513011C-A95D-40A1-AB51-46A742CEFC0E}" type="pres">
      <dgm:prSet presAssocID="{F263CBDD-F562-4435-8549-DC9D31C04F54}" presName="root2" presStyleCnt="0"/>
      <dgm:spPr/>
    </dgm:pt>
    <dgm:pt modelId="{22EB5E85-7BE7-49BC-BEA0-EF4A1CBF27A7}" type="pres">
      <dgm:prSet presAssocID="{F263CBDD-F562-4435-8549-DC9D31C04F5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19CB9F-56C4-4BF7-B16B-3AF2C517B68F}" type="pres">
      <dgm:prSet presAssocID="{F263CBDD-F562-4435-8549-DC9D31C04F54}" presName="level3hierChild" presStyleCnt="0"/>
      <dgm:spPr/>
    </dgm:pt>
    <dgm:pt modelId="{92B46ECC-826C-428C-9239-928BD3739840}" type="pres">
      <dgm:prSet presAssocID="{8250FF9B-007B-4B90-B042-4C2B34BECB37}" presName="conn2-1" presStyleLbl="parChTrans1D3" presStyleIdx="0" presStyleCnt="8"/>
      <dgm:spPr/>
      <dgm:t>
        <a:bodyPr/>
        <a:lstStyle/>
        <a:p>
          <a:endParaRPr lang="es-ES"/>
        </a:p>
      </dgm:t>
    </dgm:pt>
    <dgm:pt modelId="{19E3179E-F485-4B8D-BB85-9E68B3F2762F}" type="pres">
      <dgm:prSet presAssocID="{8250FF9B-007B-4B90-B042-4C2B34BECB37}" presName="connTx" presStyleLbl="parChTrans1D3" presStyleIdx="0" presStyleCnt="8"/>
      <dgm:spPr/>
      <dgm:t>
        <a:bodyPr/>
        <a:lstStyle/>
        <a:p>
          <a:endParaRPr lang="es-ES"/>
        </a:p>
      </dgm:t>
    </dgm:pt>
    <dgm:pt modelId="{FB34BBF4-56D8-4D29-9648-B6C83F400708}" type="pres">
      <dgm:prSet presAssocID="{03F01F1E-7F26-4F59-B332-1AFFBF4789C9}" presName="root2" presStyleCnt="0"/>
      <dgm:spPr/>
    </dgm:pt>
    <dgm:pt modelId="{6F277963-E42A-4711-B7D7-F33903F06510}" type="pres">
      <dgm:prSet presAssocID="{03F01F1E-7F26-4F59-B332-1AFFBF4789C9}" presName="LevelTwoTextNode" presStyleLbl="node3" presStyleIdx="0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E2E40-9298-49EC-B689-7A2CC4A504D7}" type="pres">
      <dgm:prSet presAssocID="{03F01F1E-7F26-4F59-B332-1AFFBF4789C9}" presName="level3hierChild" presStyleCnt="0"/>
      <dgm:spPr/>
    </dgm:pt>
    <dgm:pt modelId="{9325E420-7DAC-4E46-9293-E65A38E819E9}" type="pres">
      <dgm:prSet presAssocID="{F7E97BC5-7961-4999-B14A-2BDC91EF2FB3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3E1641FD-20D8-47BB-ADCF-C86A1A927667}" type="pres">
      <dgm:prSet presAssocID="{F7E97BC5-7961-4999-B14A-2BDC91EF2FB3}" presName="connTx" presStyleLbl="parChTrans1D2" presStyleIdx="1" presStyleCnt="3"/>
      <dgm:spPr/>
      <dgm:t>
        <a:bodyPr/>
        <a:lstStyle/>
        <a:p>
          <a:endParaRPr lang="es-ES"/>
        </a:p>
      </dgm:t>
    </dgm:pt>
    <dgm:pt modelId="{FA5E610C-CDCA-4DA8-9459-DE19E293A565}" type="pres">
      <dgm:prSet presAssocID="{3CA0F679-25E5-46B4-8F85-8A7CE4AC2831}" presName="root2" presStyleCnt="0"/>
      <dgm:spPr/>
    </dgm:pt>
    <dgm:pt modelId="{DF4EECE0-1394-47D5-BA66-2EC34C8ACE05}" type="pres">
      <dgm:prSet presAssocID="{3CA0F679-25E5-46B4-8F85-8A7CE4AC283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664C2-41CB-4D55-B667-7F3AC216CCD3}" type="pres">
      <dgm:prSet presAssocID="{3CA0F679-25E5-46B4-8F85-8A7CE4AC2831}" presName="level3hierChild" presStyleCnt="0"/>
      <dgm:spPr/>
    </dgm:pt>
    <dgm:pt modelId="{9E228BC9-3D05-4D45-8037-4B42BF7F2FC8}" type="pres">
      <dgm:prSet presAssocID="{933B19F2-08DB-4031-BC38-DB029898728D}" presName="conn2-1" presStyleLbl="parChTrans1D3" presStyleIdx="1" presStyleCnt="8"/>
      <dgm:spPr/>
      <dgm:t>
        <a:bodyPr/>
        <a:lstStyle/>
        <a:p>
          <a:endParaRPr lang="es-ES"/>
        </a:p>
      </dgm:t>
    </dgm:pt>
    <dgm:pt modelId="{6CB126ED-DFE6-49BC-9743-5CB4B66C47C0}" type="pres">
      <dgm:prSet presAssocID="{933B19F2-08DB-4031-BC38-DB029898728D}" presName="connTx" presStyleLbl="parChTrans1D3" presStyleIdx="1" presStyleCnt="8"/>
      <dgm:spPr/>
      <dgm:t>
        <a:bodyPr/>
        <a:lstStyle/>
        <a:p>
          <a:endParaRPr lang="es-ES"/>
        </a:p>
      </dgm:t>
    </dgm:pt>
    <dgm:pt modelId="{6DECB558-5F92-4DBF-8DD6-809483772518}" type="pres">
      <dgm:prSet presAssocID="{77668503-279B-4DF3-B478-A6049F7BDFC9}" presName="root2" presStyleCnt="0"/>
      <dgm:spPr/>
    </dgm:pt>
    <dgm:pt modelId="{CEBB828E-D733-4B9F-84F2-61EA04794A47}" type="pres">
      <dgm:prSet presAssocID="{77668503-279B-4DF3-B478-A6049F7BDFC9}" presName="LevelTwoTextNode" presStyleLbl="node3" presStyleIdx="1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6956B7E-3064-4385-9E2C-7494F6EC4EBA}" type="pres">
      <dgm:prSet presAssocID="{77668503-279B-4DF3-B478-A6049F7BDFC9}" presName="level3hierChild" presStyleCnt="0"/>
      <dgm:spPr/>
    </dgm:pt>
    <dgm:pt modelId="{A3EDD54B-9405-4D6D-8B9F-6A98CEF99F3F}" type="pres">
      <dgm:prSet presAssocID="{3029E083-0752-4A76-81BF-63B9A3BFB5F8}" presName="conn2-1" presStyleLbl="parChTrans1D3" presStyleIdx="2" presStyleCnt="8"/>
      <dgm:spPr/>
      <dgm:t>
        <a:bodyPr/>
        <a:lstStyle/>
        <a:p>
          <a:endParaRPr lang="es-ES"/>
        </a:p>
      </dgm:t>
    </dgm:pt>
    <dgm:pt modelId="{EE81AFEA-806A-4934-844B-328A4A3C9DE6}" type="pres">
      <dgm:prSet presAssocID="{3029E083-0752-4A76-81BF-63B9A3BFB5F8}" presName="connTx" presStyleLbl="parChTrans1D3" presStyleIdx="2" presStyleCnt="8"/>
      <dgm:spPr/>
      <dgm:t>
        <a:bodyPr/>
        <a:lstStyle/>
        <a:p>
          <a:endParaRPr lang="es-ES"/>
        </a:p>
      </dgm:t>
    </dgm:pt>
    <dgm:pt modelId="{C444F697-5C78-4886-A2E4-3A3B76420CCA}" type="pres">
      <dgm:prSet presAssocID="{612CC808-6E3B-4DF8-A492-87997D3DC437}" presName="root2" presStyleCnt="0"/>
      <dgm:spPr/>
    </dgm:pt>
    <dgm:pt modelId="{7959984A-17E3-4C1D-86AA-E9CFAD926290}" type="pres">
      <dgm:prSet presAssocID="{612CC808-6E3B-4DF8-A492-87997D3DC437}" presName="LevelTwoTextNode" presStyleLbl="node3" presStyleIdx="2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B8063-C281-48C7-A8AC-B632B6D7DE63}" type="pres">
      <dgm:prSet presAssocID="{612CC808-6E3B-4DF8-A492-87997D3DC437}" presName="level3hierChild" presStyleCnt="0"/>
      <dgm:spPr/>
    </dgm:pt>
    <dgm:pt modelId="{B681C2DF-6B79-4BD2-B01B-EECA72D959E2}" type="pres">
      <dgm:prSet presAssocID="{417243D6-F59D-48E1-9B85-340698645750}" presName="conn2-1" presStyleLbl="parChTrans1D3" presStyleIdx="3" presStyleCnt="8"/>
      <dgm:spPr/>
      <dgm:t>
        <a:bodyPr/>
        <a:lstStyle/>
        <a:p>
          <a:endParaRPr lang="es-ES"/>
        </a:p>
      </dgm:t>
    </dgm:pt>
    <dgm:pt modelId="{FD0B51E2-6DB2-4C0B-BE67-6D5E606A0B57}" type="pres">
      <dgm:prSet presAssocID="{417243D6-F59D-48E1-9B85-340698645750}" presName="connTx" presStyleLbl="parChTrans1D3" presStyleIdx="3" presStyleCnt="8"/>
      <dgm:spPr/>
      <dgm:t>
        <a:bodyPr/>
        <a:lstStyle/>
        <a:p>
          <a:endParaRPr lang="es-ES"/>
        </a:p>
      </dgm:t>
    </dgm:pt>
    <dgm:pt modelId="{F92D9CE9-AA8C-4F3C-8D9E-5E70CE273FB1}" type="pres">
      <dgm:prSet presAssocID="{456A71ED-2F52-46CA-A180-4AEFFC64CC00}" presName="root2" presStyleCnt="0"/>
      <dgm:spPr/>
    </dgm:pt>
    <dgm:pt modelId="{26255F4B-B13E-4203-BF37-C1A23CE4BF8F}" type="pres">
      <dgm:prSet presAssocID="{456A71ED-2F52-46CA-A180-4AEFFC64CC00}" presName="LevelTwoTextNode" presStyleLbl="node3" presStyleIdx="3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6EBBE6-2935-43AF-9895-E03E5207E898}" type="pres">
      <dgm:prSet presAssocID="{456A71ED-2F52-46CA-A180-4AEFFC64CC00}" presName="level3hierChild" presStyleCnt="0"/>
      <dgm:spPr/>
    </dgm:pt>
    <dgm:pt modelId="{0027B7B6-69AD-4006-8E2C-F0096806E534}" type="pres">
      <dgm:prSet presAssocID="{953FB7D2-EB7D-41F4-BE2B-B7636285C914}" presName="conn2-1" presStyleLbl="parChTrans1D3" presStyleIdx="4" presStyleCnt="8"/>
      <dgm:spPr/>
      <dgm:t>
        <a:bodyPr/>
        <a:lstStyle/>
        <a:p>
          <a:endParaRPr lang="es-ES"/>
        </a:p>
      </dgm:t>
    </dgm:pt>
    <dgm:pt modelId="{FC5B588B-9517-43DC-9FCB-F9BFD94E2B2E}" type="pres">
      <dgm:prSet presAssocID="{953FB7D2-EB7D-41F4-BE2B-B7636285C914}" presName="connTx" presStyleLbl="parChTrans1D3" presStyleIdx="4" presStyleCnt="8"/>
      <dgm:spPr/>
      <dgm:t>
        <a:bodyPr/>
        <a:lstStyle/>
        <a:p>
          <a:endParaRPr lang="es-ES"/>
        </a:p>
      </dgm:t>
    </dgm:pt>
    <dgm:pt modelId="{526A66D8-F295-4B64-859F-7992F9F4EB81}" type="pres">
      <dgm:prSet presAssocID="{AFFB48BC-C309-4339-AD0E-9FC87A46AA07}" presName="root2" presStyleCnt="0"/>
      <dgm:spPr/>
    </dgm:pt>
    <dgm:pt modelId="{406ABB43-C4C0-4C80-8FE3-B6FC5BC99BC6}" type="pres">
      <dgm:prSet presAssocID="{AFFB48BC-C309-4339-AD0E-9FC87A46AA07}" presName="LevelTwoTextNode" presStyleLbl="node3" presStyleIdx="4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9F1675-2E31-4DA6-BA64-A72571AA9010}" type="pres">
      <dgm:prSet presAssocID="{AFFB48BC-C309-4339-AD0E-9FC87A46AA07}" presName="level3hierChild" presStyleCnt="0"/>
      <dgm:spPr/>
    </dgm:pt>
    <dgm:pt modelId="{78EC2703-3C97-4028-939F-2E9B8F880668}" type="pres">
      <dgm:prSet presAssocID="{B7CCD2F6-B09F-43C9-8961-6F3F15F3A902}" presName="conn2-1" presStyleLbl="parChTrans1D3" presStyleIdx="5" presStyleCnt="8"/>
      <dgm:spPr/>
      <dgm:t>
        <a:bodyPr/>
        <a:lstStyle/>
        <a:p>
          <a:endParaRPr lang="es-ES"/>
        </a:p>
      </dgm:t>
    </dgm:pt>
    <dgm:pt modelId="{AA695499-FBCA-4229-833A-93832B77FF37}" type="pres">
      <dgm:prSet presAssocID="{B7CCD2F6-B09F-43C9-8961-6F3F15F3A902}" presName="connTx" presStyleLbl="parChTrans1D3" presStyleIdx="5" presStyleCnt="8"/>
      <dgm:spPr/>
      <dgm:t>
        <a:bodyPr/>
        <a:lstStyle/>
        <a:p>
          <a:endParaRPr lang="es-ES"/>
        </a:p>
      </dgm:t>
    </dgm:pt>
    <dgm:pt modelId="{6D366426-D3F2-4062-9D5F-E8A6C3641853}" type="pres">
      <dgm:prSet presAssocID="{E3F786B4-76A1-4E0D-8A47-F594BA6CD152}" presName="root2" presStyleCnt="0"/>
      <dgm:spPr/>
    </dgm:pt>
    <dgm:pt modelId="{DA7CE828-F8D1-4308-8567-189A5A2771C0}" type="pres">
      <dgm:prSet presAssocID="{E3F786B4-76A1-4E0D-8A47-F594BA6CD152}" presName="LevelTwoTextNode" presStyleLbl="node3" presStyleIdx="5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546BFA-0327-4D0D-8428-049EC4E5EDE1}" type="pres">
      <dgm:prSet presAssocID="{E3F786B4-76A1-4E0D-8A47-F594BA6CD152}" presName="level3hierChild" presStyleCnt="0"/>
      <dgm:spPr/>
    </dgm:pt>
    <dgm:pt modelId="{C70252A4-6DAA-4328-B154-A3DDEE18EFDF}" type="pres">
      <dgm:prSet presAssocID="{F6FDA478-6E49-4087-B248-AF0E48915932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031FC073-BB72-4A19-9247-0A4EBFC1ACA1}" type="pres">
      <dgm:prSet presAssocID="{F6FDA478-6E49-4087-B248-AF0E48915932}" presName="connTx" presStyleLbl="parChTrans1D2" presStyleIdx="2" presStyleCnt="3"/>
      <dgm:spPr/>
      <dgm:t>
        <a:bodyPr/>
        <a:lstStyle/>
        <a:p>
          <a:endParaRPr lang="es-ES"/>
        </a:p>
      </dgm:t>
    </dgm:pt>
    <dgm:pt modelId="{BD55F7A7-538D-4F56-82C9-E43655BFD485}" type="pres">
      <dgm:prSet presAssocID="{5F315671-A310-4A3A-9D13-7585F942E9CD}" presName="root2" presStyleCnt="0"/>
      <dgm:spPr/>
    </dgm:pt>
    <dgm:pt modelId="{B729915D-AC7F-442C-A1C8-F9900C60A19E}" type="pres">
      <dgm:prSet presAssocID="{5F315671-A310-4A3A-9D13-7585F942E9C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C7710-587A-434E-80F0-B145FA4C6B54}" type="pres">
      <dgm:prSet presAssocID="{5F315671-A310-4A3A-9D13-7585F942E9CD}" presName="level3hierChild" presStyleCnt="0"/>
      <dgm:spPr/>
    </dgm:pt>
    <dgm:pt modelId="{9E86FE4E-0A68-4AD6-8DCE-F7BDBE3FEB01}" type="pres">
      <dgm:prSet presAssocID="{4A8ECE8F-23DB-45F7-8F2E-FEE8F6F1820C}" presName="conn2-1" presStyleLbl="parChTrans1D3" presStyleIdx="6" presStyleCnt="8"/>
      <dgm:spPr/>
      <dgm:t>
        <a:bodyPr/>
        <a:lstStyle/>
        <a:p>
          <a:endParaRPr lang="es-ES"/>
        </a:p>
      </dgm:t>
    </dgm:pt>
    <dgm:pt modelId="{B0BF0A67-0AEF-4CCD-A410-3FEE4E051EDD}" type="pres">
      <dgm:prSet presAssocID="{4A8ECE8F-23DB-45F7-8F2E-FEE8F6F1820C}" presName="connTx" presStyleLbl="parChTrans1D3" presStyleIdx="6" presStyleCnt="8"/>
      <dgm:spPr/>
      <dgm:t>
        <a:bodyPr/>
        <a:lstStyle/>
        <a:p>
          <a:endParaRPr lang="es-ES"/>
        </a:p>
      </dgm:t>
    </dgm:pt>
    <dgm:pt modelId="{2C81F0EA-33C6-429F-8D84-E4A239BC26D9}" type="pres">
      <dgm:prSet presAssocID="{C564325F-F0C9-408C-91ED-C54DE7D53033}" presName="root2" presStyleCnt="0"/>
      <dgm:spPr/>
    </dgm:pt>
    <dgm:pt modelId="{036C4AD5-0467-4089-8476-201277C62F18}" type="pres">
      <dgm:prSet presAssocID="{C564325F-F0C9-408C-91ED-C54DE7D53033}" presName="LevelTwoTextNode" presStyleLbl="node3" presStyleIdx="6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F4344-C0E2-4610-9BA7-B71609A6AC2A}" type="pres">
      <dgm:prSet presAssocID="{C564325F-F0C9-408C-91ED-C54DE7D53033}" presName="level3hierChild" presStyleCnt="0"/>
      <dgm:spPr/>
    </dgm:pt>
    <dgm:pt modelId="{492F899A-C342-4673-83B4-FA79779440CE}" type="pres">
      <dgm:prSet presAssocID="{38D178AA-31AA-4EE7-BDC5-031BD82E45FC}" presName="conn2-1" presStyleLbl="parChTrans1D3" presStyleIdx="7" presStyleCnt="8"/>
      <dgm:spPr/>
      <dgm:t>
        <a:bodyPr/>
        <a:lstStyle/>
        <a:p>
          <a:endParaRPr lang="es-ES"/>
        </a:p>
      </dgm:t>
    </dgm:pt>
    <dgm:pt modelId="{6CBBAFE4-2FBD-42C0-928A-34478CC08774}" type="pres">
      <dgm:prSet presAssocID="{38D178AA-31AA-4EE7-BDC5-031BD82E45FC}" presName="connTx" presStyleLbl="parChTrans1D3" presStyleIdx="7" presStyleCnt="8"/>
      <dgm:spPr/>
      <dgm:t>
        <a:bodyPr/>
        <a:lstStyle/>
        <a:p>
          <a:endParaRPr lang="es-ES"/>
        </a:p>
      </dgm:t>
    </dgm:pt>
    <dgm:pt modelId="{6B53CDC4-8D8B-4E29-8967-10DAA0A8839E}" type="pres">
      <dgm:prSet presAssocID="{9F423DE6-1B63-4BB6-AB73-5141BCE91320}" presName="root2" presStyleCnt="0"/>
      <dgm:spPr/>
    </dgm:pt>
    <dgm:pt modelId="{E0B6E82B-AC3A-46DC-BA29-9197216B3450}" type="pres">
      <dgm:prSet presAssocID="{9F423DE6-1B63-4BB6-AB73-5141BCE91320}" presName="LevelTwoTextNode" presStyleLbl="node3" presStyleIdx="7" presStyleCnt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38EA24-5A6D-4392-A1A2-8CBBFD1410CD}" type="pres">
      <dgm:prSet presAssocID="{9F423DE6-1B63-4BB6-AB73-5141BCE91320}" presName="level3hierChild" presStyleCnt="0"/>
      <dgm:spPr/>
    </dgm:pt>
  </dgm:ptLst>
  <dgm:cxnLst>
    <dgm:cxn modelId="{8E4F4FEA-5EC0-4BFD-ACFC-E45F135810EB}" type="presOf" srcId="{3CA0F679-25E5-46B4-8F85-8A7CE4AC2831}" destId="{DF4EECE0-1394-47D5-BA66-2EC34C8ACE05}" srcOrd="0" destOrd="0" presId="urn:microsoft.com/office/officeart/2008/layout/HorizontalMultiLevelHierarchy"/>
    <dgm:cxn modelId="{9AB07AFF-4C45-4448-9181-8C072C2CE8D9}" srcId="{3CA0F679-25E5-46B4-8F85-8A7CE4AC2831}" destId="{612CC808-6E3B-4DF8-A492-87997D3DC437}" srcOrd="1" destOrd="0" parTransId="{3029E083-0752-4A76-81BF-63B9A3BFB5F8}" sibTransId="{CA5076FA-77A6-412B-A811-143BB6391969}"/>
    <dgm:cxn modelId="{92ED7C62-B1BB-4E2C-8A64-79AC4DF92033}" srcId="{E9922206-B171-4FCC-AF41-156EDE7B6EFE}" destId="{3CA0F679-25E5-46B4-8F85-8A7CE4AC2831}" srcOrd="1" destOrd="0" parTransId="{F7E97BC5-7961-4999-B14A-2BDC91EF2FB3}" sibTransId="{894A6BA2-27BB-4530-8327-5CE8FB3E41F7}"/>
    <dgm:cxn modelId="{0FEFEA32-4DDD-4F6A-8B7B-7F9D3806C896}" type="presOf" srcId="{F6FDA478-6E49-4087-B248-AF0E48915932}" destId="{031FC073-BB72-4A19-9247-0A4EBFC1ACA1}" srcOrd="1" destOrd="0" presId="urn:microsoft.com/office/officeart/2008/layout/HorizontalMultiLevelHierarchy"/>
    <dgm:cxn modelId="{FF5C48B6-C756-4D33-AE6D-4F6DC20C5AB4}" srcId="{E9922206-B171-4FCC-AF41-156EDE7B6EFE}" destId="{F263CBDD-F562-4435-8549-DC9D31C04F54}" srcOrd="0" destOrd="0" parTransId="{AFC0F783-E19D-4C71-8193-FB1DCAFFF672}" sibTransId="{A54B1077-82E2-436C-81CC-258999C27804}"/>
    <dgm:cxn modelId="{D0660DE4-6B49-433E-AB34-376880BA5B1A}" srcId="{5F315671-A310-4A3A-9D13-7585F942E9CD}" destId="{C564325F-F0C9-408C-91ED-C54DE7D53033}" srcOrd="0" destOrd="0" parTransId="{4A8ECE8F-23DB-45F7-8F2E-FEE8F6F1820C}" sibTransId="{638242E0-EC13-4684-81A5-04C9CC03ADD5}"/>
    <dgm:cxn modelId="{AD06FD59-EC6C-471F-97B9-316FF9C66C43}" type="presOf" srcId="{417243D6-F59D-48E1-9B85-340698645750}" destId="{B681C2DF-6B79-4BD2-B01B-EECA72D959E2}" srcOrd="0" destOrd="0" presId="urn:microsoft.com/office/officeart/2008/layout/HorizontalMultiLevelHierarchy"/>
    <dgm:cxn modelId="{E361481A-0F4B-4784-9DF2-FF4782D9A0EF}" type="presOf" srcId="{F263CBDD-F562-4435-8549-DC9D31C04F54}" destId="{22EB5E85-7BE7-49BC-BEA0-EF4A1CBF27A7}" srcOrd="0" destOrd="0" presId="urn:microsoft.com/office/officeart/2008/layout/HorizontalMultiLevelHierarchy"/>
    <dgm:cxn modelId="{33A62244-A116-4793-B2DA-06DB2213EC37}" type="presOf" srcId="{3029E083-0752-4A76-81BF-63B9A3BFB5F8}" destId="{EE81AFEA-806A-4934-844B-328A4A3C9DE6}" srcOrd="1" destOrd="0" presId="urn:microsoft.com/office/officeart/2008/layout/HorizontalMultiLevelHierarchy"/>
    <dgm:cxn modelId="{948813D4-FCAF-4924-A10B-5BC473665F06}" type="presOf" srcId="{933B19F2-08DB-4031-BC38-DB029898728D}" destId="{6CB126ED-DFE6-49BC-9743-5CB4B66C47C0}" srcOrd="1" destOrd="0" presId="urn:microsoft.com/office/officeart/2008/layout/HorizontalMultiLevelHierarchy"/>
    <dgm:cxn modelId="{07E39E61-C61D-4E6C-95DF-FA99E040AB2D}" type="presOf" srcId="{F6FDA478-6E49-4087-B248-AF0E48915932}" destId="{C70252A4-6DAA-4328-B154-A3DDEE18EFDF}" srcOrd="0" destOrd="0" presId="urn:microsoft.com/office/officeart/2008/layout/HorizontalMultiLevelHierarchy"/>
    <dgm:cxn modelId="{65CC87BC-F34C-4DAF-8FB9-FE9CB523D587}" type="presOf" srcId="{953FB7D2-EB7D-41F4-BE2B-B7636285C914}" destId="{0027B7B6-69AD-4006-8E2C-F0096806E534}" srcOrd="0" destOrd="0" presId="urn:microsoft.com/office/officeart/2008/layout/HorizontalMultiLevelHierarchy"/>
    <dgm:cxn modelId="{EA12E5DA-3A78-437D-A393-A178CCC5E92A}" type="presOf" srcId="{417243D6-F59D-48E1-9B85-340698645750}" destId="{FD0B51E2-6DB2-4C0B-BE67-6D5E606A0B57}" srcOrd="1" destOrd="0" presId="urn:microsoft.com/office/officeart/2008/layout/HorizontalMultiLevelHierarchy"/>
    <dgm:cxn modelId="{1983E39C-4242-4FF9-ACE1-67E24C35DCFA}" type="presOf" srcId="{B7CCD2F6-B09F-43C9-8961-6F3F15F3A902}" destId="{78EC2703-3C97-4028-939F-2E9B8F880668}" srcOrd="0" destOrd="0" presId="urn:microsoft.com/office/officeart/2008/layout/HorizontalMultiLevelHierarchy"/>
    <dgm:cxn modelId="{DF60054E-A440-4BCC-89B4-C32A1DBFC60A}" type="presOf" srcId="{AFC0F783-E19D-4C71-8193-FB1DCAFFF672}" destId="{4863F9D1-6EB1-452C-9793-84EE44F2D4DB}" srcOrd="0" destOrd="0" presId="urn:microsoft.com/office/officeart/2008/layout/HorizontalMultiLevelHierarchy"/>
    <dgm:cxn modelId="{8B303BD7-C9D3-4185-8C80-E1A6E2963A7D}" type="presOf" srcId="{AFC0F783-E19D-4C71-8193-FB1DCAFFF672}" destId="{7E4DBB17-6888-4B0E-BC3B-5F617F1CD9C5}" srcOrd="1" destOrd="0" presId="urn:microsoft.com/office/officeart/2008/layout/HorizontalMultiLevelHierarchy"/>
    <dgm:cxn modelId="{F76A4682-C91B-4C00-8023-4A3D57AEBBD8}" type="presOf" srcId="{F7E97BC5-7961-4999-B14A-2BDC91EF2FB3}" destId="{9325E420-7DAC-4E46-9293-E65A38E819E9}" srcOrd="0" destOrd="0" presId="urn:microsoft.com/office/officeart/2008/layout/HorizontalMultiLevelHierarchy"/>
    <dgm:cxn modelId="{2EB0CDF5-792E-426D-A58B-B2AB85C4F561}" type="presOf" srcId="{77668503-279B-4DF3-B478-A6049F7BDFC9}" destId="{CEBB828E-D733-4B9F-84F2-61EA04794A47}" srcOrd="0" destOrd="0" presId="urn:microsoft.com/office/officeart/2008/layout/HorizontalMultiLevelHierarchy"/>
    <dgm:cxn modelId="{37973770-CC85-4EB8-818B-E7DD4B6B2DE6}" type="presOf" srcId="{612CC808-6E3B-4DF8-A492-87997D3DC437}" destId="{7959984A-17E3-4C1D-86AA-E9CFAD926290}" srcOrd="0" destOrd="0" presId="urn:microsoft.com/office/officeart/2008/layout/HorizontalMultiLevelHierarchy"/>
    <dgm:cxn modelId="{A582E637-688C-4142-BEAA-2DB24C7474F1}" type="presOf" srcId="{E3F786B4-76A1-4E0D-8A47-F594BA6CD152}" destId="{DA7CE828-F8D1-4308-8567-189A5A2771C0}" srcOrd="0" destOrd="0" presId="urn:microsoft.com/office/officeart/2008/layout/HorizontalMultiLevelHierarchy"/>
    <dgm:cxn modelId="{01C60212-AC66-49CD-B455-AB9345C71B31}" type="presOf" srcId="{456A71ED-2F52-46CA-A180-4AEFFC64CC00}" destId="{26255F4B-B13E-4203-BF37-C1A23CE4BF8F}" srcOrd="0" destOrd="0" presId="urn:microsoft.com/office/officeart/2008/layout/HorizontalMultiLevelHierarchy"/>
    <dgm:cxn modelId="{3408632A-9F19-47B4-81AA-32A5932AAA9D}" srcId="{5F315671-A310-4A3A-9D13-7585F942E9CD}" destId="{9F423DE6-1B63-4BB6-AB73-5141BCE91320}" srcOrd="1" destOrd="0" parTransId="{38D178AA-31AA-4EE7-BDC5-031BD82E45FC}" sibTransId="{D734142A-8B5D-456E-99C3-569861A29CBC}"/>
    <dgm:cxn modelId="{319DA7B5-5212-43B5-964C-A9D62BD009B7}" type="presOf" srcId="{C564325F-F0C9-408C-91ED-C54DE7D53033}" destId="{036C4AD5-0467-4089-8476-201277C62F18}" srcOrd="0" destOrd="0" presId="urn:microsoft.com/office/officeart/2008/layout/HorizontalMultiLevelHierarchy"/>
    <dgm:cxn modelId="{28D21AA1-0DB2-4550-B547-643DDC7FCF72}" srcId="{3CA0F679-25E5-46B4-8F85-8A7CE4AC2831}" destId="{77668503-279B-4DF3-B478-A6049F7BDFC9}" srcOrd="0" destOrd="0" parTransId="{933B19F2-08DB-4031-BC38-DB029898728D}" sibTransId="{A7E63CF6-99B9-4673-A27F-8592867C595A}"/>
    <dgm:cxn modelId="{E3A37791-5A86-4EAF-8E77-DA0FAD118081}" type="presOf" srcId="{E9922206-B171-4FCC-AF41-156EDE7B6EFE}" destId="{23C95843-7C64-4C22-8952-09E18089CB34}" srcOrd="0" destOrd="0" presId="urn:microsoft.com/office/officeart/2008/layout/HorizontalMultiLevelHierarchy"/>
    <dgm:cxn modelId="{FA340E48-5C7F-4FA7-A13C-926C402D622F}" type="presOf" srcId="{933B19F2-08DB-4031-BC38-DB029898728D}" destId="{9E228BC9-3D05-4D45-8037-4B42BF7F2FC8}" srcOrd="0" destOrd="0" presId="urn:microsoft.com/office/officeart/2008/layout/HorizontalMultiLevelHierarchy"/>
    <dgm:cxn modelId="{49946ADA-E371-4447-BCD6-A6BFDDF9E1DB}" srcId="{F263CBDD-F562-4435-8549-DC9D31C04F54}" destId="{03F01F1E-7F26-4F59-B332-1AFFBF4789C9}" srcOrd="0" destOrd="0" parTransId="{8250FF9B-007B-4B90-B042-4C2B34BECB37}" sibTransId="{FDF68BF2-2E95-47B6-989E-6EC70F9D3B95}"/>
    <dgm:cxn modelId="{926BF452-5AF9-44B4-840C-5271DBCA1D7A}" type="presOf" srcId="{9F423DE6-1B63-4BB6-AB73-5141BCE91320}" destId="{E0B6E82B-AC3A-46DC-BA29-9197216B3450}" srcOrd="0" destOrd="0" presId="urn:microsoft.com/office/officeart/2008/layout/HorizontalMultiLevelHierarchy"/>
    <dgm:cxn modelId="{C1F9F982-C3F0-41E6-B43B-750F216E006D}" type="presOf" srcId="{03F01F1E-7F26-4F59-B332-1AFFBF4789C9}" destId="{6F277963-E42A-4711-B7D7-F33903F06510}" srcOrd="0" destOrd="0" presId="urn:microsoft.com/office/officeart/2008/layout/HorizontalMultiLevelHierarchy"/>
    <dgm:cxn modelId="{99C0BBD0-BB92-437C-B376-D9337EAF3D31}" type="presOf" srcId="{38D178AA-31AA-4EE7-BDC5-031BD82E45FC}" destId="{492F899A-C342-4673-83B4-FA79779440CE}" srcOrd="0" destOrd="0" presId="urn:microsoft.com/office/officeart/2008/layout/HorizontalMultiLevelHierarchy"/>
    <dgm:cxn modelId="{96852985-B04B-4208-93E9-BA9A9E504377}" srcId="{3CA0F679-25E5-46B4-8F85-8A7CE4AC2831}" destId="{456A71ED-2F52-46CA-A180-4AEFFC64CC00}" srcOrd="2" destOrd="0" parTransId="{417243D6-F59D-48E1-9B85-340698645750}" sibTransId="{246D9F85-6753-4D4F-AFC2-D109387C8A6D}"/>
    <dgm:cxn modelId="{7BC10309-576F-46A1-B418-AF1533C4FDA9}" type="presOf" srcId="{38D178AA-31AA-4EE7-BDC5-031BD82E45FC}" destId="{6CBBAFE4-2FBD-42C0-928A-34478CC08774}" srcOrd="1" destOrd="0" presId="urn:microsoft.com/office/officeart/2008/layout/HorizontalMultiLevelHierarchy"/>
    <dgm:cxn modelId="{EF7A5DAB-E422-413A-8BCB-9C8AD7DCF46B}" type="presOf" srcId="{3029E083-0752-4A76-81BF-63B9A3BFB5F8}" destId="{A3EDD54B-9405-4D6D-8B9F-6A98CEF99F3F}" srcOrd="0" destOrd="0" presId="urn:microsoft.com/office/officeart/2008/layout/HorizontalMultiLevelHierarchy"/>
    <dgm:cxn modelId="{2AC0A47D-D818-473F-B259-BB33B27AB637}" srcId="{3CA0F679-25E5-46B4-8F85-8A7CE4AC2831}" destId="{AFFB48BC-C309-4339-AD0E-9FC87A46AA07}" srcOrd="3" destOrd="0" parTransId="{953FB7D2-EB7D-41F4-BE2B-B7636285C914}" sibTransId="{F491B758-ECEE-4CBA-9B91-C899D0D65619}"/>
    <dgm:cxn modelId="{69A8C7B4-3ACC-438B-9A41-5F0A0EF163B9}" srcId="{3CA0F679-25E5-46B4-8F85-8A7CE4AC2831}" destId="{E3F786B4-76A1-4E0D-8A47-F594BA6CD152}" srcOrd="4" destOrd="0" parTransId="{B7CCD2F6-B09F-43C9-8961-6F3F15F3A902}" sibTransId="{3D96C95A-4C24-4AD6-B6A0-E170C216A103}"/>
    <dgm:cxn modelId="{4C3721DC-44AC-4E98-810F-433078743389}" type="presOf" srcId="{8250FF9B-007B-4B90-B042-4C2B34BECB37}" destId="{19E3179E-F485-4B8D-BB85-9E68B3F2762F}" srcOrd="1" destOrd="0" presId="urn:microsoft.com/office/officeart/2008/layout/HorizontalMultiLevelHierarchy"/>
    <dgm:cxn modelId="{80E6A213-9B75-40C5-8E5B-FDB9C6585DC7}" type="presOf" srcId="{B7CCD2F6-B09F-43C9-8961-6F3F15F3A902}" destId="{AA695499-FBCA-4229-833A-93832B77FF37}" srcOrd="1" destOrd="0" presId="urn:microsoft.com/office/officeart/2008/layout/HorizontalMultiLevelHierarchy"/>
    <dgm:cxn modelId="{67C8EB54-C8A8-4BC0-9BB3-842BEE2F1334}" type="presOf" srcId="{4A8ECE8F-23DB-45F7-8F2E-FEE8F6F1820C}" destId="{B0BF0A67-0AEF-4CCD-A410-3FEE4E051EDD}" srcOrd="1" destOrd="0" presId="urn:microsoft.com/office/officeart/2008/layout/HorizontalMultiLevelHierarchy"/>
    <dgm:cxn modelId="{49592413-3CEF-45E4-AB18-6F3D4785D615}" srcId="{E9922206-B171-4FCC-AF41-156EDE7B6EFE}" destId="{5F315671-A310-4A3A-9D13-7585F942E9CD}" srcOrd="2" destOrd="0" parTransId="{F6FDA478-6E49-4087-B248-AF0E48915932}" sibTransId="{5C8EF513-4D72-4348-AD36-8A8595B16662}"/>
    <dgm:cxn modelId="{00763CEF-6153-44EE-B42F-7196E2EAAA1E}" type="presOf" srcId="{846B77D6-C7C2-4694-813D-3AEE0B3BA452}" destId="{AFCDAC80-FF35-4CD3-ACCC-AACB1D25756C}" srcOrd="0" destOrd="0" presId="urn:microsoft.com/office/officeart/2008/layout/HorizontalMultiLevelHierarchy"/>
    <dgm:cxn modelId="{69FCBC7F-FD18-44AB-ADCC-6240ACD64416}" srcId="{846B77D6-C7C2-4694-813D-3AEE0B3BA452}" destId="{E9922206-B171-4FCC-AF41-156EDE7B6EFE}" srcOrd="0" destOrd="0" parTransId="{EE6AB049-3EFC-4839-8727-6D5ECD4E863E}" sibTransId="{482D0C0B-F8AB-4C69-82E0-98F258C01063}"/>
    <dgm:cxn modelId="{8812E952-2F19-4A2D-A5BD-FC08FC35CCD7}" type="presOf" srcId="{953FB7D2-EB7D-41F4-BE2B-B7636285C914}" destId="{FC5B588B-9517-43DC-9FCB-F9BFD94E2B2E}" srcOrd="1" destOrd="0" presId="urn:microsoft.com/office/officeart/2008/layout/HorizontalMultiLevelHierarchy"/>
    <dgm:cxn modelId="{33128239-5ED2-4B2F-90DF-1CDBCCA67B60}" type="presOf" srcId="{8250FF9B-007B-4B90-B042-4C2B34BECB37}" destId="{92B46ECC-826C-428C-9239-928BD3739840}" srcOrd="0" destOrd="0" presId="urn:microsoft.com/office/officeart/2008/layout/HorizontalMultiLevelHierarchy"/>
    <dgm:cxn modelId="{00E8432D-BB78-4CCE-B220-4782348F4EFC}" type="presOf" srcId="{4A8ECE8F-23DB-45F7-8F2E-FEE8F6F1820C}" destId="{9E86FE4E-0A68-4AD6-8DCE-F7BDBE3FEB01}" srcOrd="0" destOrd="0" presId="urn:microsoft.com/office/officeart/2008/layout/HorizontalMultiLevelHierarchy"/>
    <dgm:cxn modelId="{4175F39E-1509-404D-B6B0-D92853D905D1}" type="presOf" srcId="{AFFB48BC-C309-4339-AD0E-9FC87A46AA07}" destId="{406ABB43-C4C0-4C80-8FE3-B6FC5BC99BC6}" srcOrd="0" destOrd="0" presId="urn:microsoft.com/office/officeart/2008/layout/HorizontalMultiLevelHierarchy"/>
    <dgm:cxn modelId="{3F597BF8-5D0D-4577-ABEA-8459AAB753D6}" type="presOf" srcId="{5F315671-A310-4A3A-9D13-7585F942E9CD}" destId="{B729915D-AC7F-442C-A1C8-F9900C60A19E}" srcOrd="0" destOrd="0" presId="urn:microsoft.com/office/officeart/2008/layout/HorizontalMultiLevelHierarchy"/>
    <dgm:cxn modelId="{95D2E3AA-92C4-4DB3-8889-49CD904E4B0B}" type="presOf" srcId="{F7E97BC5-7961-4999-B14A-2BDC91EF2FB3}" destId="{3E1641FD-20D8-47BB-ADCF-C86A1A927667}" srcOrd="1" destOrd="0" presId="urn:microsoft.com/office/officeart/2008/layout/HorizontalMultiLevelHierarchy"/>
    <dgm:cxn modelId="{A764DB82-C70A-472C-80C7-E014CE5BCADD}" type="presParOf" srcId="{AFCDAC80-FF35-4CD3-ACCC-AACB1D25756C}" destId="{3933101D-5BDB-4B1E-92E3-366BFE6DB53B}" srcOrd="0" destOrd="0" presId="urn:microsoft.com/office/officeart/2008/layout/HorizontalMultiLevelHierarchy"/>
    <dgm:cxn modelId="{CAEAF4CE-6A5F-45FD-ABCB-D59F401AA0EB}" type="presParOf" srcId="{3933101D-5BDB-4B1E-92E3-366BFE6DB53B}" destId="{23C95843-7C64-4C22-8952-09E18089CB34}" srcOrd="0" destOrd="0" presId="urn:microsoft.com/office/officeart/2008/layout/HorizontalMultiLevelHierarchy"/>
    <dgm:cxn modelId="{404E2F41-F0E4-4EF1-B03B-F42B413E691E}" type="presParOf" srcId="{3933101D-5BDB-4B1E-92E3-366BFE6DB53B}" destId="{3E471F09-DEEF-4B17-A4EE-1D56652C5CA5}" srcOrd="1" destOrd="0" presId="urn:microsoft.com/office/officeart/2008/layout/HorizontalMultiLevelHierarchy"/>
    <dgm:cxn modelId="{4E4C22AE-B683-49E2-AF08-557492688FD3}" type="presParOf" srcId="{3E471F09-DEEF-4B17-A4EE-1D56652C5CA5}" destId="{4863F9D1-6EB1-452C-9793-84EE44F2D4DB}" srcOrd="0" destOrd="0" presId="urn:microsoft.com/office/officeart/2008/layout/HorizontalMultiLevelHierarchy"/>
    <dgm:cxn modelId="{EB2590D7-4501-45D0-B54F-40BDCA8F3024}" type="presParOf" srcId="{4863F9D1-6EB1-452C-9793-84EE44F2D4DB}" destId="{7E4DBB17-6888-4B0E-BC3B-5F617F1CD9C5}" srcOrd="0" destOrd="0" presId="urn:microsoft.com/office/officeart/2008/layout/HorizontalMultiLevelHierarchy"/>
    <dgm:cxn modelId="{7456E33A-D2D7-4904-815F-3B3A024DEA3A}" type="presParOf" srcId="{3E471F09-DEEF-4B17-A4EE-1D56652C5CA5}" destId="{F513011C-A95D-40A1-AB51-46A742CEFC0E}" srcOrd="1" destOrd="0" presId="urn:microsoft.com/office/officeart/2008/layout/HorizontalMultiLevelHierarchy"/>
    <dgm:cxn modelId="{1F8EDB94-D441-4EB7-A29E-0823D327E96D}" type="presParOf" srcId="{F513011C-A95D-40A1-AB51-46A742CEFC0E}" destId="{22EB5E85-7BE7-49BC-BEA0-EF4A1CBF27A7}" srcOrd="0" destOrd="0" presId="urn:microsoft.com/office/officeart/2008/layout/HorizontalMultiLevelHierarchy"/>
    <dgm:cxn modelId="{527BD500-35B7-44ED-B5BC-9E0059C31461}" type="presParOf" srcId="{F513011C-A95D-40A1-AB51-46A742CEFC0E}" destId="{0019CB9F-56C4-4BF7-B16B-3AF2C517B68F}" srcOrd="1" destOrd="0" presId="urn:microsoft.com/office/officeart/2008/layout/HorizontalMultiLevelHierarchy"/>
    <dgm:cxn modelId="{6E5253C5-937C-4F47-91AC-060863620055}" type="presParOf" srcId="{0019CB9F-56C4-4BF7-B16B-3AF2C517B68F}" destId="{92B46ECC-826C-428C-9239-928BD3739840}" srcOrd="0" destOrd="0" presId="urn:microsoft.com/office/officeart/2008/layout/HorizontalMultiLevelHierarchy"/>
    <dgm:cxn modelId="{C446EF9B-1ED9-4FB1-9C54-0D3AC4EFE332}" type="presParOf" srcId="{92B46ECC-826C-428C-9239-928BD3739840}" destId="{19E3179E-F485-4B8D-BB85-9E68B3F2762F}" srcOrd="0" destOrd="0" presId="urn:microsoft.com/office/officeart/2008/layout/HorizontalMultiLevelHierarchy"/>
    <dgm:cxn modelId="{8BE4B4C6-9BB7-4465-8FD0-E52FA406EDE3}" type="presParOf" srcId="{0019CB9F-56C4-4BF7-B16B-3AF2C517B68F}" destId="{FB34BBF4-56D8-4D29-9648-B6C83F400708}" srcOrd="1" destOrd="0" presId="urn:microsoft.com/office/officeart/2008/layout/HorizontalMultiLevelHierarchy"/>
    <dgm:cxn modelId="{32C916F7-944E-43A9-B62B-411ABC6D7643}" type="presParOf" srcId="{FB34BBF4-56D8-4D29-9648-B6C83F400708}" destId="{6F277963-E42A-4711-B7D7-F33903F06510}" srcOrd="0" destOrd="0" presId="urn:microsoft.com/office/officeart/2008/layout/HorizontalMultiLevelHierarchy"/>
    <dgm:cxn modelId="{CBD4D465-F997-4C82-BB7E-1A3E7338D486}" type="presParOf" srcId="{FB34BBF4-56D8-4D29-9648-B6C83F400708}" destId="{F12E2E40-9298-49EC-B689-7A2CC4A504D7}" srcOrd="1" destOrd="0" presId="urn:microsoft.com/office/officeart/2008/layout/HorizontalMultiLevelHierarchy"/>
    <dgm:cxn modelId="{F9A8A790-C815-40B1-9017-54B216F73399}" type="presParOf" srcId="{3E471F09-DEEF-4B17-A4EE-1D56652C5CA5}" destId="{9325E420-7DAC-4E46-9293-E65A38E819E9}" srcOrd="2" destOrd="0" presId="urn:microsoft.com/office/officeart/2008/layout/HorizontalMultiLevelHierarchy"/>
    <dgm:cxn modelId="{02C430B3-A052-4DF5-9B0D-E97F9AC880AE}" type="presParOf" srcId="{9325E420-7DAC-4E46-9293-E65A38E819E9}" destId="{3E1641FD-20D8-47BB-ADCF-C86A1A927667}" srcOrd="0" destOrd="0" presId="urn:microsoft.com/office/officeart/2008/layout/HorizontalMultiLevelHierarchy"/>
    <dgm:cxn modelId="{6B8ABEBC-2F06-4DC4-A096-C8C579B6C867}" type="presParOf" srcId="{3E471F09-DEEF-4B17-A4EE-1D56652C5CA5}" destId="{FA5E610C-CDCA-4DA8-9459-DE19E293A565}" srcOrd="3" destOrd="0" presId="urn:microsoft.com/office/officeart/2008/layout/HorizontalMultiLevelHierarchy"/>
    <dgm:cxn modelId="{A4A4EBC1-7EA4-43E2-9A7E-CA47E5DDCF7E}" type="presParOf" srcId="{FA5E610C-CDCA-4DA8-9459-DE19E293A565}" destId="{DF4EECE0-1394-47D5-BA66-2EC34C8ACE05}" srcOrd="0" destOrd="0" presId="urn:microsoft.com/office/officeart/2008/layout/HorizontalMultiLevelHierarchy"/>
    <dgm:cxn modelId="{816F21AD-5C55-4A67-836A-936C22D4B04C}" type="presParOf" srcId="{FA5E610C-CDCA-4DA8-9459-DE19E293A565}" destId="{18B664C2-41CB-4D55-B667-7F3AC216CCD3}" srcOrd="1" destOrd="0" presId="urn:microsoft.com/office/officeart/2008/layout/HorizontalMultiLevelHierarchy"/>
    <dgm:cxn modelId="{5E528ED2-AF57-44A7-8E3B-27E6FE07F36D}" type="presParOf" srcId="{18B664C2-41CB-4D55-B667-7F3AC216CCD3}" destId="{9E228BC9-3D05-4D45-8037-4B42BF7F2FC8}" srcOrd="0" destOrd="0" presId="urn:microsoft.com/office/officeart/2008/layout/HorizontalMultiLevelHierarchy"/>
    <dgm:cxn modelId="{5AE215CB-E06B-4257-B09C-BD6313A07692}" type="presParOf" srcId="{9E228BC9-3D05-4D45-8037-4B42BF7F2FC8}" destId="{6CB126ED-DFE6-49BC-9743-5CB4B66C47C0}" srcOrd="0" destOrd="0" presId="urn:microsoft.com/office/officeart/2008/layout/HorizontalMultiLevelHierarchy"/>
    <dgm:cxn modelId="{75097348-96D9-412C-A985-97B83AA942A0}" type="presParOf" srcId="{18B664C2-41CB-4D55-B667-7F3AC216CCD3}" destId="{6DECB558-5F92-4DBF-8DD6-809483772518}" srcOrd="1" destOrd="0" presId="urn:microsoft.com/office/officeart/2008/layout/HorizontalMultiLevelHierarchy"/>
    <dgm:cxn modelId="{2DE1135C-F3FB-4B59-967F-19D14376A8AF}" type="presParOf" srcId="{6DECB558-5F92-4DBF-8DD6-809483772518}" destId="{CEBB828E-D733-4B9F-84F2-61EA04794A47}" srcOrd="0" destOrd="0" presId="urn:microsoft.com/office/officeart/2008/layout/HorizontalMultiLevelHierarchy"/>
    <dgm:cxn modelId="{231BA4A6-8922-406E-AB0D-1B27B278494A}" type="presParOf" srcId="{6DECB558-5F92-4DBF-8DD6-809483772518}" destId="{16956B7E-3064-4385-9E2C-7494F6EC4EBA}" srcOrd="1" destOrd="0" presId="urn:microsoft.com/office/officeart/2008/layout/HorizontalMultiLevelHierarchy"/>
    <dgm:cxn modelId="{9E634554-D724-4D6F-BBAC-34C4A256D088}" type="presParOf" srcId="{18B664C2-41CB-4D55-B667-7F3AC216CCD3}" destId="{A3EDD54B-9405-4D6D-8B9F-6A98CEF99F3F}" srcOrd="2" destOrd="0" presId="urn:microsoft.com/office/officeart/2008/layout/HorizontalMultiLevelHierarchy"/>
    <dgm:cxn modelId="{5357C01D-08CC-40CC-A451-9032729F02AA}" type="presParOf" srcId="{A3EDD54B-9405-4D6D-8B9F-6A98CEF99F3F}" destId="{EE81AFEA-806A-4934-844B-328A4A3C9DE6}" srcOrd="0" destOrd="0" presId="urn:microsoft.com/office/officeart/2008/layout/HorizontalMultiLevelHierarchy"/>
    <dgm:cxn modelId="{7FC90E6E-957C-4AB6-AE4F-54431CA992E1}" type="presParOf" srcId="{18B664C2-41CB-4D55-B667-7F3AC216CCD3}" destId="{C444F697-5C78-4886-A2E4-3A3B76420CCA}" srcOrd="3" destOrd="0" presId="urn:microsoft.com/office/officeart/2008/layout/HorizontalMultiLevelHierarchy"/>
    <dgm:cxn modelId="{46B0C483-AB77-4A70-9147-4DC4CB9FED24}" type="presParOf" srcId="{C444F697-5C78-4886-A2E4-3A3B76420CCA}" destId="{7959984A-17E3-4C1D-86AA-E9CFAD926290}" srcOrd="0" destOrd="0" presId="urn:microsoft.com/office/officeart/2008/layout/HorizontalMultiLevelHierarchy"/>
    <dgm:cxn modelId="{0CFA405B-EB17-488E-9A22-FD109BD1F787}" type="presParOf" srcId="{C444F697-5C78-4886-A2E4-3A3B76420CCA}" destId="{529B8063-C281-48C7-A8AC-B632B6D7DE63}" srcOrd="1" destOrd="0" presId="urn:microsoft.com/office/officeart/2008/layout/HorizontalMultiLevelHierarchy"/>
    <dgm:cxn modelId="{23B47AE7-E4A7-448A-9C2F-4637541E49A0}" type="presParOf" srcId="{18B664C2-41CB-4D55-B667-7F3AC216CCD3}" destId="{B681C2DF-6B79-4BD2-B01B-EECA72D959E2}" srcOrd="4" destOrd="0" presId="urn:microsoft.com/office/officeart/2008/layout/HorizontalMultiLevelHierarchy"/>
    <dgm:cxn modelId="{B32BF55B-F06B-4485-9025-3BA5AFDEFA20}" type="presParOf" srcId="{B681C2DF-6B79-4BD2-B01B-EECA72D959E2}" destId="{FD0B51E2-6DB2-4C0B-BE67-6D5E606A0B57}" srcOrd="0" destOrd="0" presId="urn:microsoft.com/office/officeart/2008/layout/HorizontalMultiLevelHierarchy"/>
    <dgm:cxn modelId="{7979A400-F6FE-4112-AE79-90D18AFDB3DF}" type="presParOf" srcId="{18B664C2-41CB-4D55-B667-7F3AC216CCD3}" destId="{F92D9CE9-AA8C-4F3C-8D9E-5E70CE273FB1}" srcOrd="5" destOrd="0" presId="urn:microsoft.com/office/officeart/2008/layout/HorizontalMultiLevelHierarchy"/>
    <dgm:cxn modelId="{2D03A018-1B68-49D3-A707-85D3BF9C6F18}" type="presParOf" srcId="{F92D9CE9-AA8C-4F3C-8D9E-5E70CE273FB1}" destId="{26255F4B-B13E-4203-BF37-C1A23CE4BF8F}" srcOrd="0" destOrd="0" presId="urn:microsoft.com/office/officeart/2008/layout/HorizontalMultiLevelHierarchy"/>
    <dgm:cxn modelId="{7E311309-F900-417C-B445-94CD31F59F84}" type="presParOf" srcId="{F92D9CE9-AA8C-4F3C-8D9E-5E70CE273FB1}" destId="{486EBBE6-2935-43AF-9895-E03E5207E898}" srcOrd="1" destOrd="0" presId="urn:microsoft.com/office/officeart/2008/layout/HorizontalMultiLevelHierarchy"/>
    <dgm:cxn modelId="{8585E3F0-E155-4F27-A8E5-DA5B7BABA168}" type="presParOf" srcId="{18B664C2-41CB-4D55-B667-7F3AC216CCD3}" destId="{0027B7B6-69AD-4006-8E2C-F0096806E534}" srcOrd="6" destOrd="0" presId="urn:microsoft.com/office/officeart/2008/layout/HorizontalMultiLevelHierarchy"/>
    <dgm:cxn modelId="{71BECAA4-53A3-4235-A760-FB163BF5DFBB}" type="presParOf" srcId="{0027B7B6-69AD-4006-8E2C-F0096806E534}" destId="{FC5B588B-9517-43DC-9FCB-F9BFD94E2B2E}" srcOrd="0" destOrd="0" presId="urn:microsoft.com/office/officeart/2008/layout/HorizontalMultiLevelHierarchy"/>
    <dgm:cxn modelId="{40B48293-46D8-423F-B467-B2CBC50F67EC}" type="presParOf" srcId="{18B664C2-41CB-4D55-B667-7F3AC216CCD3}" destId="{526A66D8-F295-4B64-859F-7992F9F4EB81}" srcOrd="7" destOrd="0" presId="urn:microsoft.com/office/officeart/2008/layout/HorizontalMultiLevelHierarchy"/>
    <dgm:cxn modelId="{6A7F630B-D3CC-4A43-AB2D-A6F389EABF8B}" type="presParOf" srcId="{526A66D8-F295-4B64-859F-7992F9F4EB81}" destId="{406ABB43-C4C0-4C80-8FE3-B6FC5BC99BC6}" srcOrd="0" destOrd="0" presId="urn:microsoft.com/office/officeart/2008/layout/HorizontalMultiLevelHierarchy"/>
    <dgm:cxn modelId="{D238A15D-D833-4098-B7AD-5905030BDB16}" type="presParOf" srcId="{526A66D8-F295-4B64-859F-7992F9F4EB81}" destId="{EE9F1675-2E31-4DA6-BA64-A72571AA9010}" srcOrd="1" destOrd="0" presId="urn:microsoft.com/office/officeart/2008/layout/HorizontalMultiLevelHierarchy"/>
    <dgm:cxn modelId="{BE6349F9-45B0-4FBA-8930-6B4284B64495}" type="presParOf" srcId="{18B664C2-41CB-4D55-B667-7F3AC216CCD3}" destId="{78EC2703-3C97-4028-939F-2E9B8F880668}" srcOrd="8" destOrd="0" presId="urn:microsoft.com/office/officeart/2008/layout/HorizontalMultiLevelHierarchy"/>
    <dgm:cxn modelId="{34AF8FDF-2DEE-46F3-80FC-F3FA6FB26918}" type="presParOf" srcId="{78EC2703-3C97-4028-939F-2E9B8F880668}" destId="{AA695499-FBCA-4229-833A-93832B77FF37}" srcOrd="0" destOrd="0" presId="urn:microsoft.com/office/officeart/2008/layout/HorizontalMultiLevelHierarchy"/>
    <dgm:cxn modelId="{04AD22F4-C477-4CC7-999D-5E4F4CE8323F}" type="presParOf" srcId="{18B664C2-41CB-4D55-B667-7F3AC216CCD3}" destId="{6D366426-D3F2-4062-9D5F-E8A6C3641853}" srcOrd="9" destOrd="0" presId="urn:microsoft.com/office/officeart/2008/layout/HorizontalMultiLevelHierarchy"/>
    <dgm:cxn modelId="{905428DC-9B95-452D-84E7-434600A31226}" type="presParOf" srcId="{6D366426-D3F2-4062-9D5F-E8A6C3641853}" destId="{DA7CE828-F8D1-4308-8567-189A5A2771C0}" srcOrd="0" destOrd="0" presId="urn:microsoft.com/office/officeart/2008/layout/HorizontalMultiLevelHierarchy"/>
    <dgm:cxn modelId="{FDF06871-0B1E-4CBC-8CAC-8F541AD14FDD}" type="presParOf" srcId="{6D366426-D3F2-4062-9D5F-E8A6C3641853}" destId="{B3546BFA-0327-4D0D-8428-049EC4E5EDE1}" srcOrd="1" destOrd="0" presId="urn:microsoft.com/office/officeart/2008/layout/HorizontalMultiLevelHierarchy"/>
    <dgm:cxn modelId="{83B7F0D6-49D6-4086-860B-BF936120DC8F}" type="presParOf" srcId="{3E471F09-DEEF-4B17-A4EE-1D56652C5CA5}" destId="{C70252A4-6DAA-4328-B154-A3DDEE18EFDF}" srcOrd="4" destOrd="0" presId="urn:microsoft.com/office/officeart/2008/layout/HorizontalMultiLevelHierarchy"/>
    <dgm:cxn modelId="{954AF093-8238-4740-B8B7-D5993FBA6420}" type="presParOf" srcId="{C70252A4-6DAA-4328-B154-A3DDEE18EFDF}" destId="{031FC073-BB72-4A19-9247-0A4EBFC1ACA1}" srcOrd="0" destOrd="0" presId="urn:microsoft.com/office/officeart/2008/layout/HorizontalMultiLevelHierarchy"/>
    <dgm:cxn modelId="{9D1E718F-1E98-4746-BEF3-1FFC17216257}" type="presParOf" srcId="{3E471F09-DEEF-4B17-A4EE-1D56652C5CA5}" destId="{BD55F7A7-538D-4F56-82C9-E43655BFD485}" srcOrd="5" destOrd="0" presId="urn:microsoft.com/office/officeart/2008/layout/HorizontalMultiLevelHierarchy"/>
    <dgm:cxn modelId="{BC9D7124-3BE2-4955-AAC3-2F15DAEA1FAE}" type="presParOf" srcId="{BD55F7A7-538D-4F56-82C9-E43655BFD485}" destId="{B729915D-AC7F-442C-A1C8-F9900C60A19E}" srcOrd="0" destOrd="0" presId="urn:microsoft.com/office/officeart/2008/layout/HorizontalMultiLevelHierarchy"/>
    <dgm:cxn modelId="{3270C532-D825-48A9-B01F-CE423A6F1699}" type="presParOf" srcId="{BD55F7A7-538D-4F56-82C9-E43655BFD485}" destId="{A8DC7710-587A-434E-80F0-B145FA4C6B54}" srcOrd="1" destOrd="0" presId="urn:microsoft.com/office/officeart/2008/layout/HorizontalMultiLevelHierarchy"/>
    <dgm:cxn modelId="{73E091BB-E3F3-4A0C-A080-7CA8BEF9EE93}" type="presParOf" srcId="{A8DC7710-587A-434E-80F0-B145FA4C6B54}" destId="{9E86FE4E-0A68-4AD6-8DCE-F7BDBE3FEB01}" srcOrd="0" destOrd="0" presId="urn:microsoft.com/office/officeart/2008/layout/HorizontalMultiLevelHierarchy"/>
    <dgm:cxn modelId="{40691E28-DF9D-4423-914C-6D505A56CAE4}" type="presParOf" srcId="{9E86FE4E-0A68-4AD6-8DCE-F7BDBE3FEB01}" destId="{B0BF0A67-0AEF-4CCD-A410-3FEE4E051EDD}" srcOrd="0" destOrd="0" presId="urn:microsoft.com/office/officeart/2008/layout/HorizontalMultiLevelHierarchy"/>
    <dgm:cxn modelId="{9D4F7834-8CC1-45B2-857D-C412D7DF2897}" type="presParOf" srcId="{A8DC7710-587A-434E-80F0-B145FA4C6B54}" destId="{2C81F0EA-33C6-429F-8D84-E4A239BC26D9}" srcOrd="1" destOrd="0" presId="urn:microsoft.com/office/officeart/2008/layout/HorizontalMultiLevelHierarchy"/>
    <dgm:cxn modelId="{CBB4E8C1-1682-4E7C-994E-60E3B865F124}" type="presParOf" srcId="{2C81F0EA-33C6-429F-8D84-E4A239BC26D9}" destId="{036C4AD5-0467-4089-8476-201277C62F18}" srcOrd="0" destOrd="0" presId="urn:microsoft.com/office/officeart/2008/layout/HorizontalMultiLevelHierarchy"/>
    <dgm:cxn modelId="{DF1C8910-1ABB-4ABD-B00A-983A7F8DE9A5}" type="presParOf" srcId="{2C81F0EA-33C6-429F-8D84-E4A239BC26D9}" destId="{F4CF4344-C0E2-4610-9BA7-B71609A6AC2A}" srcOrd="1" destOrd="0" presId="urn:microsoft.com/office/officeart/2008/layout/HorizontalMultiLevelHierarchy"/>
    <dgm:cxn modelId="{8D49C44A-779B-4251-A824-72E8E00E77D8}" type="presParOf" srcId="{A8DC7710-587A-434E-80F0-B145FA4C6B54}" destId="{492F899A-C342-4673-83B4-FA79779440CE}" srcOrd="2" destOrd="0" presId="urn:microsoft.com/office/officeart/2008/layout/HorizontalMultiLevelHierarchy"/>
    <dgm:cxn modelId="{BAEB8938-69A6-4D0A-9965-BFFC41D6AAB5}" type="presParOf" srcId="{492F899A-C342-4673-83B4-FA79779440CE}" destId="{6CBBAFE4-2FBD-42C0-928A-34478CC08774}" srcOrd="0" destOrd="0" presId="urn:microsoft.com/office/officeart/2008/layout/HorizontalMultiLevelHierarchy"/>
    <dgm:cxn modelId="{16EE32B4-7A90-486F-A71D-777715B7368F}" type="presParOf" srcId="{A8DC7710-587A-434E-80F0-B145FA4C6B54}" destId="{6B53CDC4-8D8B-4E29-8967-10DAA0A8839E}" srcOrd="3" destOrd="0" presId="urn:microsoft.com/office/officeart/2008/layout/HorizontalMultiLevelHierarchy"/>
    <dgm:cxn modelId="{E07EBCC7-CD8B-48A8-A698-9CDC3396B43F}" type="presParOf" srcId="{6B53CDC4-8D8B-4E29-8967-10DAA0A8839E}" destId="{E0B6E82B-AC3A-46DC-BA29-9197216B3450}" srcOrd="0" destOrd="0" presId="urn:microsoft.com/office/officeart/2008/layout/HorizontalMultiLevelHierarchy"/>
    <dgm:cxn modelId="{16F6BBDE-D889-4A82-AD83-BD3EB3BA77CC}" type="presParOf" srcId="{6B53CDC4-8D8B-4E29-8967-10DAA0A8839E}" destId="{0F38EA24-5A6D-4392-A1A2-8CBBFD1410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00C117-4F1D-419B-88DA-F2DBDCFBB714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A0897129-4D6D-40B6-A72B-E877154B1B3A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Inteligencia de negocios</a:t>
          </a:r>
          <a:endParaRPr lang="es-ES" dirty="0">
            <a:solidFill>
              <a:schemeClr val="bg1"/>
            </a:solidFill>
          </a:endParaRPr>
        </a:p>
      </dgm:t>
    </dgm:pt>
    <dgm:pt modelId="{DE699DA7-B76B-47F3-90E3-E6EF42F05E51}" type="parTrans" cxnId="{DE4DA46C-5225-4959-9B4B-669CE37ABCB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F51B2F1-89ED-4042-A5E5-301B17B7D1C9}" type="sibTrans" cxnId="{DE4DA46C-5225-4959-9B4B-669CE37ABCB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485FE52-5962-4ED5-AA2D-D7AF13EEBB6A}" type="asst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Transformar datos en información</a:t>
          </a:r>
          <a:endParaRPr lang="es-ES" dirty="0">
            <a:solidFill>
              <a:schemeClr val="tx1"/>
            </a:solidFill>
          </a:endParaRPr>
        </a:p>
      </dgm:t>
    </dgm:pt>
    <dgm:pt modelId="{B140594D-4238-4373-BD4F-06F22525348A}" type="parTrans" cxnId="{108DFF31-BD73-4C57-97A2-DDCBAF8246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E7617BE-8195-4CB7-9343-A69CA79EDF72}" type="sibTrans" cxnId="{108DFF31-BD73-4C57-97A2-DDCBAF8246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5E1A67F-2ECD-435A-94EC-9C06607CB464}">
      <dgm:prSet phldrT="[Texto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Recopilar</a:t>
          </a:r>
          <a:endParaRPr lang="es-ES" dirty="0">
            <a:solidFill>
              <a:schemeClr val="tx1"/>
            </a:solidFill>
          </a:endParaRPr>
        </a:p>
      </dgm:t>
    </dgm:pt>
    <dgm:pt modelId="{6D32D10A-2900-46B8-9D7B-31AF7A06CE21}" type="parTrans" cxnId="{1A934B2A-7D17-42DE-86DB-0FD4AE727F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A482A1-943C-4C5D-BE07-0B61B89C5D81}" type="sibTrans" cxnId="{1A934B2A-7D17-42DE-86DB-0FD4AE727F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7934A0-8E58-4787-9110-F39D5CEB1162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Clasificar/Depurar</a:t>
          </a:r>
          <a:endParaRPr lang="es-ES" dirty="0">
            <a:solidFill>
              <a:schemeClr val="tx1"/>
            </a:solidFill>
          </a:endParaRPr>
        </a:p>
      </dgm:t>
    </dgm:pt>
    <dgm:pt modelId="{41B5FB87-A5B7-4A27-BCFE-35083CD627CB}" type="parTrans" cxnId="{916CB75E-4857-4E0B-85B4-333A5E25BC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DB4A320-536F-4142-8543-6F9F65EE7C60}" type="sibTrans" cxnId="{916CB75E-4857-4E0B-85B4-333A5E25BCF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B2C327D-F4B1-4A16-8FC9-E3D686A434DB}">
      <dgm:prSet phldrT="[Texto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Analizar</a:t>
          </a:r>
          <a:endParaRPr lang="es-ES" dirty="0">
            <a:solidFill>
              <a:schemeClr val="tx1"/>
            </a:solidFill>
          </a:endParaRPr>
        </a:p>
      </dgm:t>
    </dgm:pt>
    <dgm:pt modelId="{87AA1CDC-6327-4E81-BE85-D0077E4CA56A}" type="parTrans" cxnId="{533C52C0-66E0-4077-AC06-6AF52B08B4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239FF1-D3FC-4C47-AA9F-799A6F18DE90}" type="sibTrans" cxnId="{533C52C0-66E0-4077-AC06-6AF52B08B4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8B3F34-94B0-48E6-9CA2-E8FE7391C88A}">
      <dgm:prSet phldrT="[Tex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Toma de decisión</a:t>
          </a:r>
          <a:endParaRPr lang="es-ES" dirty="0">
            <a:solidFill>
              <a:schemeClr val="tx1"/>
            </a:solidFill>
          </a:endParaRPr>
        </a:p>
      </dgm:t>
    </dgm:pt>
    <dgm:pt modelId="{EDDD2ED2-D032-49D3-A731-F4549FC7851A}" type="parTrans" cxnId="{5B862460-5F67-493A-8CBE-A695BC9E25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3B7DAE-E9DF-47EA-9F5F-9943166D003E}" type="sibTrans" cxnId="{5B862460-5F67-493A-8CBE-A695BC9E253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762BE-12E8-45B3-91D9-57CBDFD7CF47}" type="pres">
      <dgm:prSet presAssocID="{6F00C117-4F1D-419B-88DA-F2DBDCFBB7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DA31CA-69C3-45EA-A8E0-FEA13E7A3B19}" type="pres">
      <dgm:prSet presAssocID="{A0897129-4D6D-40B6-A72B-E877154B1B3A}" presName="hierRoot1" presStyleCnt="0">
        <dgm:presLayoutVars>
          <dgm:hierBranch val="init"/>
        </dgm:presLayoutVars>
      </dgm:prSet>
      <dgm:spPr/>
    </dgm:pt>
    <dgm:pt modelId="{B76B87F7-6909-4952-9B31-BB3E3AF2AE40}" type="pres">
      <dgm:prSet presAssocID="{A0897129-4D6D-40B6-A72B-E877154B1B3A}" presName="rootComposite1" presStyleCnt="0"/>
      <dgm:spPr/>
    </dgm:pt>
    <dgm:pt modelId="{305E32DE-7CEC-4185-8D2C-AC79163D0298}" type="pres">
      <dgm:prSet presAssocID="{A0897129-4D6D-40B6-A72B-E877154B1B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7A6728-C4D2-4744-A92A-5762334D7D96}" type="pres">
      <dgm:prSet presAssocID="{A0897129-4D6D-40B6-A72B-E877154B1B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C3009AD-B5E4-4116-A8AB-092F60C0174A}" type="pres">
      <dgm:prSet presAssocID="{A0897129-4D6D-40B6-A72B-E877154B1B3A}" presName="hierChild2" presStyleCnt="0"/>
      <dgm:spPr/>
    </dgm:pt>
    <dgm:pt modelId="{AEA6630B-EF4F-4B21-B0A3-08C16E51611B}" type="pres">
      <dgm:prSet presAssocID="{6D32D10A-2900-46B8-9D7B-31AF7A06CE2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F31E21F-0672-4F02-A9EC-1E001CC34DCC}" type="pres">
      <dgm:prSet presAssocID="{D5E1A67F-2ECD-435A-94EC-9C06607CB464}" presName="hierRoot2" presStyleCnt="0">
        <dgm:presLayoutVars>
          <dgm:hierBranch val="init"/>
        </dgm:presLayoutVars>
      </dgm:prSet>
      <dgm:spPr/>
    </dgm:pt>
    <dgm:pt modelId="{EF6CAB22-E132-4875-BCC0-FC080939A8E3}" type="pres">
      <dgm:prSet presAssocID="{D5E1A67F-2ECD-435A-94EC-9C06607CB464}" presName="rootComposite" presStyleCnt="0"/>
      <dgm:spPr/>
    </dgm:pt>
    <dgm:pt modelId="{004004FB-8339-4B22-80A4-75E308F2E001}" type="pres">
      <dgm:prSet presAssocID="{D5E1A67F-2ECD-435A-94EC-9C06607CB46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F8F558-D0AB-4D1D-B010-07D96E77C3A7}" type="pres">
      <dgm:prSet presAssocID="{D5E1A67F-2ECD-435A-94EC-9C06607CB464}" presName="rootConnector" presStyleLbl="node2" presStyleIdx="0" presStyleCnt="4"/>
      <dgm:spPr/>
      <dgm:t>
        <a:bodyPr/>
        <a:lstStyle/>
        <a:p>
          <a:endParaRPr lang="es-ES"/>
        </a:p>
      </dgm:t>
    </dgm:pt>
    <dgm:pt modelId="{F0B361E2-2226-4415-AA12-1FA93614A968}" type="pres">
      <dgm:prSet presAssocID="{D5E1A67F-2ECD-435A-94EC-9C06607CB464}" presName="hierChild4" presStyleCnt="0"/>
      <dgm:spPr/>
    </dgm:pt>
    <dgm:pt modelId="{CA8F9B5F-BCFC-4A15-9FD6-07DF9DA50618}" type="pres">
      <dgm:prSet presAssocID="{D5E1A67F-2ECD-435A-94EC-9C06607CB464}" presName="hierChild5" presStyleCnt="0"/>
      <dgm:spPr/>
    </dgm:pt>
    <dgm:pt modelId="{EBFAA971-FC17-423B-A616-5319E305CDD1}" type="pres">
      <dgm:prSet presAssocID="{41B5FB87-A5B7-4A27-BCFE-35083CD627CB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ABAD370-332A-4288-B493-3FDA43DB25AF}" type="pres">
      <dgm:prSet presAssocID="{DD7934A0-8E58-4787-9110-F39D5CEB1162}" presName="hierRoot2" presStyleCnt="0">
        <dgm:presLayoutVars>
          <dgm:hierBranch val="init"/>
        </dgm:presLayoutVars>
      </dgm:prSet>
      <dgm:spPr/>
    </dgm:pt>
    <dgm:pt modelId="{C3564E54-558D-4ACA-BB1A-3BC40536512E}" type="pres">
      <dgm:prSet presAssocID="{DD7934A0-8E58-4787-9110-F39D5CEB1162}" presName="rootComposite" presStyleCnt="0"/>
      <dgm:spPr/>
    </dgm:pt>
    <dgm:pt modelId="{CFCE64E8-3DCC-4CFF-8219-605C1405DDDA}" type="pres">
      <dgm:prSet presAssocID="{DD7934A0-8E58-4787-9110-F39D5CEB116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5A6741-2196-40B4-A199-D82805A25E2F}" type="pres">
      <dgm:prSet presAssocID="{DD7934A0-8E58-4787-9110-F39D5CEB1162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AAD310-61FA-4CB8-8DA8-A4B5287F3A05}" type="pres">
      <dgm:prSet presAssocID="{DD7934A0-8E58-4787-9110-F39D5CEB1162}" presName="hierChild4" presStyleCnt="0"/>
      <dgm:spPr/>
    </dgm:pt>
    <dgm:pt modelId="{91D73479-197B-4CFA-80CC-9EA1F79E3462}" type="pres">
      <dgm:prSet presAssocID="{DD7934A0-8E58-4787-9110-F39D5CEB1162}" presName="hierChild5" presStyleCnt="0"/>
      <dgm:spPr/>
    </dgm:pt>
    <dgm:pt modelId="{2BC90CBB-CC09-453B-9AC2-AD7DBE01BA6D}" type="pres">
      <dgm:prSet presAssocID="{87AA1CDC-6327-4E81-BE85-D0077E4CA56A}" presName="Name37" presStyleLbl="parChTrans1D2" presStyleIdx="2" presStyleCnt="5"/>
      <dgm:spPr/>
      <dgm:t>
        <a:bodyPr/>
        <a:lstStyle/>
        <a:p>
          <a:endParaRPr lang="es-ES"/>
        </a:p>
      </dgm:t>
    </dgm:pt>
    <dgm:pt modelId="{058C2A11-6BD4-4F13-A637-4AE282167CAF}" type="pres">
      <dgm:prSet presAssocID="{0B2C327D-F4B1-4A16-8FC9-E3D686A434DB}" presName="hierRoot2" presStyleCnt="0">
        <dgm:presLayoutVars>
          <dgm:hierBranch val="init"/>
        </dgm:presLayoutVars>
      </dgm:prSet>
      <dgm:spPr/>
    </dgm:pt>
    <dgm:pt modelId="{E8337BAC-31D8-4535-8CF4-754518B33839}" type="pres">
      <dgm:prSet presAssocID="{0B2C327D-F4B1-4A16-8FC9-E3D686A434DB}" presName="rootComposite" presStyleCnt="0"/>
      <dgm:spPr/>
    </dgm:pt>
    <dgm:pt modelId="{214F83BD-37E5-453A-8044-94B46453B898}" type="pres">
      <dgm:prSet presAssocID="{0B2C327D-F4B1-4A16-8FC9-E3D686A434DB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0594AD-2DF6-4C12-8339-7EBD4B40497C}" type="pres">
      <dgm:prSet presAssocID="{0B2C327D-F4B1-4A16-8FC9-E3D686A434DB}" presName="rootConnector" presStyleLbl="node2" presStyleIdx="2" presStyleCnt="4"/>
      <dgm:spPr/>
      <dgm:t>
        <a:bodyPr/>
        <a:lstStyle/>
        <a:p>
          <a:endParaRPr lang="es-ES"/>
        </a:p>
      </dgm:t>
    </dgm:pt>
    <dgm:pt modelId="{FB896E98-FCF0-4DD7-8419-644858D6D104}" type="pres">
      <dgm:prSet presAssocID="{0B2C327D-F4B1-4A16-8FC9-E3D686A434DB}" presName="hierChild4" presStyleCnt="0"/>
      <dgm:spPr/>
    </dgm:pt>
    <dgm:pt modelId="{9E9A07A0-7438-4EAA-960A-392A9DA146AF}" type="pres">
      <dgm:prSet presAssocID="{0B2C327D-F4B1-4A16-8FC9-E3D686A434DB}" presName="hierChild5" presStyleCnt="0"/>
      <dgm:spPr/>
    </dgm:pt>
    <dgm:pt modelId="{FB18FA4E-62BC-4506-9D36-79731B4ECC0F}" type="pres">
      <dgm:prSet presAssocID="{EDDD2ED2-D032-49D3-A731-F4549FC785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35AFC357-623A-492B-8B1B-7765FE2BB3FD}" type="pres">
      <dgm:prSet presAssocID="{D38B3F34-94B0-48E6-9CA2-E8FE7391C88A}" presName="hierRoot2" presStyleCnt="0">
        <dgm:presLayoutVars>
          <dgm:hierBranch val="init"/>
        </dgm:presLayoutVars>
      </dgm:prSet>
      <dgm:spPr/>
    </dgm:pt>
    <dgm:pt modelId="{A4C0CA7F-D572-4CB4-B377-353513437882}" type="pres">
      <dgm:prSet presAssocID="{D38B3F34-94B0-48E6-9CA2-E8FE7391C88A}" presName="rootComposite" presStyleCnt="0"/>
      <dgm:spPr/>
    </dgm:pt>
    <dgm:pt modelId="{4EEC9AE3-F3C5-4CE4-97F2-DEB068742A5C}" type="pres">
      <dgm:prSet presAssocID="{D38B3F34-94B0-48E6-9CA2-E8FE7391C88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355A64-EBE8-48F9-806D-1D0E64A317FA}" type="pres">
      <dgm:prSet presAssocID="{D38B3F34-94B0-48E6-9CA2-E8FE7391C88A}" presName="rootConnector" presStyleLbl="node2" presStyleIdx="3" presStyleCnt="4"/>
      <dgm:spPr/>
      <dgm:t>
        <a:bodyPr/>
        <a:lstStyle/>
        <a:p>
          <a:endParaRPr lang="es-ES"/>
        </a:p>
      </dgm:t>
    </dgm:pt>
    <dgm:pt modelId="{502F523B-2360-4F0D-AAE6-77D32CD408C6}" type="pres">
      <dgm:prSet presAssocID="{D38B3F34-94B0-48E6-9CA2-E8FE7391C88A}" presName="hierChild4" presStyleCnt="0"/>
      <dgm:spPr/>
    </dgm:pt>
    <dgm:pt modelId="{63F36BBD-758F-4B89-8583-789804AE805C}" type="pres">
      <dgm:prSet presAssocID="{D38B3F34-94B0-48E6-9CA2-E8FE7391C88A}" presName="hierChild5" presStyleCnt="0"/>
      <dgm:spPr/>
    </dgm:pt>
    <dgm:pt modelId="{F60CCE7B-A5D5-4F7F-B9FA-7A13B57F588C}" type="pres">
      <dgm:prSet presAssocID="{A0897129-4D6D-40B6-A72B-E877154B1B3A}" presName="hierChild3" presStyleCnt="0"/>
      <dgm:spPr/>
    </dgm:pt>
    <dgm:pt modelId="{9AB58ECC-DEF1-4960-A27B-F05EEAFFC012}" type="pres">
      <dgm:prSet presAssocID="{B140594D-4238-4373-BD4F-06F22525348A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85CB0431-587D-4A92-9482-8ABFFE502DE0}" type="pres">
      <dgm:prSet presAssocID="{8485FE52-5962-4ED5-AA2D-D7AF13EEBB6A}" presName="hierRoot3" presStyleCnt="0">
        <dgm:presLayoutVars>
          <dgm:hierBranch val="init"/>
        </dgm:presLayoutVars>
      </dgm:prSet>
      <dgm:spPr/>
    </dgm:pt>
    <dgm:pt modelId="{350EC698-D8FB-4BCB-86C9-47B429953913}" type="pres">
      <dgm:prSet presAssocID="{8485FE52-5962-4ED5-AA2D-D7AF13EEBB6A}" presName="rootComposite3" presStyleCnt="0"/>
      <dgm:spPr/>
    </dgm:pt>
    <dgm:pt modelId="{F4B7CBE6-4EB2-48C6-A4D3-D24EB66629F1}" type="pres">
      <dgm:prSet presAssocID="{8485FE52-5962-4ED5-AA2D-D7AF13EEBB6A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829253-07AB-441D-8098-CB62E9680B25}" type="pres">
      <dgm:prSet presAssocID="{8485FE52-5962-4ED5-AA2D-D7AF13EEBB6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9B7F70-8ACD-46AA-B499-5C82B7604A44}" type="pres">
      <dgm:prSet presAssocID="{8485FE52-5962-4ED5-AA2D-D7AF13EEBB6A}" presName="hierChild6" presStyleCnt="0"/>
      <dgm:spPr/>
    </dgm:pt>
    <dgm:pt modelId="{28C4976E-6657-475F-A037-D94D153C5FA9}" type="pres">
      <dgm:prSet presAssocID="{8485FE52-5962-4ED5-AA2D-D7AF13EEBB6A}" presName="hierChild7" presStyleCnt="0"/>
      <dgm:spPr/>
    </dgm:pt>
  </dgm:ptLst>
  <dgm:cxnLst>
    <dgm:cxn modelId="{3C2DF0F2-B6B3-401E-A2B5-03ECF3D3D970}" type="presOf" srcId="{0B2C327D-F4B1-4A16-8FC9-E3D686A434DB}" destId="{214F83BD-37E5-453A-8044-94B46453B898}" srcOrd="0" destOrd="0" presId="urn:microsoft.com/office/officeart/2005/8/layout/orgChart1"/>
    <dgm:cxn modelId="{3CC24CF2-D92F-4223-B350-FC63EBCA8F03}" type="presOf" srcId="{B140594D-4238-4373-BD4F-06F22525348A}" destId="{9AB58ECC-DEF1-4960-A27B-F05EEAFFC012}" srcOrd="0" destOrd="0" presId="urn:microsoft.com/office/officeart/2005/8/layout/orgChart1"/>
    <dgm:cxn modelId="{B52F2A8D-5E38-4611-975E-7F1E7CAE443D}" type="presOf" srcId="{D38B3F34-94B0-48E6-9CA2-E8FE7391C88A}" destId="{4EEC9AE3-F3C5-4CE4-97F2-DEB068742A5C}" srcOrd="0" destOrd="0" presId="urn:microsoft.com/office/officeart/2005/8/layout/orgChart1"/>
    <dgm:cxn modelId="{DE4DA46C-5225-4959-9B4B-669CE37ABCB2}" srcId="{6F00C117-4F1D-419B-88DA-F2DBDCFBB714}" destId="{A0897129-4D6D-40B6-A72B-E877154B1B3A}" srcOrd="0" destOrd="0" parTransId="{DE699DA7-B76B-47F3-90E3-E6EF42F05E51}" sibTransId="{AF51B2F1-89ED-4042-A5E5-301B17B7D1C9}"/>
    <dgm:cxn modelId="{763617F9-5A33-41ED-84D7-C5C4EE71F3CA}" type="presOf" srcId="{A0897129-4D6D-40B6-A72B-E877154B1B3A}" destId="{B97A6728-C4D2-4744-A92A-5762334D7D96}" srcOrd="1" destOrd="0" presId="urn:microsoft.com/office/officeart/2005/8/layout/orgChart1"/>
    <dgm:cxn modelId="{2249FB16-4767-450B-911F-01CEA06FB9E2}" type="presOf" srcId="{DD7934A0-8E58-4787-9110-F39D5CEB1162}" destId="{4E5A6741-2196-40B4-A199-D82805A25E2F}" srcOrd="1" destOrd="0" presId="urn:microsoft.com/office/officeart/2005/8/layout/orgChart1"/>
    <dgm:cxn modelId="{2E611D58-DA0C-408F-900E-A493D8C32627}" type="presOf" srcId="{DD7934A0-8E58-4787-9110-F39D5CEB1162}" destId="{CFCE64E8-3DCC-4CFF-8219-605C1405DDDA}" srcOrd="0" destOrd="0" presId="urn:microsoft.com/office/officeart/2005/8/layout/orgChart1"/>
    <dgm:cxn modelId="{533C52C0-66E0-4077-AC06-6AF52B08B43E}" srcId="{A0897129-4D6D-40B6-A72B-E877154B1B3A}" destId="{0B2C327D-F4B1-4A16-8FC9-E3D686A434DB}" srcOrd="3" destOrd="0" parTransId="{87AA1CDC-6327-4E81-BE85-D0077E4CA56A}" sibTransId="{CE239FF1-D3FC-4C47-AA9F-799A6F18DE90}"/>
    <dgm:cxn modelId="{BB3F3717-121B-4202-9FAE-7725D1215E67}" type="presOf" srcId="{87AA1CDC-6327-4E81-BE85-D0077E4CA56A}" destId="{2BC90CBB-CC09-453B-9AC2-AD7DBE01BA6D}" srcOrd="0" destOrd="0" presId="urn:microsoft.com/office/officeart/2005/8/layout/orgChart1"/>
    <dgm:cxn modelId="{B50093EA-3EE2-49C5-8626-576545DA3AD1}" type="presOf" srcId="{D5E1A67F-2ECD-435A-94EC-9C06607CB464}" destId="{004004FB-8339-4B22-80A4-75E308F2E001}" srcOrd="0" destOrd="0" presId="urn:microsoft.com/office/officeart/2005/8/layout/orgChart1"/>
    <dgm:cxn modelId="{BFFF7D5D-AA52-407B-B265-C1135FE429A2}" type="presOf" srcId="{0B2C327D-F4B1-4A16-8FC9-E3D686A434DB}" destId="{060594AD-2DF6-4C12-8339-7EBD4B40497C}" srcOrd="1" destOrd="0" presId="urn:microsoft.com/office/officeart/2005/8/layout/orgChart1"/>
    <dgm:cxn modelId="{5B862460-5F67-493A-8CBE-A695BC9E253B}" srcId="{A0897129-4D6D-40B6-A72B-E877154B1B3A}" destId="{D38B3F34-94B0-48E6-9CA2-E8FE7391C88A}" srcOrd="4" destOrd="0" parTransId="{EDDD2ED2-D032-49D3-A731-F4549FC7851A}" sibTransId="{CD3B7DAE-E9DF-47EA-9F5F-9943166D003E}"/>
    <dgm:cxn modelId="{7B2E1FA3-E953-4FBD-9B35-092CA131F079}" type="presOf" srcId="{D5E1A67F-2ECD-435A-94EC-9C06607CB464}" destId="{A4F8F558-D0AB-4D1D-B010-07D96E77C3A7}" srcOrd="1" destOrd="0" presId="urn:microsoft.com/office/officeart/2005/8/layout/orgChart1"/>
    <dgm:cxn modelId="{108DFF31-BD73-4C57-97A2-DDCBAF82462C}" srcId="{A0897129-4D6D-40B6-A72B-E877154B1B3A}" destId="{8485FE52-5962-4ED5-AA2D-D7AF13EEBB6A}" srcOrd="0" destOrd="0" parTransId="{B140594D-4238-4373-BD4F-06F22525348A}" sibTransId="{EE7617BE-8195-4CB7-9343-A69CA79EDF72}"/>
    <dgm:cxn modelId="{5267237A-3654-4A17-9A68-AD9F71E6BDD3}" type="presOf" srcId="{6F00C117-4F1D-419B-88DA-F2DBDCFBB714}" destId="{99C762BE-12E8-45B3-91D9-57CBDFD7CF47}" srcOrd="0" destOrd="0" presId="urn:microsoft.com/office/officeart/2005/8/layout/orgChart1"/>
    <dgm:cxn modelId="{FC41BCB3-2D8D-4EF9-AF2E-41C8AAE46D10}" type="presOf" srcId="{8485FE52-5962-4ED5-AA2D-D7AF13EEBB6A}" destId="{E2829253-07AB-441D-8098-CB62E9680B25}" srcOrd="1" destOrd="0" presId="urn:microsoft.com/office/officeart/2005/8/layout/orgChart1"/>
    <dgm:cxn modelId="{303DBCAD-917D-446C-A67A-8CE1C20C41F5}" type="presOf" srcId="{6D32D10A-2900-46B8-9D7B-31AF7A06CE21}" destId="{AEA6630B-EF4F-4B21-B0A3-08C16E51611B}" srcOrd="0" destOrd="0" presId="urn:microsoft.com/office/officeart/2005/8/layout/orgChart1"/>
    <dgm:cxn modelId="{0F8968EE-F2D9-4BEC-870D-264D879992C7}" type="presOf" srcId="{D38B3F34-94B0-48E6-9CA2-E8FE7391C88A}" destId="{0A355A64-EBE8-48F9-806D-1D0E64A317FA}" srcOrd="1" destOrd="0" presId="urn:microsoft.com/office/officeart/2005/8/layout/orgChart1"/>
    <dgm:cxn modelId="{0441474D-ADE3-4197-86BF-79699330A144}" type="presOf" srcId="{A0897129-4D6D-40B6-A72B-E877154B1B3A}" destId="{305E32DE-7CEC-4185-8D2C-AC79163D0298}" srcOrd="0" destOrd="0" presId="urn:microsoft.com/office/officeart/2005/8/layout/orgChart1"/>
    <dgm:cxn modelId="{916CB75E-4857-4E0B-85B4-333A5E25BCF0}" srcId="{A0897129-4D6D-40B6-A72B-E877154B1B3A}" destId="{DD7934A0-8E58-4787-9110-F39D5CEB1162}" srcOrd="2" destOrd="0" parTransId="{41B5FB87-A5B7-4A27-BCFE-35083CD627CB}" sibTransId="{EDB4A320-536F-4142-8543-6F9F65EE7C60}"/>
    <dgm:cxn modelId="{1E68589F-ABB2-4688-AEBD-97CA25D44596}" type="presOf" srcId="{EDDD2ED2-D032-49D3-A731-F4549FC7851A}" destId="{FB18FA4E-62BC-4506-9D36-79731B4ECC0F}" srcOrd="0" destOrd="0" presId="urn:microsoft.com/office/officeart/2005/8/layout/orgChart1"/>
    <dgm:cxn modelId="{16BE8663-28CA-420D-A499-44D7B4523F1E}" type="presOf" srcId="{41B5FB87-A5B7-4A27-BCFE-35083CD627CB}" destId="{EBFAA971-FC17-423B-A616-5319E305CDD1}" srcOrd="0" destOrd="0" presId="urn:microsoft.com/office/officeart/2005/8/layout/orgChart1"/>
    <dgm:cxn modelId="{67F831C5-40BB-47CE-9D4C-CC2C97D29CA1}" type="presOf" srcId="{8485FE52-5962-4ED5-AA2D-D7AF13EEBB6A}" destId="{F4B7CBE6-4EB2-48C6-A4D3-D24EB66629F1}" srcOrd="0" destOrd="0" presId="urn:microsoft.com/office/officeart/2005/8/layout/orgChart1"/>
    <dgm:cxn modelId="{1A934B2A-7D17-42DE-86DB-0FD4AE727F42}" srcId="{A0897129-4D6D-40B6-A72B-E877154B1B3A}" destId="{D5E1A67F-2ECD-435A-94EC-9C06607CB464}" srcOrd="1" destOrd="0" parTransId="{6D32D10A-2900-46B8-9D7B-31AF7A06CE21}" sibTransId="{C1A482A1-943C-4C5D-BE07-0B61B89C5D81}"/>
    <dgm:cxn modelId="{0D5B9B29-88D8-49A2-802B-3FE3AF94472B}" type="presParOf" srcId="{99C762BE-12E8-45B3-91D9-57CBDFD7CF47}" destId="{FCDA31CA-69C3-45EA-A8E0-FEA13E7A3B19}" srcOrd="0" destOrd="0" presId="urn:microsoft.com/office/officeart/2005/8/layout/orgChart1"/>
    <dgm:cxn modelId="{C86EFC94-484D-42E6-B7E0-95E3214FB447}" type="presParOf" srcId="{FCDA31CA-69C3-45EA-A8E0-FEA13E7A3B19}" destId="{B76B87F7-6909-4952-9B31-BB3E3AF2AE40}" srcOrd="0" destOrd="0" presId="urn:microsoft.com/office/officeart/2005/8/layout/orgChart1"/>
    <dgm:cxn modelId="{D3AC114C-302D-4C96-AE90-6111B5F4C9DB}" type="presParOf" srcId="{B76B87F7-6909-4952-9B31-BB3E3AF2AE40}" destId="{305E32DE-7CEC-4185-8D2C-AC79163D0298}" srcOrd="0" destOrd="0" presId="urn:microsoft.com/office/officeart/2005/8/layout/orgChart1"/>
    <dgm:cxn modelId="{321C3401-7371-4ED0-AF70-9390AB4567E3}" type="presParOf" srcId="{B76B87F7-6909-4952-9B31-BB3E3AF2AE40}" destId="{B97A6728-C4D2-4744-A92A-5762334D7D96}" srcOrd="1" destOrd="0" presId="urn:microsoft.com/office/officeart/2005/8/layout/orgChart1"/>
    <dgm:cxn modelId="{BDDBD9D6-B5C9-46E0-99BD-1825BA4F203E}" type="presParOf" srcId="{FCDA31CA-69C3-45EA-A8E0-FEA13E7A3B19}" destId="{CC3009AD-B5E4-4116-A8AB-092F60C0174A}" srcOrd="1" destOrd="0" presId="urn:microsoft.com/office/officeart/2005/8/layout/orgChart1"/>
    <dgm:cxn modelId="{C5B7EF8A-62AA-481C-8A3C-80FE6BFDF5B8}" type="presParOf" srcId="{CC3009AD-B5E4-4116-A8AB-092F60C0174A}" destId="{AEA6630B-EF4F-4B21-B0A3-08C16E51611B}" srcOrd="0" destOrd="0" presId="urn:microsoft.com/office/officeart/2005/8/layout/orgChart1"/>
    <dgm:cxn modelId="{5CDC09EA-2173-4108-8CEB-874C2CEFD18A}" type="presParOf" srcId="{CC3009AD-B5E4-4116-A8AB-092F60C0174A}" destId="{7F31E21F-0672-4F02-A9EC-1E001CC34DCC}" srcOrd="1" destOrd="0" presId="urn:microsoft.com/office/officeart/2005/8/layout/orgChart1"/>
    <dgm:cxn modelId="{ED851646-A16C-4D81-BEFE-71D58A8EACEA}" type="presParOf" srcId="{7F31E21F-0672-4F02-A9EC-1E001CC34DCC}" destId="{EF6CAB22-E132-4875-BCC0-FC080939A8E3}" srcOrd="0" destOrd="0" presId="urn:microsoft.com/office/officeart/2005/8/layout/orgChart1"/>
    <dgm:cxn modelId="{CF200710-D82B-441C-A24F-695D08755C0D}" type="presParOf" srcId="{EF6CAB22-E132-4875-BCC0-FC080939A8E3}" destId="{004004FB-8339-4B22-80A4-75E308F2E001}" srcOrd="0" destOrd="0" presId="urn:microsoft.com/office/officeart/2005/8/layout/orgChart1"/>
    <dgm:cxn modelId="{7DD354E4-1FEC-40A0-B735-17533352C404}" type="presParOf" srcId="{EF6CAB22-E132-4875-BCC0-FC080939A8E3}" destId="{A4F8F558-D0AB-4D1D-B010-07D96E77C3A7}" srcOrd="1" destOrd="0" presId="urn:microsoft.com/office/officeart/2005/8/layout/orgChart1"/>
    <dgm:cxn modelId="{691E1E7A-C5C5-4089-BD78-89662D55D8F0}" type="presParOf" srcId="{7F31E21F-0672-4F02-A9EC-1E001CC34DCC}" destId="{F0B361E2-2226-4415-AA12-1FA93614A968}" srcOrd="1" destOrd="0" presId="urn:microsoft.com/office/officeart/2005/8/layout/orgChart1"/>
    <dgm:cxn modelId="{09F644E6-F5AF-41B7-8678-D0106A2523D9}" type="presParOf" srcId="{7F31E21F-0672-4F02-A9EC-1E001CC34DCC}" destId="{CA8F9B5F-BCFC-4A15-9FD6-07DF9DA50618}" srcOrd="2" destOrd="0" presId="urn:microsoft.com/office/officeart/2005/8/layout/orgChart1"/>
    <dgm:cxn modelId="{A8E4F249-5F55-4DD7-B6BE-1F4E549D3CC6}" type="presParOf" srcId="{CC3009AD-B5E4-4116-A8AB-092F60C0174A}" destId="{EBFAA971-FC17-423B-A616-5319E305CDD1}" srcOrd="2" destOrd="0" presId="urn:microsoft.com/office/officeart/2005/8/layout/orgChart1"/>
    <dgm:cxn modelId="{96CB1321-B9DC-4C34-803C-6A83312060CE}" type="presParOf" srcId="{CC3009AD-B5E4-4116-A8AB-092F60C0174A}" destId="{0ABAD370-332A-4288-B493-3FDA43DB25AF}" srcOrd="3" destOrd="0" presId="urn:microsoft.com/office/officeart/2005/8/layout/orgChart1"/>
    <dgm:cxn modelId="{AF87712A-DBB6-4F2F-B0CE-87BEC7FF9898}" type="presParOf" srcId="{0ABAD370-332A-4288-B493-3FDA43DB25AF}" destId="{C3564E54-558D-4ACA-BB1A-3BC40536512E}" srcOrd="0" destOrd="0" presId="urn:microsoft.com/office/officeart/2005/8/layout/orgChart1"/>
    <dgm:cxn modelId="{35103C25-D0F9-4502-888B-0BE823E3BB04}" type="presParOf" srcId="{C3564E54-558D-4ACA-BB1A-3BC40536512E}" destId="{CFCE64E8-3DCC-4CFF-8219-605C1405DDDA}" srcOrd="0" destOrd="0" presId="urn:microsoft.com/office/officeart/2005/8/layout/orgChart1"/>
    <dgm:cxn modelId="{B88F1C30-184B-41F1-8FAF-E4EE5E9EC601}" type="presParOf" srcId="{C3564E54-558D-4ACA-BB1A-3BC40536512E}" destId="{4E5A6741-2196-40B4-A199-D82805A25E2F}" srcOrd="1" destOrd="0" presId="urn:microsoft.com/office/officeart/2005/8/layout/orgChart1"/>
    <dgm:cxn modelId="{5352F158-03AA-4D57-8EE2-EF0D67CFAD28}" type="presParOf" srcId="{0ABAD370-332A-4288-B493-3FDA43DB25AF}" destId="{61AAD310-61FA-4CB8-8DA8-A4B5287F3A05}" srcOrd="1" destOrd="0" presId="urn:microsoft.com/office/officeart/2005/8/layout/orgChart1"/>
    <dgm:cxn modelId="{EC6FA4F5-DD3E-42A3-8973-40ED0878A885}" type="presParOf" srcId="{0ABAD370-332A-4288-B493-3FDA43DB25AF}" destId="{91D73479-197B-4CFA-80CC-9EA1F79E3462}" srcOrd="2" destOrd="0" presId="urn:microsoft.com/office/officeart/2005/8/layout/orgChart1"/>
    <dgm:cxn modelId="{55905415-F4F2-4DA6-96B0-5F14BE06B9F4}" type="presParOf" srcId="{CC3009AD-B5E4-4116-A8AB-092F60C0174A}" destId="{2BC90CBB-CC09-453B-9AC2-AD7DBE01BA6D}" srcOrd="4" destOrd="0" presId="urn:microsoft.com/office/officeart/2005/8/layout/orgChart1"/>
    <dgm:cxn modelId="{B64CEEDE-1C2F-4AE9-8980-FDF4798BC473}" type="presParOf" srcId="{CC3009AD-B5E4-4116-A8AB-092F60C0174A}" destId="{058C2A11-6BD4-4F13-A637-4AE282167CAF}" srcOrd="5" destOrd="0" presId="urn:microsoft.com/office/officeart/2005/8/layout/orgChart1"/>
    <dgm:cxn modelId="{470A0E92-A1DB-4DB1-A159-59BC5D5EC9F5}" type="presParOf" srcId="{058C2A11-6BD4-4F13-A637-4AE282167CAF}" destId="{E8337BAC-31D8-4535-8CF4-754518B33839}" srcOrd="0" destOrd="0" presId="urn:microsoft.com/office/officeart/2005/8/layout/orgChart1"/>
    <dgm:cxn modelId="{8A1A2155-BCF3-4A83-91CF-C01A861C5EDF}" type="presParOf" srcId="{E8337BAC-31D8-4535-8CF4-754518B33839}" destId="{214F83BD-37E5-453A-8044-94B46453B898}" srcOrd="0" destOrd="0" presId="urn:microsoft.com/office/officeart/2005/8/layout/orgChart1"/>
    <dgm:cxn modelId="{7C8D260F-0B4A-4955-945B-473A3F31DBC6}" type="presParOf" srcId="{E8337BAC-31D8-4535-8CF4-754518B33839}" destId="{060594AD-2DF6-4C12-8339-7EBD4B40497C}" srcOrd="1" destOrd="0" presId="urn:microsoft.com/office/officeart/2005/8/layout/orgChart1"/>
    <dgm:cxn modelId="{C8488DCC-AB84-4387-A238-7D8F0864E77C}" type="presParOf" srcId="{058C2A11-6BD4-4F13-A637-4AE282167CAF}" destId="{FB896E98-FCF0-4DD7-8419-644858D6D104}" srcOrd="1" destOrd="0" presId="urn:microsoft.com/office/officeart/2005/8/layout/orgChart1"/>
    <dgm:cxn modelId="{35DB3F5E-1CFA-4A6D-B23D-2B9C18FB0C47}" type="presParOf" srcId="{058C2A11-6BD4-4F13-A637-4AE282167CAF}" destId="{9E9A07A0-7438-4EAA-960A-392A9DA146AF}" srcOrd="2" destOrd="0" presId="urn:microsoft.com/office/officeart/2005/8/layout/orgChart1"/>
    <dgm:cxn modelId="{550F40D4-B314-47D8-91CD-6FA3B23C614E}" type="presParOf" srcId="{CC3009AD-B5E4-4116-A8AB-092F60C0174A}" destId="{FB18FA4E-62BC-4506-9D36-79731B4ECC0F}" srcOrd="6" destOrd="0" presId="urn:microsoft.com/office/officeart/2005/8/layout/orgChart1"/>
    <dgm:cxn modelId="{58D7D227-B831-43F9-B5C2-C3BBDA8E483D}" type="presParOf" srcId="{CC3009AD-B5E4-4116-A8AB-092F60C0174A}" destId="{35AFC357-623A-492B-8B1B-7765FE2BB3FD}" srcOrd="7" destOrd="0" presId="urn:microsoft.com/office/officeart/2005/8/layout/orgChart1"/>
    <dgm:cxn modelId="{2946F5FD-5D97-4F51-A039-3135DEE21350}" type="presParOf" srcId="{35AFC357-623A-492B-8B1B-7765FE2BB3FD}" destId="{A4C0CA7F-D572-4CB4-B377-353513437882}" srcOrd="0" destOrd="0" presId="urn:microsoft.com/office/officeart/2005/8/layout/orgChart1"/>
    <dgm:cxn modelId="{D94A04CC-E61F-42A0-89EB-A4F68866E37E}" type="presParOf" srcId="{A4C0CA7F-D572-4CB4-B377-353513437882}" destId="{4EEC9AE3-F3C5-4CE4-97F2-DEB068742A5C}" srcOrd="0" destOrd="0" presId="urn:microsoft.com/office/officeart/2005/8/layout/orgChart1"/>
    <dgm:cxn modelId="{0895DD1E-E31E-4335-8CBB-48FF8FE63626}" type="presParOf" srcId="{A4C0CA7F-D572-4CB4-B377-353513437882}" destId="{0A355A64-EBE8-48F9-806D-1D0E64A317FA}" srcOrd="1" destOrd="0" presId="urn:microsoft.com/office/officeart/2005/8/layout/orgChart1"/>
    <dgm:cxn modelId="{B68E7CAA-E9D4-49B5-A51D-6A5CBF3F4D65}" type="presParOf" srcId="{35AFC357-623A-492B-8B1B-7765FE2BB3FD}" destId="{502F523B-2360-4F0D-AAE6-77D32CD408C6}" srcOrd="1" destOrd="0" presId="urn:microsoft.com/office/officeart/2005/8/layout/orgChart1"/>
    <dgm:cxn modelId="{763D08A0-CF07-4360-B4F0-E5D74A4B6D33}" type="presParOf" srcId="{35AFC357-623A-492B-8B1B-7765FE2BB3FD}" destId="{63F36BBD-758F-4B89-8583-789804AE805C}" srcOrd="2" destOrd="0" presId="urn:microsoft.com/office/officeart/2005/8/layout/orgChart1"/>
    <dgm:cxn modelId="{1EA047F8-FA26-4C70-9FB9-DCCDF3C03C3A}" type="presParOf" srcId="{FCDA31CA-69C3-45EA-A8E0-FEA13E7A3B19}" destId="{F60CCE7B-A5D5-4F7F-B9FA-7A13B57F588C}" srcOrd="2" destOrd="0" presId="urn:microsoft.com/office/officeart/2005/8/layout/orgChart1"/>
    <dgm:cxn modelId="{D399BAF2-F82A-4F8E-ACDC-7A0B5F9EEE72}" type="presParOf" srcId="{F60CCE7B-A5D5-4F7F-B9FA-7A13B57F588C}" destId="{9AB58ECC-DEF1-4960-A27B-F05EEAFFC012}" srcOrd="0" destOrd="0" presId="urn:microsoft.com/office/officeart/2005/8/layout/orgChart1"/>
    <dgm:cxn modelId="{FAD4974E-581C-415B-A491-0B1DBC445C68}" type="presParOf" srcId="{F60CCE7B-A5D5-4F7F-B9FA-7A13B57F588C}" destId="{85CB0431-587D-4A92-9482-8ABFFE502DE0}" srcOrd="1" destOrd="0" presId="urn:microsoft.com/office/officeart/2005/8/layout/orgChart1"/>
    <dgm:cxn modelId="{0F9CDB66-32D8-44EB-8F1F-A01487D6A309}" type="presParOf" srcId="{85CB0431-587D-4A92-9482-8ABFFE502DE0}" destId="{350EC698-D8FB-4BCB-86C9-47B429953913}" srcOrd="0" destOrd="0" presId="urn:microsoft.com/office/officeart/2005/8/layout/orgChart1"/>
    <dgm:cxn modelId="{C59C57A0-E22E-4DFF-9CDA-E33A78676C21}" type="presParOf" srcId="{350EC698-D8FB-4BCB-86C9-47B429953913}" destId="{F4B7CBE6-4EB2-48C6-A4D3-D24EB66629F1}" srcOrd="0" destOrd="0" presId="urn:microsoft.com/office/officeart/2005/8/layout/orgChart1"/>
    <dgm:cxn modelId="{EA05DEBD-8AD0-431C-82E7-3BFB9DA4DA18}" type="presParOf" srcId="{350EC698-D8FB-4BCB-86C9-47B429953913}" destId="{E2829253-07AB-441D-8098-CB62E9680B25}" srcOrd="1" destOrd="0" presId="urn:microsoft.com/office/officeart/2005/8/layout/orgChart1"/>
    <dgm:cxn modelId="{D3EE6A05-4E97-4A59-9AF5-51F1E72F090D}" type="presParOf" srcId="{85CB0431-587D-4A92-9482-8ABFFE502DE0}" destId="{B49B7F70-8ACD-46AA-B499-5C82B7604A44}" srcOrd="1" destOrd="0" presId="urn:microsoft.com/office/officeart/2005/8/layout/orgChart1"/>
    <dgm:cxn modelId="{5BF07BA4-8C47-467E-9DE9-162E75962E51}" type="presParOf" srcId="{85CB0431-587D-4A92-9482-8ABFFE502DE0}" destId="{28C4976E-6657-475F-A037-D94D153C5F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AAB811-6FCE-40BD-A5BA-A91C4E68187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348C98C-A89A-4750-AF66-DC4A7EFC10AB}">
      <dgm:prSet phldrT="[Texto]" custT="1"/>
      <dgm:spPr/>
      <dgm:t>
        <a:bodyPr/>
        <a:lstStyle/>
        <a:p>
          <a:r>
            <a:rPr lang="es-ES" sz="1400" b="1" dirty="0" smtClean="0"/>
            <a:t>Herramientas</a:t>
          </a:r>
          <a:endParaRPr lang="es-ES" sz="1400" b="1" dirty="0"/>
        </a:p>
      </dgm:t>
    </dgm:pt>
    <dgm:pt modelId="{3C0B86C1-2BBE-4755-96C6-090A8769170F}" type="parTrans" cxnId="{23BBCAC5-2D0D-485D-8019-2FA822194DC8}">
      <dgm:prSet/>
      <dgm:spPr/>
      <dgm:t>
        <a:bodyPr/>
        <a:lstStyle/>
        <a:p>
          <a:endParaRPr lang="es-ES" sz="2000"/>
        </a:p>
      </dgm:t>
    </dgm:pt>
    <dgm:pt modelId="{0C8EE51A-6289-402F-BA68-E3AAEB7FBA84}" type="sibTrans" cxnId="{23BBCAC5-2D0D-485D-8019-2FA822194DC8}">
      <dgm:prSet/>
      <dgm:spPr/>
      <dgm:t>
        <a:bodyPr/>
        <a:lstStyle/>
        <a:p>
          <a:endParaRPr lang="es-ES" sz="2000"/>
        </a:p>
      </dgm:t>
    </dgm:pt>
    <dgm:pt modelId="{AECE4A1E-B440-4EF5-866A-0E951443A5BB}">
      <dgm:prSet phldrT="[Texto]" custT="1"/>
      <dgm:spPr/>
      <dgm:t>
        <a:bodyPr/>
        <a:lstStyle/>
        <a:p>
          <a:r>
            <a:rPr lang="es-ES" sz="1400" dirty="0" smtClean="0"/>
            <a:t>Almacén de datos</a:t>
          </a:r>
          <a:endParaRPr lang="es-ES" sz="1400" dirty="0"/>
        </a:p>
      </dgm:t>
    </dgm:pt>
    <dgm:pt modelId="{82D6C0C8-C8DC-424C-BE74-26C904AD7F08}" type="parTrans" cxnId="{470B68A8-8ECB-45FE-B44C-1CF228A44593}">
      <dgm:prSet/>
      <dgm:spPr/>
      <dgm:t>
        <a:bodyPr/>
        <a:lstStyle/>
        <a:p>
          <a:endParaRPr lang="es-ES" sz="2000"/>
        </a:p>
      </dgm:t>
    </dgm:pt>
    <dgm:pt modelId="{C69D8046-CC06-47DC-A6D2-679DB610EF73}" type="sibTrans" cxnId="{470B68A8-8ECB-45FE-B44C-1CF228A44593}">
      <dgm:prSet/>
      <dgm:spPr/>
      <dgm:t>
        <a:bodyPr/>
        <a:lstStyle/>
        <a:p>
          <a:endParaRPr lang="es-ES" sz="2000"/>
        </a:p>
      </dgm:t>
    </dgm:pt>
    <dgm:pt modelId="{3A0B1EE1-AE40-48FE-9525-40C2F9A58B72}">
      <dgm:prSet phldrT="[Texto]" custT="1"/>
      <dgm:spPr/>
      <dgm:t>
        <a:bodyPr/>
        <a:lstStyle/>
        <a:p>
          <a:r>
            <a:rPr lang="es-ES" sz="1400" dirty="0" smtClean="0"/>
            <a:t>Datos estructurados</a:t>
          </a:r>
          <a:endParaRPr lang="es-ES" sz="1400" dirty="0"/>
        </a:p>
      </dgm:t>
    </dgm:pt>
    <dgm:pt modelId="{D23CCC52-84CF-4FF8-8581-89BEF1FADAB9}" type="parTrans" cxnId="{5757372C-83F9-4BF7-990E-B3E7BF84ACD5}">
      <dgm:prSet/>
      <dgm:spPr/>
      <dgm:t>
        <a:bodyPr/>
        <a:lstStyle/>
        <a:p>
          <a:endParaRPr lang="es-ES" sz="2000"/>
        </a:p>
      </dgm:t>
    </dgm:pt>
    <dgm:pt modelId="{5B789195-FFA4-4372-A7E2-4443186EBA2B}" type="sibTrans" cxnId="{5757372C-83F9-4BF7-990E-B3E7BF84ACD5}">
      <dgm:prSet/>
      <dgm:spPr/>
      <dgm:t>
        <a:bodyPr/>
        <a:lstStyle/>
        <a:p>
          <a:endParaRPr lang="es-ES" sz="2000"/>
        </a:p>
      </dgm:t>
    </dgm:pt>
    <dgm:pt modelId="{13F0F8FF-7C7E-4375-B559-B9BE87CEFC84}">
      <dgm:prSet phldrT="[Texto]" custT="1"/>
      <dgm:spPr/>
      <dgm:t>
        <a:bodyPr/>
        <a:lstStyle/>
        <a:p>
          <a:r>
            <a:rPr lang="es-ES" sz="1400" dirty="0" smtClean="0"/>
            <a:t>Transacciones aduaneras </a:t>
          </a:r>
          <a:r>
            <a:rPr lang="es-ES" sz="1400" dirty="0" err="1" smtClean="0"/>
            <a:t>Cobus</a:t>
          </a:r>
          <a:r>
            <a:rPr lang="es-ES" sz="1400" dirty="0" smtClean="0"/>
            <a:t> </a:t>
          </a:r>
          <a:r>
            <a:rPr lang="es-ES" sz="1400" dirty="0" err="1" smtClean="0"/>
            <a:t>Group</a:t>
          </a:r>
          <a:endParaRPr lang="es-ES" sz="1400" dirty="0"/>
        </a:p>
      </dgm:t>
    </dgm:pt>
    <dgm:pt modelId="{83E4A189-0B58-42EF-94F5-63148AFA18DC}" type="parTrans" cxnId="{D458C146-431C-4D8B-9A82-3DF56747544A}">
      <dgm:prSet/>
      <dgm:spPr/>
      <dgm:t>
        <a:bodyPr/>
        <a:lstStyle/>
        <a:p>
          <a:endParaRPr lang="es-ES" sz="2000"/>
        </a:p>
      </dgm:t>
    </dgm:pt>
    <dgm:pt modelId="{34981BC6-07E3-4450-9F97-C7F9749549D2}" type="sibTrans" cxnId="{D458C146-431C-4D8B-9A82-3DF56747544A}">
      <dgm:prSet/>
      <dgm:spPr/>
      <dgm:t>
        <a:bodyPr/>
        <a:lstStyle/>
        <a:p>
          <a:endParaRPr lang="es-ES" sz="2000"/>
        </a:p>
      </dgm:t>
    </dgm:pt>
    <dgm:pt modelId="{D47C2596-27E9-4FE1-B0D5-0B0206BC898E}">
      <dgm:prSet phldrT="[Texto]" custT="1"/>
      <dgm:spPr/>
      <dgm:t>
        <a:bodyPr/>
        <a:lstStyle/>
        <a:p>
          <a:r>
            <a:rPr lang="es-ES" sz="1400" dirty="0" smtClean="0"/>
            <a:t>Minería de datos</a:t>
          </a:r>
          <a:endParaRPr lang="es-ES" sz="1400" dirty="0"/>
        </a:p>
      </dgm:t>
    </dgm:pt>
    <dgm:pt modelId="{1C5A2BCB-8FD6-46B9-9D93-924DC6A713E5}" type="parTrans" cxnId="{339028DE-278E-4EE8-8B74-BC11B19ABD67}">
      <dgm:prSet/>
      <dgm:spPr/>
      <dgm:t>
        <a:bodyPr/>
        <a:lstStyle/>
        <a:p>
          <a:endParaRPr lang="es-ES" sz="2000"/>
        </a:p>
      </dgm:t>
    </dgm:pt>
    <dgm:pt modelId="{E985513E-A5A6-44E1-AA20-7C7BB3C73D2F}" type="sibTrans" cxnId="{339028DE-278E-4EE8-8B74-BC11B19ABD67}">
      <dgm:prSet/>
      <dgm:spPr/>
      <dgm:t>
        <a:bodyPr/>
        <a:lstStyle/>
        <a:p>
          <a:endParaRPr lang="es-ES" sz="2000"/>
        </a:p>
      </dgm:t>
    </dgm:pt>
    <dgm:pt modelId="{C20A639A-A0A3-46D0-8B43-301DC5CD5615}">
      <dgm:prSet phldrT="[Texto]" custT="1"/>
      <dgm:spPr/>
      <dgm:t>
        <a:bodyPr/>
        <a:lstStyle/>
        <a:p>
          <a:r>
            <a:rPr lang="es-ES" sz="1400" dirty="0" smtClean="0"/>
            <a:t>Proceso analítico para encontrar enlaces </a:t>
          </a:r>
          <a:endParaRPr lang="es-ES" sz="1400" dirty="0"/>
        </a:p>
      </dgm:t>
    </dgm:pt>
    <dgm:pt modelId="{338E7180-431A-4418-A9DB-12165A25D1B9}" type="parTrans" cxnId="{E2A576DC-5E68-4D14-BC5C-CD9C39D8CD8E}">
      <dgm:prSet/>
      <dgm:spPr/>
      <dgm:t>
        <a:bodyPr/>
        <a:lstStyle/>
        <a:p>
          <a:endParaRPr lang="es-ES" sz="2000"/>
        </a:p>
      </dgm:t>
    </dgm:pt>
    <dgm:pt modelId="{AB91E30F-2223-49F9-B77A-C03888B285DB}" type="sibTrans" cxnId="{E2A576DC-5E68-4D14-BC5C-CD9C39D8CD8E}">
      <dgm:prSet/>
      <dgm:spPr/>
      <dgm:t>
        <a:bodyPr/>
        <a:lstStyle/>
        <a:p>
          <a:endParaRPr lang="es-ES" sz="2000"/>
        </a:p>
      </dgm:t>
    </dgm:pt>
    <dgm:pt modelId="{55FE948F-2068-4769-A488-0BBE981059CC}">
      <dgm:prSet phldrT="[Texto]" custT="1"/>
      <dgm:spPr/>
      <dgm:t>
        <a:bodyPr/>
        <a:lstStyle/>
        <a:p>
          <a:r>
            <a:rPr lang="es-ES" sz="1400" dirty="0" smtClean="0"/>
            <a:t>Estadística</a:t>
          </a:r>
          <a:endParaRPr lang="es-ES" sz="1400" dirty="0"/>
        </a:p>
      </dgm:t>
    </dgm:pt>
    <dgm:pt modelId="{CFCA3A27-13CE-4E20-9A67-71EFEE52B5C8}" type="parTrans" cxnId="{9D66FD09-8970-484E-8612-74473B713D25}">
      <dgm:prSet/>
      <dgm:spPr/>
      <dgm:t>
        <a:bodyPr/>
        <a:lstStyle/>
        <a:p>
          <a:endParaRPr lang="es-ES" sz="2000"/>
        </a:p>
      </dgm:t>
    </dgm:pt>
    <dgm:pt modelId="{9BFBAF19-6A1B-41FD-8537-B1A7B6385166}" type="sibTrans" cxnId="{9D66FD09-8970-484E-8612-74473B713D25}">
      <dgm:prSet/>
      <dgm:spPr/>
      <dgm:t>
        <a:bodyPr/>
        <a:lstStyle/>
        <a:p>
          <a:endParaRPr lang="es-ES" sz="2000"/>
        </a:p>
      </dgm:t>
    </dgm:pt>
    <dgm:pt modelId="{F88B7AFB-243A-411E-8BB2-D0A05D748E86}">
      <dgm:prSet phldrT="[Texto]" custT="1"/>
      <dgm:spPr/>
      <dgm:t>
        <a:bodyPr/>
        <a:lstStyle/>
        <a:p>
          <a:r>
            <a:rPr lang="es-ES" sz="1400" dirty="0" smtClean="0"/>
            <a:t>Conglomerados</a:t>
          </a:r>
          <a:endParaRPr lang="es-ES" sz="1400" dirty="0"/>
        </a:p>
      </dgm:t>
    </dgm:pt>
    <dgm:pt modelId="{1FDAD068-F382-461A-AEBB-6D44CDD78177}" type="parTrans" cxnId="{966FB62E-73E7-4B58-B2CE-D111B2BC3A33}">
      <dgm:prSet/>
      <dgm:spPr/>
      <dgm:t>
        <a:bodyPr/>
        <a:lstStyle/>
        <a:p>
          <a:endParaRPr lang="es-ES" sz="2000"/>
        </a:p>
      </dgm:t>
    </dgm:pt>
    <dgm:pt modelId="{6176FC49-0F1B-4A9B-AE11-459261EE8342}" type="sibTrans" cxnId="{966FB62E-73E7-4B58-B2CE-D111B2BC3A33}">
      <dgm:prSet/>
      <dgm:spPr/>
      <dgm:t>
        <a:bodyPr/>
        <a:lstStyle/>
        <a:p>
          <a:endParaRPr lang="es-ES" sz="2000"/>
        </a:p>
      </dgm:t>
    </dgm:pt>
    <dgm:pt modelId="{9FD59AC2-450D-4063-B1C5-1DF1DE1DD8D2}">
      <dgm:prSet phldrT="[Texto]" custT="1"/>
      <dgm:spPr/>
      <dgm:t>
        <a:bodyPr/>
        <a:lstStyle/>
        <a:p>
          <a:r>
            <a:rPr lang="es-ES" sz="1400" dirty="0" smtClean="0"/>
            <a:t>Cubos </a:t>
          </a:r>
          <a:r>
            <a:rPr lang="es-ES" sz="1400" dirty="0" err="1" smtClean="0"/>
            <a:t>Olap</a:t>
          </a:r>
          <a:endParaRPr lang="es-ES" sz="1400" dirty="0"/>
        </a:p>
      </dgm:t>
    </dgm:pt>
    <dgm:pt modelId="{410675B8-C750-4BB8-B06D-37BEF3E48B98}" type="parTrans" cxnId="{7F0B2A24-C355-454F-AE5B-DB21CB36C909}">
      <dgm:prSet/>
      <dgm:spPr/>
      <dgm:t>
        <a:bodyPr/>
        <a:lstStyle/>
        <a:p>
          <a:endParaRPr lang="es-ES" sz="2000"/>
        </a:p>
      </dgm:t>
    </dgm:pt>
    <dgm:pt modelId="{68FDAFF4-4B22-4D9C-BD94-1CF32DFD0BB2}" type="sibTrans" cxnId="{7F0B2A24-C355-454F-AE5B-DB21CB36C909}">
      <dgm:prSet/>
      <dgm:spPr/>
      <dgm:t>
        <a:bodyPr/>
        <a:lstStyle/>
        <a:p>
          <a:endParaRPr lang="es-ES" sz="2000"/>
        </a:p>
      </dgm:t>
    </dgm:pt>
    <dgm:pt modelId="{BE4FF5C1-8F63-4195-91D7-EB183ACAFC0B}">
      <dgm:prSet phldrT="[Texto]" custT="1"/>
      <dgm:spPr/>
      <dgm:t>
        <a:bodyPr/>
        <a:lstStyle/>
        <a:p>
          <a:r>
            <a:rPr lang="es-ES" sz="1400" dirty="0" smtClean="0"/>
            <a:t>Valor FOB y kilogramos importados</a:t>
          </a:r>
          <a:endParaRPr lang="es-ES" sz="1400" dirty="0"/>
        </a:p>
      </dgm:t>
    </dgm:pt>
    <dgm:pt modelId="{8556A81D-E420-46FC-9B14-77C00DEFA25C}" type="sibTrans" cxnId="{2035B35F-8594-4993-987B-F0CAF01BFCD5}">
      <dgm:prSet/>
      <dgm:spPr/>
      <dgm:t>
        <a:bodyPr/>
        <a:lstStyle/>
        <a:p>
          <a:endParaRPr lang="es-ES" sz="2000"/>
        </a:p>
      </dgm:t>
    </dgm:pt>
    <dgm:pt modelId="{F6B9C39F-8567-46BF-924B-6DAE3B1CE397}" type="parTrans" cxnId="{2035B35F-8594-4993-987B-F0CAF01BFCD5}">
      <dgm:prSet/>
      <dgm:spPr/>
      <dgm:t>
        <a:bodyPr/>
        <a:lstStyle/>
        <a:p>
          <a:endParaRPr lang="es-ES" sz="2000"/>
        </a:p>
      </dgm:t>
    </dgm:pt>
    <dgm:pt modelId="{82C6BC1C-ABF0-404A-BF3D-E2F3FB322656}">
      <dgm:prSet phldrT="[Texto]" custT="1"/>
      <dgm:spPr/>
      <dgm:t>
        <a:bodyPr/>
        <a:lstStyle/>
        <a:p>
          <a:r>
            <a:rPr lang="es-ES" sz="1400" dirty="0" smtClean="0"/>
            <a:t>Régimen 10</a:t>
          </a:r>
          <a:endParaRPr lang="es-ES" sz="1400" dirty="0"/>
        </a:p>
      </dgm:t>
    </dgm:pt>
    <dgm:pt modelId="{6F6A6EC7-FB52-45FD-B075-10CD9986F454}" type="sibTrans" cxnId="{74DD8B85-1EC0-439C-9104-43DDEFBBB838}">
      <dgm:prSet/>
      <dgm:spPr/>
      <dgm:t>
        <a:bodyPr/>
        <a:lstStyle/>
        <a:p>
          <a:endParaRPr lang="es-ES" sz="2000"/>
        </a:p>
      </dgm:t>
    </dgm:pt>
    <dgm:pt modelId="{56DC4E02-C138-407B-A026-D93B635FB9B1}" type="parTrans" cxnId="{74DD8B85-1EC0-439C-9104-43DDEFBBB838}">
      <dgm:prSet/>
      <dgm:spPr/>
      <dgm:t>
        <a:bodyPr/>
        <a:lstStyle/>
        <a:p>
          <a:endParaRPr lang="es-ES" sz="2000"/>
        </a:p>
      </dgm:t>
    </dgm:pt>
    <dgm:pt modelId="{0C3ABEEF-69EF-4CDB-B0C8-3430B5C68F9F}" type="pres">
      <dgm:prSet presAssocID="{4DAAB811-6FCE-40BD-A5BA-A91C4E68187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F18D2DB-946E-4925-949F-EFE38B560E85}" type="pres">
      <dgm:prSet presAssocID="{A348C98C-A89A-4750-AF66-DC4A7EFC10AB}" presName="hierRoot1" presStyleCnt="0"/>
      <dgm:spPr/>
      <dgm:t>
        <a:bodyPr/>
        <a:lstStyle/>
        <a:p>
          <a:endParaRPr lang="es-ES"/>
        </a:p>
      </dgm:t>
    </dgm:pt>
    <dgm:pt modelId="{5C8A0794-6EB4-4E77-B119-964F442C82EF}" type="pres">
      <dgm:prSet presAssocID="{A348C98C-A89A-4750-AF66-DC4A7EFC10AB}" presName="composite" presStyleCnt="0"/>
      <dgm:spPr/>
      <dgm:t>
        <a:bodyPr/>
        <a:lstStyle/>
        <a:p>
          <a:endParaRPr lang="es-ES"/>
        </a:p>
      </dgm:t>
    </dgm:pt>
    <dgm:pt modelId="{1C5B0A06-EE97-4D75-A21D-531E08FA1228}" type="pres">
      <dgm:prSet presAssocID="{A348C98C-A89A-4750-AF66-DC4A7EFC10AB}" presName="background" presStyleLbl="node0" presStyleIdx="0" presStyleCnt="1"/>
      <dgm:spPr/>
      <dgm:t>
        <a:bodyPr/>
        <a:lstStyle/>
        <a:p>
          <a:endParaRPr lang="es-ES"/>
        </a:p>
      </dgm:t>
    </dgm:pt>
    <dgm:pt modelId="{22486D0F-07AE-46DC-B823-BE05C5E577D5}" type="pres">
      <dgm:prSet presAssocID="{A348C98C-A89A-4750-AF66-DC4A7EFC10A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2C3C9B-5955-4FF2-82E4-A6ADD96AEEEA}" type="pres">
      <dgm:prSet presAssocID="{A348C98C-A89A-4750-AF66-DC4A7EFC10AB}" presName="hierChild2" presStyleCnt="0"/>
      <dgm:spPr/>
      <dgm:t>
        <a:bodyPr/>
        <a:lstStyle/>
        <a:p>
          <a:endParaRPr lang="es-ES"/>
        </a:p>
      </dgm:t>
    </dgm:pt>
    <dgm:pt modelId="{04A5D371-2AA2-439C-9891-FFC1491E2DD1}" type="pres">
      <dgm:prSet presAssocID="{82D6C0C8-C8DC-424C-BE74-26C904AD7F08}" presName="Name10" presStyleLbl="parChTrans1D2" presStyleIdx="0" presStyleCnt="4"/>
      <dgm:spPr/>
      <dgm:t>
        <a:bodyPr/>
        <a:lstStyle/>
        <a:p>
          <a:endParaRPr lang="es-ES"/>
        </a:p>
      </dgm:t>
    </dgm:pt>
    <dgm:pt modelId="{D93D5044-ADBD-4457-9D44-9ECDE7114FDF}" type="pres">
      <dgm:prSet presAssocID="{AECE4A1E-B440-4EF5-866A-0E951443A5BB}" presName="hierRoot2" presStyleCnt="0"/>
      <dgm:spPr/>
      <dgm:t>
        <a:bodyPr/>
        <a:lstStyle/>
        <a:p>
          <a:endParaRPr lang="es-ES"/>
        </a:p>
      </dgm:t>
    </dgm:pt>
    <dgm:pt modelId="{C1466A4A-72C3-4521-9154-37E48BE4167C}" type="pres">
      <dgm:prSet presAssocID="{AECE4A1E-B440-4EF5-866A-0E951443A5BB}" presName="composite2" presStyleCnt="0"/>
      <dgm:spPr/>
      <dgm:t>
        <a:bodyPr/>
        <a:lstStyle/>
        <a:p>
          <a:endParaRPr lang="es-ES"/>
        </a:p>
      </dgm:t>
    </dgm:pt>
    <dgm:pt modelId="{B351DC87-9DB3-4734-A9F2-B2F75B684F4A}" type="pres">
      <dgm:prSet presAssocID="{AECE4A1E-B440-4EF5-866A-0E951443A5BB}" presName="background2" presStyleLbl="node2" presStyleIdx="0" presStyleCnt="4"/>
      <dgm:spPr/>
      <dgm:t>
        <a:bodyPr/>
        <a:lstStyle/>
        <a:p>
          <a:endParaRPr lang="es-ES"/>
        </a:p>
      </dgm:t>
    </dgm:pt>
    <dgm:pt modelId="{084D3268-15C5-41F7-9F41-1DF51381223E}" type="pres">
      <dgm:prSet presAssocID="{AECE4A1E-B440-4EF5-866A-0E951443A5BB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1B0ED-5291-4657-81D8-829623A5DDC8}" type="pres">
      <dgm:prSet presAssocID="{AECE4A1E-B440-4EF5-866A-0E951443A5BB}" presName="hierChild3" presStyleCnt="0"/>
      <dgm:spPr/>
      <dgm:t>
        <a:bodyPr/>
        <a:lstStyle/>
        <a:p>
          <a:endParaRPr lang="es-ES"/>
        </a:p>
      </dgm:t>
    </dgm:pt>
    <dgm:pt modelId="{6E38362B-1AF8-4583-84B7-AB004FC38A71}" type="pres">
      <dgm:prSet presAssocID="{D23CCC52-84CF-4FF8-8581-89BEF1FADAB9}" presName="Name17" presStyleLbl="parChTrans1D3" presStyleIdx="0" presStyleCnt="5"/>
      <dgm:spPr/>
      <dgm:t>
        <a:bodyPr/>
        <a:lstStyle/>
        <a:p>
          <a:endParaRPr lang="es-ES"/>
        </a:p>
      </dgm:t>
    </dgm:pt>
    <dgm:pt modelId="{B6DABF1B-E121-4422-B0E5-2D43942DE02E}" type="pres">
      <dgm:prSet presAssocID="{3A0B1EE1-AE40-48FE-9525-40C2F9A58B72}" presName="hierRoot3" presStyleCnt="0"/>
      <dgm:spPr/>
      <dgm:t>
        <a:bodyPr/>
        <a:lstStyle/>
        <a:p>
          <a:endParaRPr lang="es-ES"/>
        </a:p>
      </dgm:t>
    </dgm:pt>
    <dgm:pt modelId="{119FAA46-6BF6-431C-A073-958FAF6AE28E}" type="pres">
      <dgm:prSet presAssocID="{3A0B1EE1-AE40-48FE-9525-40C2F9A58B72}" presName="composite3" presStyleCnt="0"/>
      <dgm:spPr/>
      <dgm:t>
        <a:bodyPr/>
        <a:lstStyle/>
        <a:p>
          <a:endParaRPr lang="es-ES"/>
        </a:p>
      </dgm:t>
    </dgm:pt>
    <dgm:pt modelId="{AC9FD5CB-11C9-491B-B7B0-D2F5E6474FCA}" type="pres">
      <dgm:prSet presAssocID="{3A0B1EE1-AE40-48FE-9525-40C2F9A58B72}" presName="background3" presStyleLbl="node3" presStyleIdx="0" presStyleCnt="5"/>
      <dgm:spPr/>
      <dgm:t>
        <a:bodyPr/>
        <a:lstStyle/>
        <a:p>
          <a:endParaRPr lang="es-ES"/>
        </a:p>
      </dgm:t>
    </dgm:pt>
    <dgm:pt modelId="{296BB053-E383-4249-B030-0D7011BB753E}" type="pres">
      <dgm:prSet presAssocID="{3A0B1EE1-AE40-48FE-9525-40C2F9A58B72}" presName="text3" presStyleLbl="fgAcc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5EE765-385B-4FDA-BDDD-ACF6381B0370}" type="pres">
      <dgm:prSet presAssocID="{3A0B1EE1-AE40-48FE-9525-40C2F9A58B72}" presName="hierChild4" presStyleCnt="0"/>
      <dgm:spPr/>
      <dgm:t>
        <a:bodyPr/>
        <a:lstStyle/>
        <a:p>
          <a:endParaRPr lang="es-ES"/>
        </a:p>
      </dgm:t>
    </dgm:pt>
    <dgm:pt modelId="{F4A79FEF-5EBE-4B86-90D7-313AFFC5D881}" type="pres">
      <dgm:prSet presAssocID="{83E4A189-0B58-42EF-94F5-63148AFA18DC}" presName="Name17" presStyleLbl="parChTrans1D3" presStyleIdx="1" presStyleCnt="5"/>
      <dgm:spPr/>
      <dgm:t>
        <a:bodyPr/>
        <a:lstStyle/>
        <a:p>
          <a:endParaRPr lang="es-ES"/>
        </a:p>
      </dgm:t>
    </dgm:pt>
    <dgm:pt modelId="{9A032519-595E-4A02-85D6-A39EBDFC6707}" type="pres">
      <dgm:prSet presAssocID="{13F0F8FF-7C7E-4375-B559-B9BE87CEFC84}" presName="hierRoot3" presStyleCnt="0"/>
      <dgm:spPr/>
      <dgm:t>
        <a:bodyPr/>
        <a:lstStyle/>
        <a:p>
          <a:endParaRPr lang="es-ES"/>
        </a:p>
      </dgm:t>
    </dgm:pt>
    <dgm:pt modelId="{5BA7D775-98B4-4293-8CFF-CEFB2BF88D7F}" type="pres">
      <dgm:prSet presAssocID="{13F0F8FF-7C7E-4375-B559-B9BE87CEFC84}" presName="composite3" presStyleCnt="0"/>
      <dgm:spPr/>
      <dgm:t>
        <a:bodyPr/>
        <a:lstStyle/>
        <a:p>
          <a:endParaRPr lang="es-ES"/>
        </a:p>
      </dgm:t>
    </dgm:pt>
    <dgm:pt modelId="{F024B4A4-C4F6-4B0C-B9FA-9E59B9DF44D4}" type="pres">
      <dgm:prSet presAssocID="{13F0F8FF-7C7E-4375-B559-B9BE87CEFC84}" presName="background3" presStyleLbl="node3" presStyleIdx="1" presStyleCnt="5"/>
      <dgm:spPr/>
      <dgm:t>
        <a:bodyPr/>
        <a:lstStyle/>
        <a:p>
          <a:endParaRPr lang="es-ES"/>
        </a:p>
      </dgm:t>
    </dgm:pt>
    <dgm:pt modelId="{7A908574-E72A-4411-A590-A8534171AE03}" type="pres">
      <dgm:prSet presAssocID="{13F0F8FF-7C7E-4375-B559-B9BE87CEFC84}" presName="text3" presStyleLbl="fgAcc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C71CC5-38F3-4372-A28B-A759BAC7D5C1}" type="pres">
      <dgm:prSet presAssocID="{13F0F8FF-7C7E-4375-B559-B9BE87CEFC84}" presName="hierChild4" presStyleCnt="0"/>
      <dgm:spPr/>
      <dgm:t>
        <a:bodyPr/>
        <a:lstStyle/>
        <a:p>
          <a:endParaRPr lang="es-ES"/>
        </a:p>
      </dgm:t>
    </dgm:pt>
    <dgm:pt modelId="{DD44FA7F-4FB5-42F5-B3B5-6653A1FA75F1}" type="pres">
      <dgm:prSet presAssocID="{1C5A2BCB-8FD6-46B9-9D93-924DC6A713E5}" presName="Name10" presStyleLbl="parChTrans1D2" presStyleIdx="1" presStyleCnt="4"/>
      <dgm:spPr/>
      <dgm:t>
        <a:bodyPr/>
        <a:lstStyle/>
        <a:p>
          <a:endParaRPr lang="es-ES"/>
        </a:p>
      </dgm:t>
    </dgm:pt>
    <dgm:pt modelId="{869C4666-E089-45ED-BD7B-B6CC35596E16}" type="pres">
      <dgm:prSet presAssocID="{D47C2596-27E9-4FE1-B0D5-0B0206BC898E}" presName="hierRoot2" presStyleCnt="0"/>
      <dgm:spPr/>
      <dgm:t>
        <a:bodyPr/>
        <a:lstStyle/>
        <a:p>
          <a:endParaRPr lang="es-ES"/>
        </a:p>
      </dgm:t>
    </dgm:pt>
    <dgm:pt modelId="{B5D80433-E9E4-446A-875D-9012D501DA29}" type="pres">
      <dgm:prSet presAssocID="{D47C2596-27E9-4FE1-B0D5-0B0206BC898E}" presName="composite2" presStyleCnt="0"/>
      <dgm:spPr/>
      <dgm:t>
        <a:bodyPr/>
        <a:lstStyle/>
        <a:p>
          <a:endParaRPr lang="es-ES"/>
        </a:p>
      </dgm:t>
    </dgm:pt>
    <dgm:pt modelId="{C9CDBE1A-9313-418F-AE13-7A6EF186DC9A}" type="pres">
      <dgm:prSet presAssocID="{D47C2596-27E9-4FE1-B0D5-0B0206BC898E}" presName="background2" presStyleLbl="node2" presStyleIdx="1" presStyleCnt="4"/>
      <dgm:spPr/>
      <dgm:t>
        <a:bodyPr/>
        <a:lstStyle/>
        <a:p>
          <a:endParaRPr lang="es-ES"/>
        </a:p>
      </dgm:t>
    </dgm:pt>
    <dgm:pt modelId="{D9EF0647-A209-4637-90D5-3D6C56ECC31A}" type="pres">
      <dgm:prSet presAssocID="{D47C2596-27E9-4FE1-B0D5-0B0206BC898E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ED26DB-0CE6-4E9E-B99D-8479CD665D3C}" type="pres">
      <dgm:prSet presAssocID="{D47C2596-27E9-4FE1-B0D5-0B0206BC898E}" presName="hierChild3" presStyleCnt="0"/>
      <dgm:spPr/>
      <dgm:t>
        <a:bodyPr/>
        <a:lstStyle/>
        <a:p>
          <a:endParaRPr lang="es-ES"/>
        </a:p>
      </dgm:t>
    </dgm:pt>
    <dgm:pt modelId="{590F7F56-CE4D-42AB-8A55-DEBD5BB37D4E}" type="pres">
      <dgm:prSet presAssocID="{338E7180-431A-4418-A9DB-12165A25D1B9}" presName="Name17" presStyleLbl="parChTrans1D3" presStyleIdx="2" presStyleCnt="5"/>
      <dgm:spPr/>
      <dgm:t>
        <a:bodyPr/>
        <a:lstStyle/>
        <a:p>
          <a:endParaRPr lang="es-ES"/>
        </a:p>
      </dgm:t>
    </dgm:pt>
    <dgm:pt modelId="{123149B5-B705-45F8-8E64-8B3D6E2BC924}" type="pres">
      <dgm:prSet presAssocID="{C20A639A-A0A3-46D0-8B43-301DC5CD5615}" presName="hierRoot3" presStyleCnt="0"/>
      <dgm:spPr/>
      <dgm:t>
        <a:bodyPr/>
        <a:lstStyle/>
        <a:p>
          <a:endParaRPr lang="es-ES"/>
        </a:p>
      </dgm:t>
    </dgm:pt>
    <dgm:pt modelId="{46349EDD-5E85-4404-A3B2-95ECEFB3F477}" type="pres">
      <dgm:prSet presAssocID="{C20A639A-A0A3-46D0-8B43-301DC5CD5615}" presName="composite3" presStyleCnt="0"/>
      <dgm:spPr/>
      <dgm:t>
        <a:bodyPr/>
        <a:lstStyle/>
        <a:p>
          <a:endParaRPr lang="es-ES"/>
        </a:p>
      </dgm:t>
    </dgm:pt>
    <dgm:pt modelId="{D158AFDB-86EE-4F00-8CA0-277FCB8DD5EE}" type="pres">
      <dgm:prSet presAssocID="{C20A639A-A0A3-46D0-8B43-301DC5CD5615}" presName="background3" presStyleLbl="node3" presStyleIdx="2" presStyleCnt="5"/>
      <dgm:spPr/>
      <dgm:t>
        <a:bodyPr/>
        <a:lstStyle/>
        <a:p>
          <a:endParaRPr lang="es-ES"/>
        </a:p>
      </dgm:t>
    </dgm:pt>
    <dgm:pt modelId="{8F80E2E4-40D1-4DC1-B537-F03EC8A028CB}" type="pres">
      <dgm:prSet presAssocID="{C20A639A-A0A3-46D0-8B43-301DC5CD5615}" presName="text3" presStyleLbl="fgAcc3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E45678-AA6E-479A-AA10-B7482A390516}" type="pres">
      <dgm:prSet presAssocID="{C20A639A-A0A3-46D0-8B43-301DC5CD5615}" presName="hierChild4" presStyleCnt="0"/>
      <dgm:spPr/>
      <dgm:t>
        <a:bodyPr/>
        <a:lstStyle/>
        <a:p>
          <a:endParaRPr lang="es-ES"/>
        </a:p>
      </dgm:t>
    </dgm:pt>
    <dgm:pt modelId="{EE6576FB-92D2-443D-9035-D4D210D8A4B1}" type="pres">
      <dgm:prSet presAssocID="{56DC4E02-C138-407B-A026-D93B635FB9B1}" presName="Name17" presStyleLbl="parChTrans1D3" presStyleIdx="3" presStyleCnt="5"/>
      <dgm:spPr/>
      <dgm:t>
        <a:bodyPr/>
        <a:lstStyle/>
        <a:p>
          <a:endParaRPr lang="es-ES"/>
        </a:p>
      </dgm:t>
    </dgm:pt>
    <dgm:pt modelId="{D2C6D3A7-145E-4183-B163-A0D969E5DAC1}" type="pres">
      <dgm:prSet presAssocID="{82C6BC1C-ABF0-404A-BF3D-E2F3FB322656}" presName="hierRoot3" presStyleCnt="0"/>
      <dgm:spPr/>
      <dgm:t>
        <a:bodyPr/>
        <a:lstStyle/>
        <a:p>
          <a:endParaRPr lang="es-ES"/>
        </a:p>
      </dgm:t>
    </dgm:pt>
    <dgm:pt modelId="{C63FBE13-4330-4FE5-9D96-CE48A17DC05B}" type="pres">
      <dgm:prSet presAssocID="{82C6BC1C-ABF0-404A-BF3D-E2F3FB322656}" presName="composite3" presStyleCnt="0"/>
      <dgm:spPr/>
      <dgm:t>
        <a:bodyPr/>
        <a:lstStyle/>
        <a:p>
          <a:endParaRPr lang="es-ES"/>
        </a:p>
      </dgm:t>
    </dgm:pt>
    <dgm:pt modelId="{BA5D1F2D-5987-482C-8465-9445E014FA8D}" type="pres">
      <dgm:prSet presAssocID="{82C6BC1C-ABF0-404A-BF3D-E2F3FB322656}" presName="background3" presStyleLbl="node3" presStyleIdx="3" presStyleCnt="5"/>
      <dgm:spPr/>
      <dgm:t>
        <a:bodyPr/>
        <a:lstStyle/>
        <a:p>
          <a:endParaRPr lang="es-ES"/>
        </a:p>
      </dgm:t>
    </dgm:pt>
    <dgm:pt modelId="{CF784366-4E9F-47D8-AFEC-5AD0677939EA}" type="pres">
      <dgm:prSet presAssocID="{82C6BC1C-ABF0-404A-BF3D-E2F3FB322656}" presName="text3" presStyleLbl="fgAcc3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773B6B-781F-40DE-B0E4-F87EBFF79491}" type="pres">
      <dgm:prSet presAssocID="{82C6BC1C-ABF0-404A-BF3D-E2F3FB322656}" presName="hierChild4" presStyleCnt="0"/>
      <dgm:spPr/>
      <dgm:t>
        <a:bodyPr/>
        <a:lstStyle/>
        <a:p>
          <a:endParaRPr lang="es-ES"/>
        </a:p>
      </dgm:t>
    </dgm:pt>
    <dgm:pt modelId="{C3164B14-D066-41D5-BE70-4728C435A263}" type="pres">
      <dgm:prSet presAssocID="{CFCA3A27-13CE-4E20-9A67-71EFEE52B5C8}" presName="Name10" presStyleLbl="parChTrans1D2" presStyleIdx="2" presStyleCnt="4"/>
      <dgm:spPr/>
      <dgm:t>
        <a:bodyPr/>
        <a:lstStyle/>
        <a:p>
          <a:endParaRPr lang="es-ES"/>
        </a:p>
      </dgm:t>
    </dgm:pt>
    <dgm:pt modelId="{367E7EE4-55BC-4295-8666-7034014D88AA}" type="pres">
      <dgm:prSet presAssocID="{55FE948F-2068-4769-A488-0BBE981059CC}" presName="hierRoot2" presStyleCnt="0"/>
      <dgm:spPr/>
      <dgm:t>
        <a:bodyPr/>
        <a:lstStyle/>
        <a:p>
          <a:endParaRPr lang="es-ES"/>
        </a:p>
      </dgm:t>
    </dgm:pt>
    <dgm:pt modelId="{D7EB1D48-2ED3-4174-9999-FA3CDC91B488}" type="pres">
      <dgm:prSet presAssocID="{55FE948F-2068-4769-A488-0BBE981059CC}" presName="composite2" presStyleCnt="0"/>
      <dgm:spPr/>
      <dgm:t>
        <a:bodyPr/>
        <a:lstStyle/>
        <a:p>
          <a:endParaRPr lang="es-ES"/>
        </a:p>
      </dgm:t>
    </dgm:pt>
    <dgm:pt modelId="{582881AE-AD25-422A-A313-1614D51FD8F4}" type="pres">
      <dgm:prSet presAssocID="{55FE948F-2068-4769-A488-0BBE981059CC}" presName="background2" presStyleLbl="node2" presStyleIdx="2" presStyleCnt="4"/>
      <dgm:spPr/>
      <dgm:t>
        <a:bodyPr/>
        <a:lstStyle/>
        <a:p>
          <a:endParaRPr lang="es-ES"/>
        </a:p>
      </dgm:t>
    </dgm:pt>
    <dgm:pt modelId="{147A6EE3-8E15-4A12-BC59-A55FDAD5FB72}" type="pres">
      <dgm:prSet presAssocID="{55FE948F-2068-4769-A488-0BBE981059CC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2D5E06-8453-46BF-A35F-C01C097C671E}" type="pres">
      <dgm:prSet presAssocID="{55FE948F-2068-4769-A488-0BBE981059CC}" presName="hierChild3" presStyleCnt="0"/>
      <dgm:spPr/>
      <dgm:t>
        <a:bodyPr/>
        <a:lstStyle/>
        <a:p>
          <a:endParaRPr lang="es-ES"/>
        </a:p>
      </dgm:t>
    </dgm:pt>
    <dgm:pt modelId="{84322B0E-D972-43FF-8271-D66C19437C03}" type="pres">
      <dgm:prSet presAssocID="{1FDAD068-F382-461A-AEBB-6D44CDD78177}" presName="Name17" presStyleLbl="parChTrans1D3" presStyleIdx="4" presStyleCnt="5"/>
      <dgm:spPr/>
      <dgm:t>
        <a:bodyPr/>
        <a:lstStyle/>
        <a:p>
          <a:endParaRPr lang="es-ES"/>
        </a:p>
      </dgm:t>
    </dgm:pt>
    <dgm:pt modelId="{3658F5C9-B8B2-47E8-BE68-EAA6A9F0AFDB}" type="pres">
      <dgm:prSet presAssocID="{F88B7AFB-243A-411E-8BB2-D0A05D748E86}" presName="hierRoot3" presStyleCnt="0"/>
      <dgm:spPr/>
      <dgm:t>
        <a:bodyPr/>
        <a:lstStyle/>
        <a:p>
          <a:endParaRPr lang="es-ES"/>
        </a:p>
      </dgm:t>
    </dgm:pt>
    <dgm:pt modelId="{B511C6D4-2201-4CA2-89F3-3B4C2EB9B258}" type="pres">
      <dgm:prSet presAssocID="{F88B7AFB-243A-411E-8BB2-D0A05D748E86}" presName="composite3" presStyleCnt="0"/>
      <dgm:spPr/>
      <dgm:t>
        <a:bodyPr/>
        <a:lstStyle/>
        <a:p>
          <a:endParaRPr lang="es-ES"/>
        </a:p>
      </dgm:t>
    </dgm:pt>
    <dgm:pt modelId="{C6656A97-78FA-43EB-8E9C-F155D0999C02}" type="pres">
      <dgm:prSet presAssocID="{F88B7AFB-243A-411E-8BB2-D0A05D748E86}" presName="background3" presStyleLbl="node3" presStyleIdx="4" presStyleCnt="5"/>
      <dgm:spPr/>
      <dgm:t>
        <a:bodyPr/>
        <a:lstStyle/>
        <a:p>
          <a:endParaRPr lang="es-ES"/>
        </a:p>
      </dgm:t>
    </dgm:pt>
    <dgm:pt modelId="{DF9B1479-2D9B-4919-AF95-C7CFAACA6AAD}" type="pres">
      <dgm:prSet presAssocID="{F88B7AFB-243A-411E-8BB2-D0A05D748E86}" presName="text3" presStyleLbl="fgAcc3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7630C3-121C-4E96-90C0-EC89A30EF154}" type="pres">
      <dgm:prSet presAssocID="{F88B7AFB-243A-411E-8BB2-D0A05D748E86}" presName="hierChild4" presStyleCnt="0"/>
      <dgm:spPr/>
      <dgm:t>
        <a:bodyPr/>
        <a:lstStyle/>
        <a:p>
          <a:endParaRPr lang="es-ES"/>
        </a:p>
      </dgm:t>
    </dgm:pt>
    <dgm:pt modelId="{64AE44EB-A789-4A88-9F3B-B5EC55213515}" type="pres">
      <dgm:prSet presAssocID="{F6B9C39F-8567-46BF-924B-6DAE3B1CE397}" presName="Name23" presStyleLbl="parChTrans1D4" presStyleIdx="0" presStyleCnt="1"/>
      <dgm:spPr/>
      <dgm:t>
        <a:bodyPr/>
        <a:lstStyle/>
        <a:p>
          <a:endParaRPr lang="es-ES"/>
        </a:p>
      </dgm:t>
    </dgm:pt>
    <dgm:pt modelId="{983E8A8B-DB44-403B-999F-519049E71775}" type="pres">
      <dgm:prSet presAssocID="{BE4FF5C1-8F63-4195-91D7-EB183ACAFC0B}" presName="hierRoot4" presStyleCnt="0"/>
      <dgm:spPr/>
      <dgm:t>
        <a:bodyPr/>
        <a:lstStyle/>
        <a:p>
          <a:endParaRPr lang="es-ES"/>
        </a:p>
      </dgm:t>
    </dgm:pt>
    <dgm:pt modelId="{C91CD300-D583-41AE-815F-291BE035E6E3}" type="pres">
      <dgm:prSet presAssocID="{BE4FF5C1-8F63-4195-91D7-EB183ACAFC0B}" presName="composite4" presStyleCnt="0"/>
      <dgm:spPr/>
      <dgm:t>
        <a:bodyPr/>
        <a:lstStyle/>
        <a:p>
          <a:endParaRPr lang="es-ES"/>
        </a:p>
      </dgm:t>
    </dgm:pt>
    <dgm:pt modelId="{7C9F245D-4599-4BC3-99C4-3C6E38467E9B}" type="pres">
      <dgm:prSet presAssocID="{BE4FF5C1-8F63-4195-91D7-EB183ACAFC0B}" presName="background4" presStyleLbl="node4" presStyleIdx="0" presStyleCnt="1"/>
      <dgm:spPr/>
      <dgm:t>
        <a:bodyPr/>
        <a:lstStyle/>
        <a:p>
          <a:endParaRPr lang="es-ES"/>
        </a:p>
      </dgm:t>
    </dgm:pt>
    <dgm:pt modelId="{DDEE2D18-646D-49ED-ACAB-0663D1056FB9}" type="pres">
      <dgm:prSet presAssocID="{BE4FF5C1-8F63-4195-91D7-EB183ACAFC0B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D03D76-B160-4974-9F47-5DDEEF423F70}" type="pres">
      <dgm:prSet presAssocID="{BE4FF5C1-8F63-4195-91D7-EB183ACAFC0B}" presName="hierChild5" presStyleCnt="0"/>
      <dgm:spPr/>
      <dgm:t>
        <a:bodyPr/>
        <a:lstStyle/>
        <a:p>
          <a:endParaRPr lang="es-ES"/>
        </a:p>
      </dgm:t>
    </dgm:pt>
    <dgm:pt modelId="{93060638-6713-46A4-920B-00FB81570F3A}" type="pres">
      <dgm:prSet presAssocID="{410675B8-C750-4BB8-B06D-37BEF3E48B98}" presName="Name10" presStyleLbl="parChTrans1D2" presStyleIdx="3" presStyleCnt="4"/>
      <dgm:spPr/>
      <dgm:t>
        <a:bodyPr/>
        <a:lstStyle/>
        <a:p>
          <a:endParaRPr lang="es-ES"/>
        </a:p>
      </dgm:t>
    </dgm:pt>
    <dgm:pt modelId="{7D62559D-7B5F-445E-8E31-3A54B700E2E0}" type="pres">
      <dgm:prSet presAssocID="{9FD59AC2-450D-4063-B1C5-1DF1DE1DD8D2}" presName="hierRoot2" presStyleCnt="0"/>
      <dgm:spPr/>
      <dgm:t>
        <a:bodyPr/>
        <a:lstStyle/>
        <a:p>
          <a:endParaRPr lang="es-ES"/>
        </a:p>
      </dgm:t>
    </dgm:pt>
    <dgm:pt modelId="{134CC737-B386-478D-BA98-D7FB9920529E}" type="pres">
      <dgm:prSet presAssocID="{9FD59AC2-450D-4063-B1C5-1DF1DE1DD8D2}" presName="composite2" presStyleCnt="0"/>
      <dgm:spPr/>
      <dgm:t>
        <a:bodyPr/>
        <a:lstStyle/>
        <a:p>
          <a:endParaRPr lang="es-ES"/>
        </a:p>
      </dgm:t>
    </dgm:pt>
    <dgm:pt modelId="{CCBE637B-D72D-416F-892B-1E0ACE0642DA}" type="pres">
      <dgm:prSet presAssocID="{9FD59AC2-450D-4063-B1C5-1DF1DE1DD8D2}" presName="background2" presStyleLbl="node2" presStyleIdx="3" presStyleCnt="4"/>
      <dgm:spPr/>
      <dgm:t>
        <a:bodyPr/>
        <a:lstStyle/>
        <a:p>
          <a:endParaRPr lang="es-ES"/>
        </a:p>
      </dgm:t>
    </dgm:pt>
    <dgm:pt modelId="{0A696275-FE78-4441-A757-12E2FC696428}" type="pres">
      <dgm:prSet presAssocID="{9FD59AC2-450D-4063-B1C5-1DF1DE1DD8D2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C4C6CC-F212-4142-AC98-9FC413EC9CA6}" type="pres">
      <dgm:prSet presAssocID="{9FD59AC2-450D-4063-B1C5-1DF1DE1DD8D2}" presName="hierChild3" presStyleCnt="0"/>
      <dgm:spPr/>
      <dgm:t>
        <a:bodyPr/>
        <a:lstStyle/>
        <a:p>
          <a:endParaRPr lang="es-ES"/>
        </a:p>
      </dgm:t>
    </dgm:pt>
  </dgm:ptLst>
  <dgm:cxnLst>
    <dgm:cxn modelId="{E2A576DC-5E68-4D14-BC5C-CD9C39D8CD8E}" srcId="{D47C2596-27E9-4FE1-B0D5-0B0206BC898E}" destId="{C20A639A-A0A3-46D0-8B43-301DC5CD5615}" srcOrd="0" destOrd="0" parTransId="{338E7180-431A-4418-A9DB-12165A25D1B9}" sibTransId="{AB91E30F-2223-49F9-B77A-C03888B285DB}"/>
    <dgm:cxn modelId="{08858A23-8C2E-4838-8642-C2D4CC36A76F}" type="presOf" srcId="{1C5A2BCB-8FD6-46B9-9D93-924DC6A713E5}" destId="{DD44FA7F-4FB5-42F5-B3B5-6653A1FA75F1}" srcOrd="0" destOrd="0" presId="urn:microsoft.com/office/officeart/2005/8/layout/hierarchy1"/>
    <dgm:cxn modelId="{339028DE-278E-4EE8-8B74-BC11B19ABD67}" srcId="{A348C98C-A89A-4750-AF66-DC4A7EFC10AB}" destId="{D47C2596-27E9-4FE1-B0D5-0B0206BC898E}" srcOrd="1" destOrd="0" parTransId="{1C5A2BCB-8FD6-46B9-9D93-924DC6A713E5}" sibTransId="{E985513E-A5A6-44E1-AA20-7C7BB3C73D2F}"/>
    <dgm:cxn modelId="{15F04EE4-9C8B-4431-8368-B542D528E6C7}" type="presOf" srcId="{BE4FF5C1-8F63-4195-91D7-EB183ACAFC0B}" destId="{DDEE2D18-646D-49ED-ACAB-0663D1056FB9}" srcOrd="0" destOrd="0" presId="urn:microsoft.com/office/officeart/2005/8/layout/hierarchy1"/>
    <dgm:cxn modelId="{7F0B2A24-C355-454F-AE5B-DB21CB36C909}" srcId="{A348C98C-A89A-4750-AF66-DC4A7EFC10AB}" destId="{9FD59AC2-450D-4063-B1C5-1DF1DE1DD8D2}" srcOrd="3" destOrd="0" parTransId="{410675B8-C750-4BB8-B06D-37BEF3E48B98}" sibTransId="{68FDAFF4-4B22-4D9C-BD94-1CF32DFD0BB2}"/>
    <dgm:cxn modelId="{3D773DD8-EABC-4E0C-ACB1-B0F9A36ED4D8}" type="presOf" srcId="{F88B7AFB-243A-411E-8BB2-D0A05D748E86}" destId="{DF9B1479-2D9B-4919-AF95-C7CFAACA6AAD}" srcOrd="0" destOrd="0" presId="urn:microsoft.com/office/officeart/2005/8/layout/hierarchy1"/>
    <dgm:cxn modelId="{2035B35F-8594-4993-987B-F0CAF01BFCD5}" srcId="{F88B7AFB-243A-411E-8BB2-D0A05D748E86}" destId="{BE4FF5C1-8F63-4195-91D7-EB183ACAFC0B}" srcOrd="0" destOrd="0" parTransId="{F6B9C39F-8567-46BF-924B-6DAE3B1CE397}" sibTransId="{8556A81D-E420-46FC-9B14-77C00DEFA25C}"/>
    <dgm:cxn modelId="{470B68A8-8ECB-45FE-B44C-1CF228A44593}" srcId="{A348C98C-A89A-4750-AF66-DC4A7EFC10AB}" destId="{AECE4A1E-B440-4EF5-866A-0E951443A5BB}" srcOrd="0" destOrd="0" parTransId="{82D6C0C8-C8DC-424C-BE74-26C904AD7F08}" sibTransId="{C69D8046-CC06-47DC-A6D2-679DB610EF73}"/>
    <dgm:cxn modelId="{CA763E6F-1F2D-4E37-BE08-95F495BE4DDD}" type="presOf" srcId="{CFCA3A27-13CE-4E20-9A67-71EFEE52B5C8}" destId="{C3164B14-D066-41D5-BE70-4728C435A263}" srcOrd="0" destOrd="0" presId="urn:microsoft.com/office/officeart/2005/8/layout/hierarchy1"/>
    <dgm:cxn modelId="{EFEA65F6-9A73-40CB-B7B6-65D19383C75B}" type="presOf" srcId="{82D6C0C8-C8DC-424C-BE74-26C904AD7F08}" destId="{04A5D371-2AA2-439C-9891-FFC1491E2DD1}" srcOrd="0" destOrd="0" presId="urn:microsoft.com/office/officeart/2005/8/layout/hierarchy1"/>
    <dgm:cxn modelId="{1BCE800E-F473-4721-AB38-554277A0D5AC}" type="presOf" srcId="{410675B8-C750-4BB8-B06D-37BEF3E48B98}" destId="{93060638-6713-46A4-920B-00FB81570F3A}" srcOrd="0" destOrd="0" presId="urn:microsoft.com/office/officeart/2005/8/layout/hierarchy1"/>
    <dgm:cxn modelId="{792A12A0-B019-4764-905F-C0C4E177954D}" type="presOf" srcId="{AECE4A1E-B440-4EF5-866A-0E951443A5BB}" destId="{084D3268-15C5-41F7-9F41-1DF51381223E}" srcOrd="0" destOrd="0" presId="urn:microsoft.com/office/officeart/2005/8/layout/hierarchy1"/>
    <dgm:cxn modelId="{C44920F9-8ACD-4B2C-A9D8-3A91F3F9243F}" type="presOf" srcId="{83E4A189-0B58-42EF-94F5-63148AFA18DC}" destId="{F4A79FEF-5EBE-4B86-90D7-313AFFC5D881}" srcOrd="0" destOrd="0" presId="urn:microsoft.com/office/officeart/2005/8/layout/hierarchy1"/>
    <dgm:cxn modelId="{B1F546D3-E807-445E-BAE2-2B62E5E7F770}" type="presOf" srcId="{D23CCC52-84CF-4FF8-8581-89BEF1FADAB9}" destId="{6E38362B-1AF8-4583-84B7-AB004FC38A71}" srcOrd="0" destOrd="0" presId="urn:microsoft.com/office/officeart/2005/8/layout/hierarchy1"/>
    <dgm:cxn modelId="{6252588B-218F-48DA-85D8-853085EEE128}" type="presOf" srcId="{C20A639A-A0A3-46D0-8B43-301DC5CD5615}" destId="{8F80E2E4-40D1-4DC1-B537-F03EC8A028CB}" srcOrd="0" destOrd="0" presId="urn:microsoft.com/office/officeart/2005/8/layout/hierarchy1"/>
    <dgm:cxn modelId="{D0A69F49-6C6E-4CAE-93D9-3C2793B2991A}" type="presOf" srcId="{A348C98C-A89A-4750-AF66-DC4A7EFC10AB}" destId="{22486D0F-07AE-46DC-B823-BE05C5E577D5}" srcOrd="0" destOrd="0" presId="urn:microsoft.com/office/officeart/2005/8/layout/hierarchy1"/>
    <dgm:cxn modelId="{82806DBF-4A8A-439F-BD4E-D4743C50E928}" type="presOf" srcId="{D47C2596-27E9-4FE1-B0D5-0B0206BC898E}" destId="{D9EF0647-A209-4637-90D5-3D6C56ECC31A}" srcOrd="0" destOrd="0" presId="urn:microsoft.com/office/officeart/2005/8/layout/hierarchy1"/>
    <dgm:cxn modelId="{91470426-9C91-44DB-B393-84032FBAE54B}" type="presOf" srcId="{338E7180-431A-4418-A9DB-12165A25D1B9}" destId="{590F7F56-CE4D-42AB-8A55-DEBD5BB37D4E}" srcOrd="0" destOrd="0" presId="urn:microsoft.com/office/officeart/2005/8/layout/hierarchy1"/>
    <dgm:cxn modelId="{70682F7A-A8E1-488C-8E3F-B4BC826D5A06}" type="presOf" srcId="{4DAAB811-6FCE-40BD-A5BA-A91C4E681878}" destId="{0C3ABEEF-69EF-4CDB-B0C8-3430B5C68F9F}" srcOrd="0" destOrd="0" presId="urn:microsoft.com/office/officeart/2005/8/layout/hierarchy1"/>
    <dgm:cxn modelId="{D458C146-431C-4D8B-9A82-3DF56747544A}" srcId="{AECE4A1E-B440-4EF5-866A-0E951443A5BB}" destId="{13F0F8FF-7C7E-4375-B559-B9BE87CEFC84}" srcOrd="1" destOrd="0" parTransId="{83E4A189-0B58-42EF-94F5-63148AFA18DC}" sibTransId="{34981BC6-07E3-4450-9F97-C7F9749549D2}"/>
    <dgm:cxn modelId="{5757372C-83F9-4BF7-990E-B3E7BF84ACD5}" srcId="{AECE4A1E-B440-4EF5-866A-0E951443A5BB}" destId="{3A0B1EE1-AE40-48FE-9525-40C2F9A58B72}" srcOrd="0" destOrd="0" parTransId="{D23CCC52-84CF-4FF8-8581-89BEF1FADAB9}" sibTransId="{5B789195-FFA4-4372-A7E2-4443186EBA2B}"/>
    <dgm:cxn modelId="{9D66FD09-8970-484E-8612-74473B713D25}" srcId="{A348C98C-A89A-4750-AF66-DC4A7EFC10AB}" destId="{55FE948F-2068-4769-A488-0BBE981059CC}" srcOrd="2" destOrd="0" parTransId="{CFCA3A27-13CE-4E20-9A67-71EFEE52B5C8}" sibTransId="{9BFBAF19-6A1B-41FD-8537-B1A7B6385166}"/>
    <dgm:cxn modelId="{92669C7B-7FDF-48E4-938C-35AE7D9B2FC6}" type="presOf" srcId="{F6B9C39F-8567-46BF-924B-6DAE3B1CE397}" destId="{64AE44EB-A789-4A88-9F3B-B5EC55213515}" srcOrd="0" destOrd="0" presId="urn:microsoft.com/office/officeart/2005/8/layout/hierarchy1"/>
    <dgm:cxn modelId="{5A87DA1C-F5BE-4702-9E0F-D5EA12838E24}" type="presOf" srcId="{1FDAD068-F382-461A-AEBB-6D44CDD78177}" destId="{84322B0E-D972-43FF-8271-D66C19437C03}" srcOrd="0" destOrd="0" presId="urn:microsoft.com/office/officeart/2005/8/layout/hierarchy1"/>
    <dgm:cxn modelId="{74DD8B85-1EC0-439C-9104-43DDEFBBB838}" srcId="{D47C2596-27E9-4FE1-B0D5-0B0206BC898E}" destId="{82C6BC1C-ABF0-404A-BF3D-E2F3FB322656}" srcOrd="1" destOrd="0" parTransId="{56DC4E02-C138-407B-A026-D93B635FB9B1}" sibTransId="{6F6A6EC7-FB52-45FD-B075-10CD9986F454}"/>
    <dgm:cxn modelId="{074B9A97-96B2-43DE-9F1D-40F36CC3D5AE}" type="presOf" srcId="{56DC4E02-C138-407B-A026-D93B635FB9B1}" destId="{EE6576FB-92D2-443D-9035-D4D210D8A4B1}" srcOrd="0" destOrd="0" presId="urn:microsoft.com/office/officeart/2005/8/layout/hierarchy1"/>
    <dgm:cxn modelId="{136A7981-5659-40C8-9664-21838FEF827D}" type="presOf" srcId="{9FD59AC2-450D-4063-B1C5-1DF1DE1DD8D2}" destId="{0A696275-FE78-4441-A757-12E2FC696428}" srcOrd="0" destOrd="0" presId="urn:microsoft.com/office/officeart/2005/8/layout/hierarchy1"/>
    <dgm:cxn modelId="{FE3D556C-AA3C-4651-A160-8DA9DE48AFFC}" type="presOf" srcId="{82C6BC1C-ABF0-404A-BF3D-E2F3FB322656}" destId="{CF784366-4E9F-47D8-AFEC-5AD0677939EA}" srcOrd="0" destOrd="0" presId="urn:microsoft.com/office/officeart/2005/8/layout/hierarchy1"/>
    <dgm:cxn modelId="{5EA9FF5C-B2A9-4D06-8420-4E446D25429D}" type="presOf" srcId="{3A0B1EE1-AE40-48FE-9525-40C2F9A58B72}" destId="{296BB053-E383-4249-B030-0D7011BB753E}" srcOrd="0" destOrd="0" presId="urn:microsoft.com/office/officeart/2005/8/layout/hierarchy1"/>
    <dgm:cxn modelId="{23BBCAC5-2D0D-485D-8019-2FA822194DC8}" srcId="{4DAAB811-6FCE-40BD-A5BA-A91C4E681878}" destId="{A348C98C-A89A-4750-AF66-DC4A7EFC10AB}" srcOrd="0" destOrd="0" parTransId="{3C0B86C1-2BBE-4755-96C6-090A8769170F}" sibTransId="{0C8EE51A-6289-402F-BA68-E3AAEB7FBA84}"/>
    <dgm:cxn modelId="{CCE1FEF6-3CA0-40CE-A92D-D1E2280918BA}" type="presOf" srcId="{55FE948F-2068-4769-A488-0BBE981059CC}" destId="{147A6EE3-8E15-4A12-BC59-A55FDAD5FB72}" srcOrd="0" destOrd="0" presId="urn:microsoft.com/office/officeart/2005/8/layout/hierarchy1"/>
    <dgm:cxn modelId="{966FB62E-73E7-4B58-B2CE-D111B2BC3A33}" srcId="{55FE948F-2068-4769-A488-0BBE981059CC}" destId="{F88B7AFB-243A-411E-8BB2-D0A05D748E86}" srcOrd="0" destOrd="0" parTransId="{1FDAD068-F382-461A-AEBB-6D44CDD78177}" sibTransId="{6176FC49-0F1B-4A9B-AE11-459261EE8342}"/>
    <dgm:cxn modelId="{FBC70C8C-54C7-4BEE-8EAC-C9D989681E23}" type="presOf" srcId="{13F0F8FF-7C7E-4375-B559-B9BE87CEFC84}" destId="{7A908574-E72A-4411-A590-A8534171AE03}" srcOrd="0" destOrd="0" presId="urn:microsoft.com/office/officeart/2005/8/layout/hierarchy1"/>
    <dgm:cxn modelId="{9812C164-C9B3-4265-8828-11F4AFADB930}" type="presParOf" srcId="{0C3ABEEF-69EF-4CDB-B0C8-3430B5C68F9F}" destId="{0F18D2DB-946E-4925-949F-EFE38B560E85}" srcOrd="0" destOrd="0" presId="urn:microsoft.com/office/officeart/2005/8/layout/hierarchy1"/>
    <dgm:cxn modelId="{1466E7E9-56FE-4779-8C84-488E1C64427B}" type="presParOf" srcId="{0F18D2DB-946E-4925-949F-EFE38B560E85}" destId="{5C8A0794-6EB4-4E77-B119-964F442C82EF}" srcOrd="0" destOrd="0" presId="urn:microsoft.com/office/officeart/2005/8/layout/hierarchy1"/>
    <dgm:cxn modelId="{662AD3F6-77F2-4200-9BE6-C98543B4A966}" type="presParOf" srcId="{5C8A0794-6EB4-4E77-B119-964F442C82EF}" destId="{1C5B0A06-EE97-4D75-A21D-531E08FA1228}" srcOrd="0" destOrd="0" presId="urn:microsoft.com/office/officeart/2005/8/layout/hierarchy1"/>
    <dgm:cxn modelId="{F947CA33-5737-4FD9-8BB8-3397B26B2428}" type="presParOf" srcId="{5C8A0794-6EB4-4E77-B119-964F442C82EF}" destId="{22486D0F-07AE-46DC-B823-BE05C5E577D5}" srcOrd="1" destOrd="0" presId="urn:microsoft.com/office/officeart/2005/8/layout/hierarchy1"/>
    <dgm:cxn modelId="{F1477B4B-B991-4241-A4BB-5C7BD40DDCF7}" type="presParOf" srcId="{0F18D2DB-946E-4925-949F-EFE38B560E85}" destId="{5E2C3C9B-5955-4FF2-82E4-A6ADD96AEEEA}" srcOrd="1" destOrd="0" presId="urn:microsoft.com/office/officeart/2005/8/layout/hierarchy1"/>
    <dgm:cxn modelId="{1A7A3796-8A7C-4328-AFDE-133110989A32}" type="presParOf" srcId="{5E2C3C9B-5955-4FF2-82E4-A6ADD96AEEEA}" destId="{04A5D371-2AA2-439C-9891-FFC1491E2DD1}" srcOrd="0" destOrd="0" presId="urn:microsoft.com/office/officeart/2005/8/layout/hierarchy1"/>
    <dgm:cxn modelId="{8ECE4E53-8C11-4802-B26D-750AE1AE8E90}" type="presParOf" srcId="{5E2C3C9B-5955-4FF2-82E4-A6ADD96AEEEA}" destId="{D93D5044-ADBD-4457-9D44-9ECDE7114FDF}" srcOrd="1" destOrd="0" presId="urn:microsoft.com/office/officeart/2005/8/layout/hierarchy1"/>
    <dgm:cxn modelId="{85CC7357-9DE3-4429-BEFC-8D73C1CA3523}" type="presParOf" srcId="{D93D5044-ADBD-4457-9D44-9ECDE7114FDF}" destId="{C1466A4A-72C3-4521-9154-37E48BE4167C}" srcOrd="0" destOrd="0" presId="urn:microsoft.com/office/officeart/2005/8/layout/hierarchy1"/>
    <dgm:cxn modelId="{76F61826-B5A9-478C-87AD-2C02F193B1DA}" type="presParOf" srcId="{C1466A4A-72C3-4521-9154-37E48BE4167C}" destId="{B351DC87-9DB3-4734-A9F2-B2F75B684F4A}" srcOrd="0" destOrd="0" presId="urn:microsoft.com/office/officeart/2005/8/layout/hierarchy1"/>
    <dgm:cxn modelId="{06AFBAE6-2F0E-4B01-B835-760323C04FDE}" type="presParOf" srcId="{C1466A4A-72C3-4521-9154-37E48BE4167C}" destId="{084D3268-15C5-41F7-9F41-1DF51381223E}" srcOrd="1" destOrd="0" presId="urn:microsoft.com/office/officeart/2005/8/layout/hierarchy1"/>
    <dgm:cxn modelId="{9AB7598D-30E0-4674-953A-B117BDC2E312}" type="presParOf" srcId="{D93D5044-ADBD-4457-9D44-9ECDE7114FDF}" destId="{C3E1B0ED-5291-4657-81D8-829623A5DDC8}" srcOrd="1" destOrd="0" presId="urn:microsoft.com/office/officeart/2005/8/layout/hierarchy1"/>
    <dgm:cxn modelId="{B2BCC488-91FA-4783-B6BE-96C127D6D9AC}" type="presParOf" srcId="{C3E1B0ED-5291-4657-81D8-829623A5DDC8}" destId="{6E38362B-1AF8-4583-84B7-AB004FC38A71}" srcOrd="0" destOrd="0" presId="urn:microsoft.com/office/officeart/2005/8/layout/hierarchy1"/>
    <dgm:cxn modelId="{60A842E1-6765-4EEB-A186-DF75CC4641C9}" type="presParOf" srcId="{C3E1B0ED-5291-4657-81D8-829623A5DDC8}" destId="{B6DABF1B-E121-4422-B0E5-2D43942DE02E}" srcOrd="1" destOrd="0" presId="urn:microsoft.com/office/officeart/2005/8/layout/hierarchy1"/>
    <dgm:cxn modelId="{F97F7A8A-C4C1-45E3-A9D5-C431655DD239}" type="presParOf" srcId="{B6DABF1B-E121-4422-B0E5-2D43942DE02E}" destId="{119FAA46-6BF6-431C-A073-958FAF6AE28E}" srcOrd="0" destOrd="0" presId="urn:microsoft.com/office/officeart/2005/8/layout/hierarchy1"/>
    <dgm:cxn modelId="{34405411-07B9-4D05-899F-5E5F3954D61E}" type="presParOf" srcId="{119FAA46-6BF6-431C-A073-958FAF6AE28E}" destId="{AC9FD5CB-11C9-491B-B7B0-D2F5E6474FCA}" srcOrd="0" destOrd="0" presId="urn:microsoft.com/office/officeart/2005/8/layout/hierarchy1"/>
    <dgm:cxn modelId="{8EC5A182-9873-4A26-8CD7-CC1E205C6D32}" type="presParOf" srcId="{119FAA46-6BF6-431C-A073-958FAF6AE28E}" destId="{296BB053-E383-4249-B030-0D7011BB753E}" srcOrd="1" destOrd="0" presId="urn:microsoft.com/office/officeart/2005/8/layout/hierarchy1"/>
    <dgm:cxn modelId="{BB786001-F38D-4EF4-BB76-D902D7FB9D23}" type="presParOf" srcId="{B6DABF1B-E121-4422-B0E5-2D43942DE02E}" destId="{B15EE765-385B-4FDA-BDDD-ACF6381B0370}" srcOrd="1" destOrd="0" presId="urn:microsoft.com/office/officeart/2005/8/layout/hierarchy1"/>
    <dgm:cxn modelId="{880B977B-D3C3-44FB-8B4D-D3841FCE92DD}" type="presParOf" srcId="{C3E1B0ED-5291-4657-81D8-829623A5DDC8}" destId="{F4A79FEF-5EBE-4B86-90D7-313AFFC5D881}" srcOrd="2" destOrd="0" presId="urn:microsoft.com/office/officeart/2005/8/layout/hierarchy1"/>
    <dgm:cxn modelId="{7180A2C7-E11C-4327-9D71-6883225C07F8}" type="presParOf" srcId="{C3E1B0ED-5291-4657-81D8-829623A5DDC8}" destId="{9A032519-595E-4A02-85D6-A39EBDFC6707}" srcOrd="3" destOrd="0" presId="urn:microsoft.com/office/officeart/2005/8/layout/hierarchy1"/>
    <dgm:cxn modelId="{38C145BB-8614-4772-9A25-2CE70FA381CD}" type="presParOf" srcId="{9A032519-595E-4A02-85D6-A39EBDFC6707}" destId="{5BA7D775-98B4-4293-8CFF-CEFB2BF88D7F}" srcOrd="0" destOrd="0" presId="urn:microsoft.com/office/officeart/2005/8/layout/hierarchy1"/>
    <dgm:cxn modelId="{F2B301A5-0E59-4F97-8E8B-EBBC27BDC5F9}" type="presParOf" srcId="{5BA7D775-98B4-4293-8CFF-CEFB2BF88D7F}" destId="{F024B4A4-C4F6-4B0C-B9FA-9E59B9DF44D4}" srcOrd="0" destOrd="0" presId="urn:microsoft.com/office/officeart/2005/8/layout/hierarchy1"/>
    <dgm:cxn modelId="{19632148-F301-4630-9F91-F7AE74B30E1A}" type="presParOf" srcId="{5BA7D775-98B4-4293-8CFF-CEFB2BF88D7F}" destId="{7A908574-E72A-4411-A590-A8534171AE03}" srcOrd="1" destOrd="0" presId="urn:microsoft.com/office/officeart/2005/8/layout/hierarchy1"/>
    <dgm:cxn modelId="{16722C45-93B5-4683-9011-62B42594A48A}" type="presParOf" srcId="{9A032519-595E-4A02-85D6-A39EBDFC6707}" destId="{7CC71CC5-38F3-4372-A28B-A759BAC7D5C1}" srcOrd="1" destOrd="0" presId="urn:microsoft.com/office/officeart/2005/8/layout/hierarchy1"/>
    <dgm:cxn modelId="{6AF22AFF-AF9E-456E-A3B7-BE55C9B92FD1}" type="presParOf" srcId="{5E2C3C9B-5955-4FF2-82E4-A6ADD96AEEEA}" destId="{DD44FA7F-4FB5-42F5-B3B5-6653A1FA75F1}" srcOrd="2" destOrd="0" presId="urn:microsoft.com/office/officeart/2005/8/layout/hierarchy1"/>
    <dgm:cxn modelId="{641570EC-7B56-4456-92EE-FAD40FD0602E}" type="presParOf" srcId="{5E2C3C9B-5955-4FF2-82E4-A6ADD96AEEEA}" destId="{869C4666-E089-45ED-BD7B-B6CC35596E16}" srcOrd="3" destOrd="0" presId="urn:microsoft.com/office/officeart/2005/8/layout/hierarchy1"/>
    <dgm:cxn modelId="{D3C098BD-0693-4BA0-9B1F-4A5B0D71A69A}" type="presParOf" srcId="{869C4666-E089-45ED-BD7B-B6CC35596E16}" destId="{B5D80433-E9E4-446A-875D-9012D501DA29}" srcOrd="0" destOrd="0" presId="urn:microsoft.com/office/officeart/2005/8/layout/hierarchy1"/>
    <dgm:cxn modelId="{82B3D652-E5F9-4196-B189-765A6DEE9873}" type="presParOf" srcId="{B5D80433-E9E4-446A-875D-9012D501DA29}" destId="{C9CDBE1A-9313-418F-AE13-7A6EF186DC9A}" srcOrd="0" destOrd="0" presId="urn:microsoft.com/office/officeart/2005/8/layout/hierarchy1"/>
    <dgm:cxn modelId="{38338318-5647-48D9-9042-FFE01CA7E28F}" type="presParOf" srcId="{B5D80433-E9E4-446A-875D-9012D501DA29}" destId="{D9EF0647-A209-4637-90D5-3D6C56ECC31A}" srcOrd="1" destOrd="0" presId="urn:microsoft.com/office/officeart/2005/8/layout/hierarchy1"/>
    <dgm:cxn modelId="{A8EB47DF-4143-4A4C-A875-8D54E1B1A1D2}" type="presParOf" srcId="{869C4666-E089-45ED-BD7B-B6CC35596E16}" destId="{21ED26DB-0CE6-4E9E-B99D-8479CD665D3C}" srcOrd="1" destOrd="0" presId="urn:microsoft.com/office/officeart/2005/8/layout/hierarchy1"/>
    <dgm:cxn modelId="{1547284F-8920-4E27-B310-47C32BB4683A}" type="presParOf" srcId="{21ED26DB-0CE6-4E9E-B99D-8479CD665D3C}" destId="{590F7F56-CE4D-42AB-8A55-DEBD5BB37D4E}" srcOrd="0" destOrd="0" presId="urn:microsoft.com/office/officeart/2005/8/layout/hierarchy1"/>
    <dgm:cxn modelId="{6BE5508E-B3B6-4A9A-AB24-6502A2E6D730}" type="presParOf" srcId="{21ED26DB-0CE6-4E9E-B99D-8479CD665D3C}" destId="{123149B5-B705-45F8-8E64-8B3D6E2BC924}" srcOrd="1" destOrd="0" presId="urn:microsoft.com/office/officeart/2005/8/layout/hierarchy1"/>
    <dgm:cxn modelId="{317BE0C1-9E9F-4A06-B9A1-A445856CA5F9}" type="presParOf" srcId="{123149B5-B705-45F8-8E64-8B3D6E2BC924}" destId="{46349EDD-5E85-4404-A3B2-95ECEFB3F477}" srcOrd="0" destOrd="0" presId="urn:microsoft.com/office/officeart/2005/8/layout/hierarchy1"/>
    <dgm:cxn modelId="{5A5E4C3A-9A0D-4424-887E-2F40C59CB7F3}" type="presParOf" srcId="{46349EDD-5E85-4404-A3B2-95ECEFB3F477}" destId="{D158AFDB-86EE-4F00-8CA0-277FCB8DD5EE}" srcOrd="0" destOrd="0" presId="urn:microsoft.com/office/officeart/2005/8/layout/hierarchy1"/>
    <dgm:cxn modelId="{96952D0A-6D1D-4930-88CD-B20DE8AAC56A}" type="presParOf" srcId="{46349EDD-5E85-4404-A3B2-95ECEFB3F477}" destId="{8F80E2E4-40D1-4DC1-B537-F03EC8A028CB}" srcOrd="1" destOrd="0" presId="urn:microsoft.com/office/officeart/2005/8/layout/hierarchy1"/>
    <dgm:cxn modelId="{124080CD-BCA8-42BA-9CA8-8CFDC258506B}" type="presParOf" srcId="{123149B5-B705-45F8-8E64-8B3D6E2BC924}" destId="{7BE45678-AA6E-479A-AA10-B7482A390516}" srcOrd="1" destOrd="0" presId="urn:microsoft.com/office/officeart/2005/8/layout/hierarchy1"/>
    <dgm:cxn modelId="{48D5956D-B717-41EE-8042-8CF4CCBA2D48}" type="presParOf" srcId="{21ED26DB-0CE6-4E9E-B99D-8479CD665D3C}" destId="{EE6576FB-92D2-443D-9035-D4D210D8A4B1}" srcOrd="2" destOrd="0" presId="urn:microsoft.com/office/officeart/2005/8/layout/hierarchy1"/>
    <dgm:cxn modelId="{912DE611-286E-469E-BAD1-9FA169318DF0}" type="presParOf" srcId="{21ED26DB-0CE6-4E9E-B99D-8479CD665D3C}" destId="{D2C6D3A7-145E-4183-B163-A0D969E5DAC1}" srcOrd="3" destOrd="0" presId="urn:microsoft.com/office/officeart/2005/8/layout/hierarchy1"/>
    <dgm:cxn modelId="{1B0FA21C-520E-4C31-852E-0ABFEC9E3C10}" type="presParOf" srcId="{D2C6D3A7-145E-4183-B163-A0D969E5DAC1}" destId="{C63FBE13-4330-4FE5-9D96-CE48A17DC05B}" srcOrd="0" destOrd="0" presId="urn:microsoft.com/office/officeart/2005/8/layout/hierarchy1"/>
    <dgm:cxn modelId="{07B01A7C-D4E0-4438-AA69-A2BD29EF37BA}" type="presParOf" srcId="{C63FBE13-4330-4FE5-9D96-CE48A17DC05B}" destId="{BA5D1F2D-5987-482C-8465-9445E014FA8D}" srcOrd="0" destOrd="0" presId="urn:microsoft.com/office/officeart/2005/8/layout/hierarchy1"/>
    <dgm:cxn modelId="{86275682-3C74-45B1-82BA-CD8994D8F1E2}" type="presParOf" srcId="{C63FBE13-4330-4FE5-9D96-CE48A17DC05B}" destId="{CF784366-4E9F-47D8-AFEC-5AD0677939EA}" srcOrd="1" destOrd="0" presId="urn:microsoft.com/office/officeart/2005/8/layout/hierarchy1"/>
    <dgm:cxn modelId="{730883E9-CBC8-4DF5-8635-9C5126233AD9}" type="presParOf" srcId="{D2C6D3A7-145E-4183-B163-A0D969E5DAC1}" destId="{9B773B6B-781F-40DE-B0E4-F87EBFF79491}" srcOrd="1" destOrd="0" presId="urn:microsoft.com/office/officeart/2005/8/layout/hierarchy1"/>
    <dgm:cxn modelId="{BDECF3FD-06C7-4995-B112-D4D83BD786BD}" type="presParOf" srcId="{5E2C3C9B-5955-4FF2-82E4-A6ADD96AEEEA}" destId="{C3164B14-D066-41D5-BE70-4728C435A263}" srcOrd="4" destOrd="0" presId="urn:microsoft.com/office/officeart/2005/8/layout/hierarchy1"/>
    <dgm:cxn modelId="{BE9AFC48-D42A-4290-B5E3-5E510D819FEE}" type="presParOf" srcId="{5E2C3C9B-5955-4FF2-82E4-A6ADD96AEEEA}" destId="{367E7EE4-55BC-4295-8666-7034014D88AA}" srcOrd="5" destOrd="0" presId="urn:microsoft.com/office/officeart/2005/8/layout/hierarchy1"/>
    <dgm:cxn modelId="{7236B759-0052-4FCE-BAB7-5F2E60F2438E}" type="presParOf" srcId="{367E7EE4-55BC-4295-8666-7034014D88AA}" destId="{D7EB1D48-2ED3-4174-9999-FA3CDC91B488}" srcOrd="0" destOrd="0" presId="urn:microsoft.com/office/officeart/2005/8/layout/hierarchy1"/>
    <dgm:cxn modelId="{1D40245A-92C7-404E-B133-89E5D1160808}" type="presParOf" srcId="{D7EB1D48-2ED3-4174-9999-FA3CDC91B488}" destId="{582881AE-AD25-422A-A313-1614D51FD8F4}" srcOrd="0" destOrd="0" presId="urn:microsoft.com/office/officeart/2005/8/layout/hierarchy1"/>
    <dgm:cxn modelId="{907E5DD1-9BBB-474D-8550-99F24342538B}" type="presParOf" srcId="{D7EB1D48-2ED3-4174-9999-FA3CDC91B488}" destId="{147A6EE3-8E15-4A12-BC59-A55FDAD5FB72}" srcOrd="1" destOrd="0" presId="urn:microsoft.com/office/officeart/2005/8/layout/hierarchy1"/>
    <dgm:cxn modelId="{2D7FD049-1DC6-4775-B785-8DDBA6F2724A}" type="presParOf" srcId="{367E7EE4-55BC-4295-8666-7034014D88AA}" destId="{C02D5E06-8453-46BF-A35F-C01C097C671E}" srcOrd="1" destOrd="0" presId="urn:microsoft.com/office/officeart/2005/8/layout/hierarchy1"/>
    <dgm:cxn modelId="{EB87C72D-D078-48D2-A22D-129CDD2E7986}" type="presParOf" srcId="{C02D5E06-8453-46BF-A35F-C01C097C671E}" destId="{84322B0E-D972-43FF-8271-D66C19437C03}" srcOrd="0" destOrd="0" presId="urn:microsoft.com/office/officeart/2005/8/layout/hierarchy1"/>
    <dgm:cxn modelId="{B769E571-CD6A-4B92-A74C-CFC00C259D89}" type="presParOf" srcId="{C02D5E06-8453-46BF-A35F-C01C097C671E}" destId="{3658F5C9-B8B2-47E8-BE68-EAA6A9F0AFDB}" srcOrd="1" destOrd="0" presId="urn:microsoft.com/office/officeart/2005/8/layout/hierarchy1"/>
    <dgm:cxn modelId="{BC723467-20D7-4DB0-848C-C2CFCEC2C0E5}" type="presParOf" srcId="{3658F5C9-B8B2-47E8-BE68-EAA6A9F0AFDB}" destId="{B511C6D4-2201-4CA2-89F3-3B4C2EB9B258}" srcOrd="0" destOrd="0" presId="urn:microsoft.com/office/officeart/2005/8/layout/hierarchy1"/>
    <dgm:cxn modelId="{127CFC6F-33D2-4DDD-AE1B-3A9E25AB02B9}" type="presParOf" srcId="{B511C6D4-2201-4CA2-89F3-3B4C2EB9B258}" destId="{C6656A97-78FA-43EB-8E9C-F155D0999C02}" srcOrd="0" destOrd="0" presId="urn:microsoft.com/office/officeart/2005/8/layout/hierarchy1"/>
    <dgm:cxn modelId="{DB76FAF5-B932-47D9-9C62-6E73315FE337}" type="presParOf" srcId="{B511C6D4-2201-4CA2-89F3-3B4C2EB9B258}" destId="{DF9B1479-2D9B-4919-AF95-C7CFAACA6AAD}" srcOrd="1" destOrd="0" presId="urn:microsoft.com/office/officeart/2005/8/layout/hierarchy1"/>
    <dgm:cxn modelId="{C24A50C5-33DB-43D4-B9CD-46A5F18B08DE}" type="presParOf" srcId="{3658F5C9-B8B2-47E8-BE68-EAA6A9F0AFDB}" destId="{3A7630C3-121C-4E96-90C0-EC89A30EF154}" srcOrd="1" destOrd="0" presId="urn:microsoft.com/office/officeart/2005/8/layout/hierarchy1"/>
    <dgm:cxn modelId="{16ECCF2D-3F77-4255-B127-08F3BAF93B10}" type="presParOf" srcId="{3A7630C3-121C-4E96-90C0-EC89A30EF154}" destId="{64AE44EB-A789-4A88-9F3B-B5EC55213515}" srcOrd="0" destOrd="0" presId="urn:microsoft.com/office/officeart/2005/8/layout/hierarchy1"/>
    <dgm:cxn modelId="{FF15AAE5-2D8C-419C-AA9F-A68D9B2B7DF7}" type="presParOf" srcId="{3A7630C3-121C-4E96-90C0-EC89A30EF154}" destId="{983E8A8B-DB44-403B-999F-519049E71775}" srcOrd="1" destOrd="0" presId="urn:microsoft.com/office/officeart/2005/8/layout/hierarchy1"/>
    <dgm:cxn modelId="{138F448A-33B6-499D-A102-4A8A8521B52D}" type="presParOf" srcId="{983E8A8B-DB44-403B-999F-519049E71775}" destId="{C91CD300-D583-41AE-815F-291BE035E6E3}" srcOrd="0" destOrd="0" presId="urn:microsoft.com/office/officeart/2005/8/layout/hierarchy1"/>
    <dgm:cxn modelId="{8803C7B3-0169-4790-A1C6-1E64B1FD558B}" type="presParOf" srcId="{C91CD300-D583-41AE-815F-291BE035E6E3}" destId="{7C9F245D-4599-4BC3-99C4-3C6E38467E9B}" srcOrd="0" destOrd="0" presId="urn:microsoft.com/office/officeart/2005/8/layout/hierarchy1"/>
    <dgm:cxn modelId="{EB729DC7-204A-478B-A430-958F812C1320}" type="presParOf" srcId="{C91CD300-D583-41AE-815F-291BE035E6E3}" destId="{DDEE2D18-646D-49ED-ACAB-0663D1056FB9}" srcOrd="1" destOrd="0" presId="urn:microsoft.com/office/officeart/2005/8/layout/hierarchy1"/>
    <dgm:cxn modelId="{800FA5C9-91EC-403F-809F-0FF6A628EEC3}" type="presParOf" srcId="{983E8A8B-DB44-403B-999F-519049E71775}" destId="{D7D03D76-B160-4974-9F47-5DDEEF423F70}" srcOrd="1" destOrd="0" presId="urn:microsoft.com/office/officeart/2005/8/layout/hierarchy1"/>
    <dgm:cxn modelId="{7B7F6C26-94A6-453E-A9B0-A8E05314FDD8}" type="presParOf" srcId="{5E2C3C9B-5955-4FF2-82E4-A6ADD96AEEEA}" destId="{93060638-6713-46A4-920B-00FB81570F3A}" srcOrd="6" destOrd="0" presId="urn:microsoft.com/office/officeart/2005/8/layout/hierarchy1"/>
    <dgm:cxn modelId="{BD45FED8-37D7-4833-9242-F89CA6868508}" type="presParOf" srcId="{5E2C3C9B-5955-4FF2-82E4-A6ADD96AEEEA}" destId="{7D62559D-7B5F-445E-8E31-3A54B700E2E0}" srcOrd="7" destOrd="0" presId="urn:microsoft.com/office/officeart/2005/8/layout/hierarchy1"/>
    <dgm:cxn modelId="{0F353658-7545-4B32-9487-3F7F394D0EFF}" type="presParOf" srcId="{7D62559D-7B5F-445E-8E31-3A54B700E2E0}" destId="{134CC737-B386-478D-BA98-D7FB9920529E}" srcOrd="0" destOrd="0" presId="urn:microsoft.com/office/officeart/2005/8/layout/hierarchy1"/>
    <dgm:cxn modelId="{E7F7E203-CB3B-419E-9FAF-6D5536779F81}" type="presParOf" srcId="{134CC737-B386-478D-BA98-D7FB9920529E}" destId="{CCBE637B-D72D-416F-892B-1E0ACE0642DA}" srcOrd="0" destOrd="0" presId="urn:microsoft.com/office/officeart/2005/8/layout/hierarchy1"/>
    <dgm:cxn modelId="{0C6E5FF8-D5EC-4741-B339-A1D699175818}" type="presParOf" srcId="{134CC737-B386-478D-BA98-D7FB9920529E}" destId="{0A696275-FE78-4441-A757-12E2FC696428}" srcOrd="1" destOrd="0" presId="urn:microsoft.com/office/officeart/2005/8/layout/hierarchy1"/>
    <dgm:cxn modelId="{B0C60D4F-7F98-4436-AD42-D5F08D9EEC1D}" type="presParOf" srcId="{7D62559D-7B5F-445E-8E31-3A54B700E2E0}" destId="{AAC4C6CC-F212-4142-AC98-9FC413EC9CA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7ECBE-EADE-4505-BE45-CE6457D8DC2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4C30667-A825-4555-A35F-589D1FE1A723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Tras el análisis estadístico de las marcas importadas en kilogramos se encontró que las empresas </a:t>
          </a:r>
          <a:r>
            <a:rPr lang="es-EC" sz="1400" i="1" dirty="0" smtClean="0">
              <a:solidFill>
                <a:schemeClr val="tx1"/>
              </a:solidFill>
            </a:rPr>
            <a:t>Kendall</a:t>
          </a:r>
          <a:r>
            <a:rPr lang="es-EC" sz="1400" dirty="0" smtClean="0">
              <a:solidFill>
                <a:schemeClr val="tx1"/>
              </a:solidFill>
            </a:rPr>
            <a:t>, </a:t>
          </a:r>
          <a:r>
            <a:rPr lang="es-EC" sz="1400" i="1" dirty="0" err="1" smtClean="0">
              <a:solidFill>
                <a:schemeClr val="tx1"/>
              </a:solidFill>
            </a:rPr>
            <a:t>Amelie</a:t>
          </a:r>
          <a:r>
            <a:rPr lang="es-EC" sz="1400" dirty="0" smtClean="0">
              <a:solidFill>
                <a:schemeClr val="tx1"/>
              </a:solidFill>
            </a:rPr>
            <a:t>, </a:t>
          </a:r>
          <a:r>
            <a:rPr lang="es-EC" sz="1400" i="1" dirty="0" smtClean="0">
              <a:solidFill>
                <a:schemeClr val="tx1"/>
              </a:solidFill>
            </a:rPr>
            <a:t>Shell</a:t>
          </a:r>
          <a:r>
            <a:rPr lang="es-EC" sz="1400" dirty="0" smtClean="0">
              <a:solidFill>
                <a:schemeClr val="tx1"/>
              </a:solidFill>
            </a:rPr>
            <a:t> y </a:t>
          </a:r>
          <a:r>
            <a:rPr lang="es-EC" sz="1400" i="1" dirty="0" err="1" smtClean="0">
              <a:solidFill>
                <a:schemeClr val="tx1"/>
              </a:solidFill>
            </a:rPr>
            <a:t>Mobil</a:t>
          </a:r>
          <a:r>
            <a:rPr lang="es-EC" sz="1400" dirty="0" smtClean="0">
              <a:solidFill>
                <a:schemeClr val="tx1"/>
              </a:solidFill>
            </a:rPr>
            <a:t> tienen los productos con mayor preferencia en el mercado ecuatoriano.</a:t>
          </a:r>
          <a:endParaRPr lang="es-ES" sz="1400" dirty="0">
            <a:solidFill>
              <a:schemeClr val="tx1"/>
            </a:solidFill>
          </a:endParaRPr>
        </a:p>
      </dgm:t>
    </dgm:pt>
    <dgm:pt modelId="{EBD2BDD7-FCFD-4C64-A11E-E105E108653F}" type="parTrans" cxnId="{480548E7-8933-4F51-958B-0D0E013EE04B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16A5CC8D-47CC-4ADF-AA05-6C8FACE4206A}" type="sibTrans" cxnId="{480548E7-8933-4F51-958B-0D0E013EE04B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16264624-0CBE-42CC-BE4C-2A960C9525A2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 pesar que la información debe ser libre en el mundo globalizado, se tuvo recurrir a una empresa  privada llamada </a:t>
          </a:r>
          <a:r>
            <a:rPr lang="es-EC" sz="1400" dirty="0" err="1" smtClean="0">
              <a:solidFill>
                <a:schemeClr val="tx1"/>
              </a:solidFill>
            </a:rPr>
            <a:t>CobusGroup</a:t>
          </a:r>
          <a:r>
            <a:rPr lang="es-EC" sz="1400" dirty="0" smtClean="0">
              <a:solidFill>
                <a:schemeClr val="tx1"/>
              </a:solidFill>
            </a:rPr>
            <a:t>, para obtener la información necesaria para realizar el estudio, situación que afecta directamente en la realización de estudios posteriores alrededor de otros productos en las empresas. </a:t>
          </a:r>
          <a:endParaRPr lang="es-ES" sz="1400" dirty="0">
            <a:solidFill>
              <a:schemeClr val="tx1"/>
            </a:solidFill>
          </a:endParaRPr>
        </a:p>
      </dgm:t>
    </dgm:pt>
    <dgm:pt modelId="{921BA114-BC0F-436B-A1D3-69E5A12679CC}" type="parTrans" cxnId="{E27B7B79-BB91-455E-9B25-900252E761D4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FC13A711-4DBB-45E5-A16B-E5F6F3FD53D3}" type="sibTrans" cxnId="{E27B7B79-BB91-455E-9B25-900252E761D4}">
      <dgm:prSet/>
      <dgm:spPr/>
      <dgm:t>
        <a:bodyPr/>
        <a:lstStyle/>
        <a:p>
          <a:endParaRPr lang="es-ES" sz="5400">
            <a:solidFill>
              <a:schemeClr val="tx1"/>
            </a:solidFill>
          </a:endParaRPr>
        </a:p>
      </dgm:t>
    </dgm:pt>
    <dgm:pt modelId="{AA2A360E-DD9A-4857-AA2E-3290A6CD2E98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Al tomar en consideración la teoría de la </a:t>
          </a:r>
          <a:r>
            <a:rPr lang="es-EC" sz="1400" i="1" dirty="0" smtClean="0">
              <a:solidFill>
                <a:schemeClr val="tx1"/>
              </a:solidFill>
            </a:rPr>
            <a:t>ventaja competitiva, </a:t>
          </a:r>
          <a:r>
            <a:rPr lang="es-EC" sz="1400" dirty="0" smtClean="0">
              <a:solidFill>
                <a:schemeClr val="tx1"/>
              </a:solidFill>
            </a:rPr>
            <a:t>los resultados del estudio muestran que la empresa proveedora</a:t>
          </a:r>
          <a:r>
            <a:rPr lang="es-EC" sz="1400" i="1" dirty="0" smtClean="0">
              <a:solidFill>
                <a:schemeClr val="tx1"/>
              </a:solidFill>
            </a:rPr>
            <a:t> Phillips 66 </a:t>
          </a:r>
          <a:r>
            <a:rPr lang="es-EC" sz="1400" dirty="0" smtClean="0">
              <a:solidFill>
                <a:schemeClr val="tx1"/>
              </a:solidFill>
            </a:rPr>
            <a:t>posee mayores ventajas frente a su competencia debido al sistema de producción acorde a las exigencias del mercado ecuatoriano-</a:t>
          </a:r>
          <a:endParaRPr lang="es-ES" sz="1400" dirty="0">
            <a:solidFill>
              <a:schemeClr val="tx1"/>
            </a:solidFill>
          </a:endParaRPr>
        </a:p>
      </dgm:t>
    </dgm:pt>
    <dgm:pt modelId="{15E57F51-D915-4B83-B42F-D060DC418E07}" type="parTrans" cxnId="{4BEAAB18-E008-4280-89CD-0508887257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D3B73D-D1FA-4AF9-A6DA-578B9355F7F4}" type="sibTrans" cxnId="{4BEAAB18-E008-4280-89CD-0508887257C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59F2AD-5B63-48BB-986D-201E3BDC877D}">
      <dgm:prSet phldrT="[Texto]" custT="1"/>
      <dgm:spPr/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Se identificó que aproximadamente la mitad de las importaciones de aceite lubricante se realizan desde Estados Unidos y Perú, y para ello se utiliza, en su mayoría, la vía de ingreso marítima. La situación se explica, en el primer caso, por la manufactura a escala de productos a base de petróleo que poseen y por los acuerdos comerciales, en el caso del segundo.</a:t>
          </a:r>
          <a:endParaRPr lang="es-ES" sz="1400" b="1" dirty="0">
            <a:solidFill>
              <a:schemeClr val="tx1"/>
            </a:solidFill>
          </a:endParaRPr>
        </a:p>
      </dgm:t>
    </dgm:pt>
    <dgm:pt modelId="{088A6245-1D78-4D48-B080-25A5751CF0DF}" type="parTrans" cxnId="{56F929CC-B4FA-4A9C-A3DD-81FF688FD7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D436C7-AD33-445E-A3E3-8EC751704E1A}" type="sibTrans" cxnId="{56F929CC-B4FA-4A9C-A3DD-81FF688FD74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18B8EF-4541-4504-82DD-ABA1C75AFC25}" type="pres">
      <dgm:prSet presAssocID="{3517ECBE-EADE-4505-BE45-CE6457D8DC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1163FA-83BD-48C5-8448-F48D5174B981}" type="pres">
      <dgm:prSet presAssocID="{6859F2AD-5B63-48BB-986D-201E3BDC877D}" presName="parentLin" presStyleCnt="0"/>
      <dgm:spPr/>
    </dgm:pt>
    <dgm:pt modelId="{C14B9950-012A-44BB-9B9C-20D6F7312813}" type="pres">
      <dgm:prSet presAssocID="{6859F2AD-5B63-48BB-986D-201E3BDC877D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CEA916F9-024B-4972-AD12-FAFF7E0FF28C}" type="pres">
      <dgm:prSet presAssocID="{6859F2AD-5B63-48BB-986D-201E3BDC877D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D025D3-B045-45D4-8F54-0B99044CB62A}" type="pres">
      <dgm:prSet presAssocID="{6859F2AD-5B63-48BB-986D-201E3BDC877D}" presName="negativeSpace" presStyleCnt="0"/>
      <dgm:spPr/>
    </dgm:pt>
    <dgm:pt modelId="{136ADF66-F0E2-457C-A742-577D330408C1}" type="pres">
      <dgm:prSet presAssocID="{6859F2AD-5B63-48BB-986D-201E3BDC877D}" presName="childText" presStyleLbl="conFgAcc1" presStyleIdx="0" presStyleCnt="4">
        <dgm:presLayoutVars>
          <dgm:bulletEnabled val="1"/>
        </dgm:presLayoutVars>
      </dgm:prSet>
      <dgm:spPr/>
    </dgm:pt>
    <dgm:pt modelId="{17349F8A-810F-4994-99BB-912CB7288A74}" type="pres">
      <dgm:prSet presAssocID="{D7D436C7-AD33-445E-A3E3-8EC751704E1A}" presName="spaceBetweenRectangles" presStyleCnt="0"/>
      <dgm:spPr/>
    </dgm:pt>
    <dgm:pt modelId="{555E8D92-D8D2-4C1B-BF85-AF91C63B2E61}" type="pres">
      <dgm:prSet presAssocID="{AA2A360E-DD9A-4857-AA2E-3290A6CD2E98}" presName="parentLin" presStyleCnt="0"/>
      <dgm:spPr/>
    </dgm:pt>
    <dgm:pt modelId="{F5C341A1-AD47-4623-893C-2A3C22533637}" type="pres">
      <dgm:prSet presAssocID="{AA2A360E-DD9A-4857-AA2E-3290A6CD2E98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5672D067-3451-49E0-BA26-E125F8BB279E}" type="pres">
      <dgm:prSet presAssocID="{AA2A360E-DD9A-4857-AA2E-3290A6CD2E98}" presName="parentText" presStyleLbl="node1" presStyleIdx="1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4A7EAC-35C8-4B7A-80A0-DD1E6428A1A0}" type="pres">
      <dgm:prSet presAssocID="{AA2A360E-DD9A-4857-AA2E-3290A6CD2E98}" presName="negativeSpace" presStyleCnt="0"/>
      <dgm:spPr/>
    </dgm:pt>
    <dgm:pt modelId="{05B9B2BA-35BE-495E-B872-6657A24EFA95}" type="pres">
      <dgm:prSet presAssocID="{AA2A360E-DD9A-4857-AA2E-3290A6CD2E98}" presName="childText" presStyleLbl="conFgAcc1" presStyleIdx="1" presStyleCnt="4">
        <dgm:presLayoutVars>
          <dgm:bulletEnabled val="1"/>
        </dgm:presLayoutVars>
      </dgm:prSet>
      <dgm:spPr/>
    </dgm:pt>
    <dgm:pt modelId="{9FF2E028-6E7E-4DB6-B7C7-519EA160A830}" type="pres">
      <dgm:prSet presAssocID="{40D3B73D-D1FA-4AF9-A6DA-578B9355F7F4}" presName="spaceBetweenRectangles" presStyleCnt="0"/>
      <dgm:spPr/>
    </dgm:pt>
    <dgm:pt modelId="{03DB627B-DFF4-4168-8BFB-C6A397646A4C}" type="pres">
      <dgm:prSet presAssocID="{14C30667-A825-4555-A35F-589D1FE1A723}" presName="parentLin" presStyleCnt="0"/>
      <dgm:spPr/>
    </dgm:pt>
    <dgm:pt modelId="{DB65BCD9-5632-43B5-B026-35866B33EF97}" type="pres">
      <dgm:prSet presAssocID="{14C30667-A825-4555-A35F-589D1FE1A723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24E7E8EA-03FC-4376-BB51-E37F428D48F9}" type="pres">
      <dgm:prSet presAssocID="{14C30667-A825-4555-A35F-589D1FE1A723}" presName="parentText" presStyleLbl="node1" presStyleIdx="2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F60B6D-9796-47BB-9703-F290B209B4DA}" type="pres">
      <dgm:prSet presAssocID="{14C30667-A825-4555-A35F-589D1FE1A723}" presName="negativeSpace" presStyleCnt="0"/>
      <dgm:spPr/>
    </dgm:pt>
    <dgm:pt modelId="{768CA409-9B5F-459E-AB43-1EF414FDB77D}" type="pres">
      <dgm:prSet presAssocID="{14C30667-A825-4555-A35F-589D1FE1A723}" presName="childText" presStyleLbl="conFgAcc1" presStyleIdx="2" presStyleCnt="4">
        <dgm:presLayoutVars>
          <dgm:bulletEnabled val="1"/>
        </dgm:presLayoutVars>
      </dgm:prSet>
      <dgm:spPr/>
    </dgm:pt>
    <dgm:pt modelId="{2B6DE9C1-C901-4778-B400-1460604B88DD}" type="pres">
      <dgm:prSet presAssocID="{16A5CC8D-47CC-4ADF-AA05-6C8FACE4206A}" presName="spaceBetweenRectangles" presStyleCnt="0"/>
      <dgm:spPr/>
    </dgm:pt>
    <dgm:pt modelId="{5F6290E5-777F-4186-AA84-189B7FC32C42}" type="pres">
      <dgm:prSet presAssocID="{16264624-0CBE-42CC-BE4C-2A960C9525A2}" presName="parentLin" presStyleCnt="0"/>
      <dgm:spPr/>
    </dgm:pt>
    <dgm:pt modelId="{2A365DA5-F50A-49FE-AFDB-5690324D71A2}" type="pres">
      <dgm:prSet presAssocID="{16264624-0CBE-42CC-BE4C-2A960C9525A2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CC83FFA1-90F4-4DA5-9223-47C75F1BBBAF}" type="pres">
      <dgm:prSet presAssocID="{16264624-0CBE-42CC-BE4C-2A960C9525A2}" presName="parentText" presStyleLbl="node1" presStyleIdx="3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5FE7D0-FE52-44D5-8FE0-2BBBB226CA12}" type="pres">
      <dgm:prSet presAssocID="{16264624-0CBE-42CC-BE4C-2A960C9525A2}" presName="negativeSpace" presStyleCnt="0"/>
      <dgm:spPr/>
    </dgm:pt>
    <dgm:pt modelId="{F1399910-E69A-44E9-A26E-EEBE97ED3746}" type="pres">
      <dgm:prSet presAssocID="{16264624-0CBE-42CC-BE4C-2A960C9525A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3FD61B5-4EF7-4DD4-A14F-C1F8AC2B81A1}" type="presOf" srcId="{6859F2AD-5B63-48BB-986D-201E3BDC877D}" destId="{C14B9950-012A-44BB-9B9C-20D6F7312813}" srcOrd="0" destOrd="0" presId="urn:microsoft.com/office/officeart/2005/8/layout/list1"/>
    <dgm:cxn modelId="{56F929CC-B4FA-4A9C-A3DD-81FF688FD741}" srcId="{3517ECBE-EADE-4505-BE45-CE6457D8DC2B}" destId="{6859F2AD-5B63-48BB-986D-201E3BDC877D}" srcOrd="0" destOrd="0" parTransId="{088A6245-1D78-4D48-B080-25A5751CF0DF}" sibTransId="{D7D436C7-AD33-445E-A3E3-8EC751704E1A}"/>
    <dgm:cxn modelId="{480548E7-8933-4F51-958B-0D0E013EE04B}" srcId="{3517ECBE-EADE-4505-BE45-CE6457D8DC2B}" destId="{14C30667-A825-4555-A35F-589D1FE1A723}" srcOrd="2" destOrd="0" parTransId="{EBD2BDD7-FCFD-4C64-A11E-E105E108653F}" sibTransId="{16A5CC8D-47CC-4ADF-AA05-6C8FACE4206A}"/>
    <dgm:cxn modelId="{7E973E10-6D06-4263-9C31-E7A612DB101A}" type="presOf" srcId="{14C30667-A825-4555-A35F-589D1FE1A723}" destId="{24E7E8EA-03FC-4376-BB51-E37F428D48F9}" srcOrd="1" destOrd="0" presId="urn:microsoft.com/office/officeart/2005/8/layout/list1"/>
    <dgm:cxn modelId="{2980AEFF-F571-4734-A00C-8631D823F8F9}" type="presOf" srcId="{14C30667-A825-4555-A35F-589D1FE1A723}" destId="{DB65BCD9-5632-43B5-B026-35866B33EF97}" srcOrd="0" destOrd="0" presId="urn:microsoft.com/office/officeart/2005/8/layout/list1"/>
    <dgm:cxn modelId="{4915D9B1-27D0-4747-A297-82EED258FB92}" type="presOf" srcId="{3517ECBE-EADE-4505-BE45-CE6457D8DC2B}" destId="{C518B8EF-4541-4504-82DD-ABA1C75AFC25}" srcOrd="0" destOrd="0" presId="urn:microsoft.com/office/officeart/2005/8/layout/list1"/>
    <dgm:cxn modelId="{4BEAAB18-E008-4280-89CD-0508887257CE}" srcId="{3517ECBE-EADE-4505-BE45-CE6457D8DC2B}" destId="{AA2A360E-DD9A-4857-AA2E-3290A6CD2E98}" srcOrd="1" destOrd="0" parTransId="{15E57F51-D915-4B83-B42F-D060DC418E07}" sibTransId="{40D3B73D-D1FA-4AF9-A6DA-578B9355F7F4}"/>
    <dgm:cxn modelId="{2966663B-CA06-4110-9114-C905BD3731D2}" type="presOf" srcId="{AA2A360E-DD9A-4857-AA2E-3290A6CD2E98}" destId="{5672D067-3451-49E0-BA26-E125F8BB279E}" srcOrd="1" destOrd="0" presId="urn:microsoft.com/office/officeart/2005/8/layout/list1"/>
    <dgm:cxn modelId="{E27B7B79-BB91-455E-9B25-900252E761D4}" srcId="{3517ECBE-EADE-4505-BE45-CE6457D8DC2B}" destId="{16264624-0CBE-42CC-BE4C-2A960C9525A2}" srcOrd="3" destOrd="0" parTransId="{921BA114-BC0F-436B-A1D3-69E5A12679CC}" sibTransId="{FC13A711-4DBB-45E5-A16B-E5F6F3FD53D3}"/>
    <dgm:cxn modelId="{78E5E5E1-A609-424F-8582-D939C6444F0E}" type="presOf" srcId="{16264624-0CBE-42CC-BE4C-2A960C9525A2}" destId="{2A365DA5-F50A-49FE-AFDB-5690324D71A2}" srcOrd="0" destOrd="0" presId="urn:microsoft.com/office/officeart/2005/8/layout/list1"/>
    <dgm:cxn modelId="{49B425BE-2065-414A-B779-787C975B2FA6}" type="presOf" srcId="{16264624-0CBE-42CC-BE4C-2A960C9525A2}" destId="{CC83FFA1-90F4-4DA5-9223-47C75F1BBBAF}" srcOrd="1" destOrd="0" presId="urn:microsoft.com/office/officeart/2005/8/layout/list1"/>
    <dgm:cxn modelId="{76586BF3-AE79-499C-8721-4E69AA930A23}" type="presOf" srcId="{AA2A360E-DD9A-4857-AA2E-3290A6CD2E98}" destId="{F5C341A1-AD47-4623-893C-2A3C22533637}" srcOrd="0" destOrd="0" presId="urn:microsoft.com/office/officeart/2005/8/layout/list1"/>
    <dgm:cxn modelId="{5A5097E2-BCAF-4FC7-9BCF-7BC0E0B9FBC0}" type="presOf" srcId="{6859F2AD-5B63-48BB-986D-201E3BDC877D}" destId="{CEA916F9-024B-4972-AD12-FAFF7E0FF28C}" srcOrd="1" destOrd="0" presId="urn:microsoft.com/office/officeart/2005/8/layout/list1"/>
    <dgm:cxn modelId="{3A83BA98-3FAC-48BC-A434-16DD60FDAA2E}" type="presParOf" srcId="{C518B8EF-4541-4504-82DD-ABA1C75AFC25}" destId="{221163FA-83BD-48C5-8448-F48D5174B981}" srcOrd="0" destOrd="0" presId="urn:microsoft.com/office/officeart/2005/8/layout/list1"/>
    <dgm:cxn modelId="{9108F5F1-86AE-4F7D-AA7B-8A88E3C2E47B}" type="presParOf" srcId="{221163FA-83BD-48C5-8448-F48D5174B981}" destId="{C14B9950-012A-44BB-9B9C-20D6F7312813}" srcOrd="0" destOrd="0" presId="urn:microsoft.com/office/officeart/2005/8/layout/list1"/>
    <dgm:cxn modelId="{84627455-144A-4B8B-BD85-36180F4D4E1E}" type="presParOf" srcId="{221163FA-83BD-48C5-8448-F48D5174B981}" destId="{CEA916F9-024B-4972-AD12-FAFF7E0FF28C}" srcOrd="1" destOrd="0" presId="urn:microsoft.com/office/officeart/2005/8/layout/list1"/>
    <dgm:cxn modelId="{CFF2E5E7-F132-424E-9A91-E5BAE8D122B1}" type="presParOf" srcId="{C518B8EF-4541-4504-82DD-ABA1C75AFC25}" destId="{AAD025D3-B045-45D4-8F54-0B99044CB62A}" srcOrd="1" destOrd="0" presId="urn:microsoft.com/office/officeart/2005/8/layout/list1"/>
    <dgm:cxn modelId="{C0C1C00E-D501-440B-AB69-ABDCB9414A3D}" type="presParOf" srcId="{C518B8EF-4541-4504-82DD-ABA1C75AFC25}" destId="{136ADF66-F0E2-457C-A742-577D330408C1}" srcOrd="2" destOrd="0" presId="urn:microsoft.com/office/officeart/2005/8/layout/list1"/>
    <dgm:cxn modelId="{26245BE3-3522-4A77-82A5-BD03E1B25268}" type="presParOf" srcId="{C518B8EF-4541-4504-82DD-ABA1C75AFC25}" destId="{17349F8A-810F-4994-99BB-912CB7288A74}" srcOrd="3" destOrd="0" presId="urn:microsoft.com/office/officeart/2005/8/layout/list1"/>
    <dgm:cxn modelId="{0C86C2E9-551B-4CD5-B05E-984F3F4B13A0}" type="presParOf" srcId="{C518B8EF-4541-4504-82DD-ABA1C75AFC25}" destId="{555E8D92-D8D2-4C1B-BF85-AF91C63B2E61}" srcOrd="4" destOrd="0" presId="urn:microsoft.com/office/officeart/2005/8/layout/list1"/>
    <dgm:cxn modelId="{E4E616F9-4C32-4744-9448-B81CE999E8B1}" type="presParOf" srcId="{555E8D92-D8D2-4C1B-BF85-AF91C63B2E61}" destId="{F5C341A1-AD47-4623-893C-2A3C22533637}" srcOrd="0" destOrd="0" presId="urn:microsoft.com/office/officeart/2005/8/layout/list1"/>
    <dgm:cxn modelId="{3225424F-4E6D-4DF2-8C15-6159F5B52DA7}" type="presParOf" srcId="{555E8D92-D8D2-4C1B-BF85-AF91C63B2E61}" destId="{5672D067-3451-49E0-BA26-E125F8BB279E}" srcOrd="1" destOrd="0" presId="urn:microsoft.com/office/officeart/2005/8/layout/list1"/>
    <dgm:cxn modelId="{FA0CBAC6-293D-4FCA-B838-E2DC8D37E1C3}" type="presParOf" srcId="{C518B8EF-4541-4504-82DD-ABA1C75AFC25}" destId="{424A7EAC-35C8-4B7A-80A0-DD1E6428A1A0}" srcOrd="5" destOrd="0" presId="urn:microsoft.com/office/officeart/2005/8/layout/list1"/>
    <dgm:cxn modelId="{DFDBFCD1-B2DB-4C7E-AB37-2B8CE86F6C75}" type="presParOf" srcId="{C518B8EF-4541-4504-82DD-ABA1C75AFC25}" destId="{05B9B2BA-35BE-495E-B872-6657A24EFA95}" srcOrd="6" destOrd="0" presId="urn:microsoft.com/office/officeart/2005/8/layout/list1"/>
    <dgm:cxn modelId="{7DE90135-B765-46F3-861A-721A461CEBDC}" type="presParOf" srcId="{C518B8EF-4541-4504-82DD-ABA1C75AFC25}" destId="{9FF2E028-6E7E-4DB6-B7C7-519EA160A830}" srcOrd="7" destOrd="0" presId="urn:microsoft.com/office/officeart/2005/8/layout/list1"/>
    <dgm:cxn modelId="{458D3E03-5E9D-40B7-A925-02B38839A010}" type="presParOf" srcId="{C518B8EF-4541-4504-82DD-ABA1C75AFC25}" destId="{03DB627B-DFF4-4168-8BFB-C6A397646A4C}" srcOrd="8" destOrd="0" presId="urn:microsoft.com/office/officeart/2005/8/layout/list1"/>
    <dgm:cxn modelId="{D0429A78-FAAE-468C-9E8B-829553602C2E}" type="presParOf" srcId="{03DB627B-DFF4-4168-8BFB-C6A397646A4C}" destId="{DB65BCD9-5632-43B5-B026-35866B33EF97}" srcOrd="0" destOrd="0" presId="urn:microsoft.com/office/officeart/2005/8/layout/list1"/>
    <dgm:cxn modelId="{63994568-1643-433E-BB9B-060A40ED8B57}" type="presParOf" srcId="{03DB627B-DFF4-4168-8BFB-C6A397646A4C}" destId="{24E7E8EA-03FC-4376-BB51-E37F428D48F9}" srcOrd="1" destOrd="0" presId="urn:microsoft.com/office/officeart/2005/8/layout/list1"/>
    <dgm:cxn modelId="{B7DA51EB-F996-46BB-AC33-DC397B809D3C}" type="presParOf" srcId="{C518B8EF-4541-4504-82DD-ABA1C75AFC25}" destId="{2CF60B6D-9796-47BB-9703-F290B209B4DA}" srcOrd="9" destOrd="0" presId="urn:microsoft.com/office/officeart/2005/8/layout/list1"/>
    <dgm:cxn modelId="{30E4C44E-B9A7-484F-ABBD-39CEAC12C4C1}" type="presParOf" srcId="{C518B8EF-4541-4504-82DD-ABA1C75AFC25}" destId="{768CA409-9B5F-459E-AB43-1EF414FDB77D}" srcOrd="10" destOrd="0" presId="urn:microsoft.com/office/officeart/2005/8/layout/list1"/>
    <dgm:cxn modelId="{DACC63AC-B40F-4381-A0FA-F31DCB0F7A74}" type="presParOf" srcId="{C518B8EF-4541-4504-82DD-ABA1C75AFC25}" destId="{2B6DE9C1-C901-4778-B400-1460604B88DD}" srcOrd="11" destOrd="0" presId="urn:microsoft.com/office/officeart/2005/8/layout/list1"/>
    <dgm:cxn modelId="{8573E5A4-E791-4F48-A726-1208078CF81C}" type="presParOf" srcId="{C518B8EF-4541-4504-82DD-ABA1C75AFC25}" destId="{5F6290E5-777F-4186-AA84-189B7FC32C42}" srcOrd="12" destOrd="0" presId="urn:microsoft.com/office/officeart/2005/8/layout/list1"/>
    <dgm:cxn modelId="{86738141-5D83-44E2-874A-271937D997F5}" type="presParOf" srcId="{5F6290E5-777F-4186-AA84-189B7FC32C42}" destId="{2A365DA5-F50A-49FE-AFDB-5690324D71A2}" srcOrd="0" destOrd="0" presId="urn:microsoft.com/office/officeart/2005/8/layout/list1"/>
    <dgm:cxn modelId="{5A5241E1-EC34-4C0E-8561-C725EE5BB859}" type="presParOf" srcId="{5F6290E5-777F-4186-AA84-189B7FC32C42}" destId="{CC83FFA1-90F4-4DA5-9223-47C75F1BBBAF}" srcOrd="1" destOrd="0" presId="urn:microsoft.com/office/officeart/2005/8/layout/list1"/>
    <dgm:cxn modelId="{4611EF97-D850-4DF2-9323-1F9D608F5C39}" type="presParOf" srcId="{C518B8EF-4541-4504-82DD-ABA1C75AFC25}" destId="{785FE7D0-FE52-44D5-8FE0-2BBBB226CA12}" srcOrd="13" destOrd="0" presId="urn:microsoft.com/office/officeart/2005/8/layout/list1"/>
    <dgm:cxn modelId="{4E2EA09F-E830-4DFB-B215-794CE6937208}" type="presParOf" srcId="{C518B8EF-4541-4504-82DD-ABA1C75AFC25}" destId="{F1399910-E69A-44E9-A26E-EEBE97ED374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F308F-24EB-405F-B10F-EDB559B040DA}">
      <dsp:nvSpPr>
        <dsp:cNvPr id="0" name=""/>
        <dsp:cNvSpPr/>
      </dsp:nvSpPr>
      <dsp:spPr>
        <a:xfrm>
          <a:off x="8516261" y="2324309"/>
          <a:ext cx="91440" cy="432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67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D0646-1C6B-48CE-9BA8-9D689D34DBE7}">
      <dsp:nvSpPr>
        <dsp:cNvPr id="0" name=""/>
        <dsp:cNvSpPr/>
      </dsp:nvSpPr>
      <dsp:spPr>
        <a:xfrm>
          <a:off x="4945813" y="787666"/>
          <a:ext cx="3616167" cy="5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18"/>
              </a:lnTo>
              <a:lnTo>
                <a:pt x="3616167" y="454118"/>
              </a:lnTo>
              <a:lnTo>
                <a:pt x="3616167" y="59193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7E0B1-3747-4B05-B664-1ACC8E49D689}">
      <dsp:nvSpPr>
        <dsp:cNvPr id="0" name=""/>
        <dsp:cNvSpPr/>
      </dsp:nvSpPr>
      <dsp:spPr>
        <a:xfrm>
          <a:off x="6485629" y="2324309"/>
          <a:ext cx="91440" cy="432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67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6AA40-1E5B-4846-BDF5-4F66BD149A62}">
      <dsp:nvSpPr>
        <dsp:cNvPr id="0" name=""/>
        <dsp:cNvSpPr/>
      </dsp:nvSpPr>
      <dsp:spPr>
        <a:xfrm>
          <a:off x="4945813" y="787666"/>
          <a:ext cx="1585535" cy="5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118"/>
              </a:lnTo>
              <a:lnTo>
                <a:pt x="1585535" y="454118"/>
              </a:lnTo>
              <a:lnTo>
                <a:pt x="1585535" y="59193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8BDA31-51F7-4A99-A633-97304F9DB4DD}">
      <dsp:nvSpPr>
        <dsp:cNvPr id="0" name=""/>
        <dsp:cNvSpPr/>
      </dsp:nvSpPr>
      <dsp:spPr>
        <a:xfrm>
          <a:off x="4713022" y="3701691"/>
          <a:ext cx="4393772" cy="425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169"/>
              </a:lnTo>
              <a:lnTo>
                <a:pt x="4393772" y="288169"/>
              </a:lnTo>
              <a:lnTo>
                <a:pt x="4393772" y="42599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209A80-F300-4A74-85E0-A410FB7F9407}">
      <dsp:nvSpPr>
        <dsp:cNvPr id="0" name=""/>
        <dsp:cNvSpPr/>
      </dsp:nvSpPr>
      <dsp:spPr>
        <a:xfrm>
          <a:off x="3793608" y="2303818"/>
          <a:ext cx="919413" cy="4531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348"/>
              </a:lnTo>
              <a:lnTo>
                <a:pt x="919413" y="315348"/>
              </a:lnTo>
              <a:lnTo>
                <a:pt x="919413" y="45316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C142F9-8F48-47C9-ADB4-F53675A68C28}">
      <dsp:nvSpPr>
        <dsp:cNvPr id="0" name=""/>
        <dsp:cNvSpPr/>
      </dsp:nvSpPr>
      <dsp:spPr>
        <a:xfrm>
          <a:off x="2894695" y="2303818"/>
          <a:ext cx="898912" cy="453169"/>
        </a:xfrm>
        <a:custGeom>
          <a:avLst/>
          <a:gdLst/>
          <a:ahLst/>
          <a:cxnLst/>
          <a:rect l="0" t="0" r="0" b="0"/>
          <a:pathLst>
            <a:path>
              <a:moveTo>
                <a:pt x="898912" y="0"/>
              </a:moveTo>
              <a:lnTo>
                <a:pt x="898912" y="315348"/>
              </a:lnTo>
              <a:lnTo>
                <a:pt x="0" y="315348"/>
              </a:lnTo>
              <a:lnTo>
                <a:pt x="0" y="45316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20161-78B3-4A6F-A362-107807F2251E}">
      <dsp:nvSpPr>
        <dsp:cNvPr id="0" name=""/>
        <dsp:cNvSpPr/>
      </dsp:nvSpPr>
      <dsp:spPr>
        <a:xfrm>
          <a:off x="3793608" y="787666"/>
          <a:ext cx="1152205" cy="571449"/>
        </a:xfrm>
        <a:custGeom>
          <a:avLst/>
          <a:gdLst/>
          <a:ahLst/>
          <a:cxnLst/>
          <a:rect l="0" t="0" r="0" b="0"/>
          <a:pathLst>
            <a:path>
              <a:moveTo>
                <a:pt x="1152205" y="0"/>
              </a:moveTo>
              <a:lnTo>
                <a:pt x="1152205" y="433628"/>
              </a:lnTo>
              <a:lnTo>
                <a:pt x="0" y="433628"/>
              </a:lnTo>
              <a:lnTo>
                <a:pt x="0" y="57144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37F21-C056-4F7F-AB8B-4622AF79FAA1}">
      <dsp:nvSpPr>
        <dsp:cNvPr id="0" name=""/>
        <dsp:cNvSpPr/>
      </dsp:nvSpPr>
      <dsp:spPr>
        <a:xfrm>
          <a:off x="1030648" y="2324309"/>
          <a:ext cx="91440" cy="4326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2679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F2C25-11FF-4775-8C69-8A2F362B2012}">
      <dsp:nvSpPr>
        <dsp:cNvPr id="0" name=""/>
        <dsp:cNvSpPr/>
      </dsp:nvSpPr>
      <dsp:spPr>
        <a:xfrm>
          <a:off x="1076368" y="787666"/>
          <a:ext cx="3869444" cy="591939"/>
        </a:xfrm>
        <a:custGeom>
          <a:avLst/>
          <a:gdLst/>
          <a:ahLst/>
          <a:cxnLst/>
          <a:rect l="0" t="0" r="0" b="0"/>
          <a:pathLst>
            <a:path>
              <a:moveTo>
                <a:pt x="3869444" y="0"/>
              </a:moveTo>
              <a:lnTo>
                <a:pt x="3869444" y="454118"/>
              </a:lnTo>
              <a:lnTo>
                <a:pt x="0" y="454118"/>
              </a:lnTo>
              <a:lnTo>
                <a:pt x="0" y="591939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30741-2765-47DB-B3B5-77E7A93E6836}">
      <dsp:nvSpPr>
        <dsp:cNvPr id="0" name=""/>
        <dsp:cNvSpPr/>
      </dsp:nvSpPr>
      <dsp:spPr>
        <a:xfrm>
          <a:off x="4201952" y="-157037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B1F81E-3D6E-41CB-8410-F1839CE97D71}">
      <dsp:nvSpPr>
        <dsp:cNvPr id="0" name=""/>
        <dsp:cNvSpPr/>
      </dsp:nvSpPr>
      <dsp:spPr>
        <a:xfrm>
          <a:off x="4367255" y="0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Teorías</a:t>
          </a:r>
          <a:endParaRPr lang="es-ES" sz="2000" b="1" kern="1200" dirty="0"/>
        </a:p>
      </dsp:txBody>
      <dsp:txXfrm>
        <a:off x="4394924" y="27669"/>
        <a:ext cx="1432383" cy="889365"/>
      </dsp:txXfrm>
    </dsp:sp>
    <dsp:sp modelId="{CDC503AE-E58A-45E6-A28C-327AB23AC7E9}">
      <dsp:nvSpPr>
        <dsp:cNvPr id="0" name=""/>
        <dsp:cNvSpPr/>
      </dsp:nvSpPr>
      <dsp:spPr>
        <a:xfrm>
          <a:off x="332507" y="1379605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C2E90A-A41C-4758-B021-68660DCC3C63}">
      <dsp:nvSpPr>
        <dsp:cNvPr id="0" name=""/>
        <dsp:cNvSpPr/>
      </dsp:nvSpPr>
      <dsp:spPr>
        <a:xfrm>
          <a:off x="497810" y="1536643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Ventaja absoluta</a:t>
          </a:r>
          <a:endParaRPr lang="es-ES" sz="1800" b="1" kern="1200" dirty="0"/>
        </a:p>
      </dsp:txBody>
      <dsp:txXfrm>
        <a:off x="525479" y="1564312"/>
        <a:ext cx="1432383" cy="889365"/>
      </dsp:txXfrm>
    </dsp:sp>
    <dsp:sp modelId="{3DD76827-E853-4A9B-899C-8CD6DC23F16A}">
      <dsp:nvSpPr>
        <dsp:cNvPr id="0" name=""/>
        <dsp:cNvSpPr/>
      </dsp:nvSpPr>
      <dsp:spPr>
        <a:xfrm>
          <a:off x="332507" y="2756988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691510-DA1A-4F0A-887F-787D03415173}">
      <dsp:nvSpPr>
        <dsp:cNvPr id="0" name=""/>
        <dsp:cNvSpPr/>
      </dsp:nvSpPr>
      <dsp:spPr>
        <a:xfrm>
          <a:off x="497810" y="2914025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Producir utilizando menor cantidad de recursos</a:t>
          </a:r>
          <a:endParaRPr lang="es-ES" sz="1400" kern="1200" dirty="0"/>
        </a:p>
      </dsp:txBody>
      <dsp:txXfrm>
        <a:off x="525479" y="2941694"/>
        <a:ext cx="1432383" cy="889365"/>
      </dsp:txXfrm>
    </dsp:sp>
    <dsp:sp modelId="{3B252352-49C1-40C5-82C0-2DD83FBAA1B5}">
      <dsp:nvSpPr>
        <dsp:cNvPr id="0" name=""/>
        <dsp:cNvSpPr/>
      </dsp:nvSpPr>
      <dsp:spPr>
        <a:xfrm>
          <a:off x="3049747" y="1359115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31EDFF-AC5C-4098-95C5-2AC20CAD0D09}">
      <dsp:nvSpPr>
        <dsp:cNvPr id="0" name=""/>
        <dsp:cNvSpPr/>
      </dsp:nvSpPr>
      <dsp:spPr>
        <a:xfrm>
          <a:off x="3215050" y="1516152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Ventaja comparativa</a:t>
          </a:r>
          <a:endParaRPr lang="es-ES" sz="1800" b="1" kern="1200" dirty="0"/>
        </a:p>
      </dsp:txBody>
      <dsp:txXfrm>
        <a:off x="3242719" y="1543821"/>
        <a:ext cx="1432383" cy="889365"/>
      </dsp:txXfrm>
    </dsp:sp>
    <dsp:sp modelId="{389D6B8F-F7D5-4C76-9DC7-BDA2C81CA284}">
      <dsp:nvSpPr>
        <dsp:cNvPr id="0" name=""/>
        <dsp:cNvSpPr/>
      </dsp:nvSpPr>
      <dsp:spPr>
        <a:xfrm>
          <a:off x="2150834" y="2756988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156CB6-B4AF-4096-A85D-32652D45AD2F}">
      <dsp:nvSpPr>
        <dsp:cNvPr id="0" name=""/>
        <dsp:cNvSpPr/>
      </dsp:nvSpPr>
      <dsp:spPr>
        <a:xfrm>
          <a:off x="2316137" y="2914025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Especialización menor desventaja</a:t>
          </a:r>
          <a:endParaRPr lang="es-ES" sz="1400" kern="1200" dirty="0"/>
        </a:p>
      </dsp:txBody>
      <dsp:txXfrm>
        <a:off x="2343806" y="2941694"/>
        <a:ext cx="1432383" cy="889365"/>
      </dsp:txXfrm>
    </dsp:sp>
    <dsp:sp modelId="{8DC32470-50DE-4D71-A8A1-610AAE730C1D}">
      <dsp:nvSpPr>
        <dsp:cNvPr id="0" name=""/>
        <dsp:cNvSpPr/>
      </dsp:nvSpPr>
      <dsp:spPr>
        <a:xfrm>
          <a:off x="3969161" y="2756988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3B261F-25DF-4321-A8DB-8AC1D1D70913}">
      <dsp:nvSpPr>
        <dsp:cNvPr id="0" name=""/>
        <dsp:cNvSpPr/>
      </dsp:nvSpPr>
      <dsp:spPr>
        <a:xfrm>
          <a:off x="4134463" y="2914025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Dotación de los factores</a:t>
          </a:r>
          <a:endParaRPr lang="es-ES" sz="1800" b="1" kern="1200" dirty="0"/>
        </a:p>
      </dsp:txBody>
      <dsp:txXfrm>
        <a:off x="4162132" y="2941694"/>
        <a:ext cx="1432383" cy="889365"/>
      </dsp:txXfrm>
    </dsp:sp>
    <dsp:sp modelId="{03156A7D-B0C0-4960-9BAF-17F71FE39CAF}">
      <dsp:nvSpPr>
        <dsp:cNvPr id="0" name=""/>
        <dsp:cNvSpPr/>
      </dsp:nvSpPr>
      <dsp:spPr>
        <a:xfrm>
          <a:off x="8362933" y="4127682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68113A-AE90-4D9B-AE1C-B058E180DF45}">
      <dsp:nvSpPr>
        <dsp:cNvPr id="0" name=""/>
        <dsp:cNvSpPr/>
      </dsp:nvSpPr>
      <dsp:spPr>
        <a:xfrm>
          <a:off x="8528236" y="4284719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Factor abundante, menores costos</a:t>
          </a:r>
          <a:endParaRPr lang="es-ES" sz="1400" kern="1200" dirty="0"/>
        </a:p>
      </dsp:txBody>
      <dsp:txXfrm>
        <a:off x="8555905" y="4312388"/>
        <a:ext cx="1432383" cy="889365"/>
      </dsp:txXfrm>
    </dsp:sp>
    <dsp:sp modelId="{04D98997-FB5E-4252-8A2D-6357B878A63A}">
      <dsp:nvSpPr>
        <dsp:cNvPr id="0" name=""/>
        <dsp:cNvSpPr/>
      </dsp:nvSpPr>
      <dsp:spPr>
        <a:xfrm>
          <a:off x="5787488" y="1379605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C3E1F4-363E-48BC-A591-3D9BFDB4C4A6}">
      <dsp:nvSpPr>
        <dsp:cNvPr id="0" name=""/>
        <dsp:cNvSpPr/>
      </dsp:nvSpPr>
      <dsp:spPr>
        <a:xfrm>
          <a:off x="5952790" y="1536643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Ventaja competitiva</a:t>
          </a:r>
          <a:endParaRPr lang="es-ES" sz="1800" b="1" kern="1200" dirty="0"/>
        </a:p>
      </dsp:txBody>
      <dsp:txXfrm>
        <a:off x="5980459" y="1564312"/>
        <a:ext cx="1432383" cy="889365"/>
      </dsp:txXfrm>
    </dsp:sp>
    <dsp:sp modelId="{A62E4E36-6EA8-43C7-BB69-C7AAC7D2170A}">
      <dsp:nvSpPr>
        <dsp:cNvPr id="0" name=""/>
        <dsp:cNvSpPr/>
      </dsp:nvSpPr>
      <dsp:spPr>
        <a:xfrm>
          <a:off x="5787488" y="2756988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6CDF3D8-DEE0-40E5-AAD1-08B0AE18970B}">
      <dsp:nvSpPr>
        <dsp:cNvPr id="0" name=""/>
        <dsp:cNvSpPr/>
      </dsp:nvSpPr>
      <dsp:spPr>
        <a:xfrm>
          <a:off x="5952790" y="2914025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Influencia en el comercio internacional</a:t>
          </a:r>
          <a:endParaRPr lang="es-ES" sz="1400" kern="1200" dirty="0"/>
        </a:p>
      </dsp:txBody>
      <dsp:txXfrm>
        <a:off x="5980459" y="2941694"/>
        <a:ext cx="1432383" cy="889365"/>
      </dsp:txXfrm>
    </dsp:sp>
    <dsp:sp modelId="{51410FBE-585E-4A09-9008-FA3A86B3DE2B}">
      <dsp:nvSpPr>
        <dsp:cNvPr id="0" name=""/>
        <dsp:cNvSpPr/>
      </dsp:nvSpPr>
      <dsp:spPr>
        <a:xfrm>
          <a:off x="7605814" y="1379605"/>
          <a:ext cx="1912332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6D17D9-763F-4CA9-A19C-BECA7548F4D5}">
      <dsp:nvSpPr>
        <dsp:cNvPr id="0" name=""/>
        <dsp:cNvSpPr/>
      </dsp:nvSpPr>
      <dsp:spPr>
        <a:xfrm>
          <a:off x="7771117" y="1536643"/>
          <a:ext cx="1912332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Proteccionismo</a:t>
          </a:r>
          <a:endParaRPr lang="es-ES" sz="1800" b="1" kern="1200" dirty="0"/>
        </a:p>
      </dsp:txBody>
      <dsp:txXfrm>
        <a:off x="7798786" y="1564312"/>
        <a:ext cx="1856994" cy="889365"/>
      </dsp:txXfrm>
    </dsp:sp>
    <dsp:sp modelId="{4B539886-7ADD-423F-B0EA-7239862D73A8}">
      <dsp:nvSpPr>
        <dsp:cNvPr id="0" name=""/>
        <dsp:cNvSpPr/>
      </dsp:nvSpPr>
      <dsp:spPr>
        <a:xfrm>
          <a:off x="7818120" y="2756988"/>
          <a:ext cx="1487721" cy="9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9D290E-73CB-45D4-B2FB-10D6AC90861D}">
      <dsp:nvSpPr>
        <dsp:cNvPr id="0" name=""/>
        <dsp:cNvSpPr/>
      </dsp:nvSpPr>
      <dsp:spPr>
        <a:xfrm>
          <a:off x="7983422" y="2914025"/>
          <a:ext cx="1487721" cy="9447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Protección industria nacional</a:t>
          </a:r>
          <a:endParaRPr lang="es-ES" sz="1400" kern="1200" dirty="0"/>
        </a:p>
      </dsp:txBody>
      <dsp:txXfrm>
        <a:off x="8011091" y="2941694"/>
        <a:ext cx="1432383" cy="8893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66D4B-DD30-4D52-BE3A-92DB766F2509}">
      <dsp:nvSpPr>
        <dsp:cNvPr id="0" name=""/>
        <dsp:cNvSpPr/>
      </dsp:nvSpPr>
      <dsp:spPr>
        <a:xfrm>
          <a:off x="5528931" y="2216844"/>
          <a:ext cx="2065510" cy="17012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/>
            <a:t>Estrategias</a:t>
          </a:r>
          <a:endParaRPr lang="es-ES" sz="2400" kern="1200" dirty="0"/>
        </a:p>
      </dsp:txBody>
      <dsp:txXfrm>
        <a:off x="5831418" y="2465993"/>
        <a:ext cx="1460536" cy="1202998"/>
      </dsp:txXfrm>
    </dsp:sp>
    <dsp:sp modelId="{79E414EB-31A7-436C-B17F-B6BC31743A3E}">
      <dsp:nvSpPr>
        <dsp:cNvPr id="0" name=""/>
        <dsp:cNvSpPr/>
      </dsp:nvSpPr>
      <dsp:spPr>
        <a:xfrm rot="16200000">
          <a:off x="6306480" y="1949970"/>
          <a:ext cx="510413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510413" y="11667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</dsp:txBody>
      <dsp:txXfrm>
        <a:off x="6548926" y="1948877"/>
        <a:ext cx="25520" cy="25520"/>
      </dsp:txXfrm>
    </dsp:sp>
    <dsp:sp modelId="{7F25A8E8-9CEC-474F-9FD7-6FAA26037ECB}">
      <dsp:nvSpPr>
        <dsp:cNvPr id="0" name=""/>
        <dsp:cNvSpPr/>
      </dsp:nvSpPr>
      <dsp:spPr>
        <a:xfrm>
          <a:off x="5711038" y="5134"/>
          <a:ext cx="1701296" cy="17012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Resultados óptimos en operaciones internacionales</a:t>
          </a:r>
          <a:endParaRPr lang="es-ES" sz="1600" kern="1200" dirty="0"/>
        </a:p>
      </dsp:txBody>
      <dsp:txXfrm>
        <a:off x="5960187" y="254283"/>
        <a:ext cx="1202998" cy="1202998"/>
      </dsp:txXfrm>
    </dsp:sp>
    <dsp:sp modelId="{1AA8F6DC-D6C2-423F-AE66-359C810B0279}">
      <dsp:nvSpPr>
        <dsp:cNvPr id="0" name=""/>
        <dsp:cNvSpPr/>
      </dsp:nvSpPr>
      <dsp:spPr>
        <a:xfrm>
          <a:off x="7594442" y="3055825"/>
          <a:ext cx="328306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328306" y="11667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</dsp:txBody>
      <dsp:txXfrm>
        <a:off x="7750387" y="3059285"/>
        <a:ext cx="16415" cy="16415"/>
      </dsp:txXfrm>
    </dsp:sp>
    <dsp:sp modelId="{692DDD34-3E57-4C26-AA3B-69D9796A40D6}">
      <dsp:nvSpPr>
        <dsp:cNvPr id="0" name=""/>
        <dsp:cNvSpPr/>
      </dsp:nvSpPr>
      <dsp:spPr>
        <a:xfrm>
          <a:off x="7922748" y="2216844"/>
          <a:ext cx="1701296" cy="1701296"/>
        </a:xfrm>
        <a:prstGeom prst="ellipse">
          <a:avLst/>
        </a:prstGeom>
        <a:gradFill rotWithShape="0">
          <a:gsLst>
            <a:gs pos="0">
              <a:schemeClr val="accent4">
                <a:hueOff val="6546825"/>
                <a:satOff val="-615"/>
                <a:lumOff val="784"/>
                <a:alphaOff val="0"/>
                <a:tint val="96000"/>
                <a:lumMod val="102000"/>
              </a:schemeClr>
            </a:gs>
            <a:gs pos="100000">
              <a:schemeClr val="accent4">
                <a:hueOff val="6546825"/>
                <a:satOff val="-615"/>
                <a:lumOff val="78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Mejor toma de decisión</a:t>
          </a:r>
          <a:endParaRPr lang="es-ES" sz="1600" kern="1200" dirty="0"/>
        </a:p>
      </dsp:txBody>
      <dsp:txXfrm>
        <a:off x="8171897" y="2465993"/>
        <a:ext cx="1202998" cy="1202998"/>
      </dsp:txXfrm>
    </dsp:sp>
    <dsp:sp modelId="{C7C2F3DD-31E2-40BA-B3C9-07EDF9BE7A32}">
      <dsp:nvSpPr>
        <dsp:cNvPr id="0" name=""/>
        <dsp:cNvSpPr/>
      </dsp:nvSpPr>
      <dsp:spPr>
        <a:xfrm rot="5400000">
          <a:off x="6306480" y="4161680"/>
          <a:ext cx="510413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510413" y="11667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</dsp:txBody>
      <dsp:txXfrm>
        <a:off x="6548926" y="4160587"/>
        <a:ext cx="25520" cy="25520"/>
      </dsp:txXfrm>
    </dsp:sp>
    <dsp:sp modelId="{598048E4-747A-45FE-BC49-86A9370BF2F9}">
      <dsp:nvSpPr>
        <dsp:cNvPr id="0" name=""/>
        <dsp:cNvSpPr/>
      </dsp:nvSpPr>
      <dsp:spPr>
        <a:xfrm>
          <a:off x="5711038" y="4428554"/>
          <a:ext cx="1701296" cy="1701296"/>
        </a:xfrm>
        <a:prstGeom prst="ellipse">
          <a:avLst/>
        </a:prstGeom>
        <a:gradFill rotWithShape="0">
          <a:gsLst>
            <a:gs pos="0">
              <a:schemeClr val="accent4">
                <a:hueOff val="13093651"/>
                <a:satOff val="-1230"/>
                <a:lumOff val="1568"/>
                <a:alphaOff val="0"/>
                <a:tint val="96000"/>
                <a:lumMod val="102000"/>
              </a:schemeClr>
            </a:gs>
            <a:gs pos="100000">
              <a:schemeClr val="accent4">
                <a:hueOff val="13093651"/>
                <a:satOff val="-1230"/>
                <a:lumOff val="156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Inteligencia de negocios</a:t>
          </a:r>
          <a:endParaRPr lang="es-ES" sz="1600" kern="1200" dirty="0"/>
        </a:p>
      </dsp:txBody>
      <dsp:txXfrm>
        <a:off x="5960187" y="4677703"/>
        <a:ext cx="1202998" cy="1202998"/>
      </dsp:txXfrm>
    </dsp:sp>
    <dsp:sp modelId="{CB511029-356B-4266-B060-4DB7B4FADA19}">
      <dsp:nvSpPr>
        <dsp:cNvPr id="0" name=""/>
        <dsp:cNvSpPr/>
      </dsp:nvSpPr>
      <dsp:spPr>
        <a:xfrm rot="10800000">
          <a:off x="5200625" y="3055825"/>
          <a:ext cx="328306" cy="23334"/>
        </a:xfrm>
        <a:custGeom>
          <a:avLst/>
          <a:gdLst/>
          <a:ahLst/>
          <a:cxnLst/>
          <a:rect l="0" t="0" r="0" b="0"/>
          <a:pathLst>
            <a:path>
              <a:moveTo>
                <a:pt x="0" y="11667"/>
              </a:moveTo>
              <a:lnTo>
                <a:pt x="328306" y="11667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700" kern="1200">
            <a:solidFill>
              <a:schemeClr val="tx1"/>
            </a:solidFill>
          </a:endParaRPr>
        </a:p>
      </dsp:txBody>
      <dsp:txXfrm rot="10800000">
        <a:off x="5356571" y="3059285"/>
        <a:ext cx="16415" cy="16415"/>
      </dsp:txXfrm>
    </dsp:sp>
    <dsp:sp modelId="{765752DB-FE9B-47EF-8D7B-999508DCFC78}">
      <dsp:nvSpPr>
        <dsp:cNvPr id="0" name=""/>
        <dsp:cNvSpPr/>
      </dsp:nvSpPr>
      <dsp:spPr>
        <a:xfrm>
          <a:off x="3499328" y="2216844"/>
          <a:ext cx="1701296" cy="1701296"/>
        </a:xfrm>
        <a:prstGeom prst="ellipse">
          <a:avLst/>
        </a:prstGeom>
        <a:gradFill rotWithShape="0">
          <a:gsLst>
            <a:gs pos="0">
              <a:schemeClr val="accent4">
                <a:hueOff val="19640475"/>
                <a:satOff val="-1845"/>
                <a:lumOff val="2352"/>
                <a:alphaOff val="0"/>
                <a:tint val="96000"/>
                <a:lumMod val="102000"/>
              </a:schemeClr>
            </a:gs>
            <a:gs pos="100000">
              <a:schemeClr val="accent4">
                <a:hueOff val="19640475"/>
                <a:satOff val="-1845"/>
                <a:lumOff val="2352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Analizar base de datos</a:t>
          </a:r>
          <a:endParaRPr lang="es-ES" sz="1600" kern="1200" dirty="0"/>
        </a:p>
      </dsp:txBody>
      <dsp:txXfrm>
        <a:off x="3748477" y="2465993"/>
        <a:ext cx="1202998" cy="1202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F899A-C342-4673-83B4-FA79779440CE}">
      <dsp:nvSpPr>
        <dsp:cNvPr id="0" name=""/>
        <dsp:cNvSpPr/>
      </dsp:nvSpPr>
      <dsp:spPr>
        <a:xfrm>
          <a:off x="4341495" y="4790546"/>
          <a:ext cx="364073" cy="346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036" y="0"/>
              </a:lnTo>
              <a:lnTo>
                <a:pt x="182036" y="346868"/>
              </a:lnTo>
              <a:lnTo>
                <a:pt x="364073" y="346868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510960" y="4951409"/>
        <a:ext cx="25142" cy="25142"/>
      </dsp:txXfrm>
    </dsp:sp>
    <dsp:sp modelId="{9E86FE4E-0A68-4AD6-8DCE-F7BDBE3FEB01}">
      <dsp:nvSpPr>
        <dsp:cNvPr id="0" name=""/>
        <dsp:cNvSpPr/>
      </dsp:nvSpPr>
      <dsp:spPr>
        <a:xfrm>
          <a:off x="4341495" y="4443677"/>
          <a:ext cx="364073" cy="346868"/>
        </a:xfrm>
        <a:custGeom>
          <a:avLst/>
          <a:gdLst/>
          <a:ahLst/>
          <a:cxnLst/>
          <a:rect l="0" t="0" r="0" b="0"/>
          <a:pathLst>
            <a:path>
              <a:moveTo>
                <a:pt x="0" y="346868"/>
              </a:moveTo>
              <a:lnTo>
                <a:pt x="182036" y="346868"/>
              </a:lnTo>
              <a:lnTo>
                <a:pt x="182036" y="0"/>
              </a:lnTo>
              <a:lnTo>
                <a:pt x="364073" y="0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510960" y="4604540"/>
        <a:ext cx="25142" cy="25142"/>
      </dsp:txXfrm>
    </dsp:sp>
    <dsp:sp modelId="{C70252A4-6DAA-4328-B154-A3DDEE18EFDF}">
      <dsp:nvSpPr>
        <dsp:cNvPr id="0" name=""/>
        <dsp:cNvSpPr/>
      </dsp:nvSpPr>
      <dsp:spPr>
        <a:xfrm>
          <a:off x="2157054" y="2535899"/>
          <a:ext cx="364073" cy="2254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036" y="0"/>
              </a:lnTo>
              <a:lnTo>
                <a:pt x="182036" y="2254647"/>
              </a:lnTo>
              <a:lnTo>
                <a:pt x="364073" y="225464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solidFill>
              <a:schemeClr val="tx1"/>
            </a:solidFill>
          </a:endParaRPr>
        </a:p>
      </dsp:txBody>
      <dsp:txXfrm>
        <a:off x="2281994" y="3606126"/>
        <a:ext cx="114192" cy="114192"/>
      </dsp:txXfrm>
    </dsp:sp>
    <dsp:sp modelId="{78EC2703-3C97-4028-939F-2E9B8F880668}">
      <dsp:nvSpPr>
        <dsp:cNvPr id="0" name=""/>
        <dsp:cNvSpPr/>
      </dsp:nvSpPr>
      <dsp:spPr>
        <a:xfrm>
          <a:off x="4341495" y="2362464"/>
          <a:ext cx="364073" cy="13874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036" y="0"/>
              </a:lnTo>
              <a:lnTo>
                <a:pt x="182036" y="1387475"/>
              </a:lnTo>
              <a:lnTo>
                <a:pt x="364073" y="1387475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487670" y="3020341"/>
        <a:ext cx="71722" cy="71722"/>
      </dsp:txXfrm>
    </dsp:sp>
    <dsp:sp modelId="{0027B7B6-69AD-4006-8E2C-F0096806E534}">
      <dsp:nvSpPr>
        <dsp:cNvPr id="0" name=""/>
        <dsp:cNvSpPr/>
      </dsp:nvSpPr>
      <dsp:spPr>
        <a:xfrm>
          <a:off x="4341495" y="2362464"/>
          <a:ext cx="364073" cy="693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2036" y="0"/>
              </a:lnTo>
              <a:lnTo>
                <a:pt x="182036" y="693737"/>
              </a:lnTo>
              <a:lnTo>
                <a:pt x="364073" y="693737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503945" y="2689746"/>
        <a:ext cx="39173" cy="39173"/>
      </dsp:txXfrm>
    </dsp:sp>
    <dsp:sp modelId="{B681C2DF-6B79-4BD2-B01B-EECA72D959E2}">
      <dsp:nvSpPr>
        <dsp:cNvPr id="0" name=""/>
        <dsp:cNvSpPr/>
      </dsp:nvSpPr>
      <dsp:spPr>
        <a:xfrm>
          <a:off x="4341495" y="2316744"/>
          <a:ext cx="364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073" y="45720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514429" y="2353362"/>
        <a:ext cx="18203" cy="18203"/>
      </dsp:txXfrm>
    </dsp:sp>
    <dsp:sp modelId="{A3EDD54B-9405-4D6D-8B9F-6A98CEF99F3F}">
      <dsp:nvSpPr>
        <dsp:cNvPr id="0" name=""/>
        <dsp:cNvSpPr/>
      </dsp:nvSpPr>
      <dsp:spPr>
        <a:xfrm>
          <a:off x="4341495" y="1668727"/>
          <a:ext cx="364073" cy="693737"/>
        </a:xfrm>
        <a:custGeom>
          <a:avLst/>
          <a:gdLst/>
          <a:ahLst/>
          <a:cxnLst/>
          <a:rect l="0" t="0" r="0" b="0"/>
          <a:pathLst>
            <a:path>
              <a:moveTo>
                <a:pt x="0" y="693737"/>
              </a:moveTo>
              <a:lnTo>
                <a:pt x="182036" y="693737"/>
              </a:lnTo>
              <a:lnTo>
                <a:pt x="182036" y="0"/>
              </a:lnTo>
              <a:lnTo>
                <a:pt x="364073" y="0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503945" y="1996009"/>
        <a:ext cx="39173" cy="39173"/>
      </dsp:txXfrm>
    </dsp:sp>
    <dsp:sp modelId="{9E228BC9-3D05-4D45-8037-4B42BF7F2FC8}">
      <dsp:nvSpPr>
        <dsp:cNvPr id="0" name=""/>
        <dsp:cNvSpPr/>
      </dsp:nvSpPr>
      <dsp:spPr>
        <a:xfrm>
          <a:off x="4341495" y="974989"/>
          <a:ext cx="364073" cy="1387475"/>
        </a:xfrm>
        <a:custGeom>
          <a:avLst/>
          <a:gdLst/>
          <a:ahLst/>
          <a:cxnLst/>
          <a:rect l="0" t="0" r="0" b="0"/>
          <a:pathLst>
            <a:path>
              <a:moveTo>
                <a:pt x="0" y="1387475"/>
              </a:moveTo>
              <a:lnTo>
                <a:pt x="182036" y="1387475"/>
              </a:lnTo>
              <a:lnTo>
                <a:pt x="182036" y="0"/>
              </a:lnTo>
              <a:lnTo>
                <a:pt x="364073" y="0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487670" y="1632866"/>
        <a:ext cx="71722" cy="71722"/>
      </dsp:txXfrm>
    </dsp:sp>
    <dsp:sp modelId="{9325E420-7DAC-4E46-9293-E65A38E819E9}">
      <dsp:nvSpPr>
        <dsp:cNvPr id="0" name=""/>
        <dsp:cNvSpPr/>
      </dsp:nvSpPr>
      <dsp:spPr>
        <a:xfrm>
          <a:off x="2157054" y="2362464"/>
          <a:ext cx="364073" cy="173434"/>
        </a:xfrm>
        <a:custGeom>
          <a:avLst/>
          <a:gdLst/>
          <a:ahLst/>
          <a:cxnLst/>
          <a:rect l="0" t="0" r="0" b="0"/>
          <a:pathLst>
            <a:path>
              <a:moveTo>
                <a:pt x="0" y="173434"/>
              </a:moveTo>
              <a:lnTo>
                <a:pt x="182036" y="173434"/>
              </a:lnTo>
              <a:lnTo>
                <a:pt x="182036" y="0"/>
              </a:lnTo>
              <a:lnTo>
                <a:pt x="364073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2329009" y="2439100"/>
        <a:ext cx="20163" cy="20163"/>
      </dsp:txXfrm>
    </dsp:sp>
    <dsp:sp modelId="{92B46ECC-826C-428C-9239-928BD3739840}">
      <dsp:nvSpPr>
        <dsp:cNvPr id="0" name=""/>
        <dsp:cNvSpPr/>
      </dsp:nvSpPr>
      <dsp:spPr>
        <a:xfrm>
          <a:off x="4341495" y="235532"/>
          <a:ext cx="36407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64073" y="45720"/>
              </a:lnTo>
            </a:path>
          </a:pathLst>
        </a:custGeom>
        <a:noFill/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>
            <a:solidFill>
              <a:schemeClr val="tx1"/>
            </a:solidFill>
          </a:endParaRPr>
        </a:p>
      </dsp:txBody>
      <dsp:txXfrm>
        <a:off x="4514429" y="272150"/>
        <a:ext cx="18203" cy="18203"/>
      </dsp:txXfrm>
    </dsp:sp>
    <dsp:sp modelId="{4863F9D1-6EB1-452C-9793-84EE44F2D4DB}">
      <dsp:nvSpPr>
        <dsp:cNvPr id="0" name=""/>
        <dsp:cNvSpPr/>
      </dsp:nvSpPr>
      <dsp:spPr>
        <a:xfrm>
          <a:off x="2157054" y="281252"/>
          <a:ext cx="364073" cy="2254647"/>
        </a:xfrm>
        <a:custGeom>
          <a:avLst/>
          <a:gdLst/>
          <a:ahLst/>
          <a:cxnLst/>
          <a:rect l="0" t="0" r="0" b="0"/>
          <a:pathLst>
            <a:path>
              <a:moveTo>
                <a:pt x="0" y="2254647"/>
              </a:moveTo>
              <a:lnTo>
                <a:pt x="182036" y="2254647"/>
              </a:lnTo>
              <a:lnTo>
                <a:pt x="182036" y="0"/>
              </a:lnTo>
              <a:lnTo>
                <a:pt x="364073" y="0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>
            <a:solidFill>
              <a:schemeClr val="tx1"/>
            </a:solidFill>
          </a:endParaRPr>
        </a:p>
      </dsp:txBody>
      <dsp:txXfrm>
        <a:off x="2281994" y="1351479"/>
        <a:ext cx="114192" cy="114192"/>
      </dsp:txXfrm>
    </dsp:sp>
    <dsp:sp modelId="{23C95843-7C64-4C22-8952-09E18089CB34}">
      <dsp:nvSpPr>
        <dsp:cNvPr id="0" name=""/>
        <dsp:cNvSpPr/>
      </dsp:nvSpPr>
      <dsp:spPr>
        <a:xfrm rot="16200000">
          <a:off x="419059" y="2258404"/>
          <a:ext cx="2921000" cy="55499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chemeClr val="tx1"/>
              </a:solidFill>
            </a:rPr>
            <a:t>Aceites lubricantes 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419059" y="2258404"/>
        <a:ext cx="2921000" cy="554990"/>
      </dsp:txXfrm>
    </dsp:sp>
    <dsp:sp modelId="{22EB5E85-7BE7-49BC-BEA0-EF4A1CBF27A7}">
      <dsp:nvSpPr>
        <dsp:cNvPr id="0" name=""/>
        <dsp:cNvSpPr/>
      </dsp:nvSpPr>
      <dsp:spPr>
        <a:xfrm>
          <a:off x="2521127" y="3757"/>
          <a:ext cx="1820367" cy="5549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Impedir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521127" y="3757"/>
        <a:ext cx="1820367" cy="554990"/>
      </dsp:txXfrm>
    </dsp:sp>
    <dsp:sp modelId="{6F277963-E42A-4711-B7D7-F33903F06510}">
      <dsp:nvSpPr>
        <dsp:cNvPr id="0" name=""/>
        <dsp:cNvSpPr/>
      </dsp:nvSpPr>
      <dsp:spPr>
        <a:xfrm>
          <a:off x="4705568" y="3757"/>
          <a:ext cx="1820367" cy="55499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Fricción piezas móviles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705568" y="3757"/>
        <a:ext cx="1820367" cy="554990"/>
      </dsp:txXfrm>
    </dsp:sp>
    <dsp:sp modelId="{DF4EECE0-1394-47D5-BA66-2EC34C8ACE05}">
      <dsp:nvSpPr>
        <dsp:cNvPr id="0" name=""/>
        <dsp:cNvSpPr/>
      </dsp:nvSpPr>
      <dsp:spPr>
        <a:xfrm>
          <a:off x="2521127" y="2084969"/>
          <a:ext cx="1820367" cy="55499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Contribuye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521127" y="2084969"/>
        <a:ext cx="1820367" cy="554990"/>
      </dsp:txXfrm>
    </dsp:sp>
    <dsp:sp modelId="{CEBB828E-D733-4B9F-84F2-61EA04794A47}">
      <dsp:nvSpPr>
        <dsp:cNvPr id="0" name=""/>
        <dsp:cNvSpPr/>
      </dsp:nvSpPr>
      <dsp:spPr>
        <a:xfrm>
          <a:off x="4705568" y="697494"/>
          <a:ext cx="1820367" cy="55499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Refrigeración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705568" y="697494"/>
        <a:ext cx="1820367" cy="554990"/>
      </dsp:txXfrm>
    </dsp:sp>
    <dsp:sp modelId="{7959984A-17E3-4C1D-86AA-E9CFAD926290}">
      <dsp:nvSpPr>
        <dsp:cNvPr id="0" name=""/>
        <dsp:cNvSpPr/>
      </dsp:nvSpPr>
      <dsp:spPr>
        <a:xfrm>
          <a:off x="4705568" y="1391232"/>
          <a:ext cx="1820367" cy="55499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Transmisión de energía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705568" y="1391232"/>
        <a:ext cx="1820367" cy="554990"/>
      </dsp:txXfrm>
    </dsp:sp>
    <dsp:sp modelId="{26255F4B-B13E-4203-BF37-C1A23CE4BF8F}">
      <dsp:nvSpPr>
        <dsp:cNvPr id="0" name=""/>
        <dsp:cNvSpPr/>
      </dsp:nvSpPr>
      <dsp:spPr>
        <a:xfrm>
          <a:off x="4705568" y="2084969"/>
          <a:ext cx="1820367" cy="55499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Menor desgaste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705568" y="2084969"/>
        <a:ext cx="1820367" cy="554990"/>
      </dsp:txXfrm>
    </dsp:sp>
    <dsp:sp modelId="{406ABB43-C4C0-4C80-8FE3-B6FC5BC99BC6}">
      <dsp:nvSpPr>
        <dsp:cNvPr id="0" name=""/>
        <dsp:cNvSpPr/>
      </dsp:nvSpPr>
      <dsp:spPr>
        <a:xfrm>
          <a:off x="4705568" y="2778707"/>
          <a:ext cx="1820367" cy="554990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Tapa de fugas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705568" y="2778707"/>
        <a:ext cx="1820367" cy="554990"/>
      </dsp:txXfrm>
    </dsp:sp>
    <dsp:sp modelId="{DA7CE828-F8D1-4308-8567-189A5A2771C0}">
      <dsp:nvSpPr>
        <dsp:cNvPr id="0" name=""/>
        <dsp:cNvSpPr/>
      </dsp:nvSpPr>
      <dsp:spPr>
        <a:xfrm>
          <a:off x="4705568" y="3472444"/>
          <a:ext cx="1820367" cy="55499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Evitar corrosión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705568" y="3472444"/>
        <a:ext cx="1820367" cy="554990"/>
      </dsp:txXfrm>
    </dsp:sp>
    <dsp:sp modelId="{B729915D-AC7F-442C-A1C8-F9900C60A19E}">
      <dsp:nvSpPr>
        <dsp:cNvPr id="0" name=""/>
        <dsp:cNvSpPr/>
      </dsp:nvSpPr>
      <dsp:spPr>
        <a:xfrm>
          <a:off x="2521127" y="4513051"/>
          <a:ext cx="1820367" cy="554990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Componentes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521127" y="4513051"/>
        <a:ext cx="1820367" cy="554990"/>
      </dsp:txXfrm>
    </dsp:sp>
    <dsp:sp modelId="{036C4AD5-0467-4089-8476-201277C62F18}">
      <dsp:nvSpPr>
        <dsp:cNvPr id="0" name=""/>
        <dsp:cNvSpPr/>
      </dsp:nvSpPr>
      <dsp:spPr>
        <a:xfrm>
          <a:off x="4705568" y="4166182"/>
          <a:ext cx="1820367" cy="554990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Base de aceite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705568" y="4166182"/>
        <a:ext cx="1820367" cy="554990"/>
      </dsp:txXfrm>
    </dsp:sp>
    <dsp:sp modelId="{E0B6E82B-AC3A-46DC-BA29-9197216B3450}">
      <dsp:nvSpPr>
        <dsp:cNvPr id="0" name=""/>
        <dsp:cNvSpPr/>
      </dsp:nvSpPr>
      <dsp:spPr>
        <a:xfrm>
          <a:off x="4705568" y="4859919"/>
          <a:ext cx="1820367" cy="55499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Aditivos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705568" y="4859919"/>
        <a:ext cx="1820367" cy="5549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8ECC-DEF1-4960-A27B-F05EEAFFC012}">
      <dsp:nvSpPr>
        <dsp:cNvPr id="0" name=""/>
        <dsp:cNvSpPr/>
      </dsp:nvSpPr>
      <dsp:spPr>
        <a:xfrm>
          <a:off x="4638636" y="2402453"/>
          <a:ext cx="220148" cy="964461"/>
        </a:xfrm>
        <a:custGeom>
          <a:avLst/>
          <a:gdLst/>
          <a:ahLst/>
          <a:cxnLst/>
          <a:rect l="0" t="0" r="0" b="0"/>
          <a:pathLst>
            <a:path>
              <a:moveTo>
                <a:pt x="220148" y="0"/>
              </a:moveTo>
              <a:lnTo>
                <a:pt x="220148" y="964461"/>
              </a:lnTo>
              <a:lnTo>
                <a:pt x="0" y="964461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8FA4E-62BC-4506-9D36-79731B4ECC0F}">
      <dsp:nvSpPr>
        <dsp:cNvPr id="0" name=""/>
        <dsp:cNvSpPr/>
      </dsp:nvSpPr>
      <dsp:spPr>
        <a:xfrm>
          <a:off x="4858785" y="2402453"/>
          <a:ext cx="3805430" cy="1928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774"/>
              </a:lnTo>
              <a:lnTo>
                <a:pt x="3805430" y="1708774"/>
              </a:lnTo>
              <a:lnTo>
                <a:pt x="3805430" y="192892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90CBB-CC09-453B-9AC2-AD7DBE01BA6D}">
      <dsp:nvSpPr>
        <dsp:cNvPr id="0" name=""/>
        <dsp:cNvSpPr/>
      </dsp:nvSpPr>
      <dsp:spPr>
        <a:xfrm>
          <a:off x="4858785" y="2402453"/>
          <a:ext cx="1268476" cy="1928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774"/>
              </a:lnTo>
              <a:lnTo>
                <a:pt x="1268476" y="1708774"/>
              </a:lnTo>
              <a:lnTo>
                <a:pt x="1268476" y="192892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AA971-FC17-423B-A616-5319E305CDD1}">
      <dsp:nvSpPr>
        <dsp:cNvPr id="0" name=""/>
        <dsp:cNvSpPr/>
      </dsp:nvSpPr>
      <dsp:spPr>
        <a:xfrm>
          <a:off x="3590308" y="2402453"/>
          <a:ext cx="1268476" cy="1928923"/>
        </a:xfrm>
        <a:custGeom>
          <a:avLst/>
          <a:gdLst/>
          <a:ahLst/>
          <a:cxnLst/>
          <a:rect l="0" t="0" r="0" b="0"/>
          <a:pathLst>
            <a:path>
              <a:moveTo>
                <a:pt x="1268476" y="0"/>
              </a:moveTo>
              <a:lnTo>
                <a:pt x="1268476" y="1708774"/>
              </a:lnTo>
              <a:lnTo>
                <a:pt x="0" y="1708774"/>
              </a:lnTo>
              <a:lnTo>
                <a:pt x="0" y="192892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6630B-EF4F-4B21-B0A3-08C16E51611B}">
      <dsp:nvSpPr>
        <dsp:cNvPr id="0" name=""/>
        <dsp:cNvSpPr/>
      </dsp:nvSpPr>
      <dsp:spPr>
        <a:xfrm>
          <a:off x="1053354" y="2402453"/>
          <a:ext cx="3805430" cy="1928923"/>
        </a:xfrm>
        <a:custGeom>
          <a:avLst/>
          <a:gdLst/>
          <a:ahLst/>
          <a:cxnLst/>
          <a:rect l="0" t="0" r="0" b="0"/>
          <a:pathLst>
            <a:path>
              <a:moveTo>
                <a:pt x="3805430" y="0"/>
              </a:moveTo>
              <a:lnTo>
                <a:pt x="3805430" y="1708774"/>
              </a:lnTo>
              <a:lnTo>
                <a:pt x="0" y="1708774"/>
              </a:lnTo>
              <a:lnTo>
                <a:pt x="0" y="1928923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E32DE-7CEC-4185-8D2C-AC79163D0298}">
      <dsp:nvSpPr>
        <dsp:cNvPr id="0" name=""/>
        <dsp:cNvSpPr/>
      </dsp:nvSpPr>
      <dsp:spPr>
        <a:xfrm>
          <a:off x="3810457" y="1354125"/>
          <a:ext cx="2096656" cy="1048328"/>
        </a:xfrm>
        <a:prstGeom prst="rect">
          <a:avLst/>
        </a:prstGeom>
        <a:solidFill>
          <a:schemeClr val="accent4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bg1"/>
              </a:solidFill>
            </a:rPr>
            <a:t>Inteligencia de negocios</a:t>
          </a:r>
          <a:endParaRPr lang="es-ES" sz="2100" kern="1200" dirty="0">
            <a:solidFill>
              <a:schemeClr val="bg1"/>
            </a:solidFill>
          </a:endParaRPr>
        </a:p>
      </dsp:txBody>
      <dsp:txXfrm>
        <a:off x="3810457" y="1354125"/>
        <a:ext cx="2096656" cy="1048328"/>
      </dsp:txXfrm>
    </dsp:sp>
    <dsp:sp modelId="{004004FB-8339-4B22-80A4-75E308F2E001}">
      <dsp:nvSpPr>
        <dsp:cNvPr id="0" name=""/>
        <dsp:cNvSpPr/>
      </dsp:nvSpPr>
      <dsp:spPr>
        <a:xfrm>
          <a:off x="5026" y="4331376"/>
          <a:ext cx="2096656" cy="104832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Recopilar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5026" y="4331376"/>
        <a:ext cx="2096656" cy="1048328"/>
      </dsp:txXfrm>
    </dsp:sp>
    <dsp:sp modelId="{CFCE64E8-3DCC-4CFF-8219-605C1405DDDA}">
      <dsp:nvSpPr>
        <dsp:cNvPr id="0" name=""/>
        <dsp:cNvSpPr/>
      </dsp:nvSpPr>
      <dsp:spPr>
        <a:xfrm>
          <a:off x="2541980" y="4331376"/>
          <a:ext cx="2096656" cy="104832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Clasificar/Depurar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541980" y="4331376"/>
        <a:ext cx="2096656" cy="1048328"/>
      </dsp:txXfrm>
    </dsp:sp>
    <dsp:sp modelId="{214F83BD-37E5-453A-8044-94B46453B898}">
      <dsp:nvSpPr>
        <dsp:cNvPr id="0" name=""/>
        <dsp:cNvSpPr/>
      </dsp:nvSpPr>
      <dsp:spPr>
        <a:xfrm>
          <a:off x="5078934" y="4331376"/>
          <a:ext cx="2096656" cy="1048328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Analizar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5078934" y="4331376"/>
        <a:ext cx="2096656" cy="1048328"/>
      </dsp:txXfrm>
    </dsp:sp>
    <dsp:sp modelId="{4EEC9AE3-F3C5-4CE4-97F2-DEB068742A5C}">
      <dsp:nvSpPr>
        <dsp:cNvPr id="0" name=""/>
        <dsp:cNvSpPr/>
      </dsp:nvSpPr>
      <dsp:spPr>
        <a:xfrm>
          <a:off x="7615888" y="4331376"/>
          <a:ext cx="2096656" cy="104832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Toma de decisión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7615888" y="4331376"/>
        <a:ext cx="2096656" cy="1048328"/>
      </dsp:txXfrm>
    </dsp:sp>
    <dsp:sp modelId="{F4B7CBE6-4EB2-48C6-A4D3-D24EB66629F1}">
      <dsp:nvSpPr>
        <dsp:cNvPr id="0" name=""/>
        <dsp:cNvSpPr/>
      </dsp:nvSpPr>
      <dsp:spPr>
        <a:xfrm>
          <a:off x="2541980" y="2842750"/>
          <a:ext cx="2096656" cy="104832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5875" cap="rnd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Transformar datos en información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2541980" y="2842750"/>
        <a:ext cx="2096656" cy="10483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60638-6713-46A4-920B-00FB81570F3A}">
      <dsp:nvSpPr>
        <dsp:cNvPr id="0" name=""/>
        <dsp:cNvSpPr/>
      </dsp:nvSpPr>
      <dsp:spPr>
        <a:xfrm>
          <a:off x="5401979" y="1595642"/>
          <a:ext cx="3846574" cy="40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25"/>
              </a:lnTo>
              <a:lnTo>
                <a:pt x="3846574" y="277225"/>
              </a:lnTo>
              <a:lnTo>
                <a:pt x="3846574" y="40680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E44EB-A789-4A88-9F3B-B5EC55213515}">
      <dsp:nvSpPr>
        <dsp:cNvPr id="0" name=""/>
        <dsp:cNvSpPr/>
      </dsp:nvSpPr>
      <dsp:spPr>
        <a:xfrm>
          <a:off x="7493245" y="4185669"/>
          <a:ext cx="91440" cy="40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804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22B0E-D972-43FF-8271-D66C19437C03}">
      <dsp:nvSpPr>
        <dsp:cNvPr id="0" name=""/>
        <dsp:cNvSpPr/>
      </dsp:nvSpPr>
      <dsp:spPr>
        <a:xfrm>
          <a:off x="7493245" y="2890655"/>
          <a:ext cx="91440" cy="4068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6804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64B14-D066-41D5-BE70-4728C435A263}">
      <dsp:nvSpPr>
        <dsp:cNvPr id="0" name=""/>
        <dsp:cNvSpPr/>
      </dsp:nvSpPr>
      <dsp:spPr>
        <a:xfrm>
          <a:off x="5401979" y="1595642"/>
          <a:ext cx="2136985" cy="40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25"/>
              </a:lnTo>
              <a:lnTo>
                <a:pt x="2136985" y="277225"/>
              </a:lnTo>
              <a:lnTo>
                <a:pt x="2136985" y="40680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6576FB-92D2-443D-9035-D4D210D8A4B1}">
      <dsp:nvSpPr>
        <dsp:cNvPr id="0" name=""/>
        <dsp:cNvSpPr/>
      </dsp:nvSpPr>
      <dsp:spPr>
        <a:xfrm>
          <a:off x="4974582" y="2890655"/>
          <a:ext cx="854794" cy="40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25"/>
              </a:lnTo>
              <a:lnTo>
                <a:pt x="854794" y="277225"/>
              </a:lnTo>
              <a:lnTo>
                <a:pt x="854794" y="406804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F7F56-CE4D-42AB-8A55-DEBD5BB37D4E}">
      <dsp:nvSpPr>
        <dsp:cNvPr id="0" name=""/>
        <dsp:cNvSpPr/>
      </dsp:nvSpPr>
      <dsp:spPr>
        <a:xfrm>
          <a:off x="4119788" y="2890655"/>
          <a:ext cx="854794" cy="406804"/>
        </a:xfrm>
        <a:custGeom>
          <a:avLst/>
          <a:gdLst/>
          <a:ahLst/>
          <a:cxnLst/>
          <a:rect l="0" t="0" r="0" b="0"/>
          <a:pathLst>
            <a:path>
              <a:moveTo>
                <a:pt x="854794" y="0"/>
              </a:moveTo>
              <a:lnTo>
                <a:pt x="854794" y="277225"/>
              </a:lnTo>
              <a:lnTo>
                <a:pt x="0" y="277225"/>
              </a:lnTo>
              <a:lnTo>
                <a:pt x="0" y="406804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44FA7F-4FB5-42F5-B3B5-6653A1FA75F1}">
      <dsp:nvSpPr>
        <dsp:cNvPr id="0" name=""/>
        <dsp:cNvSpPr/>
      </dsp:nvSpPr>
      <dsp:spPr>
        <a:xfrm>
          <a:off x="4974582" y="1595642"/>
          <a:ext cx="427397" cy="406804"/>
        </a:xfrm>
        <a:custGeom>
          <a:avLst/>
          <a:gdLst/>
          <a:ahLst/>
          <a:cxnLst/>
          <a:rect l="0" t="0" r="0" b="0"/>
          <a:pathLst>
            <a:path>
              <a:moveTo>
                <a:pt x="427397" y="0"/>
              </a:moveTo>
              <a:lnTo>
                <a:pt x="427397" y="277225"/>
              </a:lnTo>
              <a:lnTo>
                <a:pt x="0" y="277225"/>
              </a:lnTo>
              <a:lnTo>
                <a:pt x="0" y="40680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79FEF-5EBE-4B86-90D7-313AFFC5D881}">
      <dsp:nvSpPr>
        <dsp:cNvPr id="0" name=""/>
        <dsp:cNvSpPr/>
      </dsp:nvSpPr>
      <dsp:spPr>
        <a:xfrm>
          <a:off x="1555405" y="2890655"/>
          <a:ext cx="854794" cy="406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225"/>
              </a:lnTo>
              <a:lnTo>
                <a:pt x="854794" y="277225"/>
              </a:lnTo>
              <a:lnTo>
                <a:pt x="854794" y="406804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8362B-1AF8-4583-84B7-AB004FC38A71}">
      <dsp:nvSpPr>
        <dsp:cNvPr id="0" name=""/>
        <dsp:cNvSpPr/>
      </dsp:nvSpPr>
      <dsp:spPr>
        <a:xfrm>
          <a:off x="700610" y="2890655"/>
          <a:ext cx="854794" cy="406804"/>
        </a:xfrm>
        <a:custGeom>
          <a:avLst/>
          <a:gdLst/>
          <a:ahLst/>
          <a:cxnLst/>
          <a:rect l="0" t="0" r="0" b="0"/>
          <a:pathLst>
            <a:path>
              <a:moveTo>
                <a:pt x="854794" y="0"/>
              </a:moveTo>
              <a:lnTo>
                <a:pt x="854794" y="277225"/>
              </a:lnTo>
              <a:lnTo>
                <a:pt x="0" y="277225"/>
              </a:lnTo>
              <a:lnTo>
                <a:pt x="0" y="406804"/>
              </a:lnTo>
            </a:path>
          </a:pathLst>
        </a:custGeom>
        <a:noFill/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5D371-2AA2-439C-9891-FFC1491E2DD1}">
      <dsp:nvSpPr>
        <dsp:cNvPr id="0" name=""/>
        <dsp:cNvSpPr/>
      </dsp:nvSpPr>
      <dsp:spPr>
        <a:xfrm>
          <a:off x="1555405" y="1595642"/>
          <a:ext cx="3846574" cy="406804"/>
        </a:xfrm>
        <a:custGeom>
          <a:avLst/>
          <a:gdLst/>
          <a:ahLst/>
          <a:cxnLst/>
          <a:rect l="0" t="0" r="0" b="0"/>
          <a:pathLst>
            <a:path>
              <a:moveTo>
                <a:pt x="3846574" y="0"/>
              </a:moveTo>
              <a:lnTo>
                <a:pt x="3846574" y="277225"/>
              </a:lnTo>
              <a:lnTo>
                <a:pt x="0" y="277225"/>
              </a:lnTo>
              <a:lnTo>
                <a:pt x="0" y="406804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B0A06-EE97-4D75-A21D-531E08FA1228}">
      <dsp:nvSpPr>
        <dsp:cNvPr id="0" name=""/>
        <dsp:cNvSpPr/>
      </dsp:nvSpPr>
      <dsp:spPr>
        <a:xfrm>
          <a:off x="4702602" y="707433"/>
          <a:ext cx="1398754" cy="8882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86D0F-07AE-46DC-B823-BE05C5E577D5}">
      <dsp:nvSpPr>
        <dsp:cNvPr id="0" name=""/>
        <dsp:cNvSpPr/>
      </dsp:nvSpPr>
      <dsp:spPr>
        <a:xfrm>
          <a:off x="4858019" y="855079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Herramientas</a:t>
          </a:r>
          <a:endParaRPr lang="es-ES" sz="1400" b="1" kern="1200" dirty="0"/>
        </a:p>
      </dsp:txBody>
      <dsp:txXfrm>
        <a:off x="4884034" y="881094"/>
        <a:ext cx="1346724" cy="836179"/>
      </dsp:txXfrm>
    </dsp:sp>
    <dsp:sp modelId="{B351DC87-9DB3-4734-A9F2-B2F75B684F4A}">
      <dsp:nvSpPr>
        <dsp:cNvPr id="0" name=""/>
        <dsp:cNvSpPr/>
      </dsp:nvSpPr>
      <dsp:spPr>
        <a:xfrm>
          <a:off x="856027" y="2002446"/>
          <a:ext cx="1398754" cy="888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4D3268-15C5-41F7-9F41-1DF51381223E}">
      <dsp:nvSpPr>
        <dsp:cNvPr id="0" name=""/>
        <dsp:cNvSpPr/>
      </dsp:nvSpPr>
      <dsp:spPr>
        <a:xfrm>
          <a:off x="1011444" y="2150092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Almacén de datos</a:t>
          </a:r>
          <a:endParaRPr lang="es-ES" sz="1400" kern="1200" dirty="0"/>
        </a:p>
      </dsp:txBody>
      <dsp:txXfrm>
        <a:off x="1037459" y="2176107"/>
        <a:ext cx="1346724" cy="836179"/>
      </dsp:txXfrm>
    </dsp:sp>
    <dsp:sp modelId="{AC9FD5CB-11C9-491B-B7B0-D2F5E6474FCA}">
      <dsp:nvSpPr>
        <dsp:cNvPr id="0" name=""/>
        <dsp:cNvSpPr/>
      </dsp:nvSpPr>
      <dsp:spPr>
        <a:xfrm>
          <a:off x="1233" y="3297460"/>
          <a:ext cx="1398754" cy="8882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BB053-E383-4249-B030-0D7011BB753E}">
      <dsp:nvSpPr>
        <dsp:cNvPr id="0" name=""/>
        <dsp:cNvSpPr/>
      </dsp:nvSpPr>
      <dsp:spPr>
        <a:xfrm>
          <a:off x="156650" y="3445106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Datos estructurados</a:t>
          </a:r>
          <a:endParaRPr lang="es-ES" sz="1400" kern="1200" dirty="0"/>
        </a:p>
      </dsp:txBody>
      <dsp:txXfrm>
        <a:off x="182665" y="3471121"/>
        <a:ext cx="1346724" cy="836179"/>
      </dsp:txXfrm>
    </dsp:sp>
    <dsp:sp modelId="{F024B4A4-C4F6-4B0C-B9FA-9E59B9DF44D4}">
      <dsp:nvSpPr>
        <dsp:cNvPr id="0" name=""/>
        <dsp:cNvSpPr/>
      </dsp:nvSpPr>
      <dsp:spPr>
        <a:xfrm>
          <a:off x="1710822" y="3297460"/>
          <a:ext cx="1398754" cy="8882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08574-E72A-4411-A590-A8534171AE03}">
      <dsp:nvSpPr>
        <dsp:cNvPr id="0" name=""/>
        <dsp:cNvSpPr/>
      </dsp:nvSpPr>
      <dsp:spPr>
        <a:xfrm>
          <a:off x="1866239" y="3445106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Transacciones aduaneras </a:t>
          </a:r>
          <a:r>
            <a:rPr lang="es-ES" sz="1400" kern="1200" dirty="0" err="1" smtClean="0"/>
            <a:t>Cobus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Group</a:t>
          </a:r>
          <a:endParaRPr lang="es-ES" sz="1400" kern="1200" dirty="0"/>
        </a:p>
      </dsp:txBody>
      <dsp:txXfrm>
        <a:off x="1892254" y="3471121"/>
        <a:ext cx="1346724" cy="836179"/>
      </dsp:txXfrm>
    </dsp:sp>
    <dsp:sp modelId="{C9CDBE1A-9313-418F-AE13-7A6EF186DC9A}">
      <dsp:nvSpPr>
        <dsp:cNvPr id="0" name=""/>
        <dsp:cNvSpPr/>
      </dsp:nvSpPr>
      <dsp:spPr>
        <a:xfrm>
          <a:off x="4275205" y="2002446"/>
          <a:ext cx="1398754" cy="888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F0647-A209-4637-90D5-3D6C56ECC31A}">
      <dsp:nvSpPr>
        <dsp:cNvPr id="0" name=""/>
        <dsp:cNvSpPr/>
      </dsp:nvSpPr>
      <dsp:spPr>
        <a:xfrm>
          <a:off x="4430622" y="2150092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Minería de datos</a:t>
          </a:r>
          <a:endParaRPr lang="es-ES" sz="1400" kern="1200" dirty="0"/>
        </a:p>
      </dsp:txBody>
      <dsp:txXfrm>
        <a:off x="4456637" y="2176107"/>
        <a:ext cx="1346724" cy="836179"/>
      </dsp:txXfrm>
    </dsp:sp>
    <dsp:sp modelId="{D158AFDB-86EE-4F00-8CA0-277FCB8DD5EE}">
      <dsp:nvSpPr>
        <dsp:cNvPr id="0" name=""/>
        <dsp:cNvSpPr/>
      </dsp:nvSpPr>
      <dsp:spPr>
        <a:xfrm>
          <a:off x="3420410" y="3297460"/>
          <a:ext cx="1398754" cy="8882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0E2E4-40D1-4DC1-B537-F03EC8A028CB}">
      <dsp:nvSpPr>
        <dsp:cNvPr id="0" name=""/>
        <dsp:cNvSpPr/>
      </dsp:nvSpPr>
      <dsp:spPr>
        <a:xfrm>
          <a:off x="3575828" y="3445106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Proceso analítico para encontrar enlaces </a:t>
          </a:r>
          <a:endParaRPr lang="es-ES" sz="1400" kern="1200" dirty="0"/>
        </a:p>
      </dsp:txBody>
      <dsp:txXfrm>
        <a:off x="3601843" y="3471121"/>
        <a:ext cx="1346724" cy="836179"/>
      </dsp:txXfrm>
    </dsp:sp>
    <dsp:sp modelId="{BA5D1F2D-5987-482C-8465-9445E014FA8D}">
      <dsp:nvSpPr>
        <dsp:cNvPr id="0" name=""/>
        <dsp:cNvSpPr/>
      </dsp:nvSpPr>
      <dsp:spPr>
        <a:xfrm>
          <a:off x="5129999" y="3297460"/>
          <a:ext cx="1398754" cy="8882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784366-4E9F-47D8-AFEC-5AD0677939EA}">
      <dsp:nvSpPr>
        <dsp:cNvPr id="0" name=""/>
        <dsp:cNvSpPr/>
      </dsp:nvSpPr>
      <dsp:spPr>
        <a:xfrm>
          <a:off x="5285416" y="3445106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Régimen 10</a:t>
          </a:r>
          <a:endParaRPr lang="es-ES" sz="1400" kern="1200" dirty="0"/>
        </a:p>
      </dsp:txBody>
      <dsp:txXfrm>
        <a:off x="5311431" y="3471121"/>
        <a:ext cx="1346724" cy="836179"/>
      </dsp:txXfrm>
    </dsp:sp>
    <dsp:sp modelId="{582881AE-AD25-422A-A313-1614D51FD8F4}">
      <dsp:nvSpPr>
        <dsp:cNvPr id="0" name=""/>
        <dsp:cNvSpPr/>
      </dsp:nvSpPr>
      <dsp:spPr>
        <a:xfrm>
          <a:off x="6839588" y="2002446"/>
          <a:ext cx="1398754" cy="888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7A6EE3-8E15-4A12-BC59-A55FDAD5FB72}">
      <dsp:nvSpPr>
        <dsp:cNvPr id="0" name=""/>
        <dsp:cNvSpPr/>
      </dsp:nvSpPr>
      <dsp:spPr>
        <a:xfrm>
          <a:off x="6995005" y="2150092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Estadística</a:t>
          </a:r>
          <a:endParaRPr lang="es-ES" sz="1400" kern="1200" dirty="0"/>
        </a:p>
      </dsp:txBody>
      <dsp:txXfrm>
        <a:off x="7021020" y="2176107"/>
        <a:ext cx="1346724" cy="836179"/>
      </dsp:txXfrm>
    </dsp:sp>
    <dsp:sp modelId="{C6656A97-78FA-43EB-8E9C-F155D0999C02}">
      <dsp:nvSpPr>
        <dsp:cNvPr id="0" name=""/>
        <dsp:cNvSpPr/>
      </dsp:nvSpPr>
      <dsp:spPr>
        <a:xfrm>
          <a:off x="6839588" y="3297460"/>
          <a:ext cx="1398754" cy="88820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9B1479-2D9B-4919-AF95-C7CFAACA6AAD}">
      <dsp:nvSpPr>
        <dsp:cNvPr id="0" name=""/>
        <dsp:cNvSpPr/>
      </dsp:nvSpPr>
      <dsp:spPr>
        <a:xfrm>
          <a:off x="6995005" y="3445106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Conglomerados</a:t>
          </a:r>
          <a:endParaRPr lang="es-ES" sz="1400" kern="1200" dirty="0"/>
        </a:p>
      </dsp:txBody>
      <dsp:txXfrm>
        <a:off x="7021020" y="3471121"/>
        <a:ext cx="1346724" cy="836179"/>
      </dsp:txXfrm>
    </dsp:sp>
    <dsp:sp modelId="{7C9F245D-4599-4BC3-99C4-3C6E38467E9B}">
      <dsp:nvSpPr>
        <dsp:cNvPr id="0" name=""/>
        <dsp:cNvSpPr/>
      </dsp:nvSpPr>
      <dsp:spPr>
        <a:xfrm>
          <a:off x="6839588" y="4592473"/>
          <a:ext cx="1398754" cy="88820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E2D18-646D-49ED-ACAB-0663D1056FB9}">
      <dsp:nvSpPr>
        <dsp:cNvPr id="0" name=""/>
        <dsp:cNvSpPr/>
      </dsp:nvSpPr>
      <dsp:spPr>
        <a:xfrm>
          <a:off x="6995005" y="4740119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Valor FOB y kilogramos importados</a:t>
          </a:r>
          <a:endParaRPr lang="es-ES" sz="1400" kern="1200" dirty="0"/>
        </a:p>
      </dsp:txBody>
      <dsp:txXfrm>
        <a:off x="7021020" y="4766134"/>
        <a:ext cx="1346724" cy="836179"/>
      </dsp:txXfrm>
    </dsp:sp>
    <dsp:sp modelId="{CCBE637B-D72D-416F-892B-1E0ACE0642DA}">
      <dsp:nvSpPr>
        <dsp:cNvPr id="0" name=""/>
        <dsp:cNvSpPr/>
      </dsp:nvSpPr>
      <dsp:spPr>
        <a:xfrm>
          <a:off x="8549176" y="2002446"/>
          <a:ext cx="1398754" cy="8882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696275-FE78-4441-A757-12E2FC696428}">
      <dsp:nvSpPr>
        <dsp:cNvPr id="0" name=""/>
        <dsp:cNvSpPr/>
      </dsp:nvSpPr>
      <dsp:spPr>
        <a:xfrm>
          <a:off x="8704594" y="2150092"/>
          <a:ext cx="1398754" cy="8882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Cubos </a:t>
          </a:r>
          <a:r>
            <a:rPr lang="es-ES" sz="1400" kern="1200" dirty="0" err="1" smtClean="0"/>
            <a:t>Olap</a:t>
          </a:r>
          <a:endParaRPr lang="es-ES" sz="1400" kern="1200" dirty="0"/>
        </a:p>
      </dsp:txBody>
      <dsp:txXfrm>
        <a:off x="8730609" y="2176107"/>
        <a:ext cx="1346724" cy="8361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ADF66-F0E2-457C-A742-577D330408C1}">
      <dsp:nvSpPr>
        <dsp:cNvPr id="0" name=""/>
        <dsp:cNvSpPr/>
      </dsp:nvSpPr>
      <dsp:spPr>
        <a:xfrm>
          <a:off x="0" y="502126"/>
          <a:ext cx="94487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A916F9-024B-4972-AD12-FAFF7E0FF28C}">
      <dsp:nvSpPr>
        <dsp:cNvPr id="0" name=""/>
        <dsp:cNvSpPr/>
      </dsp:nvSpPr>
      <dsp:spPr>
        <a:xfrm>
          <a:off x="449833" y="286"/>
          <a:ext cx="8996651" cy="10036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00" tIns="0" rIns="2500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Se identificó que aproximadamente la mitad de las importaciones de aceite lubricante se realizan desde Estados Unidos y Perú, y para ello se utiliza, en su mayoría, la vía de ingreso marítima. La situación se explica, en el primer caso, por la manufactura a escala de productos a base de petróleo que poseen y por los acuerdos comerciales, en el caso del segundo.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498829" y="49282"/>
        <a:ext cx="8898659" cy="905688"/>
      </dsp:txXfrm>
    </dsp:sp>
    <dsp:sp modelId="{05B9B2BA-35BE-495E-B872-6657A24EFA95}">
      <dsp:nvSpPr>
        <dsp:cNvPr id="0" name=""/>
        <dsp:cNvSpPr/>
      </dsp:nvSpPr>
      <dsp:spPr>
        <a:xfrm>
          <a:off x="0" y="2044366"/>
          <a:ext cx="94487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1197987"/>
              <a:satOff val="8241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2D067-3451-49E0-BA26-E125F8BB279E}">
      <dsp:nvSpPr>
        <dsp:cNvPr id="0" name=""/>
        <dsp:cNvSpPr/>
      </dsp:nvSpPr>
      <dsp:spPr>
        <a:xfrm>
          <a:off x="449833" y="1542526"/>
          <a:ext cx="8996651" cy="1003680"/>
        </a:xfrm>
        <a:prstGeom prst="roundRect">
          <a:avLst/>
        </a:prstGeom>
        <a:solidFill>
          <a:schemeClr val="accent2">
            <a:hueOff val="-1197987"/>
            <a:satOff val="8241"/>
            <a:lumOff val="91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00" tIns="0" rIns="2500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Al tomar en consideración la teoría de la </a:t>
          </a:r>
          <a:r>
            <a:rPr lang="es-EC" sz="1400" i="1" kern="1200" dirty="0" smtClean="0">
              <a:solidFill>
                <a:schemeClr val="tx1"/>
              </a:solidFill>
            </a:rPr>
            <a:t>ventaja competitiva, </a:t>
          </a:r>
          <a:r>
            <a:rPr lang="es-EC" sz="1400" kern="1200" dirty="0" smtClean="0">
              <a:solidFill>
                <a:schemeClr val="tx1"/>
              </a:solidFill>
            </a:rPr>
            <a:t>los resultados del estudio muestran que la empresa proveedora</a:t>
          </a:r>
          <a:r>
            <a:rPr lang="es-EC" sz="1400" i="1" kern="1200" dirty="0" smtClean="0">
              <a:solidFill>
                <a:schemeClr val="tx1"/>
              </a:solidFill>
            </a:rPr>
            <a:t> Phillips 66 </a:t>
          </a:r>
          <a:r>
            <a:rPr lang="es-EC" sz="1400" kern="1200" dirty="0" smtClean="0">
              <a:solidFill>
                <a:schemeClr val="tx1"/>
              </a:solidFill>
            </a:rPr>
            <a:t>posee mayores ventajas frente a su competencia debido al sistema de producción acorde a las exigencias del mercado ecuatoriano-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98829" y="1591522"/>
        <a:ext cx="8898659" cy="905688"/>
      </dsp:txXfrm>
    </dsp:sp>
    <dsp:sp modelId="{768CA409-9B5F-459E-AB43-1EF414FDB77D}">
      <dsp:nvSpPr>
        <dsp:cNvPr id="0" name=""/>
        <dsp:cNvSpPr/>
      </dsp:nvSpPr>
      <dsp:spPr>
        <a:xfrm>
          <a:off x="0" y="3586607"/>
          <a:ext cx="94487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2395974"/>
              <a:satOff val="16481"/>
              <a:lumOff val="18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7E8EA-03FC-4376-BB51-E37F428D48F9}">
      <dsp:nvSpPr>
        <dsp:cNvPr id="0" name=""/>
        <dsp:cNvSpPr/>
      </dsp:nvSpPr>
      <dsp:spPr>
        <a:xfrm>
          <a:off x="449833" y="3084766"/>
          <a:ext cx="8996651" cy="1003680"/>
        </a:xfrm>
        <a:prstGeom prst="roundRect">
          <a:avLst/>
        </a:prstGeom>
        <a:solidFill>
          <a:schemeClr val="accent2">
            <a:hueOff val="-2395974"/>
            <a:satOff val="16481"/>
            <a:lumOff val="182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00" tIns="0" rIns="2500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Tras el análisis estadístico de las marcas importadas en kilogramos se encontró que las empresas </a:t>
          </a:r>
          <a:r>
            <a:rPr lang="es-EC" sz="1400" i="1" kern="1200" dirty="0" smtClean="0">
              <a:solidFill>
                <a:schemeClr val="tx1"/>
              </a:solidFill>
            </a:rPr>
            <a:t>Kendall</a:t>
          </a:r>
          <a:r>
            <a:rPr lang="es-EC" sz="1400" kern="1200" dirty="0" smtClean="0">
              <a:solidFill>
                <a:schemeClr val="tx1"/>
              </a:solidFill>
            </a:rPr>
            <a:t>, </a:t>
          </a:r>
          <a:r>
            <a:rPr lang="es-EC" sz="1400" i="1" kern="1200" dirty="0" err="1" smtClean="0">
              <a:solidFill>
                <a:schemeClr val="tx1"/>
              </a:solidFill>
            </a:rPr>
            <a:t>Amelie</a:t>
          </a:r>
          <a:r>
            <a:rPr lang="es-EC" sz="1400" kern="1200" dirty="0" smtClean="0">
              <a:solidFill>
                <a:schemeClr val="tx1"/>
              </a:solidFill>
            </a:rPr>
            <a:t>, </a:t>
          </a:r>
          <a:r>
            <a:rPr lang="es-EC" sz="1400" i="1" kern="1200" dirty="0" smtClean="0">
              <a:solidFill>
                <a:schemeClr val="tx1"/>
              </a:solidFill>
            </a:rPr>
            <a:t>Shell</a:t>
          </a:r>
          <a:r>
            <a:rPr lang="es-EC" sz="1400" kern="1200" dirty="0" smtClean="0">
              <a:solidFill>
                <a:schemeClr val="tx1"/>
              </a:solidFill>
            </a:rPr>
            <a:t> y </a:t>
          </a:r>
          <a:r>
            <a:rPr lang="es-EC" sz="1400" i="1" kern="1200" dirty="0" err="1" smtClean="0">
              <a:solidFill>
                <a:schemeClr val="tx1"/>
              </a:solidFill>
            </a:rPr>
            <a:t>Mobil</a:t>
          </a:r>
          <a:r>
            <a:rPr lang="es-EC" sz="1400" kern="1200" dirty="0" smtClean="0">
              <a:solidFill>
                <a:schemeClr val="tx1"/>
              </a:solidFill>
            </a:rPr>
            <a:t> tienen los productos con mayor preferencia en el mercado ecuatoriano.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98829" y="3133762"/>
        <a:ext cx="8898659" cy="905688"/>
      </dsp:txXfrm>
    </dsp:sp>
    <dsp:sp modelId="{F1399910-E69A-44E9-A26E-EEBE97ED3746}">
      <dsp:nvSpPr>
        <dsp:cNvPr id="0" name=""/>
        <dsp:cNvSpPr/>
      </dsp:nvSpPr>
      <dsp:spPr>
        <a:xfrm>
          <a:off x="0" y="5128847"/>
          <a:ext cx="9448799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-3593961"/>
              <a:satOff val="24722"/>
              <a:lumOff val="27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3FFA1-90F4-4DA5-9223-47C75F1BBBAF}">
      <dsp:nvSpPr>
        <dsp:cNvPr id="0" name=""/>
        <dsp:cNvSpPr/>
      </dsp:nvSpPr>
      <dsp:spPr>
        <a:xfrm>
          <a:off x="449833" y="4627007"/>
          <a:ext cx="8996651" cy="1003680"/>
        </a:xfrm>
        <a:prstGeom prst="roundRect">
          <a:avLst/>
        </a:prstGeom>
        <a:solidFill>
          <a:schemeClr val="accent2">
            <a:hueOff val="-3593961"/>
            <a:satOff val="24722"/>
            <a:lumOff val="274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0000" tIns="0" rIns="2500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chemeClr val="tx1"/>
              </a:solidFill>
            </a:rPr>
            <a:t>A pesar que la información debe ser libre en el mundo globalizado, se tuvo recurrir a una empresa  privada llamada </a:t>
          </a:r>
          <a:r>
            <a:rPr lang="es-EC" sz="1400" kern="1200" dirty="0" err="1" smtClean="0">
              <a:solidFill>
                <a:schemeClr val="tx1"/>
              </a:solidFill>
            </a:rPr>
            <a:t>CobusGroup</a:t>
          </a:r>
          <a:r>
            <a:rPr lang="es-EC" sz="1400" kern="1200" dirty="0" smtClean="0">
              <a:solidFill>
                <a:schemeClr val="tx1"/>
              </a:solidFill>
            </a:rPr>
            <a:t>, para obtener la información necesaria para realizar el estudio, situación que afecta directamente en la realización de estudios posteriores alrededor de otros productos en las empresas. 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498829" y="4676003"/>
        <a:ext cx="8898659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34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85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99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840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3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31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36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85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6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2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1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40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89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70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2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4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048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F33E89-1487-4E86-A71B-8F58A05DE8AC}" type="datetimeFigureOut">
              <a:rPr lang="es-ES" smtClean="0">
                <a:solidFill>
                  <a:srgbClr val="C5D1D7"/>
                </a:solidFill>
              </a:rPr>
              <a:pPr/>
              <a:t>25/02/2019</a:t>
            </a:fld>
            <a:endParaRPr lang="es-ES">
              <a:solidFill>
                <a:srgbClr val="C5D1D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>
              <a:solidFill>
                <a:srgbClr val="C5D1D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4115DD-8FCC-44CD-9ADA-68CC127265A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126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846745" y="5124881"/>
            <a:ext cx="3624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i="1" dirty="0" smtClean="0">
                <a:solidFill>
                  <a:prstClr val="black"/>
                </a:solidFill>
              </a:rPr>
              <a:t>Alumno: </a:t>
            </a:r>
            <a:r>
              <a:rPr lang="es-EC" sz="2000" i="1" dirty="0" smtClean="0">
                <a:solidFill>
                  <a:prstClr val="black"/>
                </a:solidFill>
              </a:rPr>
              <a:t>Sr. Joseph Jiménez</a:t>
            </a:r>
            <a:endParaRPr lang="es-EC" sz="2000" i="1" dirty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955930" y="2482566"/>
            <a:ext cx="8780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INGENIERÍA EN COMERCIO EXTERIOR Y </a:t>
            </a:r>
          </a:p>
          <a:p>
            <a:pPr algn="ctr"/>
            <a:r>
              <a:rPr lang="es-EC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NEGOCIACIÓN INTERNACIONAL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704684" y="5876874"/>
            <a:ext cx="274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SANGOLQUÍ </a:t>
            </a:r>
            <a:r>
              <a:rPr lang="es-EC" b="1" dirty="0">
                <a:solidFill>
                  <a:prstClr val="black"/>
                </a:solidFill>
                <a:cs typeface="Times New Roman" panose="02020603050405020304" pitchFamily="18" charset="0"/>
              </a:rPr>
              <a:t>– </a:t>
            </a:r>
            <a:r>
              <a:rPr lang="es-EC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ECUADOR</a:t>
            </a:r>
          </a:p>
          <a:p>
            <a:pPr algn="ctr"/>
            <a:r>
              <a:rPr lang="es-EC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FEBRERO 2019 </a:t>
            </a:r>
            <a:endParaRPr lang="es-EC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92509" y="3858837"/>
            <a:ext cx="9442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/>
              <a:t>Inteligencia de negocios en el </a:t>
            </a:r>
            <a:r>
              <a:rPr lang="es-EC" sz="2400" b="1" i="1" dirty="0" smtClean="0"/>
              <a:t>comercio internacional </a:t>
            </a:r>
            <a:r>
              <a:rPr lang="es-EC" sz="2400" b="1" i="1" dirty="0"/>
              <a:t>de </a:t>
            </a:r>
            <a:r>
              <a:rPr lang="es-EC" sz="2400" b="1" i="1" dirty="0" smtClean="0"/>
              <a:t>aceites lubricantes </a:t>
            </a:r>
            <a:r>
              <a:rPr lang="es-EC" sz="2400" b="1" i="1" dirty="0"/>
              <a:t>automotrices, </a:t>
            </a:r>
            <a:r>
              <a:rPr lang="es-EC" sz="2400" b="1" i="1" dirty="0" err="1" smtClean="0"/>
              <a:t>subpartida</a:t>
            </a:r>
            <a:r>
              <a:rPr lang="es-EC" sz="2400" b="1" i="1" dirty="0" smtClean="0"/>
              <a:t> 2710.19, en el Ecuador</a:t>
            </a:r>
            <a:endParaRPr lang="es-EC" sz="2400" b="1" i="1" dirty="0">
              <a:solidFill>
                <a:prstClr val="black"/>
              </a:solidFill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6215526" y="5111956"/>
            <a:ext cx="3050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i="1" dirty="0" smtClean="0">
                <a:solidFill>
                  <a:prstClr val="black"/>
                </a:solidFill>
              </a:rPr>
              <a:t>Tutor: </a:t>
            </a:r>
            <a:r>
              <a:rPr lang="es-EC" sz="2000" i="1" dirty="0" smtClean="0">
                <a:solidFill>
                  <a:prstClr val="black"/>
                </a:solidFill>
              </a:rPr>
              <a:t>Dra. </a:t>
            </a:r>
            <a:r>
              <a:rPr lang="es-EC" sz="2000" i="1" dirty="0" err="1" smtClean="0">
                <a:solidFill>
                  <a:prstClr val="black"/>
                </a:solidFill>
              </a:rPr>
              <a:t>Zlata</a:t>
            </a:r>
            <a:r>
              <a:rPr lang="es-EC" sz="2000" i="1" dirty="0" smtClean="0">
                <a:solidFill>
                  <a:prstClr val="black"/>
                </a:solidFill>
              </a:rPr>
              <a:t> </a:t>
            </a:r>
            <a:r>
              <a:rPr lang="es-EC" sz="2000" i="1" dirty="0" err="1" smtClean="0">
                <a:solidFill>
                  <a:prstClr val="black"/>
                </a:solidFill>
              </a:rPr>
              <a:t>Borsic</a:t>
            </a:r>
            <a:r>
              <a:rPr lang="es-EC" sz="2000" b="1" i="1" dirty="0" smtClean="0">
                <a:solidFill>
                  <a:prstClr val="black"/>
                </a:solidFill>
              </a:rPr>
              <a:t>.</a:t>
            </a:r>
            <a:endParaRPr lang="es-EC" sz="2000" i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Resultado de imagen para esp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687222"/>
            <a:ext cx="6245225" cy="161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714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1173295" y="-154936"/>
            <a:ext cx="10570213" cy="4269736"/>
          </a:xfrm>
        </p:spPr>
        <p:txBody>
          <a:bodyPr/>
          <a:lstStyle/>
          <a:p>
            <a:pPr algn="ctr"/>
            <a:r>
              <a:rPr lang="es-EC" sz="6000" b="1" dirty="0" smtClean="0"/>
              <a:t>MÉTODO</a:t>
            </a:r>
            <a:r>
              <a:rPr lang="es-EC" sz="6000" dirty="0" smtClean="0"/>
              <a:t> </a:t>
            </a:r>
            <a:endParaRPr lang="es-EC" sz="60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92830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5436283"/>
              </p:ext>
            </p:extLst>
          </p:nvPr>
        </p:nvGraphicFramePr>
        <p:xfrm>
          <a:off x="1213664" y="-73257"/>
          <a:ext cx="9717571" cy="6733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6544491" y="2821577"/>
            <a:ext cx="2037806" cy="730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Usuario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9379131" y="2821577"/>
            <a:ext cx="2103120" cy="7300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ln>
                  <a:solidFill>
                    <a:sysClr val="windowText" lastClr="000000"/>
                  </a:solidFill>
                </a:ln>
              </a:rPr>
              <a:t>Conocimiento</a:t>
            </a:r>
            <a:endParaRPr lang="es-EC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8705206" y="3186595"/>
            <a:ext cx="5563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9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67602790"/>
              </p:ext>
            </p:extLst>
          </p:nvPr>
        </p:nvGraphicFramePr>
        <p:xfrm>
          <a:off x="1304636" y="189729"/>
          <a:ext cx="10104582" cy="633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1304636" y="4924698"/>
            <a:ext cx="3123673" cy="3135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ysClr val="windowText" lastClr="000000"/>
                </a:solidFill>
              </a:rPr>
              <a:t>E</a:t>
            </a:r>
            <a:r>
              <a:rPr lang="es-EC" dirty="0" smtClean="0">
                <a:solidFill>
                  <a:sysClr val="windowText" lastClr="000000"/>
                </a:solidFill>
              </a:rPr>
              <a:t>ncontrar cruces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1304635" y="5391991"/>
            <a:ext cx="3123673" cy="5907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Encontrar las necesidades a ser satisfechas</a:t>
            </a:r>
            <a:endParaRPr lang="es-EC" dirty="0">
              <a:solidFill>
                <a:sysClr val="windowText" lastClr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1304635" y="6127668"/>
            <a:ext cx="3123673" cy="5907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ysClr val="windowText" lastClr="000000"/>
                </a:solidFill>
              </a:rPr>
              <a:t>Contrastar las dos primeras etapas</a:t>
            </a:r>
            <a:endParaRPr lang="es-EC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5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991673" y="1622738"/>
            <a:ext cx="8282330" cy="2428098"/>
          </a:xfrm>
        </p:spPr>
        <p:txBody>
          <a:bodyPr/>
          <a:lstStyle/>
          <a:p>
            <a:pPr algn="ctr"/>
            <a:r>
              <a:rPr lang="es-EC" b="1" dirty="0" smtClean="0"/>
              <a:t>RESULTADOS</a:t>
            </a: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06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89058" y="0"/>
            <a:ext cx="4055345" cy="1278466"/>
          </a:xfrm>
        </p:spPr>
        <p:txBody>
          <a:bodyPr>
            <a:normAutofit/>
          </a:bodyPr>
          <a:lstStyle/>
          <a:p>
            <a:r>
              <a:rPr lang="es-EC" i="1" dirty="0" smtClean="0"/>
              <a:t>Principales importadores por valor FOB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495359"/>
              </p:ext>
            </p:extLst>
          </p:nvPr>
        </p:nvGraphicFramePr>
        <p:xfrm>
          <a:off x="5170819" y="940569"/>
          <a:ext cx="5047379" cy="58180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650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92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INVERNEG S.A.</a:t>
                      </a:r>
                      <a:endParaRPr lang="es-ES" sz="14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14.90%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PRIMAX COMERCIAL DEL ECUADOR S.A.</a:t>
                      </a:r>
                      <a:endParaRPr lang="es-ES" sz="14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11.50%</a:t>
                      </a:r>
                      <a:endParaRPr lang="es-ES" sz="14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effectLst/>
                        </a:rPr>
                        <a:t>FILTROCORP S.A.</a:t>
                      </a:r>
                      <a:endParaRPr lang="es-ES" sz="14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effectLst/>
                        </a:rPr>
                        <a:t>9.60%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DISMARKLUB S.A.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7.00%</a:t>
                      </a:r>
                      <a:endParaRPr lang="es-ES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ECONOMI S.A.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6.30%</a:t>
                      </a:r>
                      <a:endParaRPr lang="es-ES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9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CONAUTO COMPAÑIA ANONIMA AUTOMOTRIZ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4.60%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BOMBASTIC S.A.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3.80%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VEPAMIL S.A.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3.10%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43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UNNOPARTS CIA. LTDA.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2.90%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PETROCEANO S.A.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2.80%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43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ITALCAUCHOS CIA. LTDA.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2.70%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43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AUTOMOTORES Y ANEXOS S.A. AYASA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2.20%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24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MACOI S.A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1.70%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67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IMPORTADORA INDUSTRIAL AGRICOLA S.A. IIASA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67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SERVICIOS INDUSTRIALES VALLEJO ARAUJO S.A. SIVASA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1.30%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SERVIFRENO C LTDA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43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ELCAMER CIA. LTDA.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1.20%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LUBRIVAL S.A.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43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OPTIMALRECAMBIO CIA. LTDA.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1.10%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767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IMPORMAVIZ CIA. LTDA.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0.90%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433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OTRAS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16.80%</a:t>
                      </a:r>
                      <a:endParaRPr lang="es-ES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76" marR="30976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6" name="Flecha derecha 5"/>
          <p:cNvSpPr/>
          <p:nvPr/>
        </p:nvSpPr>
        <p:spPr>
          <a:xfrm>
            <a:off x="3408218" y="940569"/>
            <a:ext cx="1620982" cy="54032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593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9042" y="0"/>
            <a:ext cx="7455366" cy="1278466"/>
          </a:xfrm>
        </p:spPr>
        <p:txBody>
          <a:bodyPr>
            <a:normAutofit/>
          </a:bodyPr>
          <a:lstStyle/>
          <a:p>
            <a:r>
              <a:rPr lang="es-ES" sz="2800" dirty="0" smtClean="0"/>
              <a:t>Principales importadores de acuerdo a kilogramos importados</a:t>
            </a:r>
            <a:endParaRPr lang="es-ES" sz="2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636548"/>
              </p:ext>
            </p:extLst>
          </p:nvPr>
        </p:nvGraphicFramePr>
        <p:xfrm>
          <a:off x="4300707" y="1459430"/>
          <a:ext cx="4801729" cy="5046836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367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2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748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IMPORTADOR</a:t>
                      </a:r>
                      <a:endParaRPr lang="es-ES" sz="16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>
                          <a:effectLst/>
                        </a:rPr>
                        <a:t>Sumatoria %</a:t>
                      </a:r>
                      <a:endParaRPr lang="es-ES" sz="16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INVERNEG S.A.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24.2%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FILTROCORP S.A.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18.6%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PRIMAX COMERCIAL DEL ECUADOR S.A.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effectLst/>
                        </a:rPr>
                        <a:t>18.0%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DISMARKLUB S.A.</a:t>
                      </a:r>
                      <a:endParaRPr lang="es-ES" sz="1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5.9%</a:t>
                      </a:r>
                      <a:endParaRPr lang="es-ES" sz="1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ECONOMI S.A.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5.4%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IMPORTADORA INDUSTRIAL AGRICOLA S.A. IIASA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4.1%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6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CONAUTO COMPAÑIA ANONIMA AUTOMOTRIZ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4.0%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VEPAMIL S.A.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3.4%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PETROCEANO S.A.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2.8%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6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QUITO MOTORS S.A. COMERCIAL E INDUSTRIAL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1.3%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ELCAMER CIA. LTDA.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1.2%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SERVIFRENO C LTDA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1.0%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ITALCAUCHOS CIA. LTDA.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0.9%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AUTOEASTERN S.A.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0.6%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UNNOPARTS CIA. LTDA.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0.6%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96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INMUEBLES MOTORES &amp; EQUIPOS INMEQ S. C. C.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0.5%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OTROS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7.2%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748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Total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100.0%</a:t>
                      </a:r>
                      <a:endParaRPr lang="es-ES" sz="1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152" marR="28152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8194" name="Picture 2" descr="Resultado de imagen para INVERN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185" y="3075708"/>
            <a:ext cx="2749387" cy="156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recto de flecha 4"/>
          <p:cNvCxnSpPr/>
          <p:nvPr/>
        </p:nvCxnSpPr>
        <p:spPr>
          <a:xfrm>
            <a:off x="9102436" y="2606040"/>
            <a:ext cx="483524" cy="60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9768840" y="2414137"/>
            <a:ext cx="166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Shell</a:t>
            </a:r>
          </a:p>
          <a:p>
            <a:r>
              <a:rPr lang="es-EC" dirty="0" err="1" smtClean="0"/>
              <a:t>Penzzoil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9787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199867" y="706082"/>
            <a:ext cx="6370160" cy="1278582"/>
          </a:xfrm>
        </p:spPr>
        <p:txBody>
          <a:bodyPr>
            <a:normAutofit/>
          </a:bodyPr>
          <a:lstStyle/>
          <a:p>
            <a:r>
              <a:rPr lang="es-EC" b="1" dirty="0"/>
              <a:t>Análisis de clúster k-medias en base a valor FOB y kilogramos por importador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66352" y="4012279"/>
            <a:ext cx="58919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S</a:t>
            </a:r>
            <a:r>
              <a:rPr lang="es-EC" sz="2000" dirty="0" smtClean="0"/>
              <a:t>e </a:t>
            </a:r>
            <a:r>
              <a:rPr lang="es-EC" sz="2000" dirty="0"/>
              <a:t>identificó que existen 289 </a:t>
            </a:r>
            <a:r>
              <a:rPr lang="es-EC" sz="2000" dirty="0" smtClean="0"/>
              <a:t>empresas, de las cuales </a:t>
            </a:r>
            <a:r>
              <a:rPr lang="es-EC" sz="2000" dirty="0" err="1" smtClean="0"/>
              <a:t>Inverneg</a:t>
            </a:r>
            <a:r>
              <a:rPr lang="es-EC" sz="2000" dirty="0" smtClean="0"/>
              <a:t> S.A. se clasifica como el mayor importador, seguido por  </a:t>
            </a:r>
            <a:r>
              <a:rPr lang="es-EC" sz="2000" dirty="0" err="1" smtClean="0"/>
              <a:t>Filtrocorp</a:t>
            </a:r>
            <a:r>
              <a:rPr lang="es-EC" sz="2000" dirty="0" smtClean="0"/>
              <a:t> S.A. y </a:t>
            </a:r>
            <a:r>
              <a:rPr lang="es-EC" sz="2000" dirty="0" err="1" smtClean="0"/>
              <a:t>Primax</a:t>
            </a:r>
            <a:r>
              <a:rPr lang="es-EC" sz="2000" dirty="0" smtClean="0"/>
              <a:t> Comercial del Ecuador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32137"/>
              </p:ext>
            </p:extLst>
          </p:nvPr>
        </p:nvGraphicFramePr>
        <p:xfrm>
          <a:off x="3090513" y="1984664"/>
          <a:ext cx="5972810" cy="16093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20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1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06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IMPORTADOR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Clúster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INVERNEG S.A.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FILTROCORP S.A.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PRIMAX COMERCIAL DEL ECUADOR S.A.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chemeClr val="tx1"/>
                          </a:solidFill>
                          <a:effectLst/>
                        </a:rPr>
                        <a:t>OTRAS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Flecha abajo 4"/>
          <p:cNvSpPr/>
          <p:nvPr/>
        </p:nvSpPr>
        <p:spPr>
          <a:xfrm rot="10800000">
            <a:off x="9663545" y="2400300"/>
            <a:ext cx="852055" cy="872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32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008341"/>
              </p:ext>
            </p:extLst>
          </p:nvPr>
        </p:nvGraphicFramePr>
        <p:xfrm>
          <a:off x="1602355" y="171991"/>
          <a:ext cx="9501074" cy="644703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016532">
                  <a:extLst>
                    <a:ext uri="{9D8B030D-6E8A-4147-A177-3AD203B41FA5}">
                      <a16:colId xmlns:a16="http://schemas.microsoft.com/office/drawing/2014/main" val="3783865025"/>
                    </a:ext>
                  </a:extLst>
                </a:gridCol>
                <a:gridCol w="1484542">
                  <a:extLst>
                    <a:ext uri="{9D8B030D-6E8A-4147-A177-3AD203B41FA5}">
                      <a16:colId xmlns:a16="http://schemas.microsoft.com/office/drawing/2014/main" val="1340605277"/>
                    </a:ext>
                  </a:extLst>
                </a:gridCol>
              </a:tblGrid>
              <a:tr h="26424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Principales proveedores por valor FOB</a:t>
                      </a:r>
                      <a:endParaRPr lang="es-EC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b"/>
                </a:tc>
                <a:extLst>
                  <a:ext uri="{0D108BD9-81ED-4DB2-BD59-A6C34878D82A}">
                    <a16:rowId xmlns:a16="http://schemas.microsoft.com/office/drawing/2014/main" val="1785860031"/>
                  </a:ext>
                </a:extLst>
              </a:tr>
              <a:tr h="54610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EMBARCADOR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% de N total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010379012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PHILLIPS 66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21,20%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303960463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EXXONMOBIL LUBRICANTS TRADING COMPANY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13,90%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404883174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SHELL LUBRICANTS SUPPLY COMPANY B.V.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11,40%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865191692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AMALIE OIL CO.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9,90%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880619714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LIQUI MOLY GMBH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3,80%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893658213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GRANATE TRADING S.A.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2,60%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3745685561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ORGANIZACION TERPEL S.A.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2,30%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213549728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NISSAN MEXICANA S.A. DE C.V.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2,00%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830323149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REPSOL LUBRICANTES Y ESPECIALIDADES S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2,00%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262016335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MEXICANA DE LUBRICANTES S A DE C V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1,60%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369160603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AKRON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1,30%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585830248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MANNOL LUBRICANTES SL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1077763831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TOP OIL PRODUCTS COMPANY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3473444238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VALVOLINE INTERNATIONAL, INC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1,10%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397829530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COMERCIAL ROSHFRANS S.A DE CV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447928529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FORD MOTOR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707707133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US GLOBAL PETROLEUM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0,90%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3118651983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BIZOL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0,80%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3330484477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FUCHS SCHMIERSTOFFE GMBH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0,80%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1524423709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OTROS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20,40%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b"/>
                </a:tc>
                <a:extLst>
                  <a:ext uri="{0D108BD9-81ED-4DB2-BD59-A6C34878D82A}">
                    <a16:rowId xmlns:a16="http://schemas.microsoft.com/office/drawing/2014/main" val="2998885013"/>
                  </a:ext>
                </a:extLst>
              </a:tr>
              <a:tr h="26424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100,00%</a:t>
                      </a:r>
                      <a:endParaRPr lang="es-EC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8625" marR="28625" marT="0" marB="0" anchor="ctr"/>
                </a:tc>
                <a:extLst>
                  <a:ext uri="{0D108BD9-81ED-4DB2-BD59-A6C34878D82A}">
                    <a16:rowId xmlns:a16="http://schemas.microsoft.com/office/drawing/2014/main" val="233886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3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987" y="3979571"/>
            <a:ext cx="3854528" cy="882672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200" b="1" i="1" dirty="0" smtClean="0"/>
              <a:t>Principales marcas por kilogramos importados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222552"/>
              </p:ext>
            </p:extLst>
          </p:nvPr>
        </p:nvGraphicFramePr>
        <p:xfrm>
          <a:off x="4911986" y="763307"/>
          <a:ext cx="3889114" cy="5632704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946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633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MARCA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% Sumatoria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KENDALL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23.5%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AMALIE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18.8%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SHELL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12.9%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MOBIL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12.2%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PHILLIPS 66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6.0%</a:t>
                      </a:r>
                      <a:endParaRPr lang="es-ES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PENNZOIL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5.0%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CATERPILLAR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4.1%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CHEVRON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3.8%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MOTORCRAFT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1.3%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TOP 1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1.2%</a:t>
                      </a:r>
                      <a:endParaRPr lang="es-ES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TERPEL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0.8%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XTROIL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0.7%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REPSOL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0.6%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AKRON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JOHN DEERE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STIHL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S-OIL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0.5%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YPF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0.4%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OTROS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6.6%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981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S" sz="14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100.0%</a:t>
                      </a:r>
                      <a:endParaRPr lang="es-ES" sz="14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713" marR="34713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9218" name="Picture 2" descr="Resultado de imagen para kendall aCE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293" y="841665"/>
            <a:ext cx="2394065" cy="2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AMAL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485" y="3312837"/>
            <a:ext cx="1983239" cy="309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062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6111"/>
              </p:ext>
            </p:extLst>
          </p:nvPr>
        </p:nvGraphicFramePr>
        <p:xfrm>
          <a:off x="1501392" y="212944"/>
          <a:ext cx="3475853" cy="6085332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239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6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97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PAIS DE PROCEDENCIA</a:t>
                      </a:r>
                      <a:endParaRPr lang="es-ES" sz="11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FOB U$S</a:t>
                      </a:r>
                      <a:endParaRPr lang="es-ES" sz="11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</a:rPr>
                        <a:t>ESTADOS UNIDOS</a:t>
                      </a:r>
                      <a:endParaRPr lang="es-ES" sz="11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60.25%</a:t>
                      </a:r>
                      <a:endParaRPr lang="es-ES" sz="11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PERU</a:t>
                      </a:r>
                      <a:endParaRPr lang="es-ES" sz="11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10.83%</a:t>
                      </a:r>
                      <a:endParaRPr lang="es-ES" sz="11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MEXICO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7.10%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BÉLGICA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5.20%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COLOMBIA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4.99%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ALEMANIA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2.99%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ESPAÑA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2.92%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REPÚBLICA DE COREA (SUR)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1.22%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PAISES BAJOS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0.80%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CHILE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0.62%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BRASIL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0.52%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FRANCIA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0.41%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LITHUANIA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0.35%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PANAMA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0.25%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SINGAPUR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0.23%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JAPÓN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0.22%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CHINA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0.19%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REINO UNIDO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0.18%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ITALIA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0.14%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TAIWAN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0.11%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HONG KONG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0.09%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ARGENTINA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0.07%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ISRAEL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0.07%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EL SALVADOR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0.05%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INDIA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0.04%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MALAYSIA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0.03%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SUIZA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0.02%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CANADA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0.01%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0227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TURQUIA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0.01%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921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VENEZUELA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0.01%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0472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100.00%</a:t>
                      </a:r>
                      <a:endParaRPr lang="es-ES" sz="11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047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s-ES" sz="11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435" marR="24435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97820"/>
              </p:ext>
            </p:extLst>
          </p:nvPr>
        </p:nvGraphicFramePr>
        <p:xfrm>
          <a:off x="6449780" y="2233752"/>
          <a:ext cx="5136973" cy="144466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5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9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VIA TRANSPORTE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effectLst/>
                        </a:rPr>
                        <a:t>Suma</a:t>
                      </a:r>
                      <a:endParaRPr lang="es-ES" sz="1000" b="1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% 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AEREA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2289123.74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5.90%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9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CARRETERA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1483032.69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3.30%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9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MARITIMO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1306512.05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90.80%</a:t>
                      </a:r>
                      <a:endParaRPr lang="es-ES" sz="10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9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134423.61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100.00%</a:t>
                      </a:r>
                      <a:endParaRPr lang="es-ES" sz="1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7917873" y="0"/>
            <a:ext cx="3138055" cy="10494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VALOR FOB </a:t>
            </a:r>
            <a:endParaRPr lang="es-ES" dirty="0"/>
          </a:p>
        </p:txBody>
      </p:sp>
      <p:cxnSp>
        <p:nvCxnSpPr>
          <p:cNvPr id="9" name="Conector recto de flecha 8"/>
          <p:cNvCxnSpPr>
            <a:stCxn id="7" idx="1"/>
          </p:cNvCxnSpPr>
          <p:nvPr/>
        </p:nvCxnSpPr>
        <p:spPr>
          <a:xfrm flipH="1" flipV="1">
            <a:off x="5060373" y="524740"/>
            <a:ext cx="285750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stCxn id="7" idx="2"/>
          </p:cNvCxnSpPr>
          <p:nvPr/>
        </p:nvCxnSpPr>
        <p:spPr>
          <a:xfrm>
            <a:off x="9486901" y="1049481"/>
            <a:ext cx="9796" cy="9099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845909"/>
              </p:ext>
            </p:extLst>
          </p:nvPr>
        </p:nvGraphicFramePr>
        <p:xfrm>
          <a:off x="6808413" y="3952740"/>
          <a:ext cx="4247515" cy="22640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01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ADUANA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SUMA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</a:rPr>
                        <a:t>%  SUMATORIA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3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GUAYAQUIL MARITIMO</a:t>
                      </a:r>
                      <a:endParaRPr lang="es-ES" sz="10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chemeClr val="tx1"/>
                          </a:solidFill>
                          <a:effectLst/>
                        </a:rPr>
                        <a:t>130146354.6</a:t>
                      </a:r>
                      <a:endParaRPr lang="es-ES" sz="10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chemeClr val="tx1"/>
                          </a:solidFill>
                          <a:effectLst/>
                        </a:rPr>
                        <a:t>89.60%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5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QUITO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1981157.91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4.20%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TULCAN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1381037.97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3.20%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GUAYAQUIL AEREO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241105.32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1.50%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MANTA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377790.42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0.60%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CUENCA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185685.81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0.50%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ESMERALDAS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7984.11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0.30%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HUAQUILLAS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101994.72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0.10%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LATACUNGA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250.51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0.00%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10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134423361.3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</a:rPr>
                        <a:t>100.00%</a:t>
                      </a:r>
                      <a:endParaRPr lang="es-ES" sz="10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4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754658" y="385572"/>
            <a:ext cx="4728693" cy="1283706"/>
          </a:xfrm>
        </p:spPr>
        <p:txBody>
          <a:bodyPr/>
          <a:lstStyle/>
          <a:p>
            <a:pPr algn="ctr"/>
            <a:r>
              <a:rPr lang="es-EC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RESUMEN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1688560" y="1284814"/>
            <a:ext cx="8860888" cy="53494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s-EC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/>
              <a:t>Estudio descriptivo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/>
              <a:t>Identificar información, a través de la </a:t>
            </a:r>
            <a:r>
              <a:rPr lang="es-EC" dirty="0" err="1" smtClean="0"/>
              <a:t>metología</a:t>
            </a:r>
            <a:r>
              <a:rPr lang="es-EC" dirty="0" smtClean="0"/>
              <a:t> BI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/>
              <a:t>Toma de decisiones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/>
              <a:t>Datos de transacciones aduaneras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/>
              <a:t>Importaciones enero 2017 - </a:t>
            </a:r>
            <a:r>
              <a:rPr lang="es-EC" dirty="0"/>
              <a:t>mayo </a:t>
            </a:r>
            <a:r>
              <a:rPr lang="es-EC" dirty="0" smtClean="0"/>
              <a:t>2018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 smtClean="0"/>
              <a:t>Importadores, proveedores, marcas, kilogramos importados, valores FOB, medios de transporte utilizados y aduana de ingreso.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/>
              <a:t>T</a:t>
            </a:r>
            <a:r>
              <a:rPr lang="es-EC" dirty="0" smtClean="0"/>
              <a:t>oma </a:t>
            </a:r>
            <a:r>
              <a:rPr lang="es-EC" dirty="0"/>
              <a:t>eficiente de </a:t>
            </a:r>
            <a:r>
              <a:rPr lang="es-EC" dirty="0" smtClean="0"/>
              <a:t>decisiones.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dirty="0"/>
              <a:t>M</a:t>
            </a:r>
            <a:r>
              <a:rPr lang="es-EC" dirty="0" smtClean="0"/>
              <a:t>edidas arancelarias.</a:t>
            </a:r>
            <a:endParaRPr lang="es-EC" dirty="0"/>
          </a:p>
        </p:txBody>
      </p:sp>
      <p:pic>
        <p:nvPicPr>
          <p:cNvPr id="2050" name="Picture 2" descr="Resultado de imagen para INTELIGENCIA DE NEGOC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251" y="1406652"/>
            <a:ext cx="3414298" cy="1830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30867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4809" y="2132139"/>
            <a:ext cx="3854528" cy="1278466"/>
          </a:xfrm>
        </p:spPr>
        <p:txBody>
          <a:bodyPr>
            <a:normAutofit/>
          </a:bodyPr>
          <a:lstStyle/>
          <a:p>
            <a:pPr algn="ctr"/>
            <a:r>
              <a:rPr lang="es-EC" i="1" dirty="0" smtClean="0"/>
              <a:t>Marcas por kilogramos importados y país de origen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924468"/>
              </p:ext>
            </p:extLst>
          </p:nvPr>
        </p:nvGraphicFramePr>
        <p:xfrm>
          <a:off x="5672632" y="62346"/>
          <a:ext cx="5778149" cy="6751939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493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3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349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MARCA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PAIS DE PROCEDENCIA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PORCENTAJE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944">
                <a:tc rowSpan="4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AKRON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BRASIL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1.35%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4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ALEMANIA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3.77%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MEXICO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94.41%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ESTADOS UNIDOS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0.46%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AMALIE</a:t>
                      </a:r>
                      <a:r>
                        <a:rPr lang="es-EC" sz="1200" dirty="0">
                          <a:effectLst/>
                        </a:rPr>
                        <a:t>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ESTADOS UNIDOS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100%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390">
                <a:tc rowSpan="2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CATERPILLAR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PERU 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69.54%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ESTADOS UNIDOS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30.46%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390"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CHEVRON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COLOMBIA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38.42%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ESPAÑA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8.94%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0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ESTADOS UNIDOS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52.64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JHON DEERE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ESTADOS UNIDOS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100%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KENDALL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ESTADOS UNIDOS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100%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0390">
                <a:tc rowSpan="4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MOBIL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COLOMBIA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3.12%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EL SALVADOR 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0.66%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PERU 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73.71%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3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ESTADOS UNIDOS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22.52%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MOTORCRAFT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ESTADOS UNIDOS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100%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PENNZOIL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ESTADOS UNIDOS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100%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PHILLIPS 66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ESTADOS UNIDOS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100%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REPSOL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ESPAÑA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100%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390">
                <a:tc rowSpan="3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SHELL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MALASIA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0.87%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2214">
                <a:tc v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PERU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2.62%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390">
                <a:tc vMerge="1"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ESTADOS UNIDOS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96.51%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S-OIL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C</a:t>
                      </a:r>
                      <a:r>
                        <a:rPr lang="es-EC" sz="1200" b="1" dirty="0" smtClean="0">
                          <a:effectLst/>
                        </a:rPr>
                        <a:t>OREA </a:t>
                      </a:r>
                      <a:r>
                        <a:rPr lang="es-EC" sz="1200" b="1" dirty="0">
                          <a:effectLst/>
                        </a:rPr>
                        <a:t>DEL SUR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100%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STIHL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ALEMANIA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100%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TERPEL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COLOMBIA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100%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TOP 1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ESTADOS UNIDOS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>
                          <a:effectLst/>
                        </a:rPr>
                        <a:t>100%</a:t>
                      </a:r>
                      <a:endParaRPr lang="es-ES" sz="1200" b="1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XTROIL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ESTADOS UNIDOS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b="1" dirty="0">
                          <a:effectLst/>
                        </a:rPr>
                        <a:t>100%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039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YPF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CHILE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99.46%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891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>
                          <a:effectLst/>
                        </a:rPr>
                        <a:t>PERU </a:t>
                      </a:r>
                      <a:endParaRPr lang="es-ES" sz="120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600"/>
                        </a:spcAft>
                      </a:pPr>
                      <a:r>
                        <a:rPr lang="es-EC" sz="1200" dirty="0">
                          <a:effectLst/>
                        </a:rPr>
                        <a:t>0.54%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25" marR="4825" marT="4825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67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3561808" y="2412276"/>
          <a:ext cx="6264341" cy="250957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50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066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TRIBUTO AL COMERCIO EXTERIOR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TNAN 0000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TNAN 0001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TNAN 0002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TNAN 0003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ARANCEL ADVALOREM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4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ANTIDUMPING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4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FODINFA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0.5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0.5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0.5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0.5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4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ICE ADVALOREM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4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SALVAGUARDIA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0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41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IVA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12</a:t>
                      </a:r>
                      <a:endParaRPr lang="es-ES" sz="100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12</a:t>
                      </a:r>
                      <a:endParaRPr lang="es-ES" sz="1000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2057366" y="1199495"/>
            <a:ext cx="8460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Tributos al Comercio Exterior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42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9808" y="-434339"/>
            <a:ext cx="10018713" cy="1752599"/>
          </a:xfrm>
        </p:spPr>
        <p:txBody>
          <a:bodyPr/>
          <a:lstStyle/>
          <a:p>
            <a:r>
              <a:rPr lang="es-ES" b="1" dirty="0" smtClean="0"/>
              <a:t>Preferencias</a:t>
            </a:r>
            <a:endParaRPr lang="es-ES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476094"/>
              </p:ext>
            </p:extLst>
          </p:nvPr>
        </p:nvGraphicFramePr>
        <p:xfrm>
          <a:off x="3177677" y="913311"/>
          <a:ext cx="6863956" cy="5226226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1264413">
                  <a:extLst>
                    <a:ext uri="{9D8B030D-6E8A-4147-A177-3AD203B41FA5}">
                      <a16:colId xmlns:a16="http://schemas.microsoft.com/office/drawing/2014/main" val="2309337852"/>
                    </a:ext>
                  </a:extLst>
                </a:gridCol>
                <a:gridCol w="1332149">
                  <a:extLst>
                    <a:ext uri="{9D8B030D-6E8A-4147-A177-3AD203B41FA5}">
                      <a16:colId xmlns:a16="http://schemas.microsoft.com/office/drawing/2014/main" val="1062122183"/>
                    </a:ext>
                  </a:extLst>
                </a:gridCol>
                <a:gridCol w="2280459">
                  <a:extLst>
                    <a:ext uri="{9D8B030D-6E8A-4147-A177-3AD203B41FA5}">
                      <a16:colId xmlns:a16="http://schemas.microsoft.com/office/drawing/2014/main" val="267443681"/>
                    </a:ext>
                  </a:extLst>
                </a:gridCol>
                <a:gridCol w="1986935">
                  <a:extLst>
                    <a:ext uri="{9D8B030D-6E8A-4147-A177-3AD203B41FA5}">
                      <a16:colId xmlns:a16="http://schemas.microsoft.com/office/drawing/2014/main" val="3954964967"/>
                    </a:ext>
                  </a:extLst>
                </a:gridCol>
              </a:tblGrid>
              <a:tr h="59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PAÍS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CONVENIO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ARANCEL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PREFERENCIA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2749579919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ARGENTINA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CAN MERCOSUR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ADVALOREM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1709681978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BOLIVIA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COMUNIDAD ANDINA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ADVALOREM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1074237330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BRASIL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CAN MERCOSUR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ADVALOREM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1500821399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CHILE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CAN MERCOSUR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ADVALOREM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28951241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COLOMBIA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COMUNIDAD ANDINA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ADVALOREM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2339857987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PERU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COMUNIDAD ANDINA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ADVALOREM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1367412746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PARAGUAY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CAN MERCOSUR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ADVALOREM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222944241"/>
                  </a:ext>
                </a:extLst>
              </a:tr>
              <a:tr h="77068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UNION EUROPEA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ACUERDO COMERCIAL UNION EUROPEA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ADVALOREM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50%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2286445320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URUGUAY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CAN MERCOSUR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ADVALOREM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266821476"/>
                  </a:ext>
                </a:extLst>
              </a:tr>
              <a:tr h="3853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VENEZUELA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ACUERDO MARCO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ADVALOREM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1772429952"/>
                  </a:ext>
                </a:extLst>
              </a:tr>
              <a:tr h="3973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DEMÁS PAÍSES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u="none" strike="noStrike" dirty="0">
                          <a:effectLst/>
                        </a:rPr>
                        <a:t>0%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199" marR="7199" marT="7199" marB="0" anchor="ctr"/>
                </a:tc>
                <a:extLst>
                  <a:ext uri="{0D108BD9-81ED-4DB2-BD59-A6C34878D82A}">
                    <a16:rowId xmlns:a16="http://schemas.microsoft.com/office/drawing/2014/main" val="837610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5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497327" y="1144936"/>
            <a:ext cx="8574622" cy="2616199"/>
          </a:xfrm>
        </p:spPr>
        <p:txBody>
          <a:bodyPr/>
          <a:lstStyle/>
          <a:p>
            <a:pPr algn="ctr"/>
            <a:r>
              <a:rPr lang="es-EC" b="1" dirty="0" smtClean="0"/>
              <a:t>DISCUSIÓN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86251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22547735"/>
              </p:ext>
            </p:extLst>
          </p:nvPr>
        </p:nvGraphicFramePr>
        <p:xfrm>
          <a:off x="1955800" y="414866"/>
          <a:ext cx="9448800" cy="598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96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14338" name="Picture 2" descr="Resultado de imagen para GRAC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1985962"/>
            <a:ext cx="7867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20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5994" t="35756" r="26023" b="19546"/>
          <a:stretch/>
        </p:blipFill>
        <p:spPr>
          <a:xfrm>
            <a:off x="4322619" y="2358735"/>
            <a:ext cx="3990109" cy="2090733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4933084" y="394855"/>
            <a:ext cx="2769177" cy="13819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Inteligencia de negocios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2673210" y="5230091"/>
            <a:ext cx="2769177" cy="138199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Valor FOB</a:t>
            </a:r>
            <a:endParaRPr lang="es-ES" dirty="0"/>
          </a:p>
        </p:txBody>
      </p:sp>
      <p:sp>
        <p:nvSpPr>
          <p:cNvPr id="9" name="Rectángulo redondeado 8"/>
          <p:cNvSpPr/>
          <p:nvPr/>
        </p:nvSpPr>
        <p:spPr>
          <a:xfrm>
            <a:off x="8923192" y="1376794"/>
            <a:ext cx="2769177" cy="138199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Almacén de datos</a:t>
            </a:r>
            <a:endParaRPr lang="es-ES" dirty="0"/>
          </a:p>
        </p:txBody>
      </p:sp>
      <p:sp>
        <p:nvSpPr>
          <p:cNvPr id="10" name="Rectángulo redondeado 9"/>
          <p:cNvSpPr/>
          <p:nvPr/>
        </p:nvSpPr>
        <p:spPr>
          <a:xfrm>
            <a:off x="555915" y="1273674"/>
            <a:ext cx="2769177" cy="13819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Cubos </a:t>
            </a:r>
            <a:r>
              <a:rPr lang="es-ES" dirty="0" err="1"/>
              <a:t>Olap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7377098" y="5230091"/>
            <a:ext cx="2769177" cy="138199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Data </a:t>
            </a:r>
            <a:r>
              <a:rPr lang="es-ES" dirty="0" err="1" smtClean="0"/>
              <a:t>mining</a:t>
            </a:r>
            <a:endParaRPr lang="es-ES" dirty="0"/>
          </a:p>
        </p:txBody>
      </p:sp>
      <p:cxnSp>
        <p:nvCxnSpPr>
          <p:cNvPr id="14" name="Conector angular 13"/>
          <p:cNvCxnSpPr>
            <a:stCxn id="3" idx="2"/>
            <a:endCxn id="2" idx="0"/>
          </p:cNvCxnSpPr>
          <p:nvPr/>
        </p:nvCxnSpPr>
        <p:spPr>
          <a:xfrm rot="16200000" flipH="1">
            <a:off x="6026728" y="2067789"/>
            <a:ext cx="581890" cy="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9" idx="2"/>
          </p:cNvCxnSpPr>
          <p:nvPr/>
        </p:nvCxnSpPr>
        <p:spPr>
          <a:xfrm rot="5400000">
            <a:off x="9234919" y="1971674"/>
            <a:ext cx="285752" cy="185997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angular 23"/>
          <p:cNvCxnSpPr>
            <a:stCxn id="8" idx="0"/>
            <a:endCxn id="2" idx="2"/>
          </p:cNvCxnSpPr>
          <p:nvPr/>
        </p:nvCxnSpPr>
        <p:spPr>
          <a:xfrm rot="5400000" flipH="1" flipV="1">
            <a:off x="4797425" y="3709843"/>
            <a:ext cx="780623" cy="225987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angular 6"/>
          <p:cNvCxnSpPr>
            <a:stCxn id="11" idx="0"/>
            <a:endCxn id="2" idx="2"/>
          </p:cNvCxnSpPr>
          <p:nvPr/>
        </p:nvCxnSpPr>
        <p:spPr>
          <a:xfrm rot="16200000" flipV="1">
            <a:off x="7149370" y="3617773"/>
            <a:ext cx="780623" cy="244401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angular 14"/>
          <p:cNvCxnSpPr>
            <a:stCxn id="10" idx="2"/>
          </p:cNvCxnSpPr>
          <p:nvPr/>
        </p:nvCxnSpPr>
        <p:spPr>
          <a:xfrm rot="16200000" flipH="1">
            <a:off x="2785122" y="1811046"/>
            <a:ext cx="557799" cy="224703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2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2523155" y="933259"/>
            <a:ext cx="8574622" cy="2616199"/>
          </a:xfrm>
        </p:spPr>
        <p:txBody>
          <a:bodyPr/>
          <a:lstStyle/>
          <a:p>
            <a:pPr algn="ctr"/>
            <a:r>
              <a:rPr lang="es-EC" sz="6000" b="1" dirty="0" smtClean="0"/>
              <a:t>INTRODUCCIÓN </a:t>
            </a:r>
            <a:endParaRPr lang="es-EC" sz="6000" b="1" dirty="0"/>
          </a:p>
        </p:txBody>
      </p:sp>
    </p:spTree>
    <p:extLst>
      <p:ext uri="{BB962C8B-B14F-4D97-AF65-F5344CB8AC3E}">
        <p14:creationId xmlns:p14="http://schemas.microsoft.com/office/powerpoint/2010/main" val="18951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04706" y="463126"/>
            <a:ext cx="3771304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Comercio internacional</a:t>
            </a:r>
            <a:endParaRPr lang="es-ES" sz="3200" b="1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Resultado de imagen para comercio interna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77" y="2167514"/>
            <a:ext cx="3055361" cy="3055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76" name="Picture 4" descr="Resultado de imagen para p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267" y="739991"/>
            <a:ext cx="2301400" cy="2709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3078" name="Picture 6" descr="Resultado de imagen para riquez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856" y="4007139"/>
            <a:ext cx="3460461" cy="2162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cxnSp>
        <p:nvCxnSpPr>
          <p:cNvPr id="4" name="Conector angular 3"/>
          <p:cNvCxnSpPr>
            <a:stCxn id="2" idx="2"/>
          </p:cNvCxnSpPr>
          <p:nvPr/>
        </p:nvCxnSpPr>
        <p:spPr>
          <a:xfrm rot="5400000">
            <a:off x="3313142" y="1817560"/>
            <a:ext cx="554433" cy="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angular 6"/>
          <p:cNvCxnSpPr>
            <a:stCxn id="3074" idx="3"/>
            <a:endCxn id="3076" idx="1"/>
          </p:cNvCxnSpPr>
          <p:nvPr/>
        </p:nvCxnSpPr>
        <p:spPr>
          <a:xfrm flipV="1">
            <a:off x="5118038" y="2094778"/>
            <a:ext cx="2020229" cy="160041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angular 8"/>
          <p:cNvCxnSpPr>
            <a:stCxn id="3074" idx="3"/>
            <a:endCxn id="3078" idx="1"/>
          </p:cNvCxnSpPr>
          <p:nvPr/>
        </p:nvCxnSpPr>
        <p:spPr>
          <a:xfrm>
            <a:off x="5118038" y="3695195"/>
            <a:ext cx="1344818" cy="1393338"/>
          </a:xfrm>
          <a:prstGeom prst="bentConnector3">
            <a:avLst>
              <a:gd name="adj1" fmla="val 74725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2194559" y="5630091"/>
            <a:ext cx="3056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Crecientes necesidades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42424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023770"/>
              </p:ext>
            </p:extLst>
          </p:nvPr>
        </p:nvGraphicFramePr>
        <p:xfrm>
          <a:off x="925670" y="414319"/>
          <a:ext cx="10015958" cy="5238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redondeado 1"/>
          <p:cNvSpPr/>
          <p:nvPr/>
        </p:nvSpPr>
        <p:spPr>
          <a:xfrm>
            <a:off x="128835" y="4989221"/>
            <a:ext cx="903132" cy="2881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Chile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28835" y="5430585"/>
            <a:ext cx="903131" cy="375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Perú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2387810" y="4701838"/>
            <a:ext cx="864841" cy="287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Vino</a:t>
            </a:r>
            <a:endParaRPr lang="es-EC" dirty="0"/>
          </a:p>
        </p:txBody>
      </p:sp>
      <p:sp>
        <p:nvSpPr>
          <p:cNvPr id="6" name="Rectángulo redondeado 5"/>
          <p:cNvSpPr/>
          <p:nvPr/>
        </p:nvSpPr>
        <p:spPr>
          <a:xfrm>
            <a:off x="1199091" y="4690557"/>
            <a:ext cx="1021595" cy="2986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Zapatos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4049486" y="4637024"/>
            <a:ext cx="1021595" cy="2986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Zapatos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6140857" y="4688480"/>
            <a:ext cx="864841" cy="287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Vino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6914" y="4989221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12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2558972" y="5014352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448630" y="5403674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</a:t>
            </a:r>
            <a:endParaRPr lang="es-EC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558971" y="5339436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18</a:t>
            </a:r>
            <a:endParaRPr lang="es-EC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971109" y="5024068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</a:t>
            </a:r>
            <a:endParaRPr lang="es-EC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097131" y="5059049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9</a:t>
            </a:r>
            <a:endParaRPr lang="es-EC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941418" y="5516018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12</a:t>
            </a:r>
            <a:endParaRPr lang="es-EC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097130" y="5509581"/>
            <a:ext cx="522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11</a:t>
            </a:r>
            <a:endParaRPr lang="es-EC" dirty="0"/>
          </a:p>
        </p:txBody>
      </p:sp>
      <p:sp>
        <p:nvSpPr>
          <p:cNvPr id="18" name="Elipse 17"/>
          <p:cNvSpPr/>
          <p:nvPr/>
        </p:nvSpPr>
        <p:spPr>
          <a:xfrm>
            <a:off x="2454470" y="5041263"/>
            <a:ext cx="627017" cy="38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Elipse 18"/>
          <p:cNvSpPr/>
          <p:nvPr/>
        </p:nvSpPr>
        <p:spPr>
          <a:xfrm>
            <a:off x="1327055" y="5374872"/>
            <a:ext cx="627017" cy="38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Elipse 19"/>
          <p:cNvSpPr/>
          <p:nvPr/>
        </p:nvSpPr>
        <p:spPr>
          <a:xfrm>
            <a:off x="7104174" y="5499586"/>
            <a:ext cx="627017" cy="38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Elipse 20"/>
          <p:cNvSpPr/>
          <p:nvPr/>
        </p:nvSpPr>
        <p:spPr>
          <a:xfrm>
            <a:off x="5001727" y="5022166"/>
            <a:ext cx="627017" cy="389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Conector recto 22"/>
          <p:cNvCxnSpPr/>
          <p:nvPr/>
        </p:nvCxnSpPr>
        <p:spPr>
          <a:xfrm>
            <a:off x="3435531" y="4467497"/>
            <a:ext cx="0" cy="2142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4374710" y="5034342"/>
            <a:ext cx="136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8/9=    0,89</a:t>
            </a:r>
            <a:endParaRPr lang="es-EC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400836" y="5569533"/>
            <a:ext cx="15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12/11= 1,09</a:t>
            </a:r>
            <a:endParaRPr lang="es-EC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530866" y="5064719"/>
            <a:ext cx="1303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9/8=1,13</a:t>
            </a:r>
            <a:endParaRPr lang="es-EC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530866" y="5522907"/>
            <a:ext cx="1560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11/12=0,92</a:t>
            </a:r>
            <a:endParaRPr lang="es-EC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448630" y="5938865"/>
            <a:ext cx="180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Horas hombre</a:t>
            </a:r>
            <a:endParaRPr lang="es-EC" dirty="0"/>
          </a:p>
        </p:txBody>
      </p:sp>
      <p:sp>
        <p:nvSpPr>
          <p:cNvPr id="29" name="CuadroTexto 28"/>
          <p:cNvSpPr txBox="1"/>
          <p:nvPr/>
        </p:nvSpPr>
        <p:spPr>
          <a:xfrm>
            <a:off x="4258490" y="6007968"/>
            <a:ext cx="279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Costo de oportunidad</a:t>
            </a:r>
          </a:p>
          <a:p>
            <a:r>
              <a:rPr lang="es-EC" dirty="0" smtClean="0"/>
              <a:t>Sacrificar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28451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4014281"/>
              </p:ext>
            </p:extLst>
          </p:nvPr>
        </p:nvGraphicFramePr>
        <p:xfrm>
          <a:off x="-162286" y="297712"/>
          <a:ext cx="13123374" cy="6134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brainstorm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4" t="31641" r="1001" b="278"/>
          <a:stretch/>
        </p:blipFill>
        <p:spPr bwMode="auto">
          <a:xfrm>
            <a:off x="1796535" y="297711"/>
            <a:ext cx="1744108" cy="2360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brainstorm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79" r="64752"/>
          <a:stretch/>
        </p:blipFill>
        <p:spPr bwMode="auto">
          <a:xfrm>
            <a:off x="9090468" y="4344778"/>
            <a:ext cx="2094983" cy="20879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1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Resultado de imagen para aceites lubricantes automotric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28" y="2157566"/>
            <a:ext cx="3491346" cy="2397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677341426"/>
              </p:ext>
            </p:extLst>
          </p:nvPr>
        </p:nvGraphicFramePr>
        <p:xfrm>
          <a:off x="556491" y="6469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741228" y="4756279"/>
            <a:ext cx="250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Mineral-Refinerías</a:t>
            </a:r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7757027" y="5125611"/>
            <a:ext cx="268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Sintético- Laboratorios</a:t>
            </a: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7175731" y="5696264"/>
            <a:ext cx="301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No haya cambios químicos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446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74702" y="407015"/>
            <a:ext cx="507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Clasificación SAE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881051" y="1330345"/>
            <a:ext cx="6479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Viscosidad del aceite lubricante</a:t>
            </a:r>
            <a:endParaRPr lang="es-EC" dirty="0"/>
          </a:p>
        </p:txBody>
      </p:sp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060" y="1660488"/>
            <a:ext cx="5579020" cy="49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4083</TotalTime>
  <Words>1434</Words>
  <Application>Microsoft Office PowerPoint</Application>
  <PresentationFormat>Panorámica</PresentationFormat>
  <Paragraphs>576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Corbel</vt:lpstr>
      <vt:lpstr>Georgia</vt:lpstr>
      <vt:lpstr>Times New Roman</vt:lpstr>
      <vt:lpstr>Wingdings</vt:lpstr>
      <vt:lpstr>Parallax</vt:lpstr>
      <vt:lpstr>Presentación de PowerPoint</vt:lpstr>
      <vt:lpstr>RESUMEN</vt:lpstr>
      <vt:lpstr>Presentación de PowerPoint</vt:lpstr>
      <vt:lpstr>INTRODUCCIÓN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MÉTODO </vt:lpstr>
      <vt:lpstr>Presentación de PowerPoint</vt:lpstr>
      <vt:lpstr>Presentación de PowerPoint</vt:lpstr>
      <vt:lpstr>RESULTADOS </vt:lpstr>
      <vt:lpstr>Principales importadores por valor FOB </vt:lpstr>
      <vt:lpstr>Principales importadores de acuerdo a kilogramos importados</vt:lpstr>
      <vt:lpstr>Análisis de clúster k-medias en base a valor FOB y kilogramos por importador </vt:lpstr>
      <vt:lpstr>Presentación de PowerPoint</vt:lpstr>
      <vt:lpstr>Principales marcas por kilogramos importados </vt:lpstr>
      <vt:lpstr>Presentación de PowerPoint</vt:lpstr>
      <vt:lpstr>Marcas por kilogramos importados y país de origen </vt:lpstr>
      <vt:lpstr>Presentación de PowerPoint</vt:lpstr>
      <vt:lpstr>Preferencias</vt:lpstr>
      <vt:lpstr>DISCUSIÓN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Troya</dc:creator>
  <cp:lastModifiedBy>OPERACIONES</cp:lastModifiedBy>
  <cp:revision>130</cp:revision>
  <dcterms:created xsi:type="dcterms:W3CDTF">2017-07-28T03:14:57Z</dcterms:created>
  <dcterms:modified xsi:type="dcterms:W3CDTF">2019-02-25T18:30:51Z</dcterms:modified>
</cp:coreProperties>
</file>