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5">
  <p:sldMasterIdLst>
    <p:sldMasterId id="2147483660" r:id="rId1"/>
  </p:sldMasterIdLst>
  <p:notesMasterIdLst>
    <p:notesMasterId r:id="rId57"/>
  </p:notesMasterIdLst>
  <p:sldIdLst>
    <p:sldId id="257" r:id="rId2"/>
    <p:sldId id="390" r:id="rId3"/>
    <p:sldId id="391" r:id="rId4"/>
    <p:sldId id="392" r:id="rId5"/>
    <p:sldId id="429" r:id="rId6"/>
    <p:sldId id="397" r:id="rId7"/>
    <p:sldId id="428" r:id="rId8"/>
    <p:sldId id="395" r:id="rId9"/>
    <p:sldId id="393" r:id="rId10"/>
    <p:sldId id="394" r:id="rId11"/>
    <p:sldId id="399" r:id="rId12"/>
    <p:sldId id="433" r:id="rId13"/>
    <p:sldId id="430" r:id="rId14"/>
    <p:sldId id="432" r:id="rId15"/>
    <p:sldId id="398" r:id="rId16"/>
    <p:sldId id="434" r:id="rId17"/>
    <p:sldId id="431" r:id="rId18"/>
    <p:sldId id="400" r:id="rId19"/>
    <p:sldId id="402" r:id="rId20"/>
    <p:sldId id="403" r:id="rId21"/>
    <p:sldId id="435" r:id="rId22"/>
    <p:sldId id="410" r:id="rId23"/>
    <p:sldId id="417" r:id="rId24"/>
    <p:sldId id="404" r:id="rId25"/>
    <p:sldId id="407" r:id="rId26"/>
    <p:sldId id="411" r:id="rId27"/>
    <p:sldId id="408" r:id="rId28"/>
    <p:sldId id="409" r:id="rId29"/>
    <p:sldId id="413" r:id="rId30"/>
    <p:sldId id="436" r:id="rId31"/>
    <p:sldId id="412" r:id="rId32"/>
    <p:sldId id="414" r:id="rId33"/>
    <p:sldId id="415" r:id="rId34"/>
    <p:sldId id="449" r:id="rId35"/>
    <p:sldId id="416" r:id="rId36"/>
    <p:sldId id="437" r:id="rId37"/>
    <p:sldId id="419" r:id="rId38"/>
    <p:sldId id="420" r:id="rId39"/>
    <p:sldId id="421" r:id="rId40"/>
    <p:sldId id="418" r:id="rId41"/>
    <p:sldId id="446" r:id="rId42"/>
    <p:sldId id="447" r:id="rId43"/>
    <p:sldId id="448" r:id="rId44"/>
    <p:sldId id="422" r:id="rId45"/>
    <p:sldId id="440" r:id="rId46"/>
    <p:sldId id="441" r:id="rId47"/>
    <p:sldId id="423" r:id="rId48"/>
    <p:sldId id="442" r:id="rId49"/>
    <p:sldId id="424" r:id="rId50"/>
    <p:sldId id="443" r:id="rId51"/>
    <p:sldId id="445" r:id="rId52"/>
    <p:sldId id="425" r:id="rId53"/>
    <p:sldId id="438" r:id="rId54"/>
    <p:sldId id="426" r:id="rId55"/>
    <p:sldId id="427" r:id="rId56"/>
  </p:sldIdLst>
  <p:sldSz cx="12192000" cy="6858000"/>
  <p:notesSz cx="7102475" cy="9388475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anfran\Desktop\ARCHIVOS%20TESIS\Tablas%20de%20datos%20Iniciales%20Finales%20(Reparado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Presion de Compresión</a:t>
            </a:r>
            <a:r>
              <a:rPr lang="es-MX" baseline="0"/>
              <a:t> </a:t>
            </a:r>
            <a:endParaRPr lang="es-MX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8584341843894"/>
          <c:y val="0.20034485820851342"/>
          <c:w val="0.88933251565703486"/>
          <c:h val="0.585706142173610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'Presion de Compresion'!$J$7</c:f>
              <c:strCache>
                <c:ptCount val="1"/>
                <c:pt idx="0">
                  <c:v>Sin Nanopartículas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2"/>
              </a:solidFill>
              <a:round/>
            </a:ln>
            <a:effectLst/>
            <a:sp3d contourW="9525">
              <a:contourClr>
                <a:schemeClr val="accent2"/>
              </a:contourClr>
            </a:sp3d>
          </c:spPr>
          <c:invertIfNegative val="0"/>
          <c:dLbls>
            <c:dLbl>
              <c:idx val="2"/>
              <c:layout>
                <c:manualLayout>
                  <c:x val="-8.7632818490524702E-3"/>
                  <c:y val="-5.743459131437590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0A-4336-AB45-35E2159BA5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'Presion de Compresion'!$K$6:$N$6</c:f>
              <c:strCache>
                <c:ptCount val="4"/>
                <c:pt idx="0">
                  <c:v>Cilindro 1</c:v>
                </c:pt>
                <c:pt idx="1">
                  <c:v>Cilindro 2</c:v>
                </c:pt>
                <c:pt idx="2">
                  <c:v>Cilindro 3</c:v>
                </c:pt>
                <c:pt idx="3">
                  <c:v>Cilindro 4</c:v>
                </c:pt>
              </c:strCache>
            </c:strRef>
          </c:cat>
          <c:val>
            <c:numRef>
              <c:f>'Presion de Compresion'!$K$7:$N$7</c:f>
              <c:numCache>
                <c:formatCode>General</c:formatCode>
                <c:ptCount val="4"/>
                <c:pt idx="0">
                  <c:v>150</c:v>
                </c:pt>
                <c:pt idx="1">
                  <c:v>105</c:v>
                </c:pt>
                <c:pt idx="2">
                  <c:v>126.66</c:v>
                </c:pt>
                <c:pt idx="3">
                  <c:v>151.66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0A-4336-AB45-35E2159BA5FB}"/>
            </c:ext>
          </c:extLst>
        </c:ser>
        <c:ser>
          <c:idx val="1"/>
          <c:order val="1"/>
          <c:tx>
            <c:strRef>
              <c:f>'Presion de Compresion'!$J$8</c:f>
              <c:strCache>
                <c:ptCount val="1"/>
                <c:pt idx="0">
                  <c:v>Con Nanopartículas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'Presion de Compresion'!$K$6:$N$6</c:f>
              <c:strCache>
                <c:ptCount val="4"/>
                <c:pt idx="0">
                  <c:v>Cilindro 1</c:v>
                </c:pt>
                <c:pt idx="1">
                  <c:v>Cilindro 2</c:v>
                </c:pt>
                <c:pt idx="2">
                  <c:v>Cilindro 3</c:v>
                </c:pt>
                <c:pt idx="3">
                  <c:v>Cilindro 4</c:v>
                </c:pt>
              </c:strCache>
            </c:strRef>
          </c:cat>
          <c:val>
            <c:numRef>
              <c:f>'Presion de Compresion'!$K$8:$N$8</c:f>
              <c:numCache>
                <c:formatCode>General</c:formatCode>
                <c:ptCount val="4"/>
                <c:pt idx="0">
                  <c:v>148.33000000000001</c:v>
                </c:pt>
                <c:pt idx="1">
                  <c:v>148.33000000000001</c:v>
                </c:pt>
                <c:pt idx="2">
                  <c:v>158.33000000000001</c:v>
                </c:pt>
                <c:pt idx="3">
                  <c:v>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0A-4336-AB45-35E2159BA5F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842315583"/>
        <c:axId val="726532335"/>
        <c:axId val="0"/>
      </c:bar3DChart>
      <c:catAx>
        <c:axId val="842315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6532335"/>
        <c:crosses val="autoZero"/>
        <c:auto val="1"/>
        <c:lblAlgn val="ctr"/>
        <c:lblOffset val="100"/>
        <c:noMultiLvlLbl val="0"/>
      </c:catAx>
      <c:valAx>
        <c:axId val="726532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Presión (PSI)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42315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9EC60-441E-4352-B2C7-BAFA9D5BB0F9}" type="doc">
      <dgm:prSet loTypeId="urn:microsoft.com/office/officeart/2005/8/layout/process5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F4FF3D3-D861-4476-9B3B-84AA96F63D13}">
      <dgm:prSet phldrT="[Texto]"/>
      <dgm:spPr/>
      <dgm:t>
        <a:bodyPr/>
        <a:lstStyle/>
        <a:p>
          <a:r>
            <a:rPr lang="en-US" dirty="0" err="1"/>
            <a:t>Introducción</a:t>
          </a:r>
          <a:r>
            <a:rPr lang="en-US" dirty="0"/>
            <a:t> </a:t>
          </a:r>
          <a:endParaRPr lang="es-MX" dirty="0"/>
        </a:p>
      </dgm:t>
    </dgm:pt>
    <dgm:pt modelId="{B9FB1E55-379D-42A7-B07F-BAFE33F0DAA3}" type="parTrans" cxnId="{C95DF705-0CEB-485D-982F-995BB493D09C}">
      <dgm:prSet/>
      <dgm:spPr/>
      <dgm:t>
        <a:bodyPr/>
        <a:lstStyle/>
        <a:p>
          <a:endParaRPr lang="es-MX"/>
        </a:p>
      </dgm:t>
    </dgm:pt>
    <dgm:pt modelId="{CEA07A23-5638-4DDD-A264-1BD07E0E43D5}" type="sibTrans" cxnId="{C95DF705-0CEB-485D-982F-995BB493D09C}">
      <dgm:prSet/>
      <dgm:spPr/>
      <dgm:t>
        <a:bodyPr/>
        <a:lstStyle/>
        <a:p>
          <a:endParaRPr lang="es-MX"/>
        </a:p>
      </dgm:t>
    </dgm:pt>
    <dgm:pt modelId="{095532C1-7D86-49FA-B132-A44FB68BF60D}">
      <dgm:prSet phldrT="[Texto]"/>
      <dgm:spPr/>
      <dgm:t>
        <a:bodyPr/>
        <a:lstStyle/>
        <a:p>
          <a:r>
            <a:rPr lang="en-US" dirty="0" err="1"/>
            <a:t>Objetivos</a:t>
          </a:r>
          <a:endParaRPr lang="es-MX" dirty="0"/>
        </a:p>
      </dgm:t>
    </dgm:pt>
    <dgm:pt modelId="{7D37826F-640D-4A96-B02C-9EEC596342E9}" type="parTrans" cxnId="{9AEA6CE8-E052-41D4-8AD2-96F269089B33}">
      <dgm:prSet/>
      <dgm:spPr/>
      <dgm:t>
        <a:bodyPr/>
        <a:lstStyle/>
        <a:p>
          <a:endParaRPr lang="es-MX"/>
        </a:p>
      </dgm:t>
    </dgm:pt>
    <dgm:pt modelId="{9E62D4C5-C4F3-4C1F-B17C-578275874975}" type="sibTrans" cxnId="{9AEA6CE8-E052-41D4-8AD2-96F269089B33}">
      <dgm:prSet/>
      <dgm:spPr/>
      <dgm:t>
        <a:bodyPr/>
        <a:lstStyle/>
        <a:p>
          <a:endParaRPr lang="es-MX"/>
        </a:p>
      </dgm:t>
    </dgm:pt>
    <dgm:pt modelId="{FE4E25C0-BF0E-436D-8055-16FA945B6EC7}">
      <dgm:prSet phldrT="[Texto]"/>
      <dgm:spPr/>
      <dgm:t>
        <a:bodyPr/>
        <a:lstStyle/>
        <a:p>
          <a:r>
            <a:rPr lang="en-US" dirty="0" err="1"/>
            <a:t>Justificaci</a:t>
          </a:r>
          <a:r>
            <a:rPr lang="es-MX" dirty="0" err="1"/>
            <a:t>ón</a:t>
          </a:r>
          <a:endParaRPr lang="es-MX" dirty="0"/>
        </a:p>
      </dgm:t>
    </dgm:pt>
    <dgm:pt modelId="{73F50E6B-76C7-4162-9EFB-FB2C396B0703}" type="parTrans" cxnId="{3B2E0E34-3DE8-464D-8448-5AA0F7B7DE1F}">
      <dgm:prSet/>
      <dgm:spPr/>
      <dgm:t>
        <a:bodyPr/>
        <a:lstStyle/>
        <a:p>
          <a:endParaRPr lang="es-MX"/>
        </a:p>
      </dgm:t>
    </dgm:pt>
    <dgm:pt modelId="{DD9B83C8-880C-4E62-8930-59739EFC9DA1}" type="sibTrans" cxnId="{3B2E0E34-3DE8-464D-8448-5AA0F7B7DE1F}">
      <dgm:prSet/>
      <dgm:spPr/>
      <dgm:t>
        <a:bodyPr/>
        <a:lstStyle/>
        <a:p>
          <a:endParaRPr lang="es-MX"/>
        </a:p>
      </dgm:t>
    </dgm:pt>
    <dgm:pt modelId="{AADF30A9-F9D3-46B5-9AC5-395CBA23685F}">
      <dgm:prSet phldrT="[Texto]"/>
      <dgm:spPr/>
      <dgm:t>
        <a:bodyPr/>
        <a:lstStyle/>
        <a:p>
          <a:r>
            <a:rPr lang="es-MX" dirty="0"/>
            <a:t>Alcance</a:t>
          </a:r>
        </a:p>
      </dgm:t>
    </dgm:pt>
    <dgm:pt modelId="{9786FA11-EE74-4396-B191-99C1A1A5ECD0}" type="parTrans" cxnId="{C6C96FF6-DFA7-453E-96D9-1A728B8C7BDA}">
      <dgm:prSet/>
      <dgm:spPr/>
      <dgm:t>
        <a:bodyPr/>
        <a:lstStyle/>
        <a:p>
          <a:endParaRPr lang="es-MX"/>
        </a:p>
      </dgm:t>
    </dgm:pt>
    <dgm:pt modelId="{CD201F50-05DA-4ABD-B6CD-25B1AB4C7A4B}" type="sibTrans" cxnId="{C6C96FF6-DFA7-453E-96D9-1A728B8C7BDA}">
      <dgm:prSet/>
      <dgm:spPr/>
      <dgm:t>
        <a:bodyPr/>
        <a:lstStyle/>
        <a:p>
          <a:endParaRPr lang="es-MX"/>
        </a:p>
      </dgm:t>
    </dgm:pt>
    <dgm:pt modelId="{29ED2E91-10C9-43F1-A895-832127D16EB8}">
      <dgm:prSet phldrT="[Texto]"/>
      <dgm:spPr/>
      <dgm:t>
        <a:bodyPr/>
        <a:lstStyle/>
        <a:p>
          <a:r>
            <a:rPr lang="es-MX" dirty="0"/>
            <a:t>Fundamento Teórico </a:t>
          </a:r>
        </a:p>
      </dgm:t>
    </dgm:pt>
    <dgm:pt modelId="{631EDF36-0A3C-4D1C-B1A1-BD67D74C23A9}" type="parTrans" cxnId="{3EE1D870-9271-4347-9CBD-AE39DF5436F7}">
      <dgm:prSet/>
      <dgm:spPr/>
      <dgm:t>
        <a:bodyPr/>
        <a:lstStyle/>
        <a:p>
          <a:endParaRPr lang="es-MX"/>
        </a:p>
      </dgm:t>
    </dgm:pt>
    <dgm:pt modelId="{76AEA1C5-9782-4086-AEB7-7B8E387D1FC1}" type="sibTrans" cxnId="{3EE1D870-9271-4347-9CBD-AE39DF5436F7}">
      <dgm:prSet/>
      <dgm:spPr/>
      <dgm:t>
        <a:bodyPr/>
        <a:lstStyle/>
        <a:p>
          <a:endParaRPr lang="es-MX"/>
        </a:p>
      </dgm:t>
    </dgm:pt>
    <dgm:pt modelId="{F1D403EA-530B-482E-85BA-E61A8EEEFAD5}">
      <dgm:prSet phldrT="[Texto]"/>
      <dgm:spPr/>
      <dgm:t>
        <a:bodyPr/>
        <a:lstStyle/>
        <a:p>
          <a:r>
            <a:rPr lang="es-MX" dirty="0"/>
            <a:t>Experimentación</a:t>
          </a:r>
        </a:p>
      </dgm:t>
    </dgm:pt>
    <dgm:pt modelId="{ED6CD474-0DCF-4AB1-811E-5D2F9DE52921}" type="parTrans" cxnId="{7146007F-E56B-4EFA-AC62-A1AF7018DD0D}">
      <dgm:prSet/>
      <dgm:spPr/>
      <dgm:t>
        <a:bodyPr/>
        <a:lstStyle/>
        <a:p>
          <a:endParaRPr lang="es-MX"/>
        </a:p>
      </dgm:t>
    </dgm:pt>
    <dgm:pt modelId="{A6D5EBF9-7F1A-4E9B-97CF-3B3EB9D45F0A}" type="sibTrans" cxnId="{7146007F-E56B-4EFA-AC62-A1AF7018DD0D}">
      <dgm:prSet/>
      <dgm:spPr/>
      <dgm:t>
        <a:bodyPr/>
        <a:lstStyle/>
        <a:p>
          <a:endParaRPr lang="es-MX"/>
        </a:p>
      </dgm:t>
    </dgm:pt>
    <dgm:pt modelId="{FB508289-A29A-4738-968F-8E74BB463984}">
      <dgm:prSet phldrT="[Texto]"/>
      <dgm:spPr/>
      <dgm:t>
        <a:bodyPr/>
        <a:lstStyle/>
        <a:p>
          <a:r>
            <a:rPr lang="es-MX" dirty="0"/>
            <a:t>Análisis de Resultados</a:t>
          </a:r>
        </a:p>
      </dgm:t>
    </dgm:pt>
    <dgm:pt modelId="{EF9B7DE4-5CD4-4EBB-A03E-8E9F1BE9030C}" type="parTrans" cxnId="{668612D0-4C48-4FFD-BE49-15A404A8001A}">
      <dgm:prSet/>
      <dgm:spPr/>
      <dgm:t>
        <a:bodyPr/>
        <a:lstStyle/>
        <a:p>
          <a:endParaRPr lang="es-MX"/>
        </a:p>
      </dgm:t>
    </dgm:pt>
    <dgm:pt modelId="{CB85A115-A781-446A-BA48-271EC43113AD}" type="sibTrans" cxnId="{668612D0-4C48-4FFD-BE49-15A404A8001A}">
      <dgm:prSet/>
      <dgm:spPr/>
      <dgm:t>
        <a:bodyPr/>
        <a:lstStyle/>
        <a:p>
          <a:endParaRPr lang="es-MX"/>
        </a:p>
      </dgm:t>
    </dgm:pt>
    <dgm:pt modelId="{60D725F2-43C3-47BC-B5F1-00FD48AF4DBC}">
      <dgm:prSet phldrT="[Texto]"/>
      <dgm:spPr/>
      <dgm:t>
        <a:bodyPr/>
        <a:lstStyle/>
        <a:p>
          <a:r>
            <a:rPr lang="es-MX" dirty="0"/>
            <a:t>Conclusiones y Recomendaciones </a:t>
          </a:r>
        </a:p>
      </dgm:t>
    </dgm:pt>
    <dgm:pt modelId="{54DC168A-EEFC-459D-AFA9-E549EBA33C0F}" type="parTrans" cxnId="{453078CF-FA81-4032-8B82-2819FCE8D868}">
      <dgm:prSet/>
      <dgm:spPr/>
      <dgm:t>
        <a:bodyPr/>
        <a:lstStyle/>
        <a:p>
          <a:endParaRPr lang="es-MX"/>
        </a:p>
      </dgm:t>
    </dgm:pt>
    <dgm:pt modelId="{6A5D3CE9-746A-4331-8B04-26BB0AFC6450}" type="sibTrans" cxnId="{453078CF-FA81-4032-8B82-2819FCE8D868}">
      <dgm:prSet/>
      <dgm:spPr/>
      <dgm:t>
        <a:bodyPr/>
        <a:lstStyle/>
        <a:p>
          <a:endParaRPr lang="es-MX"/>
        </a:p>
      </dgm:t>
    </dgm:pt>
    <dgm:pt modelId="{98A40B26-0ADF-45E5-8A82-8F981724B2A2}" type="pres">
      <dgm:prSet presAssocID="{40B9EC60-441E-4352-B2C7-BAFA9D5BB0F9}" presName="diagram" presStyleCnt="0">
        <dgm:presLayoutVars>
          <dgm:dir/>
          <dgm:resizeHandles val="exact"/>
        </dgm:presLayoutVars>
      </dgm:prSet>
      <dgm:spPr/>
    </dgm:pt>
    <dgm:pt modelId="{D4257082-A9D5-4973-A484-8DE611E38434}" type="pres">
      <dgm:prSet presAssocID="{1F4FF3D3-D861-4476-9B3B-84AA96F63D13}" presName="node" presStyleLbl="node1" presStyleIdx="0" presStyleCnt="8">
        <dgm:presLayoutVars>
          <dgm:bulletEnabled val="1"/>
        </dgm:presLayoutVars>
      </dgm:prSet>
      <dgm:spPr/>
    </dgm:pt>
    <dgm:pt modelId="{EE07C9D1-274F-4B28-86FA-4483DDA8DB92}" type="pres">
      <dgm:prSet presAssocID="{CEA07A23-5638-4DDD-A264-1BD07E0E43D5}" presName="sibTrans" presStyleLbl="sibTrans2D1" presStyleIdx="0" presStyleCnt="7"/>
      <dgm:spPr/>
    </dgm:pt>
    <dgm:pt modelId="{895967A0-6AD6-44CB-8E7F-97E7F7C897DD}" type="pres">
      <dgm:prSet presAssocID="{CEA07A23-5638-4DDD-A264-1BD07E0E43D5}" presName="connectorText" presStyleLbl="sibTrans2D1" presStyleIdx="0" presStyleCnt="7"/>
      <dgm:spPr/>
    </dgm:pt>
    <dgm:pt modelId="{F848EC8F-2A5A-4B39-A0C0-63644835A198}" type="pres">
      <dgm:prSet presAssocID="{095532C1-7D86-49FA-B132-A44FB68BF60D}" presName="node" presStyleLbl="node1" presStyleIdx="1" presStyleCnt="8">
        <dgm:presLayoutVars>
          <dgm:bulletEnabled val="1"/>
        </dgm:presLayoutVars>
      </dgm:prSet>
      <dgm:spPr/>
    </dgm:pt>
    <dgm:pt modelId="{85BCF619-F239-4FB5-B4B0-D37DA907250F}" type="pres">
      <dgm:prSet presAssocID="{9E62D4C5-C4F3-4C1F-B17C-578275874975}" presName="sibTrans" presStyleLbl="sibTrans2D1" presStyleIdx="1" presStyleCnt="7"/>
      <dgm:spPr/>
    </dgm:pt>
    <dgm:pt modelId="{46EDC918-B51A-44E8-90AA-126E7504D089}" type="pres">
      <dgm:prSet presAssocID="{9E62D4C5-C4F3-4C1F-B17C-578275874975}" presName="connectorText" presStyleLbl="sibTrans2D1" presStyleIdx="1" presStyleCnt="7"/>
      <dgm:spPr/>
    </dgm:pt>
    <dgm:pt modelId="{36D4DBB1-BFED-4AA5-8860-8C763A53C747}" type="pres">
      <dgm:prSet presAssocID="{FE4E25C0-BF0E-436D-8055-16FA945B6EC7}" presName="node" presStyleLbl="node1" presStyleIdx="2" presStyleCnt="8">
        <dgm:presLayoutVars>
          <dgm:bulletEnabled val="1"/>
        </dgm:presLayoutVars>
      </dgm:prSet>
      <dgm:spPr/>
    </dgm:pt>
    <dgm:pt modelId="{7A3C8BD4-A697-4DCE-807A-451036FDC97A}" type="pres">
      <dgm:prSet presAssocID="{DD9B83C8-880C-4E62-8930-59739EFC9DA1}" presName="sibTrans" presStyleLbl="sibTrans2D1" presStyleIdx="2" presStyleCnt="7"/>
      <dgm:spPr/>
    </dgm:pt>
    <dgm:pt modelId="{731B9144-3CC6-41AF-9A4C-2E4A25C7A0E4}" type="pres">
      <dgm:prSet presAssocID="{DD9B83C8-880C-4E62-8930-59739EFC9DA1}" presName="connectorText" presStyleLbl="sibTrans2D1" presStyleIdx="2" presStyleCnt="7"/>
      <dgm:spPr/>
    </dgm:pt>
    <dgm:pt modelId="{6472EB84-6984-4102-835F-6178F007101B}" type="pres">
      <dgm:prSet presAssocID="{AADF30A9-F9D3-46B5-9AC5-395CBA23685F}" presName="node" presStyleLbl="node1" presStyleIdx="3" presStyleCnt="8">
        <dgm:presLayoutVars>
          <dgm:bulletEnabled val="1"/>
        </dgm:presLayoutVars>
      </dgm:prSet>
      <dgm:spPr/>
    </dgm:pt>
    <dgm:pt modelId="{27402647-59A4-4A45-8A8D-22BF0B021A6E}" type="pres">
      <dgm:prSet presAssocID="{CD201F50-05DA-4ABD-B6CD-25B1AB4C7A4B}" presName="sibTrans" presStyleLbl="sibTrans2D1" presStyleIdx="3" presStyleCnt="7"/>
      <dgm:spPr/>
    </dgm:pt>
    <dgm:pt modelId="{74699C53-7F1B-4625-AB4D-DABFFBA15A28}" type="pres">
      <dgm:prSet presAssocID="{CD201F50-05DA-4ABD-B6CD-25B1AB4C7A4B}" presName="connectorText" presStyleLbl="sibTrans2D1" presStyleIdx="3" presStyleCnt="7"/>
      <dgm:spPr/>
    </dgm:pt>
    <dgm:pt modelId="{94C423CA-1B64-426A-A541-FC86541E598A}" type="pres">
      <dgm:prSet presAssocID="{29ED2E91-10C9-43F1-A895-832127D16EB8}" presName="node" presStyleLbl="node1" presStyleIdx="4" presStyleCnt="8">
        <dgm:presLayoutVars>
          <dgm:bulletEnabled val="1"/>
        </dgm:presLayoutVars>
      </dgm:prSet>
      <dgm:spPr/>
    </dgm:pt>
    <dgm:pt modelId="{45F682E5-EFF9-46C4-8CE1-BDF98FB7A9E7}" type="pres">
      <dgm:prSet presAssocID="{76AEA1C5-9782-4086-AEB7-7B8E387D1FC1}" presName="sibTrans" presStyleLbl="sibTrans2D1" presStyleIdx="4" presStyleCnt="7"/>
      <dgm:spPr/>
    </dgm:pt>
    <dgm:pt modelId="{EF3D8584-F2AA-4341-8684-7296F3CF4F42}" type="pres">
      <dgm:prSet presAssocID="{76AEA1C5-9782-4086-AEB7-7B8E387D1FC1}" presName="connectorText" presStyleLbl="sibTrans2D1" presStyleIdx="4" presStyleCnt="7"/>
      <dgm:spPr/>
    </dgm:pt>
    <dgm:pt modelId="{94265479-29AE-497E-83C2-F5E9C425C18A}" type="pres">
      <dgm:prSet presAssocID="{F1D403EA-530B-482E-85BA-E61A8EEEFAD5}" presName="node" presStyleLbl="node1" presStyleIdx="5" presStyleCnt="8">
        <dgm:presLayoutVars>
          <dgm:bulletEnabled val="1"/>
        </dgm:presLayoutVars>
      </dgm:prSet>
      <dgm:spPr/>
    </dgm:pt>
    <dgm:pt modelId="{1363EAE1-1658-4A9E-8B3E-70CFE7EFE7A6}" type="pres">
      <dgm:prSet presAssocID="{A6D5EBF9-7F1A-4E9B-97CF-3B3EB9D45F0A}" presName="sibTrans" presStyleLbl="sibTrans2D1" presStyleIdx="5" presStyleCnt="7"/>
      <dgm:spPr/>
    </dgm:pt>
    <dgm:pt modelId="{B2892BA9-5294-47DF-9266-3859475D712D}" type="pres">
      <dgm:prSet presAssocID="{A6D5EBF9-7F1A-4E9B-97CF-3B3EB9D45F0A}" presName="connectorText" presStyleLbl="sibTrans2D1" presStyleIdx="5" presStyleCnt="7"/>
      <dgm:spPr/>
    </dgm:pt>
    <dgm:pt modelId="{150F6DDC-F11D-40FD-BE73-819E26F0FB1C}" type="pres">
      <dgm:prSet presAssocID="{FB508289-A29A-4738-968F-8E74BB463984}" presName="node" presStyleLbl="node1" presStyleIdx="6" presStyleCnt="8">
        <dgm:presLayoutVars>
          <dgm:bulletEnabled val="1"/>
        </dgm:presLayoutVars>
      </dgm:prSet>
      <dgm:spPr/>
    </dgm:pt>
    <dgm:pt modelId="{F6C606EF-BFBC-4A72-B81A-D07DB0B8CB31}" type="pres">
      <dgm:prSet presAssocID="{CB85A115-A781-446A-BA48-271EC43113AD}" presName="sibTrans" presStyleLbl="sibTrans2D1" presStyleIdx="6" presStyleCnt="7"/>
      <dgm:spPr/>
    </dgm:pt>
    <dgm:pt modelId="{F56C9D25-85CF-442F-895C-786F1FABC600}" type="pres">
      <dgm:prSet presAssocID="{CB85A115-A781-446A-BA48-271EC43113AD}" presName="connectorText" presStyleLbl="sibTrans2D1" presStyleIdx="6" presStyleCnt="7"/>
      <dgm:spPr/>
    </dgm:pt>
    <dgm:pt modelId="{7D9631FE-CDF5-4A41-899F-BCA7609142A6}" type="pres">
      <dgm:prSet presAssocID="{60D725F2-43C3-47BC-B5F1-00FD48AF4DBC}" presName="node" presStyleLbl="node1" presStyleIdx="7" presStyleCnt="8">
        <dgm:presLayoutVars>
          <dgm:bulletEnabled val="1"/>
        </dgm:presLayoutVars>
      </dgm:prSet>
      <dgm:spPr/>
    </dgm:pt>
  </dgm:ptLst>
  <dgm:cxnLst>
    <dgm:cxn modelId="{827CF501-7DF2-4189-ADA7-1835B1363056}" type="presOf" srcId="{DD9B83C8-880C-4E62-8930-59739EFC9DA1}" destId="{731B9144-3CC6-41AF-9A4C-2E4A25C7A0E4}" srcOrd="1" destOrd="0" presId="urn:microsoft.com/office/officeart/2005/8/layout/process5"/>
    <dgm:cxn modelId="{D9A10F05-C8F2-4934-8D22-94FA6D2BCA3A}" type="presOf" srcId="{A6D5EBF9-7F1A-4E9B-97CF-3B3EB9D45F0A}" destId="{B2892BA9-5294-47DF-9266-3859475D712D}" srcOrd="1" destOrd="0" presId="urn:microsoft.com/office/officeart/2005/8/layout/process5"/>
    <dgm:cxn modelId="{37694C05-7A89-4DFA-9EC6-C2A1865AED7C}" type="presOf" srcId="{095532C1-7D86-49FA-B132-A44FB68BF60D}" destId="{F848EC8F-2A5A-4B39-A0C0-63644835A198}" srcOrd="0" destOrd="0" presId="urn:microsoft.com/office/officeart/2005/8/layout/process5"/>
    <dgm:cxn modelId="{C95DF705-0CEB-485D-982F-995BB493D09C}" srcId="{40B9EC60-441E-4352-B2C7-BAFA9D5BB0F9}" destId="{1F4FF3D3-D861-4476-9B3B-84AA96F63D13}" srcOrd="0" destOrd="0" parTransId="{B9FB1E55-379D-42A7-B07F-BAFE33F0DAA3}" sibTransId="{CEA07A23-5638-4DDD-A264-1BD07E0E43D5}"/>
    <dgm:cxn modelId="{19E6441D-7461-43D3-BC5E-F346847CB35A}" type="presOf" srcId="{FB508289-A29A-4738-968F-8E74BB463984}" destId="{150F6DDC-F11D-40FD-BE73-819E26F0FB1C}" srcOrd="0" destOrd="0" presId="urn:microsoft.com/office/officeart/2005/8/layout/process5"/>
    <dgm:cxn modelId="{2F7ABB25-BF28-4FE6-B7E5-1DA5A851E3CC}" type="presOf" srcId="{40B9EC60-441E-4352-B2C7-BAFA9D5BB0F9}" destId="{98A40B26-0ADF-45E5-8A82-8F981724B2A2}" srcOrd="0" destOrd="0" presId="urn:microsoft.com/office/officeart/2005/8/layout/process5"/>
    <dgm:cxn modelId="{0D440A2C-320C-4938-A85D-78911CF94081}" type="presOf" srcId="{A6D5EBF9-7F1A-4E9B-97CF-3B3EB9D45F0A}" destId="{1363EAE1-1658-4A9E-8B3E-70CFE7EFE7A6}" srcOrd="0" destOrd="0" presId="urn:microsoft.com/office/officeart/2005/8/layout/process5"/>
    <dgm:cxn modelId="{8A29A130-A344-4ED5-9126-198D7A0F91D3}" type="presOf" srcId="{AADF30A9-F9D3-46B5-9AC5-395CBA23685F}" destId="{6472EB84-6984-4102-835F-6178F007101B}" srcOrd="0" destOrd="0" presId="urn:microsoft.com/office/officeart/2005/8/layout/process5"/>
    <dgm:cxn modelId="{3B2E0E34-3DE8-464D-8448-5AA0F7B7DE1F}" srcId="{40B9EC60-441E-4352-B2C7-BAFA9D5BB0F9}" destId="{FE4E25C0-BF0E-436D-8055-16FA945B6EC7}" srcOrd="2" destOrd="0" parTransId="{73F50E6B-76C7-4162-9EFB-FB2C396B0703}" sibTransId="{DD9B83C8-880C-4E62-8930-59739EFC9DA1}"/>
    <dgm:cxn modelId="{2CCD6C3E-BB61-43F3-907E-6ED049C7FA45}" type="presOf" srcId="{76AEA1C5-9782-4086-AEB7-7B8E387D1FC1}" destId="{45F682E5-EFF9-46C4-8CE1-BDF98FB7A9E7}" srcOrd="0" destOrd="0" presId="urn:microsoft.com/office/officeart/2005/8/layout/process5"/>
    <dgm:cxn modelId="{50E3A95C-8DD6-4C92-9A13-67E6B837B6E0}" type="presOf" srcId="{DD9B83C8-880C-4E62-8930-59739EFC9DA1}" destId="{7A3C8BD4-A697-4DCE-807A-451036FDC97A}" srcOrd="0" destOrd="0" presId="urn:microsoft.com/office/officeart/2005/8/layout/process5"/>
    <dgm:cxn modelId="{1422095F-0B4E-486B-9343-513EAA952313}" type="presOf" srcId="{CD201F50-05DA-4ABD-B6CD-25B1AB4C7A4B}" destId="{27402647-59A4-4A45-8A8D-22BF0B021A6E}" srcOrd="0" destOrd="0" presId="urn:microsoft.com/office/officeart/2005/8/layout/process5"/>
    <dgm:cxn modelId="{91A8996C-970A-4456-B310-3DF037FBD56D}" type="presOf" srcId="{F1D403EA-530B-482E-85BA-E61A8EEEFAD5}" destId="{94265479-29AE-497E-83C2-F5E9C425C18A}" srcOrd="0" destOrd="0" presId="urn:microsoft.com/office/officeart/2005/8/layout/process5"/>
    <dgm:cxn modelId="{3EE1D870-9271-4347-9CBD-AE39DF5436F7}" srcId="{40B9EC60-441E-4352-B2C7-BAFA9D5BB0F9}" destId="{29ED2E91-10C9-43F1-A895-832127D16EB8}" srcOrd="4" destOrd="0" parTransId="{631EDF36-0A3C-4D1C-B1A1-BD67D74C23A9}" sibTransId="{76AEA1C5-9782-4086-AEB7-7B8E387D1FC1}"/>
    <dgm:cxn modelId="{F7252551-93D4-474A-A735-C608602CDE5E}" type="presOf" srcId="{CD201F50-05DA-4ABD-B6CD-25B1AB4C7A4B}" destId="{74699C53-7F1B-4625-AB4D-DABFFBA15A28}" srcOrd="1" destOrd="0" presId="urn:microsoft.com/office/officeart/2005/8/layout/process5"/>
    <dgm:cxn modelId="{7146007F-E56B-4EFA-AC62-A1AF7018DD0D}" srcId="{40B9EC60-441E-4352-B2C7-BAFA9D5BB0F9}" destId="{F1D403EA-530B-482E-85BA-E61A8EEEFAD5}" srcOrd="5" destOrd="0" parTransId="{ED6CD474-0DCF-4AB1-811E-5D2F9DE52921}" sibTransId="{A6D5EBF9-7F1A-4E9B-97CF-3B3EB9D45F0A}"/>
    <dgm:cxn modelId="{0B7AB982-7DC1-4344-B5C1-70965E4A705B}" type="presOf" srcId="{FE4E25C0-BF0E-436D-8055-16FA945B6EC7}" destId="{36D4DBB1-BFED-4AA5-8860-8C763A53C747}" srcOrd="0" destOrd="0" presId="urn:microsoft.com/office/officeart/2005/8/layout/process5"/>
    <dgm:cxn modelId="{05CF3B91-0B6F-4407-860B-3E2C46FF8755}" type="presOf" srcId="{CEA07A23-5638-4DDD-A264-1BD07E0E43D5}" destId="{895967A0-6AD6-44CB-8E7F-97E7F7C897DD}" srcOrd="1" destOrd="0" presId="urn:microsoft.com/office/officeart/2005/8/layout/process5"/>
    <dgm:cxn modelId="{6B2D1798-FD3A-476D-9029-ECE07B568D46}" type="presOf" srcId="{CB85A115-A781-446A-BA48-271EC43113AD}" destId="{F56C9D25-85CF-442F-895C-786F1FABC600}" srcOrd="1" destOrd="0" presId="urn:microsoft.com/office/officeart/2005/8/layout/process5"/>
    <dgm:cxn modelId="{68C9D499-D4BE-44BE-8569-CBBA1BC5F455}" type="presOf" srcId="{29ED2E91-10C9-43F1-A895-832127D16EB8}" destId="{94C423CA-1B64-426A-A541-FC86541E598A}" srcOrd="0" destOrd="0" presId="urn:microsoft.com/office/officeart/2005/8/layout/process5"/>
    <dgm:cxn modelId="{D77B339D-8ADE-4F33-B8C8-6BF812F116D0}" type="presOf" srcId="{CEA07A23-5638-4DDD-A264-1BD07E0E43D5}" destId="{EE07C9D1-274F-4B28-86FA-4483DDA8DB92}" srcOrd="0" destOrd="0" presId="urn:microsoft.com/office/officeart/2005/8/layout/process5"/>
    <dgm:cxn modelId="{E56FE3AA-B816-4224-BEF3-987079BBE696}" type="presOf" srcId="{CB85A115-A781-446A-BA48-271EC43113AD}" destId="{F6C606EF-BFBC-4A72-B81A-D07DB0B8CB31}" srcOrd="0" destOrd="0" presId="urn:microsoft.com/office/officeart/2005/8/layout/process5"/>
    <dgm:cxn modelId="{8CB66BB2-9DF9-4F83-9CC2-16D2F6A9F9BD}" type="presOf" srcId="{1F4FF3D3-D861-4476-9B3B-84AA96F63D13}" destId="{D4257082-A9D5-4973-A484-8DE611E38434}" srcOrd="0" destOrd="0" presId="urn:microsoft.com/office/officeart/2005/8/layout/process5"/>
    <dgm:cxn modelId="{DAA094C2-04FB-44E4-B887-2D4002B1129F}" type="presOf" srcId="{76AEA1C5-9782-4086-AEB7-7B8E387D1FC1}" destId="{EF3D8584-F2AA-4341-8684-7296F3CF4F42}" srcOrd="1" destOrd="0" presId="urn:microsoft.com/office/officeart/2005/8/layout/process5"/>
    <dgm:cxn modelId="{453078CF-FA81-4032-8B82-2819FCE8D868}" srcId="{40B9EC60-441E-4352-B2C7-BAFA9D5BB0F9}" destId="{60D725F2-43C3-47BC-B5F1-00FD48AF4DBC}" srcOrd="7" destOrd="0" parTransId="{54DC168A-EEFC-459D-AFA9-E549EBA33C0F}" sibTransId="{6A5D3CE9-746A-4331-8B04-26BB0AFC6450}"/>
    <dgm:cxn modelId="{668612D0-4C48-4FFD-BE49-15A404A8001A}" srcId="{40B9EC60-441E-4352-B2C7-BAFA9D5BB0F9}" destId="{FB508289-A29A-4738-968F-8E74BB463984}" srcOrd="6" destOrd="0" parTransId="{EF9B7DE4-5CD4-4EBB-A03E-8E9F1BE9030C}" sibTransId="{CB85A115-A781-446A-BA48-271EC43113AD}"/>
    <dgm:cxn modelId="{9AEA6CE8-E052-41D4-8AD2-96F269089B33}" srcId="{40B9EC60-441E-4352-B2C7-BAFA9D5BB0F9}" destId="{095532C1-7D86-49FA-B132-A44FB68BF60D}" srcOrd="1" destOrd="0" parTransId="{7D37826F-640D-4A96-B02C-9EEC596342E9}" sibTransId="{9E62D4C5-C4F3-4C1F-B17C-578275874975}"/>
    <dgm:cxn modelId="{59DF3BEA-6E12-4654-837F-7B53309E6280}" type="presOf" srcId="{9E62D4C5-C4F3-4C1F-B17C-578275874975}" destId="{85BCF619-F239-4FB5-B4B0-D37DA907250F}" srcOrd="0" destOrd="0" presId="urn:microsoft.com/office/officeart/2005/8/layout/process5"/>
    <dgm:cxn modelId="{FA3192F0-0D0F-425A-AEB2-8CA1D7E2165A}" type="presOf" srcId="{9E62D4C5-C4F3-4C1F-B17C-578275874975}" destId="{46EDC918-B51A-44E8-90AA-126E7504D089}" srcOrd="1" destOrd="0" presId="urn:microsoft.com/office/officeart/2005/8/layout/process5"/>
    <dgm:cxn modelId="{C6C96FF6-DFA7-453E-96D9-1A728B8C7BDA}" srcId="{40B9EC60-441E-4352-B2C7-BAFA9D5BB0F9}" destId="{AADF30A9-F9D3-46B5-9AC5-395CBA23685F}" srcOrd="3" destOrd="0" parTransId="{9786FA11-EE74-4396-B191-99C1A1A5ECD0}" sibTransId="{CD201F50-05DA-4ABD-B6CD-25B1AB4C7A4B}"/>
    <dgm:cxn modelId="{A33C8AFF-1972-4308-831E-1623580304A0}" type="presOf" srcId="{60D725F2-43C3-47BC-B5F1-00FD48AF4DBC}" destId="{7D9631FE-CDF5-4A41-899F-BCA7609142A6}" srcOrd="0" destOrd="0" presId="urn:microsoft.com/office/officeart/2005/8/layout/process5"/>
    <dgm:cxn modelId="{3AB8A726-F1CB-4F6E-A2C6-F210FDD80EB0}" type="presParOf" srcId="{98A40B26-0ADF-45E5-8A82-8F981724B2A2}" destId="{D4257082-A9D5-4973-A484-8DE611E38434}" srcOrd="0" destOrd="0" presId="urn:microsoft.com/office/officeart/2005/8/layout/process5"/>
    <dgm:cxn modelId="{AA4677F9-B9B5-4EDF-8F1D-F22762FF5B2F}" type="presParOf" srcId="{98A40B26-0ADF-45E5-8A82-8F981724B2A2}" destId="{EE07C9D1-274F-4B28-86FA-4483DDA8DB92}" srcOrd="1" destOrd="0" presId="urn:microsoft.com/office/officeart/2005/8/layout/process5"/>
    <dgm:cxn modelId="{C6FD535D-9564-4B58-99A4-2AA22EC2CD77}" type="presParOf" srcId="{EE07C9D1-274F-4B28-86FA-4483DDA8DB92}" destId="{895967A0-6AD6-44CB-8E7F-97E7F7C897DD}" srcOrd="0" destOrd="0" presId="urn:microsoft.com/office/officeart/2005/8/layout/process5"/>
    <dgm:cxn modelId="{703091B6-0442-4D0A-8679-2CC5E13342FC}" type="presParOf" srcId="{98A40B26-0ADF-45E5-8A82-8F981724B2A2}" destId="{F848EC8F-2A5A-4B39-A0C0-63644835A198}" srcOrd="2" destOrd="0" presId="urn:microsoft.com/office/officeart/2005/8/layout/process5"/>
    <dgm:cxn modelId="{69E3916F-1D84-465C-9534-DC5F370DEA7B}" type="presParOf" srcId="{98A40B26-0ADF-45E5-8A82-8F981724B2A2}" destId="{85BCF619-F239-4FB5-B4B0-D37DA907250F}" srcOrd="3" destOrd="0" presId="urn:microsoft.com/office/officeart/2005/8/layout/process5"/>
    <dgm:cxn modelId="{4720F843-AF6E-4136-AB5C-230912375A88}" type="presParOf" srcId="{85BCF619-F239-4FB5-B4B0-D37DA907250F}" destId="{46EDC918-B51A-44E8-90AA-126E7504D089}" srcOrd="0" destOrd="0" presId="urn:microsoft.com/office/officeart/2005/8/layout/process5"/>
    <dgm:cxn modelId="{72F1641B-9583-4CFB-A571-D1D75CFDBE40}" type="presParOf" srcId="{98A40B26-0ADF-45E5-8A82-8F981724B2A2}" destId="{36D4DBB1-BFED-4AA5-8860-8C763A53C747}" srcOrd="4" destOrd="0" presId="urn:microsoft.com/office/officeart/2005/8/layout/process5"/>
    <dgm:cxn modelId="{CDC70C8E-BC64-461E-B08D-9FC4C21D68DA}" type="presParOf" srcId="{98A40B26-0ADF-45E5-8A82-8F981724B2A2}" destId="{7A3C8BD4-A697-4DCE-807A-451036FDC97A}" srcOrd="5" destOrd="0" presId="urn:microsoft.com/office/officeart/2005/8/layout/process5"/>
    <dgm:cxn modelId="{B5BACA25-6399-46AB-BE12-5AAA299D2425}" type="presParOf" srcId="{7A3C8BD4-A697-4DCE-807A-451036FDC97A}" destId="{731B9144-3CC6-41AF-9A4C-2E4A25C7A0E4}" srcOrd="0" destOrd="0" presId="urn:microsoft.com/office/officeart/2005/8/layout/process5"/>
    <dgm:cxn modelId="{813A10B1-1504-424C-B877-9C5E67C7E140}" type="presParOf" srcId="{98A40B26-0ADF-45E5-8A82-8F981724B2A2}" destId="{6472EB84-6984-4102-835F-6178F007101B}" srcOrd="6" destOrd="0" presId="urn:microsoft.com/office/officeart/2005/8/layout/process5"/>
    <dgm:cxn modelId="{FC9FF89F-B73C-444F-BC8D-FE02AFC8984C}" type="presParOf" srcId="{98A40B26-0ADF-45E5-8A82-8F981724B2A2}" destId="{27402647-59A4-4A45-8A8D-22BF0B021A6E}" srcOrd="7" destOrd="0" presId="urn:microsoft.com/office/officeart/2005/8/layout/process5"/>
    <dgm:cxn modelId="{1A485E8F-9854-44E3-8CB9-F7AC1722B656}" type="presParOf" srcId="{27402647-59A4-4A45-8A8D-22BF0B021A6E}" destId="{74699C53-7F1B-4625-AB4D-DABFFBA15A28}" srcOrd="0" destOrd="0" presId="urn:microsoft.com/office/officeart/2005/8/layout/process5"/>
    <dgm:cxn modelId="{18336A9E-BD93-4E3A-983A-ABFFAB7C3642}" type="presParOf" srcId="{98A40B26-0ADF-45E5-8A82-8F981724B2A2}" destId="{94C423CA-1B64-426A-A541-FC86541E598A}" srcOrd="8" destOrd="0" presId="urn:microsoft.com/office/officeart/2005/8/layout/process5"/>
    <dgm:cxn modelId="{E215CAD2-B079-43CE-9C4E-2CF047908DE1}" type="presParOf" srcId="{98A40B26-0ADF-45E5-8A82-8F981724B2A2}" destId="{45F682E5-EFF9-46C4-8CE1-BDF98FB7A9E7}" srcOrd="9" destOrd="0" presId="urn:microsoft.com/office/officeart/2005/8/layout/process5"/>
    <dgm:cxn modelId="{8239EFB0-5B9F-446A-BE33-34A3927E313F}" type="presParOf" srcId="{45F682E5-EFF9-46C4-8CE1-BDF98FB7A9E7}" destId="{EF3D8584-F2AA-4341-8684-7296F3CF4F42}" srcOrd="0" destOrd="0" presId="urn:microsoft.com/office/officeart/2005/8/layout/process5"/>
    <dgm:cxn modelId="{754E88D0-0E67-487A-80DF-708DCEBB2B23}" type="presParOf" srcId="{98A40B26-0ADF-45E5-8A82-8F981724B2A2}" destId="{94265479-29AE-497E-83C2-F5E9C425C18A}" srcOrd="10" destOrd="0" presId="urn:microsoft.com/office/officeart/2005/8/layout/process5"/>
    <dgm:cxn modelId="{02154D59-188C-4309-9E14-500409E9BB12}" type="presParOf" srcId="{98A40B26-0ADF-45E5-8A82-8F981724B2A2}" destId="{1363EAE1-1658-4A9E-8B3E-70CFE7EFE7A6}" srcOrd="11" destOrd="0" presId="urn:microsoft.com/office/officeart/2005/8/layout/process5"/>
    <dgm:cxn modelId="{B7CADE75-E198-44AB-A412-37D92C0389D3}" type="presParOf" srcId="{1363EAE1-1658-4A9E-8B3E-70CFE7EFE7A6}" destId="{B2892BA9-5294-47DF-9266-3859475D712D}" srcOrd="0" destOrd="0" presId="urn:microsoft.com/office/officeart/2005/8/layout/process5"/>
    <dgm:cxn modelId="{AC0C752B-FB68-4004-810F-F2382F429030}" type="presParOf" srcId="{98A40B26-0ADF-45E5-8A82-8F981724B2A2}" destId="{150F6DDC-F11D-40FD-BE73-819E26F0FB1C}" srcOrd="12" destOrd="0" presId="urn:microsoft.com/office/officeart/2005/8/layout/process5"/>
    <dgm:cxn modelId="{EB15E2D5-E7DC-4738-B4A9-38DAB4C72AD3}" type="presParOf" srcId="{98A40B26-0ADF-45E5-8A82-8F981724B2A2}" destId="{F6C606EF-BFBC-4A72-B81A-D07DB0B8CB31}" srcOrd="13" destOrd="0" presId="urn:microsoft.com/office/officeart/2005/8/layout/process5"/>
    <dgm:cxn modelId="{47999CDF-E71E-4A72-B1D1-5D8A34B16AF7}" type="presParOf" srcId="{F6C606EF-BFBC-4A72-B81A-D07DB0B8CB31}" destId="{F56C9D25-85CF-442F-895C-786F1FABC600}" srcOrd="0" destOrd="0" presId="urn:microsoft.com/office/officeart/2005/8/layout/process5"/>
    <dgm:cxn modelId="{FF718297-AD92-4669-AD91-FD8D4AA64AD6}" type="presParOf" srcId="{98A40B26-0ADF-45E5-8A82-8F981724B2A2}" destId="{7D9631FE-CDF5-4A41-899F-BCA7609142A6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4A18B0-CEB0-4E94-94E2-A45EA52EC020}" type="doc">
      <dgm:prSet loTypeId="urn:microsoft.com/office/officeart/2008/layout/AlternatingPictureBlocks" loCatId="list" qsTypeId="urn:microsoft.com/office/officeart/2005/8/quickstyle/simple3" qsCatId="simple" csTypeId="urn:microsoft.com/office/officeart/2005/8/colors/colorful5" csCatId="colorful" phldr="1"/>
      <dgm:spPr/>
    </dgm:pt>
    <dgm:pt modelId="{C061341F-41A7-4C30-BF06-128BA2C11817}">
      <dgm:prSet phldrT="[Texto]"/>
      <dgm:spPr/>
      <dgm:t>
        <a:bodyPr/>
        <a:lstStyle/>
        <a:p>
          <a:r>
            <a:rPr lang="es-MX" dirty="0"/>
            <a:t>Aprovechar Ventajas</a:t>
          </a:r>
        </a:p>
      </dgm:t>
    </dgm:pt>
    <dgm:pt modelId="{00479876-48DA-40E8-A911-B518ED0B7FBC}" type="parTrans" cxnId="{823FE496-C164-440B-BEE7-9DB17BBD232F}">
      <dgm:prSet/>
      <dgm:spPr/>
      <dgm:t>
        <a:bodyPr/>
        <a:lstStyle/>
        <a:p>
          <a:endParaRPr lang="es-MX"/>
        </a:p>
      </dgm:t>
    </dgm:pt>
    <dgm:pt modelId="{0C37B155-C0CD-491C-A355-D7ADB8B13E3C}" type="sibTrans" cxnId="{823FE496-C164-440B-BEE7-9DB17BBD232F}">
      <dgm:prSet/>
      <dgm:spPr/>
      <dgm:t>
        <a:bodyPr/>
        <a:lstStyle/>
        <a:p>
          <a:endParaRPr lang="es-MX"/>
        </a:p>
      </dgm:t>
    </dgm:pt>
    <dgm:pt modelId="{0AAEFD07-1A60-4A17-AFCD-F535C5CEB4A9}">
      <dgm:prSet phldrT="[Texto]"/>
      <dgm:spPr/>
      <dgm:t>
        <a:bodyPr/>
        <a:lstStyle/>
        <a:p>
          <a:r>
            <a:rPr lang="es-MX" dirty="0"/>
            <a:t>Mantenimiento </a:t>
          </a:r>
        </a:p>
        <a:p>
          <a:r>
            <a:rPr lang="es-MX" dirty="0"/>
            <a:t>Vida Útil </a:t>
          </a:r>
        </a:p>
      </dgm:t>
    </dgm:pt>
    <dgm:pt modelId="{3DDA47CE-2836-406A-9BDD-C445AFAC5296}" type="parTrans" cxnId="{AD8D9D9B-299A-4239-BE33-5E59B5249CF3}">
      <dgm:prSet/>
      <dgm:spPr/>
      <dgm:t>
        <a:bodyPr/>
        <a:lstStyle/>
        <a:p>
          <a:endParaRPr lang="es-MX"/>
        </a:p>
      </dgm:t>
    </dgm:pt>
    <dgm:pt modelId="{ACDA9D66-BAE2-409E-8BF0-A4AC9F491ED9}" type="sibTrans" cxnId="{AD8D9D9B-299A-4239-BE33-5E59B5249CF3}">
      <dgm:prSet/>
      <dgm:spPr/>
      <dgm:t>
        <a:bodyPr/>
        <a:lstStyle/>
        <a:p>
          <a:endParaRPr lang="es-MX"/>
        </a:p>
      </dgm:t>
    </dgm:pt>
    <dgm:pt modelId="{AD84A4DB-F3AC-4A9E-944F-3B2C817922FD}">
      <dgm:prSet phldrT="[Texto]"/>
      <dgm:spPr/>
      <dgm:t>
        <a:bodyPr/>
        <a:lstStyle/>
        <a:p>
          <a:r>
            <a:rPr lang="es-MX" dirty="0"/>
            <a:t>Respaldo Técnico en Ecuador  </a:t>
          </a:r>
        </a:p>
      </dgm:t>
    </dgm:pt>
    <dgm:pt modelId="{1103B3CD-0FD2-45E5-A2FA-442C132164AD}" type="parTrans" cxnId="{ED15FD7E-92C8-4A09-9B5F-56B9EC4B4F03}">
      <dgm:prSet/>
      <dgm:spPr/>
      <dgm:t>
        <a:bodyPr/>
        <a:lstStyle/>
        <a:p>
          <a:endParaRPr lang="es-MX"/>
        </a:p>
      </dgm:t>
    </dgm:pt>
    <dgm:pt modelId="{1FE78ED8-C9CB-4BF4-A6C6-F2464D5BFB53}" type="sibTrans" cxnId="{ED15FD7E-92C8-4A09-9B5F-56B9EC4B4F03}">
      <dgm:prSet/>
      <dgm:spPr/>
      <dgm:t>
        <a:bodyPr/>
        <a:lstStyle/>
        <a:p>
          <a:endParaRPr lang="es-MX"/>
        </a:p>
      </dgm:t>
    </dgm:pt>
    <dgm:pt modelId="{68457289-0275-4F2B-A964-866399018DCD}" type="pres">
      <dgm:prSet presAssocID="{B94A18B0-CEB0-4E94-94E2-A45EA52EC020}" presName="linearFlow" presStyleCnt="0">
        <dgm:presLayoutVars>
          <dgm:dir/>
          <dgm:resizeHandles val="exact"/>
        </dgm:presLayoutVars>
      </dgm:prSet>
      <dgm:spPr/>
    </dgm:pt>
    <dgm:pt modelId="{8A295C89-E7FF-40E8-B9DD-DC437BEF4F75}" type="pres">
      <dgm:prSet presAssocID="{C061341F-41A7-4C30-BF06-128BA2C11817}" presName="comp" presStyleCnt="0"/>
      <dgm:spPr/>
    </dgm:pt>
    <dgm:pt modelId="{1D5A3CA5-E943-495B-870E-B1E0A98D0516}" type="pres">
      <dgm:prSet presAssocID="{C061341F-41A7-4C30-BF06-128BA2C11817}" presName="rect2" presStyleLbl="node1" presStyleIdx="0" presStyleCnt="3" custScaleX="59967" custScaleY="59186" custLinFactNeighborX="3774" custLinFactNeighborY="-1262">
        <dgm:presLayoutVars>
          <dgm:bulletEnabled val="1"/>
        </dgm:presLayoutVars>
      </dgm:prSet>
      <dgm:spPr/>
    </dgm:pt>
    <dgm:pt modelId="{594A0160-5734-4F64-9564-662F32C147EF}" type="pres">
      <dgm:prSet presAssocID="{C061341F-41A7-4C30-BF06-128BA2C11817}" presName="rect1" presStyleLbl="lnNode1" presStyleIdx="0" presStyleCnt="3" custScaleX="226119" custScaleY="116754" custLinFactNeighborX="-9271" custLinFactNeighborY="834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8030BE28-222A-415C-B769-363DB77773AE}" type="pres">
      <dgm:prSet presAssocID="{0C37B155-C0CD-491C-A355-D7ADB8B13E3C}" presName="sibTrans" presStyleCnt="0"/>
      <dgm:spPr/>
    </dgm:pt>
    <dgm:pt modelId="{9DBE860A-575B-476F-8883-60E262A3855B}" type="pres">
      <dgm:prSet presAssocID="{0AAEFD07-1A60-4A17-AFCD-F535C5CEB4A9}" presName="comp" presStyleCnt="0"/>
      <dgm:spPr/>
    </dgm:pt>
    <dgm:pt modelId="{4FCF71B9-72FC-4D14-8E5E-A2760CAA8217}" type="pres">
      <dgm:prSet presAssocID="{0AAEFD07-1A60-4A17-AFCD-F535C5CEB4A9}" presName="rect2" presStyleLbl="node1" presStyleIdx="1" presStyleCnt="3" custScaleX="46204" custLinFactNeighborX="-48682" custLinFactNeighborY="-6640">
        <dgm:presLayoutVars>
          <dgm:bulletEnabled val="1"/>
        </dgm:presLayoutVars>
      </dgm:prSet>
      <dgm:spPr/>
    </dgm:pt>
    <dgm:pt modelId="{0310E592-E2B2-4D23-9EE2-FF875CA8C0DD}" type="pres">
      <dgm:prSet presAssocID="{0AAEFD07-1A60-4A17-AFCD-F535C5CEB4A9}" presName="rect1" presStyleLbl="lnNode1" presStyleIdx="1" presStyleCnt="3" custScaleX="268748" custScaleY="97277" custLinFactNeighborX="-77540" custLinFactNeighborY="-6640"/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36A3C339-4841-4ECD-870E-58659C6AFA94}" type="pres">
      <dgm:prSet presAssocID="{ACDA9D66-BAE2-409E-8BF0-A4AC9F491ED9}" presName="sibTrans" presStyleCnt="0"/>
      <dgm:spPr/>
    </dgm:pt>
    <dgm:pt modelId="{99CD6F31-5B07-490C-ABFB-04FCD13F7449}" type="pres">
      <dgm:prSet presAssocID="{AD84A4DB-F3AC-4A9E-944F-3B2C817922FD}" presName="comp" presStyleCnt="0"/>
      <dgm:spPr/>
    </dgm:pt>
    <dgm:pt modelId="{F89B823E-B80E-4C23-BB76-912EA5F3CDC4}" type="pres">
      <dgm:prSet presAssocID="{AD84A4DB-F3AC-4A9E-944F-3B2C817922FD}" presName="rect2" presStyleLbl="node1" presStyleIdx="2" presStyleCnt="3" custScaleX="88460" custScaleY="80653" custLinFactNeighborX="13586" custLinFactNeighborY="-6675">
        <dgm:presLayoutVars>
          <dgm:bulletEnabled val="1"/>
        </dgm:presLayoutVars>
      </dgm:prSet>
      <dgm:spPr/>
    </dgm:pt>
    <dgm:pt modelId="{7AA70400-790B-4ED1-BFD7-E48CE03F6878}" type="pres">
      <dgm:prSet presAssocID="{AD84A4DB-F3AC-4A9E-944F-3B2C817922FD}" presName="rect1" presStyleLbl="lnNode1" presStyleIdx="2" presStyleCnt="3" custScaleX="148270" custLinFactNeighborX="19385" custLinFactNeighborY="-5841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</dgm:ptLst>
  <dgm:cxnLst>
    <dgm:cxn modelId="{5C25400D-20C1-4033-85A1-CB9017A13C0F}" type="presOf" srcId="{B94A18B0-CEB0-4E94-94E2-A45EA52EC020}" destId="{68457289-0275-4F2B-A964-866399018DCD}" srcOrd="0" destOrd="0" presId="urn:microsoft.com/office/officeart/2008/layout/AlternatingPictureBlocks"/>
    <dgm:cxn modelId="{68D6051B-D378-42B6-923C-AF392E539103}" type="presOf" srcId="{AD84A4DB-F3AC-4A9E-944F-3B2C817922FD}" destId="{F89B823E-B80E-4C23-BB76-912EA5F3CDC4}" srcOrd="0" destOrd="0" presId="urn:microsoft.com/office/officeart/2008/layout/AlternatingPictureBlocks"/>
    <dgm:cxn modelId="{ED15FD7E-92C8-4A09-9B5F-56B9EC4B4F03}" srcId="{B94A18B0-CEB0-4E94-94E2-A45EA52EC020}" destId="{AD84A4DB-F3AC-4A9E-944F-3B2C817922FD}" srcOrd="2" destOrd="0" parTransId="{1103B3CD-0FD2-45E5-A2FA-442C132164AD}" sibTransId="{1FE78ED8-C9CB-4BF4-A6C6-F2464D5BFB53}"/>
    <dgm:cxn modelId="{823FE496-C164-440B-BEE7-9DB17BBD232F}" srcId="{B94A18B0-CEB0-4E94-94E2-A45EA52EC020}" destId="{C061341F-41A7-4C30-BF06-128BA2C11817}" srcOrd="0" destOrd="0" parTransId="{00479876-48DA-40E8-A911-B518ED0B7FBC}" sibTransId="{0C37B155-C0CD-491C-A355-D7ADB8B13E3C}"/>
    <dgm:cxn modelId="{AD8D9D9B-299A-4239-BE33-5E59B5249CF3}" srcId="{B94A18B0-CEB0-4E94-94E2-A45EA52EC020}" destId="{0AAEFD07-1A60-4A17-AFCD-F535C5CEB4A9}" srcOrd="1" destOrd="0" parTransId="{3DDA47CE-2836-406A-9BDD-C445AFAC5296}" sibTransId="{ACDA9D66-BAE2-409E-8BF0-A4AC9F491ED9}"/>
    <dgm:cxn modelId="{C6D27DA5-A260-4918-B5E9-6A2E6444D684}" type="presOf" srcId="{C061341F-41A7-4C30-BF06-128BA2C11817}" destId="{1D5A3CA5-E943-495B-870E-B1E0A98D0516}" srcOrd="0" destOrd="0" presId="urn:microsoft.com/office/officeart/2008/layout/AlternatingPictureBlocks"/>
    <dgm:cxn modelId="{1381F9CB-CCB8-4B8F-BCF6-A8FCA00F4D66}" type="presOf" srcId="{0AAEFD07-1A60-4A17-AFCD-F535C5CEB4A9}" destId="{4FCF71B9-72FC-4D14-8E5E-A2760CAA8217}" srcOrd="0" destOrd="0" presId="urn:microsoft.com/office/officeart/2008/layout/AlternatingPictureBlocks"/>
    <dgm:cxn modelId="{F6B7FB0D-7A5A-450E-927A-16B05987E8A5}" type="presParOf" srcId="{68457289-0275-4F2B-A964-866399018DCD}" destId="{8A295C89-E7FF-40E8-B9DD-DC437BEF4F75}" srcOrd="0" destOrd="0" presId="urn:microsoft.com/office/officeart/2008/layout/AlternatingPictureBlocks"/>
    <dgm:cxn modelId="{D84A4E61-83F4-4292-8C8B-52A3A0BD12CC}" type="presParOf" srcId="{8A295C89-E7FF-40E8-B9DD-DC437BEF4F75}" destId="{1D5A3CA5-E943-495B-870E-B1E0A98D0516}" srcOrd="0" destOrd="0" presId="urn:microsoft.com/office/officeart/2008/layout/AlternatingPictureBlocks"/>
    <dgm:cxn modelId="{5DB499C1-A26F-4381-9166-19EFAB5F000D}" type="presParOf" srcId="{8A295C89-E7FF-40E8-B9DD-DC437BEF4F75}" destId="{594A0160-5734-4F64-9564-662F32C147EF}" srcOrd="1" destOrd="0" presId="urn:microsoft.com/office/officeart/2008/layout/AlternatingPictureBlocks"/>
    <dgm:cxn modelId="{22AF9156-5E7E-4977-8124-57A11B8FBF10}" type="presParOf" srcId="{68457289-0275-4F2B-A964-866399018DCD}" destId="{8030BE28-222A-415C-B769-363DB77773AE}" srcOrd="1" destOrd="0" presId="urn:microsoft.com/office/officeart/2008/layout/AlternatingPictureBlocks"/>
    <dgm:cxn modelId="{55022089-DB19-4040-BAAA-B1CD3FCC00C1}" type="presParOf" srcId="{68457289-0275-4F2B-A964-866399018DCD}" destId="{9DBE860A-575B-476F-8883-60E262A3855B}" srcOrd="2" destOrd="0" presId="urn:microsoft.com/office/officeart/2008/layout/AlternatingPictureBlocks"/>
    <dgm:cxn modelId="{5BBCE104-CD5E-47A1-878A-FAE5E5CEC90B}" type="presParOf" srcId="{9DBE860A-575B-476F-8883-60E262A3855B}" destId="{4FCF71B9-72FC-4D14-8E5E-A2760CAA8217}" srcOrd="0" destOrd="0" presId="urn:microsoft.com/office/officeart/2008/layout/AlternatingPictureBlocks"/>
    <dgm:cxn modelId="{E287CC28-FDC6-4A94-8417-FB8971FC7440}" type="presParOf" srcId="{9DBE860A-575B-476F-8883-60E262A3855B}" destId="{0310E592-E2B2-4D23-9EE2-FF875CA8C0DD}" srcOrd="1" destOrd="0" presId="urn:microsoft.com/office/officeart/2008/layout/AlternatingPictureBlocks"/>
    <dgm:cxn modelId="{624794C9-8D5F-4671-8D88-908E98CA5783}" type="presParOf" srcId="{68457289-0275-4F2B-A964-866399018DCD}" destId="{36A3C339-4841-4ECD-870E-58659C6AFA94}" srcOrd="3" destOrd="0" presId="urn:microsoft.com/office/officeart/2008/layout/AlternatingPictureBlocks"/>
    <dgm:cxn modelId="{41AA0882-BB03-44E5-A645-F990D736F025}" type="presParOf" srcId="{68457289-0275-4F2B-A964-866399018DCD}" destId="{99CD6F31-5B07-490C-ABFB-04FCD13F7449}" srcOrd="4" destOrd="0" presId="urn:microsoft.com/office/officeart/2008/layout/AlternatingPictureBlocks"/>
    <dgm:cxn modelId="{988BC478-7189-42BC-9642-522391C77835}" type="presParOf" srcId="{99CD6F31-5B07-490C-ABFB-04FCD13F7449}" destId="{F89B823E-B80E-4C23-BB76-912EA5F3CDC4}" srcOrd="0" destOrd="0" presId="urn:microsoft.com/office/officeart/2008/layout/AlternatingPictureBlocks"/>
    <dgm:cxn modelId="{E4028781-169F-41C5-9A6B-7A33EB14173F}" type="presParOf" srcId="{99CD6F31-5B07-490C-ABFB-04FCD13F7449}" destId="{7AA70400-790B-4ED1-BFD7-E48CE03F687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C7379A-6F2D-48CA-B016-7EC509EDB3B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MX"/>
        </a:p>
      </dgm:t>
    </dgm:pt>
    <dgm:pt modelId="{BE797D34-F1AF-4431-9FB8-E7C0F8D55D6B}">
      <dgm:prSet phldrT="[Texto]" custT="1"/>
      <dgm:spPr/>
      <dgm:t>
        <a:bodyPr/>
        <a:lstStyle/>
        <a:p>
          <a:r>
            <a:rPr lang="es-MX" sz="2400" dirty="0"/>
            <a:t>Análisis Comparativo de parámetros termodinámicos </a:t>
          </a:r>
        </a:p>
      </dgm:t>
    </dgm:pt>
    <dgm:pt modelId="{71D583E4-75EA-4DA5-B0E3-9BFAAA0B733C}" type="parTrans" cxnId="{8EE649B4-643F-4C01-B884-92431416C26D}">
      <dgm:prSet/>
      <dgm:spPr/>
      <dgm:t>
        <a:bodyPr/>
        <a:lstStyle/>
        <a:p>
          <a:endParaRPr lang="es-MX"/>
        </a:p>
      </dgm:t>
    </dgm:pt>
    <dgm:pt modelId="{0B96AC26-509C-4C52-B1C5-EBCD175983D4}" type="sibTrans" cxnId="{8EE649B4-643F-4C01-B884-92431416C26D}">
      <dgm:prSet/>
      <dgm:spPr/>
      <dgm:t>
        <a:bodyPr/>
        <a:lstStyle/>
        <a:p>
          <a:endParaRPr lang="es-MX"/>
        </a:p>
      </dgm:t>
    </dgm:pt>
    <dgm:pt modelId="{79B36E20-BAE0-47F4-B59A-7CD7C2DE9EBC}">
      <dgm:prSet phldrT="[Texto]" custT="1"/>
      <dgm:spPr/>
      <dgm:t>
        <a:bodyPr/>
        <a:lstStyle/>
        <a:p>
          <a:r>
            <a:rPr lang="es-MX" sz="1600" dirty="0"/>
            <a:t>Presión de Compresión</a:t>
          </a:r>
        </a:p>
      </dgm:t>
    </dgm:pt>
    <dgm:pt modelId="{2F8696E6-2F1C-42ED-A109-BF33C9B22D71}" type="parTrans" cxnId="{26D65CF4-6215-4B08-8A9B-8080E79A4088}">
      <dgm:prSet/>
      <dgm:spPr/>
      <dgm:t>
        <a:bodyPr/>
        <a:lstStyle/>
        <a:p>
          <a:endParaRPr lang="es-MX"/>
        </a:p>
      </dgm:t>
    </dgm:pt>
    <dgm:pt modelId="{C2CAE75E-ACEE-40C8-9849-254CC40F1BC0}" type="sibTrans" cxnId="{26D65CF4-6215-4B08-8A9B-8080E79A4088}">
      <dgm:prSet/>
      <dgm:spPr/>
      <dgm:t>
        <a:bodyPr/>
        <a:lstStyle/>
        <a:p>
          <a:endParaRPr lang="es-MX"/>
        </a:p>
      </dgm:t>
    </dgm:pt>
    <dgm:pt modelId="{E814461B-D918-4E54-86F4-FE033AC19374}">
      <dgm:prSet phldrT="[Texto]" custT="1"/>
      <dgm:spPr/>
      <dgm:t>
        <a:bodyPr/>
        <a:lstStyle/>
        <a:p>
          <a:r>
            <a:rPr lang="es-MX" sz="2400" dirty="0"/>
            <a:t>Análisis Comparativo de parámetros de desempeño </a:t>
          </a:r>
        </a:p>
      </dgm:t>
    </dgm:pt>
    <dgm:pt modelId="{F1B1264A-3F77-4D0F-B26F-EE645723E9E5}" type="parTrans" cxnId="{0A4D23B1-0F97-48AD-AC8D-7BA50493DBFE}">
      <dgm:prSet/>
      <dgm:spPr/>
      <dgm:t>
        <a:bodyPr/>
        <a:lstStyle/>
        <a:p>
          <a:endParaRPr lang="es-MX"/>
        </a:p>
      </dgm:t>
    </dgm:pt>
    <dgm:pt modelId="{18AF2EDF-AE4D-4716-864D-8F750CF05940}" type="sibTrans" cxnId="{0A4D23B1-0F97-48AD-AC8D-7BA50493DBFE}">
      <dgm:prSet/>
      <dgm:spPr/>
      <dgm:t>
        <a:bodyPr/>
        <a:lstStyle/>
        <a:p>
          <a:endParaRPr lang="es-MX"/>
        </a:p>
      </dgm:t>
    </dgm:pt>
    <dgm:pt modelId="{234643C3-5619-4AB1-82B9-9D8200543749}">
      <dgm:prSet phldrT="[Texto]"/>
      <dgm:spPr/>
      <dgm:t>
        <a:bodyPr/>
        <a:lstStyle/>
        <a:p>
          <a:r>
            <a:rPr lang="es-MX" dirty="0"/>
            <a:t>Torque y Potencia </a:t>
          </a:r>
        </a:p>
      </dgm:t>
    </dgm:pt>
    <dgm:pt modelId="{7966F716-374B-405D-9CA7-D1C2F8BFDD51}" type="parTrans" cxnId="{EA24E914-632B-42C9-A0ED-8140006E2E7E}">
      <dgm:prSet/>
      <dgm:spPr/>
      <dgm:t>
        <a:bodyPr/>
        <a:lstStyle/>
        <a:p>
          <a:endParaRPr lang="es-MX"/>
        </a:p>
      </dgm:t>
    </dgm:pt>
    <dgm:pt modelId="{0A473DB9-C477-4A94-BE43-177EBB56AE47}" type="sibTrans" cxnId="{EA24E914-632B-42C9-A0ED-8140006E2E7E}">
      <dgm:prSet/>
      <dgm:spPr/>
      <dgm:t>
        <a:bodyPr/>
        <a:lstStyle/>
        <a:p>
          <a:endParaRPr lang="es-MX"/>
        </a:p>
      </dgm:t>
    </dgm:pt>
    <dgm:pt modelId="{77101846-EE30-4F6D-863C-F12E6BEB8352}">
      <dgm:prSet phldrT="[Texto]" custT="1"/>
      <dgm:spPr/>
      <dgm:t>
        <a:bodyPr/>
        <a:lstStyle/>
        <a:p>
          <a:r>
            <a:rPr lang="es-MX" sz="2400" dirty="0"/>
            <a:t>Análisis Reológico </a:t>
          </a:r>
        </a:p>
      </dgm:t>
    </dgm:pt>
    <dgm:pt modelId="{D0323488-E214-4CBA-931E-FCFC0547FE74}" type="parTrans" cxnId="{395CAF3B-EF38-47E5-8A44-99DEB0AD3FE1}">
      <dgm:prSet/>
      <dgm:spPr/>
      <dgm:t>
        <a:bodyPr/>
        <a:lstStyle/>
        <a:p>
          <a:endParaRPr lang="es-MX"/>
        </a:p>
      </dgm:t>
    </dgm:pt>
    <dgm:pt modelId="{FD43C283-2A20-4015-B134-75251F966F86}" type="sibTrans" cxnId="{395CAF3B-EF38-47E5-8A44-99DEB0AD3FE1}">
      <dgm:prSet/>
      <dgm:spPr/>
      <dgm:t>
        <a:bodyPr/>
        <a:lstStyle/>
        <a:p>
          <a:endParaRPr lang="es-MX"/>
        </a:p>
      </dgm:t>
    </dgm:pt>
    <dgm:pt modelId="{D10CBF7C-23F8-40CC-9A31-9AA4E073FCEE}">
      <dgm:prSet phldrT="[Texto]"/>
      <dgm:spPr/>
      <dgm:t>
        <a:bodyPr/>
        <a:lstStyle/>
        <a:p>
          <a:r>
            <a:rPr lang="es-MX" dirty="0"/>
            <a:t>Viscosidad </a:t>
          </a:r>
        </a:p>
      </dgm:t>
    </dgm:pt>
    <dgm:pt modelId="{78F80FB6-7335-4556-998C-97143B8CD7DA}" type="parTrans" cxnId="{AACE17EC-4E7E-4754-B699-4FDADC0C51ED}">
      <dgm:prSet/>
      <dgm:spPr/>
      <dgm:t>
        <a:bodyPr/>
        <a:lstStyle/>
        <a:p>
          <a:endParaRPr lang="es-MX"/>
        </a:p>
      </dgm:t>
    </dgm:pt>
    <dgm:pt modelId="{7BD9215F-B8A5-4AEC-9FD8-87445C11585A}" type="sibTrans" cxnId="{AACE17EC-4E7E-4754-B699-4FDADC0C51ED}">
      <dgm:prSet/>
      <dgm:spPr/>
      <dgm:t>
        <a:bodyPr/>
        <a:lstStyle/>
        <a:p>
          <a:endParaRPr lang="es-MX"/>
        </a:p>
      </dgm:t>
    </dgm:pt>
    <dgm:pt modelId="{82DF579F-CF28-4D5A-B43B-2F81B6C43921}">
      <dgm:prSet phldrT="[Texto]" custT="1"/>
      <dgm:spPr/>
      <dgm:t>
        <a:bodyPr/>
        <a:lstStyle/>
        <a:p>
          <a:r>
            <a:rPr lang="es-MX" sz="1600" dirty="0"/>
            <a:t>Eficiencia Térmica  </a:t>
          </a:r>
        </a:p>
      </dgm:t>
    </dgm:pt>
    <dgm:pt modelId="{9488BBF5-FD4D-4116-AB32-04645D31AFB7}" type="parTrans" cxnId="{E62FD23D-C288-472F-8098-731535AE5BE6}">
      <dgm:prSet/>
      <dgm:spPr/>
      <dgm:t>
        <a:bodyPr/>
        <a:lstStyle/>
        <a:p>
          <a:endParaRPr lang="es-MX"/>
        </a:p>
      </dgm:t>
    </dgm:pt>
    <dgm:pt modelId="{187061DB-1EC3-43D3-867A-1C44CCE09BF9}" type="sibTrans" cxnId="{E62FD23D-C288-472F-8098-731535AE5BE6}">
      <dgm:prSet/>
      <dgm:spPr/>
      <dgm:t>
        <a:bodyPr/>
        <a:lstStyle/>
        <a:p>
          <a:endParaRPr lang="es-MX"/>
        </a:p>
      </dgm:t>
    </dgm:pt>
    <dgm:pt modelId="{137FDD77-58E1-403B-8C72-83B1B637013B}">
      <dgm:prSet phldrT="[Texto]"/>
      <dgm:spPr/>
      <dgm:t>
        <a:bodyPr/>
        <a:lstStyle/>
        <a:p>
          <a:r>
            <a:rPr lang="es-MX" dirty="0"/>
            <a:t>Consumo de Combustible</a:t>
          </a:r>
        </a:p>
      </dgm:t>
    </dgm:pt>
    <dgm:pt modelId="{9618B7AB-EF8C-4BE2-AFAB-3CC57B97169B}" type="parTrans" cxnId="{13A759AF-8C01-4FB8-B915-30A0BAB7A69C}">
      <dgm:prSet/>
      <dgm:spPr/>
      <dgm:t>
        <a:bodyPr/>
        <a:lstStyle/>
        <a:p>
          <a:endParaRPr lang="es-MX"/>
        </a:p>
      </dgm:t>
    </dgm:pt>
    <dgm:pt modelId="{C27930E0-3DDF-4965-8CCD-D5274471E44C}" type="sibTrans" cxnId="{13A759AF-8C01-4FB8-B915-30A0BAB7A69C}">
      <dgm:prSet/>
      <dgm:spPr/>
      <dgm:t>
        <a:bodyPr/>
        <a:lstStyle/>
        <a:p>
          <a:endParaRPr lang="es-MX"/>
        </a:p>
      </dgm:t>
    </dgm:pt>
    <dgm:pt modelId="{DE15F18A-AF2D-4671-A2F6-83BB8E63F3CC}">
      <dgm:prSet phldrT="[Texto]"/>
      <dgm:spPr/>
      <dgm:t>
        <a:bodyPr/>
        <a:lstStyle/>
        <a:p>
          <a:r>
            <a:rPr lang="es-MX" dirty="0"/>
            <a:t>Emisión de Gases </a:t>
          </a:r>
        </a:p>
      </dgm:t>
    </dgm:pt>
    <dgm:pt modelId="{9E40704C-7DC4-464B-A90E-75DAFCBE0F1E}" type="parTrans" cxnId="{C7973DF5-FC98-417E-A06C-30780D56961A}">
      <dgm:prSet/>
      <dgm:spPr/>
      <dgm:t>
        <a:bodyPr/>
        <a:lstStyle/>
        <a:p>
          <a:endParaRPr lang="es-MX"/>
        </a:p>
      </dgm:t>
    </dgm:pt>
    <dgm:pt modelId="{5BF43372-E0F3-418F-B745-414A76CF15FE}" type="sibTrans" cxnId="{C7973DF5-FC98-417E-A06C-30780D56961A}">
      <dgm:prSet/>
      <dgm:spPr/>
      <dgm:t>
        <a:bodyPr/>
        <a:lstStyle/>
        <a:p>
          <a:endParaRPr lang="es-MX"/>
        </a:p>
      </dgm:t>
    </dgm:pt>
    <dgm:pt modelId="{8DCC564A-8ED4-4D46-BA54-17761142A210}">
      <dgm:prSet phldrT="[Texto]"/>
      <dgm:spPr/>
      <dgm:t>
        <a:bodyPr/>
        <a:lstStyle/>
        <a:p>
          <a:r>
            <a:rPr lang="es-MX" dirty="0"/>
            <a:t>Vida Útil</a:t>
          </a:r>
        </a:p>
      </dgm:t>
    </dgm:pt>
    <dgm:pt modelId="{6F9A6EC9-75C3-411A-BD4A-EF474E4F026A}" type="parTrans" cxnId="{BE1F5C29-6075-4838-A2A1-121FBA0FDD09}">
      <dgm:prSet/>
      <dgm:spPr/>
      <dgm:t>
        <a:bodyPr/>
        <a:lstStyle/>
        <a:p>
          <a:endParaRPr lang="es-MX"/>
        </a:p>
      </dgm:t>
    </dgm:pt>
    <dgm:pt modelId="{9DA6DDAF-3713-4126-B5D5-AE224E054DA3}" type="sibTrans" cxnId="{BE1F5C29-6075-4838-A2A1-121FBA0FDD09}">
      <dgm:prSet/>
      <dgm:spPr/>
      <dgm:t>
        <a:bodyPr/>
        <a:lstStyle/>
        <a:p>
          <a:endParaRPr lang="es-MX"/>
        </a:p>
      </dgm:t>
    </dgm:pt>
    <dgm:pt modelId="{407EF572-51E1-4B4A-AA4E-73FB99173F11}" type="pres">
      <dgm:prSet presAssocID="{F2C7379A-6F2D-48CA-B016-7EC509EDB3B6}" presName="rootnode" presStyleCnt="0">
        <dgm:presLayoutVars>
          <dgm:chMax/>
          <dgm:chPref/>
          <dgm:dir/>
          <dgm:animLvl val="lvl"/>
        </dgm:presLayoutVars>
      </dgm:prSet>
      <dgm:spPr/>
    </dgm:pt>
    <dgm:pt modelId="{EAE76EAA-5A96-4775-91F9-9C187A8387D5}" type="pres">
      <dgm:prSet presAssocID="{BE797D34-F1AF-4431-9FB8-E7C0F8D55D6B}" presName="composite" presStyleCnt="0"/>
      <dgm:spPr/>
    </dgm:pt>
    <dgm:pt modelId="{86E93ECA-E653-434E-9861-EC4DB454C56B}" type="pres">
      <dgm:prSet presAssocID="{BE797D34-F1AF-4431-9FB8-E7C0F8D55D6B}" presName="bentUpArrow1" presStyleLbl="alignImgPlace1" presStyleIdx="0" presStyleCnt="2" custLinFactX="-14041" custLinFactNeighborX="-100000" custLinFactNeighborY="1248"/>
      <dgm:spPr/>
    </dgm:pt>
    <dgm:pt modelId="{370B1082-543E-4568-89CA-6D7D3C63AE96}" type="pres">
      <dgm:prSet presAssocID="{BE797D34-F1AF-4431-9FB8-E7C0F8D55D6B}" presName="ParentText" presStyleLbl="node1" presStyleIdx="0" presStyleCnt="3" custScaleX="237058" custLinFactNeighborX="-32630" custLinFactNeighborY="1059">
        <dgm:presLayoutVars>
          <dgm:chMax val="1"/>
          <dgm:chPref val="1"/>
          <dgm:bulletEnabled val="1"/>
        </dgm:presLayoutVars>
      </dgm:prSet>
      <dgm:spPr/>
    </dgm:pt>
    <dgm:pt modelId="{77313DAC-2573-4585-A317-FC1BF4B14BCB}" type="pres">
      <dgm:prSet presAssocID="{BE797D34-F1AF-4431-9FB8-E7C0F8D55D6B}" presName="ChildText" presStyleLbl="revTx" presStyleIdx="0" presStyleCnt="3" custScaleX="173374" custLinFactX="245" custLinFactNeighborX="100000" custLinFactNeighborY="-225">
        <dgm:presLayoutVars>
          <dgm:chMax val="0"/>
          <dgm:chPref val="0"/>
          <dgm:bulletEnabled val="1"/>
        </dgm:presLayoutVars>
      </dgm:prSet>
      <dgm:spPr/>
    </dgm:pt>
    <dgm:pt modelId="{27863792-E2A4-410E-828B-029DBC57D975}" type="pres">
      <dgm:prSet presAssocID="{0B96AC26-509C-4C52-B1C5-EBCD175983D4}" presName="sibTrans" presStyleCnt="0"/>
      <dgm:spPr/>
    </dgm:pt>
    <dgm:pt modelId="{145F59AD-E015-46CA-B4FE-440429C5812B}" type="pres">
      <dgm:prSet presAssocID="{E814461B-D918-4E54-86F4-FE033AC19374}" presName="composite" presStyleCnt="0"/>
      <dgm:spPr/>
    </dgm:pt>
    <dgm:pt modelId="{674E679A-EF88-4C4B-B8CE-9C43F05BB07E}" type="pres">
      <dgm:prSet presAssocID="{E814461B-D918-4E54-86F4-FE033AC19374}" presName="bentUpArrow1" presStyleLbl="alignImgPlace1" presStyleIdx="1" presStyleCnt="2" custLinFactX="-22939" custLinFactNeighborX="-100000" custLinFactNeighborY="-963"/>
      <dgm:spPr/>
    </dgm:pt>
    <dgm:pt modelId="{8C6DC959-E88E-46F7-AB15-B75B42E18251}" type="pres">
      <dgm:prSet presAssocID="{E814461B-D918-4E54-86F4-FE033AC19374}" presName="ParentText" presStyleLbl="node1" presStyleIdx="1" presStyleCnt="3" custScaleX="237460" custLinFactNeighborX="-42330" custLinFactNeighborY="-1059">
        <dgm:presLayoutVars>
          <dgm:chMax val="1"/>
          <dgm:chPref val="1"/>
          <dgm:bulletEnabled val="1"/>
        </dgm:presLayoutVars>
      </dgm:prSet>
      <dgm:spPr/>
    </dgm:pt>
    <dgm:pt modelId="{A091361F-AC97-4464-ADFF-501C2710EBC1}" type="pres">
      <dgm:prSet presAssocID="{E814461B-D918-4E54-86F4-FE033AC19374}" presName="ChildText" presStyleLbl="revTx" presStyleIdx="1" presStyleCnt="3" custScaleX="187953" custScaleY="98173" custLinFactNeighborX="87886" custLinFactNeighborY="-12999">
        <dgm:presLayoutVars>
          <dgm:chMax val="0"/>
          <dgm:chPref val="0"/>
          <dgm:bulletEnabled val="1"/>
        </dgm:presLayoutVars>
      </dgm:prSet>
      <dgm:spPr/>
    </dgm:pt>
    <dgm:pt modelId="{90384CE6-FEC5-4371-B805-FF5CB35F38B2}" type="pres">
      <dgm:prSet presAssocID="{18AF2EDF-AE4D-4716-864D-8F750CF05940}" presName="sibTrans" presStyleCnt="0"/>
      <dgm:spPr/>
    </dgm:pt>
    <dgm:pt modelId="{BE4E7B25-05C6-4E8D-8D77-DA4365C45F57}" type="pres">
      <dgm:prSet presAssocID="{77101846-EE30-4F6D-863C-F12E6BEB8352}" presName="composite" presStyleCnt="0"/>
      <dgm:spPr/>
    </dgm:pt>
    <dgm:pt modelId="{E016508A-CEF2-4998-9CF4-7EC7F1C9230F}" type="pres">
      <dgm:prSet presAssocID="{77101846-EE30-4F6D-863C-F12E6BEB8352}" presName="ParentText" presStyleLbl="node1" presStyleIdx="2" presStyleCnt="3" custScaleX="237986" custLinFactNeighborX="-48039" custLinFactNeighborY="-237">
        <dgm:presLayoutVars>
          <dgm:chMax val="1"/>
          <dgm:chPref val="1"/>
          <dgm:bulletEnabled val="1"/>
        </dgm:presLayoutVars>
      </dgm:prSet>
      <dgm:spPr/>
    </dgm:pt>
    <dgm:pt modelId="{6C6D3F04-92AF-4A22-A428-BA7839227805}" type="pres">
      <dgm:prSet presAssocID="{77101846-EE30-4F6D-863C-F12E6BEB8352}" presName="FinalChildText" presStyleLbl="revTx" presStyleIdx="2" presStyleCnt="3" custLinFactNeighborX="35237" custLinFactNeighborY="103">
        <dgm:presLayoutVars>
          <dgm:chMax val="0"/>
          <dgm:chPref val="0"/>
          <dgm:bulletEnabled val="1"/>
        </dgm:presLayoutVars>
      </dgm:prSet>
      <dgm:spPr/>
    </dgm:pt>
  </dgm:ptLst>
  <dgm:cxnLst>
    <dgm:cxn modelId="{8998990A-E69C-48E8-AD47-92F2D95B5CE9}" type="presOf" srcId="{DE15F18A-AF2D-4671-A2F6-83BB8E63F3CC}" destId="{A091361F-AC97-4464-ADFF-501C2710EBC1}" srcOrd="0" destOrd="2" presId="urn:microsoft.com/office/officeart/2005/8/layout/StepDownProcess"/>
    <dgm:cxn modelId="{EA24E914-632B-42C9-A0ED-8140006E2E7E}" srcId="{E814461B-D918-4E54-86F4-FE033AC19374}" destId="{234643C3-5619-4AB1-82B9-9D8200543749}" srcOrd="0" destOrd="0" parTransId="{7966F716-374B-405D-9CA7-D1C2F8BFDD51}" sibTransId="{0A473DB9-C477-4A94-BE43-177EBB56AE47}"/>
    <dgm:cxn modelId="{D9250223-B818-448E-B501-236E27C66FC7}" type="presOf" srcId="{8DCC564A-8ED4-4D46-BA54-17761142A210}" destId="{6C6D3F04-92AF-4A22-A428-BA7839227805}" srcOrd="0" destOrd="1" presId="urn:microsoft.com/office/officeart/2005/8/layout/StepDownProcess"/>
    <dgm:cxn modelId="{BE1F5C29-6075-4838-A2A1-121FBA0FDD09}" srcId="{77101846-EE30-4F6D-863C-F12E6BEB8352}" destId="{8DCC564A-8ED4-4D46-BA54-17761142A210}" srcOrd="1" destOrd="0" parTransId="{6F9A6EC9-75C3-411A-BD4A-EF474E4F026A}" sibTransId="{9DA6DDAF-3713-4126-B5D5-AE224E054DA3}"/>
    <dgm:cxn modelId="{4249E931-F9A7-461F-8A32-7499763CCEFF}" type="presOf" srcId="{D10CBF7C-23F8-40CC-9A31-9AA4E073FCEE}" destId="{6C6D3F04-92AF-4A22-A428-BA7839227805}" srcOrd="0" destOrd="0" presId="urn:microsoft.com/office/officeart/2005/8/layout/StepDownProcess"/>
    <dgm:cxn modelId="{395CAF3B-EF38-47E5-8A44-99DEB0AD3FE1}" srcId="{F2C7379A-6F2D-48CA-B016-7EC509EDB3B6}" destId="{77101846-EE30-4F6D-863C-F12E6BEB8352}" srcOrd="2" destOrd="0" parTransId="{D0323488-E214-4CBA-931E-FCFC0547FE74}" sibTransId="{FD43C283-2A20-4015-B134-75251F966F86}"/>
    <dgm:cxn modelId="{E62FD23D-C288-472F-8098-731535AE5BE6}" srcId="{BE797D34-F1AF-4431-9FB8-E7C0F8D55D6B}" destId="{82DF579F-CF28-4D5A-B43B-2F81B6C43921}" srcOrd="1" destOrd="0" parTransId="{9488BBF5-FD4D-4116-AB32-04645D31AFB7}" sibTransId="{187061DB-1EC3-43D3-867A-1C44CCE09BF9}"/>
    <dgm:cxn modelId="{A28C4668-AFB8-41AF-B839-591FF82CF45A}" type="presOf" srcId="{F2C7379A-6F2D-48CA-B016-7EC509EDB3B6}" destId="{407EF572-51E1-4B4A-AA4E-73FB99173F11}" srcOrd="0" destOrd="0" presId="urn:microsoft.com/office/officeart/2005/8/layout/StepDownProcess"/>
    <dgm:cxn modelId="{5BAC8048-162B-4DD4-9FF3-0F9028233A7D}" type="presOf" srcId="{BE797D34-F1AF-4431-9FB8-E7C0F8D55D6B}" destId="{370B1082-543E-4568-89CA-6D7D3C63AE96}" srcOrd="0" destOrd="0" presId="urn:microsoft.com/office/officeart/2005/8/layout/StepDownProcess"/>
    <dgm:cxn modelId="{9B487369-1785-4281-A600-281A5529D6E2}" type="presOf" srcId="{79B36E20-BAE0-47F4-B59A-7CD7C2DE9EBC}" destId="{77313DAC-2573-4585-A317-FC1BF4B14BCB}" srcOrd="0" destOrd="0" presId="urn:microsoft.com/office/officeart/2005/8/layout/StepDownProcess"/>
    <dgm:cxn modelId="{46E3396D-61EA-4357-9A5A-9C199D2FF415}" type="presOf" srcId="{77101846-EE30-4F6D-863C-F12E6BEB8352}" destId="{E016508A-CEF2-4998-9CF4-7EC7F1C9230F}" srcOrd="0" destOrd="0" presId="urn:microsoft.com/office/officeart/2005/8/layout/StepDownProcess"/>
    <dgm:cxn modelId="{16391982-9607-4BF9-9099-7A045BED5179}" type="presOf" srcId="{82DF579F-CF28-4D5A-B43B-2F81B6C43921}" destId="{77313DAC-2573-4585-A317-FC1BF4B14BCB}" srcOrd="0" destOrd="1" presId="urn:microsoft.com/office/officeart/2005/8/layout/StepDownProcess"/>
    <dgm:cxn modelId="{07660F8F-3B5E-431B-86FE-8255C127F2F0}" type="presOf" srcId="{E814461B-D918-4E54-86F4-FE033AC19374}" destId="{8C6DC959-E88E-46F7-AB15-B75B42E18251}" srcOrd="0" destOrd="0" presId="urn:microsoft.com/office/officeart/2005/8/layout/StepDownProcess"/>
    <dgm:cxn modelId="{3897B59C-2783-419D-AA18-9AEC034459A4}" type="presOf" srcId="{234643C3-5619-4AB1-82B9-9D8200543749}" destId="{A091361F-AC97-4464-ADFF-501C2710EBC1}" srcOrd="0" destOrd="0" presId="urn:microsoft.com/office/officeart/2005/8/layout/StepDownProcess"/>
    <dgm:cxn modelId="{13A759AF-8C01-4FB8-B915-30A0BAB7A69C}" srcId="{E814461B-D918-4E54-86F4-FE033AC19374}" destId="{137FDD77-58E1-403B-8C72-83B1B637013B}" srcOrd="1" destOrd="0" parTransId="{9618B7AB-EF8C-4BE2-AFAB-3CC57B97169B}" sibTransId="{C27930E0-3DDF-4965-8CCD-D5274471E44C}"/>
    <dgm:cxn modelId="{0A4D23B1-0F97-48AD-AC8D-7BA50493DBFE}" srcId="{F2C7379A-6F2D-48CA-B016-7EC509EDB3B6}" destId="{E814461B-D918-4E54-86F4-FE033AC19374}" srcOrd="1" destOrd="0" parTransId="{F1B1264A-3F77-4D0F-B26F-EE645723E9E5}" sibTransId="{18AF2EDF-AE4D-4716-864D-8F750CF05940}"/>
    <dgm:cxn modelId="{8EE649B4-643F-4C01-B884-92431416C26D}" srcId="{F2C7379A-6F2D-48CA-B016-7EC509EDB3B6}" destId="{BE797D34-F1AF-4431-9FB8-E7C0F8D55D6B}" srcOrd="0" destOrd="0" parTransId="{71D583E4-75EA-4DA5-B0E3-9BFAAA0B733C}" sibTransId="{0B96AC26-509C-4C52-B1C5-EBCD175983D4}"/>
    <dgm:cxn modelId="{AACE17EC-4E7E-4754-B699-4FDADC0C51ED}" srcId="{77101846-EE30-4F6D-863C-F12E6BEB8352}" destId="{D10CBF7C-23F8-40CC-9A31-9AA4E073FCEE}" srcOrd="0" destOrd="0" parTransId="{78F80FB6-7335-4556-998C-97143B8CD7DA}" sibTransId="{7BD9215F-B8A5-4AEC-9FD8-87445C11585A}"/>
    <dgm:cxn modelId="{56AE9BF3-CCA9-44FC-A9B6-7E2177267150}" type="presOf" srcId="{137FDD77-58E1-403B-8C72-83B1B637013B}" destId="{A091361F-AC97-4464-ADFF-501C2710EBC1}" srcOrd="0" destOrd="1" presId="urn:microsoft.com/office/officeart/2005/8/layout/StepDownProcess"/>
    <dgm:cxn modelId="{26D65CF4-6215-4B08-8A9B-8080E79A4088}" srcId="{BE797D34-F1AF-4431-9FB8-E7C0F8D55D6B}" destId="{79B36E20-BAE0-47F4-B59A-7CD7C2DE9EBC}" srcOrd="0" destOrd="0" parTransId="{2F8696E6-2F1C-42ED-A109-BF33C9B22D71}" sibTransId="{C2CAE75E-ACEE-40C8-9849-254CC40F1BC0}"/>
    <dgm:cxn modelId="{C7973DF5-FC98-417E-A06C-30780D56961A}" srcId="{E814461B-D918-4E54-86F4-FE033AC19374}" destId="{DE15F18A-AF2D-4671-A2F6-83BB8E63F3CC}" srcOrd="2" destOrd="0" parTransId="{9E40704C-7DC4-464B-A90E-75DAFCBE0F1E}" sibTransId="{5BF43372-E0F3-418F-B745-414A76CF15FE}"/>
    <dgm:cxn modelId="{6A3A0652-3395-446B-B1F4-6F7750BF8811}" type="presParOf" srcId="{407EF572-51E1-4B4A-AA4E-73FB99173F11}" destId="{EAE76EAA-5A96-4775-91F9-9C187A8387D5}" srcOrd="0" destOrd="0" presId="urn:microsoft.com/office/officeart/2005/8/layout/StepDownProcess"/>
    <dgm:cxn modelId="{8EE66B2E-2672-4F66-BB2C-30BB0E662CDB}" type="presParOf" srcId="{EAE76EAA-5A96-4775-91F9-9C187A8387D5}" destId="{86E93ECA-E653-434E-9861-EC4DB454C56B}" srcOrd="0" destOrd="0" presId="urn:microsoft.com/office/officeart/2005/8/layout/StepDownProcess"/>
    <dgm:cxn modelId="{A5B8C7C8-906A-4C41-A7F6-A824516316F4}" type="presParOf" srcId="{EAE76EAA-5A96-4775-91F9-9C187A8387D5}" destId="{370B1082-543E-4568-89CA-6D7D3C63AE96}" srcOrd="1" destOrd="0" presId="urn:microsoft.com/office/officeart/2005/8/layout/StepDownProcess"/>
    <dgm:cxn modelId="{66A42FBC-2BEA-45BA-92C0-F38C4AB42FC2}" type="presParOf" srcId="{EAE76EAA-5A96-4775-91F9-9C187A8387D5}" destId="{77313DAC-2573-4585-A317-FC1BF4B14BCB}" srcOrd="2" destOrd="0" presId="urn:microsoft.com/office/officeart/2005/8/layout/StepDownProcess"/>
    <dgm:cxn modelId="{B8FE9A5D-42E2-4844-9A5F-723866C18BFD}" type="presParOf" srcId="{407EF572-51E1-4B4A-AA4E-73FB99173F11}" destId="{27863792-E2A4-410E-828B-029DBC57D975}" srcOrd="1" destOrd="0" presId="urn:microsoft.com/office/officeart/2005/8/layout/StepDownProcess"/>
    <dgm:cxn modelId="{7219CFCE-9D8D-474D-B77C-CA424A58861B}" type="presParOf" srcId="{407EF572-51E1-4B4A-AA4E-73FB99173F11}" destId="{145F59AD-E015-46CA-B4FE-440429C5812B}" srcOrd="2" destOrd="0" presId="urn:microsoft.com/office/officeart/2005/8/layout/StepDownProcess"/>
    <dgm:cxn modelId="{3A235292-C5D1-4422-84B1-0BBFED2ECE36}" type="presParOf" srcId="{145F59AD-E015-46CA-B4FE-440429C5812B}" destId="{674E679A-EF88-4C4B-B8CE-9C43F05BB07E}" srcOrd="0" destOrd="0" presId="urn:microsoft.com/office/officeart/2005/8/layout/StepDownProcess"/>
    <dgm:cxn modelId="{0383DBAA-1910-4F09-AA41-7D937AAF3A2C}" type="presParOf" srcId="{145F59AD-E015-46CA-B4FE-440429C5812B}" destId="{8C6DC959-E88E-46F7-AB15-B75B42E18251}" srcOrd="1" destOrd="0" presId="urn:microsoft.com/office/officeart/2005/8/layout/StepDownProcess"/>
    <dgm:cxn modelId="{BC92F1FA-B521-4340-BCCB-BDE4332ED2A0}" type="presParOf" srcId="{145F59AD-E015-46CA-B4FE-440429C5812B}" destId="{A091361F-AC97-4464-ADFF-501C2710EBC1}" srcOrd="2" destOrd="0" presId="urn:microsoft.com/office/officeart/2005/8/layout/StepDownProcess"/>
    <dgm:cxn modelId="{270E7C6B-0A88-4002-B744-142690374CC1}" type="presParOf" srcId="{407EF572-51E1-4B4A-AA4E-73FB99173F11}" destId="{90384CE6-FEC5-4371-B805-FF5CB35F38B2}" srcOrd="3" destOrd="0" presId="urn:microsoft.com/office/officeart/2005/8/layout/StepDownProcess"/>
    <dgm:cxn modelId="{69DF711A-AB7C-4B5B-9262-622984D33187}" type="presParOf" srcId="{407EF572-51E1-4B4A-AA4E-73FB99173F11}" destId="{BE4E7B25-05C6-4E8D-8D77-DA4365C45F57}" srcOrd="4" destOrd="0" presId="urn:microsoft.com/office/officeart/2005/8/layout/StepDownProcess"/>
    <dgm:cxn modelId="{0651BAE2-ACA1-4E80-971D-83001F0FD205}" type="presParOf" srcId="{BE4E7B25-05C6-4E8D-8D77-DA4365C45F57}" destId="{E016508A-CEF2-4998-9CF4-7EC7F1C9230F}" srcOrd="0" destOrd="0" presId="urn:microsoft.com/office/officeart/2005/8/layout/StepDownProcess"/>
    <dgm:cxn modelId="{28B05F68-4120-483D-8255-21B2091649CE}" type="presParOf" srcId="{BE4E7B25-05C6-4E8D-8D77-DA4365C45F57}" destId="{6C6D3F04-92AF-4A22-A428-BA783922780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C59094-44D7-4848-9C52-D328BF21F28E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EA0F571-B57E-413D-B2EF-0FCE177D6C27}">
      <dgm:prSet phldrT="[Texto]"/>
      <dgm:spPr/>
      <dgm:t>
        <a:bodyPr/>
        <a:lstStyle/>
        <a:p>
          <a:r>
            <a:rPr lang="es-MX" dirty="0"/>
            <a:t>Nanómetro </a:t>
          </a:r>
        </a:p>
      </dgm:t>
    </dgm:pt>
    <dgm:pt modelId="{EE391D26-057E-4B23-8964-BFFA48999429}" type="parTrans" cxnId="{213F10AB-3BC6-4C80-AADC-C8572CD6C082}">
      <dgm:prSet/>
      <dgm:spPr/>
      <dgm:t>
        <a:bodyPr/>
        <a:lstStyle/>
        <a:p>
          <a:endParaRPr lang="es-MX"/>
        </a:p>
      </dgm:t>
    </dgm:pt>
    <dgm:pt modelId="{AECF1DE1-D90A-49B1-A4FA-5ACFE3B55763}" type="sibTrans" cxnId="{213F10AB-3BC6-4C80-AADC-C8572CD6C082}">
      <dgm:prSet/>
      <dgm:spPr/>
      <dgm:t>
        <a:bodyPr/>
        <a:lstStyle/>
        <a:p>
          <a:endParaRPr lang="es-MX"/>
        </a:p>
      </dgm:t>
    </dgm:pt>
    <dgm:pt modelId="{4F7CC2AE-B2BF-4A27-8BA8-50B0CEACE3EF}">
      <dgm:prSet phldrT="[Texto]"/>
      <dgm:spPr/>
      <dgm:t>
        <a:bodyPr/>
        <a:lstStyle/>
        <a:p>
          <a:r>
            <a:rPr lang="es-MX" dirty="0"/>
            <a:t>Nanopartícula</a:t>
          </a:r>
        </a:p>
      </dgm:t>
    </dgm:pt>
    <dgm:pt modelId="{EE41EF2B-EBEB-48E8-8E4A-88E9FCF4049D}" type="parTrans" cxnId="{13711907-88C9-42EA-BDF1-4BE55E104CF8}">
      <dgm:prSet/>
      <dgm:spPr/>
      <dgm:t>
        <a:bodyPr/>
        <a:lstStyle/>
        <a:p>
          <a:endParaRPr lang="es-MX"/>
        </a:p>
      </dgm:t>
    </dgm:pt>
    <dgm:pt modelId="{A2BEF9E8-4F01-45CA-A750-37F90D8080F5}" type="sibTrans" cxnId="{13711907-88C9-42EA-BDF1-4BE55E104CF8}">
      <dgm:prSet/>
      <dgm:spPr/>
      <dgm:t>
        <a:bodyPr/>
        <a:lstStyle/>
        <a:p>
          <a:endParaRPr lang="es-MX"/>
        </a:p>
      </dgm:t>
    </dgm:pt>
    <dgm:pt modelId="{EAD25E4E-6610-4C5D-B139-FE4C37E69D5F}">
      <dgm:prSet phldrT="[Texto]"/>
      <dgm:spPr/>
      <dgm:t>
        <a:bodyPr/>
        <a:lstStyle/>
        <a:p>
          <a:r>
            <a:rPr lang="es-MX" dirty="0"/>
            <a:t>Nanofluido</a:t>
          </a:r>
        </a:p>
      </dgm:t>
    </dgm:pt>
    <dgm:pt modelId="{FCE77C11-057D-4773-BCF6-53B22A386B45}" type="parTrans" cxnId="{582C355C-A59B-4232-A087-5B8174ECD614}">
      <dgm:prSet/>
      <dgm:spPr/>
      <dgm:t>
        <a:bodyPr/>
        <a:lstStyle/>
        <a:p>
          <a:endParaRPr lang="es-MX"/>
        </a:p>
      </dgm:t>
    </dgm:pt>
    <dgm:pt modelId="{E3B141F1-AD89-476E-B647-97271005FD08}" type="sibTrans" cxnId="{582C355C-A59B-4232-A087-5B8174ECD614}">
      <dgm:prSet/>
      <dgm:spPr/>
      <dgm:t>
        <a:bodyPr/>
        <a:lstStyle/>
        <a:p>
          <a:endParaRPr lang="es-MX"/>
        </a:p>
      </dgm:t>
    </dgm:pt>
    <dgm:pt modelId="{A96A2F6E-3CB1-460C-8EA2-0FA274063959}">
      <dgm:prSet custT="1"/>
      <dgm:spPr/>
      <dgm:t>
        <a:bodyPr/>
        <a:lstStyle/>
        <a:p>
          <a:r>
            <a:rPr lang="es-MX" sz="2400" dirty="0"/>
            <a:t>1nm</a:t>
          </a:r>
          <a:r>
            <a:rPr lang="en-US" sz="2400" dirty="0"/>
            <a:t>= 1x10^-9m</a:t>
          </a:r>
          <a:endParaRPr lang="es-MX" sz="2400" dirty="0"/>
        </a:p>
      </dgm:t>
    </dgm:pt>
    <dgm:pt modelId="{E8BD55E5-B607-4EC0-91E8-FFCCA8A39782}" type="parTrans" cxnId="{17963AF9-98F7-492B-A39D-537F04DEFE0A}">
      <dgm:prSet/>
      <dgm:spPr/>
      <dgm:t>
        <a:bodyPr/>
        <a:lstStyle/>
        <a:p>
          <a:endParaRPr lang="es-MX"/>
        </a:p>
      </dgm:t>
    </dgm:pt>
    <dgm:pt modelId="{4EA70893-EE4E-4254-92A1-270E28A738B3}" type="sibTrans" cxnId="{17963AF9-98F7-492B-A39D-537F04DEFE0A}">
      <dgm:prSet/>
      <dgm:spPr/>
      <dgm:t>
        <a:bodyPr/>
        <a:lstStyle/>
        <a:p>
          <a:endParaRPr lang="es-MX"/>
        </a:p>
      </dgm:t>
    </dgm:pt>
    <dgm:pt modelId="{4C9912D8-0077-4D1B-BF55-7E27EBB120E1}">
      <dgm:prSet custT="1"/>
      <dgm:spPr/>
      <dgm:t>
        <a:bodyPr/>
        <a:lstStyle/>
        <a:p>
          <a:endParaRPr lang="es-MX" sz="2400" dirty="0"/>
        </a:p>
      </dgm:t>
    </dgm:pt>
    <dgm:pt modelId="{8BDA724C-0921-42D0-ADD1-6289B45AD622}" type="parTrans" cxnId="{80DDB67A-DBAB-4D72-8D4B-E3B5E100DDFD}">
      <dgm:prSet/>
      <dgm:spPr/>
      <dgm:t>
        <a:bodyPr/>
        <a:lstStyle/>
        <a:p>
          <a:endParaRPr lang="es-MX"/>
        </a:p>
      </dgm:t>
    </dgm:pt>
    <dgm:pt modelId="{CA5FF501-0DEA-4571-8D35-C45F852F83CE}" type="sibTrans" cxnId="{80DDB67A-DBAB-4D72-8D4B-E3B5E100DDFD}">
      <dgm:prSet/>
      <dgm:spPr/>
      <dgm:t>
        <a:bodyPr/>
        <a:lstStyle/>
        <a:p>
          <a:endParaRPr lang="es-MX"/>
        </a:p>
      </dgm:t>
    </dgm:pt>
    <dgm:pt modelId="{EBBB4160-8C73-4C6D-A382-E85E8497886C}">
      <dgm:prSet custT="1"/>
      <dgm:spPr/>
      <dgm:t>
        <a:bodyPr/>
        <a:lstStyle/>
        <a:p>
          <a:endParaRPr lang="es-MX" sz="2400" dirty="0"/>
        </a:p>
      </dgm:t>
    </dgm:pt>
    <dgm:pt modelId="{A9DBCCA4-F6C3-4ED7-BC12-18D5F8C69FDC}" type="parTrans" cxnId="{0D421B64-A720-4196-AFF8-6B77541E83A2}">
      <dgm:prSet/>
      <dgm:spPr/>
      <dgm:t>
        <a:bodyPr/>
        <a:lstStyle/>
        <a:p>
          <a:endParaRPr lang="es-MX"/>
        </a:p>
      </dgm:t>
    </dgm:pt>
    <dgm:pt modelId="{ED8F0C83-2914-43B1-91E6-641380883F80}" type="sibTrans" cxnId="{0D421B64-A720-4196-AFF8-6B77541E83A2}">
      <dgm:prSet/>
      <dgm:spPr/>
      <dgm:t>
        <a:bodyPr/>
        <a:lstStyle/>
        <a:p>
          <a:endParaRPr lang="es-MX"/>
        </a:p>
      </dgm:t>
    </dgm:pt>
    <dgm:pt modelId="{AF6FADFB-53F2-4568-9614-CACB1AEC0EB3}">
      <dgm:prSet custT="1"/>
      <dgm:spPr/>
      <dgm:t>
        <a:bodyPr/>
        <a:lstStyle/>
        <a:p>
          <a:endParaRPr lang="es-MX" sz="2400" dirty="0"/>
        </a:p>
      </dgm:t>
    </dgm:pt>
    <dgm:pt modelId="{A513B989-7BB1-4DE1-BC1A-890CB892F18A}" type="parTrans" cxnId="{CDDCC0DC-6FBC-4891-B649-26E0C87AE214}">
      <dgm:prSet/>
      <dgm:spPr/>
      <dgm:t>
        <a:bodyPr/>
        <a:lstStyle/>
        <a:p>
          <a:endParaRPr lang="es-MX"/>
        </a:p>
      </dgm:t>
    </dgm:pt>
    <dgm:pt modelId="{5E0D3458-2E16-4169-9D89-2FDD553C3E89}" type="sibTrans" cxnId="{CDDCC0DC-6FBC-4891-B649-26E0C87AE214}">
      <dgm:prSet/>
      <dgm:spPr/>
      <dgm:t>
        <a:bodyPr/>
        <a:lstStyle/>
        <a:p>
          <a:endParaRPr lang="es-MX"/>
        </a:p>
      </dgm:t>
    </dgm:pt>
    <dgm:pt modelId="{0976C2FD-A25F-4AA7-B962-1093EF9FDC96}">
      <dgm:prSet custT="1"/>
      <dgm:spPr/>
      <dgm:t>
        <a:bodyPr/>
        <a:lstStyle/>
        <a:p>
          <a:endParaRPr lang="es-MX" sz="2400" dirty="0"/>
        </a:p>
      </dgm:t>
    </dgm:pt>
    <dgm:pt modelId="{6FAB09D1-1A08-4F28-89D8-5F3411869A98}" type="parTrans" cxnId="{01E05EB8-6B47-40DA-9731-5AC68F18C6C0}">
      <dgm:prSet/>
      <dgm:spPr/>
      <dgm:t>
        <a:bodyPr/>
        <a:lstStyle/>
        <a:p>
          <a:endParaRPr lang="es-MX"/>
        </a:p>
      </dgm:t>
    </dgm:pt>
    <dgm:pt modelId="{A2B6AC42-20BB-47DF-A177-6D5CDEDBF41F}" type="sibTrans" cxnId="{01E05EB8-6B47-40DA-9731-5AC68F18C6C0}">
      <dgm:prSet/>
      <dgm:spPr/>
      <dgm:t>
        <a:bodyPr/>
        <a:lstStyle/>
        <a:p>
          <a:endParaRPr lang="es-MX"/>
        </a:p>
      </dgm:t>
    </dgm:pt>
    <dgm:pt modelId="{462AB4C9-64D2-4D29-A60F-E4F15130457E}">
      <dgm:prSet/>
      <dgm:spPr/>
      <dgm:t>
        <a:bodyPr/>
        <a:lstStyle/>
        <a:p>
          <a:endParaRPr lang="es-MX" sz="4600" dirty="0"/>
        </a:p>
      </dgm:t>
    </dgm:pt>
    <dgm:pt modelId="{FF0A2E6B-7947-4235-9B5E-50CDC8E94473}" type="parTrans" cxnId="{2DD31478-BD6B-47C9-9E22-5758EFA3DD41}">
      <dgm:prSet/>
      <dgm:spPr/>
      <dgm:t>
        <a:bodyPr/>
        <a:lstStyle/>
        <a:p>
          <a:endParaRPr lang="es-MX"/>
        </a:p>
      </dgm:t>
    </dgm:pt>
    <dgm:pt modelId="{D1C66AF7-720D-41CB-813E-46917DC5E606}" type="sibTrans" cxnId="{2DD31478-BD6B-47C9-9E22-5758EFA3DD41}">
      <dgm:prSet/>
      <dgm:spPr/>
      <dgm:t>
        <a:bodyPr/>
        <a:lstStyle/>
        <a:p>
          <a:endParaRPr lang="es-MX"/>
        </a:p>
      </dgm:t>
    </dgm:pt>
    <dgm:pt modelId="{DCA40199-F6A9-4319-B50F-537106B6B5D1}">
      <dgm:prSet custT="1"/>
      <dgm:spPr/>
      <dgm:t>
        <a:bodyPr/>
        <a:lstStyle/>
        <a:p>
          <a:r>
            <a:rPr lang="es-ES_tradnl" sz="4000" dirty="0"/>
            <a:t>&lt;100 nm</a:t>
          </a:r>
          <a:endParaRPr lang="es-MX" sz="4000" dirty="0"/>
        </a:p>
      </dgm:t>
    </dgm:pt>
    <dgm:pt modelId="{EEC13930-063C-4502-8A18-4072FA78993B}" type="parTrans" cxnId="{0BB1655B-CC56-498E-9D57-1A72A4170CBE}">
      <dgm:prSet/>
      <dgm:spPr/>
      <dgm:t>
        <a:bodyPr/>
        <a:lstStyle/>
        <a:p>
          <a:endParaRPr lang="es-MX"/>
        </a:p>
      </dgm:t>
    </dgm:pt>
    <dgm:pt modelId="{B70EA833-1B9E-4286-883B-8BA93B708772}" type="sibTrans" cxnId="{0BB1655B-CC56-498E-9D57-1A72A4170CBE}">
      <dgm:prSet/>
      <dgm:spPr/>
      <dgm:t>
        <a:bodyPr/>
        <a:lstStyle/>
        <a:p>
          <a:endParaRPr lang="es-MX"/>
        </a:p>
      </dgm:t>
    </dgm:pt>
    <dgm:pt modelId="{9690D088-BBE6-484C-A46E-CBAF716D80D6}">
      <dgm:prSet custT="1"/>
      <dgm:spPr/>
      <dgm:t>
        <a:bodyPr/>
        <a:lstStyle/>
        <a:p>
          <a:r>
            <a:rPr lang="en-US" sz="3200" dirty="0" err="1"/>
            <a:t>Soluciones</a:t>
          </a:r>
          <a:r>
            <a:rPr lang="en-US" sz="3200" dirty="0"/>
            <a:t> </a:t>
          </a:r>
          <a:r>
            <a:rPr lang="en-US" sz="3200" dirty="0" err="1"/>
            <a:t>coloidales</a:t>
          </a:r>
          <a:endParaRPr lang="es-MX" sz="3200" dirty="0"/>
        </a:p>
      </dgm:t>
    </dgm:pt>
    <dgm:pt modelId="{2CA0C0BB-3FF3-40E7-A385-FCE35862F082}" type="parTrans" cxnId="{5E0EB975-6C93-493C-9017-81725BC22947}">
      <dgm:prSet/>
      <dgm:spPr/>
      <dgm:t>
        <a:bodyPr/>
        <a:lstStyle/>
        <a:p>
          <a:endParaRPr lang="es-MX"/>
        </a:p>
      </dgm:t>
    </dgm:pt>
    <dgm:pt modelId="{55E5B772-BC8A-452D-9D60-AE721358274A}" type="sibTrans" cxnId="{5E0EB975-6C93-493C-9017-81725BC22947}">
      <dgm:prSet/>
      <dgm:spPr/>
      <dgm:t>
        <a:bodyPr/>
        <a:lstStyle/>
        <a:p>
          <a:endParaRPr lang="es-MX"/>
        </a:p>
      </dgm:t>
    </dgm:pt>
    <dgm:pt modelId="{986F2D39-00D7-4B2D-91FB-B08682C5AA07}">
      <dgm:prSet/>
      <dgm:spPr/>
      <dgm:t>
        <a:bodyPr/>
        <a:lstStyle/>
        <a:p>
          <a:endParaRPr lang="es-MX" sz="3700" dirty="0"/>
        </a:p>
      </dgm:t>
    </dgm:pt>
    <dgm:pt modelId="{DC598AC4-2097-490A-A9A5-0CA05C5B1236}" type="parTrans" cxnId="{13449178-0B0B-4660-96CF-6C2FAB60CE3C}">
      <dgm:prSet/>
      <dgm:spPr/>
      <dgm:t>
        <a:bodyPr/>
        <a:lstStyle/>
        <a:p>
          <a:endParaRPr lang="es-MX"/>
        </a:p>
      </dgm:t>
    </dgm:pt>
    <dgm:pt modelId="{D8DAE5AC-8FAD-4C39-843A-106D57C9921C}" type="sibTrans" cxnId="{13449178-0B0B-4660-96CF-6C2FAB60CE3C}">
      <dgm:prSet/>
      <dgm:spPr/>
      <dgm:t>
        <a:bodyPr/>
        <a:lstStyle/>
        <a:p>
          <a:endParaRPr lang="es-MX"/>
        </a:p>
      </dgm:t>
    </dgm:pt>
    <dgm:pt modelId="{693641DC-01B8-4787-83CB-62AFFA087A92}" type="pres">
      <dgm:prSet presAssocID="{E6C59094-44D7-4848-9C52-D328BF21F28E}" presName="diagram" presStyleCnt="0">
        <dgm:presLayoutVars>
          <dgm:dir/>
          <dgm:animLvl val="lvl"/>
          <dgm:resizeHandles val="exact"/>
        </dgm:presLayoutVars>
      </dgm:prSet>
      <dgm:spPr/>
    </dgm:pt>
    <dgm:pt modelId="{A5C23F56-86F3-4717-B54D-D20CC0AF284B}" type="pres">
      <dgm:prSet presAssocID="{8EA0F571-B57E-413D-B2EF-0FCE177D6C27}" presName="compNode" presStyleCnt="0"/>
      <dgm:spPr/>
    </dgm:pt>
    <dgm:pt modelId="{671CA07D-3829-41FB-96B5-B9C745B5F7AC}" type="pres">
      <dgm:prSet presAssocID="{8EA0F571-B57E-413D-B2EF-0FCE177D6C27}" presName="childRect" presStyleLbl="bgAcc1" presStyleIdx="0" presStyleCnt="3" custLinFactNeighborY="663">
        <dgm:presLayoutVars>
          <dgm:bulletEnabled val="1"/>
        </dgm:presLayoutVars>
      </dgm:prSet>
      <dgm:spPr/>
    </dgm:pt>
    <dgm:pt modelId="{1B13FF12-8AF7-4C70-ABF5-DC711037B7A5}" type="pres">
      <dgm:prSet presAssocID="{8EA0F571-B57E-413D-B2EF-0FCE177D6C2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8512B66-860E-49AF-BAA3-FD07086F7BDD}" type="pres">
      <dgm:prSet presAssocID="{8EA0F571-B57E-413D-B2EF-0FCE177D6C27}" presName="parentRect" presStyleLbl="alignNode1" presStyleIdx="0" presStyleCnt="3"/>
      <dgm:spPr/>
    </dgm:pt>
    <dgm:pt modelId="{0BDB264D-2A3F-4EC9-8A08-231FCA3C7471}" type="pres">
      <dgm:prSet presAssocID="{8EA0F571-B57E-413D-B2EF-0FCE177D6C27}" presName="adorn" presStyleLbl="fgAccFollowNode1" presStyleIdx="0" presStyleCnt="3" custScaleX="154575" custScaleY="150297" custLinFactNeighborX="-21822" custLinFactNeighborY="28616"/>
      <dgm:spPr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  <dgm:pt modelId="{540E488A-C697-40A9-8D47-C78AF7D17C19}" type="pres">
      <dgm:prSet presAssocID="{AECF1DE1-D90A-49B1-A4FA-5ACFE3B55763}" presName="sibTrans" presStyleLbl="sibTrans2D1" presStyleIdx="0" presStyleCnt="0"/>
      <dgm:spPr/>
    </dgm:pt>
    <dgm:pt modelId="{A44251FA-A974-46B3-A6B7-0C43541279D5}" type="pres">
      <dgm:prSet presAssocID="{4F7CC2AE-B2BF-4A27-8BA8-50B0CEACE3EF}" presName="compNode" presStyleCnt="0"/>
      <dgm:spPr/>
    </dgm:pt>
    <dgm:pt modelId="{3FDDE9C8-3A97-4E35-98B3-CAEAD3087D75}" type="pres">
      <dgm:prSet presAssocID="{4F7CC2AE-B2BF-4A27-8BA8-50B0CEACE3EF}" presName="childRect" presStyleLbl="bgAcc1" presStyleIdx="1" presStyleCnt="3">
        <dgm:presLayoutVars>
          <dgm:bulletEnabled val="1"/>
        </dgm:presLayoutVars>
      </dgm:prSet>
      <dgm:spPr/>
    </dgm:pt>
    <dgm:pt modelId="{E71B503D-2786-4AA5-8CCE-227F9A528FFE}" type="pres">
      <dgm:prSet presAssocID="{4F7CC2AE-B2BF-4A27-8BA8-50B0CEACE3E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0D95706-B525-44D2-8EA8-A7C95A21A15F}" type="pres">
      <dgm:prSet presAssocID="{4F7CC2AE-B2BF-4A27-8BA8-50B0CEACE3EF}" presName="parentRect" presStyleLbl="alignNode1" presStyleIdx="1" presStyleCnt="3"/>
      <dgm:spPr/>
    </dgm:pt>
    <dgm:pt modelId="{7F532C0B-0C45-42A8-9986-C139F714F8E7}" type="pres">
      <dgm:prSet presAssocID="{4F7CC2AE-B2BF-4A27-8BA8-50B0CEACE3EF}" presName="adorn" presStyleLbl="fgAccFollowNode1" presStyleIdx="1" presStyleCnt="3" custScaleX="160823" custScaleY="160028" custLinFactNeighborX="9357" custLinFactNeighborY="42539"/>
      <dgm:spPr>
        <a:blipFill rotWithShape="1">
          <a:blip xmlns:r="http://schemas.openxmlformats.org/officeDocument/2006/relationships" r:embed="rId2"/>
          <a:srcRect/>
          <a:stretch>
            <a:fillRect l="-45000" r="-45000"/>
          </a:stretch>
        </a:blipFill>
      </dgm:spPr>
    </dgm:pt>
    <dgm:pt modelId="{D6E75B57-35C7-4EBD-830C-3D3C7D361A6F}" type="pres">
      <dgm:prSet presAssocID="{A2BEF9E8-4F01-45CA-A750-37F90D8080F5}" presName="sibTrans" presStyleLbl="sibTrans2D1" presStyleIdx="0" presStyleCnt="0"/>
      <dgm:spPr/>
    </dgm:pt>
    <dgm:pt modelId="{841323C7-27A5-469D-9D15-6D583C95F037}" type="pres">
      <dgm:prSet presAssocID="{EAD25E4E-6610-4C5D-B139-FE4C37E69D5F}" presName="compNode" presStyleCnt="0"/>
      <dgm:spPr/>
    </dgm:pt>
    <dgm:pt modelId="{F22A37EC-0832-4472-BAE1-06ED65234D74}" type="pres">
      <dgm:prSet presAssocID="{EAD25E4E-6610-4C5D-B139-FE4C37E69D5F}" presName="childRect" presStyleLbl="bgAcc1" presStyleIdx="2" presStyleCnt="3">
        <dgm:presLayoutVars>
          <dgm:bulletEnabled val="1"/>
        </dgm:presLayoutVars>
      </dgm:prSet>
      <dgm:spPr/>
    </dgm:pt>
    <dgm:pt modelId="{46C5B1A1-4A39-4B32-AC77-11845588885B}" type="pres">
      <dgm:prSet presAssocID="{EAD25E4E-6610-4C5D-B139-FE4C37E69D5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4D98CD8-7E45-4053-8AB7-EBCDBBA1C3E7}" type="pres">
      <dgm:prSet presAssocID="{EAD25E4E-6610-4C5D-B139-FE4C37E69D5F}" presName="parentRect" presStyleLbl="alignNode1" presStyleIdx="2" presStyleCnt="3"/>
      <dgm:spPr/>
    </dgm:pt>
    <dgm:pt modelId="{5C75CEFE-8B26-4C6E-8135-6C225C3C244F}" type="pres">
      <dgm:prSet presAssocID="{EAD25E4E-6610-4C5D-B139-FE4C37E69D5F}" presName="adorn" presStyleLbl="fgAccFollowNode1" presStyleIdx="2" presStyleCnt="3" custScaleX="158514" custScaleY="166761" custLinFactNeighborX="-20309" custLinFactNeighborY="29099"/>
      <dgm:spPr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</dgm:spPr>
    </dgm:pt>
  </dgm:ptLst>
  <dgm:cxnLst>
    <dgm:cxn modelId="{13711907-88C9-42EA-BDF1-4BE55E104CF8}" srcId="{E6C59094-44D7-4848-9C52-D328BF21F28E}" destId="{4F7CC2AE-B2BF-4A27-8BA8-50B0CEACE3EF}" srcOrd="1" destOrd="0" parTransId="{EE41EF2B-EBEB-48E8-8E4A-88E9FCF4049D}" sibTransId="{A2BEF9E8-4F01-45CA-A750-37F90D8080F5}"/>
    <dgm:cxn modelId="{B1E58A0E-8419-4A2E-8CA9-DE2E53DF90EC}" type="presOf" srcId="{E6C59094-44D7-4848-9C52-D328BF21F28E}" destId="{693641DC-01B8-4787-83CB-62AFFA087A92}" srcOrd="0" destOrd="0" presId="urn:microsoft.com/office/officeart/2005/8/layout/bList2"/>
    <dgm:cxn modelId="{1F601227-2C25-4EDD-9826-0FB07C251D13}" type="presOf" srcId="{EBBB4160-8C73-4C6D-A382-E85E8497886C}" destId="{671CA07D-3829-41FB-96B5-B9C745B5F7AC}" srcOrd="0" destOrd="3" presId="urn:microsoft.com/office/officeart/2005/8/layout/bList2"/>
    <dgm:cxn modelId="{06413A2A-48EE-4D7A-BECC-E5D06E33CF9A}" type="presOf" srcId="{4C9912D8-0077-4D1B-BF55-7E27EBB120E1}" destId="{671CA07D-3829-41FB-96B5-B9C745B5F7AC}" srcOrd="0" destOrd="4" presId="urn:microsoft.com/office/officeart/2005/8/layout/bList2"/>
    <dgm:cxn modelId="{9BFEF032-A5FC-4C86-AAB8-E1F47A63DE36}" type="presOf" srcId="{A96A2F6E-3CB1-460C-8EA2-0FA274063959}" destId="{671CA07D-3829-41FB-96B5-B9C745B5F7AC}" srcOrd="0" destOrd="2" presId="urn:microsoft.com/office/officeart/2005/8/layout/bList2"/>
    <dgm:cxn modelId="{0BB1655B-CC56-498E-9D57-1A72A4170CBE}" srcId="{4F7CC2AE-B2BF-4A27-8BA8-50B0CEACE3EF}" destId="{DCA40199-F6A9-4319-B50F-537106B6B5D1}" srcOrd="1" destOrd="0" parTransId="{EEC13930-063C-4502-8A18-4072FA78993B}" sibTransId="{B70EA833-1B9E-4286-883B-8BA93B708772}"/>
    <dgm:cxn modelId="{582C355C-A59B-4232-A087-5B8174ECD614}" srcId="{E6C59094-44D7-4848-9C52-D328BF21F28E}" destId="{EAD25E4E-6610-4C5D-B139-FE4C37E69D5F}" srcOrd="2" destOrd="0" parTransId="{FCE77C11-057D-4773-BCF6-53B22A386B45}" sibTransId="{E3B141F1-AD89-476E-B647-97271005FD08}"/>
    <dgm:cxn modelId="{E3DAE163-494F-40E7-9913-5929164BFC0D}" type="presOf" srcId="{4F7CC2AE-B2BF-4A27-8BA8-50B0CEACE3EF}" destId="{F0D95706-B525-44D2-8EA8-A7C95A21A15F}" srcOrd="1" destOrd="0" presId="urn:microsoft.com/office/officeart/2005/8/layout/bList2"/>
    <dgm:cxn modelId="{0D421B64-A720-4196-AFF8-6B77541E83A2}" srcId="{8EA0F571-B57E-413D-B2EF-0FCE177D6C27}" destId="{EBBB4160-8C73-4C6D-A382-E85E8497886C}" srcOrd="3" destOrd="0" parTransId="{A9DBCCA4-F6C3-4ED7-BC12-18D5F8C69FDC}" sibTransId="{ED8F0C83-2914-43B1-91E6-641380883F80}"/>
    <dgm:cxn modelId="{E7E3EC48-F0D1-4272-A8DD-256A7739FAF2}" type="presOf" srcId="{986F2D39-00D7-4B2D-91FB-B08682C5AA07}" destId="{F22A37EC-0832-4472-BAE1-06ED65234D74}" srcOrd="0" destOrd="0" presId="urn:microsoft.com/office/officeart/2005/8/layout/bList2"/>
    <dgm:cxn modelId="{C0F9556A-B133-4CBD-82D2-A18B18758520}" type="presOf" srcId="{0976C2FD-A25F-4AA7-B962-1093EF9FDC96}" destId="{671CA07D-3829-41FB-96B5-B9C745B5F7AC}" srcOrd="0" destOrd="1" presId="urn:microsoft.com/office/officeart/2005/8/layout/bList2"/>
    <dgm:cxn modelId="{0790446B-C015-46F4-8515-429187402A29}" type="presOf" srcId="{8EA0F571-B57E-413D-B2EF-0FCE177D6C27}" destId="{1B13FF12-8AF7-4C70-ABF5-DC711037B7A5}" srcOrd="0" destOrd="0" presId="urn:microsoft.com/office/officeart/2005/8/layout/bList2"/>
    <dgm:cxn modelId="{5E0EB975-6C93-493C-9017-81725BC22947}" srcId="{EAD25E4E-6610-4C5D-B139-FE4C37E69D5F}" destId="{9690D088-BBE6-484C-A46E-CBAF716D80D6}" srcOrd="1" destOrd="0" parTransId="{2CA0C0BB-3FF3-40E7-A385-FCE35862F082}" sibTransId="{55E5B772-BC8A-452D-9D60-AE721358274A}"/>
    <dgm:cxn modelId="{2DD31478-BD6B-47C9-9E22-5758EFA3DD41}" srcId="{4F7CC2AE-B2BF-4A27-8BA8-50B0CEACE3EF}" destId="{462AB4C9-64D2-4D29-A60F-E4F15130457E}" srcOrd="0" destOrd="0" parTransId="{FF0A2E6B-7947-4235-9B5E-50CDC8E94473}" sibTransId="{D1C66AF7-720D-41CB-813E-46917DC5E606}"/>
    <dgm:cxn modelId="{13449178-0B0B-4660-96CF-6C2FAB60CE3C}" srcId="{EAD25E4E-6610-4C5D-B139-FE4C37E69D5F}" destId="{986F2D39-00D7-4B2D-91FB-B08682C5AA07}" srcOrd="0" destOrd="0" parTransId="{DC598AC4-2097-490A-A9A5-0CA05C5B1236}" sibTransId="{D8DAE5AC-8FAD-4C39-843A-106D57C9921C}"/>
    <dgm:cxn modelId="{80DDB67A-DBAB-4D72-8D4B-E3B5E100DDFD}" srcId="{8EA0F571-B57E-413D-B2EF-0FCE177D6C27}" destId="{4C9912D8-0077-4D1B-BF55-7E27EBB120E1}" srcOrd="4" destOrd="0" parTransId="{8BDA724C-0921-42D0-ADD1-6289B45AD622}" sibTransId="{CA5FF501-0DEA-4571-8D35-C45F852F83CE}"/>
    <dgm:cxn modelId="{98FD0081-B33C-4354-9416-72642071EE6E}" type="presOf" srcId="{9690D088-BBE6-484C-A46E-CBAF716D80D6}" destId="{F22A37EC-0832-4472-BAE1-06ED65234D74}" srcOrd="0" destOrd="1" presId="urn:microsoft.com/office/officeart/2005/8/layout/bList2"/>
    <dgm:cxn modelId="{EFD55D85-CCD9-4A29-BFC3-20355FF1E588}" type="presOf" srcId="{DCA40199-F6A9-4319-B50F-537106B6B5D1}" destId="{3FDDE9C8-3A97-4E35-98B3-CAEAD3087D75}" srcOrd="0" destOrd="1" presId="urn:microsoft.com/office/officeart/2005/8/layout/bList2"/>
    <dgm:cxn modelId="{6B8875A4-0306-4AEB-ADB7-7F330A421D9E}" type="presOf" srcId="{4F7CC2AE-B2BF-4A27-8BA8-50B0CEACE3EF}" destId="{E71B503D-2786-4AA5-8CCE-227F9A528FFE}" srcOrd="0" destOrd="0" presId="urn:microsoft.com/office/officeart/2005/8/layout/bList2"/>
    <dgm:cxn modelId="{213F10AB-3BC6-4C80-AADC-C8572CD6C082}" srcId="{E6C59094-44D7-4848-9C52-D328BF21F28E}" destId="{8EA0F571-B57E-413D-B2EF-0FCE177D6C27}" srcOrd="0" destOrd="0" parTransId="{EE391D26-057E-4B23-8964-BFFA48999429}" sibTransId="{AECF1DE1-D90A-49B1-A4FA-5ACFE3B55763}"/>
    <dgm:cxn modelId="{974F18B6-75CF-42EF-BBD6-DEB445F94620}" type="presOf" srcId="{462AB4C9-64D2-4D29-A60F-E4F15130457E}" destId="{3FDDE9C8-3A97-4E35-98B3-CAEAD3087D75}" srcOrd="0" destOrd="0" presId="urn:microsoft.com/office/officeart/2005/8/layout/bList2"/>
    <dgm:cxn modelId="{01E05EB8-6B47-40DA-9731-5AC68F18C6C0}" srcId="{8EA0F571-B57E-413D-B2EF-0FCE177D6C27}" destId="{0976C2FD-A25F-4AA7-B962-1093EF9FDC96}" srcOrd="1" destOrd="0" parTransId="{6FAB09D1-1A08-4F28-89D8-5F3411869A98}" sibTransId="{A2B6AC42-20BB-47DF-A177-6D5CDEDBF41F}"/>
    <dgm:cxn modelId="{FB3A5DBF-2579-4AB0-B2FD-A71DF8826982}" type="presOf" srcId="{EAD25E4E-6610-4C5D-B139-FE4C37E69D5F}" destId="{84D98CD8-7E45-4053-8AB7-EBCDBBA1C3E7}" srcOrd="1" destOrd="0" presId="urn:microsoft.com/office/officeart/2005/8/layout/bList2"/>
    <dgm:cxn modelId="{36367DD8-8094-409F-99C4-ED6B8F37F04C}" type="presOf" srcId="{EAD25E4E-6610-4C5D-B139-FE4C37E69D5F}" destId="{46C5B1A1-4A39-4B32-AC77-11845588885B}" srcOrd="0" destOrd="0" presId="urn:microsoft.com/office/officeart/2005/8/layout/bList2"/>
    <dgm:cxn modelId="{93008FD9-759F-4943-AF44-DDB6A9CD27D3}" type="presOf" srcId="{AF6FADFB-53F2-4568-9614-CACB1AEC0EB3}" destId="{671CA07D-3829-41FB-96B5-B9C745B5F7AC}" srcOrd="0" destOrd="0" presId="urn:microsoft.com/office/officeart/2005/8/layout/bList2"/>
    <dgm:cxn modelId="{CDDCC0DC-6FBC-4891-B649-26E0C87AE214}" srcId="{8EA0F571-B57E-413D-B2EF-0FCE177D6C27}" destId="{AF6FADFB-53F2-4568-9614-CACB1AEC0EB3}" srcOrd="0" destOrd="0" parTransId="{A513B989-7BB1-4DE1-BC1A-890CB892F18A}" sibTransId="{5E0D3458-2E16-4169-9D89-2FDD553C3E89}"/>
    <dgm:cxn modelId="{09B037E6-42AF-452C-9B2C-5FACBDEE7677}" type="presOf" srcId="{AECF1DE1-D90A-49B1-A4FA-5ACFE3B55763}" destId="{540E488A-C697-40A9-8D47-C78AF7D17C19}" srcOrd="0" destOrd="0" presId="urn:microsoft.com/office/officeart/2005/8/layout/bList2"/>
    <dgm:cxn modelId="{E88F88F4-47A5-4B69-BDE5-D217492E6219}" type="presOf" srcId="{8EA0F571-B57E-413D-B2EF-0FCE177D6C27}" destId="{58512B66-860E-49AF-BAA3-FD07086F7BDD}" srcOrd="1" destOrd="0" presId="urn:microsoft.com/office/officeart/2005/8/layout/bList2"/>
    <dgm:cxn modelId="{248584F8-C40C-4399-9869-E1B599AA4B59}" type="presOf" srcId="{A2BEF9E8-4F01-45CA-A750-37F90D8080F5}" destId="{D6E75B57-35C7-4EBD-830C-3D3C7D361A6F}" srcOrd="0" destOrd="0" presId="urn:microsoft.com/office/officeart/2005/8/layout/bList2"/>
    <dgm:cxn modelId="{17963AF9-98F7-492B-A39D-537F04DEFE0A}" srcId="{8EA0F571-B57E-413D-B2EF-0FCE177D6C27}" destId="{A96A2F6E-3CB1-460C-8EA2-0FA274063959}" srcOrd="2" destOrd="0" parTransId="{E8BD55E5-B607-4EC0-91E8-FFCCA8A39782}" sibTransId="{4EA70893-EE4E-4254-92A1-270E28A738B3}"/>
    <dgm:cxn modelId="{0DDEEC9A-FDF7-4241-9987-A07DFCD640F4}" type="presParOf" srcId="{693641DC-01B8-4787-83CB-62AFFA087A92}" destId="{A5C23F56-86F3-4717-B54D-D20CC0AF284B}" srcOrd="0" destOrd="0" presId="urn:microsoft.com/office/officeart/2005/8/layout/bList2"/>
    <dgm:cxn modelId="{6CF81C47-DB1A-46B8-BD4F-D0C56E07E219}" type="presParOf" srcId="{A5C23F56-86F3-4717-B54D-D20CC0AF284B}" destId="{671CA07D-3829-41FB-96B5-B9C745B5F7AC}" srcOrd="0" destOrd="0" presId="urn:microsoft.com/office/officeart/2005/8/layout/bList2"/>
    <dgm:cxn modelId="{3E959E73-C48B-4037-9004-50E5A9365081}" type="presParOf" srcId="{A5C23F56-86F3-4717-B54D-D20CC0AF284B}" destId="{1B13FF12-8AF7-4C70-ABF5-DC711037B7A5}" srcOrd="1" destOrd="0" presId="urn:microsoft.com/office/officeart/2005/8/layout/bList2"/>
    <dgm:cxn modelId="{6ECEB4C4-B2E2-4411-8622-AB5A8DF6ABB2}" type="presParOf" srcId="{A5C23F56-86F3-4717-B54D-D20CC0AF284B}" destId="{58512B66-860E-49AF-BAA3-FD07086F7BDD}" srcOrd="2" destOrd="0" presId="urn:microsoft.com/office/officeart/2005/8/layout/bList2"/>
    <dgm:cxn modelId="{66AD544D-09ED-4287-AC41-33E4175444E0}" type="presParOf" srcId="{A5C23F56-86F3-4717-B54D-D20CC0AF284B}" destId="{0BDB264D-2A3F-4EC9-8A08-231FCA3C7471}" srcOrd="3" destOrd="0" presId="urn:microsoft.com/office/officeart/2005/8/layout/bList2"/>
    <dgm:cxn modelId="{72275900-0536-4D5C-AA54-A99E1A71F1E9}" type="presParOf" srcId="{693641DC-01B8-4787-83CB-62AFFA087A92}" destId="{540E488A-C697-40A9-8D47-C78AF7D17C19}" srcOrd="1" destOrd="0" presId="urn:microsoft.com/office/officeart/2005/8/layout/bList2"/>
    <dgm:cxn modelId="{A6963CE1-677A-4F91-A47F-7F2CF40AFA45}" type="presParOf" srcId="{693641DC-01B8-4787-83CB-62AFFA087A92}" destId="{A44251FA-A974-46B3-A6B7-0C43541279D5}" srcOrd="2" destOrd="0" presId="urn:microsoft.com/office/officeart/2005/8/layout/bList2"/>
    <dgm:cxn modelId="{57C0544F-C764-4A16-85DD-A54071E5942E}" type="presParOf" srcId="{A44251FA-A974-46B3-A6B7-0C43541279D5}" destId="{3FDDE9C8-3A97-4E35-98B3-CAEAD3087D75}" srcOrd="0" destOrd="0" presId="urn:microsoft.com/office/officeart/2005/8/layout/bList2"/>
    <dgm:cxn modelId="{DFADCB31-05E8-44FB-881C-E3D80A83D47B}" type="presParOf" srcId="{A44251FA-A974-46B3-A6B7-0C43541279D5}" destId="{E71B503D-2786-4AA5-8CCE-227F9A528FFE}" srcOrd="1" destOrd="0" presId="urn:microsoft.com/office/officeart/2005/8/layout/bList2"/>
    <dgm:cxn modelId="{2AFD292A-7763-4D0F-AFC2-16AB3827FAF8}" type="presParOf" srcId="{A44251FA-A974-46B3-A6B7-0C43541279D5}" destId="{F0D95706-B525-44D2-8EA8-A7C95A21A15F}" srcOrd="2" destOrd="0" presId="urn:microsoft.com/office/officeart/2005/8/layout/bList2"/>
    <dgm:cxn modelId="{B6414DB6-28D6-469D-B7B4-C8ECCEEAE32B}" type="presParOf" srcId="{A44251FA-A974-46B3-A6B7-0C43541279D5}" destId="{7F532C0B-0C45-42A8-9986-C139F714F8E7}" srcOrd="3" destOrd="0" presId="urn:microsoft.com/office/officeart/2005/8/layout/bList2"/>
    <dgm:cxn modelId="{7D574F79-4534-4686-8C69-2725C8373B78}" type="presParOf" srcId="{693641DC-01B8-4787-83CB-62AFFA087A92}" destId="{D6E75B57-35C7-4EBD-830C-3D3C7D361A6F}" srcOrd="3" destOrd="0" presId="urn:microsoft.com/office/officeart/2005/8/layout/bList2"/>
    <dgm:cxn modelId="{3F7D55D4-443C-423B-9A80-F24F61E72494}" type="presParOf" srcId="{693641DC-01B8-4787-83CB-62AFFA087A92}" destId="{841323C7-27A5-469D-9D15-6D583C95F037}" srcOrd="4" destOrd="0" presId="urn:microsoft.com/office/officeart/2005/8/layout/bList2"/>
    <dgm:cxn modelId="{7398692F-BD31-4BB8-996E-3AC651911672}" type="presParOf" srcId="{841323C7-27A5-469D-9D15-6D583C95F037}" destId="{F22A37EC-0832-4472-BAE1-06ED65234D74}" srcOrd="0" destOrd="0" presId="urn:microsoft.com/office/officeart/2005/8/layout/bList2"/>
    <dgm:cxn modelId="{EE59C759-C1B5-46BD-B3B4-8FC2F26AD1C7}" type="presParOf" srcId="{841323C7-27A5-469D-9D15-6D583C95F037}" destId="{46C5B1A1-4A39-4B32-AC77-11845588885B}" srcOrd="1" destOrd="0" presId="urn:microsoft.com/office/officeart/2005/8/layout/bList2"/>
    <dgm:cxn modelId="{BD9DF763-B15C-44A4-80B7-DAEABC1B73AB}" type="presParOf" srcId="{841323C7-27A5-469D-9D15-6D583C95F037}" destId="{84D98CD8-7E45-4053-8AB7-EBCDBBA1C3E7}" srcOrd="2" destOrd="0" presId="urn:microsoft.com/office/officeart/2005/8/layout/bList2"/>
    <dgm:cxn modelId="{6BE25959-8F09-4985-83D6-A0527D3BF9C1}" type="presParOf" srcId="{841323C7-27A5-469D-9D15-6D583C95F037}" destId="{5C75CEFE-8B26-4C6E-8135-6C225C3C244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DBC4D2-9C23-47FB-BAB9-B291E4D951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9F1A6E3-37AC-4E41-8A5F-59E003340AB3}">
      <dgm:prSet phldrT="[Texto]"/>
      <dgm:spPr/>
      <dgm:t>
        <a:bodyPr/>
        <a:lstStyle/>
        <a:p>
          <a:pPr>
            <a:buFont typeface="Symbol" panose="05050102010706020507" pitchFamily="18" charset="2"/>
            <a:buChar char=""/>
          </a:pPr>
          <a:r>
            <a:rPr lang="es-ES" dirty="0">
              <a:solidFill>
                <a:schemeClr val="tx1"/>
              </a:solidFill>
            </a:rPr>
            <a:t>P. de fusión: 1713 °C</a:t>
          </a:r>
          <a:endParaRPr lang="es-MX" dirty="0">
            <a:solidFill>
              <a:schemeClr val="tx1"/>
            </a:solidFill>
          </a:endParaRPr>
        </a:p>
        <a:p>
          <a:pPr>
            <a:buFont typeface="Symbol" panose="05050102010706020507" pitchFamily="18" charset="2"/>
            <a:buChar char=""/>
          </a:pPr>
          <a:r>
            <a:rPr lang="es-ES" dirty="0">
              <a:solidFill>
                <a:schemeClr val="tx1"/>
              </a:solidFill>
            </a:rPr>
            <a:t>P. de ebullición: 2230 °C</a:t>
          </a:r>
          <a:endParaRPr lang="es-MX" dirty="0">
            <a:solidFill>
              <a:schemeClr val="tx1"/>
            </a:solidFill>
          </a:endParaRPr>
        </a:p>
      </dgm:t>
    </dgm:pt>
    <dgm:pt modelId="{1ADE25CD-9729-47BB-BB79-142BDD752825}" type="parTrans" cxnId="{67B19098-F909-4F48-9567-B8CA823D1A48}">
      <dgm:prSet/>
      <dgm:spPr/>
      <dgm:t>
        <a:bodyPr/>
        <a:lstStyle/>
        <a:p>
          <a:endParaRPr lang="es-MX"/>
        </a:p>
      </dgm:t>
    </dgm:pt>
    <dgm:pt modelId="{FC29E890-C86D-483E-8EAD-DEC42EC03215}" type="sibTrans" cxnId="{67B19098-F909-4F48-9567-B8CA823D1A48}">
      <dgm:prSet/>
      <dgm:spPr/>
      <dgm:t>
        <a:bodyPr/>
        <a:lstStyle/>
        <a:p>
          <a:endParaRPr lang="es-MX" dirty="0"/>
        </a:p>
      </dgm:t>
    </dgm:pt>
    <dgm:pt modelId="{9E3E012F-DEB5-4EB8-8DD8-418609D53249}">
      <dgm:prSet phldrT="[Texto]"/>
      <dgm:spPr/>
      <dgm:t>
        <a:bodyPr/>
        <a:lstStyle/>
        <a:p>
          <a:r>
            <a:rPr lang="es-MX" dirty="0"/>
            <a:t>SiO2</a:t>
          </a:r>
        </a:p>
      </dgm:t>
    </dgm:pt>
    <dgm:pt modelId="{3DD0616A-5943-4D67-ABC4-4804A0C1B128}" type="parTrans" cxnId="{2FF68595-D2D1-42C5-BF6B-A9B30BD8E4E7}">
      <dgm:prSet/>
      <dgm:spPr/>
      <dgm:t>
        <a:bodyPr/>
        <a:lstStyle/>
        <a:p>
          <a:endParaRPr lang="es-MX"/>
        </a:p>
      </dgm:t>
    </dgm:pt>
    <dgm:pt modelId="{68CF4B68-1565-4FC5-8C0C-4833ACB9F324}" type="sibTrans" cxnId="{2FF68595-D2D1-42C5-BF6B-A9B30BD8E4E7}">
      <dgm:prSet/>
      <dgm:spPr/>
      <dgm:t>
        <a:bodyPr/>
        <a:lstStyle/>
        <a:p>
          <a:endParaRPr lang="es-MX"/>
        </a:p>
      </dgm:t>
    </dgm:pt>
    <dgm:pt modelId="{51445905-FF0F-41B6-9A01-93EE06F02216}">
      <dgm:prSet phldrT="[Texto]"/>
      <dgm:spPr/>
      <dgm:t>
        <a:bodyPr/>
        <a:lstStyle/>
        <a:p>
          <a:pPr>
            <a:buFont typeface="Symbol" panose="05050102010706020507" pitchFamily="18" charset="2"/>
            <a:buChar char=""/>
          </a:pPr>
          <a:r>
            <a:rPr lang="es-MX" dirty="0">
              <a:solidFill>
                <a:schemeClr val="tx1"/>
              </a:solidFill>
            </a:rPr>
            <a:t>P. de fusión: 2072 °C</a:t>
          </a:r>
        </a:p>
        <a:p>
          <a:pPr>
            <a:buFont typeface="Symbol" panose="05050102010706020507" pitchFamily="18" charset="2"/>
            <a:buChar char=""/>
          </a:pPr>
          <a:r>
            <a:rPr lang="es-MX" dirty="0">
              <a:solidFill>
                <a:schemeClr val="tx1"/>
              </a:solidFill>
            </a:rPr>
            <a:t>P. de ebullición: 2980 °C</a:t>
          </a:r>
        </a:p>
      </dgm:t>
    </dgm:pt>
    <dgm:pt modelId="{E953F904-0E49-4412-B21D-79BEC356FDA5}" type="parTrans" cxnId="{53515527-A873-4F0F-8386-E5DA9EE5EF3D}">
      <dgm:prSet/>
      <dgm:spPr/>
      <dgm:t>
        <a:bodyPr/>
        <a:lstStyle/>
        <a:p>
          <a:endParaRPr lang="es-MX"/>
        </a:p>
      </dgm:t>
    </dgm:pt>
    <dgm:pt modelId="{8769E089-0960-4BAE-88E2-48AF60A16870}" type="sibTrans" cxnId="{53515527-A873-4F0F-8386-E5DA9EE5EF3D}">
      <dgm:prSet/>
      <dgm:spPr/>
      <dgm:t>
        <a:bodyPr/>
        <a:lstStyle/>
        <a:p>
          <a:endParaRPr lang="es-MX"/>
        </a:p>
      </dgm:t>
    </dgm:pt>
    <dgm:pt modelId="{3FD8AE36-A655-43FB-9B69-040A01421254}">
      <dgm:prSet phldrT="[Texto]"/>
      <dgm:spPr/>
      <dgm:t>
        <a:bodyPr/>
        <a:lstStyle/>
        <a:p>
          <a:r>
            <a:rPr lang="es-MX" dirty="0"/>
            <a:t>Al2O3</a:t>
          </a:r>
        </a:p>
      </dgm:t>
    </dgm:pt>
    <dgm:pt modelId="{AAC8C426-160D-441F-824A-065142F97632}" type="parTrans" cxnId="{5622D940-9616-4F97-89A8-DEB8A728DCF9}">
      <dgm:prSet/>
      <dgm:spPr/>
      <dgm:t>
        <a:bodyPr/>
        <a:lstStyle/>
        <a:p>
          <a:endParaRPr lang="es-MX"/>
        </a:p>
      </dgm:t>
    </dgm:pt>
    <dgm:pt modelId="{B69ED3B9-8B9B-4C8B-88AE-B1067F9C31D9}" type="sibTrans" cxnId="{5622D940-9616-4F97-89A8-DEB8A728DCF9}">
      <dgm:prSet/>
      <dgm:spPr/>
      <dgm:t>
        <a:bodyPr/>
        <a:lstStyle/>
        <a:p>
          <a:endParaRPr lang="es-MX"/>
        </a:p>
      </dgm:t>
    </dgm:pt>
    <dgm:pt modelId="{8EB3FC5B-633C-4DE7-8262-D2A73CA6DDB5}">
      <dgm:prSet phldrT="[Texto]" phldr="1"/>
      <dgm:spPr/>
      <dgm:t>
        <a:bodyPr/>
        <a:lstStyle/>
        <a:p>
          <a:endParaRPr lang="es-MX" dirty="0"/>
        </a:p>
      </dgm:t>
    </dgm:pt>
    <dgm:pt modelId="{0E5C506D-3E6C-4FD2-A3EB-9BA67594CF94}" type="parTrans" cxnId="{B4882120-68D7-46AE-B2FE-7CFBE463B0EF}">
      <dgm:prSet/>
      <dgm:spPr/>
      <dgm:t>
        <a:bodyPr/>
        <a:lstStyle/>
        <a:p>
          <a:endParaRPr lang="es-MX"/>
        </a:p>
      </dgm:t>
    </dgm:pt>
    <dgm:pt modelId="{23C99097-97D9-423E-A814-261258360750}" type="sibTrans" cxnId="{B4882120-68D7-46AE-B2FE-7CFBE463B0EF}">
      <dgm:prSet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Lubricante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Seco</a:t>
          </a:r>
          <a:r>
            <a:rPr lang="en-US" dirty="0">
              <a:solidFill>
                <a:schemeClr val="tx1"/>
              </a:solidFill>
            </a:rPr>
            <a:t> </a:t>
          </a:r>
          <a:endParaRPr lang="es-MX" dirty="0">
            <a:solidFill>
              <a:schemeClr val="tx1"/>
            </a:solidFill>
          </a:endParaRPr>
        </a:p>
      </dgm:t>
    </dgm:pt>
    <dgm:pt modelId="{F5524CF6-ED76-4B5E-A529-24D2A69124F6}">
      <dgm:prSet phldrT="[Texto]"/>
      <dgm:spPr/>
      <dgm:t>
        <a:bodyPr/>
        <a:lstStyle/>
        <a:p>
          <a:r>
            <a:rPr lang="es-MX" dirty="0"/>
            <a:t>Grafito</a:t>
          </a:r>
        </a:p>
      </dgm:t>
    </dgm:pt>
    <dgm:pt modelId="{3F78CFF4-857A-4A15-9763-0B3406FF18F8}" type="parTrans" cxnId="{52B8AEB3-1EDA-4CD3-86AA-46A44090B6A1}">
      <dgm:prSet/>
      <dgm:spPr/>
      <dgm:t>
        <a:bodyPr/>
        <a:lstStyle/>
        <a:p>
          <a:endParaRPr lang="es-MX"/>
        </a:p>
      </dgm:t>
    </dgm:pt>
    <dgm:pt modelId="{E890F618-571A-46C6-9FB1-847650A0FAC0}" type="sibTrans" cxnId="{52B8AEB3-1EDA-4CD3-86AA-46A44090B6A1}">
      <dgm:prSet/>
      <dgm:spPr/>
      <dgm:t>
        <a:bodyPr/>
        <a:lstStyle/>
        <a:p>
          <a:endParaRPr lang="es-MX"/>
        </a:p>
      </dgm:t>
    </dgm:pt>
    <dgm:pt modelId="{98270BA2-45D7-42AC-8BFB-8B7171604CCC}" type="pres">
      <dgm:prSet presAssocID="{55DBC4D2-9C23-47FB-BAB9-B291E4D95111}" presName="Name0" presStyleCnt="0">
        <dgm:presLayoutVars>
          <dgm:chMax/>
          <dgm:chPref/>
          <dgm:dir/>
          <dgm:animLvl val="lvl"/>
        </dgm:presLayoutVars>
      </dgm:prSet>
      <dgm:spPr/>
    </dgm:pt>
    <dgm:pt modelId="{789FF0DD-3B52-426A-8285-00A4268A0B28}" type="pres">
      <dgm:prSet presAssocID="{19F1A6E3-37AC-4E41-8A5F-59E003340AB3}" presName="composite" presStyleCnt="0"/>
      <dgm:spPr/>
    </dgm:pt>
    <dgm:pt modelId="{E1066875-718D-4D9A-AD82-2806DD6169B4}" type="pres">
      <dgm:prSet presAssocID="{19F1A6E3-37AC-4E41-8A5F-59E003340AB3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C54F2DA6-EF76-498C-BF67-382BE5463094}" type="pres">
      <dgm:prSet presAssocID="{19F1A6E3-37AC-4E41-8A5F-59E003340AB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1EB94D2-183A-48C2-A607-FD22BF06F57E}" type="pres">
      <dgm:prSet presAssocID="{19F1A6E3-37AC-4E41-8A5F-59E003340AB3}" presName="BalanceSpacing" presStyleCnt="0"/>
      <dgm:spPr/>
    </dgm:pt>
    <dgm:pt modelId="{7E725057-43DB-4CE0-B883-7EAD987004B7}" type="pres">
      <dgm:prSet presAssocID="{19F1A6E3-37AC-4E41-8A5F-59E003340AB3}" presName="BalanceSpacing1" presStyleCnt="0"/>
      <dgm:spPr/>
    </dgm:pt>
    <dgm:pt modelId="{4EB1BB7A-EA71-4A79-96A7-7480107066DB}" type="pres">
      <dgm:prSet presAssocID="{FC29E890-C86D-483E-8EAD-DEC42EC03215}" presName="Accent1Text" presStyleLbl="node1" presStyleIdx="1" presStyleCnt="6"/>
      <dgm:spPr/>
    </dgm:pt>
    <dgm:pt modelId="{E57DF451-D1CF-4AC0-95DE-E1CCBE3045EC}" type="pres">
      <dgm:prSet presAssocID="{FC29E890-C86D-483E-8EAD-DEC42EC03215}" presName="spaceBetweenRectangles" presStyleCnt="0"/>
      <dgm:spPr/>
    </dgm:pt>
    <dgm:pt modelId="{F197D95C-7AF0-4910-B81B-C96B91CBF26E}" type="pres">
      <dgm:prSet presAssocID="{51445905-FF0F-41B6-9A01-93EE06F02216}" presName="composite" presStyleCnt="0"/>
      <dgm:spPr/>
    </dgm:pt>
    <dgm:pt modelId="{43A5ABF3-0284-4A91-8DC4-3A5ECC84C378}" type="pres">
      <dgm:prSet presAssocID="{51445905-FF0F-41B6-9A01-93EE06F0221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6507A6BF-05FA-4627-A5DB-4F8C39170654}" type="pres">
      <dgm:prSet presAssocID="{51445905-FF0F-41B6-9A01-93EE06F0221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D0EE87F-1F65-4002-885D-2411DF31EA07}" type="pres">
      <dgm:prSet presAssocID="{51445905-FF0F-41B6-9A01-93EE06F02216}" presName="BalanceSpacing" presStyleCnt="0"/>
      <dgm:spPr/>
    </dgm:pt>
    <dgm:pt modelId="{BE7EADB4-3217-4AEC-8FAF-4914AAC84844}" type="pres">
      <dgm:prSet presAssocID="{51445905-FF0F-41B6-9A01-93EE06F02216}" presName="BalanceSpacing1" presStyleCnt="0"/>
      <dgm:spPr/>
    </dgm:pt>
    <dgm:pt modelId="{C9FE5C3A-582A-414D-B662-3153C459371F}" type="pres">
      <dgm:prSet presAssocID="{8769E089-0960-4BAE-88E2-48AF60A16870}" presName="Accent1Text" presStyleLbl="node1" presStyleIdx="3" presStyleCnt="6"/>
      <dgm:spPr/>
    </dgm:pt>
    <dgm:pt modelId="{221FDCB5-D52B-4865-A15C-D46AB050F433}" type="pres">
      <dgm:prSet presAssocID="{8769E089-0960-4BAE-88E2-48AF60A16870}" presName="spaceBetweenRectangles" presStyleCnt="0"/>
      <dgm:spPr/>
    </dgm:pt>
    <dgm:pt modelId="{EB4D8DF1-D9BF-4D6A-A3B5-C116067CD590}" type="pres">
      <dgm:prSet presAssocID="{8EB3FC5B-633C-4DE7-8262-D2A73CA6DDB5}" presName="composite" presStyleCnt="0"/>
      <dgm:spPr/>
    </dgm:pt>
    <dgm:pt modelId="{D7632AC0-0E89-42C7-89C7-43FF91C8B168}" type="pres">
      <dgm:prSet presAssocID="{8EB3FC5B-633C-4DE7-8262-D2A73CA6DDB5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9D35B73-B5FD-4CA4-BEF9-D8E738DFB917}" type="pres">
      <dgm:prSet presAssocID="{8EB3FC5B-633C-4DE7-8262-D2A73CA6DDB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28F2254-F9A8-4BFE-BE70-D88AF2CFCAC0}" type="pres">
      <dgm:prSet presAssocID="{8EB3FC5B-633C-4DE7-8262-D2A73CA6DDB5}" presName="BalanceSpacing" presStyleCnt="0"/>
      <dgm:spPr/>
    </dgm:pt>
    <dgm:pt modelId="{90698E09-6BA4-4096-A1DB-7C2CC184529C}" type="pres">
      <dgm:prSet presAssocID="{8EB3FC5B-633C-4DE7-8262-D2A73CA6DDB5}" presName="BalanceSpacing1" presStyleCnt="0"/>
      <dgm:spPr/>
    </dgm:pt>
    <dgm:pt modelId="{7C23CBF6-1D38-4ECD-BB98-07C523B8BE57}" type="pres">
      <dgm:prSet presAssocID="{23C99097-97D9-423E-A814-261258360750}" presName="Accent1Text" presStyleLbl="node1" presStyleIdx="5" presStyleCnt="6"/>
      <dgm:spPr/>
    </dgm:pt>
  </dgm:ptLst>
  <dgm:cxnLst>
    <dgm:cxn modelId="{AE0C5317-92A7-494D-8FD4-2889F1C88DE1}" type="presOf" srcId="{23C99097-97D9-423E-A814-261258360750}" destId="{7C23CBF6-1D38-4ECD-BB98-07C523B8BE57}" srcOrd="0" destOrd="0" presId="urn:microsoft.com/office/officeart/2008/layout/AlternatingHexagons"/>
    <dgm:cxn modelId="{B4882120-68D7-46AE-B2FE-7CFBE463B0EF}" srcId="{55DBC4D2-9C23-47FB-BAB9-B291E4D95111}" destId="{8EB3FC5B-633C-4DE7-8262-D2A73CA6DDB5}" srcOrd="2" destOrd="0" parTransId="{0E5C506D-3E6C-4FD2-A3EB-9BA67594CF94}" sibTransId="{23C99097-97D9-423E-A814-261258360750}"/>
    <dgm:cxn modelId="{4C35D326-5B60-4A6D-B586-C6AFD071DCC3}" type="presOf" srcId="{55DBC4D2-9C23-47FB-BAB9-B291E4D95111}" destId="{98270BA2-45D7-42AC-8BFB-8B7171604CCC}" srcOrd="0" destOrd="0" presId="urn:microsoft.com/office/officeart/2008/layout/AlternatingHexagons"/>
    <dgm:cxn modelId="{53515527-A873-4F0F-8386-E5DA9EE5EF3D}" srcId="{55DBC4D2-9C23-47FB-BAB9-B291E4D95111}" destId="{51445905-FF0F-41B6-9A01-93EE06F02216}" srcOrd="1" destOrd="0" parTransId="{E953F904-0E49-4412-B21D-79BEC356FDA5}" sibTransId="{8769E089-0960-4BAE-88E2-48AF60A16870}"/>
    <dgm:cxn modelId="{13208A33-5D63-40C5-989F-A7F114C7DF9E}" type="presOf" srcId="{19F1A6E3-37AC-4E41-8A5F-59E003340AB3}" destId="{E1066875-718D-4D9A-AD82-2806DD6169B4}" srcOrd="0" destOrd="0" presId="urn:microsoft.com/office/officeart/2008/layout/AlternatingHexagons"/>
    <dgm:cxn modelId="{5622D940-9616-4F97-89A8-DEB8A728DCF9}" srcId="{51445905-FF0F-41B6-9A01-93EE06F02216}" destId="{3FD8AE36-A655-43FB-9B69-040A01421254}" srcOrd="0" destOrd="0" parTransId="{AAC8C426-160D-441F-824A-065142F97632}" sibTransId="{B69ED3B9-8B9B-4C8B-88AE-B1067F9C31D9}"/>
    <dgm:cxn modelId="{5D76646B-E5F9-47E4-869B-96C1E69B1F07}" type="presOf" srcId="{9E3E012F-DEB5-4EB8-8DD8-418609D53249}" destId="{C54F2DA6-EF76-498C-BF67-382BE5463094}" srcOrd="0" destOrd="0" presId="urn:microsoft.com/office/officeart/2008/layout/AlternatingHexagons"/>
    <dgm:cxn modelId="{D1D5FB54-ACCA-4C17-B799-8BF98B06A02A}" type="presOf" srcId="{8EB3FC5B-633C-4DE7-8262-D2A73CA6DDB5}" destId="{D7632AC0-0E89-42C7-89C7-43FF91C8B168}" srcOrd="0" destOrd="0" presId="urn:microsoft.com/office/officeart/2008/layout/AlternatingHexagons"/>
    <dgm:cxn modelId="{E6632A89-69AB-4DE5-9C33-0E0F96CC99E7}" type="presOf" srcId="{51445905-FF0F-41B6-9A01-93EE06F02216}" destId="{43A5ABF3-0284-4A91-8DC4-3A5ECC84C378}" srcOrd="0" destOrd="0" presId="urn:microsoft.com/office/officeart/2008/layout/AlternatingHexagons"/>
    <dgm:cxn modelId="{2FF68595-D2D1-42C5-BF6B-A9B30BD8E4E7}" srcId="{19F1A6E3-37AC-4E41-8A5F-59E003340AB3}" destId="{9E3E012F-DEB5-4EB8-8DD8-418609D53249}" srcOrd="0" destOrd="0" parTransId="{3DD0616A-5943-4D67-ABC4-4804A0C1B128}" sibTransId="{68CF4B68-1565-4FC5-8C0C-4833ACB9F324}"/>
    <dgm:cxn modelId="{67B19098-F909-4F48-9567-B8CA823D1A48}" srcId="{55DBC4D2-9C23-47FB-BAB9-B291E4D95111}" destId="{19F1A6E3-37AC-4E41-8A5F-59E003340AB3}" srcOrd="0" destOrd="0" parTransId="{1ADE25CD-9729-47BB-BB79-142BDD752825}" sibTransId="{FC29E890-C86D-483E-8EAD-DEC42EC03215}"/>
    <dgm:cxn modelId="{3BBC719D-D29B-4973-8D9C-A534FADCCD94}" type="presOf" srcId="{8769E089-0960-4BAE-88E2-48AF60A16870}" destId="{C9FE5C3A-582A-414D-B662-3153C459371F}" srcOrd="0" destOrd="0" presId="urn:microsoft.com/office/officeart/2008/layout/AlternatingHexagons"/>
    <dgm:cxn modelId="{0B5FC5A0-C59E-4497-BFE0-39FA148F6D0A}" type="presOf" srcId="{3FD8AE36-A655-43FB-9B69-040A01421254}" destId="{6507A6BF-05FA-4627-A5DB-4F8C39170654}" srcOrd="0" destOrd="0" presId="urn:microsoft.com/office/officeart/2008/layout/AlternatingHexagons"/>
    <dgm:cxn modelId="{52B8AEB3-1EDA-4CD3-86AA-46A44090B6A1}" srcId="{8EB3FC5B-633C-4DE7-8262-D2A73CA6DDB5}" destId="{F5524CF6-ED76-4B5E-A529-24D2A69124F6}" srcOrd="0" destOrd="0" parTransId="{3F78CFF4-857A-4A15-9763-0B3406FF18F8}" sibTransId="{E890F618-571A-46C6-9FB1-847650A0FAC0}"/>
    <dgm:cxn modelId="{EF8B3DC8-1043-462A-AE03-C58A13B3784B}" type="presOf" srcId="{FC29E890-C86D-483E-8EAD-DEC42EC03215}" destId="{4EB1BB7A-EA71-4A79-96A7-7480107066DB}" srcOrd="0" destOrd="0" presId="urn:microsoft.com/office/officeart/2008/layout/AlternatingHexagons"/>
    <dgm:cxn modelId="{22E6C7D4-03BC-4931-BBE5-2F29B1303229}" type="presOf" srcId="{F5524CF6-ED76-4B5E-A529-24D2A69124F6}" destId="{F9D35B73-B5FD-4CA4-BEF9-D8E738DFB917}" srcOrd="0" destOrd="0" presId="urn:microsoft.com/office/officeart/2008/layout/AlternatingHexagons"/>
    <dgm:cxn modelId="{D6B707A1-1B21-4FB8-ABAC-3F6B3D261541}" type="presParOf" srcId="{98270BA2-45D7-42AC-8BFB-8B7171604CCC}" destId="{789FF0DD-3B52-426A-8285-00A4268A0B28}" srcOrd="0" destOrd="0" presId="urn:microsoft.com/office/officeart/2008/layout/AlternatingHexagons"/>
    <dgm:cxn modelId="{A538AC17-199A-492D-A55E-045512664732}" type="presParOf" srcId="{789FF0DD-3B52-426A-8285-00A4268A0B28}" destId="{E1066875-718D-4D9A-AD82-2806DD6169B4}" srcOrd="0" destOrd="0" presId="urn:microsoft.com/office/officeart/2008/layout/AlternatingHexagons"/>
    <dgm:cxn modelId="{87D20855-8905-46BA-8BF3-F6ADF1E21DCA}" type="presParOf" srcId="{789FF0DD-3B52-426A-8285-00A4268A0B28}" destId="{C54F2DA6-EF76-498C-BF67-382BE5463094}" srcOrd="1" destOrd="0" presId="urn:microsoft.com/office/officeart/2008/layout/AlternatingHexagons"/>
    <dgm:cxn modelId="{C40238B1-254F-4D13-88CF-47AA1EA66DD4}" type="presParOf" srcId="{789FF0DD-3B52-426A-8285-00A4268A0B28}" destId="{31EB94D2-183A-48C2-A607-FD22BF06F57E}" srcOrd="2" destOrd="0" presId="urn:microsoft.com/office/officeart/2008/layout/AlternatingHexagons"/>
    <dgm:cxn modelId="{335C9B96-326F-4985-B747-FB1C896C3F98}" type="presParOf" srcId="{789FF0DD-3B52-426A-8285-00A4268A0B28}" destId="{7E725057-43DB-4CE0-B883-7EAD987004B7}" srcOrd="3" destOrd="0" presId="urn:microsoft.com/office/officeart/2008/layout/AlternatingHexagons"/>
    <dgm:cxn modelId="{E226A668-0C38-4846-94CE-D295495CF06E}" type="presParOf" srcId="{789FF0DD-3B52-426A-8285-00A4268A0B28}" destId="{4EB1BB7A-EA71-4A79-96A7-7480107066DB}" srcOrd="4" destOrd="0" presId="urn:microsoft.com/office/officeart/2008/layout/AlternatingHexagons"/>
    <dgm:cxn modelId="{008B4249-DE0A-416B-AD85-B16165CE252B}" type="presParOf" srcId="{98270BA2-45D7-42AC-8BFB-8B7171604CCC}" destId="{E57DF451-D1CF-4AC0-95DE-E1CCBE3045EC}" srcOrd="1" destOrd="0" presId="urn:microsoft.com/office/officeart/2008/layout/AlternatingHexagons"/>
    <dgm:cxn modelId="{616ABA48-7486-4B2E-835C-5866FF0E5203}" type="presParOf" srcId="{98270BA2-45D7-42AC-8BFB-8B7171604CCC}" destId="{F197D95C-7AF0-4910-B81B-C96B91CBF26E}" srcOrd="2" destOrd="0" presId="urn:microsoft.com/office/officeart/2008/layout/AlternatingHexagons"/>
    <dgm:cxn modelId="{5E414B9F-8ADA-4FFB-8839-B6C44F804D3D}" type="presParOf" srcId="{F197D95C-7AF0-4910-B81B-C96B91CBF26E}" destId="{43A5ABF3-0284-4A91-8DC4-3A5ECC84C378}" srcOrd="0" destOrd="0" presId="urn:microsoft.com/office/officeart/2008/layout/AlternatingHexagons"/>
    <dgm:cxn modelId="{F9BFB4D1-E01A-4A1C-81EA-0D95E50E0CB8}" type="presParOf" srcId="{F197D95C-7AF0-4910-B81B-C96B91CBF26E}" destId="{6507A6BF-05FA-4627-A5DB-4F8C39170654}" srcOrd="1" destOrd="0" presId="urn:microsoft.com/office/officeart/2008/layout/AlternatingHexagons"/>
    <dgm:cxn modelId="{429D3C8B-8814-4184-A4F9-C9C9FB948AD7}" type="presParOf" srcId="{F197D95C-7AF0-4910-B81B-C96B91CBF26E}" destId="{4D0EE87F-1F65-4002-885D-2411DF31EA07}" srcOrd="2" destOrd="0" presId="urn:microsoft.com/office/officeart/2008/layout/AlternatingHexagons"/>
    <dgm:cxn modelId="{DE50AE1B-53F5-4E9F-86DA-FE22C7A704C6}" type="presParOf" srcId="{F197D95C-7AF0-4910-B81B-C96B91CBF26E}" destId="{BE7EADB4-3217-4AEC-8FAF-4914AAC84844}" srcOrd="3" destOrd="0" presId="urn:microsoft.com/office/officeart/2008/layout/AlternatingHexagons"/>
    <dgm:cxn modelId="{C79B97A0-A717-44B5-BC1F-626F6273B122}" type="presParOf" srcId="{F197D95C-7AF0-4910-B81B-C96B91CBF26E}" destId="{C9FE5C3A-582A-414D-B662-3153C459371F}" srcOrd="4" destOrd="0" presId="urn:microsoft.com/office/officeart/2008/layout/AlternatingHexagons"/>
    <dgm:cxn modelId="{E2934477-9D8D-4AB6-B540-687A08884199}" type="presParOf" srcId="{98270BA2-45D7-42AC-8BFB-8B7171604CCC}" destId="{221FDCB5-D52B-4865-A15C-D46AB050F433}" srcOrd="3" destOrd="0" presId="urn:microsoft.com/office/officeart/2008/layout/AlternatingHexagons"/>
    <dgm:cxn modelId="{CBE56F69-A127-4DCF-85FA-77F21949433A}" type="presParOf" srcId="{98270BA2-45D7-42AC-8BFB-8B7171604CCC}" destId="{EB4D8DF1-D9BF-4D6A-A3B5-C116067CD590}" srcOrd="4" destOrd="0" presId="urn:microsoft.com/office/officeart/2008/layout/AlternatingHexagons"/>
    <dgm:cxn modelId="{5F5C8F3D-CF3F-418A-9000-5269EEC3FA9E}" type="presParOf" srcId="{EB4D8DF1-D9BF-4D6A-A3B5-C116067CD590}" destId="{D7632AC0-0E89-42C7-89C7-43FF91C8B168}" srcOrd="0" destOrd="0" presId="urn:microsoft.com/office/officeart/2008/layout/AlternatingHexagons"/>
    <dgm:cxn modelId="{92803005-5C65-40F0-9CAD-8F1D8187258C}" type="presParOf" srcId="{EB4D8DF1-D9BF-4D6A-A3B5-C116067CD590}" destId="{F9D35B73-B5FD-4CA4-BEF9-D8E738DFB917}" srcOrd="1" destOrd="0" presId="urn:microsoft.com/office/officeart/2008/layout/AlternatingHexagons"/>
    <dgm:cxn modelId="{5F649FDC-B257-4B03-924B-318EE59F0B18}" type="presParOf" srcId="{EB4D8DF1-D9BF-4D6A-A3B5-C116067CD590}" destId="{628F2254-F9A8-4BFE-BE70-D88AF2CFCAC0}" srcOrd="2" destOrd="0" presId="urn:microsoft.com/office/officeart/2008/layout/AlternatingHexagons"/>
    <dgm:cxn modelId="{5C57C193-E889-4B60-9D09-03ED6BFCED1B}" type="presParOf" srcId="{EB4D8DF1-D9BF-4D6A-A3B5-C116067CD590}" destId="{90698E09-6BA4-4096-A1DB-7C2CC184529C}" srcOrd="3" destOrd="0" presId="urn:microsoft.com/office/officeart/2008/layout/AlternatingHexagons"/>
    <dgm:cxn modelId="{C761674C-296D-4BE1-BE3F-F164EAA3C67D}" type="presParOf" srcId="{EB4D8DF1-D9BF-4D6A-A3B5-C116067CD590}" destId="{7C23CBF6-1D38-4ECD-BB98-07C523B8BE5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75294F-B957-4937-8392-63DC10F54517}" type="doc">
      <dgm:prSet loTypeId="urn:microsoft.com/office/officeart/2005/8/layout/hProcess9" loCatId="process" qsTypeId="urn:microsoft.com/office/officeart/2005/8/quickstyle/simple3" qsCatId="simple" csTypeId="urn:microsoft.com/office/officeart/2005/8/colors/colorful2" csCatId="colorful" phldr="1"/>
      <dgm:spPr/>
    </dgm:pt>
    <dgm:pt modelId="{8A8CC6F4-7FE3-487D-ABD7-C05735F9F77D}">
      <dgm:prSet phldrT="[Texto]" custT="1"/>
      <dgm:spPr/>
      <dgm:t>
        <a:bodyPr/>
        <a:lstStyle/>
        <a:p>
          <a:r>
            <a:rPr lang="en-US" sz="3200" dirty="0"/>
            <a:t>1</a:t>
          </a:r>
        </a:p>
        <a:p>
          <a:r>
            <a:rPr lang="en-US" sz="3200" dirty="0"/>
            <a:t>LIMPIEZA</a:t>
          </a:r>
          <a:endParaRPr lang="es-MX" sz="3200" dirty="0"/>
        </a:p>
      </dgm:t>
    </dgm:pt>
    <dgm:pt modelId="{12C4C59D-28A8-4696-94E7-99F796CE097D}" type="parTrans" cxnId="{5DDF466D-7491-4446-99A5-7F70A0460098}">
      <dgm:prSet/>
      <dgm:spPr/>
      <dgm:t>
        <a:bodyPr/>
        <a:lstStyle/>
        <a:p>
          <a:endParaRPr lang="es-MX"/>
        </a:p>
      </dgm:t>
    </dgm:pt>
    <dgm:pt modelId="{923DEB4F-98CB-46F5-830F-EA856BE9D004}" type="sibTrans" cxnId="{5DDF466D-7491-4446-99A5-7F70A0460098}">
      <dgm:prSet/>
      <dgm:spPr/>
      <dgm:t>
        <a:bodyPr/>
        <a:lstStyle/>
        <a:p>
          <a:endParaRPr lang="es-MX"/>
        </a:p>
      </dgm:t>
    </dgm:pt>
    <dgm:pt modelId="{0045C0B4-EBB1-409C-9D55-4914F81DEA09}">
      <dgm:prSet phldrT="[Texto]" custT="1"/>
      <dgm:spPr/>
      <dgm:t>
        <a:bodyPr/>
        <a:lstStyle/>
        <a:p>
          <a:r>
            <a:rPr lang="en-US" sz="2400" dirty="0"/>
            <a:t>2</a:t>
          </a:r>
        </a:p>
        <a:p>
          <a:r>
            <a:rPr lang="en-US" sz="2400" dirty="0"/>
            <a:t>PROTECCI</a:t>
          </a:r>
          <a:r>
            <a:rPr lang="es-MX" sz="2400" dirty="0" err="1"/>
            <a:t>Ó</a:t>
          </a:r>
          <a:r>
            <a:rPr lang="en-US" sz="2400" dirty="0"/>
            <a:t>N </a:t>
          </a:r>
          <a:endParaRPr lang="es-MX" sz="2400" dirty="0"/>
        </a:p>
      </dgm:t>
    </dgm:pt>
    <dgm:pt modelId="{3C155822-8430-4AC4-880D-08978312C693}" type="parTrans" cxnId="{53013955-108C-4B8C-86A5-B75BCE95EE4F}">
      <dgm:prSet/>
      <dgm:spPr/>
      <dgm:t>
        <a:bodyPr/>
        <a:lstStyle/>
        <a:p>
          <a:endParaRPr lang="es-MX"/>
        </a:p>
      </dgm:t>
    </dgm:pt>
    <dgm:pt modelId="{C2631CDE-80BB-4A8F-87A5-60B0F564A060}" type="sibTrans" cxnId="{53013955-108C-4B8C-86A5-B75BCE95EE4F}">
      <dgm:prSet/>
      <dgm:spPr/>
      <dgm:t>
        <a:bodyPr/>
        <a:lstStyle/>
        <a:p>
          <a:endParaRPr lang="es-MX"/>
        </a:p>
      </dgm:t>
    </dgm:pt>
    <dgm:pt modelId="{D23ED2B6-5F49-4EE7-8FF8-F35F6A839BBD}" type="pres">
      <dgm:prSet presAssocID="{1275294F-B957-4937-8392-63DC10F54517}" presName="CompostProcess" presStyleCnt="0">
        <dgm:presLayoutVars>
          <dgm:dir/>
          <dgm:resizeHandles val="exact"/>
        </dgm:presLayoutVars>
      </dgm:prSet>
      <dgm:spPr/>
    </dgm:pt>
    <dgm:pt modelId="{1A9EDB42-C67F-4CC1-BC10-42C7C19C75C5}" type="pres">
      <dgm:prSet presAssocID="{1275294F-B957-4937-8392-63DC10F54517}" presName="arrow" presStyleLbl="bgShp" presStyleIdx="0" presStyleCnt="1" custLinFactNeighborX="5856" custLinFactNeighborY="21"/>
      <dgm:spPr/>
    </dgm:pt>
    <dgm:pt modelId="{A1E81F71-7EA4-4AA2-B432-9720FAFAEEE1}" type="pres">
      <dgm:prSet presAssocID="{1275294F-B957-4937-8392-63DC10F54517}" presName="linearProcess" presStyleCnt="0"/>
      <dgm:spPr/>
    </dgm:pt>
    <dgm:pt modelId="{C80751EA-93B5-4D40-A3F0-0FD83C0B0A07}" type="pres">
      <dgm:prSet presAssocID="{8A8CC6F4-7FE3-487D-ABD7-C05735F9F77D}" presName="textNode" presStyleLbl="node1" presStyleIdx="0" presStyleCnt="2" custLinFactX="-5262" custLinFactNeighborX="-100000" custLinFactNeighborY="3631">
        <dgm:presLayoutVars>
          <dgm:bulletEnabled val="1"/>
        </dgm:presLayoutVars>
      </dgm:prSet>
      <dgm:spPr/>
    </dgm:pt>
    <dgm:pt modelId="{B1E79B44-6A54-40B3-A48A-D270AC130E40}" type="pres">
      <dgm:prSet presAssocID="{923DEB4F-98CB-46F5-830F-EA856BE9D004}" presName="sibTrans" presStyleCnt="0"/>
      <dgm:spPr/>
    </dgm:pt>
    <dgm:pt modelId="{61D33314-8A97-4F06-86DA-623AC890E652}" type="pres">
      <dgm:prSet presAssocID="{0045C0B4-EBB1-409C-9D55-4914F81DEA09}" presName="textNode" presStyleLbl="node1" presStyleIdx="1" presStyleCnt="2" custLinFactX="-9670" custLinFactNeighborX="-100000" custLinFactNeighborY="3631">
        <dgm:presLayoutVars>
          <dgm:bulletEnabled val="1"/>
        </dgm:presLayoutVars>
      </dgm:prSet>
      <dgm:spPr/>
    </dgm:pt>
  </dgm:ptLst>
  <dgm:cxnLst>
    <dgm:cxn modelId="{33ED4241-103C-4B61-ACD5-D89BC120CBB7}" type="presOf" srcId="{0045C0B4-EBB1-409C-9D55-4914F81DEA09}" destId="{61D33314-8A97-4F06-86DA-623AC890E652}" srcOrd="0" destOrd="0" presId="urn:microsoft.com/office/officeart/2005/8/layout/hProcess9"/>
    <dgm:cxn modelId="{5DDF466D-7491-4446-99A5-7F70A0460098}" srcId="{1275294F-B957-4937-8392-63DC10F54517}" destId="{8A8CC6F4-7FE3-487D-ABD7-C05735F9F77D}" srcOrd="0" destOrd="0" parTransId="{12C4C59D-28A8-4696-94E7-99F796CE097D}" sibTransId="{923DEB4F-98CB-46F5-830F-EA856BE9D004}"/>
    <dgm:cxn modelId="{A9C1E972-5021-41E1-8F23-0777366185F2}" type="presOf" srcId="{1275294F-B957-4937-8392-63DC10F54517}" destId="{D23ED2B6-5F49-4EE7-8FF8-F35F6A839BBD}" srcOrd="0" destOrd="0" presId="urn:microsoft.com/office/officeart/2005/8/layout/hProcess9"/>
    <dgm:cxn modelId="{53013955-108C-4B8C-86A5-B75BCE95EE4F}" srcId="{1275294F-B957-4937-8392-63DC10F54517}" destId="{0045C0B4-EBB1-409C-9D55-4914F81DEA09}" srcOrd="1" destOrd="0" parTransId="{3C155822-8430-4AC4-880D-08978312C693}" sibTransId="{C2631CDE-80BB-4A8F-87A5-60B0F564A060}"/>
    <dgm:cxn modelId="{3797D976-78E6-466E-9ECD-287B492B928B}" type="presOf" srcId="{8A8CC6F4-7FE3-487D-ABD7-C05735F9F77D}" destId="{C80751EA-93B5-4D40-A3F0-0FD83C0B0A07}" srcOrd="0" destOrd="0" presId="urn:microsoft.com/office/officeart/2005/8/layout/hProcess9"/>
    <dgm:cxn modelId="{ACDE9355-E0A4-46B9-A973-A60DF4A0E807}" type="presParOf" srcId="{D23ED2B6-5F49-4EE7-8FF8-F35F6A839BBD}" destId="{1A9EDB42-C67F-4CC1-BC10-42C7C19C75C5}" srcOrd="0" destOrd="0" presId="urn:microsoft.com/office/officeart/2005/8/layout/hProcess9"/>
    <dgm:cxn modelId="{E24832E6-D861-4774-B2D2-BE8CB2C6AFA4}" type="presParOf" srcId="{D23ED2B6-5F49-4EE7-8FF8-F35F6A839BBD}" destId="{A1E81F71-7EA4-4AA2-B432-9720FAFAEEE1}" srcOrd="1" destOrd="0" presId="urn:microsoft.com/office/officeart/2005/8/layout/hProcess9"/>
    <dgm:cxn modelId="{587DBCFE-8213-4A87-AC60-6A0F914C5F44}" type="presParOf" srcId="{A1E81F71-7EA4-4AA2-B432-9720FAFAEEE1}" destId="{C80751EA-93B5-4D40-A3F0-0FD83C0B0A07}" srcOrd="0" destOrd="0" presId="urn:microsoft.com/office/officeart/2005/8/layout/hProcess9"/>
    <dgm:cxn modelId="{3943B6BB-0F33-4B24-91F2-550FB0E70069}" type="presParOf" srcId="{A1E81F71-7EA4-4AA2-B432-9720FAFAEEE1}" destId="{B1E79B44-6A54-40B3-A48A-D270AC130E40}" srcOrd="1" destOrd="0" presId="urn:microsoft.com/office/officeart/2005/8/layout/hProcess9"/>
    <dgm:cxn modelId="{046E25D6-0CAF-4DF0-9A92-97B277AA6B9C}" type="presParOf" srcId="{A1E81F71-7EA4-4AA2-B432-9720FAFAEEE1}" destId="{61D33314-8A97-4F06-86DA-623AC890E652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57082-A9D5-4973-A484-8DE611E38434}">
      <dsp:nvSpPr>
        <dsp:cNvPr id="0" name=""/>
        <dsp:cNvSpPr/>
      </dsp:nvSpPr>
      <dsp:spPr>
        <a:xfrm>
          <a:off x="4822" y="673708"/>
          <a:ext cx="2108299" cy="1264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Introducción</a:t>
          </a:r>
          <a:r>
            <a:rPr lang="en-US" sz="1800" kern="1200" dirty="0"/>
            <a:t> </a:t>
          </a:r>
          <a:endParaRPr lang="es-MX" sz="1800" kern="1200" dirty="0"/>
        </a:p>
      </dsp:txBody>
      <dsp:txXfrm>
        <a:off x="41872" y="710758"/>
        <a:ext cx="2034199" cy="1190879"/>
      </dsp:txXfrm>
    </dsp:sp>
    <dsp:sp modelId="{EE07C9D1-274F-4B28-86FA-4483DDA8DB92}">
      <dsp:nvSpPr>
        <dsp:cNvPr id="0" name=""/>
        <dsp:cNvSpPr/>
      </dsp:nvSpPr>
      <dsp:spPr>
        <a:xfrm>
          <a:off x="2298651" y="1044768"/>
          <a:ext cx="446959" cy="522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2298651" y="1149340"/>
        <a:ext cx="312871" cy="313714"/>
      </dsp:txXfrm>
    </dsp:sp>
    <dsp:sp modelId="{F848EC8F-2A5A-4B39-A0C0-63644835A198}">
      <dsp:nvSpPr>
        <dsp:cNvPr id="0" name=""/>
        <dsp:cNvSpPr/>
      </dsp:nvSpPr>
      <dsp:spPr>
        <a:xfrm>
          <a:off x="2956440" y="673708"/>
          <a:ext cx="2108299" cy="1264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65289"/>
                <a:satOff val="1599"/>
                <a:lumOff val="-7675"/>
                <a:alphaOff val="0"/>
                <a:tint val="50000"/>
                <a:satMod val="300000"/>
              </a:schemeClr>
            </a:gs>
            <a:gs pos="35000">
              <a:schemeClr val="accent5">
                <a:hueOff val="465289"/>
                <a:satOff val="1599"/>
                <a:lumOff val="-7675"/>
                <a:alphaOff val="0"/>
                <a:tint val="37000"/>
                <a:satMod val="300000"/>
              </a:schemeClr>
            </a:gs>
            <a:gs pos="100000">
              <a:schemeClr val="accent5">
                <a:hueOff val="465289"/>
                <a:satOff val="1599"/>
                <a:lumOff val="-76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Objetivos</a:t>
          </a:r>
          <a:endParaRPr lang="es-MX" sz="1800" kern="1200" dirty="0"/>
        </a:p>
      </dsp:txBody>
      <dsp:txXfrm>
        <a:off x="2993490" y="710758"/>
        <a:ext cx="2034199" cy="1190879"/>
      </dsp:txXfrm>
    </dsp:sp>
    <dsp:sp modelId="{85BCF619-F239-4FB5-B4B0-D37DA907250F}">
      <dsp:nvSpPr>
        <dsp:cNvPr id="0" name=""/>
        <dsp:cNvSpPr/>
      </dsp:nvSpPr>
      <dsp:spPr>
        <a:xfrm>
          <a:off x="5250270" y="1044768"/>
          <a:ext cx="446959" cy="522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542838"/>
                <a:satOff val="1866"/>
                <a:lumOff val="-8954"/>
                <a:alphaOff val="0"/>
                <a:tint val="50000"/>
                <a:satMod val="300000"/>
              </a:schemeClr>
            </a:gs>
            <a:gs pos="35000">
              <a:schemeClr val="accent5">
                <a:hueOff val="542838"/>
                <a:satOff val="1866"/>
                <a:lumOff val="-8954"/>
                <a:alphaOff val="0"/>
                <a:tint val="37000"/>
                <a:satMod val="300000"/>
              </a:schemeClr>
            </a:gs>
            <a:gs pos="100000">
              <a:schemeClr val="accent5">
                <a:hueOff val="542838"/>
                <a:satOff val="1866"/>
                <a:lumOff val="-895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5250270" y="1149340"/>
        <a:ext cx="312871" cy="313714"/>
      </dsp:txXfrm>
    </dsp:sp>
    <dsp:sp modelId="{36D4DBB1-BFED-4AA5-8860-8C763A53C747}">
      <dsp:nvSpPr>
        <dsp:cNvPr id="0" name=""/>
        <dsp:cNvSpPr/>
      </dsp:nvSpPr>
      <dsp:spPr>
        <a:xfrm>
          <a:off x="5908059" y="673708"/>
          <a:ext cx="2108299" cy="1264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930579"/>
                <a:satOff val="3199"/>
                <a:lumOff val="-15350"/>
                <a:alphaOff val="0"/>
                <a:tint val="50000"/>
                <a:satMod val="300000"/>
              </a:schemeClr>
            </a:gs>
            <a:gs pos="35000">
              <a:schemeClr val="accent5">
                <a:hueOff val="930579"/>
                <a:satOff val="3199"/>
                <a:lumOff val="-15350"/>
                <a:alphaOff val="0"/>
                <a:tint val="37000"/>
                <a:satMod val="300000"/>
              </a:schemeClr>
            </a:gs>
            <a:gs pos="100000">
              <a:schemeClr val="accent5">
                <a:hueOff val="930579"/>
                <a:satOff val="3199"/>
                <a:lumOff val="-1535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Justificaci</a:t>
          </a:r>
          <a:r>
            <a:rPr lang="es-MX" sz="1800" kern="1200" dirty="0" err="1"/>
            <a:t>ón</a:t>
          </a:r>
          <a:endParaRPr lang="es-MX" sz="1800" kern="1200" dirty="0"/>
        </a:p>
      </dsp:txBody>
      <dsp:txXfrm>
        <a:off x="5945109" y="710758"/>
        <a:ext cx="2034199" cy="1190879"/>
      </dsp:txXfrm>
    </dsp:sp>
    <dsp:sp modelId="{7A3C8BD4-A697-4DCE-807A-451036FDC97A}">
      <dsp:nvSpPr>
        <dsp:cNvPr id="0" name=""/>
        <dsp:cNvSpPr/>
      </dsp:nvSpPr>
      <dsp:spPr>
        <a:xfrm>
          <a:off x="8201888" y="1044768"/>
          <a:ext cx="446959" cy="522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085675"/>
                <a:satOff val="3732"/>
                <a:lumOff val="-17909"/>
                <a:alphaOff val="0"/>
                <a:tint val="50000"/>
                <a:satMod val="300000"/>
              </a:schemeClr>
            </a:gs>
            <a:gs pos="35000">
              <a:schemeClr val="accent5">
                <a:hueOff val="1085675"/>
                <a:satOff val="3732"/>
                <a:lumOff val="-17909"/>
                <a:alphaOff val="0"/>
                <a:tint val="37000"/>
                <a:satMod val="300000"/>
              </a:schemeClr>
            </a:gs>
            <a:gs pos="100000">
              <a:schemeClr val="accent5">
                <a:hueOff val="1085675"/>
                <a:satOff val="3732"/>
                <a:lumOff val="-1790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>
        <a:off x="8201888" y="1149340"/>
        <a:ext cx="312871" cy="313714"/>
      </dsp:txXfrm>
    </dsp:sp>
    <dsp:sp modelId="{6472EB84-6984-4102-835F-6178F007101B}">
      <dsp:nvSpPr>
        <dsp:cNvPr id="0" name=""/>
        <dsp:cNvSpPr/>
      </dsp:nvSpPr>
      <dsp:spPr>
        <a:xfrm>
          <a:off x="8859677" y="673708"/>
          <a:ext cx="2108299" cy="1264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95868"/>
                <a:satOff val="4798"/>
                <a:lumOff val="-23025"/>
                <a:alphaOff val="0"/>
                <a:tint val="50000"/>
                <a:satMod val="300000"/>
              </a:schemeClr>
            </a:gs>
            <a:gs pos="35000">
              <a:schemeClr val="accent5">
                <a:hueOff val="1395868"/>
                <a:satOff val="4798"/>
                <a:lumOff val="-23025"/>
                <a:alphaOff val="0"/>
                <a:tint val="37000"/>
                <a:satMod val="300000"/>
              </a:schemeClr>
            </a:gs>
            <a:gs pos="100000">
              <a:schemeClr val="accent5">
                <a:hueOff val="1395868"/>
                <a:satOff val="4798"/>
                <a:lumOff val="-230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Alcance</a:t>
          </a:r>
        </a:p>
      </dsp:txBody>
      <dsp:txXfrm>
        <a:off x="8896727" y="710758"/>
        <a:ext cx="2034199" cy="1190879"/>
      </dsp:txXfrm>
    </dsp:sp>
    <dsp:sp modelId="{27402647-59A4-4A45-8A8D-22BF0B021A6E}">
      <dsp:nvSpPr>
        <dsp:cNvPr id="0" name=""/>
        <dsp:cNvSpPr/>
      </dsp:nvSpPr>
      <dsp:spPr>
        <a:xfrm rot="5400000">
          <a:off x="9690347" y="2086268"/>
          <a:ext cx="446959" cy="522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628513"/>
                <a:satOff val="5598"/>
                <a:lumOff val="-26863"/>
                <a:alphaOff val="0"/>
                <a:tint val="50000"/>
                <a:satMod val="300000"/>
              </a:schemeClr>
            </a:gs>
            <a:gs pos="35000">
              <a:schemeClr val="accent5">
                <a:hueOff val="1628513"/>
                <a:satOff val="5598"/>
                <a:lumOff val="-26863"/>
                <a:alphaOff val="0"/>
                <a:tint val="37000"/>
                <a:satMod val="300000"/>
              </a:schemeClr>
            </a:gs>
            <a:gs pos="100000">
              <a:schemeClr val="accent5">
                <a:hueOff val="1628513"/>
                <a:satOff val="5598"/>
                <a:lumOff val="-268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 rot="-5400000">
        <a:off x="9756970" y="2124217"/>
        <a:ext cx="313714" cy="312871"/>
      </dsp:txXfrm>
    </dsp:sp>
    <dsp:sp modelId="{94C423CA-1B64-426A-A541-FC86541E598A}">
      <dsp:nvSpPr>
        <dsp:cNvPr id="0" name=""/>
        <dsp:cNvSpPr/>
      </dsp:nvSpPr>
      <dsp:spPr>
        <a:xfrm>
          <a:off x="8859677" y="2782007"/>
          <a:ext cx="2108299" cy="1264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861158"/>
                <a:satOff val="6398"/>
                <a:lumOff val="-30701"/>
                <a:alphaOff val="0"/>
                <a:tint val="50000"/>
                <a:satMod val="300000"/>
              </a:schemeClr>
            </a:gs>
            <a:gs pos="35000">
              <a:schemeClr val="accent5">
                <a:hueOff val="1861158"/>
                <a:satOff val="6398"/>
                <a:lumOff val="-30701"/>
                <a:alphaOff val="0"/>
                <a:tint val="37000"/>
                <a:satMod val="300000"/>
              </a:schemeClr>
            </a:gs>
            <a:gs pos="100000">
              <a:schemeClr val="accent5">
                <a:hueOff val="1861158"/>
                <a:satOff val="6398"/>
                <a:lumOff val="-307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Fundamento Teórico </a:t>
          </a:r>
        </a:p>
      </dsp:txBody>
      <dsp:txXfrm>
        <a:off x="8896727" y="2819057"/>
        <a:ext cx="2034199" cy="1190879"/>
      </dsp:txXfrm>
    </dsp:sp>
    <dsp:sp modelId="{45F682E5-EFF9-46C4-8CE1-BDF98FB7A9E7}">
      <dsp:nvSpPr>
        <dsp:cNvPr id="0" name=""/>
        <dsp:cNvSpPr/>
      </dsp:nvSpPr>
      <dsp:spPr>
        <a:xfrm rot="10800000">
          <a:off x="8227188" y="3153067"/>
          <a:ext cx="446959" cy="522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171351"/>
                <a:satOff val="7464"/>
                <a:lumOff val="-35817"/>
                <a:alphaOff val="0"/>
                <a:tint val="50000"/>
                <a:satMod val="300000"/>
              </a:schemeClr>
            </a:gs>
            <a:gs pos="35000">
              <a:schemeClr val="accent5">
                <a:hueOff val="2171351"/>
                <a:satOff val="7464"/>
                <a:lumOff val="-35817"/>
                <a:alphaOff val="0"/>
                <a:tint val="37000"/>
                <a:satMod val="300000"/>
              </a:schemeClr>
            </a:gs>
            <a:gs pos="100000">
              <a:schemeClr val="accent5">
                <a:hueOff val="2171351"/>
                <a:satOff val="7464"/>
                <a:lumOff val="-358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 rot="10800000">
        <a:off x="8361276" y="3257639"/>
        <a:ext cx="312871" cy="313714"/>
      </dsp:txXfrm>
    </dsp:sp>
    <dsp:sp modelId="{94265479-29AE-497E-83C2-F5E9C425C18A}">
      <dsp:nvSpPr>
        <dsp:cNvPr id="0" name=""/>
        <dsp:cNvSpPr/>
      </dsp:nvSpPr>
      <dsp:spPr>
        <a:xfrm>
          <a:off x="5908059" y="2782007"/>
          <a:ext cx="2108299" cy="1264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326447"/>
                <a:satOff val="7997"/>
                <a:lumOff val="-38376"/>
                <a:alphaOff val="0"/>
                <a:tint val="50000"/>
                <a:satMod val="300000"/>
              </a:schemeClr>
            </a:gs>
            <a:gs pos="35000">
              <a:schemeClr val="accent5">
                <a:hueOff val="2326447"/>
                <a:satOff val="7997"/>
                <a:lumOff val="-38376"/>
                <a:alphaOff val="0"/>
                <a:tint val="37000"/>
                <a:satMod val="300000"/>
              </a:schemeClr>
            </a:gs>
            <a:gs pos="100000">
              <a:schemeClr val="accent5">
                <a:hueOff val="2326447"/>
                <a:satOff val="7997"/>
                <a:lumOff val="-383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Experimentación</a:t>
          </a:r>
        </a:p>
      </dsp:txBody>
      <dsp:txXfrm>
        <a:off x="5945109" y="2819057"/>
        <a:ext cx="2034199" cy="1190879"/>
      </dsp:txXfrm>
    </dsp:sp>
    <dsp:sp modelId="{1363EAE1-1658-4A9E-8B3E-70CFE7EFE7A6}">
      <dsp:nvSpPr>
        <dsp:cNvPr id="0" name=""/>
        <dsp:cNvSpPr/>
      </dsp:nvSpPr>
      <dsp:spPr>
        <a:xfrm rot="10800000">
          <a:off x="5275569" y="3153067"/>
          <a:ext cx="446959" cy="522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714188"/>
                <a:satOff val="9330"/>
                <a:lumOff val="-44772"/>
                <a:alphaOff val="0"/>
                <a:tint val="50000"/>
                <a:satMod val="300000"/>
              </a:schemeClr>
            </a:gs>
            <a:gs pos="35000">
              <a:schemeClr val="accent5">
                <a:hueOff val="2714188"/>
                <a:satOff val="9330"/>
                <a:lumOff val="-44772"/>
                <a:alphaOff val="0"/>
                <a:tint val="37000"/>
                <a:satMod val="300000"/>
              </a:schemeClr>
            </a:gs>
            <a:gs pos="100000">
              <a:schemeClr val="accent5">
                <a:hueOff val="2714188"/>
                <a:satOff val="9330"/>
                <a:lumOff val="-4477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 rot="10800000">
        <a:off x="5409657" y="3257639"/>
        <a:ext cx="312871" cy="313714"/>
      </dsp:txXfrm>
    </dsp:sp>
    <dsp:sp modelId="{150F6DDC-F11D-40FD-BE73-819E26F0FB1C}">
      <dsp:nvSpPr>
        <dsp:cNvPr id="0" name=""/>
        <dsp:cNvSpPr/>
      </dsp:nvSpPr>
      <dsp:spPr>
        <a:xfrm>
          <a:off x="2956440" y="2782007"/>
          <a:ext cx="2108299" cy="1264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791737"/>
                <a:satOff val="9597"/>
                <a:lumOff val="-46051"/>
                <a:alphaOff val="0"/>
                <a:tint val="50000"/>
                <a:satMod val="300000"/>
              </a:schemeClr>
            </a:gs>
            <a:gs pos="35000">
              <a:schemeClr val="accent5">
                <a:hueOff val="2791737"/>
                <a:satOff val="9597"/>
                <a:lumOff val="-46051"/>
                <a:alphaOff val="0"/>
                <a:tint val="37000"/>
                <a:satMod val="300000"/>
              </a:schemeClr>
            </a:gs>
            <a:gs pos="100000">
              <a:schemeClr val="accent5">
                <a:hueOff val="2791737"/>
                <a:satOff val="9597"/>
                <a:lumOff val="-4605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Análisis de Resultados</a:t>
          </a:r>
        </a:p>
      </dsp:txBody>
      <dsp:txXfrm>
        <a:off x="2993490" y="2819057"/>
        <a:ext cx="2034199" cy="1190879"/>
      </dsp:txXfrm>
    </dsp:sp>
    <dsp:sp modelId="{F6C606EF-BFBC-4A72-B81A-D07DB0B8CB31}">
      <dsp:nvSpPr>
        <dsp:cNvPr id="0" name=""/>
        <dsp:cNvSpPr/>
      </dsp:nvSpPr>
      <dsp:spPr>
        <a:xfrm rot="10800000">
          <a:off x="2323950" y="3153067"/>
          <a:ext cx="446959" cy="52285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tint val="50000"/>
                <a:satMod val="300000"/>
              </a:schemeClr>
            </a:gs>
            <a:gs pos="35000">
              <a:schemeClr val="accent5">
                <a:hueOff val="3257026"/>
                <a:satOff val="11196"/>
                <a:lumOff val="-53726"/>
                <a:alphaOff val="0"/>
                <a:tint val="37000"/>
                <a:satMod val="30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/>
        </a:p>
      </dsp:txBody>
      <dsp:txXfrm rot="10800000">
        <a:off x="2458038" y="3257639"/>
        <a:ext cx="312871" cy="313714"/>
      </dsp:txXfrm>
    </dsp:sp>
    <dsp:sp modelId="{7D9631FE-CDF5-4A41-899F-BCA7609142A6}">
      <dsp:nvSpPr>
        <dsp:cNvPr id="0" name=""/>
        <dsp:cNvSpPr/>
      </dsp:nvSpPr>
      <dsp:spPr>
        <a:xfrm>
          <a:off x="4822" y="2782007"/>
          <a:ext cx="2108299" cy="1264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tint val="50000"/>
                <a:satMod val="300000"/>
              </a:schemeClr>
            </a:gs>
            <a:gs pos="35000">
              <a:schemeClr val="accent5">
                <a:hueOff val="3257026"/>
                <a:satOff val="11196"/>
                <a:lumOff val="-53726"/>
                <a:alphaOff val="0"/>
                <a:tint val="37000"/>
                <a:satMod val="30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Conclusiones y Recomendaciones </a:t>
          </a:r>
        </a:p>
      </dsp:txBody>
      <dsp:txXfrm>
        <a:off x="41872" y="2819057"/>
        <a:ext cx="2034199" cy="1190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A3CA5-E943-495B-870E-B1E0A98D0516}">
      <dsp:nvSpPr>
        <dsp:cNvPr id="0" name=""/>
        <dsp:cNvSpPr/>
      </dsp:nvSpPr>
      <dsp:spPr>
        <a:xfrm>
          <a:off x="6180173" y="438208"/>
          <a:ext cx="2105801" cy="94001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Aprovechar Ventajas</a:t>
          </a:r>
        </a:p>
      </dsp:txBody>
      <dsp:txXfrm>
        <a:off x="6180173" y="438208"/>
        <a:ext cx="2105801" cy="940016"/>
      </dsp:txXfrm>
    </dsp:sp>
    <dsp:sp modelId="{594A0160-5734-4F64-9564-662F32C147EF}">
      <dsp:nvSpPr>
        <dsp:cNvPr id="0" name=""/>
        <dsp:cNvSpPr/>
      </dsp:nvSpPr>
      <dsp:spPr>
        <a:xfrm>
          <a:off x="2477856" y="14338"/>
          <a:ext cx="3555401" cy="185433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4FCF71B9-72FC-4D14-8E5E-A2760CAA8217}">
      <dsp:nvSpPr>
        <dsp:cNvPr id="0" name=""/>
        <dsp:cNvSpPr/>
      </dsp:nvSpPr>
      <dsp:spPr>
        <a:xfrm>
          <a:off x="867367" y="2012028"/>
          <a:ext cx="1622500" cy="1588241"/>
        </a:xfrm>
        <a:prstGeom prst="rect">
          <a:avLst/>
        </a:prstGeom>
        <a:gradFill rotWithShape="0">
          <a:gsLst>
            <a:gs pos="0">
              <a:schemeClr val="accent5">
                <a:hueOff val="1628513"/>
                <a:satOff val="5598"/>
                <a:lumOff val="-26863"/>
                <a:alphaOff val="0"/>
                <a:tint val="50000"/>
                <a:satMod val="300000"/>
              </a:schemeClr>
            </a:gs>
            <a:gs pos="35000">
              <a:schemeClr val="accent5">
                <a:hueOff val="1628513"/>
                <a:satOff val="5598"/>
                <a:lumOff val="-26863"/>
                <a:alphaOff val="0"/>
                <a:tint val="37000"/>
                <a:satMod val="300000"/>
              </a:schemeClr>
            </a:gs>
            <a:gs pos="100000">
              <a:schemeClr val="accent5">
                <a:hueOff val="1628513"/>
                <a:satOff val="5598"/>
                <a:lumOff val="-268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Mantenimiento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Vida Útil </a:t>
          </a:r>
        </a:p>
      </dsp:txBody>
      <dsp:txXfrm>
        <a:off x="867367" y="2012028"/>
        <a:ext cx="1622500" cy="1588241"/>
      </dsp:txXfrm>
    </dsp:sp>
    <dsp:sp modelId="{0310E592-E2B2-4D23-9EE2-FF875CA8C0DD}">
      <dsp:nvSpPr>
        <dsp:cNvPr id="0" name=""/>
        <dsp:cNvSpPr/>
      </dsp:nvSpPr>
      <dsp:spPr>
        <a:xfrm>
          <a:off x="2755302" y="2033652"/>
          <a:ext cx="4225682" cy="154499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  <dsp:sp modelId="{F89B823E-B80E-4C23-BB76-912EA5F3CDC4}">
      <dsp:nvSpPr>
        <dsp:cNvPr id="0" name=""/>
        <dsp:cNvSpPr/>
      </dsp:nvSpPr>
      <dsp:spPr>
        <a:xfrm>
          <a:off x="5468294" y="4015411"/>
          <a:ext cx="3106362" cy="1280964"/>
        </a:xfrm>
        <a:prstGeom prst="rect">
          <a:avLst/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tint val="50000"/>
                <a:satMod val="300000"/>
              </a:schemeClr>
            </a:gs>
            <a:gs pos="35000">
              <a:schemeClr val="accent5">
                <a:hueOff val="3257026"/>
                <a:satOff val="11196"/>
                <a:lumOff val="-53726"/>
                <a:alphaOff val="0"/>
                <a:tint val="37000"/>
                <a:satMod val="30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Respaldo Técnico en Ecuador  </a:t>
          </a:r>
        </a:p>
      </dsp:txBody>
      <dsp:txXfrm>
        <a:off x="5468294" y="4015411"/>
        <a:ext cx="3106362" cy="1280964"/>
      </dsp:txXfrm>
    </dsp:sp>
    <dsp:sp modelId="{7AA70400-790B-4ED1-BFD7-E48CE03F6878}">
      <dsp:nvSpPr>
        <dsp:cNvPr id="0" name=""/>
        <dsp:cNvSpPr/>
      </dsp:nvSpPr>
      <dsp:spPr>
        <a:xfrm>
          <a:off x="2984307" y="3875019"/>
          <a:ext cx="2331336" cy="1588241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93ECA-E653-434E-9861-EC4DB454C56B}">
      <dsp:nvSpPr>
        <dsp:cNvPr id="0" name=""/>
        <dsp:cNvSpPr/>
      </dsp:nvSpPr>
      <dsp:spPr>
        <a:xfrm rot="5400000">
          <a:off x="846715" y="1370113"/>
          <a:ext cx="1198518" cy="13644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B1082-543E-4568-89CA-6D7D3C63AE96}">
      <dsp:nvSpPr>
        <dsp:cNvPr id="0" name=""/>
        <dsp:cNvSpPr/>
      </dsp:nvSpPr>
      <dsp:spPr>
        <a:xfrm>
          <a:off x="44253" y="41529"/>
          <a:ext cx="4782882" cy="141225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Análisis Comparativo de parámetros termodinámicos </a:t>
          </a:r>
        </a:p>
      </dsp:txBody>
      <dsp:txXfrm>
        <a:off x="113206" y="110482"/>
        <a:ext cx="4644976" cy="1274348"/>
      </dsp:txXfrm>
    </dsp:sp>
    <dsp:sp modelId="{77313DAC-2573-4585-A317-FC1BF4B14BCB}">
      <dsp:nvSpPr>
        <dsp:cNvPr id="0" name=""/>
        <dsp:cNvSpPr/>
      </dsp:nvSpPr>
      <dsp:spPr>
        <a:xfrm>
          <a:off x="5035494" y="158696"/>
          <a:ext cx="2544107" cy="114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Presión de Compresión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Eficiencia Térmica  </a:t>
          </a:r>
        </a:p>
      </dsp:txBody>
      <dsp:txXfrm>
        <a:off x="5035494" y="158696"/>
        <a:ext cx="2544107" cy="1141446"/>
      </dsp:txXfrm>
    </dsp:sp>
    <dsp:sp modelId="{674E679A-EF88-4C4B-B8CE-9C43F05BB07E}">
      <dsp:nvSpPr>
        <dsp:cNvPr id="0" name=""/>
        <dsp:cNvSpPr/>
      </dsp:nvSpPr>
      <dsp:spPr>
        <a:xfrm rot="5400000">
          <a:off x="3324240" y="2930042"/>
          <a:ext cx="1198518" cy="13644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DC959-E88E-46F7-AB15-B75B42E18251}">
      <dsp:nvSpPr>
        <dsp:cNvPr id="0" name=""/>
        <dsp:cNvSpPr/>
      </dsp:nvSpPr>
      <dsp:spPr>
        <a:xfrm>
          <a:off x="2443426" y="1598046"/>
          <a:ext cx="4790993" cy="141225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Análisis Comparativo de parámetros de desempeño </a:t>
          </a:r>
        </a:p>
      </dsp:txBody>
      <dsp:txXfrm>
        <a:off x="2512379" y="1666999"/>
        <a:ext cx="4653087" cy="1274348"/>
      </dsp:txXfrm>
    </dsp:sp>
    <dsp:sp modelId="{A091361F-AC97-4464-ADFF-501C2710EBC1}">
      <dsp:nvSpPr>
        <dsp:cNvPr id="0" name=""/>
        <dsp:cNvSpPr/>
      </dsp:nvSpPr>
      <dsp:spPr>
        <a:xfrm>
          <a:off x="7346105" y="1609743"/>
          <a:ext cx="2758041" cy="1120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Torque y Potencia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Consumo de Combustible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Emisión de Gases </a:t>
          </a:r>
        </a:p>
      </dsp:txBody>
      <dsp:txXfrm>
        <a:off x="7346105" y="1609743"/>
        <a:ext cx="2758041" cy="1120592"/>
      </dsp:txXfrm>
    </dsp:sp>
    <dsp:sp modelId="{E016508A-CEF2-4998-9CF4-7EC7F1C9230F}">
      <dsp:nvSpPr>
        <dsp:cNvPr id="0" name=""/>
        <dsp:cNvSpPr/>
      </dsp:nvSpPr>
      <dsp:spPr>
        <a:xfrm>
          <a:off x="4923121" y="3196083"/>
          <a:ext cx="4801606" cy="141225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Análisis Reológico </a:t>
          </a:r>
        </a:p>
      </dsp:txBody>
      <dsp:txXfrm>
        <a:off x="4992074" y="3265036"/>
        <a:ext cx="4663700" cy="1274348"/>
      </dsp:txXfrm>
    </dsp:sp>
    <dsp:sp modelId="{6C6D3F04-92AF-4A22-A428-BA7839227805}">
      <dsp:nvSpPr>
        <dsp:cNvPr id="0" name=""/>
        <dsp:cNvSpPr/>
      </dsp:nvSpPr>
      <dsp:spPr>
        <a:xfrm>
          <a:off x="9819031" y="3335296"/>
          <a:ext cx="1467410" cy="1141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Viscosidad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kern="1200" dirty="0"/>
            <a:t>Vida Útil</a:t>
          </a:r>
        </a:p>
      </dsp:txBody>
      <dsp:txXfrm>
        <a:off x="9819031" y="3335296"/>
        <a:ext cx="1467410" cy="11414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CA07D-3829-41FB-96B5-B9C745B5F7AC}">
      <dsp:nvSpPr>
        <dsp:cNvPr id="0" name=""/>
        <dsp:cNvSpPr/>
      </dsp:nvSpPr>
      <dsp:spPr>
        <a:xfrm>
          <a:off x="8412" y="904448"/>
          <a:ext cx="3103540" cy="23167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/>
            <a:t>1nm</a:t>
          </a:r>
          <a:r>
            <a:rPr lang="en-US" sz="2400" kern="1200" dirty="0"/>
            <a:t>= 1x10^-9m</a:t>
          </a:r>
          <a:endParaRPr lang="es-MX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400" kern="1200" dirty="0"/>
        </a:p>
      </dsp:txBody>
      <dsp:txXfrm>
        <a:off x="62696" y="958732"/>
        <a:ext cx="2994972" cy="2262443"/>
      </dsp:txXfrm>
    </dsp:sp>
    <dsp:sp modelId="{58512B66-860E-49AF-BAA3-FD07086F7BDD}">
      <dsp:nvSpPr>
        <dsp:cNvPr id="0" name=""/>
        <dsp:cNvSpPr/>
      </dsp:nvSpPr>
      <dsp:spPr>
        <a:xfrm>
          <a:off x="8412" y="3205816"/>
          <a:ext cx="3103540" cy="9961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Nanómetro </a:t>
          </a:r>
        </a:p>
      </dsp:txBody>
      <dsp:txXfrm>
        <a:off x="8412" y="3205816"/>
        <a:ext cx="2185592" cy="996192"/>
      </dsp:txXfrm>
    </dsp:sp>
    <dsp:sp modelId="{0BDB264D-2A3F-4EC9-8A08-231FCA3C7471}">
      <dsp:nvSpPr>
        <dsp:cNvPr id="0" name=""/>
        <dsp:cNvSpPr/>
      </dsp:nvSpPr>
      <dsp:spPr>
        <a:xfrm>
          <a:off x="1748352" y="3401718"/>
          <a:ext cx="1679054" cy="163258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DE9C8-3A97-4E35-98B3-CAEAD3087D75}">
      <dsp:nvSpPr>
        <dsp:cNvPr id="0" name=""/>
        <dsp:cNvSpPr/>
      </dsp:nvSpPr>
      <dsp:spPr>
        <a:xfrm>
          <a:off x="3933555" y="862663"/>
          <a:ext cx="3103540" cy="23167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52400" rIns="50800" bIns="50800" numCol="1" spcCol="1270" anchor="t" anchorCtr="0">
          <a:noAutofit/>
        </a:bodyPr>
        <a:lstStyle/>
        <a:p>
          <a:pPr marL="285750" lvl="1" indent="-285750" algn="l" defTabSz="2044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4600" kern="1200" dirty="0"/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_tradnl" sz="4000" kern="1200" dirty="0"/>
            <a:t>&lt;100 nm</a:t>
          </a:r>
          <a:endParaRPr lang="es-MX" sz="4000" kern="1200" dirty="0"/>
        </a:p>
      </dsp:txBody>
      <dsp:txXfrm>
        <a:off x="3987839" y="916947"/>
        <a:ext cx="2994972" cy="2262443"/>
      </dsp:txXfrm>
    </dsp:sp>
    <dsp:sp modelId="{F0D95706-B525-44D2-8EA8-A7C95A21A15F}">
      <dsp:nvSpPr>
        <dsp:cNvPr id="0" name=""/>
        <dsp:cNvSpPr/>
      </dsp:nvSpPr>
      <dsp:spPr>
        <a:xfrm>
          <a:off x="3933555" y="3179391"/>
          <a:ext cx="3103540" cy="9961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Nanopartícula</a:t>
          </a:r>
        </a:p>
      </dsp:txBody>
      <dsp:txXfrm>
        <a:off x="3933555" y="3179391"/>
        <a:ext cx="2185592" cy="996192"/>
      </dsp:txXfrm>
    </dsp:sp>
    <dsp:sp modelId="{7F532C0B-0C45-42A8-9986-C139F714F8E7}">
      <dsp:nvSpPr>
        <dsp:cNvPr id="0" name=""/>
        <dsp:cNvSpPr/>
      </dsp:nvSpPr>
      <dsp:spPr>
        <a:xfrm>
          <a:off x="5978239" y="3473678"/>
          <a:ext cx="1746922" cy="1738287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45000" r="-4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A37EC-0832-4472-BAE1-06ED65234D74}">
      <dsp:nvSpPr>
        <dsp:cNvPr id="0" name=""/>
        <dsp:cNvSpPr/>
      </dsp:nvSpPr>
      <dsp:spPr>
        <a:xfrm>
          <a:off x="7892631" y="844379"/>
          <a:ext cx="3103540" cy="23167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21920" rIns="40640" bIns="4064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37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/>
            <a:t>Soluciones</a:t>
          </a:r>
          <a:r>
            <a:rPr lang="en-US" sz="3200" kern="1200" dirty="0"/>
            <a:t> </a:t>
          </a:r>
          <a:r>
            <a:rPr lang="en-US" sz="3200" kern="1200" dirty="0" err="1"/>
            <a:t>coloidales</a:t>
          </a:r>
          <a:endParaRPr lang="es-MX" sz="3200" kern="1200" dirty="0"/>
        </a:p>
      </dsp:txBody>
      <dsp:txXfrm>
        <a:off x="7946915" y="898663"/>
        <a:ext cx="2994972" cy="2262443"/>
      </dsp:txXfrm>
    </dsp:sp>
    <dsp:sp modelId="{84D98CD8-7E45-4053-8AB7-EBCDBBA1C3E7}">
      <dsp:nvSpPr>
        <dsp:cNvPr id="0" name=""/>
        <dsp:cNvSpPr/>
      </dsp:nvSpPr>
      <dsp:spPr>
        <a:xfrm>
          <a:off x="7892631" y="3161107"/>
          <a:ext cx="3103540" cy="9961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317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/>
            <a:t>Nanofluido</a:t>
          </a:r>
        </a:p>
      </dsp:txBody>
      <dsp:txXfrm>
        <a:off x="7892631" y="3161107"/>
        <a:ext cx="2185592" cy="996192"/>
      </dsp:txXfrm>
    </dsp:sp>
    <dsp:sp modelId="{5C75CEFE-8B26-4C6E-8135-6C225C3C244F}">
      <dsp:nvSpPr>
        <dsp:cNvPr id="0" name=""/>
        <dsp:cNvSpPr/>
      </dsp:nvSpPr>
      <dsp:spPr>
        <a:xfrm>
          <a:off x="9627612" y="3272835"/>
          <a:ext cx="1721841" cy="181142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4000" r="-24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66875-718D-4D9A-AD82-2806DD6169B4}">
      <dsp:nvSpPr>
        <dsp:cNvPr id="0" name=""/>
        <dsp:cNvSpPr/>
      </dsp:nvSpPr>
      <dsp:spPr>
        <a:xfrm rot="5400000">
          <a:off x="3778794" y="109668"/>
          <a:ext cx="1676135" cy="14582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300" kern="1200" dirty="0">
              <a:solidFill>
                <a:schemeClr val="tx1"/>
              </a:solidFill>
            </a:rPr>
            <a:t>P. de fusión: 1713 °C</a:t>
          </a:r>
          <a:endParaRPr lang="es-MX" sz="1300" kern="1200" dirty="0">
            <a:solidFill>
              <a:schemeClr val="tx1"/>
            </a:solidFill>
          </a:endParaRP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S" sz="1300" kern="1200" dirty="0">
              <a:solidFill>
                <a:schemeClr val="tx1"/>
              </a:solidFill>
            </a:rPr>
            <a:t>P. de ebullición: 2230 °C</a:t>
          </a:r>
          <a:endParaRPr lang="es-MX" sz="1300" kern="1200" dirty="0">
            <a:solidFill>
              <a:schemeClr val="tx1"/>
            </a:solidFill>
          </a:endParaRPr>
        </a:p>
      </dsp:txBody>
      <dsp:txXfrm rot="-5400000">
        <a:off x="4114985" y="261917"/>
        <a:ext cx="1003753" cy="1153739"/>
      </dsp:txXfrm>
    </dsp:sp>
    <dsp:sp modelId="{C54F2DA6-EF76-498C-BF67-382BE5463094}">
      <dsp:nvSpPr>
        <dsp:cNvPr id="0" name=""/>
        <dsp:cNvSpPr/>
      </dsp:nvSpPr>
      <dsp:spPr>
        <a:xfrm>
          <a:off x="5390230" y="335947"/>
          <a:ext cx="1870567" cy="1005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SiO2</a:t>
          </a:r>
        </a:p>
      </dsp:txBody>
      <dsp:txXfrm>
        <a:off x="5390230" y="335947"/>
        <a:ext cx="1870567" cy="1005681"/>
      </dsp:txXfrm>
    </dsp:sp>
    <dsp:sp modelId="{4EB1BB7A-EA71-4A79-96A7-7480107066DB}">
      <dsp:nvSpPr>
        <dsp:cNvPr id="0" name=""/>
        <dsp:cNvSpPr/>
      </dsp:nvSpPr>
      <dsp:spPr>
        <a:xfrm rot="5400000">
          <a:off x="2203897" y="109668"/>
          <a:ext cx="1676135" cy="14582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 dirty="0"/>
        </a:p>
      </dsp:txBody>
      <dsp:txXfrm rot="-5400000">
        <a:off x="2540088" y="261917"/>
        <a:ext cx="1003753" cy="1153739"/>
      </dsp:txXfrm>
    </dsp:sp>
    <dsp:sp modelId="{43A5ABF3-0284-4A91-8DC4-3A5ECC84C378}">
      <dsp:nvSpPr>
        <dsp:cNvPr id="0" name=""/>
        <dsp:cNvSpPr/>
      </dsp:nvSpPr>
      <dsp:spPr>
        <a:xfrm rot="5400000">
          <a:off x="2988328" y="1532372"/>
          <a:ext cx="1676135" cy="14582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1300" kern="1200" dirty="0">
              <a:solidFill>
                <a:schemeClr val="tx1"/>
              </a:solidFill>
            </a:rPr>
            <a:t>P. de fusión: 2072 °C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MX" sz="1300" kern="1200" dirty="0">
              <a:solidFill>
                <a:schemeClr val="tx1"/>
              </a:solidFill>
            </a:rPr>
            <a:t>P. de ebullición: 2980 °C</a:t>
          </a:r>
        </a:p>
      </dsp:txBody>
      <dsp:txXfrm rot="-5400000">
        <a:off x="3324519" y="1684621"/>
        <a:ext cx="1003753" cy="1153739"/>
      </dsp:txXfrm>
    </dsp:sp>
    <dsp:sp modelId="{6507A6BF-05FA-4627-A5DB-4F8C39170654}">
      <dsp:nvSpPr>
        <dsp:cNvPr id="0" name=""/>
        <dsp:cNvSpPr/>
      </dsp:nvSpPr>
      <dsp:spPr>
        <a:xfrm>
          <a:off x="1226710" y="1758650"/>
          <a:ext cx="1810226" cy="1005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Al2O3</a:t>
          </a:r>
        </a:p>
      </dsp:txBody>
      <dsp:txXfrm>
        <a:off x="1226710" y="1758650"/>
        <a:ext cx="1810226" cy="1005681"/>
      </dsp:txXfrm>
    </dsp:sp>
    <dsp:sp modelId="{C9FE5C3A-582A-414D-B662-3153C459371F}">
      <dsp:nvSpPr>
        <dsp:cNvPr id="0" name=""/>
        <dsp:cNvSpPr/>
      </dsp:nvSpPr>
      <dsp:spPr>
        <a:xfrm rot="5400000">
          <a:off x="4563225" y="1532372"/>
          <a:ext cx="1676135" cy="14582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/>
        </a:p>
      </dsp:txBody>
      <dsp:txXfrm rot="-5400000">
        <a:off x="4899416" y="1684621"/>
        <a:ext cx="1003753" cy="1153739"/>
      </dsp:txXfrm>
    </dsp:sp>
    <dsp:sp modelId="{D7632AC0-0E89-42C7-89C7-43FF91C8B168}">
      <dsp:nvSpPr>
        <dsp:cNvPr id="0" name=""/>
        <dsp:cNvSpPr/>
      </dsp:nvSpPr>
      <dsp:spPr>
        <a:xfrm rot="5400000">
          <a:off x="3778794" y="2955076"/>
          <a:ext cx="1676135" cy="14582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300" kern="1200" dirty="0"/>
        </a:p>
      </dsp:txBody>
      <dsp:txXfrm rot="-5400000">
        <a:off x="4114985" y="3107325"/>
        <a:ext cx="1003753" cy="1153739"/>
      </dsp:txXfrm>
    </dsp:sp>
    <dsp:sp modelId="{F9D35B73-B5FD-4CA4-BEF9-D8E738DFB917}">
      <dsp:nvSpPr>
        <dsp:cNvPr id="0" name=""/>
        <dsp:cNvSpPr/>
      </dsp:nvSpPr>
      <dsp:spPr>
        <a:xfrm>
          <a:off x="5390230" y="3181354"/>
          <a:ext cx="1870567" cy="1005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/>
            <a:t>Grafito</a:t>
          </a:r>
        </a:p>
      </dsp:txBody>
      <dsp:txXfrm>
        <a:off x="5390230" y="3181354"/>
        <a:ext cx="1870567" cy="1005681"/>
      </dsp:txXfrm>
    </dsp:sp>
    <dsp:sp modelId="{7C23CBF6-1D38-4ECD-BB98-07C523B8BE57}">
      <dsp:nvSpPr>
        <dsp:cNvPr id="0" name=""/>
        <dsp:cNvSpPr/>
      </dsp:nvSpPr>
      <dsp:spPr>
        <a:xfrm rot="5400000">
          <a:off x="2203897" y="2955076"/>
          <a:ext cx="1676135" cy="145823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</a:rPr>
            <a:t>Lubricante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en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Seco</a:t>
          </a:r>
          <a:r>
            <a:rPr lang="en-US" sz="1600" kern="1200" dirty="0">
              <a:solidFill>
                <a:schemeClr val="tx1"/>
              </a:solidFill>
            </a:rPr>
            <a:t> </a:t>
          </a:r>
          <a:endParaRPr lang="es-MX" sz="1600" kern="1200" dirty="0">
            <a:solidFill>
              <a:schemeClr val="tx1"/>
            </a:solidFill>
          </a:endParaRPr>
        </a:p>
      </dsp:txBody>
      <dsp:txXfrm rot="-5400000">
        <a:off x="2540088" y="3107325"/>
        <a:ext cx="1003753" cy="11537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EDB42-C67F-4CC1-BC10-42C7C19C75C5}">
      <dsp:nvSpPr>
        <dsp:cNvPr id="0" name=""/>
        <dsp:cNvSpPr/>
      </dsp:nvSpPr>
      <dsp:spPr>
        <a:xfrm>
          <a:off x="830452" y="0"/>
          <a:ext cx="5657217" cy="425180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80751EA-93B5-4D40-A3F0-0FD83C0B0A07}">
      <dsp:nvSpPr>
        <dsp:cNvPr id="0" name=""/>
        <dsp:cNvSpPr/>
      </dsp:nvSpPr>
      <dsp:spPr>
        <a:xfrm>
          <a:off x="276704" y="1337295"/>
          <a:ext cx="2424336" cy="170072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LIMPIEZA</a:t>
          </a:r>
          <a:endParaRPr lang="es-MX" sz="3200" kern="1200" dirty="0"/>
        </a:p>
      </dsp:txBody>
      <dsp:txXfrm>
        <a:off x="359726" y="1420317"/>
        <a:ext cx="2258292" cy="1534679"/>
      </dsp:txXfrm>
    </dsp:sp>
    <dsp:sp modelId="{61D33314-8A97-4F06-86DA-623AC890E652}">
      <dsp:nvSpPr>
        <dsp:cNvPr id="0" name=""/>
        <dsp:cNvSpPr/>
      </dsp:nvSpPr>
      <dsp:spPr>
        <a:xfrm>
          <a:off x="2926952" y="1337295"/>
          <a:ext cx="2424336" cy="1700723"/>
        </a:xfrm>
        <a:prstGeom prst="roundRect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tint val="50000"/>
                <a:satMod val="300000"/>
              </a:schemeClr>
            </a:gs>
            <a:gs pos="35000">
              <a:schemeClr val="accent2">
                <a:hueOff val="-14400000"/>
                <a:satOff val="-50003"/>
                <a:lumOff val="60001"/>
                <a:alphaOff val="0"/>
                <a:tint val="37000"/>
                <a:satMod val="30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PROTECCI</a:t>
          </a:r>
          <a:r>
            <a:rPr lang="es-MX" sz="2400" kern="1200" dirty="0" err="1"/>
            <a:t>Ó</a:t>
          </a:r>
          <a:r>
            <a:rPr lang="en-US" sz="2400" kern="1200" dirty="0"/>
            <a:t>N </a:t>
          </a:r>
          <a:endParaRPr lang="es-MX" sz="2400" kern="1200" dirty="0"/>
        </a:p>
      </dsp:txBody>
      <dsp:txXfrm>
        <a:off x="3009974" y="1420317"/>
        <a:ext cx="2258292" cy="1534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6950F28-29DB-4FAC-B19F-5272EE8D509D}" type="datetimeFigureOut">
              <a:rPr lang="es-EC" smtClean="0"/>
              <a:t>6/2/2019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A929C1D-9A4A-44D9-83B2-3D7F9F7D5B5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740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56872-CB8B-4F1B-9AB4-AD494DEA9935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867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 dirty="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 dirty="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 dirty="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 dirty="0"/>
          </a:p>
        </p:txBody>
      </p:sp>
      <p:pic>
        <p:nvPicPr>
          <p:cNvPr id="7" name="Picture 33" descr="LOGO-OFICIAL-transparen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68" y="153989"/>
            <a:ext cx="4078817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2 Imagen" descr="pie de pagina esp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5546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79604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7656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1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0369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0768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67018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97331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0519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476251" y="1428750"/>
            <a:ext cx="3048000" cy="1981200"/>
          </a:xfrm>
          <a:prstGeom prst="rightArrowCallout">
            <a:avLst>
              <a:gd name="adj1" fmla="val 25000"/>
              <a:gd name="adj2" fmla="val 25000"/>
              <a:gd name="adj3" fmla="val 19231"/>
              <a:gd name="adj4" fmla="val 6666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  <a:p>
            <a:pPr algn="ctr" eaLnBrk="0" hangingPunct="0">
              <a:defRPr/>
            </a:pP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</p:txBody>
      </p:sp>
      <p:sp>
        <p:nvSpPr>
          <p:cNvPr id="3" name="AutoShape 12"/>
          <p:cNvSpPr>
            <a:spLocks noChangeArrowheads="1"/>
          </p:cNvSpPr>
          <p:nvPr/>
        </p:nvSpPr>
        <p:spPr bwMode="auto">
          <a:xfrm>
            <a:off x="6381751" y="4305306"/>
            <a:ext cx="2286000" cy="571500"/>
          </a:xfrm>
          <a:prstGeom prst="downArrowCallout">
            <a:avLst>
              <a:gd name="adj1" fmla="val 59091"/>
              <a:gd name="adj2" fmla="val 59091"/>
              <a:gd name="adj3" fmla="val 16667"/>
              <a:gd name="adj4" fmla="val 66667"/>
            </a:avLst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  <a:p>
            <a:pPr algn="ctr" eaLnBrk="0" hangingPunct="0">
              <a:defRPr/>
            </a:pP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bertus" pitchFamily="34" charset="0"/>
              </a:rPr>
              <a:t>PRODUCTOS</a:t>
            </a:r>
          </a:p>
          <a:p>
            <a:pPr algn="ctr" eaLnBrk="0" hangingPunct="0">
              <a:defRPr/>
            </a:pPr>
            <a:endPara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3619500" y="5000626"/>
            <a:ext cx="7518400" cy="885825"/>
          </a:xfrm>
          <a:prstGeom prst="bevel">
            <a:avLst>
              <a:gd name="adj" fmla="val 12500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376238">
              <a:defRPr/>
            </a:pPr>
            <a:endParaRPr lang="es-E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809984" y="785794"/>
            <a:ext cx="7429552" cy="335758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 defTabSz="292100" eaLnBrk="0" hangingPunct="0">
              <a:buFont typeface="Wingdings" pitchFamily="2" charset="2"/>
              <a:buNone/>
              <a:defRPr/>
            </a:pPr>
            <a:endParaRPr lang="es-ES" sz="1600" b="1" dirty="0">
              <a:solidFill>
                <a:schemeClr val="tx1"/>
              </a:solidFill>
              <a:latin typeface="Albertu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2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2131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0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 dirty="0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 dirty="0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800" dirty="0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800" dirty="0"/>
          </a:p>
        </p:txBody>
      </p:sp>
      <p:pic>
        <p:nvPicPr>
          <p:cNvPr id="6150" name="Picture 25" descr="LOGO-OFICIAL-transparent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91552" y="5876926"/>
            <a:ext cx="3600449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65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30.jp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hyperlink" Target="http://scielo.senescyt.gob.ec/img/revistas/rpolit/v39n1/2477-8990-rpolit-39-01-00049-gf1.jpg" TargetMode="Externa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google.com/url?sa=i&amp;rct=j&amp;q=&amp;esrc=s&amp;source=images&amp;cd=&amp;cad=rja&amp;uact=8&amp;ved=2ahUKEwizpr6FuIHdAhXBslkKHSyJCQ4QjRx6BAgBEAU&amp;url=https://www.quora.com/What-are-Coloumb-friction-and-Stribeck-friction-What-is-the-difference-between-them&amp;psig=AOvVaw0f2XQ23q5C4SDlt6vXNEVv&amp;ust=153505351659811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hyperlink" Target="https://www.google.com/url?sa=i&amp;rct=j&amp;q=&amp;esrc=s&amp;source=images&amp;cd=&amp;cad=rja&amp;uact=8&amp;ved=2ahUKEwjjoa-KuIHdAhXDrVkKHRh-BMEQjRx6BAgBEAU&amp;url=http://www.nature.com/articles/srep18624/figures/4&amp;psig=AOvVaw0f2XQ23q5C4SDlt6vXNEVv&amp;ust=1535053516598110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9.jpg"/><Relationship Id="rId4" Type="http://schemas.openxmlformats.org/officeDocument/2006/relationships/diagramLayout" Target="../diagrams/layout6.xml"/><Relationship Id="rId9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hyperlink" Target="https://www.google.com/url?sa=i&amp;rct=j&amp;q=&amp;esrc=s&amp;source=images&amp;cd=&amp;cad=rja&amp;uact=8&amp;ved=2ahUKEwjzq9TyjqHgAhXQxVkKHV2gB1QQjRx6BAgBEAQ&amp;url=http%3A%2F%2Fwww.ccicev.com%2F&amp;psig=AOvVaw2F1ezlRErw6Jy0Srq9gJfs&amp;ust=154933658661655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https://www.google.com/url?sa=i&amp;rct=j&amp;q=&amp;esrc=s&amp;source=images&amp;cd=&amp;cad=rja&amp;uact=8&amp;ved=2ahUKEwiv3uvxj6HgAhVQjlkKHUVVAkkQjRx6BAgBEAQ&amp;url=http%3A%2F%2Fdecem.espe.edu.ec%2Freologia-fluidoscomplejos%2F&amp;psig=AOvVaw0zCwboWnWWgHZYdgj04Bon&amp;ust=1549336886759550" TargetMode="Externa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36ZKb2ZjeAhWmslkKHVqUBCcQjRx6BAgBEAU&amp;url=https://www.247spares.co.uk/used-engines/kia/cerato/1.6&amp;psig=AOvVaw3Z_Yxm62hZZ0jDZWW9aMSV&amp;ust=1540251255998510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U8-uZ5p_eAhUuwVkKHT6cBkEQjRx6BAgBEAU&amp;url=https://m.avito.ru/sankt-peterburg/zapchasti_i_aksessuary/gazoanalizator_maha_mgt_5_stand-alone_2010_1129400709&amp;psig=AOvVaw2_1ZiI9YQ97C1gFBCFuvnQ&amp;ust=1540495139413014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FORMATOCARATULA.jpg">
            <a:extLst>
              <a:ext uri="{FF2B5EF4-FFF2-40B4-BE49-F238E27FC236}">
                <a16:creationId xmlns:a16="http://schemas.microsoft.com/office/drawing/2014/main" id="{C9366CF7-D79A-44A2-ABC6-81735D8572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27" b="16159"/>
          <a:stretch/>
        </p:blipFill>
        <p:spPr>
          <a:xfrm>
            <a:off x="15072" y="34980"/>
            <a:ext cx="12161856" cy="6868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1102" y="3661871"/>
            <a:ext cx="10607040" cy="1173480"/>
          </a:xfrm>
        </p:spPr>
        <p:txBody>
          <a:bodyPr>
            <a:noAutofit/>
          </a:bodyPr>
          <a:lstStyle/>
          <a:p>
            <a:pPr algn="ctr"/>
            <a:r>
              <a:rPr lang="es-EC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C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ANÁLISIS COMPARATIVO DE PARÁMETROS TERMODINÁMICOS Y DE DESEMPEÑO DE UN MOTOR DE COMBUSTIÓN INTERNA DE 4 TIEMPOS CICLO OTTO UTILIZANDO NANOPARTÍCULAS.</a:t>
            </a:r>
            <a:r>
              <a:rPr lang="es-EC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C" sz="20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2341446" y="4842947"/>
            <a:ext cx="8733541" cy="1674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LUIS MIGUEL CARRI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MATAMOROS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JUAN FRANCISCO MANOSALVAS L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ÓPEZ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C" sz="2000" dirty="0">
              <a:latin typeface="+mj-lt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5525453" y="6273193"/>
            <a:ext cx="1938338" cy="487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Sangolquí, 2019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333496" y="1159490"/>
            <a:ext cx="10749439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 DE LA ENERGÍA Y MECÁNICA</a:t>
            </a:r>
          </a:p>
          <a:p>
            <a:pPr algn="ctr">
              <a:lnSpc>
                <a:spcPct val="100000"/>
              </a:lnSpc>
            </a:pPr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MECÁNICA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404695" y="2337253"/>
            <a:ext cx="10607040" cy="1173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 PREVIO A LA OBTENCIÓN DEL TÍTULO DE INGENIERO MECÁNICO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3D53EB-74A0-4FCA-8585-40C4B3BF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84" t="54696" r="58349" b="35404"/>
          <a:stretch/>
        </p:blipFill>
        <p:spPr>
          <a:xfrm>
            <a:off x="274951" y="3562"/>
            <a:ext cx="4616388" cy="11734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573C44-077C-4E6D-B22D-609BD48F7A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90" y="125782"/>
            <a:ext cx="1058545" cy="94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3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90010D-928E-42F9-AC1E-B193E4C4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s-MX" dirty="0"/>
              <a:t>NANOVIT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6310E2F-00A5-4602-917C-9E7CACD028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411751"/>
              </p:ext>
            </p:extLst>
          </p:nvPr>
        </p:nvGraphicFramePr>
        <p:xfrm>
          <a:off x="-281354" y="1284309"/>
          <a:ext cx="8487508" cy="4522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6B0F4F17-C8D5-453D-83B1-972EEB0BED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1" t="4835" r="31471" b="8807"/>
          <a:stretch/>
        </p:blipFill>
        <p:spPr>
          <a:xfrm>
            <a:off x="8482820" y="1874752"/>
            <a:ext cx="2335238" cy="3108496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3E4C485-E9F1-41FB-980D-79DCEBDDF1D2}"/>
              </a:ext>
            </a:extLst>
          </p:cNvPr>
          <p:cNvSpPr/>
          <p:nvPr/>
        </p:nvSpPr>
        <p:spPr>
          <a:xfrm>
            <a:off x="6794695" y="2926080"/>
            <a:ext cx="1012874" cy="114300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70545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E1B63B-0EA0-432D-8622-2727FE03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Parámetros termodinámicos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4625EE-1813-4D18-8803-188467FDF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5062504"/>
          </a:xfrm>
        </p:spPr>
        <p:txBody>
          <a:bodyPr/>
          <a:lstStyle/>
          <a:p>
            <a:pPr algn="ctr"/>
            <a:r>
              <a:rPr lang="es-MX" dirty="0">
                <a:solidFill>
                  <a:schemeClr val="tx1"/>
                </a:solidFill>
              </a:rPr>
              <a:t>Presión de compresión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s-MX" dirty="0">
                <a:solidFill>
                  <a:schemeClr val="tx1"/>
                </a:solidFill>
              </a:rPr>
              <a:t>Eficiencia Termodinámica </a:t>
            </a:r>
          </a:p>
          <a:p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215A864-636E-4A8C-B2DF-8CA1E420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25452" r="13146" b="11296"/>
          <a:stretch/>
        </p:blipFill>
        <p:spPr>
          <a:xfrm>
            <a:off x="4728486" y="1695996"/>
            <a:ext cx="2735025" cy="16272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B433AE-16D9-4A7C-9C69-A928FAAD3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21256" r="63189" b="22898"/>
          <a:stretch/>
        </p:blipFill>
        <p:spPr>
          <a:xfrm>
            <a:off x="5258362" y="3955094"/>
            <a:ext cx="1675271" cy="20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00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628E9-1838-4E14-925D-96384AE07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9570A89-8CA0-4759-AF62-EBA3EA613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F7CCC6-3DEB-4172-A5EE-40A1CC2DA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4" t="14282" r="32500" b="29652"/>
          <a:stretch/>
        </p:blipFill>
        <p:spPr>
          <a:xfrm>
            <a:off x="2153478" y="942285"/>
            <a:ext cx="7885044" cy="462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7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206F8-6529-4517-8C02-7407AA14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8135"/>
            <a:ext cx="10972800" cy="1143000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Parámetros de desempeño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048AC8-16CC-4D61-9EF8-AF58E3F74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Torque </a:t>
            </a:r>
          </a:p>
          <a:p>
            <a:endParaRPr lang="es-MX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Potencia </a:t>
            </a: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Consumo especifico de combustible </a:t>
            </a: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  <a:p>
            <a:r>
              <a:rPr lang="es-MX" dirty="0">
                <a:solidFill>
                  <a:schemeClr val="tx1"/>
                </a:solidFill>
              </a:rPr>
              <a:t>Emisiones contaminante </a:t>
            </a:r>
          </a:p>
          <a:p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57D0A4A5-85A4-410E-A138-2EF51B441736}"/>
                  </a:ext>
                </a:extLst>
              </p:cNvPr>
              <p:cNvSpPr/>
              <p:nvPr/>
            </p:nvSpPr>
            <p:spPr>
              <a:xfrm>
                <a:off x="2845272" y="1600201"/>
                <a:ext cx="12527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57D0A4A5-85A4-410E-A138-2EF51B4417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272" y="1600201"/>
                <a:ext cx="1252779" cy="369332"/>
              </a:xfrm>
              <a:prstGeom prst="rect">
                <a:avLst/>
              </a:prstGeom>
              <a:blipFill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99F0A4EF-E3B8-4A14-BD1F-0F790A8CDCCE}"/>
                  </a:ext>
                </a:extLst>
              </p:cNvPr>
              <p:cNvSpPr/>
              <p:nvPr/>
            </p:nvSpPr>
            <p:spPr>
              <a:xfrm>
                <a:off x="2818274" y="2288599"/>
                <a:ext cx="2028953" cy="834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60</m:t>
                              </m:r>
                            </m:num>
                            <m:den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99F0A4EF-E3B8-4A14-BD1F-0F790A8CD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274" y="2288599"/>
                <a:ext cx="2028953" cy="8344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 descr="http://scielo.senescyt.gob.ec/img/revistas/rpolit/v39n1/2477-8990-rpolit-39-01-00049-gf1.jpg">
            <a:hlinkClick r:id="rId4" tgtFrame="&quot;_blank&quot;"/>
            <a:extLst>
              <a:ext uri="{FF2B5EF4-FFF2-40B4-BE49-F238E27FC236}">
                <a16:creationId xmlns:a16="http://schemas.microsoft.com/office/drawing/2014/main" id="{498D431F-24FD-4F22-8DF2-89830BBB8D8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40" y="1098890"/>
            <a:ext cx="1755474" cy="202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C9FE9B-BFA0-47D2-8F16-0B5A1EF5D8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6" t="6299" r="7717" b="16693"/>
          <a:stretch/>
        </p:blipFill>
        <p:spPr>
          <a:xfrm>
            <a:off x="5336441" y="4466808"/>
            <a:ext cx="2949429" cy="15819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72E2C4-F58C-436E-A28E-84F2C5CC4F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r="17123" b="52698"/>
          <a:stretch/>
        </p:blipFill>
        <p:spPr>
          <a:xfrm>
            <a:off x="7888127" y="2786883"/>
            <a:ext cx="3638975" cy="1602551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9D5BC94C-E7B3-4479-A80F-8CFF2FAD4568}"/>
              </a:ext>
            </a:extLst>
          </p:cNvPr>
          <p:cNvSpPr/>
          <p:nvPr/>
        </p:nvSpPr>
        <p:spPr>
          <a:xfrm>
            <a:off x="6493577" y="3854548"/>
            <a:ext cx="1234695" cy="2813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420E99B-EE0E-412A-8521-5A359E5EB2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71" y="746016"/>
            <a:ext cx="2171050" cy="195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1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974EEC-DDF1-41A9-BC55-F7841BD1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487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Propiedades</a:t>
            </a:r>
            <a:r>
              <a:rPr lang="en-US" dirty="0">
                <a:solidFill>
                  <a:schemeClr val="tx1"/>
                </a:solidFill>
              </a:rPr>
              <a:t> del </a:t>
            </a:r>
            <a:r>
              <a:rPr lang="en-US" dirty="0" err="1">
                <a:solidFill>
                  <a:schemeClr val="tx1"/>
                </a:solidFill>
              </a:rPr>
              <a:t>aceite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lubricante</a:t>
            </a:r>
            <a:endParaRPr lang="es-MX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1C452E6F-FDB2-4787-A388-ED64F5C427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5118"/>
                <a:ext cx="10972800" cy="4525963"/>
              </a:xfrm>
            </p:spPr>
            <p:txBody>
              <a:bodyPr/>
              <a:lstStyle/>
              <a:p>
                <a:pPr algn="ctr"/>
                <a:r>
                  <a:rPr lang="es-MX" dirty="0">
                    <a:solidFill>
                      <a:schemeClr val="tx1"/>
                    </a:solidFill>
                  </a:rPr>
                  <a:t>Viscosidad </a:t>
                </a:r>
              </a:p>
              <a:p>
                <a:pPr algn="ctr"/>
                <a:endParaRPr lang="es-MX" dirty="0">
                  <a:solidFill>
                    <a:schemeClr val="tx1"/>
                  </a:solidFill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s-MX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𝑥𝑦</m:t>
                            </m:r>
                          </m:sub>
                        </m:sSub>
                      </m:num>
                      <m:den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𝑑𝑣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[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s-MX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</a:t>
                </a:r>
              </a:p>
              <a:p>
                <a:pPr marL="0" indent="0" algn="ctr">
                  <a:buNone/>
                </a:pPr>
                <a:r>
                  <a:rPr lang="es-MX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υ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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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[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US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 Vida </a:t>
                </a:r>
                <a:r>
                  <a:rPr lang="es-MX" dirty="0">
                    <a:solidFill>
                      <a:schemeClr val="tx1"/>
                    </a:solidFill>
                  </a:rPr>
                  <a:t>Útil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s-MX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1C452E6F-FDB2-4787-A388-ED64F5C427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5118"/>
                <a:ext cx="10972800" cy="4525963"/>
              </a:xfrm>
              <a:blipFill>
                <a:blip r:embed="rId5"/>
                <a:stretch>
                  <a:fillRect t="-9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FB4A0C29-0442-472B-A758-2E104BCA6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1" y="2893624"/>
            <a:ext cx="3515752" cy="24108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4EF1782-2602-4574-8333-91F9D67B1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98" y="1718051"/>
            <a:ext cx="3948112" cy="194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38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C73F2-5723-4B26-AA1F-2DD6F291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s-MX" dirty="0"/>
              <a:t>Influencia de las nanopartículas en los lubricantes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E8C6E7-7965-416B-BDFE-2712A6897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97" y="2763026"/>
            <a:ext cx="6114757" cy="4525963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Lubricación Hidrodinámica - </a:t>
            </a:r>
            <a:r>
              <a:rPr lang="es-MX" b="1" dirty="0">
                <a:solidFill>
                  <a:schemeClr val="tx1"/>
                </a:solidFill>
              </a:rPr>
              <a:t>HD</a:t>
            </a:r>
          </a:p>
          <a:p>
            <a:r>
              <a:rPr lang="es-MX" dirty="0">
                <a:solidFill>
                  <a:schemeClr val="tx1"/>
                </a:solidFill>
              </a:rPr>
              <a:t>Lubricación </a:t>
            </a:r>
            <a:r>
              <a:rPr lang="es-MX" dirty="0" err="1">
                <a:solidFill>
                  <a:schemeClr val="tx1"/>
                </a:solidFill>
              </a:rPr>
              <a:t>Elasto</a:t>
            </a:r>
            <a:r>
              <a:rPr lang="es-MX" dirty="0">
                <a:solidFill>
                  <a:schemeClr val="tx1"/>
                </a:solidFill>
              </a:rPr>
              <a:t>-Hidrodinámica - </a:t>
            </a:r>
            <a:r>
              <a:rPr lang="es-MX" b="1" dirty="0">
                <a:solidFill>
                  <a:schemeClr val="tx1"/>
                </a:solidFill>
              </a:rPr>
              <a:t>EHL</a:t>
            </a:r>
          </a:p>
          <a:p>
            <a:r>
              <a:rPr lang="es-MX" dirty="0">
                <a:solidFill>
                  <a:schemeClr val="tx1"/>
                </a:solidFill>
              </a:rPr>
              <a:t>Lubricación de frontera - </a:t>
            </a:r>
            <a:r>
              <a:rPr lang="es-MX" b="1" dirty="0">
                <a:solidFill>
                  <a:schemeClr val="tx1"/>
                </a:solidFill>
              </a:rPr>
              <a:t>BL</a:t>
            </a:r>
          </a:p>
        </p:txBody>
      </p:sp>
      <p:pic>
        <p:nvPicPr>
          <p:cNvPr id="5" name="Imagen 4" descr="Resultado de imagen para stribeck">
            <a:hlinkClick r:id="rId2" tgtFrame="&quot;_blank&quot;"/>
            <a:extLst>
              <a:ext uri="{FF2B5EF4-FFF2-40B4-BE49-F238E27FC236}">
                <a16:creationId xmlns:a16="http://schemas.microsoft.com/office/drawing/2014/main" id="{4ABB21F2-2B89-46CA-9E7C-19744968C39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918005"/>
            <a:ext cx="4791075" cy="314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Imagen 7" descr="Resultado de imagen para stribeck">
            <a:hlinkClick r:id="rId4"/>
            <a:extLst>
              <a:ext uri="{FF2B5EF4-FFF2-40B4-BE49-F238E27FC236}">
                <a16:creationId xmlns:a16="http://schemas.microsoft.com/office/drawing/2014/main" id="{352B021D-7BC2-4519-AE23-25F063306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1"/>
          <a:stretch>
            <a:fillRect/>
          </a:stretch>
        </p:blipFill>
        <p:spPr bwMode="auto">
          <a:xfrm>
            <a:off x="5900736" y="4094974"/>
            <a:ext cx="5181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86647658-135A-45D7-89B3-54B8504F7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1471" y="5433432"/>
            <a:ext cx="600013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1200" b="0" i="0" u="none" strike="noStrike" cap="none" normalizeH="0" baseline="0" dirty="0" bmk="_Toc536016608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Curva de </a:t>
            </a:r>
            <a:r>
              <a:rPr kumimoji="0" lang="es-ES" altLang="es-MX" sz="1200" b="0" i="0" u="none" strike="noStrike" cap="none" normalizeH="0" baseline="0" dirty="0" err="1" bmk="_Toc536016608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Stribeck</a:t>
            </a:r>
            <a:r>
              <a:rPr kumimoji="0" lang="es-ES" altLang="es-MX" sz="1200" b="0" i="0" u="none" strike="noStrike" cap="none" normalizeH="0" baseline="0" dirty="0" bmk="_Toc536016608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(Influencia de los nanoaditivos según la lubricación)</a:t>
            </a:r>
            <a:br>
              <a:rPr kumimoji="0" lang="es-ES" altLang="es-MX" sz="1200" b="0" i="0" u="none" strike="noStrike" cap="none" normalizeH="0" baseline="0" dirty="0" bmk="_Toc536016608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MX" altLang="es-MX" sz="1100" b="0" i="0" u="none" strike="noStrike" cap="none" normalizeH="0" baseline="0" dirty="0" bmk="_Toc536016608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(Wang, 2003)</a:t>
            </a:r>
            <a:endParaRPr kumimoji="0" lang="es-MX" altLang="es-MX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41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D46A-1D40-49E6-9693-AFD6AC5B1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s-MX" dirty="0"/>
              <a:t>Mecanismo de Acción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81F18D-C507-450F-947C-D077CA6FEE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683" y="2627283"/>
            <a:ext cx="3929270" cy="32358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543B19BB-99C4-4BA8-82ED-40D3180AB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429535"/>
              </p:ext>
            </p:extLst>
          </p:nvPr>
        </p:nvGraphicFramePr>
        <p:xfrm>
          <a:off x="1683028" y="1552471"/>
          <a:ext cx="6655550" cy="425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F150E25F-17BF-4878-B737-AC49C3E30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92766" y="839025"/>
            <a:ext cx="6096000" cy="17186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B07A21-E349-4F47-8042-4BC67B4E81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376" y="765871"/>
            <a:ext cx="2481883" cy="18614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1FC05C-81A4-4B99-8418-BE4691F6D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8" y="5343536"/>
            <a:ext cx="1231009" cy="9232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70C2ECA-B24B-433E-AA9A-7ECC3914AF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21" y="5233664"/>
            <a:ext cx="246793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2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39637-09E2-4E33-BEC6-F81FDE34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29442"/>
            <a:ext cx="10972800" cy="1143000"/>
          </a:xfrm>
        </p:spPr>
        <p:txBody>
          <a:bodyPr/>
          <a:lstStyle/>
          <a:p>
            <a:pPr algn="ctr"/>
            <a:r>
              <a:rPr lang="es-MX" sz="5400" dirty="0">
                <a:solidFill>
                  <a:schemeClr val="tx1"/>
                </a:solidFill>
              </a:rPr>
              <a:t>EXPERIMENTACIÓN</a:t>
            </a:r>
          </a:p>
        </p:txBody>
      </p:sp>
      <p:pic>
        <p:nvPicPr>
          <p:cNvPr id="11266" name="Picture 2" descr="Resultado de imagen para CCICEV">
            <a:hlinkClick r:id="rId2"/>
            <a:extLst>
              <a:ext uri="{FF2B5EF4-FFF2-40B4-BE49-F238E27FC236}">
                <a16:creationId xmlns:a16="http://schemas.microsoft.com/office/drawing/2014/main" id="{FB54DE1A-10EA-4255-BF7F-C911A3A88F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023" y="3228594"/>
            <a:ext cx="328612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D310A4-0F1A-4FCE-99D1-62AD839C0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50" y="4354200"/>
            <a:ext cx="1998870" cy="999435"/>
          </a:xfrm>
          <a:prstGeom prst="rect">
            <a:avLst/>
          </a:prstGeom>
        </p:spPr>
      </p:pic>
      <p:pic>
        <p:nvPicPr>
          <p:cNvPr id="11274" name="Picture 10" descr="Resultado de imagen para LABORATORIO DE REOLOGIA ESPE">
            <a:hlinkClick r:id="rId5"/>
            <a:extLst>
              <a:ext uri="{FF2B5EF4-FFF2-40B4-BE49-F238E27FC236}">
                <a16:creationId xmlns:a16="http://schemas.microsoft.com/office/drawing/2014/main" id="{7F302581-11B5-42F0-9168-485FDC7F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83" y="3283885"/>
            <a:ext cx="2420178" cy="142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F7D72B-09BC-44FD-BB27-5FBC0F2FD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7" y="4707519"/>
            <a:ext cx="1998870" cy="51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14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DEDB1-F240-48E0-B51C-41634085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0" y="160336"/>
            <a:ext cx="11092070" cy="1143000"/>
          </a:xfrm>
        </p:spPr>
        <p:txBody>
          <a:bodyPr/>
          <a:lstStyle/>
          <a:p>
            <a:r>
              <a:rPr lang="es-MX" dirty="0"/>
              <a:t>EXPERIMENTACIÓN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1F47EE5-9369-41CC-8DB8-7FBFAB10BF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13183"/>
                <a:ext cx="10972800" cy="5012981"/>
              </a:xfrm>
            </p:spPr>
            <p:txBody>
              <a:bodyPr/>
              <a:lstStyle/>
              <a:p>
                <a:r>
                  <a:rPr lang="es-MX" dirty="0">
                    <a:solidFill>
                      <a:schemeClr val="tx1"/>
                    </a:solidFill>
                  </a:rPr>
                  <a:t>TAMAÑO DE LA MUESTRA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MX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s-MX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MX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s-MX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</m:t>
                              </m:r>
                            </m:sub>
                            <m:sup>
                              <m:r>
                                <a:rPr lang="es-MX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s-MX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MX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s-MX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MX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s-MX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MX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MX" dirty="0">
                  <a:solidFill>
                    <a:schemeClr val="tx1"/>
                  </a:solidFill>
                </a:endParaRPr>
              </a:p>
              <a:p>
                <a:r>
                  <a:rPr lang="es-MX" sz="1200" dirty="0">
                    <a:solidFill>
                      <a:schemeClr val="tx1"/>
                    </a:solidFill>
                  </a:rPr>
                  <a:t>Donde: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MX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s-MX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</m:t>
                        </m:r>
                      </m:sub>
                    </m:sSub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𝑁𝑖𝑣𝑒𝑙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𝑐𝑜𝑛𝑓𝑖𝑎𝑛𝑧𝑎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𝑎𝑙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95%=1.96</m:t>
                    </m:r>
                  </m:oMath>
                </a14:m>
                <a:endParaRPr lang="es-MX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𝑃𝑟𝑜𝑏𝑎𝑏𝑖𝑙𝑖𝑑𝑎𝑑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é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𝑥𝑖𝑡𝑜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MX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MX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MX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s-MX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𝑃𝑟𝑜𝑏𝑎𝑏𝑖𝑙𝑖𝑑𝑎𝑑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𝑓𝑟𝑎𝑐𝑎𝑠𝑜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s-MX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s-MX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s-MX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MX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𝑃𝑟𝑒𝑐𝑖𝑠𝑖</m:t>
                    </m:r>
                    <m:r>
                      <a:rPr lang="es-MX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ó</m:t>
                    </m:r>
                    <m:r>
                      <a:rPr lang="es-MX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MX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s-MX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𝑒𝑟𝑟𝑜𝑟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MX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𝑥𝑖𝑚𝑜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𝑎𝑑𝑚𝑖𝑠𝑖𝑏𝑙𝑒</m:t>
                        </m:r>
                      </m:e>
                    </m:d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5 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s-MX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10% </m:t>
                    </m:r>
                  </m:oMath>
                </a14:m>
                <a:endParaRPr lang="es-MX" sz="1200" i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s-MX" sz="1800" i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MX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MX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1.96</m:t>
                              </m:r>
                            </m:e>
                            <m:sup>
                              <m:r>
                                <a:rPr lang="es-MX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MX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∗0.99∗0.01</m:t>
                          </m:r>
                        </m:num>
                        <m:den>
                          <m:sSup>
                            <m:sSupPr>
                              <m:ctrlPr>
                                <a:rPr lang="es-MX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sup>
                              <m:r>
                                <a:rPr lang="es-MX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=3.88</m:t>
                      </m:r>
                    </m:oMath>
                  </m:oMathPara>
                </a14:m>
                <a:endParaRPr lang="en-US" sz="18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</m:oMath>
                  </m:oMathPara>
                </a14:m>
                <a:endParaRPr lang="en-US" sz="18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MX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s-MX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</m:t>
                      </m:r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𝟒</m:t>
                      </m:r>
                    </m:oMath>
                  </m:oMathPara>
                </a14:m>
                <a:endParaRPr lang="es-MX" sz="1800" b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800" b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s-MX" dirty="0"/>
                  <a:t>:                        </a:t>
                </a:r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</a:rPr>
                      <m:t>3=</m:t>
                    </m:r>
                    <m:f>
                      <m:fPr>
                        <m:ctrlPr>
                          <a:rPr lang="es-MX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MX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s-MX" i="1">
                            <a:latin typeface="Cambria Math" panose="02040503050406030204" pitchFamily="18" charset="0"/>
                          </a:rPr>
                          <m:t>∗0.99∗0.01</m:t>
                        </m:r>
                      </m:num>
                      <m:den>
                        <m:sSup>
                          <m:sSupPr>
                            <m:ctrlPr>
                              <a:rPr lang="es-MX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0.1</m:t>
                            </m:r>
                          </m:e>
                          <m:sup>
                            <m:r>
                              <a:rPr lang="es-MX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s-MX" sz="1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61F47EE5-9369-41CC-8DB8-7FBFAB10BF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13183"/>
                <a:ext cx="10972800" cy="5012981"/>
              </a:xfrm>
              <a:blipFill>
                <a:blip r:embed="rId2"/>
                <a:stretch>
                  <a:fillRect l="-833" t="-852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E158D781-B292-4EAF-BC3C-7AA18547F66C}"/>
                  </a:ext>
                </a:extLst>
              </p:cNvPr>
              <p:cNvSpPr/>
              <p:nvPr/>
            </p:nvSpPr>
            <p:spPr>
              <a:xfrm>
                <a:off x="7805115" y="1988663"/>
                <a:ext cx="2254913" cy="648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i="1">
                          <a:latin typeface="Cambria Math" panose="02040503050406030204" pitchFamily="18" charset="0"/>
                        </a:rPr>
                        <m:t>3=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∗0.99∗0.01</m:t>
                          </m:r>
                        </m:num>
                        <m:den>
                          <m:sSup>
                            <m:sSup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sup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E158D781-B292-4EAF-BC3C-7AA18547F6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115" y="1988663"/>
                <a:ext cx="2254913" cy="6481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7052467E-DCE0-4649-A114-8EA0382D21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93" t="53951" r="50846" b="16216"/>
          <a:stretch/>
        </p:blipFill>
        <p:spPr>
          <a:xfrm>
            <a:off x="7624275" y="2771580"/>
            <a:ext cx="2616591" cy="204501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482C21E-EC4C-4018-A104-FCB9D9905E0D}"/>
              </a:ext>
            </a:extLst>
          </p:cNvPr>
          <p:cNvSpPr/>
          <p:nvPr/>
        </p:nvSpPr>
        <p:spPr>
          <a:xfrm>
            <a:off x="5035820" y="4718274"/>
            <a:ext cx="6546580" cy="111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Interpolando el valor K=1.74 en la tabla, se obtiene que al realizar 3 pruebas de cada experimento el nivel de confianza es de 91.88%. </a:t>
            </a:r>
            <a:endParaRPr lang="es-MX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21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1540D-AE85-4CEE-831E-525F3F96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7" y="23019"/>
            <a:ext cx="10972800" cy="1143000"/>
          </a:xfrm>
        </p:spPr>
        <p:txBody>
          <a:bodyPr/>
          <a:lstStyle/>
          <a:p>
            <a:r>
              <a:rPr lang="es-MX" dirty="0"/>
              <a:t>EXPERIMENTACIÓN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AE99FDD7-B841-42F6-9CFF-222C2F2617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983184"/>
                  </p:ext>
                </p:extLst>
              </p:nvPr>
            </p:nvGraphicFramePr>
            <p:xfrm>
              <a:off x="609042" y="731836"/>
              <a:ext cx="6096000" cy="5044268"/>
            </p:xfrm>
            <a:graphic>
              <a:graphicData uri="http://schemas.openxmlformats.org/drawingml/2006/table">
                <a:tbl>
                  <a:tblPr firstRow="1" firstCol="1" bandRow="1">
                    <a:tableStyleId>{91EBBBCC-DAD2-459C-BE2E-F6DE35CF9A28}</a:tableStyleId>
                  </a:tblPr>
                  <a:tblGrid>
                    <a:gridCol w="3216036">
                      <a:extLst>
                        <a:ext uri="{9D8B030D-6E8A-4147-A177-3AD203B41FA5}">
                          <a16:colId xmlns:a16="http://schemas.microsoft.com/office/drawing/2014/main" val="4285912979"/>
                        </a:ext>
                      </a:extLst>
                    </a:gridCol>
                    <a:gridCol w="2879964">
                      <a:extLst>
                        <a:ext uri="{9D8B030D-6E8A-4147-A177-3AD203B41FA5}">
                          <a16:colId xmlns:a16="http://schemas.microsoft.com/office/drawing/2014/main" val="2891418392"/>
                        </a:ext>
                      </a:extLst>
                    </a:gridCol>
                  </a:tblGrid>
                  <a:tr h="247184">
                    <a:tc gridSpan="2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ESPECIFICACIONES DEL VEHÍCULO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 hMerge="1"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9955862"/>
                      </a:ext>
                    </a:extLst>
                  </a:tr>
                  <a:tr h="247184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VIN: 899KIAKNAG4EA40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Serie de motor: G4ED5H010892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3841261454"/>
                      </a:ext>
                    </a:extLst>
                  </a:tr>
                  <a:tr h="247184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Marca: KIA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Modelo: CERATO 5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887383278"/>
                      </a:ext>
                    </a:extLst>
                  </a:tr>
                  <a:tr h="247184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Versión: HATCHBACK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Año modelo: 2005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4173807661"/>
                      </a:ext>
                    </a:extLst>
                  </a:tr>
                  <a:tr h="247184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Torque: 142Nm @ 4500 RPM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>
                        <a:solidFill>
                          <a:schemeClr val="accent1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Potencia: 105 HP @ 5800 RPM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>
                        <a:solidFill>
                          <a:schemeClr val="accent1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4561384"/>
                      </a:ext>
                    </a:extLst>
                  </a:tr>
                  <a:tr h="543865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Cilindrada y número de cilindros: </a:t>
                          </a:r>
                          <a14:m>
                            <m:oMath xmlns:m="http://schemas.openxmlformats.org/officeDocument/2006/math">
                              <m:r>
                                <a:rPr lang="es-ES_tradnl" sz="1200">
                                  <a:effectLst/>
                                  <a:latin typeface="Cambria Math" panose="02040503050406030204" pitchFamily="18" charset="0"/>
                                </a:rPr>
                                <m:t>        1599 </m:t>
                              </m:r>
                              <m:r>
                                <a:rPr lang="es-ES_tradnl" sz="120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s-MX" sz="12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_tradnl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s-ES_tradnl" sz="120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s-ES_tradnl" sz="120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es-ES_tradnl" sz="1200">
                              <a:effectLst/>
                            </a:rPr>
                            <a:t> 4 cilindros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Modelo del motor: DOCH 16 Válvulas 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1775803082"/>
                      </a:ext>
                    </a:extLst>
                  </a:tr>
                  <a:tr h="539001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Disposición de cilindros: 4 en línea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Posición del motor: TRANSVERSAL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1783463906"/>
                      </a:ext>
                    </a:extLst>
                  </a:tr>
                  <a:tr h="247184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Combustible: Gasolina (Extra) 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Tracción: DELANTERA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231952117"/>
                      </a:ext>
                    </a:extLst>
                  </a:tr>
                  <a:tr h="247184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Tonelaje: 0.75 T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País de origen: KOREA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2351227148"/>
                      </a:ext>
                    </a:extLst>
                  </a:tr>
                  <a:tr h="247184">
                    <a:tc gridSpan="2"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Designación de tamaño de neumáticos: 185/65R15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 hMerge="1"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389377"/>
                      </a:ext>
                    </a:extLst>
                  </a:tr>
                  <a:tr h="539001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Tipo de frenos: Frenos de disco, tambores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Numero de ejes: 2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3434500666"/>
                      </a:ext>
                    </a:extLst>
                  </a:tr>
                  <a:tr h="539001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Categoría-Subcategoría-Código-Tipo: M1- HBK- HATCHBACK 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Clase: 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21221174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a 3">
                <a:extLst>
                  <a:ext uri="{FF2B5EF4-FFF2-40B4-BE49-F238E27FC236}">
                    <a16:creationId xmlns:a16="http://schemas.microsoft.com/office/drawing/2014/main" id="{AE99FDD7-B841-42F6-9CFF-222C2F2617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1983184"/>
                  </p:ext>
                </p:extLst>
              </p:nvPr>
            </p:nvGraphicFramePr>
            <p:xfrm>
              <a:off x="609042" y="731836"/>
              <a:ext cx="6096000" cy="5044268"/>
            </p:xfrm>
            <a:graphic>
              <a:graphicData uri="http://schemas.openxmlformats.org/drawingml/2006/table">
                <a:tbl>
                  <a:tblPr firstRow="1" firstCol="1" bandRow="1">
                    <a:tableStyleId>{91EBBBCC-DAD2-459C-BE2E-F6DE35CF9A28}</a:tableStyleId>
                  </a:tblPr>
                  <a:tblGrid>
                    <a:gridCol w="3216036">
                      <a:extLst>
                        <a:ext uri="{9D8B030D-6E8A-4147-A177-3AD203B41FA5}">
                          <a16:colId xmlns:a16="http://schemas.microsoft.com/office/drawing/2014/main" val="4285912979"/>
                        </a:ext>
                      </a:extLst>
                    </a:gridCol>
                    <a:gridCol w="2879964">
                      <a:extLst>
                        <a:ext uri="{9D8B030D-6E8A-4147-A177-3AD203B41FA5}">
                          <a16:colId xmlns:a16="http://schemas.microsoft.com/office/drawing/2014/main" val="2891418392"/>
                        </a:ext>
                      </a:extLst>
                    </a:gridCol>
                  </a:tblGrid>
                  <a:tr h="309817">
                    <a:tc gridSpan="2">
                      <a:txBody>
                        <a:bodyPr/>
                        <a:lstStyle/>
                        <a:p>
                          <a:pPr indent="252095" algn="ctr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ESPECIFICACIONES DEL VEHÍCULO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 hMerge="1"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9955862"/>
                      </a:ext>
                    </a:extLst>
                  </a:tr>
                  <a:tr h="309817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VIN: 899KIAKNAG4EA40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Serie de motor: G4ED5H010892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3841261454"/>
                      </a:ext>
                    </a:extLst>
                  </a:tr>
                  <a:tr h="309817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Marca: KIA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Modelo: CERATO 5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887383278"/>
                      </a:ext>
                    </a:extLst>
                  </a:tr>
                  <a:tr h="309817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Versión: HATCHBACK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Año modelo: 2005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4173807661"/>
                      </a:ext>
                    </a:extLst>
                  </a:tr>
                  <a:tr h="309817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Torque: 142Nm @ 4500 RPM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>
                        <a:solidFill>
                          <a:schemeClr val="accent1">
                            <a:lumMod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Potencia: 105 HP @ 5800 RPM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>
                        <a:solidFill>
                          <a:schemeClr val="accent1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4561384"/>
                      </a:ext>
                    </a:extLst>
                  </a:tr>
                  <a:tr h="675577"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7035" marR="67035" marT="0" marB="0">
                        <a:blipFill>
                          <a:blip r:embed="rId2"/>
                          <a:stretch>
                            <a:fillRect t="-228829" r="-89583" b="-4297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Modelo del motor: DOCH 16 Válvulas 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1775803082"/>
                      </a:ext>
                    </a:extLst>
                  </a:tr>
                  <a:tr h="539001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Disposición de cilindros: 4 en línea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Posición del motor: TRANSVERSAL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1783463906"/>
                      </a:ext>
                    </a:extLst>
                  </a:tr>
                  <a:tr h="309817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Combustible: Gasolina (Extra) 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Tracción: DELANTERA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231952117"/>
                      </a:ext>
                    </a:extLst>
                  </a:tr>
                  <a:tr h="309817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Tonelaje: 0.75 T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País de origen: KOREA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2351227148"/>
                      </a:ext>
                    </a:extLst>
                  </a:tr>
                  <a:tr h="309817">
                    <a:tc gridSpan="2"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Designación de tamaño de neumáticos: 185/65R15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 hMerge="1"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8389377"/>
                      </a:ext>
                    </a:extLst>
                  </a:tr>
                  <a:tr h="675577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Tipo de frenos: Frenos de disco, tambores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Numero de ejes: 2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3434500666"/>
                      </a:ext>
                    </a:extLst>
                  </a:tr>
                  <a:tr h="675577"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>
                              <a:effectLst/>
                            </a:rPr>
                            <a:t>Categoría-Subcategoría-Código-Tipo: M1- HBK- HATCHBACK </a:t>
                          </a:r>
                          <a:endParaRPr lang="es-MX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tc>
                      <a:txBody>
                        <a:bodyPr/>
                        <a:lstStyle/>
                        <a:p>
                          <a:pPr indent="252095" algn="just">
                            <a:lnSpc>
                              <a:spcPct val="2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_tradnl" sz="1200" dirty="0">
                              <a:effectLst/>
                            </a:rPr>
                            <a:t>Clase: </a:t>
                          </a:r>
                          <a:endParaRPr lang="es-MX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7035" marR="67035" marT="0" marB="0"/>
                    </a:tc>
                    <a:extLst>
                      <a:ext uri="{0D108BD9-81ED-4DB2-BD59-A6C34878D82A}">
                        <a16:rowId xmlns:a16="http://schemas.microsoft.com/office/drawing/2014/main" val="212211744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Marcador de contenido 7" descr="Resultado de imagen para motor KIA cerato 2005">
            <a:hlinkClick r:id="rId3" tgtFrame="&quot;_blank&quot;"/>
            <a:extLst>
              <a:ext uri="{FF2B5EF4-FFF2-40B4-BE49-F238E27FC236}">
                <a16:creationId xmlns:a16="http://schemas.microsoft.com/office/drawing/2014/main" id="{E5167614-6BC6-4915-9743-B7DFE33B2BE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8"/>
          <a:stretch/>
        </p:blipFill>
        <p:spPr bwMode="auto">
          <a:xfrm>
            <a:off x="7117080" y="1452984"/>
            <a:ext cx="4053840" cy="2594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D63DF68-22EB-41A8-A68B-B1FAFA7934AE}"/>
              </a:ext>
            </a:extLst>
          </p:cNvPr>
          <p:cNvSpPr/>
          <p:nvPr/>
        </p:nvSpPr>
        <p:spPr>
          <a:xfrm>
            <a:off x="6096000" y="4161721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52095" algn="ctr"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Caso de estudio, motor Kia DOHC</a:t>
            </a:r>
            <a:br>
              <a:rPr lang="es-E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MX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(Autoría propia)</a:t>
            </a:r>
            <a:endParaRPr lang="es-MX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431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61E63-6C2D-47C7-AFB6-AA76199F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>
                <a:solidFill>
                  <a:schemeClr val="tx1"/>
                </a:solidFill>
              </a:rPr>
              <a:t>CONTENIDO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C451F7-26BB-4255-BD35-6A1AD3476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endParaRPr lang="es-MX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E8791D1-77D3-489E-9BB5-1B4A5900B7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025354"/>
              </p:ext>
            </p:extLst>
          </p:nvPr>
        </p:nvGraphicFramePr>
        <p:xfrm>
          <a:off x="609599" y="1417638"/>
          <a:ext cx="10972799" cy="4720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8554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A48CC-C342-4D8C-98B7-E475E6AC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50" y="138919"/>
            <a:ext cx="10972800" cy="1143000"/>
          </a:xfrm>
        </p:spPr>
        <p:txBody>
          <a:bodyPr/>
          <a:lstStyle/>
          <a:p>
            <a:r>
              <a:rPr lang="es-MX" dirty="0"/>
              <a:t>EXPERIMENTACIÓN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FA821C-66E3-461D-9E4B-28BF43D36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1"/>
            <a:ext cx="11390142" cy="52117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s-E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tx1"/>
                </a:solidFill>
              </a:rPr>
              <a:t>Para la realización de cada una de las pruebas en él CCICEV se siguió el siguiente protocolo de verificación y puesta a punto del automotor.</a:t>
            </a:r>
            <a:endParaRPr lang="es-MX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Inspección visual integral.</a:t>
            </a:r>
            <a:endParaRPr lang="es-MX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Verificación de condiciones de operación del vehículo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¼ de tanque de combustible. </a:t>
            </a:r>
            <a:endParaRPr lang="es-MX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Nivel de aceite de motor.</a:t>
            </a:r>
            <a:endParaRPr lang="es-MX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Nivel de agua y liquido refrigerante en radiador.</a:t>
            </a:r>
            <a:endParaRPr lang="es-MX" dirty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chemeClr val="tx1"/>
                </a:solidFill>
              </a:rPr>
              <a:t>Presión de neumáticos adecuada. (30 bares = 3x10^6 Pascal para este caso).</a:t>
            </a:r>
            <a:endParaRPr lang="es-MX" dirty="0">
              <a:solidFill>
                <a:schemeClr val="tx1"/>
              </a:solidFill>
            </a:endParaRPr>
          </a:p>
          <a:p>
            <a:endParaRPr lang="es-MX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FAC48BB-74EB-4F26-8E42-DF050B7E4F11}"/>
              </a:ext>
            </a:extLst>
          </p:cNvPr>
          <p:cNvSpPr/>
          <p:nvPr/>
        </p:nvSpPr>
        <p:spPr>
          <a:xfrm>
            <a:off x="743950" y="506437"/>
            <a:ext cx="3757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/>
              <a:t>Protocolo Inicial</a:t>
            </a:r>
          </a:p>
        </p:txBody>
      </p:sp>
    </p:spTree>
    <p:extLst>
      <p:ext uri="{BB962C8B-B14F-4D97-AF65-F5344CB8AC3E}">
        <p14:creationId xmlns:p14="http://schemas.microsoft.com/office/powerpoint/2010/main" val="2332166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AA077-24A0-4BE5-A42A-A6814D91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57" y="160336"/>
            <a:ext cx="10972800" cy="1143000"/>
          </a:xfrm>
        </p:spPr>
        <p:txBody>
          <a:bodyPr/>
          <a:lstStyle/>
          <a:p>
            <a:r>
              <a:rPr lang="es-MX" dirty="0"/>
              <a:t>EXPERIMENTACIÓN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1AD5222A-32AD-4678-82C0-AF42991436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0"/>
                <a:r>
                  <a:rPr lang="es-ES" dirty="0">
                    <a:solidFill>
                      <a:schemeClr val="tx1"/>
                    </a:solidFill>
                  </a:rPr>
                  <a:t>Condiciones ambientales de prueba: </a:t>
                </a:r>
                <a:endParaRPr lang="es-MX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 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𝐴𝑚𝑏𝑖𝑒𝑛𝑡𝑒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=77.4 </m:t>
                    </m:r>
                    <m:d>
                      <m:dPr>
                        <m:begChr m:val="["/>
                        <m:endChr m:val="]"/>
                        <m:ctrlP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=25.2 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=298.37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s-MX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 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𝐴𝑖𝑟𝑒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𝐴𝑠𝑝𝑖𝑟𝑎𝑑𝑜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=119.3 [°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]=48.5 °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=321.65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s-MX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𝐻𝑢𝑚𝑒𝑑𝑎𝑑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𝑅𝑒𝑙𝑎𝑡𝑖𝑣𝑎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𝑑𝑒𝑙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𝑎𝑖𝑟𝑒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=31.8%</m:t>
                    </m:r>
                  </m:oMath>
                </a14:m>
                <a:endParaRPr lang="es-MX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𝑃𝑟𝑒𝑠𝑖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ó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𝑑𝑒𝑙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𝐴𝑖𝑟𝑒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=73.670 [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𝐾𝑃𝑎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s-MX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 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𝐴𝑐𝑒𝑖𝑡𝑒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=198−203</m:t>
                    </m:r>
                    <m:d>
                      <m:dPr>
                        <m:begChr m:val="["/>
                        <m:endChr m:val="]"/>
                        <m:ctrlPr>
                          <a:rPr lang="es-MX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°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=92.2−95 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=365.4−368.2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es-MX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s-MX" dirty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1AD5222A-32AD-4678-82C0-AF42991436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94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0366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5B0BD-6EC9-4D23-829E-694EB783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697793"/>
          </a:xfrm>
        </p:spPr>
        <p:txBody>
          <a:bodyPr/>
          <a:lstStyle/>
          <a:p>
            <a:r>
              <a:rPr lang="es-MX" dirty="0"/>
              <a:t>EXPERIMENTACIÓN</a:t>
            </a:r>
            <a:r>
              <a:rPr lang="en-US" dirty="0"/>
              <a:t>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CE5BE8-E072-4CD9-BC96-9496D44C5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A35575-87E5-4B09-8753-3EA402F60EA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t="3043" b="2238"/>
          <a:stretch/>
        </p:blipFill>
        <p:spPr bwMode="auto">
          <a:xfrm>
            <a:off x="722243" y="1600201"/>
            <a:ext cx="10747513" cy="39602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7E5275F-BA7F-40D0-94BB-AAEA289755E4}"/>
              </a:ext>
            </a:extLst>
          </p:cNvPr>
          <p:cNvSpPr/>
          <p:nvPr/>
        </p:nvSpPr>
        <p:spPr>
          <a:xfrm>
            <a:off x="1294467" y="922979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P</a:t>
            </a:r>
            <a:r>
              <a:rPr lang="es-MX" b="1" dirty="0"/>
              <a:t>rotocolo</a:t>
            </a:r>
            <a:r>
              <a:rPr lang="en-US" b="1" dirty="0"/>
              <a:t> de </a:t>
            </a:r>
            <a:r>
              <a:rPr lang="es-MX" b="1" dirty="0"/>
              <a:t>adición</a:t>
            </a:r>
            <a:r>
              <a:rPr lang="en-US" b="1" dirty="0"/>
              <a:t> de </a:t>
            </a:r>
            <a:r>
              <a:rPr lang="es-MX" b="1" dirty="0"/>
              <a:t>nanopartículas</a:t>
            </a:r>
          </a:p>
        </p:txBody>
      </p:sp>
    </p:spTree>
    <p:extLst>
      <p:ext uri="{BB962C8B-B14F-4D97-AF65-F5344CB8AC3E}">
        <p14:creationId xmlns:p14="http://schemas.microsoft.com/office/powerpoint/2010/main" val="4253560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1D0D4A-6906-4AA0-B526-F3464D1BF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961"/>
            <a:ext cx="10972800" cy="1143000"/>
          </a:xfrm>
        </p:spPr>
        <p:txBody>
          <a:bodyPr/>
          <a:lstStyle/>
          <a:p>
            <a:r>
              <a:rPr lang="es-MX" dirty="0"/>
              <a:t>EXPERIMENTACIÓN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FC7407A-1AB8-4D37-B2FC-9A31867607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757059"/>
              </p:ext>
            </p:extLst>
          </p:nvPr>
        </p:nvGraphicFramePr>
        <p:xfrm>
          <a:off x="2158928" y="2056911"/>
          <a:ext cx="7874143" cy="2359576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3750596">
                  <a:extLst>
                    <a:ext uri="{9D8B030D-6E8A-4147-A177-3AD203B41FA5}">
                      <a16:colId xmlns:a16="http://schemas.microsoft.com/office/drawing/2014/main" val="1708446373"/>
                    </a:ext>
                  </a:extLst>
                </a:gridCol>
                <a:gridCol w="2047990">
                  <a:extLst>
                    <a:ext uri="{9D8B030D-6E8A-4147-A177-3AD203B41FA5}">
                      <a16:colId xmlns:a16="http://schemas.microsoft.com/office/drawing/2014/main" val="1868774985"/>
                    </a:ext>
                  </a:extLst>
                </a:gridCol>
                <a:gridCol w="976982">
                  <a:extLst>
                    <a:ext uri="{9D8B030D-6E8A-4147-A177-3AD203B41FA5}">
                      <a16:colId xmlns:a16="http://schemas.microsoft.com/office/drawing/2014/main" val="3609505731"/>
                    </a:ext>
                  </a:extLst>
                </a:gridCol>
                <a:gridCol w="1098575">
                  <a:extLst>
                    <a:ext uri="{9D8B030D-6E8A-4147-A177-3AD203B41FA5}">
                      <a16:colId xmlns:a16="http://schemas.microsoft.com/office/drawing/2014/main" val="2424289510"/>
                    </a:ext>
                  </a:extLst>
                </a:gridCol>
              </a:tblGrid>
              <a:tr h="358153">
                <a:tc gridSpan="4"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Cantidad de nanopartículas utilizadas en cada etapa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553358"/>
                  </a:ext>
                </a:extLst>
              </a:tr>
              <a:tr h="552046">
                <a:tc>
                  <a:txBody>
                    <a:bodyPr/>
                    <a:lstStyle/>
                    <a:p>
                      <a:endParaRPr lang="es-MX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Fase 1 [limpieza]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Fase 2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TOTAL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956566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Cantidad de Aceite (L)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4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4000 ml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5926339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Cantidad de Aditivo (ml/lt)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1.5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-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7223123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Total, Nanofluido Utilizado (ml)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4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6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10 ml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4395049"/>
                  </a:ext>
                </a:extLst>
              </a:tr>
              <a:tr h="358153"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</a:rPr>
                        <a:t>Porcentaje utilizado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0.1%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>
                          <a:effectLst/>
                          <a:highlight>
                            <a:srgbClr val="FFFF00"/>
                          </a:highlight>
                        </a:rPr>
                        <a:t>0.15%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-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905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640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B89E5-794D-45E6-A3D5-82A88BCB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80394" y="594519"/>
            <a:ext cx="10972800" cy="1143000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  <a:effectLst/>
              </a:rPr>
              <a:t>Presión de compresión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917FC9-C304-48D7-8DC4-B019C3EF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295" y="1600201"/>
            <a:ext cx="6438314" cy="4525963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400" dirty="0" err="1">
                <a:solidFill>
                  <a:schemeClr val="tx1"/>
                </a:solidFill>
              </a:rPr>
              <a:t>Encender</a:t>
            </a:r>
            <a:r>
              <a:rPr lang="en-US" sz="1400" dirty="0">
                <a:solidFill>
                  <a:schemeClr val="tx1"/>
                </a:solidFill>
              </a:rPr>
              <a:t> y calendar motor</a:t>
            </a:r>
            <a:endParaRPr lang="es-MX" sz="14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_tradnl" sz="1400" dirty="0">
                <a:solidFill>
                  <a:schemeClr val="tx1"/>
                </a:solidFill>
              </a:rPr>
              <a:t>Apagar el motor </a:t>
            </a:r>
            <a:endParaRPr lang="es-MX" sz="14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Retirar el depurador de aire.</a:t>
            </a:r>
            <a:endParaRPr lang="es-MX" sz="14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Desconectar todos los cables de alta tensión (AT) del distribuidor, con el motor detenido y en caliente. </a:t>
            </a:r>
          </a:p>
          <a:p>
            <a:pPr lvl="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Desenroscar y retirar todas las bujías.</a:t>
            </a:r>
            <a:endParaRPr lang="es-MX" sz="14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Colocar la punta del manómetro (compres</a:t>
            </a:r>
            <a:r>
              <a:rPr lang="es-MX" sz="1400" dirty="0">
                <a:solidFill>
                  <a:schemeClr val="tx1"/>
                </a:solidFill>
              </a:rPr>
              <a:t>í</a:t>
            </a:r>
            <a:r>
              <a:rPr lang="es-ES" sz="1400" dirty="0">
                <a:solidFill>
                  <a:schemeClr val="tx1"/>
                </a:solidFill>
              </a:rPr>
              <a:t>metro) en el cilindro 1.</a:t>
            </a:r>
          </a:p>
          <a:p>
            <a:pPr lvl="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Medir la compresión en el cilindro 1, para lo cual se acciona el motor de arranque (asistido por otra persona), durante unos segundos (aprox. 4 </a:t>
            </a:r>
            <a:r>
              <a:rPr lang="es-ES" sz="1400" dirty="0" err="1">
                <a:solidFill>
                  <a:schemeClr val="tx1"/>
                </a:solidFill>
              </a:rPr>
              <a:t>seg</a:t>
            </a:r>
            <a:r>
              <a:rPr lang="es-ES" sz="1400" dirty="0">
                <a:solidFill>
                  <a:schemeClr val="tx1"/>
                </a:solidFill>
              </a:rPr>
              <a:t>.) con el pedal del acelerador pisado a fondo, hasta que se estabilice la aguja del manómetro. </a:t>
            </a:r>
            <a:endParaRPr lang="es-MX" sz="14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Repetir los pasos anteriores para cada uno de los cilindros del motor.</a:t>
            </a:r>
            <a:endParaRPr lang="es-MX" sz="14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400" dirty="0">
                <a:solidFill>
                  <a:schemeClr val="tx1"/>
                </a:solidFill>
              </a:rPr>
              <a:t>Registro de datos</a:t>
            </a:r>
            <a:endParaRPr lang="es-MX" sz="14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endParaRPr lang="es-MX" sz="14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992181-3C6B-4202-A5EE-61F3D0EC4F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15" y="1603575"/>
            <a:ext cx="4823790" cy="36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C37CB81-E459-45E6-891B-6A2C7D51703E}"/>
              </a:ext>
            </a:extLst>
          </p:cNvPr>
          <p:cNvSpPr txBox="1">
            <a:spLocks/>
          </p:cNvSpPr>
          <p:nvPr/>
        </p:nvSpPr>
        <p:spPr>
          <a:xfrm>
            <a:off x="898905" y="16033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/>
              <a:t>EXPERIMENTACIÓN</a:t>
            </a:r>
            <a:endParaRPr lang="es-MX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48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3E93A-0384-4469-B720-9C5A0187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32209" y="731836"/>
            <a:ext cx="10972800" cy="1143000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  <a:effectLst/>
              </a:rPr>
              <a:t>Torque y Potencia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6C1765-1512-46AF-9DA0-6DF73D360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5486400" cy="4525963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Cumplimiento del protocolo de verificación inicial.</a:t>
            </a:r>
            <a:endParaRPr lang="es-MX" sz="16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Registro del kilometraje inicial de prueba. </a:t>
            </a:r>
            <a:endParaRPr lang="es-MX" sz="16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Se alineó y centró el vehículo sobre los rodillos del dinamómetro.</a:t>
            </a:r>
            <a:endParaRPr lang="es-MX" sz="1600" dirty="0">
              <a:solidFill>
                <a:schemeClr val="tx1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Verificación de posición del vehículo con rodillos en marcha.</a:t>
            </a: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Colocar el ventilador refrigerante frente al vehículo.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Introducir la sonda de temperatura en el ducto de la bayoneta del aceite.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Establecer condiciones de prueba en el equipo de medición. 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Verificar temperatura de operación, debe alcanzar los 198</a:t>
            </a:r>
            <a:r>
              <a:rPr lang="es-MX" sz="1600" dirty="0">
                <a:solidFill>
                  <a:schemeClr val="tx1"/>
                </a:solidFill>
              </a:rPr>
              <a:t>°F antes de iniciar la prueba.</a:t>
            </a:r>
          </a:p>
          <a:p>
            <a:pPr lvl="0">
              <a:buFont typeface="+mj-lt"/>
              <a:buAutoNum type="arabicPeriod"/>
            </a:pPr>
            <a:r>
              <a:rPr lang="es-MX" sz="1600" dirty="0">
                <a:solidFill>
                  <a:schemeClr val="tx1"/>
                </a:solidFill>
              </a:rPr>
              <a:t> Realizar la medición de torque y potencia. </a:t>
            </a:r>
            <a:endParaRPr lang="es-ES" dirty="0">
              <a:solidFill>
                <a:srgbClr val="FF0000"/>
              </a:solidFill>
            </a:endParaRPr>
          </a:p>
          <a:p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448354-1AED-4C99-95E0-1A96501F909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424" y="1108237"/>
            <a:ext cx="6138086" cy="48012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A33AF47-68B0-417C-B751-26968ABAD275}"/>
              </a:ext>
            </a:extLst>
          </p:cNvPr>
          <p:cNvSpPr txBox="1">
            <a:spLocks/>
          </p:cNvSpPr>
          <p:nvPr/>
        </p:nvSpPr>
        <p:spPr>
          <a:xfrm>
            <a:off x="983100" y="82556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/>
              <a:t>EXPERIMENTACIÓN</a:t>
            </a:r>
            <a:endParaRPr lang="es-MX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55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925C1-4D65-4DC1-B0A9-A7F578397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86290" y="570060"/>
            <a:ext cx="10972800" cy="1143000"/>
          </a:xfrm>
        </p:spPr>
        <p:txBody>
          <a:bodyPr/>
          <a:lstStyle/>
          <a:p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518858-B4AA-4A83-A649-344343238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00753"/>
            <a:ext cx="10972800" cy="5225412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A99E64-6F8D-458A-BF4C-0BCB64853B79}"/>
              </a:ext>
            </a:extLst>
          </p:cNvPr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58" r="902" b="5201"/>
          <a:stretch/>
        </p:blipFill>
        <p:spPr bwMode="auto">
          <a:xfrm>
            <a:off x="1186108" y="988233"/>
            <a:ext cx="7149260" cy="4783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EED2B84-E91E-49A1-AA1D-538A094F809D}"/>
              </a:ext>
            </a:extLst>
          </p:cNvPr>
          <p:cNvSpPr txBox="1">
            <a:spLocks/>
          </p:cNvSpPr>
          <p:nvPr/>
        </p:nvSpPr>
        <p:spPr>
          <a:xfrm>
            <a:off x="743950" y="138919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/>
              <a:t>EXPERIMENTACIÓN</a:t>
            </a:r>
            <a:endParaRPr lang="es-MX" kern="0" dirty="0">
              <a:solidFill>
                <a:schemeClr val="tx1"/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EEB2E6D-BB32-41F3-B392-4E8691AF99B5}"/>
              </a:ext>
            </a:extLst>
          </p:cNvPr>
          <p:cNvSpPr/>
          <p:nvPr/>
        </p:nvSpPr>
        <p:spPr>
          <a:xfrm>
            <a:off x="8783934" y="3152633"/>
            <a:ext cx="1943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b="1" u="sng" dirty="0"/>
              <a:t>SAE J1349</a:t>
            </a:r>
            <a:endParaRPr lang="es-MX" b="1" u="sng" dirty="0"/>
          </a:p>
        </p:txBody>
      </p:sp>
    </p:spTree>
    <p:extLst>
      <p:ext uri="{BB962C8B-B14F-4D97-AF65-F5344CB8AC3E}">
        <p14:creationId xmlns:p14="http://schemas.microsoft.com/office/powerpoint/2010/main" val="1540605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47BED-789F-48DE-ACDA-EC240045B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86400" y="765247"/>
            <a:ext cx="10972800" cy="1143000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  <a:effectLst/>
              </a:rPr>
              <a:t>Consumo de Combustible 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E0D5D8-8957-4BDD-9594-E4A878283CD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"/>
          <a:stretch/>
        </p:blipFill>
        <p:spPr bwMode="auto">
          <a:xfrm>
            <a:off x="6318914" y="1632267"/>
            <a:ext cx="5494986" cy="4154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B5F7A94-BDA8-4E48-9D05-264FC2DE4E30}"/>
              </a:ext>
            </a:extLst>
          </p:cNvPr>
          <p:cNvSpPr txBox="1">
            <a:spLocks/>
          </p:cNvSpPr>
          <p:nvPr/>
        </p:nvSpPr>
        <p:spPr>
          <a:xfrm>
            <a:off x="743950" y="138919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MX" kern="0" dirty="0"/>
              <a:t>EXPERIMENTACIÓN</a:t>
            </a:r>
            <a:endParaRPr lang="es-MX" kern="0" dirty="0">
              <a:solidFill>
                <a:schemeClr val="tx1"/>
              </a:solidFill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05EF3E0-A52B-4140-8374-159CD7CB8B71}"/>
              </a:ext>
            </a:extLst>
          </p:cNvPr>
          <p:cNvSpPr txBox="1">
            <a:spLocks/>
          </p:cNvSpPr>
          <p:nvPr/>
        </p:nvSpPr>
        <p:spPr>
          <a:xfrm>
            <a:off x="486771" y="1908247"/>
            <a:ext cx="5832143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228600" lvl="0" indent="-2286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s-ES" altLang="es-MX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Cumplimiento del protocolo de verificación inicial.</a:t>
            </a:r>
            <a:endParaRPr lang="es-MX" altLang="es-MX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28600" lvl="0" indent="-2286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s-ES" altLang="es-MX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Registro del kilometraje inicial de prueba. </a:t>
            </a:r>
            <a:endParaRPr lang="es-MX" altLang="es-MX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28600" lvl="0" indent="-2286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s-ES" altLang="es-MX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alineó y centró el vehículo sobre los rodillos del dinamómetro.</a:t>
            </a:r>
            <a:endParaRPr lang="es-MX" altLang="es-MX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28600" lvl="0" indent="-2286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s-ES" altLang="es-MX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Verificación de posición del vehículo con rodillos en marcha. </a:t>
            </a:r>
            <a:endParaRPr lang="es-MX" altLang="es-MX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28600" lvl="0" indent="-2286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s-ES" altLang="es-MX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Anclaje del automotor utilizando fajas tensoras. </a:t>
            </a:r>
            <a:endParaRPr lang="es-MX" altLang="es-MX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28600" lvl="0" indent="-2286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s-ES" altLang="es-MX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Colocar el ventilador refrigerante frente al vehículo.</a:t>
            </a:r>
            <a:endParaRPr lang="es-MX" altLang="es-MX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28600" lvl="0" indent="-2286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s-ES" altLang="es-MX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Llenar la bomba de presión manual con 5 litros de combustible.</a:t>
            </a:r>
            <a:endParaRPr lang="es-ES" altLang="es-MX" sz="1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s-ES" altLang="es-MX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Dar inicio al protocolo IM 240 en el software de control MAHA </a:t>
            </a:r>
            <a:r>
              <a:rPr lang="es-ES" altLang="es-MX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Maschinenbau</a:t>
            </a:r>
            <a:r>
              <a:rPr lang="es-ES" altLang="es-MX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MX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Haldenwang</a:t>
            </a:r>
            <a:r>
              <a:rPr lang="es-ES" altLang="es-MX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altLang="es-MX" sz="1600" dirty="0">
                <a:solidFill>
                  <a:schemeClr val="tx1"/>
                </a:solidFill>
              </a:rPr>
              <a:t> </a:t>
            </a:r>
            <a:endParaRPr lang="es-MX" altLang="es-MX" sz="2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s-MX" sz="11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01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DB19C-F538-449F-B54F-43E52FDC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3429"/>
            <a:ext cx="10972800" cy="1143000"/>
          </a:xfrm>
        </p:spPr>
        <p:txBody>
          <a:bodyPr/>
          <a:lstStyle/>
          <a:p>
            <a:r>
              <a:rPr lang="es-MX" dirty="0"/>
              <a:t>EXPERIMENTACIÓN</a:t>
            </a:r>
            <a:br>
              <a:rPr lang="es-MX" dirty="0">
                <a:solidFill>
                  <a:schemeClr val="tx1"/>
                </a:solidFill>
              </a:rPr>
            </a:b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B93DA68-FD2F-4FB2-AADC-D85B3F6FF6A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" b="15363"/>
          <a:stretch/>
        </p:blipFill>
        <p:spPr bwMode="auto">
          <a:xfrm>
            <a:off x="6382728" y="1951204"/>
            <a:ext cx="5477968" cy="3777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05F66D-3C2A-4CF0-82D8-836C5167F07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20" y="1399599"/>
            <a:ext cx="4890053" cy="21734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1CE4A5C-8185-4FAE-881F-5AFE884710F0}"/>
              </a:ext>
            </a:extLst>
          </p:cNvPr>
          <p:cNvSpPr txBox="1"/>
          <p:nvPr/>
        </p:nvSpPr>
        <p:spPr>
          <a:xfrm>
            <a:off x="7843157" y="1399599"/>
            <a:ext cx="294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Ciclo</a:t>
            </a:r>
            <a:r>
              <a:rPr lang="en-US" sz="2000" b="1" dirty="0"/>
              <a:t> de </a:t>
            </a:r>
            <a:r>
              <a:rPr lang="en-US" sz="2000" b="1" dirty="0" err="1"/>
              <a:t>marcha</a:t>
            </a:r>
            <a:r>
              <a:rPr lang="en-US" sz="2000" b="1" dirty="0"/>
              <a:t> IM240</a:t>
            </a:r>
            <a:endParaRPr lang="es-MX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F62BF8-EE14-42EE-8264-A519833DE4E2}"/>
              </a:ext>
            </a:extLst>
          </p:cNvPr>
          <p:cNvSpPr txBox="1"/>
          <p:nvPr/>
        </p:nvSpPr>
        <p:spPr>
          <a:xfrm>
            <a:off x="1021297" y="4117301"/>
            <a:ext cx="4685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Medici</a:t>
            </a:r>
            <a:r>
              <a:rPr lang="es-MX" sz="2000" b="1" dirty="0" err="1"/>
              <a:t>ó</a:t>
            </a:r>
            <a:r>
              <a:rPr lang="en-US" sz="2000" b="1" dirty="0"/>
              <a:t>n de combustible </a:t>
            </a:r>
            <a:r>
              <a:rPr lang="en-US" sz="2000" b="1" dirty="0" err="1"/>
              <a:t>consumido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378164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18BC88-316B-4223-AC4D-FCAF9E48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571500"/>
          </a:xfrm>
        </p:spPr>
        <p:txBody>
          <a:bodyPr/>
          <a:lstStyle/>
          <a:p>
            <a:r>
              <a:rPr lang="es-MX" dirty="0"/>
              <a:t>EXPERIMENTACIÓN</a:t>
            </a:r>
            <a:br>
              <a:rPr lang="es-MX" dirty="0">
                <a:solidFill>
                  <a:schemeClr val="tx1"/>
                </a:solidFill>
              </a:rPr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2AB009-36CB-487F-8073-DDD77B78D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891" y="1914568"/>
            <a:ext cx="5096289" cy="4525963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Cumplimiento del protocolo de verificación inicial.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Registro del kilometraje inicial de prueba. 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Encender el equipo MAHA y seleccionar el tipo de vehículo y condiciones de prueba. 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Calibración del equipo de medición de gases.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Prueba inicial para comprobar hermeticidad y niveles de HC. 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Conexión del medidor de revoluciones. 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Conexión de la sonda en el tubo de escape. </a:t>
            </a:r>
          </a:p>
          <a:p>
            <a:pPr lvl="0"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Realizar las mediciones respectivas en ralentí y en condición acelerada. </a:t>
            </a:r>
            <a:endParaRPr lang="es-MX" sz="1600" dirty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s-ES" sz="1600" dirty="0">
                <a:solidFill>
                  <a:schemeClr val="tx1"/>
                </a:solidFill>
              </a:rPr>
              <a:t>Registro de datos </a:t>
            </a:r>
            <a:endParaRPr lang="es-MX" sz="1600" dirty="0">
              <a:solidFill>
                <a:schemeClr val="tx1"/>
              </a:solidFill>
            </a:endParaRP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1AD83C-C377-4E23-A1CA-C43B715281B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70" y="953870"/>
            <a:ext cx="6281530" cy="43961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EAA2A95-4DFA-409E-94FF-C8DE073AE404}"/>
              </a:ext>
            </a:extLst>
          </p:cNvPr>
          <p:cNvSpPr/>
          <p:nvPr/>
        </p:nvSpPr>
        <p:spPr>
          <a:xfrm>
            <a:off x="609600" y="95387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400" b="1" dirty="0"/>
              <a:t>Emisiones Contaminantes</a:t>
            </a:r>
            <a:br>
              <a:rPr lang="es-MX" dirty="0"/>
            </a:br>
            <a:endParaRPr lang="es-MX" dirty="0"/>
          </a:p>
        </p:txBody>
      </p:sp>
      <p:pic>
        <p:nvPicPr>
          <p:cNvPr id="8" name="Imagen 7" descr="Resultado de imagen para maha mgt 5">
            <a:hlinkClick r:id="rId3" tgtFrame="&quot;_blank&quot;"/>
            <a:extLst>
              <a:ext uri="{FF2B5EF4-FFF2-40B4-BE49-F238E27FC236}">
                <a16:creationId xmlns:a16="http://schemas.microsoft.com/office/drawing/2014/main" id="{BFE9A0EF-CE20-4525-9896-615749365B8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t="17583" r="1876" b="19203"/>
          <a:stretch/>
        </p:blipFill>
        <p:spPr bwMode="auto">
          <a:xfrm>
            <a:off x="4359110" y="4905908"/>
            <a:ext cx="2898140" cy="1332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6112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819B3-7EC1-40CD-8D69-1DC46DC5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>
                <a:solidFill>
                  <a:schemeClr val="tx1"/>
                </a:solidFill>
              </a:rPr>
              <a:t>INTRODUCCION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0753DF4-C708-4063-AB26-2DBD3EE4D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13783" r="12020" b="9795"/>
          <a:stretch/>
        </p:blipFill>
        <p:spPr>
          <a:xfrm>
            <a:off x="2219738" y="1526026"/>
            <a:ext cx="4850296" cy="345881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EB240F-BF00-48BD-AD69-D9C90BA9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 r="55797"/>
          <a:stretch/>
        </p:blipFill>
        <p:spPr>
          <a:xfrm>
            <a:off x="609600" y="3450703"/>
            <a:ext cx="2526196" cy="22886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031B413-34BC-4119-BF38-8E6DC1A97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99" y="1412496"/>
            <a:ext cx="1133888" cy="113388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D52E700-15CD-4C77-AC03-B4382AB90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3" r="19820"/>
          <a:stretch/>
        </p:blipFill>
        <p:spPr>
          <a:xfrm>
            <a:off x="10498207" y="1823604"/>
            <a:ext cx="1285462" cy="20242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4CC02AD-EB57-484B-BCEC-908310CA4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68" y="2555496"/>
            <a:ext cx="740550" cy="139987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1BB6FAC-D4CC-4CDC-AA9E-3F77DF676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076" y="3964486"/>
            <a:ext cx="1879324" cy="137511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7E0072A-923F-462F-8D47-707291721C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4005" r="2953" b="8213"/>
          <a:stretch/>
        </p:blipFill>
        <p:spPr>
          <a:xfrm>
            <a:off x="5607028" y="3977045"/>
            <a:ext cx="1558787" cy="11161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75616A-3D5F-4954-95BE-9C910B82D5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457">
            <a:off x="6946616" y="2167155"/>
            <a:ext cx="2066251" cy="20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72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B9907-EB31-44A5-9FE1-117A3E7B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s-MX" dirty="0"/>
              <a:t>EXPERIMENTACIÓN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D46780-E0DB-4BA2-B3B8-0617BEB8A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916" y="3114261"/>
            <a:ext cx="5098084" cy="4999729"/>
          </a:xfrm>
        </p:spPr>
        <p:txBody>
          <a:bodyPr/>
          <a:lstStyle/>
          <a:p>
            <a:r>
              <a:rPr lang="es-MX" b="1" dirty="0">
                <a:solidFill>
                  <a:schemeClr val="tx1"/>
                </a:solidFill>
              </a:rPr>
              <a:t>Norma (NTE) INEN 2203/2204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4C36FA-5399-47FB-A54F-2AB340011B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889551"/>
            <a:ext cx="6669846" cy="49997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212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F6997-5C3D-4FB3-BB69-DFEDC291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502273"/>
          </a:xfrm>
        </p:spPr>
        <p:txBody>
          <a:bodyPr/>
          <a:lstStyle/>
          <a:p>
            <a:r>
              <a:rPr lang="es-MX" dirty="0"/>
              <a:t>EXPERIMENTACIÓN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DE1489-A15D-44A6-9DBE-806A54A6F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0991"/>
            <a:ext cx="10972800" cy="4443138"/>
          </a:xfrm>
        </p:spPr>
        <p:txBody>
          <a:bodyPr/>
          <a:lstStyle/>
          <a:p>
            <a:pPr lvl="0"/>
            <a:r>
              <a:rPr lang="es-MX" dirty="0">
                <a:solidFill>
                  <a:schemeClr val="tx1"/>
                </a:solidFill>
              </a:rPr>
              <a:t>Aceite Shell </a:t>
            </a:r>
            <a:r>
              <a:rPr lang="es-MX" dirty="0" err="1">
                <a:solidFill>
                  <a:schemeClr val="tx1"/>
                </a:solidFill>
              </a:rPr>
              <a:t>Helix</a:t>
            </a:r>
            <a:r>
              <a:rPr lang="es-MX" dirty="0">
                <a:solidFill>
                  <a:schemeClr val="tx1"/>
                </a:solidFill>
              </a:rPr>
              <a:t> Hx3 25W60 – Nuevo/Sin Nano Partículas</a:t>
            </a:r>
          </a:p>
          <a:p>
            <a:pPr lvl="0"/>
            <a:r>
              <a:rPr lang="es-MX" dirty="0">
                <a:solidFill>
                  <a:schemeClr val="tx1"/>
                </a:solidFill>
              </a:rPr>
              <a:t>Aceite Shell </a:t>
            </a:r>
            <a:r>
              <a:rPr lang="es-MX" dirty="0" err="1">
                <a:solidFill>
                  <a:schemeClr val="tx1"/>
                </a:solidFill>
              </a:rPr>
              <a:t>Helix</a:t>
            </a:r>
            <a:r>
              <a:rPr lang="es-MX" dirty="0">
                <a:solidFill>
                  <a:schemeClr val="tx1"/>
                </a:solidFill>
              </a:rPr>
              <a:t> Hx3 25W60 – Nuevo/Con Nano Partículas</a:t>
            </a:r>
          </a:p>
          <a:p>
            <a:pPr lvl="0"/>
            <a:r>
              <a:rPr lang="es-MX" dirty="0">
                <a:solidFill>
                  <a:schemeClr val="tx1"/>
                </a:solidFill>
              </a:rPr>
              <a:t>Aceite Shell </a:t>
            </a:r>
            <a:r>
              <a:rPr lang="es-MX" dirty="0" err="1">
                <a:solidFill>
                  <a:schemeClr val="tx1"/>
                </a:solidFill>
              </a:rPr>
              <a:t>Helix</a:t>
            </a:r>
            <a:r>
              <a:rPr lang="es-MX" dirty="0">
                <a:solidFill>
                  <a:schemeClr val="tx1"/>
                </a:solidFill>
              </a:rPr>
              <a:t> Hx3 25W60 – Usado/Sin Nano Partículas</a:t>
            </a:r>
          </a:p>
          <a:p>
            <a:pPr lvl="0"/>
            <a:r>
              <a:rPr lang="es-MX" dirty="0">
                <a:solidFill>
                  <a:schemeClr val="tx1"/>
                </a:solidFill>
              </a:rPr>
              <a:t>Aceite Shell </a:t>
            </a:r>
            <a:r>
              <a:rPr lang="es-MX" dirty="0" err="1">
                <a:solidFill>
                  <a:schemeClr val="tx1"/>
                </a:solidFill>
              </a:rPr>
              <a:t>Helix</a:t>
            </a:r>
            <a:r>
              <a:rPr lang="es-MX" dirty="0">
                <a:solidFill>
                  <a:schemeClr val="tx1"/>
                </a:solidFill>
              </a:rPr>
              <a:t> Hx3 25W60 – Usado/Con Nano Partículas</a:t>
            </a:r>
          </a:p>
          <a:p>
            <a:endParaRPr lang="en-US" sz="1100" dirty="0">
              <a:solidFill>
                <a:schemeClr val="tx1"/>
              </a:solidFill>
            </a:endParaRPr>
          </a:p>
          <a:p>
            <a:endParaRPr lang="en-US" sz="1100" dirty="0">
              <a:solidFill>
                <a:schemeClr val="tx1"/>
              </a:solidFill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es-MX" sz="1800" dirty="0">
                <a:solidFill>
                  <a:schemeClr val="tx1"/>
                </a:solidFill>
              </a:rPr>
              <a:t>Rampa de temperatura desde 25°C a los 110°C para obtener el comportamiento de la viscosidad, específicamente los puntos de interés serán a 40° y 100°C, valores de referencia comparativa según la norma ASTM D445.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76C65AA-05CA-4983-A0C6-3B2D34EE1280}"/>
              </a:ext>
            </a:extLst>
          </p:cNvPr>
          <p:cNvSpPr/>
          <p:nvPr/>
        </p:nvSpPr>
        <p:spPr>
          <a:xfrm>
            <a:off x="609599" y="662609"/>
            <a:ext cx="5711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Aceite lubricante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1199082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EAA0D-0623-4C11-9257-A0F522B93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29495"/>
            <a:ext cx="10972800" cy="1143000"/>
          </a:xfrm>
        </p:spPr>
        <p:txBody>
          <a:bodyPr/>
          <a:lstStyle/>
          <a:p>
            <a:r>
              <a:rPr lang="es-MX" dirty="0"/>
              <a:t>EXPERIMENTACIÓN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C8CFB9-E152-4566-93BC-975641BEA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82487"/>
            <a:ext cx="10972800" cy="1636484"/>
          </a:xfrm>
        </p:spPr>
        <p:txBody>
          <a:bodyPr/>
          <a:lstStyle/>
          <a:p>
            <a:pPr lvl="0">
              <a:buFont typeface="+mj-lt"/>
              <a:buAutoNum type="arabicPeriod"/>
            </a:pPr>
            <a:r>
              <a:rPr lang="en-US" sz="1600" dirty="0" err="1">
                <a:solidFill>
                  <a:schemeClr val="tx1"/>
                </a:solidFill>
              </a:rPr>
              <a:t>Obtener</a:t>
            </a:r>
            <a:r>
              <a:rPr lang="en-US" sz="1600" dirty="0">
                <a:solidFill>
                  <a:schemeClr val="tx1"/>
                </a:solidFill>
              </a:rPr>
              <a:t> las </a:t>
            </a:r>
            <a:r>
              <a:rPr lang="en-US" sz="1600" dirty="0" err="1">
                <a:solidFill>
                  <a:schemeClr val="tx1"/>
                </a:solidFill>
              </a:rPr>
              <a:t>muestras</a:t>
            </a:r>
            <a:r>
              <a:rPr lang="en-US" sz="1600" dirty="0">
                <a:solidFill>
                  <a:schemeClr val="tx1"/>
                </a:solidFill>
              </a:rPr>
              <a:t> de </a:t>
            </a:r>
            <a:r>
              <a:rPr lang="en-US" sz="1600" dirty="0" err="1">
                <a:solidFill>
                  <a:schemeClr val="tx1"/>
                </a:solidFill>
              </a:rPr>
              <a:t>aceite</a:t>
            </a:r>
            <a:r>
              <a:rPr lang="en-US" sz="1600" dirty="0">
                <a:solidFill>
                  <a:schemeClr val="tx1"/>
                </a:solidFill>
              </a:rPr>
              <a:t> Con y Sin NP</a:t>
            </a:r>
            <a:endParaRPr lang="es-MX" sz="1600" dirty="0">
              <a:solidFill>
                <a:schemeClr val="tx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s-MX" sz="1600" dirty="0">
                <a:solidFill>
                  <a:schemeClr val="tx1"/>
                </a:solidFill>
              </a:rPr>
              <a:t>Homogeneizar muestras utilizando el agitador magnético. </a:t>
            </a:r>
          </a:p>
          <a:p>
            <a:pPr lvl="0">
              <a:buFont typeface="+mj-lt"/>
              <a:buAutoNum type="arabicPeriod"/>
            </a:pPr>
            <a:r>
              <a:rPr lang="es-MX" sz="1600" dirty="0">
                <a:solidFill>
                  <a:schemeClr val="tx1"/>
                </a:solidFill>
              </a:rPr>
              <a:t>Protocolo de encendido Reómetro Discovery HR 2 </a:t>
            </a:r>
          </a:p>
          <a:p>
            <a:pPr lvl="0">
              <a:buFont typeface="+mj-lt"/>
              <a:buAutoNum type="arabicPeriod"/>
            </a:pPr>
            <a:r>
              <a:rPr lang="es-MX" sz="1600" dirty="0">
                <a:solidFill>
                  <a:schemeClr val="tx1"/>
                </a:solidFill>
              </a:rPr>
              <a:t>Encender la unidad de control junto con la unidad refrigerante y finalmente el equipo de medición D HX2. </a:t>
            </a:r>
          </a:p>
          <a:p>
            <a:pPr lvl="0">
              <a:buFont typeface="+mj-lt"/>
              <a:buAutoNum type="arabicPeriod"/>
            </a:pPr>
            <a:r>
              <a:rPr lang="es-MX" sz="1600" dirty="0">
                <a:solidFill>
                  <a:schemeClr val="tx1"/>
                </a:solidFill>
              </a:rPr>
              <a:t>Instalar el rotor de vanos. </a:t>
            </a:r>
          </a:p>
          <a:p>
            <a:pPr lvl="0"/>
            <a:endParaRPr lang="es-MX" sz="1600" dirty="0">
              <a:solidFill>
                <a:schemeClr val="tx1"/>
              </a:solidFill>
            </a:endParaRPr>
          </a:p>
          <a:p>
            <a:pPr lvl="0"/>
            <a:endParaRPr lang="es-MX" sz="1600" dirty="0">
              <a:solidFill>
                <a:schemeClr val="tx1"/>
              </a:solidFill>
            </a:endParaRPr>
          </a:p>
          <a:p>
            <a:endParaRPr lang="es-MX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1B5219C-ADEB-47EF-8ADA-9E94B34015A2}"/>
              </a:ext>
            </a:extLst>
          </p:cNvPr>
          <p:cNvSpPr/>
          <p:nvPr/>
        </p:nvSpPr>
        <p:spPr>
          <a:xfrm>
            <a:off x="609600" y="810830"/>
            <a:ext cx="5711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Aceite lubricante</a:t>
            </a:r>
            <a:endParaRPr lang="es-MX" sz="24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68C8F91-933C-47C0-8ADA-5677275CEC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835469"/>
            <a:ext cx="11074400" cy="3370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772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1365B-7F68-45C4-BDB3-FA2935CE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85" y="131763"/>
            <a:ext cx="10972800" cy="1143000"/>
          </a:xfrm>
        </p:spPr>
        <p:txBody>
          <a:bodyPr/>
          <a:lstStyle/>
          <a:p>
            <a:r>
              <a:rPr lang="es-MX" dirty="0"/>
              <a:t>EXPERIMENTACIÓN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B6209291-A81B-4805-9308-D8636D4B6E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0287" y="537028"/>
                <a:ext cx="10972800" cy="4525963"/>
              </a:xfrm>
            </p:spPr>
            <p:txBody>
              <a:bodyPr/>
              <a:lstStyle/>
              <a:p>
                <a:pPr lvl="0">
                  <a:buFont typeface="+mj-lt"/>
                  <a:buAutoNum type="arabi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Se acopla el accesorio de cilindros concéntricos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Censado automático del equipo atreves del software de control TRIOS TA. 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Calibrar equipo antes de cada medición 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Establecer parámetros para protocolo de prueba, estos fueron: </a:t>
                </a:r>
              </a:p>
              <a:p>
                <a:pPr marL="800100" lvl="1" indent="-342900">
                  <a:buFont typeface="+mj-lt"/>
                  <a:buAutoNum type="alphaL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Rampa de temperatura de 25 a 110°C </a:t>
                </a:r>
              </a:p>
              <a:p>
                <a:pPr marL="800100" lvl="1" indent="-342900">
                  <a:buFont typeface="+mj-lt"/>
                  <a:buAutoNum type="alphaL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Velocidad de cizalla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MX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es-MX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MX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</m:d>
                    <m:r>
                      <a:rPr lang="es-MX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=510 [</m:t>
                    </m:r>
                    <m:sSup>
                      <m:sSupPr>
                        <m:ctrlPr>
                          <a:rPr lang="es-MX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s-MX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s-MX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s-MX" sz="140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Generar el proceso de </a:t>
                </a:r>
                <a:r>
                  <a:rPr lang="es-MX" sz="1400" dirty="0" err="1">
                    <a:solidFill>
                      <a:schemeClr val="tx1"/>
                    </a:solidFill>
                  </a:rPr>
                  <a:t>pre-cizalla</a:t>
                </a:r>
                <a:r>
                  <a:rPr lang="es-MX" sz="1400" dirty="0">
                    <a:solidFill>
                      <a:schemeClr val="tx1"/>
                    </a:solidFill>
                  </a:rPr>
                  <a:t>. 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Concluida la prueba desechar el testigo y utilizar una nueva muestra en la siguiente prueba. 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Esperar que la temperatura vuelva al punto inicial y repetir el proceso. </a:t>
                </a:r>
              </a:p>
              <a:p>
                <a:pPr lvl="0">
                  <a:buFont typeface="+mj-lt"/>
                  <a:buAutoNum type="arabicPeriod"/>
                </a:pPr>
                <a:r>
                  <a:rPr lang="es-MX" sz="1400" dirty="0">
                    <a:solidFill>
                      <a:schemeClr val="tx1"/>
                    </a:solidFill>
                  </a:rPr>
                  <a:t>Registrar los datos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s-MX" dirty="0"/>
              </a:p>
            </p:txBody>
          </p:sp>
        </mc:Choice>
        <mc:Fallback xmlns="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B6209291-A81B-4805-9308-D8636D4B6E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0287" y="537028"/>
                <a:ext cx="10972800" cy="4525963"/>
              </a:xfrm>
              <a:blipFill>
                <a:blip r:embed="rId2"/>
                <a:stretch>
                  <a:fillRect l="-111" t="-26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FC82C6F0-AFEA-484E-8AB6-793A42B897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01" y="3118855"/>
            <a:ext cx="6487886" cy="3091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46">
            <a:extLst>
              <a:ext uri="{FF2B5EF4-FFF2-40B4-BE49-F238E27FC236}">
                <a16:creationId xmlns:a16="http://schemas.microsoft.com/office/drawing/2014/main" id="{87908029-D4EA-42C6-905D-2E7DFE827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40974" r="17972" b="17223"/>
          <a:stretch>
            <a:fillRect/>
          </a:stretch>
        </p:blipFill>
        <p:spPr bwMode="auto">
          <a:xfrm rot="5400000">
            <a:off x="9678013" y="1423165"/>
            <a:ext cx="1966837" cy="248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48">
            <a:extLst>
              <a:ext uri="{FF2B5EF4-FFF2-40B4-BE49-F238E27FC236}">
                <a16:creationId xmlns:a16="http://schemas.microsoft.com/office/drawing/2014/main" id="{92A9F0CC-933F-4AC9-9F1C-C66257A5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t="43909" r="23479" b="1843"/>
          <a:stretch>
            <a:fillRect/>
          </a:stretch>
        </p:blipFill>
        <p:spPr bwMode="auto">
          <a:xfrm>
            <a:off x="8194001" y="3163758"/>
            <a:ext cx="2148115" cy="20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337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B45F7-D3E1-41D7-B000-A28DDDA07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852" y="3003274"/>
            <a:ext cx="7898295" cy="1143000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</a:rPr>
              <a:t>AN</a:t>
            </a:r>
            <a:r>
              <a:rPr lang="es-MX" sz="4400" dirty="0">
                <a:solidFill>
                  <a:schemeClr val="tx1"/>
                </a:solidFill>
              </a:rPr>
              <a:t>Á</a:t>
            </a:r>
            <a:r>
              <a:rPr lang="en-US" sz="4400" dirty="0">
                <a:solidFill>
                  <a:schemeClr val="tx1"/>
                </a:solidFill>
              </a:rPr>
              <a:t>LISIS DE RESULTADOS</a:t>
            </a:r>
            <a:endParaRPr lang="es-MX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86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/>
              <a:t>AN</a:t>
            </a:r>
            <a:r>
              <a:rPr lang="es-MX" dirty="0"/>
              <a:t>Á</a:t>
            </a:r>
            <a:r>
              <a:rPr lang="en-US" dirty="0"/>
              <a:t>LISIS DE 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31" y="861160"/>
            <a:ext cx="10972800" cy="4525963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Presi</a:t>
            </a:r>
            <a:r>
              <a:rPr lang="es-MX" dirty="0" err="1">
                <a:solidFill>
                  <a:schemeClr val="tx1"/>
                </a:solidFill>
              </a:rPr>
              <a:t>ó</a:t>
            </a:r>
            <a:r>
              <a:rPr lang="en-US" dirty="0">
                <a:solidFill>
                  <a:schemeClr val="tx1"/>
                </a:solidFill>
              </a:rPr>
              <a:t>n de compression 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7C130A-46E0-47E2-BCB3-211993F93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3" t="32797" r="26072" b="40736"/>
          <a:stretch/>
        </p:blipFill>
        <p:spPr>
          <a:xfrm>
            <a:off x="3648843" y="1488802"/>
            <a:ext cx="6785429" cy="20942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1EAD28-555F-4AA5-94FA-607ACA65E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2" t="62652" r="25834" b="9186"/>
          <a:stretch/>
        </p:blipFill>
        <p:spPr>
          <a:xfrm>
            <a:off x="3648842" y="3617989"/>
            <a:ext cx="6785429" cy="222830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242A4B6-FF0D-4E26-9EE2-2353EAAD797D}"/>
              </a:ext>
            </a:extLst>
          </p:cNvPr>
          <p:cNvSpPr/>
          <p:nvPr/>
        </p:nvSpPr>
        <p:spPr>
          <a:xfrm>
            <a:off x="407031" y="2143625"/>
            <a:ext cx="30392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En este caso la relación de compresión es 10:1 por lo que la presión de compresión seria de 11 bares, equivalentes a 159.5 Psi (1.099 MPa).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8206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B985B-2CEF-447B-B022-EF8FF7224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86" y="160336"/>
            <a:ext cx="10972800" cy="1143000"/>
          </a:xfrm>
        </p:spPr>
        <p:txBody>
          <a:bodyPr/>
          <a:lstStyle/>
          <a:p>
            <a:r>
              <a:rPr lang="en-US" dirty="0"/>
              <a:t>AN</a:t>
            </a:r>
            <a:r>
              <a:rPr lang="es-MX" dirty="0"/>
              <a:t>Á</a:t>
            </a:r>
            <a:r>
              <a:rPr lang="en-US" dirty="0"/>
              <a:t>LISIS DE RESULTADOS</a:t>
            </a: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59D8FC6-086C-4A8D-B7DE-5B03E844B6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382" t="40660" r="25731" b="38535"/>
          <a:stretch/>
        </p:blipFill>
        <p:spPr>
          <a:xfrm>
            <a:off x="1970313" y="856343"/>
            <a:ext cx="8019143" cy="1843314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0BA71AC-28A6-4476-B4A9-037AD4BE2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270770"/>
              </p:ext>
            </p:extLst>
          </p:nvPr>
        </p:nvGraphicFramePr>
        <p:xfrm>
          <a:off x="2766921" y="2902857"/>
          <a:ext cx="6658157" cy="2918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5066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/>
              <a:t>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419101"/>
            <a:ext cx="10972800" cy="4525963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Torque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4BBFB13B-E93A-4ECC-A42D-8EB7E95B0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6" t="13315" r="39531" b="8313"/>
          <a:stretch/>
        </p:blipFill>
        <p:spPr>
          <a:xfrm>
            <a:off x="1790700" y="742950"/>
            <a:ext cx="3695700" cy="537210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FE797BD0-8C7F-4578-A5A6-AF34E6A8C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0" t="31658" r="24063" b="10814"/>
          <a:stretch/>
        </p:blipFill>
        <p:spPr>
          <a:xfrm>
            <a:off x="5848350" y="1457325"/>
            <a:ext cx="60579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41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/>
              <a:t>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35" y="327818"/>
            <a:ext cx="10972800" cy="4525963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Potencia Indicada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217617-DB1A-4CBD-BA9B-3523B82E8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9" t="13130" r="35469" b="8313"/>
          <a:stretch/>
        </p:blipFill>
        <p:spPr>
          <a:xfrm>
            <a:off x="1710359" y="731836"/>
            <a:ext cx="3695700" cy="5384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A3D3DF-5F45-453D-BF21-065D607E3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83" t="14862" r="16630" b="9159"/>
          <a:stretch/>
        </p:blipFill>
        <p:spPr>
          <a:xfrm>
            <a:off x="5615876" y="1303337"/>
            <a:ext cx="5834002" cy="39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84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/>
              <a:t>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2256"/>
            <a:ext cx="10972800" cy="4525963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Potencia</a:t>
            </a:r>
            <a:r>
              <a:rPr lang="en-US" dirty="0">
                <a:solidFill>
                  <a:schemeClr val="tx1"/>
                </a:solidFill>
              </a:rPr>
              <a:t> al </a:t>
            </a:r>
            <a:r>
              <a:rPr lang="en-US" dirty="0" err="1">
                <a:solidFill>
                  <a:schemeClr val="tx1"/>
                </a:solidFill>
              </a:rPr>
              <a:t>Freno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Efectiva</a:t>
            </a:r>
            <a:r>
              <a:rPr lang="en-US" dirty="0">
                <a:solidFill>
                  <a:schemeClr val="tx1"/>
                </a:solidFill>
              </a:rPr>
              <a:t>) 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ADCEAB-F2EF-498A-B472-FD0CC82EE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13037" r="43125" b="8035"/>
          <a:stretch/>
        </p:blipFill>
        <p:spPr>
          <a:xfrm>
            <a:off x="1634410" y="752475"/>
            <a:ext cx="3204290" cy="53530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428BE4-4259-4B32-B422-4EA3249E5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38" t="18989" r="21250" b="14983"/>
          <a:stretch/>
        </p:blipFill>
        <p:spPr>
          <a:xfrm>
            <a:off x="5162550" y="1312806"/>
            <a:ext cx="6591300" cy="42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72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4110E-1A89-4122-A714-F0097A879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00005"/>
          </a:xfrm>
        </p:spPr>
        <p:txBody>
          <a:bodyPr/>
          <a:lstStyle/>
          <a:p>
            <a:pPr algn="l"/>
            <a:r>
              <a:rPr lang="es-MX" dirty="0">
                <a:solidFill>
                  <a:schemeClr val="tx1"/>
                </a:solidFill>
              </a:rPr>
              <a:t>Objetivos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51B4E2-ADB7-4BA4-A4F2-990B2C76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67409"/>
            <a:ext cx="10972800" cy="51587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MX" dirty="0">
                <a:solidFill>
                  <a:schemeClr val="tx1"/>
                </a:solidFill>
              </a:rPr>
              <a:t>General</a:t>
            </a:r>
          </a:p>
          <a:p>
            <a:pPr marL="400050" lvl="1" indent="0">
              <a:buNone/>
            </a:pPr>
            <a:r>
              <a:rPr lang="es-MX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un análisis comparativo de los parámetros termodinámicos y de desempeño de un motor de combustión interna de 4 tiempos, determinados en las fases previa y posterior al uso de nanopartículas como parte del sistema de lubricación. </a:t>
            </a:r>
            <a:endPara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s-MX" dirty="0">
                <a:solidFill>
                  <a:schemeClr val="tx1"/>
                </a:solidFill>
              </a:rPr>
              <a:t>Específicos </a:t>
            </a:r>
          </a:p>
          <a:p>
            <a:pPr lvl="0" algn="just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la variación en la eficiencia termodinámica del motor de combustión interna al utilizar nanopartículas de dióxido de Silicio-SiO2, óxido de Aluminio-Al2O3 y grafito.  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si la adición de partículas nanométricas en el aceite lubricante afecta sus propiedades y a su vida útil. 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Comparar cuantitativamente los parámetros de desempeño del motor (Potencia, Torque, C.E.C.) al utilizar nano partículas.  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ES_tradnl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la variación en la composición estequiométrica de los gases de escape al utilizar nano partículas.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10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536350"/>
          </a:xfrm>
        </p:spPr>
        <p:txBody>
          <a:bodyPr/>
          <a:lstStyle/>
          <a:p>
            <a:r>
              <a:rPr lang="en-US" dirty="0"/>
              <a:t>AN</a:t>
            </a:r>
            <a:r>
              <a:rPr lang="es-MX" dirty="0"/>
              <a:t>Á</a:t>
            </a:r>
            <a:r>
              <a:rPr lang="en-US" dirty="0"/>
              <a:t>LISIS DE 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99886"/>
            <a:ext cx="10972800" cy="4792095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Eficiencia Térmica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C1BC148-E23E-4FE8-8410-B4BBA692A40D}"/>
                  </a:ext>
                </a:extLst>
              </p:cNvPr>
              <p:cNvSpPr/>
              <p:nvPr/>
            </p:nvSpPr>
            <p:spPr>
              <a:xfrm>
                <a:off x="5041448" y="1450272"/>
                <a:ext cx="2221314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i="1"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𝑟𝑚𝑖𝑐𝑎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Symbol" panose="05050102010706020507" pitchFamily="18" charset="2"/>
                                </a:rPr>
                                <m:t></m:t>
                              </m:r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4C1BC148-E23E-4FE8-8410-B4BBA692A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1448" y="1450272"/>
                <a:ext cx="2221314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CF83D659-8C8D-4D5F-98BF-7EFA12F2889A}"/>
                  </a:ext>
                </a:extLst>
              </p:cNvPr>
              <p:cNvSpPr/>
              <p:nvPr/>
            </p:nvSpPr>
            <p:spPr>
              <a:xfrm>
                <a:off x="0" y="2303712"/>
                <a:ext cx="6096000" cy="12782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52095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s-ES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Donde: </a:t>
                </a:r>
                <a:endParaRPr lang="es-MX" sz="1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252095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𝑟𝑒𝑙𝑎𝑐𝑖𝑜𝑛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𝑐𝑜𝑚𝑝𝑟𝑒𝑠𝑖</m:t>
                      </m:r>
                      <m:r>
                        <a:rPr lang="es-MX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s-MX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MX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=10</m:t>
                      </m:r>
                    </m:oMath>
                  </m:oMathPara>
                </a14:m>
                <a:endParaRPr lang="es-MX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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𝐶𝑜𝑒𝑓𝑖𝑐𝑖𝑒𝑛𝑡𝑒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𝑑𝑖𝑙𝑎𝑡𝑎𝑐𝑖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𝑎𝑑𝑖𝑎𝑏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𝑡𝑖𝑐𝑎</m:t>
                      </m:r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s-MX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𝐶𝑝</m:t>
                          </m:r>
                        </m:num>
                        <m:den>
                          <m:r>
                            <a:rPr lang="es-ES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𝐶𝑣</m:t>
                          </m:r>
                        </m:den>
                      </m:f>
                      <m:r>
                        <a:rPr lang="es-ES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=1.4 </m:t>
                      </m:r>
                    </m:oMath>
                  </m:oMathPara>
                </a14:m>
                <a:endParaRPr lang="es-MX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CF83D659-8C8D-4D5F-98BF-7EFA12F28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03712"/>
                <a:ext cx="6096000" cy="1278299"/>
              </a:xfrm>
              <a:prstGeom prst="rect">
                <a:avLst/>
              </a:prstGeom>
              <a:blipFill>
                <a:blip r:embed="rId3"/>
                <a:stretch>
                  <a:fillRect t="-142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9AA6EA4F-9548-4375-9959-A50A5BFEB341}"/>
                  </a:ext>
                </a:extLst>
              </p:cNvPr>
              <p:cNvSpPr/>
              <p:nvPr/>
            </p:nvSpPr>
            <p:spPr>
              <a:xfrm>
                <a:off x="4191150" y="3785211"/>
                <a:ext cx="3809697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i="1"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𝑟𝑚𝑖𝑐𝑎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1.4−1</m:t>
                              </m:r>
                            </m:sup>
                          </m:sSup>
                        </m:den>
                      </m:f>
                      <m:r>
                        <a:rPr lang="es-MX" i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2.511</m:t>
                          </m:r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9AA6EA4F-9548-4375-9959-A50A5BFEB3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150" y="3785211"/>
                <a:ext cx="3809697" cy="612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45E2804D-EF3E-4A69-90F1-7A187B6F8CBE}"/>
                  </a:ext>
                </a:extLst>
              </p:cNvPr>
              <p:cNvSpPr/>
              <p:nvPr/>
            </p:nvSpPr>
            <p:spPr>
              <a:xfrm>
                <a:off x="4474785" y="4860328"/>
                <a:ext cx="34716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i="1"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𝑟𝑚𝑖𝑐𝑎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=0.60189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  60.189%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45E2804D-EF3E-4A69-90F1-7A187B6F8C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785" y="4860328"/>
                <a:ext cx="3471656" cy="369332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464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E4A01-8FF6-4806-887D-8E457E43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 Nanopartículas:</a:t>
            </a:r>
            <a:br>
              <a:rPr lang="es-MX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DD9006-801A-4DCB-88A0-1E851AE99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9543"/>
            <a:ext cx="10972800" cy="5066621"/>
          </a:xfrm>
        </p:spPr>
        <p:txBody>
          <a:bodyPr/>
          <a:lstStyle/>
          <a:p>
            <a:endParaRPr lang="es-MX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3E1CBF94-EEB4-47FA-9825-28467B91178B}"/>
                  </a:ext>
                </a:extLst>
              </p:cNvPr>
              <p:cNvSpPr/>
              <p:nvPr/>
            </p:nvSpPr>
            <p:spPr>
              <a:xfrm>
                <a:off x="878497" y="1549366"/>
                <a:ext cx="3313022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𝑃𝑜𝑡𝑒𝑛𝑐𝑖𝑎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𝑖𝑛𝑑𝑖𝑐𝑎𝑑𝑎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3E1CBF94-EEB4-47FA-9825-28467B9117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97" y="1549366"/>
                <a:ext cx="3313022" cy="391646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3E752F95-925F-4306-9394-DE4F416AB7C9}"/>
                  </a:ext>
                </a:extLst>
              </p:cNvPr>
              <p:cNvSpPr/>
              <p:nvPr/>
            </p:nvSpPr>
            <p:spPr>
              <a:xfrm>
                <a:off x="502605" y="2002059"/>
                <a:ext cx="5583643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87.27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𝑙𝑏</m:t>
                              </m:r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∗</m:t>
                          </m:r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1.3558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MX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s-MX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s-MX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d>
                            </m:num>
                            <m:den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s-MX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MX" i="1">
                                      <a:latin typeface="Cambria Math" panose="02040503050406030204" pitchFamily="18" charset="0"/>
                                    </a:rPr>
                                    <m:t>𝑙𝑏</m:t>
                                  </m:r>
                                  <m:r>
                                    <a:rPr lang="es-MX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s-MX" i="1">
                                      <a:latin typeface="Cambria Math" panose="02040503050406030204" pitchFamily="18" charset="0"/>
                                    </a:rPr>
                                    <m:t>𝑓𝑡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3100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𝑟𝑝𝑚</m:t>
                              </m:r>
                            </m:e>
                          </m:d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∗</m:t>
                          </m:r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s-MX" i="0">
                                  <a:latin typeface="Cambria Math" panose="02040503050406030204" pitchFamily="18" charset="0"/>
                                </a:rPr>
                                <m:t>60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3E752F95-925F-4306-9394-DE4F416AB7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05" y="2002059"/>
                <a:ext cx="5583643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0D191EBF-AF5D-42B4-9CC6-C9EE4F8D3027}"/>
                  </a:ext>
                </a:extLst>
              </p:cNvPr>
              <p:cNvSpPr/>
              <p:nvPr/>
            </p:nvSpPr>
            <p:spPr>
              <a:xfrm>
                <a:off x="1130751" y="2687329"/>
                <a:ext cx="2373086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=38410.46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0D191EBF-AF5D-42B4-9CC6-C9EE4F8D3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51" y="2687329"/>
                <a:ext cx="2373086" cy="5667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7EE3FDDF-B6E8-4A80-83B9-4D35097A0189}"/>
                  </a:ext>
                </a:extLst>
              </p:cNvPr>
              <p:cNvSpPr/>
              <p:nvPr/>
            </p:nvSpPr>
            <p:spPr>
              <a:xfrm>
                <a:off x="653230" y="3253581"/>
                <a:ext cx="3446393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=38.41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𝐾𝑊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 51.508 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𝐻𝑃</m:t>
                          </m:r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7EE3FDDF-B6E8-4A80-83B9-4D35097A01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30" y="3253581"/>
                <a:ext cx="3446393" cy="391646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FA5BF5C5-8EA0-48C3-844A-0491EBD9ADE1}"/>
                  </a:ext>
                </a:extLst>
              </p:cNvPr>
              <p:cNvSpPr/>
              <p:nvPr/>
            </p:nvSpPr>
            <p:spPr>
              <a:xfrm>
                <a:off x="7980977" y="1737670"/>
                <a:ext cx="2608150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𝑃𝑜𝑡𝑒𝑛𝑐𝑖𝑎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𝑎𝑙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𝑓𝑟𝑒𝑛𝑜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FA5BF5C5-8EA0-48C3-844A-0491EBD9AD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977" y="1737670"/>
                <a:ext cx="2608150" cy="391582"/>
              </a:xfrm>
              <a:prstGeom prst="rect">
                <a:avLst/>
              </a:prstGeom>
              <a:blipFill>
                <a:blip r:embed="rId6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CDE6CD7D-59D7-4912-83B5-853C06251246}"/>
                  </a:ext>
                </a:extLst>
              </p:cNvPr>
              <p:cNvSpPr/>
              <p:nvPr/>
            </p:nvSpPr>
            <p:spPr>
              <a:xfrm>
                <a:off x="7702407" y="2129252"/>
                <a:ext cx="3165289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=29.50 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𝐻𝑃</m:t>
                          </m:r>
                        </m:e>
                      </m:d>
                      <m:r>
                        <a:rPr lang="es-MX" i="0">
                          <a:latin typeface="Cambria Math" panose="02040503050406030204" pitchFamily="18" charset="0"/>
                        </a:rPr>
                        <m:t>  @5400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𝑟𝑝𝑚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CDE6CD7D-59D7-4912-83B5-853C06251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407" y="2129252"/>
                <a:ext cx="3165289" cy="391582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00858B70-86BF-4610-9E44-A353AA59CB7D}"/>
                  </a:ext>
                </a:extLst>
              </p:cNvPr>
              <p:cNvSpPr/>
              <p:nvPr/>
            </p:nvSpPr>
            <p:spPr>
              <a:xfrm>
                <a:off x="8460113" y="2543084"/>
                <a:ext cx="16498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21.90 [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𝐾𝑊</m:t>
                          </m:r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00858B70-86BF-4610-9E44-A353AA59CB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113" y="2543084"/>
                <a:ext cx="1649875" cy="369332"/>
              </a:xfrm>
              <a:prstGeom prst="rect">
                <a:avLst/>
              </a:prstGeom>
              <a:blipFill>
                <a:blip r:embed="rId8"/>
                <a:stretch>
                  <a:fillRect t="-124590" r="-26296" b="-19016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2BA91350-9F13-4F99-94E1-6D98E43EA49E}"/>
                  </a:ext>
                </a:extLst>
              </p:cNvPr>
              <p:cNvSpPr/>
              <p:nvPr/>
            </p:nvSpPr>
            <p:spPr>
              <a:xfrm>
                <a:off x="7018051" y="3009363"/>
                <a:ext cx="4533998" cy="414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𝑆𝑢𝑚𝑖𝑛𝑖𝑠𝑡𝑟𝑎𝑑𝑎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𝑚𝑓</m:t>
                          </m:r>
                        </m:e>
                      </m:acc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𝐶𝑎𝑙𝑜𝑟𝑖𝑓𝑖𝑐𝑜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2BA91350-9F13-4F99-94E1-6D98E43EA4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8051" y="3009363"/>
                <a:ext cx="4533998" cy="414601"/>
              </a:xfrm>
              <a:prstGeom prst="rect">
                <a:avLst/>
              </a:prstGeom>
              <a:blipFill>
                <a:blip r:embed="rId9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7BDFD9FE-2DB9-4EAB-BF5D-1FF09BFC82F1}"/>
                  </a:ext>
                </a:extLst>
              </p:cNvPr>
              <p:cNvSpPr/>
              <p:nvPr/>
            </p:nvSpPr>
            <p:spPr>
              <a:xfrm>
                <a:off x="8001820" y="3449404"/>
                <a:ext cx="29392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𝑆𝑢𝑚𝑖𝑛𝑖𝑠𝑡𝑟𝑎𝑑𝑎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9.45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𝐾𝑊</m:t>
                          </m:r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7BDFD9FE-2DB9-4EAB-BF5D-1FF09BFC82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820" y="3449404"/>
                <a:ext cx="2939266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3DC2B91B-A028-48D3-AC82-0098BE938D84}"/>
                  </a:ext>
                </a:extLst>
              </p:cNvPr>
              <p:cNvSpPr/>
              <p:nvPr/>
            </p:nvSpPr>
            <p:spPr>
              <a:xfrm>
                <a:off x="428424" y="3942150"/>
                <a:ext cx="3645933" cy="708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7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𝑙𝑡</m:t>
                              </m:r>
                            </m:num>
                            <m:den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es-MX" i="0">
                          <a:latin typeface="Cambria Math" panose="02040503050406030204" pitchFamily="18" charset="0"/>
                        </a:rPr>
                        <m:t>∗0.85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num>
                            <m:den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𝑙𝑡</m:t>
                              </m:r>
                            </m:den>
                          </m:f>
                        </m:e>
                      </m:d>
                      <m:r>
                        <a:rPr lang="es-MX" i="0">
                          <a:latin typeface="Cambria Math" panose="02040503050406030204" pitchFamily="18" charset="0"/>
                        </a:rPr>
                        <m:t>∗11500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𝑘𝑐𝑎𝑙</m:t>
                              </m:r>
                            </m:num>
                            <m:den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3DC2B91B-A028-48D3-AC82-0098BE938D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24" y="3942150"/>
                <a:ext cx="3645933" cy="7087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E0595581-75E9-4A0F-9E7D-BF9E3C34A404}"/>
                  </a:ext>
                </a:extLst>
              </p:cNvPr>
              <p:cNvSpPr/>
              <p:nvPr/>
            </p:nvSpPr>
            <p:spPr>
              <a:xfrm>
                <a:off x="653230" y="4650870"/>
                <a:ext cx="30675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𝑆𝑢𝑚𝑖𝑛𝑖𝑠𝑡𝑟𝑎𝑑𝑎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=79.449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𝐾𝑊</m:t>
                          </m:r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E0595581-75E9-4A0F-9E7D-BF9E3C34A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30" y="4650870"/>
                <a:ext cx="3067506" cy="369332"/>
              </a:xfrm>
              <a:prstGeom prst="rect">
                <a:avLst/>
              </a:prstGeom>
              <a:blipFill>
                <a:blip r:embed="rId1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72740474-BDDF-4D53-8E34-4E4DC10102DE}"/>
                  </a:ext>
                </a:extLst>
              </p:cNvPr>
              <p:cNvSpPr/>
              <p:nvPr/>
            </p:nvSpPr>
            <p:spPr>
              <a:xfrm>
                <a:off x="756252" y="5359590"/>
                <a:ext cx="1778756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38.41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𝐾𝑊</m:t>
                              </m:r>
                            </m:e>
                          </m:d>
                        </m:num>
                        <m:den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79.449 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𝐾𝑊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72740474-BDDF-4D53-8E34-4E4DC1010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52" y="5359590"/>
                <a:ext cx="1778756" cy="67018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083FEFBC-203D-40E9-A8C9-836D8F6BEC9C}"/>
                  </a:ext>
                </a:extLst>
              </p:cNvPr>
              <p:cNvSpPr/>
              <p:nvPr/>
            </p:nvSpPr>
            <p:spPr>
              <a:xfrm>
                <a:off x="2716184" y="5467970"/>
                <a:ext cx="39278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i="1"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𝑟𝑚𝑖𝑐𝑎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𝐼𝑛𝑑𝑖𝑐𝑎𝑑𝑎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=0.4834=48.3%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083FEFBC-203D-40E9-A8C9-836D8F6BE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184" y="5467970"/>
                <a:ext cx="3927806" cy="369332"/>
              </a:xfrm>
              <a:prstGeom prst="rect">
                <a:avLst/>
              </a:prstGeom>
              <a:blipFill>
                <a:blip r:embed="rId1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9E542E49-9099-43CC-84FD-546D3D90D041}"/>
                  </a:ext>
                </a:extLst>
              </p:cNvPr>
              <p:cNvSpPr/>
              <p:nvPr/>
            </p:nvSpPr>
            <p:spPr>
              <a:xfrm>
                <a:off x="8620547" y="4062426"/>
                <a:ext cx="1701812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21.90 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𝐾𝑊</m:t>
                              </m:r>
                            </m:e>
                          </m:d>
                        </m:num>
                        <m:den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 7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9.45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𝐾𝑊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9E542E49-9099-43CC-84FD-546D3D90D0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547" y="4062426"/>
                <a:ext cx="1701812" cy="67018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63E5FEFF-DD1E-46BC-B32D-A5DD616881A3}"/>
                  </a:ext>
                </a:extLst>
              </p:cNvPr>
              <p:cNvSpPr/>
              <p:nvPr/>
            </p:nvSpPr>
            <p:spPr>
              <a:xfrm>
                <a:off x="8451760" y="5013250"/>
                <a:ext cx="3164456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i="1"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𝐴𝑙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𝑓𝑟𝑒𝑛𝑜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=0.27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54=27.54%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63E5FEFF-DD1E-46BC-B32D-A5DD616881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760" y="5013250"/>
                <a:ext cx="3164456" cy="391582"/>
              </a:xfrm>
              <a:prstGeom prst="rect">
                <a:avLst/>
              </a:prstGeom>
              <a:blipFill>
                <a:blip r:embed="rId1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313D66D-ED1F-481E-B7E8-EB7E60FA0641}"/>
                  </a:ext>
                </a:extLst>
              </p:cNvPr>
              <p:cNvSpPr/>
              <p:nvPr/>
            </p:nvSpPr>
            <p:spPr>
              <a:xfrm>
                <a:off x="4680087" y="710921"/>
                <a:ext cx="2703753" cy="6659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i="1"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𝑟𝑚𝑖𝑐𝑎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𝑆𝑢𝑚𝑖𝑛𝑖𝑠𝑡𝑟𝑎𝑑𝑎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313D66D-ED1F-481E-B7E8-EB7E60FA06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87" y="710921"/>
                <a:ext cx="2703753" cy="66595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511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FE4A01-8FF6-4806-887D-8E457E432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Nanopartículas:</a:t>
            </a:r>
            <a:br>
              <a:rPr lang="es-MX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A744910C-40FA-45CC-ABD7-E1BF5B154907}"/>
                  </a:ext>
                </a:extLst>
              </p:cNvPr>
              <p:cNvSpPr/>
              <p:nvPr/>
            </p:nvSpPr>
            <p:spPr>
              <a:xfrm>
                <a:off x="609600" y="1025992"/>
                <a:ext cx="3523016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𝑃𝑜𝑡𝑒𝑛𝑐𝑖𝑎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𝑖𝑛𝑑𝑖𝑐𝑎𝑑𝑎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s-ES" i="1">
                          <a:sym typeface="Symbol" panose="05050102010706020507" pitchFamily="18" charset="2"/>
                        </a:rPr>
                        <m:t>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A744910C-40FA-45CC-ABD7-E1BF5B1549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025992"/>
                <a:ext cx="3523016" cy="391646"/>
              </a:xfrm>
              <a:prstGeom prst="rect">
                <a:avLst/>
              </a:prstGeom>
              <a:blipFill>
                <a:blip r:embed="rId2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330AB2AB-F68C-491D-9838-C9AD02C88C36}"/>
                  </a:ext>
                </a:extLst>
              </p:cNvPr>
              <p:cNvSpPr/>
              <p:nvPr/>
            </p:nvSpPr>
            <p:spPr>
              <a:xfrm>
                <a:off x="526239" y="1417638"/>
                <a:ext cx="3068083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=37.77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𝐾𝑊</m:t>
                          </m:r>
                        </m:e>
                      </m:d>
                      <m:r>
                        <a:rPr lang="es-MX" i="0">
                          <a:latin typeface="Cambria Math" panose="02040503050406030204" pitchFamily="18" charset="0"/>
                        </a:rPr>
                        <m:t>  44.38 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𝐻𝑃</m:t>
                          </m:r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330AB2AB-F68C-491D-9838-C9AD02C88C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9" y="1417638"/>
                <a:ext cx="3068083" cy="391646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CB3594F3-DA9C-427D-B038-79EA5B40A7FF}"/>
                  </a:ext>
                </a:extLst>
              </p:cNvPr>
              <p:cNvSpPr/>
              <p:nvPr/>
            </p:nvSpPr>
            <p:spPr>
              <a:xfrm>
                <a:off x="104109" y="2117239"/>
                <a:ext cx="4533998" cy="414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𝑆𝑢𝑚𝑖𝑛𝑖𝑠𝑡𝑟𝑎𝑑𝑎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𝑚𝑓</m:t>
                          </m:r>
                        </m:e>
                      </m:acc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𝐶𝑎𝑙𝑜𝑟𝑖𝑓𝑖𝑐𝑜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CB3594F3-DA9C-427D-B038-79EA5B40A7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09" y="2117239"/>
                <a:ext cx="4533998" cy="414601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6CA4F87E-DD99-4090-8632-0E924473182F}"/>
                  </a:ext>
                </a:extLst>
              </p:cNvPr>
              <p:cNvSpPr/>
              <p:nvPr/>
            </p:nvSpPr>
            <p:spPr>
              <a:xfrm>
                <a:off x="526816" y="2572341"/>
                <a:ext cx="306750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𝑆𝑢𝑚𝑖𝑛𝑖𝑠𝑡𝑟𝑎𝑑𝑎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=79.449</m:t>
                      </m:r>
                      <m:d>
                        <m:dPr>
                          <m:begChr m:val="["/>
                          <m:endChr m:val="]"/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𝐾𝑊</m:t>
                          </m:r>
                        </m:e>
                      </m:d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6CA4F87E-DD99-4090-8632-0E9244731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16" y="2572341"/>
                <a:ext cx="3067506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61C994CD-434A-4C18-B93B-6F2BAFC5266E}"/>
                  </a:ext>
                </a:extLst>
              </p:cNvPr>
              <p:cNvSpPr/>
              <p:nvPr/>
            </p:nvSpPr>
            <p:spPr>
              <a:xfrm>
                <a:off x="1196550" y="3103154"/>
                <a:ext cx="1727460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37.77 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𝐾𝑊</m:t>
                              </m:r>
                            </m:e>
                          </m:d>
                        </m:num>
                        <m:den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79.449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𝐾𝑊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3" name="Rectángulo 22">
                <a:extLst>
                  <a:ext uri="{FF2B5EF4-FFF2-40B4-BE49-F238E27FC236}">
                    <a16:creationId xmlns:a16="http://schemas.microsoft.com/office/drawing/2014/main" id="{61C994CD-434A-4C18-B93B-6F2BAFC526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550" y="3103154"/>
                <a:ext cx="1727460" cy="6701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97022B03-8520-4108-A1B6-70C882957E88}"/>
                  </a:ext>
                </a:extLst>
              </p:cNvPr>
              <p:cNvSpPr/>
              <p:nvPr/>
            </p:nvSpPr>
            <p:spPr>
              <a:xfrm>
                <a:off x="404558" y="3882366"/>
                <a:ext cx="39069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i="1"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é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𝑟𝑚𝑖𝑐𝑎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𝐼𝑛𝑑𝑖𝑐𝑎𝑑𝑎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=0.475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=47.55% 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97022B03-8520-4108-A1B6-70C882957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58" y="3882366"/>
                <a:ext cx="3906967" cy="369332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3E5F36E2-8AAA-4F85-80B4-CECB424017BD}"/>
                  </a:ext>
                </a:extLst>
              </p:cNvPr>
              <p:cNvSpPr/>
              <p:nvPr/>
            </p:nvSpPr>
            <p:spPr>
              <a:xfrm>
                <a:off x="7136215" y="1025992"/>
                <a:ext cx="2608150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𝑃𝑜𝑡𝑒𝑛𝑐𝑖𝑎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𝑎𝑙</m:t>
                      </m:r>
                      <m:r>
                        <a:rPr lang="es-MX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MX" i="1">
                          <a:latin typeface="Cambria Math" panose="02040503050406030204" pitchFamily="18" charset="0"/>
                        </a:rPr>
                        <m:t>𝑓𝑟𝑒𝑛𝑜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3E5F36E2-8AAA-4F85-80B4-CECB424017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215" y="1025992"/>
                <a:ext cx="2608150" cy="391582"/>
              </a:xfrm>
              <a:prstGeom prst="rect">
                <a:avLst/>
              </a:prstGeom>
              <a:blipFill>
                <a:blip r:embed="rId8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497F8B9B-47FD-4E1E-8382-1151C5C523B5}"/>
                  </a:ext>
                </a:extLst>
              </p:cNvPr>
              <p:cNvSpPr/>
              <p:nvPr/>
            </p:nvSpPr>
            <p:spPr>
              <a:xfrm>
                <a:off x="5849490" y="1253395"/>
                <a:ext cx="5181600" cy="7677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252095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s-E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s-E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=31.23</m:t>
                      </m:r>
                      <m:d>
                        <m:dPr>
                          <m:begChr m:val="["/>
                          <m:endChr m:val="]"/>
                          <m:ctrlPr>
                            <a:rPr lang="es-MX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s-E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𝐻𝑃</m:t>
                          </m:r>
                        </m:e>
                      </m:d>
                      <m:r>
                        <a:rPr lang="es-E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s-E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m:t></m:t>
                      </m:r>
                      <m:r>
                        <a:rPr lang="es-E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@5400 </m:t>
                      </m:r>
                      <m:r>
                        <a:rPr lang="es-E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𝑟𝑝𝑚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a:rPr lang="es-E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=23.23 [</m:t>
                      </m:r>
                      <m:r>
                        <a:rPr lang="es-E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𝐾𝑊</m:t>
                      </m:r>
                      <m:r>
                        <a:rPr lang="es-ES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lang="es-MX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497F8B9B-47FD-4E1E-8382-1151C5C523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490" y="1253395"/>
                <a:ext cx="5181600" cy="7677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BC78EA65-BD68-4B13-A901-6A40BEA0FC26}"/>
                  </a:ext>
                </a:extLst>
              </p:cNvPr>
              <p:cNvSpPr/>
              <p:nvPr/>
            </p:nvSpPr>
            <p:spPr>
              <a:xfrm>
                <a:off x="7553895" y="2061239"/>
                <a:ext cx="1701812" cy="670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MX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MX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23.23  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𝐾𝑊</m:t>
                              </m:r>
                            </m:e>
                          </m:d>
                        </m:num>
                        <m:den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 79.45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s-MX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MX" i="1">
                                  <a:latin typeface="Cambria Math" panose="02040503050406030204" pitchFamily="18" charset="0"/>
                                </a:rPr>
                                <m:t>𝐾𝑊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BC78EA65-BD68-4B13-A901-6A40BEA0FC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895" y="2061239"/>
                <a:ext cx="1701812" cy="6701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823043D7-2CC2-4431-8477-5FDFF88B1845}"/>
                  </a:ext>
                </a:extLst>
              </p:cNvPr>
              <p:cNvSpPr/>
              <p:nvPr/>
            </p:nvSpPr>
            <p:spPr>
              <a:xfrm>
                <a:off x="7136215" y="2970756"/>
                <a:ext cx="3164456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MX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s-ES" i="1">
                              <a:sym typeface="Symbol" panose="05050102010706020507" pitchFamily="18" charset="2"/>
                            </a:rPr>
                            <m:t></m:t>
                          </m:r>
                        </m:e>
                        <m:sub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𝐴𝑙</m:t>
                          </m:r>
                          <m:r>
                            <a:rPr lang="es-MX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MX" i="1">
                              <a:latin typeface="Cambria Math" panose="02040503050406030204" pitchFamily="18" charset="0"/>
                            </a:rPr>
                            <m:t>𝑓𝑟𝑒𝑛𝑜</m:t>
                          </m:r>
                        </m:sub>
                      </m:sSub>
                      <m:r>
                        <a:rPr lang="es-MX" i="0">
                          <a:latin typeface="Cambria Math" panose="02040503050406030204" pitchFamily="18" charset="0"/>
                        </a:rPr>
                        <m:t>=0.2923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=29.23%</m:t>
                      </m:r>
                    </m:oMath>
                  </m:oMathPara>
                </a14:m>
                <a:endParaRPr lang="es-MX" dirty="0"/>
              </a:p>
            </p:txBody>
          </p:sp>
        </mc:Choice>
        <mc:Fallback xmlns=""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823043D7-2CC2-4431-8477-5FDFF88B1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215" y="2970756"/>
                <a:ext cx="3164456" cy="391582"/>
              </a:xfrm>
              <a:prstGeom prst="rect">
                <a:avLst/>
              </a:prstGeom>
              <a:blipFill>
                <a:blip r:embed="rId11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D96E3D-CD92-4188-8097-328EAA7F4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B3BBAD-6964-41C3-A699-5F114741F7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609" t="42890" r="26739" b="29462"/>
          <a:stretch/>
        </p:blipFill>
        <p:spPr>
          <a:xfrm>
            <a:off x="1183298" y="4390891"/>
            <a:ext cx="7244166" cy="22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95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E74A48-656C-48E4-B4A9-90F04AC19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b="0" dirty="0">
                <a:solidFill>
                  <a:schemeClr val="tx1"/>
                </a:solidFill>
                <a:effectLst/>
              </a:rPr>
              <a:t>Eficiencia Mecánica 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7A15E80-CB25-4468-B717-A826534B6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32" t="25575" r="25479" b="13494"/>
          <a:stretch/>
        </p:blipFill>
        <p:spPr>
          <a:xfrm>
            <a:off x="2365828" y="1026516"/>
            <a:ext cx="7460343" cy="480496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CFA002-8615-4C80-A460-26541ABD5122}"/>
              </a:ext>
            </a:extLst>
          </p:cNvPr>
          <p:cNvSpPr txBox="1"/>
          <p:nvPr/>
        </p:nvSpPr>
        <p:spPr>
          <a:xfrm>
            <a:off x="6095999" y="5831483"/>
            <a:ext cx="98066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3.8%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300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/>
              <a:t>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3279"/>
            <a:ext cx="10972800" cy="45259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tx1"/>
                </a:solidFill>
              </a:rPr>
              <a:t>Consumo de combustible 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AB7B85-B1B6-470A-9332-F55114548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7" t="56815" r="27174" b="20193"/>
          <a:stretch/>
        </p:blipFill>
        <p:spPr>
          <a:xfrm>
            <a:off x="503582" y="1615243"/>
            <a:ext cx="5499653" cy="15760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FC3363-703B-4CF5-B177-D2AD87508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6" t="18989" r="50761" b="64336"/>
          <a:stretch/>
        </p:blipFill>
        <p:spPr>
          <a:xfrm>
            <a:off x="7063409" y="1831766"/>
            <a:ext cx="2610678" cy="1143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E872B4A-5E12-4166-9676-341F72DEE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65" t="50000" r="29348" b="30232"/>
          <a:stretch/>
        </p:blipFill>
        <p:spPr>
          <a:xfrm>
            <a:off x="463631" y="3666712"/>
            <a:ext cx="5539604" cy="14125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F2C88C-BAD0-4F31-AFC6-6780D030E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43" t="73393" r="50000" b="9932"/>
          <a:stretch/>
        </p:blipFill>
        <p:spPr>
          <a:xfrm>
            <a:off x="7030278" y="3666712"/>
            <a:ext cx="267693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4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010F6-1124-4368-AC5F-37CEED2B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EC49C2-557C-4E18-8E02-6B80B57E4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887D1B-FFA7-4EE8-A95B-7ADB53102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8" t="12760" r="16406" b="8591"/>
          <a:stretch/>
        </p:blipFill>
        <p:spPr>
          <a:xfrm>
            <a:off x="2124075" y="731836"/>
            <a:ext cx="79438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29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3B29D-6E4B-4CA2-8576-514E9D795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43325" y="160336"/>
            <a:ext cx="10972800" cy="1143000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Consumo específico de combustible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152F2E-7BB5-480B-8D54-A5FF79954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sz="7787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4B337A-A32E-4F26-B117-3E04B6161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02" t="13551" r="29750" b="50156"/>
          <a:stretch/>
        </p:blipFill>
        <p:spPr>
          <a:xfrm>
            <a:off x="2120673" y="1032391"/>
            <a:ext cx="6781800" cy="24955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EF578A-B86F-4D2A-9924-06D24C3C4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68" t="52941" r="27970" b="10652"/>
          <a:stretch/>
        </p:blipFill>
        <p:spPr>
          <a:xfrm>
            <a:off x="2014415" y="3645907"/>
            <a:ext cx="6781800" cy="24955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A5120EC-F507-4A56-A9A4-86233D99BB5D}"/>
              </a:ext>
            </a:extLst>
          </p:cNvPr>
          <p:cNvSpPr txBox="1"/>
          <p:nvPr/>
        </p:nvSpPr>
        <p:spPr>
          <a:xfrm>
            <a:off x="10429875" y="2095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20DB28D-5EA1-4FDA-8126-D7952927D85C}"/>
              </a:ext>
            </a:extLst>
          </p:cNvPr>
          <p:cNvSpPr/>
          <p:nvPr/>
        </p:nvSpPr>
        <p:spPr>
          <a:xfrm>
            <a:off x="9883284" y="4888467"/>
            <a:ext cx="838691" cy="369332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0.38% </a:t>
            </a:r>
            <a:endParaRPr lang="es-MX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1904E89-7F33-4D06-9B93-3F43C73395F8}"/>
              </a:ext>
            </a:extLst>
          </p:cNvPr>
          <p:cNvSpPr/>
          <p:nvPr/>
        </p:nvSpPr>
        <p:spPr>
          <a:xfrm>
            <a:off x="9104131" y="2313800"/>
            <a:ext cx="2651488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 2.91%, </a:t>
            </a:r>
          </a:p>
          <a:p>
            <a:pPr algn="ctr"/>
            <a:r>
              <a:rPr lang="es-MX" dirty="0">
                <a:latin typeface="Times New Roman" panose="02020603050405020304" pitchFamily="18" charset="0"/>
                <a:ea typeface="Calibri" panose="020F0502020204030204" pitchFamily="34" charset="0"/>
              </a:rPr>
              <a:t>mejora de 6.55 gramos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581695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972800" cy="1143000"/>
          </a:xfrm>
        </p:spPr>
        <p:txBody>
          <a:bodyPr/>
          <a:lstStyle/>
          <a:p>
            <a:r>
              <a:rPr lang="en-US" dirty="0"/>
              <a:t>ANÁLISIS DE 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0050" y="571500"/>
            <a:ext cx="10972800" cy="45259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tx1"/>
                </a:solidFill>
              </a:rPr>
              <a:t>Análisis de la composición de los gases de escape. 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E99FE6-BDCB-43BB-8F15-03295759C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1" t="13871" r="10000" b="14983"/>
          <a:stretch/>
        </p:blipFill>
        <p:spPr>
          <a:xfrm>
            <a:off x="838200" y="1020763"/>
            <a:ext cx="102679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9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8C70E-82B9-4693-B018-7326D47F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F9402F3-49AF-4AB6-8C26-7D67B511F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13" t="27096" r="24797" b="31655"/>
          <a:stretch/>
        </p:blipFill>
        <p:spPr>
          <a:xfrm>
            <a:off x="6856056" y="4351268"/>
            <a:ext cx="5361921" cy="235108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5E2505-4CE0-40C8-B1BC-E951AB1BE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2" t="24501" r="27812" b="34437"/>
          <a:stretch/>
        </p:blipFill>
        <p:spPr>
          <a:xfrm>
            <a:off x="-18396" y="10319"/>
            <a:ext cx="5562600" cy="28146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71396F-1D86-4A66-AC2B-F33B73137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31" t="24664" r="26720" b="34437"/>
          <a:stretch/>
        </p:blipFill>
        <p:spPr>
          <a:xfrm>
            <a:off x="-18396" y="4496593"/>
            <a:ext cx="4984413" cy="235108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9687673-86F1-41C6-B3B8-ABE02CEAE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37" t="34437" r="26095" b="24501"/>
          <a:stretch/>
        </p:blipFill>
        <p:spPr>
          <a:xfrm>
            <a:off x="6856056" y="10319"/>
            <a:ext cx="5361921" cy="24527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9971FCC-724A-4659-9220-25395687E9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48" t="28499" r="19565" b="30439"/>
          <a:stretch/>
        </p:blipFill>
        <p:spPr>
          <a:xfrm>
            <a:off x="138854" y="2463024"/>
            <a:ext cx="4199524" cy="15870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C459E31-C6DB-4812-AE35-9CA565D015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 t="17629" r="13889" b="-37"/>
          <a:stretch/>
        </p:blipFill>
        <p:spPr>
          <a:xfrm>
            <a:off x="8807940" y="2506732"/>
            <a:ext cx="2258311" cy="19083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3C9AB2-2FD6-42B4-849C-5F164848F1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31" t="20657" r="23437" b="18596"/>
          <a:stretch/>
        </p:blipFill>
        <p:spPr>
          <a:xfrm>
            <a:off x="4274155" y="2109371"/>
            <a:ext cx="3772902" cy="24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5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/>
              <a:t>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05278" y="545234"/>
            <a:ext cx="10972800" cy="45259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tx1"/>
                </a:solidFill>
              </a:rPr>
              <a:t>Análisis del aceite lubricante. 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4C6F4B-46B8-4D88-9460-B8EE448F5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38884" r="24687" b="31379"/>
          <a:stretch/>
        </p:blipFill>
        <p:spPr>
          <a:xfrm>
            <a:off x="285750" y="2409825"/>
            <a:ext cx="4381500" cy="20383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DCC894-1ACC-4274-A763-D93F7C73F0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9" t="12760" r="17187" b="18578"/>
          <a:stretch/>
        </p:blipFill>
        <p:spPr>
          <a:xfrm>
            <a:off x="4607101" y="1066800"/>
            <a:ext cx="7584899" cy="469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DEA06-63B0-403C-B31E-19DCEA17D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5453"/>
            <a:ext cx="10972800" cy="1143000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Justificación</a:t>
            </a:r>
            <a:endParaRPr lang="es-MX" dirty="0"/>
          </a:p>
        </p:txBody>
      </p:sp>
      <p:graphicFrame>
        <p:nvGraphicFramePr>
          <p:cNvPr id="23" name="Diagrama 22">
            <a:extLst>
              <a:ext uri="{FF2B5EF4-FFF2-40B4-BE49-F238E27FC236}">
                <a16:creationId xmlns:a16="http://schemas.microsoft.com/office/drawing/2014/main" id="{F7603D78-0BDF-45A9-851A-DE2FAFB53C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888325"/>
              </p:ext>
            </p:extLst>
          </p:nvPr>
        </p:nvGraphicFramePr>
        <p:xfrm>
          <a:off x="1043862" y="622852"/>
          <a:ext cx="10777077" cy="5557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3309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B66AF0-5722-4104-BD19-4AA3B580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6E8526-B1AC-445A-9C45-9A208840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857D8A-8F96-43E0-9E89-BB4B382C6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56" t="31936" r="21094" b="39717"/>
          <a:stretch/>
        </p:blipFill>
        <p:spPr>
          <a:xfrm>
            <a:off x="0" y="2447925"/>
            <a:ext cx="5219700" cy="19621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403E7C-BD93-4B47-AA42-0FB6ADF22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23395" r="19062" b="17206"/>
          <a:stretch/>
        </p:blipFill>
        <p:spPr>
          <a:xfrm>
            <a:off x="5410200" y="1600201"/>
            <a:ext cx="6781800" cy="396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734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1B71D-8D9C-48F0-AD81-C8AD70F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/>
              <a:t>ANALISIS DE RESULTADOS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63706-1318-4398-95C4-97A35AC33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6250" y="501691"/>
            <a:ext cx="10972800" cy="452596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chemeClr val="tx1"/>
                </a:solidFill>
              </a:rPr>
              <a:t>Vida útil aceite lubricante. 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9C6773-395D-4552-8145-3F2E35B40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22063" r="26562" b="17762"/>
          <a:stretch/>
        </p:blipFill>
        <p:spPr>
          <a:xfrm>
            <a:off x="2495550" y="977505"/>
            <a:ext cx="7200900" cy="49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6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73080-98D5-4245-AFFC-7847777D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s-MX" dirty="0"/>
              <a:t>Conclusiones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2796B3-5F1A-47F2-8AC4-1ADC5ECA4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2697"/>
            <a:ext cx="10972800" cy="4933468"/>
          </a:xfrm>
        </p:spPr>
        <p:txBody>
          <a:bodyPr/>
          <a:lstStyle/>
          <a:p>
            <a:pPr lvl="0" algn="just"/>
            <a:r>
              <a:rPr lang="es-ES_tradnl" sz="1800" dirty="0">
                <a:solidFill>
                  <a:schemeClr val="tx1"/>
                </a:solidFill>
              </a:rPr>
              <a:t>Se concluye que la </a:t>
            </a:r>
            <a:r>
              <a:rPr lang="es-ES_tradnl" sz="1800" b="1" dirty="0">
                <a:solidFill>
                  <a:schemeClr val="tx1"/>
                </a:solidFill>
              </a:rPr>
              <a:t>energía entregada por el combustible</a:t>
            </a:r>
            <a:r>
              <a:rPr lang="es-ES_tradnl" sz="1800" dirty="0">
                <a:solidFill>
                  <a:schemeClr val="tx1"/>
                </a:solidFill>
              </a:rPr>
              <a:t> se aprovecha de mejor manera al utilizar nanopartículas de dióxido de Silicio-SiO2, óxido de Aluminio-Al2O3 y grafito, puesto que la eficiencia térmica del motor aumenta en </a:t>
            </a:r>
            <a:r>
              <a:rPr lang="es-ES_tradnl" sz="1800" b="1" dirty="0">
                <a:solidFill>
                  <a:schemeClr val="tx1"/>
                </a:solidFill>
              </a:rPr>
              <a:t>el 92.35</a:t>
            </a:r>
            <a:r>
              <a:rPr lang="es-ES_tradnl" sz="1800" dirty="0">
                <a:solidFill>
                  <a:schemeClr val="tx1"/>
                </a:solidFill>
              </a:rPr>
              <a:t>% del régimen de operación.  </a:t>
            </a:r>
          </a:p>
          <a:p>
            <a:pPr marL="0" lvl="0" indent="0" algn="just">
              <a:buNone/>
            </a:pPr>
            <a:endParaRPr lang="es-MX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_tradnl" sz="1800" dirty="0">
                <a:solidFill>
                  <a:schemeClr val="tx1"/>
                </a:solidFill>
              </a:rPr>
              <a:t> </a:t>
            </a:r>
            <a:endParaRPr lang="es-MX" sz="1800" dirty="0">
              <a:solidFill>
                <a:schemeClr val="tx1"/>
              </a:solidFill>
            </a:endParaRPr>
          </a:p>
          <a:p>
            <a:pPr lvl="0" algn="just"/>
            <a:r>
              <a:rPr lang="es-ES_tradnl" sz="1800" dirty="0">
                <a:solidFill>
                  <a:schemeClr val="tx1"/>
                </a:solidFill>
              </a:rPr>
              <a:t>Al realizar la prueba reológica y analizar el aceite lubricante </a:t>
            </a:r>
            <a:r>
              <a:rPr lang="es-ES_tradnl" sz="1800" b="1" dirty="0">
                <a:solidFill>
                  <a:schemeClr val="tx1"/>
                </a:solidFill>
              </a:rPr>
              <a:t>NUEVO</a:t>
            </a:r>
            <a:r>
              <a:rPr lang="es-ES_tradnl" sz="1800" dirty="0">
                <a:solidFill>
                  <a:schemeClr val="tx1"/>
                </a:solidFill>
              </a:rPr>
              <a:t> con y sin nanopartículas se pudo establecer que al añadir SiO2, Al2O3 y grafito, </a:t>
            </a:r>
            <a:r>
              <a:rPr lang="en-US" sz="1800" dirty="0">
                <a:solidFill>
                  <a:schemeClr val="tx1"/>
                </a:solidFill>
              </a:rPr>
              <a:t>la </a:t>
            </a:r>
            <a:r>
              <a:rPr lang="es-MX" sz="1800" dirty="0">
                <a:solidFill>
                  <a:schemeClr val="tx1"/>
                </a:solidFill>
              </a:rPr>
              <a:t>resistencia</a:t>
            </a:r>
            <a:r>
              <a:rPr lang="en-US" sz="1800" dirty="0">
                <a:solidFill>
                  <a:schemeClr val="tx1"/>
                </a:solidFill>
              </a:rPr>
              <a:t> al Corte del </a:t>
            </a:r>
            <a:r>
              <a:rPr lang="es-MX" sz="1800" dirty="0">
                <a:solidFill>
                  <a:schemeClr val="tx1"/>
                </a:solidFill>
              </a:rPr>
              <a:t>aceite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s-MX" sz="1800" dirty="0">
                <a:solidFill>
                  <a:schemeClr val="tx1"/>
                </a:solidFill>
              </a:rPr>
              <a:t>lubricante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s-MX" sz="1800" dirty="0">
                <a:solidFill>
                  <a:schemeClr val="tx1"/>
                </a:solidFill>
              </a:rPr>
              <a:t>disminuye en </a:t>
            </a:r>
            <a:r>
              <a:rPr lang="es-ES_tradnl" sz="1800" b="1" dirty="0">
                <a:solidFill>
                  <a:schemeClr val="tx1"/>
                </a:solidFill>
              </a:rPr>
              <a:t>2.78% y 1.11% a 40°C y 100°C. </a:t>
            </a:r>
            <a:endParaRPr lang="es-MX" sz="18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_tradnl" sz="1800" dirty="0">
                <a:solidFill>
                  <a:schemeClr val="tx1"/>
                </a:solidFill>
              </a:rPr>
              <a:t> </a:t>
            </a:r>
            <a:endParaRPr lang="es-MX" sz="1800" dirty="0">
              <a:solidFill>
                <a:schemeClr val="tx1"/>
              </a:solidFill>
            </a:endParaRPr>
          </a:p>
          <a:p>
            <a:pPr lvl="0" algn="just"/>
            <a:r>
              <a:rPr lang="es-ES_tradnl" sz="1800" dirty="0">
                <a:solidFill>
                  <a:schemeClr val="tx1"/>
                </a:solidFill>
              </a:rPr>
              <a:t>Adicionalmente, al analizar el aceite lubricante </a:t>
            </a:r>
            <a:r>
              <a:rPr lang="es-ES_tradnl" sz="1800" b="1" dirty="0">
                <a:solidFill>
                  <a:schemeClr val="tx1"/>
                </a:solidFill>
              </a:rPr>
              <a:t>USADO</a:t>
            </a:r>
            <a:r>
              <a:rPr lang="es-ES_tradnl" sz="1800" dirty="0">
                <a:solidFill>
                  <a:schemeClr val="tx1"/>
                </a:solidFill>
              </a:rPr>
              <a:t> con y sin nanopartículas (3000 km de recorrido en el motor) se pudo identificar que la viscosidad dinámica en el aceite con nanopartículas aumenta </a:t>
            </a:r>
            <a:r>
              <a:rPr lang="es-ES_tradnl" sz="1800" b="1" dirty="0">
                <a:solidFill>
                  <a:schemeClr val="tx1"/>
                </a:solidFill>
              </a:rPr>
              <a:t>7.49% a 40°C </a:t>
            </a:r>
            <a:r>
              <a:rPr lang="es-MX" sz="1800" dirty="0">
                <a:solidFill>
                  <a:schemeClr val="tx1"/>
                </a:solidFill>
              </a:rPr>
              <a:t>y no presenta variación a 100°C.  Esto representa un aumento en la vida útil 1200 km. </a:t>
            </a:r>
          </a:p>
          <a:p>
            <a:pPr lvl="0" algn="just"/>
            <a:endParaRPr lang="en-US" sz="1800" dirty="0">
              <a:solidFill>
                <a:schemeClr val="tx1"/>
              </a:solidFill>
            </a:endParaRPr>
          </a:p>
          <a:p>
            <a:pPr algn="just"/>
            <a:r>
              <a:rPr lang="es-ES_tradnl" sz="1800" dirty="0">
                <a:solidFill>
                  <a:schemeClr val="tx1"/>
                </a:solidFill>
              </a:rPr>
              <a:t>Con la adición de nanopartículas al aceite lubricante se determinó</a:t>
            </a:r>
            <a:r>
              <a:rPr lang="es-MX" sz="1800" dirty="0">
                <a:solidFill>
                  <a:schemeClr val="tx1"/>
                </a:solidFill>
              </a:rPr>
              <a:t> que el torque máximo disminuye en </a:t>
            </a:r>
            <a:r>
              <a:rPr lang="es-MX" sz="1800" b="1" dirty="0">
                <a:solidFill>
                  <a:schemeClr val="tx1"/>
                </a:solidFill>
              </a:rPr>
              <a:t>3.13%</a:t>
            </a:r>
            <a:r>
              <a:rPr lang="es-MX" sz="1800" dirty="0">
                <a:solidFill>
                  <a:schemeClr val="tx1"/>
                </a:solidFill>
              </a:rPr>
              <a:t>, lo que influye directamente en el desarrollo de la potencia indicada presentando un aumento mínimo de </a:t>
            </a:r>
            <a:r>
              <a:rPr lang="es-MX" sz="1800" b="1" dirty="0">
                <a:solidFill>
                  <a:schemeClr val="tx1"/>
                </a:solidFill>
              </a:rPr>
              <a:t>0.26%. </a:t>
            </a:r>
          </a:p>
          <a:p>
            <a:pPr lvl="0" algn="just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08583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5695F-83A6-44E4-A542-A5D3F00A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s-MX" dirty="0"/>
              <a:t>Conclusiones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14B9E83D-E2AA-4E79-8634-77E3C6FE59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01149"/>
                <a:ext cx="10972800" cy="5225016"/>
              </a:xfrm>
            </p:spPr>
            <p:txBody>
              <a:bodyPr/>
              <a:lstStyle/>
              <a:p>
                <a:pPr lvl="0"/>
                <a:r>
                  <a:rPr lang="es-MX" sz="1600" dirty="0">
                    <a:solidFill>
                      <a:schemeClr val="tx1"/>
                    </a:solidFill>
                  </a:rPr>
                  <a:t>PE presentó un incremento </a:t>
                </a:r>
                <a:r>
                  <a:rPr lang="es-MX" sz="1600" b="1" dirty="0">
                    <a:solidFill>
                      <a:schemeClr val="tx1"/>
                    </a:solidFill>
                  </a:rPr>
                  <a:t>de 2.69% a 5400 rpm</a:t>
                </a:r>
                <a:r>
                  <a:rPr lang="es-MX" sz="1600" dirty="0">
                    <a:solidFill>
                      <a:schemeClr val="tx1"/>
                    </a:solidFill>
                  </a:rPr>
                  <a:t>; sin embargo, el mayor aumento porcentual de PE se da a </a:t>
                </a:r>
                <a:r>
                  <a:rPr lang="es-MX" sz="1600" b="1" dirty="0">
                    <a:solidFill>
                      <a:schemeClr val="tx1"/>
                    </a:solidFill>
                  </a:rPr>
                  <a:t>4500 </a:t>
                </a:r>
                <a:r>
                  <a:rPr lang="es-MX" sz="1600" dirty="0">
                    <a:solidFill>
                      <a:schemeClr val="tx1"/>
                    </a:solidFill>
                  </a:rPr>
                  <a:t>rpm con un valor de </a:t>
                </a:r>
                <a:r>
                  <a:rPr lang="es-MX" sz="1600" b="1" dirty="0">
                    <a:solidFill>
                      <a:schemeClr val="tx1"/>
                    </a:solidFill>
                  </a:rPr>
                  <a:t>5.88%. </a:t>
                </a:r>
                <a:r>
                  <a:rPr lang="es-MX" sz="1600" dirty="0">
                    <a:solidFill>
                      <a:schemeClr val="tx1"/>
                    </a:solidFill>
                  </a:rPr>
                  <a:t>Por otro lado, el rendimiento del combustible mejora en </a:t>
                </a:r>
                <a:r>
                  <a:rPr lang="es-MX" sz="1600" b="1" dirty="0">
                    <a:solidFill>
                      <a:schemeClr val="tx1"/>
                    </a:solidFill>
                  </a:rPr>
                  <a:t>12.32%</a:t>
                </a:r>
                <a:r>
                  <a:rPr lang="es-MX" sz="1600" dirty="0">
                    <a:solidFill>
                      <a:schemeClr val="tx1"/>
                    </a:solidFill>
                  </a:rPr>
                  <a:t> reflejando una mejora de </a:t>
                </a:r>
                <a:r>
                  <a:rPr lang="es-MX" sz="1600" b="1" dirty="0">
                    <a:solidFill>
                      <a:schemeClr val="tx1"/>
                    </a:solidFill>
                  </a:rPr>
                  <a:t>6.55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s-MX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MX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MX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num>
                          <m:den>
                            <m:r>
                              <a:rPr lang="es-MX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𝑲𝒘</m:t>
                            </m:r>
                            <m:r>
                              <a:rPr lang="es-MX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s-MX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𝒉</m:t>
                            </m:r>
                          </m:den>
                        </m:f>
                      </m:e>
                    </m:d>
                  </m:oMath>
                </a14:m>
                <a:r>
                  <a:rPr lang="es-MX" sz="1600" dirty="0">
                    <a:solidFill>
                      <a:schemeClr val="tx1"/>
                    </a:solidFill>
                  </a:rPr>
                  <a:t> en el C.E.C. Lo que representa una ventaja puesto que se pueden recorrer 5.9 [km] más por galón de combustible consumido.</a:t>
                </a:r>
                <a:r>
                  <a:rPr lang="es-MX" sz="1600" b="1" dirty="0">
                    <a:solidFill>
                      <a:schemeClr val="tx1"/>
                    </a:solidFill>
                  </a:rPr>
                  <a:t>   </a:t>
                </a:r>
              </a:p>
              <a:p>
                <a:pPr lvl="0"/>
                <a:endParaRPr lang="es-MX" sz="1600" dirty="0">
                  <a:solidFill>
                    <a:schemeClr val="tx1"/>
                  </a:solidFill>
                </a:endParaRPr>
              </a:p>
              <a:p>
                <a:endParaRPr lang="es-MX" sz="1600" dirty="0">
                  <a:solidFill>
                    <a:schemeClr val="tx1"/>
                  </a:solidFill>
                </a:endParaRPr>
              </a:p>
              <a:p>
                <a:pPr lvl="0"/>
                <a:r>
                  <a:rPr lang="es-ES" sz="1600" dirty="0">
                    <a:solidFill>
                      <a:schemeClr val="tx1"/>
                    </a:solidFill>
                  </a:rPr>
                  <a:t>Mediante el análisis de los gases de escape se concluyo que al utilizar SiO2, Al2O3 y grafito en el aceite del motor:</a:t>
                </a:r>
                <a:r>
                  <a:rPr lang="es-MX" sz="1600" dirty="0">
                    <a:solidFill>
                      <a:schemeClr val="tx1"/>
                    </a:solidFill>
                  </a:rPr>
                  <a:t> CO disminuye en 7.94% en ralentí y en 40.8% a altas rpm, </a:t>
                </a:r>
              </a:p>
              <a:p>
                <a:pPr marL="0" lvl="0" indent="0">
                  <a:buNone/>
                </a:pPr>
                <a:r>
                  <a:rPr lang="es-MX" sz="1600" dirty="0">
                    <a:solidFill>
                      <a:schemeClr val="tx1"/>
                    </a:solidFill>
                  </a:rPr>
                  <a:t>      HC disminuyen en 9.76% en ralentí y en 39.62% a altas rpm</a:t>
                </a:r>
              </a:p>
              <a:p>
                <a:pPr marL="0" lvl="0" indent="0">
                  <a:buNone/>
                </a:pPr>
                <a:r>
                  <a:rPr lang="es-MX" sz="1600" dirty="0">
                    <a:solidFill>
                      <a:schemeClr val="tx1"/>
                    </a:solidFill>
                  </a:rPr>
                  <a:t>      CO2 aumenta en 0.89% en ralentí y 1.66% a altas rpm</a:t>
                </a:r>
              </a:p>
              <a:p>
                <a:pPr marL="0" lvl="0" indent="0">
                  <a:buNone/>
                </a:pPr>
                <a:r>
                  <a:rPr lang="es-MX" sz="1600" dirty="0">
                    <a:solidFill>
                      <a:schemeClr val="tx1"/>
                    </a:solidFill>
                  </a:rPr>
                  <a:t>      finalmente el O2 aumenta en ralentí en 4.17% y disminuye a altas rpm en 64.52%. </a:t>
                </a:r>
              </a:p>
              <a:p>
                <a:endParaRPr lang="en-US" sz="1600" dirty="0">
                  <a:solidFill>
                    <a:schemeClr val="tx1"/>
                  </a:solidFill>
                </a:endParaRPr>
              </a:p>
              <a:p>
                <a:endParaRPr lang="es-MX" sz="1600" dirty="0">
                  <a:solidFill>
                    <a:schemeClr val="tx1"/>
                  </a:solidFill>
                </a:endParaRPr>
              </a:p>
              <a:p>
                <a:pPr lvl="0"/>
                <a:r>
                  <a:rPr lang="es-ES" sz="1600" dirty="0">
                    <a:solidFill>
                      <a:schemeClr val="tx1"/>
                    </a:solidFill>
                  </a:rPr>
                  <a:t>Al añadir el aditivo nanométrico “NanoVit</a:t>
                </a:r>
                <a:r>
                  <a:rPr lang="es-MX" sz="1600" dirty="0">
                    <a:solidFill>
                      <a:schemeClr val="tx1"/>
                    </a:solidFill>
                  </a:rPr>
                  <a:t>” en el circuito de lubricación de un motor de combustión interna se puede concluir que si presenta ventajas tales como; aumento en PE, en la vida útil del aceite lubricante, en la eficiencia del combustible, en la eficiencia al Freno y reducción de emanación de gases de escape.</a:t>
                </a:r>
              </a:p>
              <a:p>
                <a:endParaRPr lang="es-MX" sz="1600" dirty="0">
                  <a:solidFill>
                    <a:schemeClr val="tx1"/>
                  </a:solidFill>
                </a:endParaRPr>
              </a:p>
              <a:p>
                <a:endParaRPr lang="es-MX" dirty="0"/>
              </a:p>
            </p:txBody>
          </p:sp>
        </mc:Choice>
        <mc:Fallback>
          <p:sp>
            <p:nvSpPr>
              <p:cNvPr id="3" name="Marcador de contenido 2">
                <a:extLst>
                  <a:ext uri="{FF2B5EF4-FFF2-40B4-BE49-F238E27FC236}">
                    <a16:creationId xmlns:a16="http://schemas.microsoft.com/office/drawing/2014/main" id="{14B9E83D-E2AA-4E79-8634-77E3C6FE59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01149"/>
                <a:ext cx="10972800" cy="5225016"/>
              </a:xfrm>
              <a:blipFill>
                <a:blip r:embed="rId2"/>
                <a:stretch>
                  <a:fillRect l="-222" t="-350" r="-333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99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36BC5-4400-40FC-BF4D-334017D4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s-MX" dirty="0"/>
              <a:t>Recomendaciones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FBB559-8FB1-4D7A-8402-A6AF9CC80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08383"/>
            <a:ext cx="10972800" cy="5317781"/>
          </a:xfrm>
        </p:spPr>
        <p:txBody>
          <a:bodyPr/>
          <a:lstStyle/>
          <a:p>
            <a:pPr lvl="0" algn="just"/>
            <a:r>
              <a:rPr lang="es-ES" sz="1800" dirty="0">
                <a:solidFill>
                  <a:schemeClr val="tx1"/>
                </a:solidFill>
              </a:rPr>
              <a:t>Pruebas con concentraciones porcentuales de aditivo diferentes.</a:t>
            </a:r>
          </a:p>
          <a:p>
            <a:pPr marL="0" lvl="0" indent="0" algn="just">
              <a:buNone/>
            </a:pPr>
            <a:endParaRPr lang="es-ES" sz="1800" dirty="0">
              <a:solidFill>
                <a:schemeClr val="tx1"/>
              </a:solidFill>
            </a:endParaRPr>
          </a:p>
          <a:p>
            <a:pPr lvl="0" algn="just"/>
            <a:r>
              <a:rPr lang="es-ES" sz="1800" dirty="0">
                <a:solidFill>
                  <a:schemeClr val="tx1"/>
                </a:solidFill>
              </a:rPr>
              <a:t>Analizar el comportamiento del aceite en varias etapas de prueba.</a:t>
            </a:r>
          </a:p>
          <a:p>
            <a:pPr marL="0" lvl="0" indent="0" algn="just">
              <a:buNone/>
            </a:pPr>
            <a:endParaRPr lang="es-ES" sz="1800" dirty="0">
              <a:solidFill>
                <a:schemeClr val="tx1"/>
              </a:solidFill>
            </a:endParaRPr>
          </a:p>
          <a:p>
            <a:pPr lvl="0" algn="just"/>
            <a:r>
              <a:rPr lang="es-ES" sz="1800" dirty="0">
                <a:solidFill>
                  <a:schemeClr val="tx1"/>
                </a:solidFill>
              </a:rPr>
              <a:t>Se recomienda efectuar la prueba de gases de escape en un motor con los parámetros fuera de especificación para evidenciar las ventajas o desventajas del </a:t>
            </a:r>
            <a:r>
              <a:rPr lang="es-ES" sz="1800" dirty="0" err="1">
                <a:solidFill>
                  <a:schemeClr val="tx1"/>
                </a:solidFill>
              </a:rPr>
              <a:t>nanopartículado</a:t>
            </a:r>
            <a:r>
              <a:rPr lang="es-ES" sz="1800" dirty="0">
                <a:solidFill>
                  <a:schemeClr val="tx1"/>
                </a:solidFill>
              </a:rPr>
              <a:t> de mejor manera.</a:t>
            </a:r>
          </a:p>
          <a:p>
            <a:pPr marL="0" lvl="0" indent="0" algn="just">
              <a:buNone/>
            </a:pPr>
            <a:endParaRPr lang="es-MX" sz="1800" dirty="0">
              <a:solidFill>
                <a:schemeClr val="tx1"/>
              </a:solidFill>
            </a:endParaRPr>
          </a:p>
          <a:p>
            <a:pPr lvl="0" algn="just"/>
            <a:r>
              <a:rPr lang="es-ES" sz="1800" dirty="0">
                <a:solidFill>
                  <a:schemeClr val="tx1"/>
                </a:solidFill>
              </a:rPr>
              <a:t>Nanopartículas por separado. </a:t>
            </a:r>
            <a:endParaRPr lang="es-MX" sz="1800" dirty="0">
              <a:solidFill>
                <a:schemeClr val="tx1"/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96525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98B08A-1059-4180-8F1B-854A41EE7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42052" y="2720182"/>
            <a:ext cx="10972800" cy="1143000"/>
          </a:xfrm>
        </p:spPr>
        <p:txBody>
          <a:bodyPr/>
          <a:lstStyle/>
          <a:p>
            <a:r>
              <a:rPr lang="en-US" sz="9600" dirty="0">
                <a:solidFill>
                  <a:schemeClr val="tx1"/>
                </a:solidFill>
              </a:rPr>
              <a:t>GRACIAS</a:t>
            </a:r>
            <a:endParaRPr lang="es-MX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34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B1937A-156F-4241-86B7-DC564C1C1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514"/>
            <a:ext cx="10972800" cy="1143000"/>
          </a:xfrm>
        </p:spPr>
        <p:txBody>
          <a:bodyPr/>
          <a:lstStyle/>
          <a:p>
            <a:r>
              <a:rPr lang="es-MX" sz="3600" dirty="0">
                <a:solidFill>
                  <a:schemeClr val="tx1"/>
                </a:solidFill>
              </a:rPr>
              <a:t>Alcance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612563B-6E90-4E27-8B6B-7BD58DE9D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664545"/>
              </p:ext>
            </p:extLst>
          </p:nvPr>
        </p:nvGraphicFramePr>
        <p:xfrm>
          <a:off x="110434" y="1109870"/>
          <a:ext cx="11471966" cy="4638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108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9C609-5DDC-41CA-85C5-CEE2F449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29" y="140677"/>
            <a:ext cx="10972800" cy="1143000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Fundamento teórico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FF5982F3-6BBC-43C9-9AD3-60F93F1406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2036475"/>
              </p:ext>
            </p:extLst>
          </p:nvPr>
        </p:nvGraphicFramePr>
        <p:xfrm>
          <a:off x="421271" y="675249"/>
          <a:ext cx="11578471" cy="5612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6466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880B1-D472-456D-9F11-9540F031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5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s-MX" dirty="0">
                <a:solidFill>
                  <a:schemeClr val="tx1"/>
                </a:solidFill>
              </a:rPr>
              <a:t>é</a:t>
            </a:r>
            <a:r>
              <a:rPr lang="en-US" dirty="0" err="1">
                <a:solidFill>
                  <a:schemeClr val="tx1"/>
                </a:solidFill>
              </a:rPr>
              <a:t>todos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obtención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6E2F95-53FF-4874-B0EF-7946A5C5C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4708526"/>
          </a:xfrm>
        </p:spPr>
        <p:txBody>
          <a:bodyPr/>
          <a:lstStyle/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5" name="Imagen 4" descr="https://nanova.org/wp-content/uploads/Procesos-de-producci%C3%B3n-ascendente-quimiof%C3%ADsica.jpg">
            <a:extLst>
              <a:ext uri="{FF2B5EF4-FFF2-40B4-BE49-F238E27FC236}">
                <a16:creationId xmlns:a16="http://schemas.microsoft.com/office/drawing/2014/main" id="{1059CB13-C766-44F4-ACBF-6592A811834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" b="2005"/>
          <a:stretch/>
        </p:blipFill>
        <p:spPr bwMode="auto">
          <a:xfrm>
            <a:off x="861391" y="1074735"/>
            <a:ext cx="4884951" cy="50514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https://nanova.org/wp-content/uploads/de-arriba-hacia-abajo.jpg">
            <a:extLst>
              <a:ext uri="{FF2B5EF4-FFF2-40B4-BE49-F238E27FC236}">
                <a16:creationId xmlns:a16="http://schemas.microsoft.com/office/drawing/2014/main" id="{9014CEDA-B67F-4B92-85AF-26B618B4F2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41" y="1417639"/>
            <a:ext cx="3807860" cy="41999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2E7A2D2-31F5-489D-A395-C12C31DC40E2}"/>
              </a:ext>
            </a:extLst>
          </p:cNvPr>
          <p:cNvSpPr txBox="1"/>
          <p:nvPr/>
        </p:nvSpPr>
        <p:spPr>
          <a:xfrm>
            <a:off x="2595980" y="59109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Bottom - Up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AC019E9-7C5F-47D1-A3CE-557CB84000E7}"/>
              </a:ext>
            </a:extLst>
          </p:cNvPr>
          <p:cNvSpPr txBox="1"/>
          <p:nvPr/>
        </p:nvSpPr>
        <p:spPr>
          <a:xfrm>
            <a:off x="7988512" y="1069543"/>
            <a:ext cx="135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- Down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659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67B8C-9B8F-400C-89D4-51B3FD93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02" y="71231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Nanopart</a:t>
            </a:r>
            <a:r>
              <a:rPr lang="es-MX" dirty="0" err="1">
                <a:solidFill>
                  <a:schemeClr val="tx1"/>
                </a:solidFill>
              </a:rPr>
              <a:t>ículas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Utilizadas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09544F-B17B-4AD0-B923-A01D19F46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7003" y="2641210"/>
            <a:ext cx="4224997" cy="4525963"/>
          </a:xfrm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</a:rPr>
              <a:t>Dióxido de Silicio - SIO2</a:t>
            </a:r>
          </a:p>
          <a:p>
            <a:r>
              <a:rPr lang="es-MX" dirty="0">
                <a:solidFill>
                  <a:schemeClr val="tx1"/>
                </a:solidFill>
              </a:rPr>
              <a:t>Óxido de Aluminio - Al2O3</a:t>
            </a:r>
          </a:p>
          <a:p>
            <a:r>
              <a:rPr lang="es-MX" dirty="0">
                <a:solidFill>
                  <a:schemeClr val="tx1"/>
                </a:solidFill>
              </a:rPr>
              <a:t>Grafito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C4C493-F812-46AA-9C0B-D0F3C233F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7" t="12905" r="27770" b="9518"/>
          <a:stretch/>
        </p:blipFill>
        <p:spPr>
          <a:xfrm>
            <a:off x="1364566" y="770206"/>
            <a:ext cx="5444197" cy="5317587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8E6244AC-84F4-40F4-84E4-F444147B3119}"/>
              </a:ext>
            </a:extLst>
          </p:cNvPr>
          <p:cNvSpPr/>
          <p:nvPr/>
        </p:nvSpPr>
        <p:spPr>
          <a:xfrm>
            <a:off x="4768949" y="2124221"/>
            <a:ext cx="478302" cy="211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6496FA1-D761-40DE-8D90-DE1F1DB32FCD}"/>
              </a:ext>
            </a:extLst>
          </p:cNvPr>
          <p:cNvSpPr/>
          <p:nvPr/>
        </p:nvSpPr>
        <p:spPr>
          <a:xfrm>
            <a:off x="5471685" y="2124220"/>
            <a:ext cx="478302" cy="211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122D169-87DC-4869-94AC-939D2D666DA7}"/>
              </a:ext>
            </a:extLst>
          </p:cNvPr>
          <p:cNvSpPr/>
          <p:nvPr/>
        </p:nvSpPr>
        <p:spPr>
          <a:xfrm>
            <a:off x="5316942" y="4311750"/>
            <a:ext cx="590841" cy="2110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23931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BEE156F9-3200-46F2-8025-D9ACC9ADE276}" vid="{63828082-96D4-4A2A-9371-135441AB86A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21865</TotalTime>
  <Words>2141</Words>
  <Application>Microsoft Office PowerPoint</Application>
  <PresentationFormat>Panorámica</PresentationFormat>
  <Paragraphs>358</Paragraphs>
  <Slides>55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4" baseType="lpstr">
      <vt:lpstr>Albertus</vt:lpstr>
      <vt:lpstr>Arial</vt:lpstr>
      <vt:lpstr>Calibri</vt:lpstr>
      <vt:lpstr>Cambria Math</vt:lpstr>
      <vt:lpstr>Symbol</vt:lpstr>
      <vt:lpstr>Times New Roman</vt:lpstr>
      <vt:lpstr>Wingdings</vt:lpstr>
      <vt:lpstr>Tema1</vt:lpstr>
      <vt:lpstr>CorelDRAW</vt:lpstr>
      <vt:lpstr>TEMA: “ANÁLISIS COMPARATIVO DE PARÁMETROS TERMODINÁMICOS Y DE DESEMPEÑO DE UN MOTOR DE COMBUSTIÓN INTERNA DE 4 TIEMPOS CICLO OTTO UTILIZANDO NANOPARTÍCULAS.”</vt:lpstr>
      <vt:lpstr>CONTENIDO </vt:lpstr>
      <vt:lpstr>INTRODUCCION</vt:lpstr>
      <vt:lpstr>Objetivos </vt:lpstr>
      <vt:lpstr>Justificación</vt:lpstr>
      <vt:lpstr>Alcance</vt:lpstr>
      <vt:lpstr>Fundamento teórico </vt:lpstr>
      <vt:lpstr>Métodos de obtención </vt:lpstr>
      <vt:lpstr>Nanopartículas Utilizadas </vt:lpstr>
      <vt:lpstr>NANOVIT </vt:lpstr>
      <vt:lpstr>Parámetros termodinámicos</vt:lpstr>
      <vt:lpstr>Presentación de PowerPoint</vt:lpstr>
      <vt:lpstr>Parámetros de desempeño</vt:lpstr>
      <vt:lpstr>Propiedades del aceite lubricante</vt:lpstr>
      <vt:lpstr>Influencia de las nanopartículas en los lubricantes </vt:lpstr>
      <vt:lpstr>Mecanismo de Acción </vt:lpstr>
      <vt:lpstr>EXPERIMENTACIÓN</vt:lpstr>
      <vt:lpstr>EXPERIMENTACIÓN </vt:lpstr>
      <vt:lpstr>EXPERIMENTACIÓN</vt:lpstr>
      <vt:lpstr>EXPERIMENTACIÓN</vt:lpstr>
      <vt:lpstr>EXPERIMENTACIÓN</vt:lpstr>
      <vt:lpstr>EXPERIMENTACIÓN </vt:lpstr>
      <vt:lpstr>EXPERIMENTACIÓN</vt:lpstr>
      <vt:lpstr>Presión de compresión</vt:lpstr>
      <vt:lpstr>Torque y Potencia </vt:lpstr>
      <vt:lpstr>Presentación de PowerPoint</vt:lpstr>
      <vt:lpstr>Consumo de Combustible </vt:lpstr>
      <vt:lpstr>EXPERIMENTACIÓN </vt:lpstr>
      <vt:lpstr>EXPERIMENTACIÓN </vt:lpstr>
      <vt:lpstr>EXPERIMENTACIÓN</vt:lpstr>
      <vt:lpstr>EXPERIMENTACIÓN</vt:lpstr>
      <vt:lpstr>EXPERIMENTACIÓN</vt:lpstr>
      <vt:lpstr>EXPERIMENTACIÓN</vt:lpstr>
      <vt:lpstr>ANÁLISIS DE RESULTADOS</vt:lpstr>
      <vt:lpstr>ANÁLISIS DE RESULTADOS</vt:lpstr>
      <vt:lpstr>ANÁLISIS DE RESULTADOS</vt:lpstr>
      <vt:lpstr>RESULTADOS</vt:lpstr>
      <vt:lpstr>RESULTADOS</vt:lpstr>
      <vt:lpstr>RESULTADOS</vt:lpstr>
      <vt:lpstr>ANÁLISIS DE RESULTADOS</vt:lpstr>
      <vt:lpstr>Sin Nanopartículas: </vt:lpstr>
      <vt:lpstr>Con Nanopartículas: </vt:lpstr>
      <vt:lpstr>Eficiencia Mecánica  </vt:lpstr>
      <vt:lpstr>RESULTADOS</vt:lpstr>
      <vt:lpstr>Presentación de PowerPoint</vt:lpstr>
      <vt:lpstr>Consumo específico de combustible </vt:lpstr>
      <vt:lpstr>ANÁLISIS DE RESULTADOS</vt:lpstr>
      <vt:lpstr>Presentación de PowerPoint</vt:lpstr>
      <vt:lpstr>RESULTADOS</vt:lpstr>
      <vt:lpstr>Presentación de PowerPoint</vt:lpstr>
      <vt:lpstr>ANALISIS DE RESULTADOS</vt:lpstr>
      <vt:lpstr>Conclusiones </vt:lpstr>
      <vt:lpstr>Conclusiones </vt:lpstr>
      <vt:lpstr>Recomendaciones 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“ENDURECIMIENTO Y CARACTERIZACIÓN MECÁNICA DE LA MEZCLA POLIETILENO – EUCALIPTO OBTENIDA POR EXTRUSIÓN EN EL LMM - ESPE”</dc:title>
  <dc:creator>Daniel Alarcon</dc:creator>
  <cp:lastModifiedBy>Juan Francisco Manosalvas López</cp:lastModifiedBy>
  <cp:revision>196</cp:revision>
  <cp:lastPrinted>2019-02-06T03:49:40Z</cp:lastPrinted>
  <dcterms:created xsi:type="dcterms:W3CDTF">2018-12-14T18:04:34Z</dcterms:created>
  <dcterms:modified xsi:type="dcterms:W3CDTF">2019-02-07T22:24:51Z</dcterms:modified>
</cp:coreProperties>
</file>