
<file path=[Content_Types].xml><?xml version="1.0" encoding="utf-8"?>
<Types xmlns="http://schemas.openxmlformats.org/package/2006/content-types">
  <Default Extension="png" ContentType="image/png"/>
  <Default Extension="webm" ContentType="video/webm"/>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23"/>
  </p:notesMasterIdLst>
  <p:sldIdLst>
    <p:sldId id="259" r:id="rId2"/>
    <p:sldId id="258" r:id="rId3"/>
    <p:sldId id="257" r:id="rId4"/>
    <p:sldId id="260" r:id="rId5"/>
    <p:sldId id="261" r:id="rId6"/>
    <p:sldId id="262" r:id="rId7"/>
    <p:sldId id="269" r:id="rId8"/>
    <p:sldId id="263" r:id="rId9"/>
    <p:sldId id="265" r:id="rId10"/>
    <p:sldId id="277" r:id="rId11"/>
    <p:sldId id="271" r:id="rId12"/>
    <p:sldId id="275" r:id="rId13"/>
    <p:sldId id="273" r:id="rId14"/>
    <p:sldId id="272" r:id="rId15"/>
    <p:sldId id="264" r:id="rId16"/>
    <p:sldId id="278" r:id="rId17"/>
    <p:sldId id="274" r:id="rId18"/>
    <p:sldId id="266" r:id="rId19"/>
    <p:sldId id="276" r:id="rId20"/>
    <p:sldId id="267" r:id="rId21"/>
    <p:sldId id="268"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70"/>
    <p:restoredTop sz="94624"/>
  </p:normalViewPr>
  <p:slideViewPr>
    <p:cSldViewPr snapToGrid="0" snapToObjects="1">
      <p:cViewPr varScale="1">
        <p:scale>
          <a:sx n="83" d="100"/>
          <a:sy n="83" d="100"/>
        </p:scale>
        <p:origin x="470" y="67"/>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image" Target="../media/image7.png"/><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diagrams/_rels/drawing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image" Target="../media/image7.png"/><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B3532D-65A7-2E4A-AAB0-709FE72B3161}" type="doc">
      <dgm:prSet loTypeId="urn:microsoft.com/office/officeart/2005/8/layout/vProcess5" loCatId="process" qsTypeId="urn:microsoft.com/office/officeart/2005/8/quickstyle/simple5" qsCatId="simple" csTypeId="urn:microsoft.com/office/officeart/2005/8/colors/accent0_3" csCatId="mainScheme" phldr="1"/>
      <dgm:spPr/>
      <dgm:t>
        <a:bodyPr/>
        <a:lstStyle/>
        <a:p>
          <a:endParaRPr lang="es-ES"/>
        </a:p>
      </dgm:t>
    </dgm:pt>
    <dgm:pt modelId="{F5F40EC8-2647-6D49-B84E-8EB33E6EDD4B}">
      <dgm:prSet custT="1"/>
      <dgm:spPr/>
      <dgm:t>
        <a:bodyPr/>
        <a:lstStyle/>
        <a:p>
          <a:r>
            <a:rPr lang="es-EC" sz="2400" dirty="0"/>
            <a:t>Inexistencia de procesos de evaluación del plan de vuelo y el respectivo registro del personal a cargo.</a:t>
          </a:r>
        </a:p>
      </dgm:t>
    </dgm:pt>
    <dgm:pt modelId="{629C5C75-3D8D-5246-95C5-46706D4EB9D9}" type="parTrans" cxnId="{C05F2312-EF03-B548-92E7-955B34E72D8C}">
      <dgm:prSet/>
      <dgm:spPr/>
      <dgm:t>
        <a:bodyPr/>
        <a:lstStyle/>
        <a:p>
          <a:endParaRPr lang="es-ES"/>
        </a:p>
      </dgm:t>
    </dgm:pt>
    <dgm:pt modelId="{1F5FB0E9-0D4C-6F41-A274-270D5F7582B2}" type="sibTrans" cxnId="{C05F2312-EF03-B548-92E7-955B34E72D8C}">
      <dgm:prSet/>
      <dgm:spPr/>
      <dgm:t>
        <a:bodyPr/>
        <a:lstStyle/>
        <a:p>
          <a:endParaRPr lang="es-ES"/>
        </a:p>
      </dgm:t>
    </dgm:pt>
    <dgm:pt modelId="{2A2F9B23-84D2-544F-B5B9-37A58633702F}">
      <dgm:prSet custT="1"/>
      <dgm:spPr/>
      <dgm:t>
        <a:bodyPr/>
        <a:lstStyle/>
        <a:p>
          <a:r>
            <a:rPr lang="es-EC" sz="2400" dirty="0"/>
            <a:t>No existe manera de mitigar la suplentación de identidad entre los Pilotos que realizan sus practicas en el Simulador.</a:t>
          </a:r>
        </a:p>
      </dgm:t>
    </dgm:pt>
    <dgm:pt modelId="{AEDEF20C-3139-C846-9ECC-6619FDCB6E0C}" type="parTrans" cxnId="{C0CD525D-A8E5-F749-8AE5-C8524DE131CB}">
      <dgm:prSet/>
      <dgm:spPr/>
      <dgm:t>
        <a:bodyPr/>
        <a:lstStyle/>
        <a:p>
          <a:endParaRPr lang="es-ES"/>
        </a:p>
      </dgm:t>
    </dgm:pt>
    <dgm:pt modelId="{5043CCC6-1BF1-C249-881E-60314806CEF0}" type="sibTrans" cxnId="{C0CD525D-A8E5-F749-8AE5-C8524DE131CB}">
      <dgm:prSet/>
      <dgm:spPr/>
      <dgm:t>
        <a:bodyPr/>
        <a:lstStyle/>
        <a:p>
          <a:endParaRPr lang="es-ES"/>
        </a:p>
      </dgm:t>
    </dgm:pt>
    <dgm:pt modelId="{0F034634-7D0B-DB4C-B5C1-944840A98389}">
      <dgm:prSet custT="1"/>
      <dgm:spPr/>
      <dgm:t>
        <a:bodyPr/>
        <a:lstStyle/>
        <a:p>
          <a:r>
            <a:rPr lang="es-EC" sz="2400" dirty="0"/>
            <a:t>El personal aéreo calificado está rindiendo evaluaciones sobre simulador de desorientación espacial sin ningún tipo de registro informático, lo cual dificulta el manejo de la información generada por el simulador. </a:t>
          </a:r>
        </a:p>
      </dgm:t>
    </dgm:pt>
    <dgm:pt modelId="{D4764778-C24C-E24C-9169-F4E6E1C605D9}" type="parTrans" cxnId="{991DE9FC-673D-BE4D-B7FB-8B28849FEE5A}">
      <dgm:prSet/>
      <dgm:spPr/>
      <dgm:t>
        <a:bodyPr/>
        <a:lstStyle/>
        <a:p>
          <a:endParaRPr lang="es-ES"/>
        </a:p>
      </dgm:t>
    </dgm:pt>
    <dgm:pt modelId="{F82B9742-C0E3-D146-B3B5-76F6AF36D462}" type="sibTrans" cxnId="{991DE9FC-673D-BE4D-B7FB-8B28849FEE5A}">
      <dgm:prSet/>
      <dgm:spPr/>
      <dgm:t>
        <a:bodyPr/>
        <a:lstStyle/>
        <a:p>
          <a:endParaRPr lang="es-ES"/>
        </a:p>
      </dgm:t>
    </dgm:pt>
    <dgm:pt modelId="{A971849E-9EC7-6042-AEFD-5659DCEE74C5}" type="pres">
      <dgm:prSet presAssocID="{7CB3532D-65A7-2E4A-AAB0-709FE72B3161}" presName="outerComposite" presStyleCnt="0">
        <dgm:presLayoutVars>
          <dgm:chMax val="5"/>
          <dgm:dir/>
          <dgm:resizeHandles val="exact"/>
        </dgm:presLayoutVars>
      </dgm:prSet>
      <dgm:spPr/>
    </dgm:pt>
    <dgm:pt modelId="{4A889124-7134-4B45-B8DE-F414BAFB1D58}" type="pres">
      <dgm:prSet presAssocID="{7CB3532D-65A7-2E4A-AAB0-709FE72B3161}" presName="dummyMaxCanvas" presStyleCnt="0">
        <dgm:presLayoutVars/>
      </dgm:prSet>
      <dgm:spPr/>
    </dgm:pt>
    <dgm:pt modelId="{E84ED1DC-DA4F-D741-A1D4-DE7143ECFA42}" type="pres">
      <dgm:prSet presAssocID="{7CB3532D-65A7-2E4A-AAB0-709FE72B3161}" presName="ThreeNodes_1" presStyleLbl="node1" presStyleIdx="0" presStyleCnt="3" custScaleY="59226" custLinFactNeighborY="3507">
        <dgm:presLayoutVars>
          <dgm:bulletEnabled val="1"/>
        </dgm:presLayoutVars>
      </dgm:prSet>
      <dgm:spPr/>
    </dgm:pt>
    <dgm:pt modelId="{5E073D52-4B97-6B43-A20E-3367C6619D32}" type="pres">
      <dgm:prSet presAssocID="{7CB3532D-65A7-2E4A-AAB0-709FE72B3161}" presName="ThreeNodes_2" presStyleLbl="node1" presStyleIdx="1" presStyleCnt="3" custScaleY="72162" custLinFactNeighborX="-6164" custLinFactNeighborY="-12173">
        <dgm:presLayoutVars>
          <dgm:bulletEnabled val="1"/>
        </dgm:presLayoutVars>
      </dgm:prSet>
      <dgm:spPr/>
    </dgm:pt>
    <dgm:pt modelId="{62BC8091-7066-D24B-B1FA-9EABD68FC152}" type="pres">
      <dgm:prSet presAssocID="{7CB3532D-65A7-2E4A-AAB0-709FE72B3161}" presName="ThreeNodes_3" presStyleLbl="node1" presStyleIdx="2" presStyleCnt="3" custScaleY="133837" custLinFactNeighborX="-2782" custLinFactNeighborY="-1062">
        <dgm:presLayoutVars>
          <dgm:bulletEnabled val="1"/>
        </dgm:presLayoutVars>
      </dgm:prSet>
      <dgm:spPr/>
    </dgm:pt>
    <dgm:pt modelId="{3808C2D2-EBE9-D64D-ABBE-0FD414912DA3}" type="pres">
      <dgm:prSet presAssocID="{7CB3532D-65A7-2E4A-AAB0-709FE72B3161}" presName="ThreeConn_1-2" presStyleLbl="fgAccFollowNode1" presStyleIdx="0" presStyleCnt="2">
        <dgm:presLayoutVars>
          <dgm:bulletEnabled val="1"/>
        </dgm:presLayoutVars>
      </dgm:prSet>
      <dgm:spPr/>
    </dgm:pt>
    <dgm:pt modelId="{2A9D0BA8-4BC3-784F-9F71-C0E49A73AB55}" type="pres">
      <dgm:prSet presAssocID="{7CB3532D-65A7-2E4A-AAB0-709FE72B3161}" presName="ThreeConn_2-3" presStyleLbl="fgAccFollowNode1" presStyleIdx="1" presStyleCnt="2">
        <dgm:presLayoutVars>
          <dgm:bulletEnabled val="1"/>
        </dgm:presLayoutVars>
      </dgm:prSet>
      <dgm:spPr/>
    </dgm:pt>
    <dgm:pt modelId="{0B1635CF-4698-CF42-AF4E-EE036399D4B2}" type="pres">
      <dgm:prSet presAssocID="{7CB3532D-65A7-2E4A-AAB0-709FE72B3161}" presName="ThreeNodes_1_text" presStyleLbl="node1" presStyleIdx="2" presStyleCnt="3">
        <dgm:presLayoutVars>
          <dgm:bulletEnabled val="1"/>
        </dgm:presLayoutVars>
      </dgm:prSet>
      <dgm:spPr/>
    </dgm:pt>
    <dgm:pt modelId="{5C54D4A7-5ACE-7E47-A3A4-AFEF8B7C36F7}" type="pres">
      <dgm:prSet presAssocID="{7CB3532D-65A7-2E4A-AAB0-709FE72B3161}" presName="ThreeNodes_2_text" presStyleLbl="node1" presStyleIdx="2" presStyleCnt="3">
        <dgm:presLayoutVars>
          <dgm:bulletEnabled val="1"/>
        </dgm:presLayoutVars>
      </dgm:prSet>
      <dgm:spPr/>
    </dgm:pt>
    <dgm:pt modelId="{8B52BC24-FEA5-3348-8A74-217FD29BB735}" type="pres">
      <dgm:prSet presAssocID="{7CB3532D-65A7-2E4A-AAB0-709FE72B3161}" presName="ThreeNodes_3_text" presStyleLbl="node1" presStyleIdx="2" presStyleCnt="3">
        <dgm:presLayoutVars>
          <dgm:bulletEnabled val="1"/>
        </dgm:presLayoutVars>
      </dgm:prSet>
      <dgm:spPr/>
    </dgm:pt>
  </dgm:ptLst>
  <dgm:cxnLst>
    <dgm:cxn modelId="{C05F2312-EF03-B548-92E7-955B34E72D8C}" srcId="{7CB3532D-65A7-2E4A-AAB0-709FE72B3161}" destId="{F5F40EC8-2647-6D49-B84E-8EB33E6EDD4B}" srcOrd="0" destOrd="0" parTransId="{629C5C75-3D8D-5246-95C5-46706D4EB9D9}" sibTransId="{1F5FB0E9-0D4C-6F41-A274-270D5F7582B2}"/>
    <dgm:cxn modelId="{4CE52A5C-6333-D347-829E-1D342A0C312E}" type="presOf" srcId="{0F034634-7D0B-DB4C-B5C1-944840A98389}" destId="{8B52BC24-FEA5-3348-8A74-217FD29BB735}" srcOrd="1" destOrd="0" presId="urn:microsoft.com/office/officeart/2005/8/layout/vProcess5"/>
    <dgm:cxn modelId="{C0CD525D-A8E5-F749-8AE5-C8524DE131CB}" srcId="{7CB3532D-65A7-2E4A-AAB0-709FE72B3161}" destId="{2A2F9B23-84D2-544F-B5B9-37A58633702F}" srcOrd="1" destOrd="0" parTransId="{AEDEF20C-3139-C846-9ECC-6619FDCB6E0C}" sibTransId="{5043CCC6-1BF1-C249-881E-60314806CEF0}"/>
    <dgm:cxn modelId="{DB3A3860-A17E-8A47-9099-A126D4E03760}" type="presOf" srcId="{F5F40EC8-2647-6D49-B84E-8EB33E6EDD4B}" destId="{E84ED1DC-DA4F-D741-A1D4-DE7143ECFA42}" srcOrd="0" destOrd="0" presId="urn:microsoft.com/office/officeart/2005/8/layout/vProcess5"/>
    <dgm:cxn modelId="{A8C37D61-5E0F-3D41-9DC2-3643288CC208}" type="presOf" srcId="{2A2F9B23-84D2-544F-B5B9-37A58633702F}" destId="{5C54D4A7-5ACE-7E47-A3A4-AFEF8B7C36F7}" srcOrd="1" destOrd="0" presId="urn:microsoft.com/office/officeart/2005/8/layout/vProcess5"/>
    <dgm:cxn modelId="{B15BA565-1707-F641-8E68-7D0B6A1EC561}" type="presOf" srcId="{5043CCC6-1BF1-C249-881E-60314806CEF0}" destId="{2A9D0BA8-4BC3-784F-9F71-C0E49A73AB55}" srcOrd="0" destOrd="0" presId="urn:microsoft.com/office/officeart/2005/8/layout/vProcess5"/>
    <dgm:cxn modelId="{BF3A10B7-55A8-504A-9BFC-52B3DE46A12A}" type="presOf" srcId="{0F034634-7D0B-DB4C-B5C1-944840A98389}" destId="{62BC8091-7066-D24B-B1FA-9EABD68FC152}" srcOrd="0" destOrd="0" presId="urn:microsoft.com/office/officeart/2005/8/layout/vProcess5"/>
    <dgm:cxn modelId="{0C93B8B8-CA44-5F4B-BBB4-542814DEE2A6}" type="presOf" srcId="{1F5FB0E9-0D4C-6F41-A274-270D5F7582B2}" destId="{3808C2D2-EBE9-D64D-ABBE-0FD414912DA3}" srcOrd="0" destOrd="0" presId="urn:microsoft.com/office/officeart/2005/8/layout/vProcess5"/>
    <dgm:cxn modelId="{5EBBBEC8-17B0-254A-BD22-D0A35F750FC7}" type="presOf" srcId="{2A2F9B23-84D2-544F-B5B9-37A58633702F}" destId="{5E073D52-4B97-6B43-A20E-3367C6619D32}" srcOrd="0" destOrd="0" presId="urn:microsoft.com/office/officeart/2005/8/layout/vProcess5"/>
    <dgm:cxn modelId="{667F5CE7-4E5A-A24B-9CC4-F6B65995977B}" type="presOf" srcId="{F5F40EC8-2647-6D49-B84E-8EB33E6EDD4B}" destId="{0B1635CF-4698-CF42-AF4E-EE036399D4B2}" srcOrd="1" destOrd="0" presId="urn:microsoft.com/office/officeart/2005/8/layout/vProcess5"/>
    <dgm:cxn modelId="{5F57EAF2-7F5E-994D-94DD-07DAFE5631EF}" type="presOf" srcId="{7CB3532D-65A7-2E4A-AAB0-709FE72B3161}" destId="{A971849E-9EC7-6042-AEFD-5659DCEE74C5}" srcOrd="0" destOrd="0" presId="urn:microsoft.com/office/officeart/2005/8/layout/vProcess5"/>
    <dgm:cxn modelId="{991DE9FC-673D-BE4D-B7FB-8B28849FEE5A}" srcId="{7CB3532D-65A7-2E4A-AAB0-709FE72B3161}" destId="{0F034634-7D0B-DB4C-B5C1-944840A98389}" srcOrd="2" destOrd="0" parTransId="{D4764778-C24C-E24C-9169-F4E6E1C605D9}" sibTransId="{F82B9742-C0E3-D146-B3B5-76F6AF36D462}"/>
    <dgm:cxn modelId="{7D5CCC44-917D-1B45-94D6-37C1B35E700B}" type="presParOf" srcId="{A971849E-9EC7-6042-AEFD-5659DCEE74C5}" destId="{4A889124-7134-4B45-B8DE-F414BAFB1D58}" srcOrd="0" destOrd="0" presId="urn:microsoft.com/office/officeart/2005/8/layout/vProcess5"/>
    <dgm:cxn modelId="{F16657DA-8B95-9A4F-A57B-7C06805500A0}" type="presParOf" srcId="{A971849E-9EC7-6042-AEFD-5659DCEE74C5}" destId="{E84ED1DC-DA4F-D741-A1D4-DE7143ECFA42}" srcOrd="1" destOrd="0" presId="urn:microsoft.com/office/officeart/2005/8/layout/vProcess5"/>
    <dgm:cxn modelId="{1E3E0764-CFEA-6346-89F1-2D37C7964CE7}" type="presParOf" srcId="{A971849E-9EC7-6042-AEFD-5659DCEE74C5}" destId="{5E073D52-4B97-6B43-A20E-3367C6619D32}" srcOrd="2" destOrd="0" presId="urn:microsoft.com/office/officeart/2005/8/layout/vProcess5"/>
    <dgm:cxn modelId="{510BFDDE-382E-0B44-B39B-0A1F1B46E1FA}" type="presParOf" srcId="{A971849E-9EC7-6042-AEFD-5659DCEE74C5}" destId="{62BC8091-7066-D24B-B1FA-9EABD68FC152}" srcOrd="3" destOrd="0" presId="urn:microsoft.com/office/officeart/2005/8/layout/vProcess5"/>
    <dgm:cxn modelId="{FB026998-C1B8-4B43-A37C-0CF79B1C5F5D}" type="presParOf" srcId="{A971849E-9EC7-6042-AEFD-5659DCEE74C5}" destId="{3808C2D2-EBE9-D64D-ABBE-0FD414912DA3}" srcOrd="4" destOrd="0" presId="urn:microsoft.com/office/officeart/2005/8/layout/vProcess5"/>
    <dgm:cxn modelId="{873AD0CC-DC1F-064B-99E6-74A69BE30E39}" type="presParOf" srcId="{A971849E-9EC7-6042-AEFD-5659DCEE74C5}" destId="{2A9D0BA8-4BC3-784F-9F71-C0E49A73AB55}" srcOrd="5" destOrd="0" presId="urn:microsoft.com/office/officeart/2005/8/layout/vProcess5"/>
    <dgm:cxn modelId="{56C2D766-2553-D84E-BAF0-EFC4EE34EAF9}" type="presParOf" srcId="{A971849E-9EC7-6042-AEFD-5659DCEE74C5}" destId="{0B1635CF-4698-CF42-AF4E-EE036399D4B2}" srcOrd="6" destOrd="0" presId="urn:microsoft.com/office/officeart/2005/8/layout/vProcess5"/>
    <dgm:cxn modelId="{8796475C-73AF-E948-8A2A-1F4590B4048E}" type="presParOf" srcId="{A971849E-9EC7-6042-AEFD-5659DCEE74C5}" destId="{5C54D4A7-5ACE-7E47-A3A4-AFEF8B7C36F7}" srcOrd="7" destOrd="0" presId="urn:microsoft.com/office/officeart/2005/8/layout/vProcess5"/>
    <dgm:cxn modelId="{702B220A-C3C7-094C-B6C1-3627CD51F022}" type="presParOf" srcId="{A971849E-9EC7-6042-AEFD-5659DCEE74C5}" destId="{8B52BC24-FEA5-3348-8A74-217FD29BB735}"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441B89-1A5F-4601-99C7-E4B9BFD1C40C}" type="doc">
      <dgm:prSet loTypeId="urn:microsoft.com/office/officeart/2005/8/layout/hProcess9" loCatId="process" qsTypeId="urn:microsoft.com/office/officeart/2005/8/quickstyle/simple2" qsCatId="simple" csTypeId="urn:microsoft.com/office/officeart/2005/8/colors/accent2_4" csCatId="accent2" phldr="1"/>
      <dgm:spPr/>
      <dgm:t>
        <a:bodyPr/>
        <a:lstStyle/>
        <a:p>
          <a:endParaRPr lang="es-ES"/>
        </a:p>
      </dgm:t>
    </dgm:pt>
    <dgm:pt modelId="{3D7EFB31-2E43-48D0-97B7-447A12AEE821}">
      <dgm:prSet/>
      <dgm:spPr/>
      <dgm:t>
        <a:bodyPr/>
        <a:lstStyle/>
        <a:p>
          <a:r>
            <a:rPr lang="es-EC"/>
            <a:t>Al incorporar la propuesta de solución mencionada, se enlaza un rol más al sistema de simulación de desorientación espacial, completando de esta manera una integración con el objetivo de evaluar a los pilotos militares en el simulador, haciendo de esta una herramienta con resultados cuantitativos para futuros estudios estadísticos. </a:t>
          </a:r>
          <a:endParaRPr lang="es-ES"/>
        </a:p>
      </dgm:t>
    </dgm:pt>
    <dgm:pt modelId="{27EFF45B-A9C3-467C-8DC9-61F114276742}" type="parTrans" cxnId="{53DD7E69-9744-49E1-B428-4B8CF3B515E9}">
      <dgm:prSet/>
      <dgm:spPr/>
      <dgm:t>
        <a:bodyPr/>
        <a:lstStyle/>
        <a:p>
          <a:endParaRPr lang="es-ES"/>
        </a:p>
      </dgm:t>
    </dgm:pt>
    <dgm:pt modelId="{AFF0E787-A449-4D2B-A965-33A31D4BF830}" type="sibTrans" cxnId="{53DD7E69-9744-49E1-B428-4B8CF3B515E9}">
      <dgm:prSet/>
      <dgm:spPr/>
      <dgm:t>
        <a:bodyPr/>
        <a:lstStyle/>
        <a:p>
          <a:endParaRPr lang="es-ES"/>
        </a:p>
      </dgm:t>
    </dgm:pt>
    <dgm:pt modelId="{34A563C0-730A-4000-9B38-D48E2C76B604}">
      <dgm:prSet/>
      <dgm:spPr>
        <a:solidFill>
          <a:schemeClr val="accent2">
            <a:lumMod val="75000"/>
          </a:schemeClr>
        </a:solidFill>
      </dgm:spPr>
      <dgm:t>
        <a:bodyPr/>
        <a:lstStyle/>
        <a:p>
          <a:r>
            <a:rPr lang="es-EC"/>
            <a:t>El Sitema contribuye con la transparencia en los procesos de evaluación efectuado entre instructor y los pilotos.</a:t>
          </a:r>
          <a:endParaRPr lang="es-ES"/>
        </a:p>
      </dgm:t>
    </dgm:pt>
    <dgm:pt modelId="{6548A2ED-4103-4A00-AFE0-5F78D375C80C}" type="parTrans" cxnId="{848CC545-FB46-4E9A-9227-28FCA01D5B95}">
      <dgm:prSet/>
      <dgm:spPr/>
      <dgm:t>
        <a:bodyPr/>
        <a:lstStyle/>
        <a:p>
          <a:endParaRPr lang="es-ES"/>
        </a:p>
      </dgm:t>
    </dgm:pt>
    <dgm:pt modelId="{19C7BD2A-ACA5-4429-A08E-C838730011B4}" type="sibTrans" cxnId="{848CC545-FB46-4E9A-9227-28FCA01D5B95}">
      <dgm:prSet/>
      <dgm:spPr/>
      <dgm:t>
        <a:bodyPr/>
        <a:lstStyle/>
        <a:p>
          <a:endParaRPr lang="es-ES"/>
        </a:p>
      </dgm:t>
    </dgm:pt>
    <dgm:pt modelId="{647D4B02-0594-43AF-86DD-D4877307FD48}" type="pres">
      <dgm:prSet presAssocID="{2A441B89-1A5F-4601-99C7-E4B9BFD1C40C}" presName="CompostProcess" presStyleCnt="0">
        <dgm:presLayoutVars>
          <dgm:dir/>
          <dgm:resizeHandles val="exact"/>
        </dgm:presLayoutVars>
      </dgm:prSet>
      <dgm:spPr/>
    </dgm:pt>
    <dgm:pt modelId="{4F804E8E-B7DB-4B38-88C3-3A4A944A1996}" type="pres">
      <dgm:prSet presAssocID="{2A441B89-1A5F-4601-99C7-E4B9BFD1C40C}" presName="arrow" presStyleLbl="bgShp" presStyleIdx="0" presStyleCnt="1"/>
      <dgm:spPr/>
    </dgm:pt>
    <dgm:pt modelId="{11E0A0DF-53D8-45DB-BEBA-7498FFF16233}" type="pres">
      <dgm:prSet presAssocID="{2A441B89-1A5F-4601-99C7-E4B9BFD1C40C}" presName="linearProcess" presStyleCnt="0"/>
      <dgm:spPr/>
    </dgm:pt>
    <dgm:pt modelId="{323D0672-3829-49DD-9FB2-8768A8734881}" type="pres">
      <dgm:prSet presAssocID="{3D7EFB31-2E43-48D0-97B7-447A12AEE821}" presName="textNode" presStyleLbl="node1" presStyleIdx="0" presStyleCnt="2" custScaleY="183467">
        <dgm:presLayoutVars>
          <dgm:bulletEnabled val="1"/>
        </dgm:presLayoutVars>
      </dgm:prSet>
      <dgm:spPr/>
    </dgm:pt>
    <dgm:pt modelId="{9241ED8A-AB64-479D-AB80-0FF6C9855F2A}" type="pres">
      <dgm:prSet presAssocID="{AFF0E787-A449-4D2B-A965-33A31D4BF830}" presName="sibTrans" presStyleCnt="0"/>
      <dgm:spPr/>
    </dgm:pt>
    <dgm:pt modelId="{35F37AA8-3C61-43B9-ACEC-82C920C06482}" type="pres">
      <dgm:prSet presAssocID="{34A563C0-730A-4000-9B38-D48E2C76B604}" presName="textNode" presStyleLbl="node1" presStyleIdx="1" presStyleCnt="2">
        <dgm:presLayoutVars>
          <dgm:bulletEnabled val="1"/>
        </dgm:presLayoutVars>
      </dgm:prSet>
      <dgm:spPr/>
    </dgm:pt>
  </dgm:ptLst>
  <dgm:cxnLst>
    <dgm:cxn modelId="{848CC545-FB46-4E9A-9227-28FCA01D5B95}" srcId="{2A441B89-1A5F-4601-99C7-E4B9BFD1C40C}" destId="{34A563C0-730A-4000-9B38-D48E2C76B604}" srcOrd="1" destOrd="0" parTransId="{6548A2ED-4103-4A00-AFE0-5F78D375C80C}" sibTransId="{19C7BD2A-ACA5-4429-A08E-C838730011B4}"/>
    <dgm:cxn modelId="{53DD7E69-9744-49E1-B428-4B8CF3B515E9}" srcId="{2A441B89-1A5F-4601-99C7-E4B9BFD1C40C}" destId="{3D7EFB31-2E43-48D0-97B7-447A12AEE821}" srcOrd="0" destOrd="0" parTransId="{27EFF45B-A9C3-467C-8DC9-61F114276742}" sibTransId="{AFF0E787-A449-4D2B-A965-33A31D4BF830}"/>
    <dgm:cxn modelId="{11FCDD77-E453-477F-9DF5-ED26B10D6E24}" type="presOf" srcId="{34A563C0-730A-4000-9B38-D48E2C76B604}" destId="{35F37AA8-3C61-43B9-ACEC-82C920C06482}" srcOrd="0" destOrd="0" presId="urn:microsoft.com/office/officeart/2005/8/layout/hProcess9"/>
    <dgm:cxn modelId="{52B69D82-6787-44C9-AD09-7DD6CC6449D2}" type="presOf" srcId="{3D7EFB31-2E43-48D0-97B7-447A12AEE821}" destId="{323D0672-3829-49DD-9FB2-8768A8734881}" srcOrd="0" destOrd="0" presId="urn:microsoft.com/office/officeart/2005/8/layout/hProcess9"/>
    <dgm:cxn modelId="{D6CE95F3-7D18-43A6-AC4E-061BA067B895}" type="presOf" srcId="{2A441B89-1A5F-4601-99C7-E4B9BFD1C40C}" destId="{647D4B02-0594-43AF-86DD-D4877307FD48}" srcOrd="0" destOrd="0" presId="urn:microsoft.com/office/officeart/2005/8/layout/hProcess9"/>
    <dgm:cxn modelId="{303E80A8-3A8B-422C-AF8B-59956A012B13}" type="presParOf" srcId="{647D4B02-0594-43AF-86DD-D4877307FD48}" destId="{4F804E8E-B7DB-4B38-88C3-3A4A944A1996}" srcOrd="0" destOrd="0" presId="urn:microsoft.com/office/officeart/2005/8/layout/hProcess9"/>
    <dgm:cxn modelId="{2233BEF1-15A4-49AC-AD65-A3CE20215ED3}" type="presParOf" srcId="{647D4B02-0594-43AF-86DD-D4877307FD48}" destId="{11E0A0DF-53D8-45DB-BEBA-7498FFF16233}" srcOrd="1" destOrd="0" presId="urn:microsoft.com/office/officeart/2005/8/layout/hProcess9"/>
    <dgm:cxn modelId="{8EBBEAC2-60A0-4852-8D28-41DEFF6FD5AF}" type="presParOf" srcId="{11E0A0DF-53D8-45DB-BEBA-7498FFF16233}" destId="{323D0672-3829-49DD-9FB2-8768A8734881}" srcOrd="0" destOrd="0" presId="urn:microsoft.com/office/officeart/2005/8/layout/hProcess9"/>
    <dgm:cxn modelId="{0D19F959-23D2-4A95-A406-AFA48ACF7F8E}" type="presParOf" srcId="{11E0A0DF-53D8-45DB-BEBA-7498FFF16233}" destId="{9241ED8A-AB64-479D-AB80-0FF6C9855F2A}" srcOrd="1" destOrd="0" presId="urn:microsoft.com/office/officeart/2005/8/layout/hProcess9"/>
    <dgm:cxn modelId="{EF92AC7B-6CEC-4674-B8D8-8DA45558ABD6}" type="presParOf" srcId="{11E0A0DF-53D8-45DB-BEBA-7498FFF16233}" destId="{35F37AA8-3C61-43B9-ACEC-82C920C06482}"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CEFED7A-93BC-BC46-BD4F-38C53B85D407}" type="doc">
      <dgm:prSet loTypeId="urn:microsoft.com/office/officeart/2005/8/layout/vList2" loCatId="list" qsTypeId="urn:microsoft.com/office/officeart/2005/8/quickstyle/simple1" qsCatId="simple" csTypeId="urn:microsoft.com/office/officeart/2005/8/colors/accent2_4" csCatId="accent2" phldr="1"/>
      <dgm:spPr/>
      <dgm:t>
        <a:bodyPr/>
        <a:lstStyle/>
        <a:p>
          <a:endParaRPr lang="es-ES"/>
        </a:p>
      </dgm:t>
    </dgm:pt>
    <dgm:pt modelId="{2A3EAFFB-A079-4D47-9E4C-79AA0F399BB1}">
      <dgm:prSet custT="1"/>
      <dgm:spPr/>
      <dgm:t>
        <a:bodyPr/>
        <a:lstStyle/>
        <a:p>
          <a:r>
            <a:rPr lang="es-EC" sz="4400" dirty="0"/>
            <a:t>GENERAL</a:t>
          </a:r>
        </a:p>
      </dgm:t>
    </dgm:pt>
    <dgm:pt modelId="{3228C3D5-D2FE-874A-BA9A-0F6ABA346474}" type="parTrans" cxnId="{91DBA4A5-71A5-B24C-9A10-D81B863F94D7}">
      <dgm:prSet/>
      <dgm:spPr/>
      <dgm:t>
        <a:bodyPr/>
        <a:lstStyle/>
        <a:p>
          <a:endParaRPr lang="es-ES"/>
        </a:p>
      </dgm:t>
    </dgm:pt>
    <dgm:pt modelId="{575F36EB-BDFC-F240-949F-DAA902558F59}" type="sibTrans" cxnId="{91DBA4A5-71A5-B24C-9A10-D81B863F94D7}">
      <dgm:prSet/>
      <dgm:spPr/>
      <dgm:t>
        <a:bodyPr/>
        <a:lstStyle/>
        <a:p>
          <a:endParaRPr lang="es-ES"/>
        </a:p>
      </dgm:t>
    </dgm:pt>
    <dgm:pt modelId="{11553447-B4B0-114F-B313-4245C7545D82}">
      <dgm:prSet custT="1"/>
      <dgm:spPr/>
      <dgm:t>
        <a:bodyPr/>
        <a:lstStyle/>
        <a:p>
          <a:r>
            <a:rPr lang="es-EC" sz="2800" dirty="0">
              <a:solidFill>
                <a:schemeClr val="bg1"/>
              </a:solidFill>
            </a:rPr>
            <a:t>Implementar un software para la evaluación del plan de vuelo y registro del personal militar en el simulador de desorientación espacial para el Centro de Investigación Científica y Tecnológica del Ejército (CICTE).</a:t>
          </a:r>
        </a:p>
      </dgm:t>
    </dgm:pt>
    <dgm:pt modelId="{60E830CC-33A1-CB45-9CEF-07E870D86701}" type="parTrans" cxnId="{26643099-E0E5-B149-9C83-5B238CFE3A0B}">
      <dgm:prSet/>
      <dgm:spPr/>
      <dgm:t>
        <a:bodyPr/>
        <a:lstStyle/>
        <a:p>
          <a:endParaRPr lang="es-ES"/>
        </a:p>
      </dgm:t>
    </dgm:pt>
    <dgm:pt modelId="{929D703E-1C6F-BD4A-8732-15AF8D50ED6B}" type="sibTrans" cxnId="{26643099-E0E5-B149-9C83-5B238CFE3A0B}">
      <dgm:prSet/>
      <dgm:spPr/>
      <dgm:t>
        <a:bodyPr/>
        <a:lstStyle/>
        <a:p>
          <a:endParaRPr lang="es-ES"/>
        </a:p>
      </dgm:t>
    </dgm:pt>
    <dgm:pt modelId="{9B000E3F-DE36-E944-9953-4A9FCD80A4C0}" type="pres">
      <dgm:prSet presAssocID="{7CEFED7A-93BC-BC46-BD4F-38C53B85D407}" presName="linear" presStyleCnt="0">
        <dgm:presLayoutVars>
          <dgm:animLvl val="lvl"/>
          <dgm:resizeHandles val="exact"/>
        </dgm:presLayoutVars>
      </dgm:prSet>
      <dgm:spPr/>
    </dgm:pt>
    <dgm:pt modelId="{9DA97D2E-A888-F04E-895F-8A31E46ADB35}" type="pres">
      <dgm:prSet presAssocID="{2A3EAFFB-A079-4D47-9E4C-79AA0F399BB1}" presName="parentText" presStyleLbl="node1" presStyleIdx="0" presStyleCnt="1">
        <dgm:presLayoutVars>
          <dgm:chMax val="0"/>
          <dgm:bulletEnabled val="1"/>
        </dgm:presLayoutVars>
      </dgm:prSet>
      <dgm:spPr/>
    </dgm:pt>
    <dgm:pt modelId="{2CF241CA-A108-2C46-8B93-A040C96DBAA4}" type="pres">
      <dgm:prSet presAssocID="{2A3EAFFB-A079-4D47-9E4C-79AA0F399BB1}" presName="childText" presStyleLbl="revTx" presStyleIdx="0" presStyleCnt="1">
        <dgm:presLayoutVars>
          <dgm:bulletEnabled val="1"/>
        </dgm:presLayoutVars>
      </dgm:prSet>
      <dgm:spPr/>
    </dgm:pt>
  </dgm:ptLst>
  <dgm:cxnLst>
    <dgm:cxn modelId="{73517E35-7E16-0E4D-8DCC-C09879C78201}" type="presOf" srcId="{11553447-B4B0-114F-B313-4245C7545D82}" destId="{2CF241CA-A108-2C46-8B93-A040C96DBAA4}" srcOrd="0" destOrd="0" presId="urn:microsoft.com/office/officeart/2005/8/layout/vList2"/>
    <dgm:cxn modelId="{39FFF25D-EE1A-1347-B4FE-F0DBD80ED5BD}" type="presOf" srcId="{2A3EAFFB-A079-4D47-9E4C-79AA0F399BB1}" destId="{9DA97D2E-A888-F04E-895F-8A31E46ADB35}" srcOrd="0" destOrd="0" presId="urn:microsoft.com/office/officeart/2005/8/layout/vList2"/>
    <dgm:cxn modelId="{D246FC79-3D25-AE48-9AE4-0B9852BDA193}" type="presOf" srcId="{7CEFED7A-93BC-BC46-BD4F-38C53B85D407}" destId="{9B000E3F-DE36-E944-9953-4A9FCD80A4C0}" srcOrd="0" destOrd="0" presId="urn:microsoft.com/office/officeart/2005/8/layout/vList2"/>
    <dgm:cxn modelId="{26643099-E0E5-B149-9C83-5B238CFE3A0B}" srcId="{2A3EAFFB-A079-4D47-9E4C-79AA0F399BB1}" destId="{11553447-B4B0-114F-B313-4245C7545D82}" srcOrd="0" destOrd="0" parTransId="{60E830CC-33A1-CB45-9CEF-07E870D86701}" sibTransId="{929D703E-1C6F-BD4A-8732-15AF8D50ED6B}"/>
    <dgm:cxn modelId="{91DBA4A5-71A5-B24C-9A10-D81B863F94D7}" srcId="{7CEFED7A-93BC-BC46-BD4F-38C53B85D407}" destId="{2A3EAFFB-A079-4D47-9E4C-79AA0F399BB1}" srcOrd="0" destOrd="0" parTransId="{3228C3D5-D2FE-874A-BA9A-0F6ABA346474}" sibTransId="{575F36EB-BDFC-F240-949F-DAA902558F59}"/>
    <dgm:cxn modelId="{098495C5-426F-2542-859B-022B4A0598FB}" type="presParOf" srcId="{9B000E3F-DE36-E944-9953-4A9FCD80A4C0}" destId="{9DA97D2E-A888-F04E-895F-8A31E46ADB35}" srcOrd="0" destOrd="0" presId="urn:microsoft.com/office/officeart/2005/8/layout/vList2"/>
    <dgm:cxn modelId="{233EC7ED-1700-0E44-AB6A-C5472ADE396A}" type="presParOf" srcId="{9B000E3F-DE36-E944-9953-4A9FCD80A4C0}" destId="{2CF241CA-A108-2C46-8B93-A040C96DBAA4}"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CABC9D-17F5-1B44-A13E-E2ABBB76C124}" type="doc">
      <dgm:prSet loTypeId="urn:microsoft.com/office/officeart/2008/layout/HorizontalMultiLevelHierarchy" loCatId="list" qsTypeId="urn:microsoft.com/office/officeart/2005/8/quickstyle/simple5" qsCatId="simple" csTypeId="urn:microsoft.com/office/officeart/2005/8/colors/accent2_4" csCatId="accent2" phldr="1"/>
      <dgm:spPr/>
      <dgm:t>
        <a:bodyPr/>
        <a:lstStyle/>
        <a:p>
          <a:endParaRPr lang="es-ES"/>
        </a:p>
      </dgm:t>
    </dgm:pt>
    <dgm:pt modelId="{997D665E-2FE6-D84A-A7EB-EFFFAD9E988A}">
      <dgm:prSet custT="1"/>
      <dgm:spPr>
        <a:solidFill>
          <a:schemeClr val="bg2">
            <a:lumMod val="75000"/>
            <a:lumOff val="25000"/>
          </a:schemeClr>
        </a:solidFill>
      </dgm:spPr>
      <dgm:t>
        <a:bodyPr/>
        <a:lstStyle/>
        <a:p>
          <a:r>
            <a:rPr lang="es-EC" sz="2400" dirty="0"/>
            <a:t>Realizar una revisión de literatura sobre el framework Visual Studio Team Services como herramienta para el manejo Scrum como metodología ágil para el desarrollo de proyectos.</a:t>
          </a:r>
        </a:p>
      </dgm:t>
    </dgm:pt>
    <dgm:pt modelId="{B575F0B2-02D8-F746-8F43-66A8D983B81E}" type="parTrans" cxnId="{B4B1A910-D706-6645-AEC7-80E958C413CC}">
      <dgm:prSet/>
      <dgm:spPr/>
      <dgm:t>
        <a:bodyPr/>
        <a:lstStyle/>
        <a:p>
          <a:endParaRPr lang="es-ES"/>
        </a:p>
      </dgm:t>
    </dgm:pt>
    <dgm:pt modelId="{D9FB918F-383D-CE4A-B4FD-4D234370BD79}" type="sibTrans" cxnId="{B4B1A910-D706-6645-AEC7-80E958C413CC}">
      <dgm:prSet/>
      <dgm:spPr/>
      <dgm:t>
        <a:bodyPr/>
        <a:lstStyle/>
        <a:p>
          <a:endParaRPr lang="es-ES"/>
        </a:p>
      </dgm:t>
    </dgm:pt>
    <dgm:pt modelId="{A1AD5BD1-B6FC-CB44-B84D-6FA5E2B97510}">
      <dgm:prSet custT="1"/>
      <dgm:spPr>
        <a:solidFill>
          <a:schemeClr val="bg2">
            <a:lumMod val="75000"/>
            <a:lumOff val="25000"/>
          </a:schemeClr>
        </a:solidFill>
      </dgm:spPr>
      <dgm:t>
        <a:bodyPr/>
        <a:lstStyle/>
        <a:p>
          <a:r>
            <a:rPr lang="es-EC" sz="2400" dirty="0"/>
            <a:t>Realizar una revisión de literatura sobre investigaciones recientes a la automatización de evaluación de vuelos en pilotos y sistemas de registro y autenticación Smart.</a:t>
          </a:r>
        </a:p>
      </dgm:t>
    </dgm:pt>
    <dgm:pt modelId="{A165F42D-4665-7142-8B4C-3A8D3AE0DAD3}" type="parTrans" cxnId="{5A03E302-70C7-3641-9EDF-785805CF0CC4}">
      <dgm:prSet/>
      <dgm:spPr/>
      <dgm:t>
        <a:bodyPr/>
        <a:lstStyle/>
        <a:p>
          <a:endParaRPr lang="es-ES"/>
        </a:p>
      </dgm:t>
    </dgm:pt>
    <dgm:pt modelId="{C6A96D5D-FF08-8D4A-AA01-4C29E49D567C}" type="sibTrans" cxnId="{5A03E302-70C7-3641-9EDF-785805CF0CC4}">
      <dgm:prSet/>
      <dgm:spPr/>
      <dgm:t>
        <a:bodyPr/>
        <a:lstStyle/>
        <a:p>
          <a:endParaRPr lang="es-ES"/>
        </a:p>
      </dgm:t>
    </dgm:pt>
    <dgm:pt modelId="{EE1FEE87-6DA3-7145-9F13-1D3256F394FF}">
      <dgm:prSet custT="1"/>
      <dgm:spPr>
        <a:solidFill>
          <a:schemeClr val="bg2">
            <a:lumMod val="75000"/>
            <a:lumOff val="25000"/>
          </a:schemeClr>
        </a:solidFill>
      </dgm:spPr>
      <dgm:t>
        <a:bodyPr/>
        <a:lstStyle/>
        <a:p>
          <a:r>
            <a:rPr lang="es-EC" sz="2400" dirty="0"/>
            <a:t>Emplear la metodología Scrum para la planificación, diseño, desarrollo y pruebas de la solución planteada.</a:t>
          </a:r>
        </a:p>
      </dgm:t>
    </dgm:pt>
    <dgm:pt modelId="{0C6A268C-75E8-1443-B2E3-21F041B10E97}" type="parTrans" cxnId="{CB0B5049-F17B-554A-B948-FDDF60F07E08}">
      <dgm:prSet/>
      <dgm:spPr/>
      <dgm:t>
        <a:bodyPr/>
        <a:lstStyle/>
        <a:p>
          <a:endParaRPr lang="es-ES"/>
        </a:p>
      </dgm:t>
    </dgm:pt>
    <dgm:pt modelId="{7688A58B-9D1F-B04E-B1C7-D580ED71101D}" type="sibTrans" cxnId="{CB0B5049-F17B-554A-B948-FDDF60F07E08}">
      <dgm:prSet/>
      <dgm:spPr/>
      <dgm:t>
        <a:bodyPr/>
        <a:lstStyle/>
        <a:p>
          <a:endParaRPr lang="es-ES"/>
        </a:p>
      </dgm:t>
    </dgm:pt>
    <dgm:pt modelId="{D248185B-3A8F-7445-B5D3-CB0E7BB43AFA}">
      <dgm:prSet custT="1"/>
      <dgm:spPr>
        <a:solidFill>
          <a:schemeClr val="bg2">
            <a:lumMod val="75000"/>
            <a:lumOff val="25000"/>
          </a:schemeClr>
        </a:solidFill>
      </dgm:spPr>
      <dgm:t>
        <a:bodyPr/>
        <a:lstStyle/>
        <a:p>
          <a:r>
            <a:rPr lang="es-EC" sz="2400" dirty="0"/>
            <a:t>Realizar el diagrama de arquitectura del sistema.</a:t>
          </a:r>
        </a:p>
      </dgm:t>
    </dgm:pt>
    <dgm:pt modelId="{F1EDE39B-1F11-014B-B8D9-1A064BFC225A}" type="parTrans" cxnId="{68210B4B-0605-384F-B5C5-DA3911A0AD98}">
      <dgm:prSet/>
      <dgm:spPr/>
      <dgm:t>
        <a:bodyPr/>
        <a:lstStyle/>
        <a:p>
          <a:endParaRPr lang="es-ES"/>
        </a:p>
      </dgm:t>
    </dgm:pt>
    <dgm:pt modelId="{C192DA6A-0709-BC48-BA10-D3FE64B22934}" type="sibTrans" cxnId="{68210B4B-0605-384F-B5C5-DA3911A0AD98}">
      <dgm:prSet/>
      <dgm:spPr/>
      <dgm:t>
        <a:bodyPr/>
        <a:lstStyle/>
        <a:p>
          <a:endParaRPr lang="es-ES"/>
        </a:p>
      </dgm:t>
    </dgm:pt>
    <dgm:pt modelId="{E6AA0FFE-DD82-3A48-ABBA-E24F819B94CC}">
      <dgm:prSet custT="1"/>
      <dgm:spPr>
        <a:solidFill>
          <a:schemeClr val="bg2">
            <a:lumMod val="75000"/>
            <a:lumOff val="25000"/>
          </a:schemeClr>
        </a:solidFill>
      </dgm:spPr>
      <dgm:t>
        <a:bodyPr/>
        <a:lstStyle/>
        <a:p>
          <a:r>
            <a:rPr lang="es-EC" sz="2400" dirty="0"/>
            <a:t>Desarrollar un api de integración para la conectividad con el lector biométrico dactilar y sistema que controla el simulador de desorientación espacial.  </a:t>
          </a:r>
        </a:p>
      </dgm:t>
    </dgm:pt>
    <dgm:pt modelId="{F58074CA-3FE8-0145-B007-3D575AEED4AF}" type="parTrans" cxnId="{F4F51A91-39E4-9740-A88C-E5442F7B3645}">
      <dgm:prSet/>
      <dgm:spPr/>
      <dgm:t>
        <a:bodyPr/>
        <a:lstStyle/>
        <a:p>
          <a:endParaRPr lang="es-ES"/>
        </a:p>
      </dgm:t>
    </dgm:pt>
    <dgm:pt modelId="{BB919C7E-719B-8D4B-A5AC-7AD189E01359}" type="sibTrans" cxnId="{F4F51A91-39E4-9740-A88C-E5442F7B3645}">
      <dgm:prSet/>
      <dgm:spPr/>
      <dgm:t>
        <a:bodyPr/>
        <a:lstStyle/>
        <a:p>
          <a:endParaRPr lang="es-ES"/>
        </a:p>
      </dgm:t>
    </dgm:pt>
    <dgm:pt modelId="{688468DA-E39C-4D49-BB98-F61861FFB055}">
      <dgm:prSet/>
      <dgm:spPr>
        <a:solidFill>
          <a:schemeClr val="bg2">
            <a:lumMod val="75000"/>
            <a:lumOff val="25000"/>
          </a:schemeClr>
        </a:solidFill>
      </dgm:spPr>
      <dgm:t>
        <a:bodyPr/>
        <a:lstStyle/>
        <a:p>
          <a:r>
            <a:rPr lang="es-EC" dirty="0"/>
            <a:t>Realizar la integración del TDD para las pruebas de aceptación y la automatización de procesos con VSTS para las pruebas funcionales. </a:t>
          </a:r>
        </a:p>
      </dgm:t>
    </dgm:pt>
    <dgm:pt modelId="{D653F905-C417-D54B-BEE3-02C4CF635AB5}" type="parTrans" cxnId="{DC700D4D-15DB-9E4F-A076-298DC2AD7303}">
      <dgm:prSet/>
      <dgm:spPr/>
      <dgm:t>
        <a:bodyPr/>
        <a:lstStyle/>
        <a:p>
          <a:endParaRPr lang="es-ES"/>
        </a:p>
      </dgm:t>
    </dgm:pt>
    <dgm:pt modelId="{394FF826-286D-1F4D-BA7E-846FEEE5C384}" type="sibTrans" cxnId="{DC700D4D-15DB-9E4F-A076-298DC2AD7303}">
      <dgm:prSet/>
      <dgm:spPr/>
      <dgm:t>
        <a:bodyPr/>
        <a:lstStyle/>
        <a:p>
          <a:endParaRPr lang="es-ES"/>
        </a:p>
      </dgm:t>
    </dgm:pt>
    <dgm:pt modelId="{0E69ED82-EF70-914B-967A-BB28D6DB44DB}">
      <dgm:prSet custT="1"/>
      <dgm:spPr/>
      <dgm:t>
        <a:bodyPr/>
        <a:lstStyle/>
        <a:p>
          <a:r>
            <a:rPr lang="es-EC" sz="3200" dirty="0"/>
            <a:t>ESPECÍFICOS</a:t>
          </a:r>
        </a:p>
      </dgm:t>
    </dgm:pt>
    <dgm:pt modelId="{E93EA277-CAA0-5049-80B0-3AFF6A62AA41}" type="sibTrans" cxnId="{A5C30868-241F-F140-95B7-6C3310E5843A}">
      <dgm:prSet/>
      <dgm:spPr/>
      <dgm:t>
        <a:bodyPr/>
        <a:lstStyle/>
        <a:p>
          <a:endParaRPr lang="es-ES"/>
        </a:p>
      </dgm:t>
    </dgm:pt>
    <dgm:pt modelId="{E4E0DFF8-004E-6540-B6DB-2500D24E6714}" type="parTrans" cxnId="{A5C30868-241F-F140-95B7-6C3310E5843A}">
      <dgm:prSet/>
      <dgm:spPr/>
      <dgm:t>
        <a:bodyPr/>
        <a:lstStyle/>
        <a:p>
          <a:endParaRPr lang="es-ES"/>
        </a:p>
      </dgm:t>
    </dgm:pt>
    <dgm:pt modelId="{4DEB1C71-9566-414B-B0BC-5134B6E3E1D7}" type="pres">
      <dgm:prSet presAssocID="{FDCABC9D-17F5-1B44-A13E-E2ABBB76C124}" presName="Name0" presStyleCnt="0">
        <dgm:presLayoutVars>
          <dgm:chPref val="1"/>
          <dgm:dir/>
          <dgm:animOne val="branch"/>
          <dgm:animLvl val="lvl"/>
          <dgm:resizeHandles val="exact"/>
        </dgm:presLayoutVars>
      </dgm:prSet>
      <dgm:spPr/>
    </dgm:pt>
    <dgm:pt modelId="{9436A3CC-A881-114C-A999-4665BC251087}" type="pres">
      <dgm:prSet presAssocID="{0E69ED82-EF70-914B-967A-BB28D6DB44DB}" presName="root1" presStyleCnt="0"/>
      <dgm:spPr/>
    </dgm:pt>
    <dgm:pt modelId="{18E132E5-267B-4D4A-95EC-388AE1366F82}" type="pres">
      <dgm:prSet presAssocID="{0E69ED82-EF70-914B-967A-BB28D6DB44DB}" presName="LevelOneTextNode" presStyleLbl="node0" presStyleIdx="0" presStyleCnt="1">
        <dgm:presLayoutVars>
          <dgm:chPref val="3"/>
        </dgm:presLayoutVars>
      </dgm:prSet>
      <dgm:spPr/>
    </dgm:pt>
    <dgm:pt modelId="{F8EE24C6-C477-A343-81CB-33BE7BED6034}" type="pres">
      <dgm:prSet presAssocID="{0E69ED82-EF70-914B-967A-BB28D6DB44DB}" presName="level2hierChild" presStyleCnt="0"/>
      <dgm:spPr/>
    </dgm:pt>
    <dgm:pt modelId="{4E4FA8E4-E311-BB44-BA6F-8EC192F97250}" type="pres">
      <dgm:prSet presAssocID="{B575F0B2-02D8-F746-8F43-66A8D983B81E}" presName="conn2-1" presStyleLbl="parChTrans1D2" presStyleIdx="0" presStyleCnt="6"/>
      <dgm:spPr/>
    </dgm:pt>
    <dgm:pt modelId="{6ED18883-02E8-8F46-AB50-A03E4C0656F8}" type="pres">
      <dgm:prSet presAssocID="{B575F0B2-02D8-F746-8F43-66A8D983B81E}" presName="connTx" presStyleLbl="parChTrans1D2" presStyleIdx="0" presStyleCnt="6"/>
      <dgm:spPr/>
    </dgm:pt>
    <dgm:pt modelId="{6A0C6BB3-2776-6E4C-9B9F-52053CEAEFCE}" type="pres">
      <dgm:prSet presAssocID="{997D665E-2FE6-D84A-A7EB-EFFFAD9E988A}" presName="root2" presStyleCnt="0"/>
      <dgm:spPr/>
    </dgm:pt>
    <dgm:pt modelId="{667675B6-8FB8-9444-94E3-06DEB1038064}" type="pres">
      <dgm:prSet presAssocID="{997D665E-2FE6-D84A-A7EB-EFFFAD9E988A}" presName="LevelTwoTextNode" presStyleLbl="node2" presStyleIdx="0" presStyleCnt="6" custScaleX="360533" custScaleY="163421">
        <dgm:presLayoutVars>
          <dgm:chPref val="3"/>
        </dgm:presLayoutVars>
      </dgm:prSet>
      <dgm:spPr/>
    </dgm:pt>
    <dgm:pt modelId="{56E306BD-8E07-994D-B2AF-2C5DDB82B9B8}" type="pres">
      <dgm:prSet presAssocID="{997D665E-2FE6-D84A-A7EB-EFFFAD9E988A}" presName="level3hierChild" presStyleCnt="0"/>
      <dgm:spPr/>
    </dgm:pt>
    <dgm:pt modelId="{3A4CEBA5-CD58-754F-8FAF-B8CE0FF95B23}" type="pres">
      <dgm:prSet presAssocID="{A165F42D-4665-7142-8B4C-3A8D3AE0DAD3}" presName="conn2-1" presStyleLbl="parChTrans1D2" presStyleIdx="1" presStyleCnt="6"/>
      <dgm:spPr/>
    </dgm:pt>
    <dgm:pt modelId="{8CDB4A51-D490-E747-B9FF-D74318628F0F}" type="pres">
      <dgm:prSet presAssocID="{A165F42D-4665-7142-8B4C-3A8D3AE0DAD3}" presName="connTx" presStyleLbl="parChTrans1D2" presStyleIdx="1" presStyleCnt="6"/>
      <dgm:spPr/>
    </dgm:pt>
    <dgm:pt modelId="{472E5C21-F136-344E-8A7F-2D3808A6A7C0}" type="pres">
      <dgm:prSet presAssocID="{A1AD5BD1-B6FC-CB44-B84D-6FA5E2B97510}" presName="root2" presStyleCnt="0"/>
      <dgm:spPr/>
    </dgm:pt>
    <dgm:pt modelId="{713FF890-88DB-924E-9A84-0690F655E272}" type="pres">
      <dgm:prSet presAssocID="{A1AD5BD1-B6FC-CB44-B84D-6FA5E2B97510}" presName="LevelTwoTextNode" presStyleLbl="node2" presStyleIdx="1" presStyleCnt="6" custScaleX="360533" custScaleY="169626">
        <dgm:presLayoutVars>
          <dgm:chPref val="3"/>
        </dgm:presLayoutVars>
      </dgm:prSet>
      <dgm:spPr/>
    </dgm:pt>
    <dgm:pt modelId="{0D28BE7A-6128-8F48-A751-CBE2D2903E87}" type="pres">
      <dgm:prSet presAssocID="{A1AD5BD1-B6FC-CB44-B84D-6FA5E2B97510}" presName="level3hierChild" presStyleCnt="0"/>
      <dgm:spPr/>
    </dgm:pt>
    <dgm:pt modelId="{9213C92C-A737-DC43-984B-97AEBF79E95A}" type="pres">
      <dgm:prSet presAssocID="{0C6A268C-75E8-1443-B2E3-21F041B10E97}" presName="conn2-1" presStyleLbl="parChTrans1D2" presStyleIdx="2" presStyleCnt="6"/>
      <dgm:spPr/>
    </dgm:pt>
    <dgm:pt modelId="{B5A0063F-E4E6-ED4E-B757-2E2A145D2A06}" type="pres">
      <dgm:prSet presAssocID="{0C6A268C-75E8-1443-B2E3-21F041B10E97}" presName="connTx" presStyleLbl="parChTrans1D2" presStyleIdx="2" presStyleCnt="6"/>
      <dgm:spPr/>
    </dgm:pt>
    <dgm:pt modelId="{70029679-1D5D-9B47-8CB9-CC901B51E9CA}" type="pres">
      <dgm:prSet presAssocID="{EE1FEE87-6DA3-7145-9F13-1D3256F394FF}" presName="root2" presStyleCnt="0"/>
      <dgm:spPr/>
    </dgm:pt>
    <dgm:pt modelId="{409FAEED-261F-B240-A84E-1C51DC7BC112}" type="pres">
      <dgm:prSet presAssocID="{EE1FEE87-6DA3-7145-9F13-1D3256F394FF}" presName="LevelTwoTextNode" presStyleLbl="node2" presStyleIdx="2" presStyleCnt="6" custScaleX="360533">
        <dgm:presLayoutVars>
          <dgm:chPref val="3"/>
        </dgm:presLayoutVars>
      </dgm:prSet>
      <dgm:spPr/>
    </dgm:pt>
    <dgm:pt modelId="{DD30AB41-C8F9-AC40-B05D-BC4B63232F3F}" type="pres">
      <dgm:prSet presAssocID="{EE1FEE87-6DA3-7145-9F13-1D3256F394FF}" presName="level3hierChild" presStyleCnt="0"/>
      <dgm:spPr/>
    </dgm:pt>
    <dgm:pt modelId="{B28E13EC-50AD-5748-839A-ABFC8F803F9A}" type="pres">
      <dgm:prSet presAssocID="{F1EDE39B-1F11-014B-B8D9-1A064BFC225A}" presName="conn2-1" presStyleLbl="parChTrans1D2" presStyleIdx="3" presStyleCnt="6"/>
      <dgm:spPr/>
    </dgm:pt>
    <dgm:pt modelId="{3A848C4C-F049-654A-B0EC-3A7B6EF3203A}" type="pres">
      <dgm:prSet presAssocID="{F1EDE39B-1F11-014B-B8D9-1A064BFC225A}" presName="connTx" presStyleLbl="parChTrans1D2" presStyleIdx="3" presStyleCnt="6"/>
      <dgm:spPr/>
    </dgm:pt>
    <dgm:pt modelId="{B8DE61DB-957A-EB49-9F7C-C06134549141}" type="pres">
      <dgm:prSet presAssocID="{D248185B-3A8F-7445-B5D3-CB0E7BB43AFA}" presName="root2" presStyleCnt="0"/>
      <dgm:spPr/>
    </dgm:pt>
    <dgm:pt modelId="{FC8AC277-81E1-8F44-B6A8-A994DA027F23}" type="pres">
      <dgm:prSet presAssocID="{D248185B-3A8F-7445-B5D3-CB0E7BB43AFA}" presName="LevelTwoTextNode" presStyleLbl="node2" presStyleIdx="3" presStyleCnt="6" custScaleX="360533">
        <dgm:presLayoutVars>
          <dgm:chPref val="3"/>
        </dgm:presLayoutVars>
      </dgm:prSet>
      <dgm:spPr/>
    </dgm:pt>
    <dgm:pt modelId="{E616AEA2-30C2-2841-A524-87007B6DA987}" type="pres">
      <dgm:prSet presAssocID="{D248185B-3A8F-7445-B5D3-CB0E7BB43AFA}" presName="level3hierChild" presStyleCnt="0"/>
      <dgm:spPr/>
    </dgm:pt>
    <dgm:pt modelId="{E4FF1489-DBDD-4046-8707-87475EB631C0}" type="pres">
      <dgm:prSet presAssocID="{F58074CA-3FE8-0145-B007-3D575AEED4AF}" presName="conn2-1" presStyleLbl="parChTrans1D2" presStyleIdx="4" presStyleCnt="6"/>
      <dgm:spPr/>
    </dgm:pt>
    <dgm:pt modelId="{BDD90DCA-6F8F-0941-B2AF-4F073D4E204F}" type="pres">
      <dgm:prSet presAssocID="{F58074CA-3FE8-0145-B007-3D575AEED4AF}" presName="connTx" presStyleLbl="parChTrans1D2" presStyleIdx="4" presStyleCnt="6"/>
      <dgm:spPr/>
    </dgm:pt>
    <dgm:pt modelId="{DD1AC684-7368-184F-A5BF-2A7845EF4665}" type="pres">
      <dgm:prSet presAssocID="{E6AA0FFE-DD82-3A48-ABBA-E24F819B94CC}" presName="root2" presStyleCnt="0"/>
      <dgm:spPr/>
    </dgm:pt>
    <dgm:pt modelId="{291B339C-2F7F-9B43-A0F5-6E9F73E85C33}" type="pres">
      <dgm:prSet presAssocID="{E6AA0FFE-DD82-3A48-ABBA-E24F819B94CC}" presName="LevelTwoTextNode" presStyleLbl="node2" presStyleIdx="4" presStyleCnt="6" custScaleX="360533" custScaleY="149401">
        <dgm:presLayoutVars>
          <dgm:chPref val="3"/>
        </dgm:presLayoutVars>
      </dgm:prSet>
      <dgm:spPr/>
    </dgm:pt>
    <dgm:pt modelId="{B011847B-3FD3-404D-BBC9-041B38F5B770}" type="pres">
      <dgm:prSet presAssocID="{E6AA0FFE-DD82-3A48-ABBA-E24F819B94CC}" presName="level3hierChild" presStyleCnt="0"/>
      <dgm:spPr/>
    </dgm:pt>
    <dgm:pt modelId="{5E929E2D-F61D-D945-BA92-3DDFBBC36BEF}" type="pres">
      <dgm:prSet presAssocID="{D653F905-C417-D54B-BEE3-02C4CF635AB5}" presName="conn2-1" presStyleLbl="parChTrans1D2" presStyleIdx="5" presStyleCnt="6"/>
      <dgm:spPr/>
    </dgm:pt>
    <dgm:pt modelId="{7BF5D035-4B02-1F46-9930-368107DE7923}" type="pres">
      <dgm:prSet presAssocID="{D653F905-C417-D54B-BEE3-02C4CF635AB5}" presName="connTx" presStyleLbl="parChTrans1D2" presStyleIdx="5" presStyleCnt="6"/>
      <dgm:spPr/>
    </dgm:pt>
    <dgm:pt modelId="{FE725843-4F12-144F-9938-7CDEEC6B5B52}" type="pres">
      <dgm:prSet presAssocID="{688468DA-E39C-4D49-BB98-F61861FFB055}" presName="root2" presStyleCnt="0"/>
      <dgm:spPr/>
    </dgm:pt>
    <dgm:pt modelId="{F14FD948-E880-FA48-BAD8-9CF63DF0A4B0}" type="pres">
      <dgm:prSet presAssocID="{688468DA-E39C-4D49-BB98-F61861FFB055}" presName="LevelTwoTextNode" presStyleLbl="node2" presStyleIdx="5" presStyleCnt="6" custScaleX="360533">
        <dgm:presLayoutVars>
          <dgm:chPref val="3"/>
        </dgm:presLayoutVars>
      </dgm:prSet>
      <dgm:spPr/>
    </dgm:pt>
    <dgm:pt modelId="{4372CB38-4C4A-8745-A57B-9FC5815126CF}" type="pres">
      <dgm:prSet presAssocID="{688468DA-E39C-4D49-BB98-F61861FFB055}" presName="level3hierChild" presStyleCnt="0"/>
      <dgm:spPr/>
    </dgm:pt>
  </dgm:ptLst>
  <dgm:cxnLst>
    <dgm:cxn modelId="{5A03E302-70C7-3641-9EDF-785805CF0CC4}" srcId="{0E69ED82-EF70-914B-967A-BB28D6DB44DB}" destId="{A1AD5BD1-B6FC-CB44-B84D-6FA5E2B97510}" srcOrd="1" destOrd="0" parTransId="{A165F42D-4665-7142-8B4C-3A8D3AE0DAD3}" sibTransId="{C6A96D5D-FF08-8D4A-AA01-4C29E49D567C}"/>
    <dgm:cxn modelId="{B4B1A910-D706-6645-AEC7-80E958C413CC}" srcId="{0E69ED82-EF70-914B-967A-BB28D6DB44DB}" destId="{997D665E-2FE6-D84A-A7EB-EFFFAD9E988A}" srcOrd="0" destOrd="0" parTransId="{B575F0B2-02D8-F746-8F43-66A8D983B81E}" sibTransId="{D9FB918F-383D-CE4A-B4FD-4D234370BD79}"/>
    <dgm:cxn modelId="{B28BCB2D-3B3C-8E40-8C53-A97ECFC61099}" type="presOf" srcId="{A165F42D-4665-7142-8B4C-3A8D3AE0DAD3}" destId="{3A4CEBA5-CD58-754F-8FAF-B8CE0FF95B23}" srcOrd="0" destOrd="0" presId="urn:microsoft.com/office/officeart/2008/layout/HorizontalMultiLevelHierarchy"/>
    <dgm:cxn modelId="{EE207F37-A426-014A-893D-547D65F661C1}" type="presOf" srcId="{F58074CA-3FE8-0145-B007-3D575AEED4AF}" destId="{BDD90DCA-6F8F-0941-B2AF-4F073D4E204F}" srcOrd="1" destOrd="0" presId="urn:microsoft.com/office/officeart/2008/layout/HorizontalMultiLevelHierarchy"/>
    <dgm:cxn modelId="{A5C30868-241F-F140-95B7-6C3310E5843A}" srcId="{FDCABC9D-17F5-1B44-A13E-E2ABBB76C124}" destId="{0E69ED82-EF70-914B-967A-BB28D6DB44DB}" srcOrd="0" destOrd="0" parTransId="{E4E0DFF8-004E-6540-B6DB-2500D24E6714}" sibTransId="{E93EA277-CAA0-5049-80B0-3AFF6A62AA41}"/>
    <dgm:cxn modelId="{CB0B5049-F17B-554A-B948-FDDF60F07E08}" srcId="{0E69ED82-EF70-914B-967A-BB28D6DB44DB}" destId="{EE1FEE87-6DA3-7145-9F13-1D3256F394FF}" srcOrd="2" destOrd="0" parTransId="{0C6A268C-75E8-1443-B2E3-21F041B10E97}" sibTransId="{7688A58B-9D1F-B04E-B1C7-D580ED71101D}"/>
    <dgm:cxn modelId="{CDDFBB69-2EF7-7345-8AEB-4302A8D9EBC9}" type="presOf" srcId="{EE1FEE87-6DA3-7145-9F13-1D3256F394FF}" destId="{409FAEED-261F-B240-A84E-1C51DC7BC112}" srcOrd="0" destOrd="0" presId="urn:microsoft.com/office/officeart/2008/layout/HorizontalMultiLevelHierarchy"/>
    <dgm:cxn modelId="{68210B4B-0605-384F-B5C5-DA3911A0AD98}" srcId="{0E69ED82-EF70-914B-967A-BB28D6DB44DB}" destId="{D248185B-3A8F-7445-B5D3-CB0E7BB43AFA}" srcOrd="3" destOrd="0" parTransId="{F1EDE39B-1F11-014B-B8D9-1A064BFC225A}" sibTransId="{C192DA6A-0709-BC48-BA10-D3FE64B22934}"/>
    <dgm:cxn modelId="{459B456C-C540-264F-8BEC-1D2EDB3D27A8}" type="presOf" srcId="{F1EDE39B-1F11-014B-B8D9-1A064BFC225A}" destId="{3A848C4C-F049-654A-B0EC-3A7B6EF3203A}" srcOrd="1" destOrd="0" presId="urn:microsoft.com/office/officeart/2008/layout/HorizontalMultiLevelHierarchy"/>
    <dgm:cxn modelId="{DC700D4D-15DB-9E4F-A076-298DC2AD7303}" srcId="{0E69ED82-EF70-914B-967A-BB28D6DB44DB}" destId="{688468DA-E39C-4D49-BB98-F61861FFB055}" srcOrd="5" destOrd="0" parTransId="{D653F905-C417-D54B-BEE3-02C4CF635AB5}" sibTransId="{394FF826-286D-1F4D-BA7E-846FEEE5C384}"/>
    <dgm:cxn modelId="{7F2E234D-779B-5540-8B81-28F85C5A9D75}" type="presOf" srcId="{0C6A268C-75E8-1443-B2E3-21F041B10E97}" destId="{B5A0063F-E4E6-ED4E-B757-2E2A145D2A06}" srcOrd="1" destOrd="0" presId="urn:microsoft.com/office/officeart/2008/layout/HorizontalMultiLevelHierarchy"/>
    <dgm:cxn modelId="{8D30E26D-5211-154F-B5B3-47C62259925F}" type="presOf" srcId="{A165F42D-4665-7142-8B4C-3A8D3AE0DAD3}" destId="{8CDB4A51-D490-E747-B9FF-D74318628F0F}" srcOrd="1" destOrd="0" presId="urn:microsoft.com/office/officeart/2008/layout/HorizontalMultiLevelHierarchy"/>
    <dgm:cxn modelId="{EA1C1582-F67F-294C-ABB4-BED93F3362BC}" type="presOf" srcId="{A1AD5BD1-B6FC-CB44-B84D-6FA5E2B97510}" destId="{713FF890-88DB-924E-9A84-0690F655E272}" srcOrd="0" destOrd="0" presId="urn:microsoft.com/office/officeart/2008/layout/HorizontalMultiLevelHierarchy"/>
    <dgm:cxn modelId="{3E7FD18C-F7ED-4449-BA55-5648CC5A672D}" type="presOf" srcId="{D653F905-C417-D54B-BEE3-02C4CF635AB5}" destId="{7BF5D035-4B02-1F46-9930-368107DE7923}" srcOrd="1" destOrd="0" presId="urn:microsoft.com/office/officeart/2008/layout/HorizontalMultiLevelHierarchy"/>
    <dgm:cxn modelId="{F4F51A91-39E4-9740-A88C-E5442F7B3645}" srcId="{0E69ED82-EF70-914B-967A-BB28D6DB44DB}" destId="{E6AA0FFE-DD82-3A48-ABBA-E24F819B94CC}" srcOrd="4" destOrd="0" parTransId="{F58074CA-3FE8-0145-B007-3D575AEED4AF}" sibTransId="{BB919C7E-719B-8D4B-A5AC-7AD189E01359}"/>
    <dgm:cxn modelId="{3D675CA5-9525-914F-89DA-C2815909A396}" type="presOf" srcId="{D653F905-C417-D54B-BEE3-02C4CF635AB5}" destId="{5E929E2D-F61D-D945-BA92-3DDFBBC36BEF}" srcOrd="0" destOrd="0" presId="urn:microsoft.com/office/officeart/2008/layout/HorizontalMultiLevelHierarchy"/>
    <dgm:cxn modelId="{EC21FFA5-FF6A-814F-BEA9-AC9C3045C272}" type="presOf" srcId="{0E69ED82-EF70-914B-967A-BB28D6DB44DB}" destId="{18E132E5-267B-4D4A-95EC-388AE1366F82}" srcOrd="0" destOrd="0" presId="urn:microsoft.com/office/officeart/2008/layout/HorizontalMultiLevelHierarchy"/>
    <dgm:cxn modelId="{C613D3A8-2FC0-A84A-B528-7605E399DA25}" type="presOf" srcId="{0C6A268C-75E8-1443-B2E3-21F041B10E97}" destId="{9213C92C-A737-DC43-984B-97AEBF79E95A}" srcOrd="0" destOrd="0" presId="urn:microsoft.com/office/officeart/2008/layout/HorizontalMultiLevelHierarchy"/>
    <dgm:cxn modelId="{31FE42B2-B3E3-1045-8CB6-F9C9B72DF7A3}" type="presOf" srcId="{E6AA0FFE-DD82-3A48-ABBA-E24F819B94CC}" destId="{291B339C-2F7F-9B43-A0F5-6E9F73E85C33}" srcOrd="0" destOrd="0" presId="urn:microsoft.com/office/officeart/2008/layout/HorizontalMultiLevelHierarchy"/>
    <dgm:cxn modelId="{8A5F00BB-CAB9-7B4B-BC46-4DEBBD4485E0}" type="presOf" srcId="{997D665E-2FE6-D84A-A7EB-EFFFAD9E988A}" destId="{667675B6-8FB8-9444-94E3-06DEB1038064}" srcOrd="0" destOrd="0" presId="urn:microsoft.com/office/officeart/2008/layout/HorizontalMultiLevelHierarchy"/>
    <dgm:cxn modelId="{2C2AADBD-D295-3E42-BE63-AF9390D356DA}" type="presOf" srcId="{B575F0B2-02D8-F746-8F43-66A8D983B81E}" destId="{6ED18883-02E8-8F46-AB50-A03E4C0656F8}" srcOrd="1" destOrd="0" presId="urn:microsoft.com/office/officeart/2008/layout/HorizontalMultiLevelHierarchy"/>
    <dgm:cxn modelId="{FA346FC0-B606-FD43-B672-EBBF8D316CBD}" type="presOf" srcId="{688468DA-E39C-4D49-BB98-F61861FFB055}" destId="{F14FD948-E880-FA48-BAD8-9CF63DF0A4B0}" srcOrd="0" destOrd="0" presId="urn:microsoft.com/office/officeart/2008/layout/HorizontalMultiLevelHierarchy"/>
    <dgm:cxn modelId="{0DECA8D9-375D-AA40-8B0D-BA096B92C6C7}" type="presOf" srcId="{B575F0B2-02D8-F746-8F43-66A8D983B81E}" destId="{4E4FA8E4-E311-BB44-BA6F-8EC192F97250}" srcOrd="0" destOrd="0" presId="urn:microsoft.com/office/officeart/2008/layout/HorizontalMultiLevelHierarchy"/>
    <dgm:cxn modelId="{A1C85BE5-958E-A948-92B4-F720E4B23420}" type="presOf" srcId="{FDCABC9D-17F5-1B44-A13E-E2ABBB76C124}" destId="{4DEB1C71-9566-414B-B0BC-5134B6E3E1D7}" srcOrd="0" destOrd="0" presId="urn:microsoft.com/office/officeart/2008/layout/HorizontalMultiLevelHierarchy"/>
    <dgm:cxn modelId="{E7E5E1EA-AE25-7144-BDB3-8E78546EB819}" type="presOf" srcId="{F1EDE39B-1F11-014B-B8D9-1A064BFC225A}" destId="{B28E13EC-50AD-5748-839A-ABFC8F803F9A}" srcOrd="0" destOrd="0" presId="urn:microsoft.com/office/officeart/2008/layout/HorizontalMultiLevelHierarchy"/>
    <dgm:cxn modelId="{220FD3ED-BE09-0644-B961-E1CE7CC6DDBF}" type="presOf" srcId="{F58074CA-3FE8-0145-B007-3D575AEED4AF}" destId="{E4FF1489-DBDD-4046-8707-87475EB631C0}" srcOrd="0" destOrd="0" presId="urn:microsoft.com/office/officeart/2008/layout/HorizontalMultiLevelHierarchy"/>
    <dgm:cxn modelId="{9A3F83F2-635C-F54A-9B29-872100C00AA5}" type="presOf" srcId="{D248185B-3A8F-7445-B5D3-CB0E7BB43AFA}" destId="{FC8AC277-81E1-8F44-B6A8-A994DA027F23}" srcOrd="0" destOrd="0" presId="urn:microsoft.com/office/officeart/2008/layout/HorizontalMultiLevelHierarchy"/>
    <dgm:cxn modelId="{0800261A-8B14-9140-AD44-3BA870CAA47A}" type="presParOf" srcId="{4DEB1C71-9566-414B-B0BC-5134B6E3E1D7}" destId="{9436A3CC-A881-114C-A999-4665BC251087}" srcOrd="0" destOrd="0" presId="urn:microsoft.com/office/officeart/2008/layout/HorizontalMultiLevelHierarchy"/>
    <dgm:cxn modelId="{6C120744-96E0-5544-B606-08D12DB7EB0A}" type="presParOf" srcId="{9436A3CC-A881-114C-A999-4665BC251087}" destId="{18E132E5-267B-4D4A-95EC-388AE1366F82}" srcOrd="0" destOrd="0" presId="urn:microsoft.com/office/officeart/2008/layout/HorizontalMultiLevelHierarchy"/>
    <dgm:cxn modelId="{B7AC2D6B-40B4-E647-BA6F-FA963507064A}" type="presParOf" srcId="{9436A3CC-A881-114C-A999-4665BC251087}" destId="{F8EE24C6-C477-A343-81CB-33BE7BED6034}" srcOrd="1" destOrd="0" presId="urn:microsoft.com/office/officeart/2008/layout/HorizontalMultiLevelHierarchy"/>
    <dgm:cxn modelId="{995015E8-ADFB-FC43-AE66-0188E57981A4}" type="presParOf" srcId="{F8EE24C6-C477-A343-81CB-33BE7BED6034}" destId="{4E4FA8E4-E311-BB44-BA6F-8EC192F97250}" srcOrd="0" destOrd="0" presId="urn:microsoft.com/office/officeart/2008/layout/HorizontalMultiLevelHierarchy"/>
    <dgm:cxn modelId="{E25825BB-B1E3-1040-A3ED-9B256D52D7E2}" type="presParOf" srcId="{4E4FA8E4-E311-BB44-BA6F-8EC192F97250}" destId="{6ED18883-02E8-8F46-AB50-A03E4C0656F8}" srcOrd="0" destOrd="0" presId="urn:microsoft.com/office/officeart/2008/layout/HorizontalMultiLevelHierarchy"/>
    <dgm:cxn modelId="{1F5A9E42-C47A-1D48-AEEE-A38A6E5FD0D1}" type="presParOf" srcId="{F8EE24C6-C477-A343-81CB-33BE7BED6034}" destId="{6A0C6BB3-2776-6E4C-9B9F-52053CEAEFCE}" srcOrd="1" destOrd="0" presId="urn:microsoft.com/office/officeart/2008/layout/HorizontalMultiLevelHierarchy"/>
    <dgm:cxn modelId="{61B243E4-5999-0440-9B4C-360062058766}" type="presParOf" srcId="{6A0C6BB3-2776-6E4C-9B9F-52053CEAEFCE}" destId="{667675B6-8FB8-9444-94E3-06DEB1038064}" srcOrd="0" destOrd="0" presId="urn:microsoft.com/office/officeart/2008/layout/HorizontalMultiLevelHierarchy"/>
    <dgm:cxn modelId="{36DFEEC9-FFE9-BA44-888E-D028D4CE468D}" type="presParOf" srcId="{6A0C6BB3-2776-6E4C-9B9F-52053CEAEFCE}" destId="{56E306BD-8E07-994D-B2AF-2C5DDB82B9B8}" srcOrd="1" destOrd="0" presId="urn:microsoft.com/office/officeart/2008/layout/HorizontalMultiLevelHierarchy"/>
    <dgm:cxn modelId="{94546170-EEA2-864D-8297-2C5B320CEA46}" type="presParOf" srcId="{F8EE24C6-C477-A343-81CB-33BE7BED6034}" destId="{3A4CEBA5-CD58-754F-8FAF-B8CE0FF95B23}" srcOrd="2" destOrd="0" presId="urn:microsoft.com/office/officeart/2008/layout/HorizontalMultiLevelHierarchy"/>
    <dgm:cxn modelId="{89097F46-1636-F94D-97CB-74047796F021}" type="presParOf" srcId="{3A4CEBA5-CD58-754F-8FAF-B8CE0FF95B23}" destId="{8CDB4A51-D490-E747-B9FF-D74318628F0F}" srcOrd="0" destOrd="0" presId="urn:microsoft.com/office/officeart/2008/layout/HorizontalMultiLevelHierarchy"/>
    <dgm:cxn modelId="{033E5BBE-CA03-474C-BCAD-8AA4D9BC7D58}" type="presParOf" srcId="{F8EE24C6-C477-A343-81CB-33BE7BED6034}" destId="{472E5C21-F136-344E-8A7F-2D3808A6A7C0}" srcOrd="3" destOrd="0" presId="urn:microsoft.com/office/officeart/2008/layout/HorizontalMultiLevelHierarchy"/>
    <dgm:cxn modelId="{F2880A2D-2E13-424B-AF6E-0FEAA197D401}" type="presParOf" srcId="{472E5C21-F136-344E-8A7F-2D3808A6A7C0}" destId="{713FF890-88DB-924E-9A84-0690F655E272}" srcOrd="0" destOrd="0" presId="urn:microsoft.com/office/officeart/2008/layout/HorizontalMultiLevelHierarchy"/>
    <dgm:cxn modelId="{FA4B4A6A-3F48-174E-B097-BC0CAEA6E190}" type="presParOf" srcId="{472E5C21-F136-344E-8A7F-2D3808A6A7C0}" destId="{0D28BE7A-6128-8F48-A751-CBE2D2903E87}" srcOrd="1" destOrd="0" presId="urn:microsoft.com/office/officeart/2008/layout/HorizontalMultiLevelHierarchy"/>
    <dgm:cxn modelId="{CC7F8043-1190-BA41-960A-E54EAE514902}" type="presParOf" srcId="{F8EE24C6-C477-A343-81CB-33BE7BED6034}" destId="{9213C92C-A737-DC43-984B-97AEBF79E95A}" srcOrd="4" destOrd="0" presId="urn:microsoft.com/office/officeart/2008/layout/HorizontalMultiLevelHierarchy"/>
    <dgm:cxn modelId="{D03C8BCD-24BF-5C44-9C34-5D0919D13179}" type="presParOf" srcId="{9213C92C-A737-DC43-984B-97AEBF79E95A}" destId="{B5A0063F-E4E6-ED4E-B757-2E2A145D2A06}" srcOrd="0" destOrd="0" presId="urn:microsoft.com/office/officeart/2008/layout/HorizontalMultiLevelHierarchy"/>
    <dgm:cxn modelId="{6C17264D-0074-3149-8DBE-A71F52538EE9}" type="presParOf" srcId="{F8EE24C6-C477-A343-81CB-33BE7BED6034}" destId="{70029679-1D5D-9B47-8CB9-CC901B51E9CA}" srcOrd="5" destOrd="0" presId="urn:microsoft.com/office/officeart/2008/layout/HorizontalMultiLevelHierarchy"/>
    <dgm:cxn modelId="{8B63B1D1-C253-C242-8A5A-278C8E7C798D}" type="presParOf" srcId="{70029679-1D5D-9B47-8CB9-CC901B51E9CA}" destId="{409FAEED-261F-B240-A84E-1C51DC7BC112}" srcOrd="0" destOrd="0" presId="urn:microsoft.com/office/officeart/2008/layout/HorizontalMultiLevelHierarchy"/>
    <dgm:cxn modelId="{9E3B25F6-ECA6-E34B-B839-258285AF2FCC}" type="presParOf" srcId="{70029679-1D5D-9B47-8CB9-CC901B51E9CA}" destId="{DD30AB41-C8F9-AC40-B05D-BC4B63232F3F}" srcOrd="1" destOrd="0" presId="urn:microsoft.com/office/officeart/2008/layout/HorizontalMultiLevelHierarchy"/>
    <dgm:cxn modelId="{EC6751C2-03B1-E346-BB1A-7BFA440D08AC}" type="presParOf" srcId="{F8EE24C6-C477-A343-81CB-33BE7BED6034}" destId="{B28E13EC-50AD-5748-839A-ABFC8F803F9A}" srcOrd="6" destOrd="0" presId="urn:microsoft.com/office/officeart/2008/layout/HorizontalMultiLevelHierarchy"/>
    <dgm:cxn modelId="{A4875A80-F8D4-FE4F-9D13-2BFF6AB63E6D}" type="presParOf" srcId="{B28E13EC-50AD-5748-839A-ABFC8F803F9A}" destId="{3A848C4C-F049-654A-B0EC-3A7B6EF3203A}" srcOrd="0" destOrd="0" presId="urn:microsoft.com/office/officeart/2008/layout/HorizontalMultiLevelHierarchy"/>
    <dgm:cxn modelId="{7BD00A38-4167-1F4E-A801-C6781F94136E}" type="presParOf" srcId="{F8EE24C6-C477-A343-81CB-33BE7BED6034}" destId="{B8DE61DB-957A-EB49-9F7C-C06134549141}" srcOrd="7" destOrd="0" presId="urn:microsoft.com/office/officeart/2008/layout/HorizontalMultiLevelHierarchy"/>
    <dgm:cxn modelId="{9F186A8F-C404-694D-AEC4-8E8574AF274D}" type="presParOf" srcId="{B8DE61DB-957A-EB49-9F7C-C06134549141}" destId="{FC8AC277-81E1-8F44-B6A8-A994DA027F23}" srcOrd="0" destOrd="0" presId="urn:microsoft.com/office/officeart/2008/layout/HorizontalMultiLevelHierarchy"/>
    <dgm:cxn modelId="{6CEDF1B8-2B36-D740-8F06-662A568D7103}" type="presParOf" srcId="{B8DE61DB-957A-EB49-9F7C-C06134549141}" destId="{E616AEA2-30C2-2841-A524-87007B6DA987}" srcOrd="1" destOrd="0" presId="urn:microsoft.com/office/officeart/2008/layout/HorizontalMultiLevelHierarchy"/>
    <dgm:cxn modelId="{681F3518-E745-DC43-9F88-FA8BC816720E}" type="presParOf" srcId="{F8EE24C6-C477-A343-81CB-33BE7BED6034}" destId="{E4FF1489-DBDD-4046-8707-87475EB631C0}" srcOrd="8" destOrd="0" presId="urn:microsoft.com/office/officeart/2008/layout/HorizontalMultiLevelHierarchy"/>
    <dgm:cxn modelId="{37AE3CBF-890D-D941-8632-A3ACB4974E54}" type="presParOf" srcId="{E4FF1489-DBDD-4046-8707-87475EB631C0}" destId="{BDD90DCA-6F8F-0941-B2AF-4F073D4E204F}" srcOrd="0" destOrd="0" presId="urn:microsoft.com/office/officeart/2008/layout/HorizontalMultiLevelHierarchy"/>
    <dgm:cxn modelId="{C7D073E7-D8E5-9449-BE1E-9FEFDE7E0FA2}" type="presParOf" srcId="{F8EE24C6-C477-A343-81CB-33BE7BED6034}" destId="{DD1AC684-7368-184F-A5BF-2A7845EF4665}" srcOrd="9" destOrd="0" presId="urn:microsoft.com/office/officeart/2008/layout/HorizontalMultiLevelHierarchy"/>
    <dgm:cxn modelId="{4D782EE9-ACE1-AA48-A4D5-EB98AC12A2D2}" type="presParOf" srcId="{DD1AC684-7368-184F-A5BF-2A7845EF4665}" destId="{291B339C-2F7F-9B43-A0F5-6E9F73E85C33}" srcOrd="0" destOrd="0" presId="urn:microsoft.com/office/officeart/2008/layout/HorizontalMultiLevelHierarchy"/>
    <dgm:cxn modelId="{B3B27D8D-FE42-204E-B015-E65DCEF25598}" type="presParOf" srcId="{DD1AC684-7368-184F-A5BF-2A7845EF4665}" destId="{B011847B-3FD3-404D-BBC9-041B38F5B770}" srcOrd="1" destOrd="0" presId="urn:microsoft.com/office/officeart/2008/layout/HorizontalMultiLevelHierarchy"/>
    <dgm:cxn modelId="{EF6D76FC-E9E4-CD45-A4EB-3D90979BF4EC}" type="presParOf" srcId="{F8EE24C6-C477-A343-81CB-33BE7BED6034}" destId="{5E929E2D-F61D-D945-BA92-3DDFBBC36BEF}" srcOrd="10" destOrd="0" presId="urn:microsoft.com/office/officeart/2008/layout/HorizontalMultiLevelHierarchy"/>
    <dgm:cxn modelId="{1EFA5995-91DA-DE45-A71A-9C2CC363C711}" type="presParOf" srcId="{5E929E2D-F61D-D945-BA92-3DDFBBC36BEF}" destId="{7BF5D035-4B02-1F46-9930-368107DE7923}" srcOrd="0" destOrd="0" presId="urn:microsoft.com/office/officeart/2008/layout/HorizontalMultiLevelHierarchy"/>
    <dgm:cxn modelId="{29E12CB5-7BED-7044-800A-C47364637805}" type="presParOf" srcId="{F8EE24C6-C477-A343-81CB-33BE7BED6034}" destId="{FE725843-4F12-144F-9938-7CDEEC6B5B52}" srcOrd="11" destOrd="0" presId="urn:microsoft.com/office/officeart/2008/layout/HorizontalMultiLevelHierarchy"/>
    <dgm:cxn modelId="{C76C4E4F-2244-EB4C-A164-C2F4AC84D890}" type="presParOf" srcId="{FE725843-4F12-144F-9938-7CDEEC6B5B52}" destId="{F14FD948-E880-FA48-BAD8-9CF63DF0A4B0}" srcOrd="0" destOrd="0" presId="urn:microsoft.com/office/officeart/2008/layout/HorizontalMultiLevelHierarchy"/>
    <dgm:cxn modelId="{B85141E7-D97E-464D-BB79-E1F6D589363E}" type="presParOf" srcId="{FE725843-4F12-144F-9938-7CDEEC6B5B52}" destId="{4372CB38-4C4A-8745-A57B-9FC5815126CF}"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C23E40F-DEF7-7743-8264-CC8923B883FE}" type="doc">
      <dgm:prSet loTypeId="urn:microsoft.com/office/officeart/2008/layout/HexagonCluster" loCatId="list" qsTypeId="urn:microsoft.com/office/officeart/2005/8/quickstyle/simple5" qsCatId="simple" csTypeId="urn:microsoft.com/office/officeart/2005/8/colors/accent2_4" csCatId="accent2" phldr="1"/>
      <dgm:spPr/>
      <dgm:t>
        <a:bodyPr/>
        <a:lstStyle/>
        <a:p>
          <a:endParaRPr lang="es-ES"/>
        </a:p>
      </dgm:t>
    </dgm:pt>
    <dgm:pt modelId="{56F9F2B2-F888-6744-BE9C-93F3A0FA658A}">
      <dgm:prSet/>
      <dgm:spPr/>
      <dgm:t>
        <a:bodyPr/>
        <a:lstStyle/>
        <a:p>
          <a:r>
            <a:rPr lang="es-EC"/>
            <a:t>ANGULAR 6</a:t>
          </a:r>
        </a:p>
      </dgm:t>
    </dgm:pt>
    <dgm:pt modelId="{337F29E4-FE24-0549-A6EB-7547DF6B3282}" type="parTrans" cxnId="{74F8F69B-7F92-C446-862A-553753EB5E78}">
      <dgm:prSet/>
      <dgm:spPr/>
      <dgm:t>
        <a:bodyPr/>
        <a:lstStyle/>
        <a:p>
          <a:endParaRPr lang="es-ES"/>
        </a:p>
      </dgm:t>
    </dgm:pt>
    <dgm:pt modelId="{1F988DED-2E70-7642-BC56-3BB5B120C6BE}" type="sibTrans" cxnId="{74F8F69B-7F92-C446-862A-553753EB5E78}">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dgm:spPr>
      <dgm:t>
        <a:bodyPr/>
        <a:lstStyle/>
        <a:p>
          <a:endParaRPr lang="es-ES"/>
        </a:p>
      </dgm:t>
    </dgm:pt>
    <dgm:pt modelId="{699490DE-F986-914D-801F-9160DB29E381}">
      <dgm:prSet/>
      <dgm:spPr/>
      <dgm:t>
        <a:bodyPr/>
        <a:lstStyle/>
        <a:p>
          <a:r>
            <a:rPr lang="es-EC"/>
            <a:t>REST-FULL</a:t>
          </a:r>
        </a:p>
      </dgm:t>
    </dgm:pt>
    <dgm:pt modelId="{ECC724BF-5113-704D-96B1-D1BB1E7BA75D}" type="parTrans" cxnId="{AA0DD667-9C8E-334C-A6A2-98166D282656}">
      <dgm:prSet/>
      <dgm:spPr/>
      <dgm:t>
        <a:bodyPr/>
        <a:lstStyle/>
        <a:p>
          <a:endParaRPr lang="es-ES"/>
        </a:p>
      </dgm:t>
    </dgm:pt>
    <dgm:pt modelId="{36E46BFE-475F-E54B-A834-D6031DDBC839}" type="sibTrans" cxnId="{AA0DD667-9C8E-334C-A6A2-98166D282656}">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t="-11000" b="-11000"/>
          </a:stretch>
        </a:blipFill>
      </dgm:spPr>
      <dgm:t>
        <a:bodyPr/>
        <a:lstStyle/>
        <a:p>
          <a:endParaRPr lang="es-ES"/>
        </a:p>
      </dgm:t>
    </dgm:pt>
    <dgm:pt modelId="{F780BF86-3252-804A-9C7B-FC9DC18A4B25}">
      <dgm:prSet/>
      <dgm:spPr/>
      <dgm:t>
        <a:bodyPr/>
        <a:lstStyle/>
        <a:p>
          <a:r>
            <a:rPr lang="es-EC"/>
            <a:t>AUTH0</a:t>
          </a:r>
        </a:p>
      </dgm:t>
    </dgm:pt>
    <dgm:pt modelId="{90AE55D1-47D3-DD45-A6CF-65765367F0DA}" type="parTrans" cxnId="{C9EB0F8E-F76B-6542-837F-25AF71946228}">
      <dgm:prSet/>
      <dgm:spPr/>
      <dgm:t>
        <a:bodyPr/>
        <a:lstStyle/>
        <a:p>
          <a:endParaRPr lang="es-ES"/>
        </a:p>
      </dgm:t>
    </dgm:pt>
    <dgm:pt modelId="{B05C3132-BD66-F54F-89BA-29523277416C}" type="sibTrans" cxnId="{C9EB0F8E-F76B-6542-837F-25AF71946228}">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46000" r="-46000"/>
          </a:stretch>
        </a:blipFill>
      </dgm:spPr>
      <dgm:t>
        <a:bodyPr/>
        <a:lstStyle/>
        <a:p>
          <a:endParaRPr lang="es-ES"/>
        </a:p>
      </dgm:t>
    </dgm:pt>
    <dgm:pt modelId="{ACD6DCDA-D7F8-F34B-9CCE-7EC0A41FD1B8}">
      <dgm:prSet/>
      <dgm:spPr/>
      <dgm:t>
        <a:bodyPr/>
        <a:lstStyle/>
        <a:p>
          <a:r>
            <a:rPr lang="es-EC"/>
            <a:t>JAVA</a:t>
          </a:r>
        </a:p>
      </dgm:t>
    </dgm:pt>
    <dgm:pt modelId="{9192B02F-DB3B-0A42-BDF2-997043442253}" type="parTrans" cxnId="{251956FD-6A95-3049-825E-52DBC9B7C045}">
      <dgm:prSet/>
      <dgm:spPr/>
      <dgm:t>
        <a:bodyPr/>
        <a:lstStyle/>
        <a:p>
          <a:endParaRPr lang="es-ES"/>
        </a:p>
      </dgm:t>
    </dgm:pt>
    <dgm:pt modelId="{BD769027-3B2D-8C4D-A0CB-DB84EB507A08}" type="sibTrans" cxnId="{251956FD-6A95-3049-825E-52DBC9B7C045}">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t="-13000" b="-13000"/>
          </a:stretch>
        </a:blipFill>
      </dgm:spPr>
      <dgm:t>
        <a:bodyPr/>
        <a:lstStyle/>
        <a:p>
          <a:endParaRPr lang="es-ES"/>
        </a:p>
      </dgm:t>
    </dgm:pt>
    <dgm:pt modelId="{8FF9B244-8953-D649-A757-C94C82B99DD3}">
      <dgm:prSet/>
      <dgm:spPr/>
      <dgm:t>
        <a:bodyPr/>
        <a:lstStyle/>
        <a:p>
          <a:r>
            <a:rPr lang="es-EC"/>
            <a:t>MYSQL</a:t>
          </a:r>
        </a:p>
      </dgm:t>
    </dgm:pt>
    <dgm:pt modelId="{BC839225-C8ED-7F46-946D-901B9401C612}" type="parTrans" cxnId="{E16FB6FB-32C9-7040-8F64-93F937CF93E1}">
      <dgm:prSet/>
      <dgm:spPr/>
      <dgm:t>
        <a:bodyPr/>
        <a:lstStyle/>
        <a:p>
          <a:endParaRPr lang="es-ES"/>
        </a:p>
      </dgm:t>
    </dgm:pt>
    <dgm:pt modelId="{60BEF8FF-7F0E-894B-9AED-580B6C1510BC}" type="sibTrans" cxnId="{E16FB6FB-32C9-7040-8F64-93F937CF93E1}">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l="-33000" r="-33000"/>
          </a:stretch>
        </a:blipFill>
      </dgm:spPr>
      <dgm:t>
        <a:bodyPr/>
        <a:lstStyle/>
        <a:p>
          <a:endParaRPr lang="es-ES"/>
        </a:p>
      </dgm:t>
    </dgm:pt>
    <dgm:pt modelId="{2BF1C415-6AED-614A-A56B-960D6A177696}">
      <dgm:prSet/>
      <dgm:spPr/>
      <dgm:t>
        <a:bodyPr/>
        <a:lstStyle/>
        <a:p>
          <a:r>
            <a:rPr lang="es-EC"/>
            <a:t>Azure DevOps</a:t>
          </a:r>
        </a:p>
      </dgm:t>
    </dgm:pt>
    <dgm:pt modelId="{6EB0EE93-98D3-DE42-AA7D-7748AB805CDB}" type="parTrans" cxnId="{C734ED54-E135-144C-8457-3A392E258B00}">
      <dgm:prSet/>
      <dgm:spPr/>
      <dgm:t>
        <a:bodyPr/>
        <a:lstStyle/>
        <a:p>
          <a:endParaRPr lang="es-ES"/>
        </a:p>
      </dgm:t>
    </dgm:pt>
    <dgm:pt modelId="{D9E4901F-520C-ED41-A03D-76BAB4C5563A}" type="sibTrans" cxnId="{C734ED54-E135-144C-8457-3A392E258B00}">
      <dgm:prSet/>
      <dgm:spPr>
        <a:blipFill>
          <a:blip xmlns:r="http://schemas.openxmlformats.org/officeDocument/2006/relationships" r:embed="rId6">
            <a:extLst>
              <a:ext uri="{28A0092B-C50C-407E-A947-70E740481C1C}">
                <a14:useLocalDpi xmlns:a14="http://schemas.microsoft.com/office/drawing/2010/main" val="0"/>
              </a:ext>
            </a:extLst>
          </a:blip>
          <a:srcRect/>
          <a:stretch>
            <a:fillRect t="-8000" b="-8000"/>
          </a:stretch>
        </a:blipFill>
      </dgm:spPr>
      <dgm:t>
        <a:bodyPr/>
        <a:lstStyle/>
        <a:p>
          <a:endParaRPr lang="es-ES"/>
        </a:p>
      </dgm:t>
    </dgm:pt>
    <dgm:pt modelId="{3416A9D0-09D4-DC4B-8D87-08E33C500E23}">
      <dgm:prSet/>
      <dgm:spPr/>
      <dgm:t>
        <a:bodyPr/>
        <a:lstStyle/>
        <a:p>
          <a:r>
            <a:rPr lang="es-EC"/>
            <a:t>Postman</a:t>
          </a:r>
        </a:p>
      </dgm:t>
    </dgm:pt>
    <dgm:pt modelId="{6B9B50A2-4CBD-5446-B640-C49A27381AE0}" type="parTrans" cxnId="{510D69BB-19E4-614D-86ED-F54D8D270E00}">
      <dgm:prSet/>
      <dgm:spPr/>
      <dgm:t>
        <a:bodyPr/>
        <a:lstStyle/>
        <a:p>
          <a:endParaRPr lang="es-ES"/>
        </a:p>
      </dgm:t>
    </dgm:pt>
    <dgm:pt modelId="{E00EA5DB-0689-3343-ADB5-540A8FC32A1C}" type="sibTrans" cxnId="{510D69BB-19E4-614D-86ED-F54D8D270E00}">
      <dgm:prSet/>
      <dgm:spPr>
        <a:blipFill>
          <a:blip xmlns:r="http://schemas.openxmlformats.org/officeDocument/2006/relationships" r:embed="rId7">
            <a:extLst>
              <a:ext uri="{28A0092B-C50C-407E-A947-70E740481C1C}">
                <a14:useLocalDpi xmlns:a14="http://schemas.microsoft.com/office/drawing/2010/main" val="0"/>
              </a:ext>
            </a:extLst>
          </a:blip>
          <a:srcRect/>
          <a:stretch>
            <a:fillRect t="-8000" b="-8000"/>
          </a:stretch>
        </a:blipFill>
      </dgm:spPr>
      <dgm:t>
        <a:bodyPr/>
        <a:lstStyle/>
        <a:p>
          <a:endParaRPr lang="es-ES"/>
        </a:p>
      </dgm:t>
    </dgm:pt>
    <dgm:pt modelId="{85DF2366-2F18-2C48-ADA9-6181E4D52269}">
      <dgm:prSet/>
      <dgm:spPr/>
      <dgm:t>
        <a:bodyPr/>
        <a:lstStyle/>
        <a:p>
          <a:r>
            <a:rPr lang="es-EC" dirty="0"/>
            <a:t>Wildfly</a:t>
          </a:r>
        </a:p>
      </dgm:t>
    </dgm:pt>
    <dgm:pt modelId="{EE464913-5C39-654F-9E98-5DC00FB8EB18}" type="parTrans" cxnId="{D1A6C678-354B-8640-9EFE-D4DE159872CF}">
      <dgm:prSet/>
      <dgm:spPr/>
      <dgm:t>
        <a:bodyPr/>
        <a:lstStyle/>
        <a:p>
          <a:endParaRPr lang="es-ES"/>
        </a:p>
      </dgm:t>
    </dgm:pt>
    <dgm:pt modelId="{CF2EEAA1-1820-3B45-B311-B5FD0334A4A9}" type="sibTrans" cxnId="{D1A6C678-354B-8640-9EFE-D4DE159872CF}">
      <dgm:prSet/>
      <dgm:spPr>
        <a:blipFill>
          <a:blip xmlns:r="http://schemas.openxmlformats.org/officeDocument/2006/relationships" r:embed="rId8">
            <a:extLst>
              <a:ext uri="{28A0092B-C50C-407E-A947-70E740481C1C}">
                <a14:useLocalDpi xmlns:a14="http://schemas.microsoft.com/office/drawing/2010/main" val="0"/>
              </a:ext>
            </a:extLst>
          </a:blip>
          <a:srcRect/>
          <a:stretch>
            <a:fillRect l="-7000" r="-7000"/>
          </a:stretch>
        </a:blipFill>
      </dgm:spPr>
      <dgm:t>
        <a:bodyPr/>
        <a:lstStyle/>
        <a:p>
          <a:endParaRPr lang="es-ES"/>
        </a:p>
      </dgm:t>
    </dgm:pt>
    <dgm:pt modelId="{27CF8E01-003D-3746-8200-AC8EDCF42BE9}">
      <dgm:prSet/>
      <dgm:spPr/>
      <dgm:t>
        <a:bodyPr/>
        <a:lstStyle/>
        <a:p>
          <a:r>
            <a:rPr lang="es-EC" dirty="0"/>
            <a:t>GIT</a:t>
          </a:r>
        </a:p>
      </dgm:t>
    </dgm:pt>
    <dgm:pt modelId="{25086AA8-C863-5044-9302-DB3F0C359B78}" type="parTrans" cxnId="{5E4562CB-C8C3-6044-9FCA-F7D199D57F89}">
      <dgm:prSet/>
      <dgm:spPr/>
      <dgm:t>
        <a:bodyPr/>
        <a:lstStyle/>
        <a:p>
          <a:endParaRPr lang="es-ES"/>
        </a:p>
      </dgm:t>
    </dgm:pt>
    <dgm:pt modelId="{7FED1605-64DB-6945-8282-BA4A9426986C}" type="sibTrans" cxnId="{5E4562CB-C8C3-6044-9FCA-F7D199D57F89}">
      <dgm:prSet/>
      <dgm:spPr>
        <a:blipFill>
          <a:blip xmlns:r="http://schemas.openxmlformats.org/officeDocument/2006/relationships" r:embed="rId9">
            <a:extLst>
              <a:ext uri="{28A0092B-C50C-407E-A947-70E740481C1C}">
                <a14:useLocalDpi xmlns:a14="http://schemas.microsoft.com/office/drawing/2010/main" val="0"/>
              </a:ext>
            </a:extLst>
          </a:blip>
          <a:srcRect/>
          <a:stretch>
            <a:fillRect t="-8000" b="-8000"/>
          </a:stretch>
        </a:blipFill>
      </dgm:spPr>
      <dgm:t>
        <a:bodyPr/>
        <a:lstStyle/>
        <a:p>
          <a:endParaRPr lang="es-ES"/>
        </a:p>
      </dgm:t>
    </dgm:pt>
    <dgm:pt modelId="{00F256F3-4532-D240-9767-C68866A2F4CB}" type="pres">
      <dgm:prSet presAssocID="{CC23E40F-DEF7-7743-8264-CC8923B883FE}" presName="Name0" presStyleCnt="0">
        <dgm:presLayoutVars>
          <dgm:chMax val="21"/>
          <dgm:chPref val="21"/>
        </dgm:presLayoutVars>
      </dgm:prSet>
      <dgm:spPr/>
    </dgm:pt>
    <dgm:pt modelId="{1AE8DE2A-97A4-7642-93FF-E6CFF63924E1}" type="pres">
      <dgm:prSet presAssocID="{56F9F2B2-F888-6744-BE9C-93F3A0FA658A}" presName="text1" presStyleCnt="0"/>
      <dgm:spPr/>
    </dgm:pt>
    <dgm:pt modelId="{CEBF3402-96FE-3044-9923-8C73A9F7255F}" type="pres">
      <dgm:prSet presAssocID="{56F9F2B2-F888-6744-BE9C-93F3A0FA658A}" presName="textRepeatNode" presStyleLbl="alignNode1" presStyleIdx="0" presStyleCnt="9">
        <dgm:presLayoutVars>
          <dgm:chMax val="0"/>
          <dgm:chPref val="0"/>
          <dgm:bulletEnabled val="1"/>
        </dgm:presLayoutVars>
      </dgm:prSet>
      <dgm:spPr/>
    </dgm:pt>
    <dgm:pt modelId="{CF64D989-0E89-ED49-9663-EC936EE05847}" type="pres">
      <dgm:prSet presAssocID="{56F9F2B2-F888-6744-BE9C-93F3A0FA658A}" presName="textaccent1" presStyleCnt="0"/>
      <dgm:spPr/>
    </dgm:pt>
    <dgm:pt modelId="{072C6876-8156-E14C-9E2C-03876AE0494A}" type="pres">
      <dgm:prSet presAssocID="{56F9F2B2-F888-6744-BE9C-93F3A0FA658A}" presName="accentRepeatNode" presStyleLbl="solidAlignAcc1" presStyleIdx="0" presStyleCnt="18"/>
      <dgm:spPr/>
    </dgm:pt>
    <dgm:pt modelId="{90777D7C-9899-C340-9ABA-F0C01DB1F313}" type="pres">
      <dgm:prSet presAssocID="{1F988DED-2E70-7642-BC56-3BB5B120C6BE}" presName="image1" presStyleCnt="0"/>
      <dgm:spPr/>
    </dgm:pt>
    <dgm:pt modelId="{160B3712-9164-6341-AEBC-94AF647A2061}" type="pres">
      <dgm:prSet presAssocID="{1F988DED-2E70-7642-BC56-3BB5B120C6BE}" presName="imageRepeatNode" presStyleLbl="alignAcc1" presStyleIdx="0" presStyleCnt="9"/>
      <dgm:spPr/>
    </dgm:pt>
    <dgm:pt modelId="{997B1934-AD14-9440-A26B-87F30CA9CFBB}" type="pres">
      <dgm:prSet presAssocID="{1F988DED-2E70-7642-BC56-3BB5B120C6BE}" presName="imageaccent1" presStyleCnt="0"/>
      <dgm:spPr/>
    </dgm:pt>
    <dgm:pt modelId="{BA3A876A-8739-464D-8EFD-7B66E4BA426A}" type="pres">
      <dgm:prSet presAssocID="{1F988DED-2E70-7642-BC56-3BB5B120C6BE}" presName="accentRepeatNode" presStyleLbl="solidAlignAcc1" presStyleIdx="1" presStyleCnt="18"/>
      <dgm:spPr/>
    </dgm:pt>
    <dgm:pt modelId="{04CB1C38-7198-AD4D-9E11-62BE854CEEC7}" type="pres">
      <dgm:prSet presAssocID="{699490DE-F986-914D-801F-9160DB29E381}" presName="text2" presStyleCnt="0"/>
      <dgm:spPr/>
    </dgm:pt>
    <dgm:pt modelId="{64800CA9-8E4E-764F-85B1-D9E9E97D3D76}" type="pres">
      <dgm:prSet presAssocID="{699490DE-F986-914D-801F-9160DB29E381}" presName="textRepeatNode" presStyleLbl="alignNode1" presStyleIdx="1" presStyleCnt="9">
        <dgm:presLayoutVars>
          <dgm:chMax val="0"/>
          <dgm:chPref val="0"/>
          <dgm:bulletEnabled val="1"/>
        </dgm:presLayoutVars>
      </dgm:prSet>
      <dgm:spPr/>
    </dgm:pt>
    <dgm:pt modelId="{FF5BE7DA-83C1-9446-AC8F-4957698B2CC7}" type="pres">
      <dgm:prSet presAssocID="{699490DE-F986-914D-801F-9160DB29E381}" presName="textaccent2" presStyleCnt="0"/>
      <dgm:spPr/>
    </dgm:pt>
    <dgm:pt modelId="{E2A50277-DAEA-7B41-B512-372BB3BC299E}" type="pres">
      <dgm:prSet presAssocID="{699490DE-F986-914D-801F-9160DB29E381}" presName="accentRepeatNode" presStyleLbl="solidAlignAcc1" presStyleIdx="2" presStyleCnt="18"/>
      <dgm:spPr/>
    </dgm:pt>
    <dgm:pt modelId="{13A9E336-BE6F-5C4B-986D-D0DA7D7D9CEA}" type="pres">
      <dgm:prSet presAssocID="{36E46BFE-475F-E54B-A834-D6031DDBC839}" presName="image2" presStyleCnt="0"/>
      <dgm:spPr/>
    </dgm:pt>
    <dgm:pt modelId="{1C41894C-CC9F-0C4C-94D8-D14CD58B4571}" type="pres">
      <dgm:prSet presAssocID="{36E46BFE-475F-E54B-A834-D6031DDBC839}" presName="imageRepeatNode" presStyleLbl="alignAcc1" presStyleIdx="1" presStyleCnt="9"/>
      <dgm:spPr/>
    </dgm:pt>
    <dgm:pt modelId="{1D22F4C2-459B-1343-8030-F8535C0B54F9}" type="pres">
      <dgm:prSet presAssocID="{36E46BFE-475F-E54B-A834-D6031DDBC839}" presName="imageaccent2" presStyleCnt="0"/>
      <dgm:spPr/>
    </dgm:pt>
    <dgm:pt modelId="{1F813BEA-F4EA-CF4F-A1ED-062DE5E2B019}" type="pres">
      <dgm:prSet presAssocID="{36E46BFE-475F-E54B-A834-D6031DDBC839}" presName="accentRepeatNode" presStyleLbl="solidAlignAcc1" presStyleIdx="3" presStyleCnt="18"/>
      <dgm:spPr/>
    </dgm:pt>
    <dgm:pt modelId="{87B9A9CA-668F-8445-B527-E8617E9A0F1D}" type="pres">
      <dgm:prSet presAssocID="{F780BF86-3252-804A-9C7B-FC9DC18A4B25}" presName="text3" presStyleCnt="0"/>
      <dgm:spPr/>
    </dgm:pt>
    <dgm:pt modelId="{14168756-487B-7743-BD81-44534E917399}" type="pres">
      <dgm:prSet presAssocID="{F780BF86-3252-804A-9C7B-FC9DC18A4B25}" presName="textRepeatNode" presStyleLbl="alignNode1" presStyleIdx="2" presStyleCnt="9">
        <dgm:presLayoutVars>
          <dgm:chMax val="0"/>
          <dgm:chPref val="0"/>
          <dgm:bulletEnabled val="1"/>
        </dgm:presLayoutVars>
      </dgm:prSet>
      <dgm:spPr/>
    </dgm:pt>
    <dgm:pt modelId="{57EA6A19-DC52-1242-8278-5F3D1917B81F}" type="pres">
      <dgm:prSet presAssocID="{F780BF86-3252-804A-9C7B-FC9DC18A4B25}" presName="textaccent3" presStyleCnt="0"/>
      <dgm:spPr/>
    </dgm:pt>
    <dgm:pt modelId="{DC65FCA0-D575-0947-94DF-7A7E41C5F1AB}" type="pres">
      <dgm:prSet presAssocID="{F780BF86-3252-804A-9C7B-FC9DC18A4B25}" presName="accentRepeatNode" presStyleLbl="solidAlignAcc1" presStyleIdx="4" presStyleCnt="18"/>
      <dgm:spPr/>
    </dgm:pt>
    <dgm:pt modelId="{D0D57449-F65E-2745-83A6-625D43AC7229}" type="pres">
      <dgm:prSet presAssocID="{B05C3132-BD66-F54F-89BA-29523277416C}" presName="image3" presStyleCnt="0"/>
      <dgm:spPr/>
    </dgm:pt>
    <dgm:pt modelId="{71EC9420-8D60-1247-BDC0-1F371E0868F8}" type="pres">
      <dgm:prSet presAssocID="{B05C3132-BD66-F54F-89BA-29523277416C}" presName="imageRepeatNode" presStyleLbl="alignAcc1" presStyleIdx="2" presStyleCnt="9"/>
      <dgm:spPr/>
    </dgm:pt>
    <dgm:pt modelId="{963E3EEE-33C8-CE43-BC08-B5E498B971ED}" type="pres">
      <dgm:prSet presAssocID="{B05C3132-BD66-F54F-89BA-29523277416C}" presName="imageaccent3" presStyleCnt="0"/>
      <dgm:spPr/>
    </dgm:pt>
    <dgm:pt modelId="{9E6BACE1-2050-DA4C-B3F7-F70432C5AD3F}" type="pres">
      <dgm:prSet presAssocID="{B05C3132-BD66-F54F-89BA-29523277416C}" presName="accentRepeatNode" presStyleLbl="solidAlignAcc1" presStyleIdx="5" presStyleCnt="18"/>
      <dgm:spPr/>
    </dgm:pt>
    <dgm:pt modelId="{AC9E9B2B-22BF-F441-9095-BB94EB9CAD21}" type="pres">
      <dgm:prSet presAssocID="{ACD6DCDA-D7F8-F34B-9CCE-7EC0A41FD1B8}" presName="text4" presStyleCnt="0"/>
      <dgm:spPr/>
    </dgm:pt>
    <dgm:pt modelId="{A6308F20-A4C1-C743-B992-DEB315721607}" type="pres">
      <dgm:prSet presAssocID="{ACD6DCDA-D7F8-F34B-9CCE-7EC0A41FD1B8}" presName="textRepeatNode" presStyleLbl="alignNode1" presStyleIdx="3" presStyleCnt="9">
        <dgm:presLayoutVars>
          <dgm:chMax val="0"/>
          <dgm:chPref val="0"/>
          <dgm:bulletEnabled val="1"/>
        </dgm:presLayoutVars>
      </dgm:prSet>
      <dgm:spPr/>
    </dgm:pt>
    <dgm:pt modelId="{8701DE60-EC1E-EB4C-A90D-BD0CF0C20CF7}" type="pres">
      <dgm:prSet presAssocID="{ACD6DCDA-D7F8-F34B-9CCE-7EC0A41FD1B8}" presName="textaccent4" presStyleCnt="0"/>
      <dgm:spPr/>
    </dgm:pt>
    <dgm:pt modelId="{A119565E-3FC3-6C4B-B5C4-574D9E86C157}" type="pres">
      <dgm:prSet presAssocID="{ACD6DCDA-D7F8-F34B-9CCE-7EC0A41FD1B8}" presName="accentRepeatNode" presStyleLbl="solidAlignAcc1" presStyleIdx="6" presStyleCnt="18"/>
      <dgm:spPr/>
    </dgm:pt>
    <dgm:pt modelId="{4CE74B97-D4D8-904C-913C-F55824460C2E}" type="pres">
      <dgm:prSet presAssocID="{BD769027-3B2D-8C4D-A0CB-DB84EB507A08}" presName="image4" presStyleCnt="0"/>
      <dgm:spPr/>
    </dgm:pt>
    <dgm:pt modelId="{34D473C1-F05E-2446-8392-455331C561F8}" type="pres">
      <dgm:prSet presAssocID="{BD769027-3B2D-8C4D-A0CB-DB84EB507A08}" presName="imageRepeatNode" presStyleLbl="alignAcc1" presStyleIdx="3" presStyleCnt="9"/>
      <dgm:spPr/>
    </dgm:pt>
    <dgm:pt modelId="{00A0CDB8-5D15-8243-9321-7A6D66234CBF}" type="pres">
      <dgm:prSet presAssocID="{BD769027-3B2D-8C4D-A0CB-DB84EB507A08}" presName="imageaccent4" presStyleCnt="0"/>
      <dgm:spPr/>
    </dgm:pt>
    <dgm:pt modelId="{65D32BA3-8F92-864C-B359-6139853657C6}" type="pres">
      <dgm:prSet presAssocID="{BD769027-3B2D-8C4D-A0CB-DB84EB507A08}" presName="accentRepeatNode" presStyleLbl="solidAlignAcc1" presStyleIdx="7" presStyleCnt="18"/>
      <dgm:spPr/>
    </dgm:pt>
    <dgm:pt modelId="{3C332F6D-3339-404A-B36E-A27010EC0563}" type="pres">
      <dgm:prSet presAssocID="{8FF9B244-8953-D649-A757-C94C82B99DD3}" presName="text5" presStyleCnt="0"/>
      <dgm:spPr/>
    </dgm:pt>
    <dgm:pt modelId="{ADB14875-4152-9846-83D0-584AD6844DE9}" type="pres">
      <dgm:prSet presAssocID="{8FF9B244-8953-D649-A757-C94C82B99DD3}" presName="textRepeatNode" presStyleLbl="alignNode1" presStyleIdx="4" presStyleCnt="9">
        <dgm:presLayoutVars>
          <dgm:chMax val="0"/>
          <dgm:chPref val="0"/>
          <dgm:bulletEnabled val="1"/>
        </dgm:presLayoutVars>
      </dgm:prSet>
      <dgm:spPr/>
    </dgm:pt>
    <dgm:pt modelId="{62BADA63-EEA0-B14B-A0BF-92C2BD85B4C3}" type="pres">
      <dgm:prSet presAssocID="{8FF9B244-8953-D649-A757-C94C82B99DD3}" presName="textaccent5" presStyleCnt="0"/>
      <dgm:spPr/>
    </dgm:pt>
    <dgm:pt modelId="{94482279-B146-F541-AA87-0DA51EF82BB9}" type="pres">
      <dgm:prSet presAssocID="{8FF9B244-8953-D649-A757-C94C82B99DD3}" presName="accentRepeatNode" presStyleLbl="solidAlignAcc1" presStyleIdx="8" presStyleCnt="18"/>
      <dgm:spPr/>
    </dgm:pt>
    <dgm:pt modelId="{D1D584F2-B711-EB41-AE26-25D53A7D7924}" type="pres">
      <dgm:prSet presAssocID="{60BEF8FF-7F0E-894B-9AED-580B6C1510BC}" presName="image5" presStyleCnt="0"/>
      <dgm:spPr/>
    </dgm:pt>
    <dgm:pt modelId="{052CC186-9F6B-2647-AABD-E1E164190B68}" type="pres">
      <dgm:prSet presAssocID="{60BEF8FF-7F0E-894B-9AED-580B6C1510BC}" presName="imageRepeatNode" presStyleLbl="alignAcc1" presStyleIdx="4" presStyleCnt="9"/>
      <dgm:spPr/>
    </dgm:pt>
    <dgm:pt modelId="{B6011FAE-4D9D-6B4A-8C8B-56E366F63AB1}" type="pres">
      <dgm:prSet presAssocID="{60BEF8FF-7F0E-894B-9AED-580B6C1510BC}" presName="imageaccent5" presStyleCnt="0"/>
      <dgm:spPr/>
    </dgm:pt>
    <dgm:pt modelId="{6B853130-4A1F-5248-BE1F-F50A347C382F}" type="pres">
      <dgm:prSet presAssocID="{60BEF8FF-7F0E-894B-9AED-580B6C1510BC}" presName="accentRepeatNode" presStyleLbl="solidAlignAcc1" presStyleIdx="9" presStyleCnt="18"/>
      <dgm:spPr/>
    </dgm:pt>
    <dgm:pt modelId="{C115075B-43A9-BF41-83D2-84333C7004B3}" type="pres">
      <dgm:prSet presAssocID="{2BF1C415-6AED-614A-A56B-960D6A177696}" presName="text6" presStyleCnt="0"/>
      <dgm:spPr/>
    </dgm:pt>
    <dgm:pt modelId="{E9D18487-36A6-8C41-A7A1-1F63415412B3}" type="pres">
      <dgm:prSet presAssocID="{2BF1C415-6AED-614A-A56B-960D6A177696}" presName="textRepeatNode" presStyleLbl="alignNode1" presStyleIdx="5" presStyleCnt="9">
        <dgm:presLayoutVars>
          <dgm:chMax val="0"/>
          <dgm:chPref val="0"/>
          <dgm:bulletEnabled val="1"/>
        </dgm:presLayoutVars>
      </dgm:prSet>
      <dgm:spPr/>
    </dgm:pt>
    <dgm:pt modelId="{60360E62-E818-FB47-AA18-C60030E733C2}" type="pres">
      <dgm:prSet presAssocID="{2BF1C415-6AED-614A-A56B-960D6A177696}" presName="textaccent6" presStyleCnt="0"/>
      <dgm:spPr/>
    </dgm:pt>
    <dgm:pt modelId="{90113073-A7A6-1C4B-B699-54A48FDD25F4}" type="pres">
      <dgm:prSet presAssocID="{2BF1C415-6AED-614A-A56B-960D6A177696}" presName="accentRepeatNode" presStyleLbl="solidAlignAcc1" presStyleIdx="10" presStyleCnt="18"/>
      <dgm:spPr/>
    </dgm:pt>
    <dgm:pt modelId="{30C2C2BA-C39A-4E43-ABF5-B91125BCDB3D}" type="pres">
      <dgm:prSet presAssocID="{D9E4901F-520C-ED41-A03D-76BAB4C5563A}" presName="image6" presStyleCnt="0"/>
      <dgm:spPr/>
    </dgm:pt>
    <dgm:pt modelId="{2FFEB7F2-43DC-C148-803E-E2A5313C73A9}" type="pres">
      <dgm:prSet presAssocID="{D9E4901F-520C-ED41-A03D-76BAB4C5563A}" presName="imageRepeatNode" presStyleLbl="alignAcc1" presStyleIdx="5" presStyleCnt="9"/>
      <dgm:spPr/>
    </dgm:pt>
    <dgm:pt modelId="{86F8A583-F7FD-A343-9652-5D74DAE4AFDB}" type="pres">
      <dgm:prSet presAssocID="{D9E4901F-520C-ED41-A03D-76BAB4C5563A}" presName="imageaccent6" presStyleCnt="0"/>
      <dgm:spPr/>
    </dgm:pt>
    <dgm:pt modelId="{60142243-AF4F-C14F-90BF-0956217DBA6A}" type="pres">
      <dgm:prSet presAssocID="{D9E4901F-520C-ED41-A03D-76BAB4C5563A}" presName="accentRepeatNode" presStyleLbl="solidAlignAcc1" presStyleIdx="11" presStyleCnt="18"/>
      <dgm:spPr/>
    </dgm:pt>
    <dgm:pt modelId="{B3376385-E3FA-AC40-AD38-478CE23CAFC9}" type="pres">
      <dgm:prSet presAssocID="{3416A9D0-09D4-DC4B-8D87-08E33C500E23}" presName="text7" presStyleCnt="0"/>
      <dgm:spPr/>
    </dgm:pt>
    <dgm:pt modelId="{7F46A1C9-2CE5-7F46-A36C-1E74B0FFECB6}" type="pres">
      <dgm:prSet presAssocID="{3416A9D0-09D4-DC4B-8D87-08E33C500E23}" presName="textRepeatNode" presStyleLbl="alignNode1" presStyleIdx="6" presStyleCnt="9">
        <dgm:presLayoutVars>
          <dgm:chMax val="0"/>
          <dgm:chPref val="0"/>
          <dgm:bulletEnabled val="1"/>
        </dgm:presLayoutVars>
      </dgm:prSet>
      <dgm:spPr/>
    </dgm:pt>
    <dgm:pt modelId="{1CDB67B9-7E72-1D40-AC4F-5FFE1ECE7A59}" type="pres">
      <dgm:prSet presAssocID="{3416A9D0-09D4-DC4B-8D87-08E33C500E23}" presName="textaccent7" presStyleCnt="0"/>
      <dgm:spPr/>
    </dgm:pt>
    <dgm:pt modelId="{BB501510-32F5-F34A-B4DF-D49AD55B6CF7}" type="pres">
      <dgm:prSet presAssocID="{3416A9D0-09D4-DC4B-8D87-08E33C500E23}" presName="accentRepeatNode" presStyleLbl="solidAlignAcc1" presStyleIdx="12" presStyleCnt="18"/>
      <dgm:spPr/>
    </dgm:pt>
    <dgm:pt modelId="{0657B455-7200-AF43-AEE1-D8E8DEA9E0BE}" type="pres">
      <dgm:prSet presAssocID="{E00EA5DB-0689-3343-ADB5-540A8FC32A1C}" presName="image7" presStyleCnt="0"/>
      <dgm:spPr/>
    </dgm:pt>
    <dgm:pt modelId="{B6EDB6E6-30DD-3C43-97B8-41D77792668A}" type="pres">
      <dgm:prSet presAssocID="{E00EA5DB-0689-3343-ADB5-540A8FC32A1C}" presName="imageRepeatNode" presStyleLbl="alignAcc1" presStyleIdx="6" presStyleCnt="9"/>
      <dgm:spPr/>
    </dgm:pt>
    <dgm:pt modelId="{4B98F5BF-3CC1-1241-A54A-5A629A903443}" type="pres">
      <dgm:prSet presAssocID="{E00EA5DB-0689-3343-ADB5-540A8FC32A1C}" presName="imageaccent7" presStyleCnt="0"/>
      <dgm:spPr/>
    </dgm:pt>
    <dgm:pt modelId="{34FBB650-EB80-9145-9A93-5281CDF6D893}" type="pres">
      <dgm:prSet presAssocID="{E00EA5DB-0689-3343-ADB5-540A8FC32A1C}" presName="accentRepeatNode" presStyleLbl="solidAlignAcc1" presStyleIdx="13" presStyleCnt="18"/>
      <dgm:spPr/>
    </dgm:pt>
    <dgm:pt modelId="{F000781B-A588-BC41-BFF1-8365931A8410}" type="pres">
      <dgm:prSet presAssocID="{85DF2366-2F18-2C48-ADA9-6181E4D52269}" presName="text8" presStyleCnt="0"/>
      <dgm:spPr/>
    </dgm:pt>
    <dgm:pt modelId="{08FF5580-F16A-6849-AF45-F0C1936F7992}" type="pres">
      <dgm:prSet presAssocID="{85DF2366-2F18-2C48-ADA9-6181E4D52269}" presName="textRepeatNode" presStyleLbl="alignNode1" presStyleIdx="7" presStyleCnt="9">
        <dgm:presLayoutVars>
          <dgm:chMax val="0"/>
          <dgm:chPref val="0"/>
          <dgm:bulletEnabled val="1"/>
        </dgm:presLayoutVars>
      </dgm:prSet>
      <dgm:spPr/>
    </dgm:pt>
    <dgm:pt modelId="{BBAEA3D7-7F68-D049-A4A9-076E9B9D7866}" type="pres">
      <dgm:prSet presAssocID="{85DF2366-2F18-2C48-ADA9-6181E4D52269}" presName="textaccent8" presStyleCnt="0"/>
      <dgm:spPr/>
    </dgm:pt>
    <dgm:pt modelId="{B9A2B930-C4DF-4E40-B882-72AFC8222698}" type="pres">
      <dgm:prSet presAssocID="{85DF2366-2F18-2C48-ADA9-6181E4D52269}" presName="accentRepeatNode" presStyleLbl="solidAlignAcc1" presStyleIdx="14" presStyleCnt="18"/>
      <dgm:spPr/>
    </dgm:pt>
    <dgm:pt modelId="{CAD5A0AB-D9B0-D549-933D-1C22CB38A366}" type="pres">
      <dgm:prSet presAssocID="{CF2EEAA1-1820-3B45-B311-B5FD0334A4A9}" presName="image8" presStyleCnt="0"/>
      <dgm:spPr/>
    </dgm:pt>
    <dgm:pt modelId="{82D6793D-E778-4747-983F-27E6066E5DF8}" type="pres">
      <dgm:prSet presAssocID="{CF2EEAA1-1820-3B45-B311-B5FD0334A4A9}" presName="imageRepeatNode" presStyleLbl="alignAcc1" presStyleIdx="7" presStyleCnt="9"/>
      <dgm:spPr/>
    </dgm:pt>
    <dgm:pt modelId="{256370B5-2820-AE4E-B2F2-C6ECE81A6C6A}" type="pres">
      <dgm:prSet presAssocID="{CF2EEAA1-1820-3B45-B311-B5FD0334A4A9}" presName="imageaccent8" presStyleCnt="0"/>
      <dgm:spPr/>
    </dgm:pt>
    <dgm:pt modelId="{3C9ED368-224F-B046-88BD-7E099A15C260}" type="pres">
      <dgm:prSet presAssocID="{CF2EEAA1-1820-3B45-B311-B5FD0334A4A9}" presName="accentRepeatNode" presStyleLbl="solidAlignAcc1" presStyleIdx="15" presStyleCnt="18"/>
      <dgm:spPr/>
    </dgm:pt>
    <dgm:pt modelId="{11C7C390-0C3B-174F-9E38-73989CE9F1D4}" type="pres">
      <dgm:prSet presAssocID="{27CF8E01-003D-3746-8200-AC8EDCF42BE9}" presName="text9" presStyleCnt="0"/>
      <dgm:spPr/>
    </dgm:pt>
    <dgm:pt modelId="{44D6379B-506C-BB47-95DD-8560FEB832B1}" type="pres">
      <dgm:prSet presAssocID="{27CF8E01-003D-3746-8200-AC8EDCF42BE9}" presName="textRepeatNode" presStyleLbl="alignNode1" presStyleIdx="8" presStyleCnt="9">
        <dgm:presLayoutVars>
          <dgm:chMax val="0"/>
          <dgm:chPref val="0"/>
          <dgm:bulletEnabled val="1"/>
        </dgm:presLayoutVars>
      </dgm:prSet>
      <dgm:spPr/>
    </dgm:pt>
    <dgm:pt modelId="{E888AE2F-FE9D-6445-8453-7963BD1D2B61}" type="pres">
      <dgm:prSet presAssocID="{27CF8E01-003D-3746-8200-AC8EDCF42BE9}" presName="textaccent9" presStyleCnt="0"/>
      <dgm:spPr/>
    </dgm:pt>
    <dgm:pt modelId="{7ECD0491-79B7-BC42-8C9F-A6FA8556778C}" type="pres">
      <dgm:prSet presAssocID="{27CF8E01-003D-3746-8200-AC8EDCF42BE9}" presName="accentRepeatNode" presStyleLbl="solidAlignAcc1" presStyleIdx="16" presStyleCnt="18"/>
      <dgm:spPr/>
    </dgm:pt>
    <dgm:pt modelId="{99E69505-5068-5D49-8B7B-64191006B2D5}" type="pres">
      <dgm:prSet presAssocID="{7FED1605-64DB-6945-8282-BA4A9426986C}" presName="image9" presStyleCnt="0"/>
      <dgm:spPr/>
    </dgm:pt>
    <dgm:pt modelId="{5779A7CD-AEEB-4C4C-BABF-96D83254F35A}" type="pres">
      <dgm:prSet presAssocID="{7FED1605-64DB-6945-8282-BA4A9426986C}" presName="imageRepeatNode" presStyleLbl="alignAcc1" presStyleIdx="8" presStyleCnt="9"/>
      <dgm:spPr/>
    </dgm:pt>
    <dgm:pt modelId="{7A1DBCD5-D455-7A4B-BE91-DD285390DD01}" type="pres">
      <dgm:prSet presAssocID="{7FED1605-64DB-6945-8282-BA4A9426986C}" presName="imageaccent9" presStyleCnt="0"/>
      <dgm:spPr/>
    </dgm:pt>
    <dgm:pt modelId="{F9E3DF29-8ED9-C94B-BDEC-ADE49A74F06A}" type="pres">
      <dgm:prSet presAssocID="{7FED1605-64DB-6945-8282-BA4A9426986C}" presName="accentRepeatNode" presStyleLbl="solidAlignAcc1" presStyleIdx="17" presStyleCnt="18"/>
      <dgm:spPr/>
    </dgm:pt>
  </dgm:ptLst>
  <dgm:cxnLst>
    <dgm:cxn modelId="{42190606-4C63-0C48-B1F2-86CCFFEFF683}" type="presOf" srcId="{BD769027-3B2D-8C4D-A0CB-DB84EB507A08}" destId="{34D473C1-F05E-2446-8392-455331C561F8}" srcOrd="0" destOrd="0" presId="urn:microsoft.com/office/officeart/2008/layout/HexagonCluster"/>
    <dgm:cxn modelId="{D477D309-5BCF-5446-9017-19763CD95119}" type="presOf" srcId="{1F988DED-2E70-7642-BC56-3BB5B120C6BE}" destId="{160B3712-9164-6341-AEBC-94AF647A2061}" srcOrd="0" destOrd="0" presId="urn:microsoft.com/office/officeart/2008/layout/HexagonCluster"/>
    <dgm:cxn modelId="{2F279110-BD99-3444-94E9-DE02E7330B96}" type="presOf" srcId="{ACD6DCDA-D7F8-F34B-9CCE-7EC0A41FD1B8}" destId="{A6308F20-A4C1-C743-B992-DEB315721607}" srcOrd="0" destOrd="0" presId="urn:microsoft.com/office/officeart/2008/layout/HexagonCluster"/>
    <dgm:cxn modelId="{16AA1216-6E12-7446-9342-2A248ED97D93}" type="presOf" srcId="{F780BF86-3252-804A-9C7B-FC9DC18A4B25}" destId="{14168756-487B-7743-BD81-44534E917399}" srcOrd="0" destOrd="0" presId="urn:microsoft.com/office/officeart/2008/layout/HexagonCluster"/>
    <dgm:cxn modelId="{2A528C1A-A813-3A41-906E-3DDE8E91267D}" type="presOf" srcId="{8FF9B244-8953-D649-A757-C94C82B99DD3}" destId="{ADB14875-4152-9846-83D0-584AD6844DE9}" srcOrd="0" destOrd="0" presId="urn:microsoft.com/office/officeart/2008/layout/HexagonCluster"/>
    <dgm:cxn modelId="{5DBBEE23-FF8A-314F-9CB1-39B060ED1190}" type="presOf" srcId="{56F9F2B2-F888-6744-BE9C-93F3A0FA658A}" destId="{CEBF3402-96FE-3044-9923-8C73A9F7255F}" srcOrd="0" destOrd="0" presId="urn:microsoft.com/office/officeart/2008/layout/HexagonCluster"/>
    <dgm:cxn modelId="{86D4EA2B-05B1-5E43-83E3-CD94BC6EB36B}" type="presOf" srcId="{36E46BFE-475F-E54B-A834-D6031DDBC839}" destId="{1C41894C-CC9F-0C4C-94D8-D14CD58B4571}" srcOrd="0" destOrd="0" presId="urn:microsoft.com/office/officeart/2008/layout/HexagonCluster"/>
    <dgm:cxn modelId="{74198F32-8310-1941-B698-8387A7BE4F88}" type="presOf" srcId="{B05C3132-BD66-F54F-89BA-29523277416C}" destId="{71EC9420-8D60-1247-BDC0-1F371E0868F8}" srcOrd="0" destOrd="0" presId="urn:microsoft.com/office/officeart/2008/layout/HexagonCluster"/>
    <dgm:cxn modelId="{403BFA33-7D4B-5544-A421-CD525C3FD3C4}" type="presOf" srcId="{3416A9D0-09D4-DC4B-8D87-08E33C500E23}" destId="{7F46A1C9-2CE5-7F46-A36C-1E74B0FFECB6}" srcOrd="0" destOrd="0" presId="urn:microsoft.com/office/officeart/2008/layout/HexagonCluster"/>
    <dgm:cxn modelId="{AA0DD667-9C8E-334C-A6A2-98166D282656}" srcId="{CC23E40F-DEF7-7743-8264-CC8923B883FE}" destId="{699490DE-F986-914D-801F-9160DB29E381}" srcOrd="1" destOrd="0" parTransId="{ECC724BF-5113-704D-96B1-D1BB1E7BA75D}" sibTransId="{36E46BFE-475F-E54B-A834-D6031DDBC839}"/>
    <dgm:cxn modelId="{8A9C5D74-0BAA-774A-AC79-FFA0928D8649}" type="presOf" srcId="{D9E4901F-520C-ED41-A03D-76BAB4C5563A}" destId="{2FFEB7F2-43DC-C148-803E-E2A5313C73A9}" srcOrd="0" destOrd="0" presId="urn:microsoft.com/office/officeart/2008/layout/HexagonCluster"/>
    <dgm:cxn modelId="{C734ED54-E135-144C-8457-3A392E258B00}" srcId="{CC23E40F-DEF7-7743-8264-CC8923B883FE}" destId="{2BF1C415-6AED-614A-A56B-960D6A177696}" srcOrd="5" destOrd="0" parTransId="{6EB0EE93-98D3-DE42-AA7D-7748AB805CDB}" sibTransId="{D9E4901F-520C-ED41-A03D-76BAB4C5563A}"/>
    <dgm:cxn modelId="{D1A6C678-354B-8640-9EFE-D4DE159872CF}" srcId="{CC23E40F-DEF7-7743-8264-CC8923B883FE}" destId="{85DF2366-2F18-2C48-ADA9-6181E4D52269}" srcOrd="7" destOrd="0" parTransId="{EE464913-5C39-654F-9E98-5DC00FB8EB18}" sibTransId="{CF2EEAA1-1820-3B45-B311-B5FD0334A4A9}"/>
    <dgm:cxn modelId="{2D12F07E-27A9-DB41-B4BB-CF30370F3EAC}" type="presOf" srcId="{699490DE-F986-914D-801F-9160DB29E381}" destId="{64800CA9-8E4E-764F-85B1-D9E9E97D3D76}" srcOrd="0" destOrd="0" presId="urn:microsoft.com/office/officeart/2008/layout/HexagonCluster"/>
    <dgm:cxn modelId="{BED81989-DD76-6549-9389-8FCF20354DC4}" type="presOf" srcId="{2BF1C415-6AED-614A-A56B-960D6A177696}" destId="{E9D18487-36A6-8C41-A7A1-1F63415412B3}" srcOrd="0" destOrd="0" presId="urn:microsoft.com/office/officeart/2008/layout/HexagonCluster"/>
    <dgm:cxn modelId="{C9EB0F8E-F76B-6542-837F-25AF71946228}" srcId="{CC23E40F-DEF7-7743-8264-CC8923B883FE}" destId="{F780BF86-3252-804A-9C7B-FC9DC18A4B25}" srcOrd="2" destOrd="0" parTransId="{90AE55D1-47D3-DD45-A6CF-65765367F0DA}" sibTransId="{B05C3132-BD66-F54F-89BA-29523277416C}"/>
    <dgm:cxn modelId="{7496018F-498D-8147-A738-C982180670BA}" type="presOf" srcId="{27CF8E01-003D-3746-8200-AC8EDCF42BE9}" destId="{44D6379B-506C-BB47-95DD-8560FEB832B1}" srcOrd="0" destOrd="0" presId="urn:microsoft.com/office/officeart/2008/layout/HexagonCluster"/>
    <dgm:cxn modelId="{89B0C296-7C7D-244A-A235-EDB4D57E0A2D}" type="presOf" srcId="{60BEF8FF-7F0E-894B-9AED-580B6C1510BC}" destId="{052CC186-9F6B-2647-AABD-E1E164190B68}" srcOrd="0" destOrd="0" presId="urn:microsoft.com/office/officeart/2008/layout/HexagonCluster"/>
    <dgm:cxn modelId="{74F8F69B-7F92-C446-862A-553753EB5E78}" srcId="{CC23E40F-DEF7-7743-8264-CC8923B883FE}" destId="{56F9F2B2-F888-6744-BE9C-93F3A0FA658A}" srcOrd="0" destOrd="0" parTransId="{337F29E4-FE24-0549-A6EB-7547DF6B3282}" sibTransId="{1F988DED-2E70-7642-BC56-3BB5B120C6BE}"/>
    <dgm:cxn modelId="{AE4029A3-ABA5-7E4F-A35F-BF245E0130EE}" type="presOf" srcId="{7FED1605-64DB-6945-8282-BA4A9426986C}" destId="{5779A7CD-AEEB-4C4C-BABF-96D83254F35A}" srcOrd="0" destOrd="0" presId="urn:microsoft.com/office/officeart/2008/layout/HexagonCluster"/>
    <dgm:cxn modelId="{0ACD11B2-1E52-F34B-A513-E6D882CC0805}" type="presOf" srcId="{E00EA5DB-0689-3343-ADB5-540A8FC32A1C}" destId="{B6EDB6E6-30DD-3C43-97B8-41D77792668A}" srcOrd="0" destOrd="0" presId="urn:microsoft.com/office/officeart/2008/layout/HexagonCluster"/>
    <dgm:cxn modelId="{340A57B7-D79F-2242-89B5-3E9E9DA4EC75}" type="presOf" srcId="{CF2EEAA1-1820-3B45-B311-B5FD0334A4A9}" destId="{82D6793D-E778-4747-983F-27E6066E5DF8}" srcOrd="0" destOrd="0" presId="urn:microsoft.com/office/officeart/2008/layout/HexagonCluster"/>
    <dgm:cxn modelId="{510D69BB-19E4-614D-86ED-F54D8D270E00}" srcId="{CC23E40F-DEF7-7743-8264-CC8923B883FE}" destId="{3416A9D0-09D4-DC4B-8D87-08E33C500E23}" srcOrd="6" destOrd="0" parTransId="{6B9B50A2-4CBD-5446-B640-C49A27381AE0}" sibTransId="{E00EA5DB-0689-3343-ADB5-540A8FC32A1C}"/>
    <dgm:cxn modelId="{5E4562CB-C8C3-6044-9FCA-F7D199D57F89}" srcId="{CC23E40F-DEF7-7743-8264-CC8923B883FE}" destId="{27CF8E01-003D-3746-8200-AC8EDCF42BE9}" srcOrd="8" destOrd="0" parTransId="{25086AA8-C863-5044-9302-DB3F0C359B78}" sibTransId="{7FED1605-64DB-6945-8282-BA4A9426986C}"/>
    <dgm:cxn modelId="{EC931BCF-5E74-6746-92A2-CBB8515D781F}" type="presOf" srcId="{85DF2366-2F18-2C48-ADA9-6181E4D52269}" destId="{08FF5580-F16A-6849-AF45-F0C1936F7992}" srcOrd="0" destOrd="0" presId="urn:microsoft.com/office/officeart/2008/layout/HexagonCluster"/>
    <dgm:cxn modelId="{964516FA-9BE6-2D48-9560-F11468B8A458}" type="presOf" srcId="{CC23E40F-DEF7-7743-8264-CC8923B883FE}" destId="{00F256F3-4532-D240-9767-C68866A2F4CB}" srcOrd="0" destOrd="0" presId="urn:microsoft.com/office/officeart/2008/layout/HexagonCluster"/>
    <dgm:cxn modelId="{E16FB6FB-32C9-7040-8F64-93F937CF93E1}" srcId="{CC23E40F-DEF7-7743-8264-CC8923B883FE}" destId="{8FF9B244-8953-D649-A757-C94C82B99DD3}" srcOrd="4" destOrd="0" parTransId="{BC839225-C8ED-7F46-946D-901B9401C612}" sibTransId="{60BEF8FF-7F0E-894B-9AED-580B6C1510BC}"/>
    <dgm:cxn modelId="{251956FD-6A95-3049-825E-52DBC9B7C045}" srcId="{CC23E40F-DEF7-7743-8264-CC8923B883FE}" destId="{ACD6DCDA-D7F8-F34B-9CCE-7EC0A41FD1B8}" srcOrd="3" destOrd="0" parTransId="{9192B02F-DB3B-0A42-BDF2-997043442253}" sibTransId="{BD769027-3B2D-8C4D-A0CB-DB84EB507A08}"/>
    <dgm:cxn modelId="{E578AA9F-6184-4149-9E2B-84B067179F54}" type="presParOf" srcId="{00F256F3-4532-D240-9767-C68866A2F4CB}" destId="{1AE8DE2A-97A4-7642-93FF-E6CFF63924E1}" srcOrd="0" destOrd="0" presId="urn:microsoft.com/office/officeart/2008/layout/HexagonCluster"/>
    <dgm:cxn modelId="{78990775-7C8F-024B-999D-1927106D6A2D}" type="presParOf" srcId="{1AE8DE2A-97A4-7642-93FF-E6CFF63924E1}" destId="{CEBF3402-96FE-3044-9923-8C73A9F7255F}" srcOrd="0" destOrd="0" presId="urn:microsoft.com/office/officeart/2008/layout/HexagonCluster"/>
    <dgm:cxn modelId="{209C59A2-F484-8D45-A9CF-488B0DDBAEBB}" type="presParOf" srcId="{00F256F3-4532-D240-9767-C68866A2F4CB}" destId="{CF64D989-0E89-ED49-9663-EC936EE05847}" srcOrd="1" destOrd="0" presId="urn:microsoft.com/office/officeart/2008/layout/HexagonCluster"/>
    <dgm:cxn modelId="{D905A757-CC4C-7945-81C3-3C7E50DAB125}" type="presParOf" srcId="{CF64D989-0E89-ED49-9663-EC936EE05847}" destId="{072C6876-8156-E14C-9E2C-03876AE0494A}" srcOrd="0" destOrd="0" presId="urn:microsoft.com/office/officeart/2008/layout/HexagonCluster"/>
    <dgm:cxn modelId="{F01B7BE1-1BB2-324F-BDC9-98A28E533140}" type="presParOf" srcId="{00F256F3-4532-D240-9767-C68866A2F4CB}" destId="{90777D7C-9899-C340-9ABA-F0C01DB1F313}" srcOrd="2" destOrd="0" presId="urn:microsoft.com/office/officeart/2008/layout/HexagonCluster"/>
    <dgm:cxn modelId="{F3FF1184-E293-9141-95B1-3997B65B1C1B}" type="presParOf" srcId="{90777D7C-9899-C340-9ABA-F0C01DB1F313}" destId="{160B3712-9164-6341-AEBC-94AF647A2061}" srcOrd="0" destOrd="0" presId="urn:microsoft.com/office/officeart/2008/layout/HexagonCluster"/>
    <dgm:cxn modelId="{1D491F14-AA54-1649-9B88-7AA2676B857C}" type="presParOf" srcId="{00F256F3-4532-D240-9767-C68866A2F4CB}" destId="{997B1934-AD14-9440-A26B-87F30CA9CFBB}" srcOrd="3" destOrd="0" presId="urn:microsoft.com/office/officeart/2008/layout/HexagonCluster"/>
    <dgm:cxn modelId="{AE30AB78-92C6-DA4B-AF8C-63BFA0B7F1DD}" type="presParOf" srcId="{997B1934-AD14-9440-A26B-87F30CA9CFBB}" destId="{BA3A876A-8739-464D-8EFD-7B66E4BA426A}" srcOrd="0" destOrd="0" presId="urn:microsoft.com/office/officeart/2008/layout/HexagonCluster"/>
    <dgm:cxn modelId="{B1BED965-06D0-294F-BB18-1B75DFA2E5C4}" type="presParOf" srcId="{00F256F3-4532-D240-9767-C68866A2F4CB}" destId="{04CB1C38-7198-AD4D-9E11-62BE854CEEC7}" srcOrd="4" destOrd="0" presId="urn:microsoft.com/office/officeart/2008/layout/HexagonCluster"/>
    <dgm:cxn modelId="{9E759E60-1534-3243-98BF-62D01E7DB042}" type="presParOf" srcId="{04CB1C38-7198-AD4D-9E11-62BE854CEEC7}" destId="{64800CA9-8E4E-764F-85B1-D9E9E97D3D76}" srcOrd="0" destOrd="0" presId="urn:microsoft.com/office/officeart/2008/layout/HexagonCluster"/>
    <dgm:cxn modelId="{8CF4FE00-1FDD-7040-AF19-53E95919AEB9}" type="presParOf" srcId="{00F256F3-4532-D240-9767-C68866A2F4CB}" destId="{FF5BE7DA-83C1-9446-AC8F-4957698B2CC7}" srcOrd="5" destOrd="0" presId="urn:microsoft.com/office/officeart/2008/layout/HexagonCluster"/>
    <dgm:cxn modelId="{1B23BEA9-A203-B244-8982-9DA1FFB61EDB}" type="presParOf" srcId="{FF5BE7DA-83C1-9446-AC8F-4957698B2CC7}" destId="{E2A50277-DAEA-7B41-B512-372BB3BC299E}" srcOrd="0" destOrd="0" presId="urn:microsoft.com/office/officeart/2008/layout/HexagonCluster"/>
    <dgm:cxn modelId="{A5DCD979-5B3A-D04C-8301-579822B4AE14}" type="presParOf" srcId="{00F256F3-4532-D240-9767-C68866A2F4CB}" destId="{13A9E336-BE6F-5C4B-986D-D0DA7D7D9CEA}" srcOrd="6" destOrd="0" presId="urn:microsoft.com/office/officeart/2008/layout/HexagonCluster"/>
    <dgm:cxn modelId="{21293DC0-EFF1-4E4E-B3C7-1B031F3FAA7E}" type="presParOf" srcId="{13A9E336-BE6F-5C4B-986D-D0DA7D7D9CEA}" destId="{1C41894C-CC9F-0C4C-94D8-D14CD58B4571}" srcOrd="0" destOrd="0" presId="urn:microsoft.com/office/officeart/2008/layout/HexagonCluster"/>
    <dgm:cxn modelId="{1AD3BD5A-DD44-5C44-9711-D46258CA4808}" type="presParOf" srcId="{00F256F3-4532-D240-9767-C68866A2F4CB}" destId="{1D22F4C2-459B-1343-8030-F8535C0B54F9}" srcOrd="7" destOrd="0" presId="urn:microsoft.com/office/officeart/2008/layout/HexagonCluster"/>
    <dgm:cxn modelId="{70EA0790-D878-E749-A020-F63B87E5AD72}" type="presParOf" srcId="{1D22F4C2-459B-1343-8030-F8535C0B54F9}" destId="{1F813BEA-F4EA-CF4F-A1ED-062DE5E2B019}" srcOrd="0" destOrd="0" presId="urn:microsoft.com/office/officeart/2008/layout/HexagonCluster"/>
    <dgm:cxn modelId="{9AB64839-0D95-4C4E-925B-252B70DB7141}" type="presParOf" srcId="{00F256F3-4532-D240-9767-C68866A2F4CB}" destId="{87B9A9CA-668F-8445-B527-E8617E9A0F1D}" srcOrd="8" destOrd="0" presId="urn:microsoft.com/office/officeart/2008/layout/HexagonCluster"/>
    <dgm:cxn modelId="{199B18B1-B0C8-3341-9D82-44A72B25832F}" type="presParOf" srcId="{87B9A9CA-668F-8445-B527-E8617E9A0F1D}" destId="{14168756-487B-7743-BD81-44534E917399}" srcOrd="0" destOrd="0" presId="urn:microsoft.com/office/officeart/2008/layout/HexagonCluster"/>
    <dgm:cxn modelId="{D9CA007A-2211-934F-9BA8-9B5C4AAF6748}" type="presParOf" srcId="{00F256F3-4532-D240-9767-C68866A2F4CB}" destId="{57EA6A19-DC52-1242-8278-5F3D1917B81F}" srcOrd="9" destOrd="0" presId="urn:microsoft.com/office/officeart/2008/layout/HexagonCluster"/>
    <dgm:cxn modelId="{73FEDD25-4B77-0D47-AAD4-0BA30E572C60}" type="presParOf" srcId="{57EA6A19-DC52-1242-8278-5F3D1917B81F}" destId="{DC65FCA0-D575-0947-94DF-7A7E41C5F1AB}" srcOrd="0" destOrd="0" presId="urn:microsoft.com/office/officeart/2008/layout/HexagonCluster"/>
    <dgm:cxn modelId="{0F24866D-C0E3-E54C-91CB-77F725A79328}" type="presParOf" srcId="{00F256F3-4532-D240-9767-C68866A2F4CB}" destId="{D0D57449-F65E-2745-83A6-625D43AC7229}" srcOrd="10" destOrd="0" presId="urn:microsoft.com/office/officeart/2008/layout/HexagonCluster"/>
    <dgm:cxn modelId="{966F775A-1740-A246-8DAF-BAC1E2677AA7}" type="presParOf" srcId="{D0D57449-F65E-2745-83A6-625D43AC7229}" destId="{71EC9420-8D60-1247-BDC0-1F371E0868F8}" srcOrd="0" destOrd="0" presId="urn:microsoft.com/office/officeart/2008/layout/HexagonCluster"/>
    <dgm:cxn modelId="{025B16E7-106B-2548-9726-DC93272D4073}" type="presParOf" srcId="{00F256F3-4532-D240-9767-C68866A2F4CB}" destId="{963E3EEE-33C8-CE43-BC08-B5E498B971ED}" srcOrd="11" destOrd="0" presId="urn:microsoft.com/office/officeart/2008/layout/HexagonCluster"/>
    <dgm:cxn modelId="{2C55D4C4-FCB4-9942-A153-69251E769153}" type="presParOf" srcId="{963E3EEE-33C8-CE43-BC08-B5E498B971ED}" destId="{9E6BACE1-2050-DA4C-B3F7-F70432C5AD3F}" srcOrd="0" destOrd="0" presId="urn:microsoft.com/office/officeart/2008/layout/HexagonCluster"/>
    <dgm:cxn modelId="{3E2B04E0-704F-D84F-8CE5-CC60129B5F9C}" type="presParOf" srcId="{00F256F3-4532-D240-9767-C68866A2F4CB}" destId="{AC9E9B2B-22BF-F441-9095-BB94EB9CAD21}" srcOrd="12" destOrd="0" presId="urn:microsoft.com/office/officeart/2008/layout/HexagonCluster"/>
    <dgm:cxn modelId="{DE7BEF20-8022-C844-B69E-AE1CB802E8E0}" type="presParOf" srcId="{AC9E9B2B-22BF-F441-9095-BB94EB9CAD21}" destId="{A6308F20-A4C1-C743-B992-DEB315721607}" srcOrd="0" destOrd="0" presId="urn:microsoft.com/office/officeart/2008/layout/HexagonCluster"/>
    <dgm:cxn modelId="{3F189A5F-2609-E047-A319-2066F0DE4743}" type="presParOf" srcId="{00F256F3-4532-D240-9767-C68866A2F4CB}" destId="{8701DE60-EC1E-EB4C-A90D-BD0CF0C20CF7}" srcOrd="13" destOrd="0" presId="urn:microsoft.com/office/officeart/2008/layout/HexagonCluster"/>
    <dgm:cxn modelId="{9DA92803-4473-EA4F-834C-6D011D1D4FC4}" type="presParOf" srcId="{8701DE60-EC1E-EB4C-A90D-BD0CF0C20CF7}" destId="{A119565E-3FC3-6C4B-B5C4-574D9E86C157}" srcOrd="0" destOrd="0" presId="urn:microsoft.com/office/officeart/2008/layout/HexagonCluster"/>
    <dgm:cxn modelId="{3368718D-C138-864A-A1FC-ABDDABE421D3}" type="presParOf" srcId="{00F256F3-4532-D240-9767-C68866A2F4CB}" destId="{4CE74B97-D4D8-904C-913C-F55824460C2E}" srcOrd="14" destOrd="0" presId="urn:microsoft.com/office/officeart/2008/layout/HexagonCluster"/>
    <dgm:cxn modelId="{CD4428A5-D2A5-594D-842B-382B5A4FAA29}" type="presParOf" srcId="{4CE74B97-D4D8-904C-913C-F55824460C2E}" destId="{34D473C1-F05E-2446-8392-455331C561F8}" srcOrd="0" destOrd="0" presId="urn:microsoft.com/office/officeart/2008/layout/HexagonCluster"/>
    <dgm:cxn modelId="{04747DC3-A3B0-5346-9AF8-4CC7D68BAC08}" type="presParOf" srcId="{00F256F3-4532-D240-9767-C68866A2F4CB}" destId="{00A0CDB8-5D15-8243-9321-7A6D66234CBF}" srcOrd="15" destOrd="0" presId="urn:microsoft.com/office/officeart/2008/layout/HexagonCluster"/>
    <dgm:cxn modelId="{B83CA2D6-909E-EE42-A6A3-A7F7833A502C}" type="presParOf" srcId="{00A0CDB8-5D15-8243-9321-7A6D66234CBF}" destId="{65D32BA3-8F92-864C-B359-6139853657C6}" srcOrd="0" destOrd="0" presId="urn:microsoft.com/office/officeart/2008/layout/HexagonCluster"/>
    <dgm:cxn modelId="{AF0EF287-0FC4-704B-A6BE-BBF26254411E}" type="presParOf" srcId="{00F256F3-4532-D240-9767-C68866A2F4CB}" destId="{3C332F6D-3339-404A-B36E-A27010EC0563}" srcOrd="16" destOrd="0" presId="urn:microsoft.com/office/officeart/2008/layout/HexagonCluster"/>
    <dgm:cxn modelId="{0D24CC57-8380-B344-B053-AF2BD8D4510B}" type="presParOf" srcId="{3C332F6D-3339-404A-B36E-A27010EC0563}" destId="{ADB14875-4152-9846-83D0-584AD6844DE9}" srcOrd="0" destOrd="0" presId="urn:microsoft.com/office/officeart/2008/layout/HexagonCluster"/>
    <dgm:cxn modelId="{CFA3CC09-E94F-DD48-B04F-35F5A898A5F8}" type="presParOf" srcId="{00F256F3-4532-D240-9767-C68866A2F4CB}" destId="{62BADA63-EEA0-B14B-A0BF-92C2BD85B4C3}" srcOrd="17" destOrd="0" presId="urn:microsoft.com/office/officeart/2008/layout/HexagonCluster"/>
    <dgm:cxn modelId="{1228A6F3-4B1A-044B-9E8F-3AF49A47A651}" type="presParOf" srcId="{62BADA63-EEA0-B14B-A0BF-92C2BD85B4C3}" destId="{94482279-B146-F541-AA87-0DA51EF82BB9}" srcOrd="0" destOrd="0" presId="urn:microsoft.com/office/officeart/2008/layout/HexagonCluster"/>
    <dgm:cxn modelId="{228A275B-F4BB-E342-8978-2B896FD40607}" type="presParOf" srcId="{00F256F3-4532-D240-9767-C68866A2F4CB}" destId="{D1D584F2-B711-EB41-AE26-25D53A7D7924}" srcOrd="18" destOrd="0" presId="urn:microsoft.com/office/officeart/2008/layout/HexagonCluster"/>
    <dgm:cxn modelId="{4733B616-1FD9-354E-9FAB-407E141ACE4E}" type="presParOf" srcId="{D1D584F2-B711-EB41-AE26-25D53A7D7924}" destId="{052CC186-9F6B-2647-AABD-E1E164190B68}" srcOrd="0" destOrd="0" presId="urn:microsoft.com/office/officeart/2008/layout/HexagonCluster"/>
    <dgm:cxn modelId="{E5D9C977-685E-5548-97FD-7CFA21BEA669}" type="presParOf" srcId="{00F256F3-4532-D240-9767-C68866A2F4CB}" destId="{B6011FAE-4D9D-6B4A-8C8B-56E366F63AB1}" srcOrd="19" destOrd="0" presId="urn:microsoft.com/office/officeart/2008/layout/HexagonCluster"/>
    <dgm:cxn modelId="{B163037A-8D1F-7043-8041-F9D60CC17D71}" type="presParOf" srcId="{B6011FAE-4D9D-6B4A-8C8B-56E366F63AB1}" destId="{6B853130-4A1F-5248-BE1F-F50A347C382F}" srcOrd="0" destOrd="0" presId="urn:microsoft.com/office/officeart/2008/layout/HexagonCluster"/>
    <dgm:cxn modelId="{5FC4FCF4-90D0-BF47-AD5A-9CB7E911FBBC}" type="presParOf" srcId="{00F256F3-4532-D240-9767-C68866A2F4CB}" destId="{C115075B-43A9-BF41-83D2-84333C7004B3}" srcOrd="20" destOrd="0" presId="urn:microsoft.com/office/officeart/2008/layout/HexagonCluster"/>
    <dgm:cxn modelId="{87C4E5F6-1988-5C48-B5D2-B824BB669348}" type="presParOf" srcId="{C115075B-43A9-BF41-83D2-84333C7004B3}" destId="{E9D18487-36A6-8C41-A7A1-1F63415412B3}" srcOrd="0" destOrd="0" presId="urn:microsoft.com/office/officeart/2008/layout/HexagonCluster"/>
    <dgm:cxn modelId="{98CF45C0-9AF1-0940-A81F-7C0E4AE0691F}" type="presParOf" srcId="{00F256F3-4532-D240-9767-C68866A2F4CB}" destId="{60360E62-E818-FB47-AA18-C60030E733C2}" srcOrd="21" destOrd="0" presId="urn:microsoft.com/office/officeart/2008/layout/HexagonCluster"/>
    <dgm:cxn modelId="{AA4C4B14-BE06-004C-B113-F4AB18E56489}" type="presParOf" srcId="{60360E62-E818-FB47-AA18-C60030E733C2}" destId="{90113073-A7A6-1C4B-B699-54A48FDD25F4}" srcOrd="0" destOrd="0" presId="urn:microsoft.com/office/officeart/2008/layout/HexagonCluster"/>
    <dgm:cxn modelId="{77B28FD5-5CFC-8A4B-B822-30EEF9CB0DF0}" type="presParOf" srcId="{00F256F3-4532-D240-9767-C68866A2F4CB}" destId="{30C2C2BA-C39A-4E43-ABF5-B91125BCDB3D}" srcOrd="22" destOrd="0" presId="urn:microsoft.com/office/officeart/2008/layout/HexagonCluster"/>
    <dgm:cxn modelId="{62FCE5EB-CF50-9D46-B94C-4F6C5BB9C5DA}" type="presParOf" srcId="{30C2C2BA-C39A-4E43-ABF5-B91125BCDB3D}" destId="{2FFEB7F2-43DC-C148-803E-E2A5313C73A9}" srcOrd="0" destOrd="0" presId="urn:microsoft.com/office/officeart/2008/layout/HexagonCluster"/>
    <dgm:cxn modelId="{1D10C883-A89F-B64D-9297-3371C8A02F99}" type="presParOf" srcId="{00F256F3-4532-D240-9767-C68866A2F4CB}" destId="{86F8A583-F7FD-A343-9652-5D74DAE4AFDB}" srcOrd="23" destOrd="0" presId="urn:microsoft.com/office/officeart/2008/layout/HexagonCluster"/>
    <dgm:cxn modelId="{35806C4E-17E8-0A4D-A73D-37C36947145A}" type="presParOf" srcId="{86F8A583-F7FD-A343-9652-5D74DAE4AFDB}" destId="{60142243-AF4F-C14F-90BF-0956217DBA6A}" srcOrd="0" destOrd="0" presId="urn:microsoft.com/office/officeart/2008/layout/HexagonCluster"/>
    <dgm:cxn modelId="{C320E87D-79BB-8045-89CA-F1D674D22233}" type="presParOf" srcId="{00F256F3-4532-D240-9767-C68866A2F4CB}" destId="{B3376385-E3FA-AC40-AD38-478CE23CAFC9}" srcOrd="24" destOrd="0" presId="urn:microsoft.com/office/officeart/2008/layout/HexagonCluster"/>
    <dgm:cxn modelId="{8B656BA9-7DFF-C04E-B407-245401041025}" type="presParOf" srcId="{B3376385-E3FA-AC40-AD38-478CE23CAFC9}" destId="{7F46A1C9-2CE5-7F46-A36C-1E74B0FFECB6}" srcOrd="0" destOrd="0" presId="urn:microsoft.com/office/officeart/2008/layout/HexagonCluster"/>
    <dgm:cxn modelId="{D22189EB-F2CD-744E-8750-2B6186D16D91}" type="presParOf" srcId="{00F256F3-4532-D240-9767-C68866A2F4CB}" destId="{1CDB67B9-7E72-1D40-AC4F-5FFE1ECE7A59}" srcOrd="25" destOrd="0" presId="urn:microsoft.com/office/officeart/2008/layout/HexagonCluster"/>
    <dgm:cxn modelId="{E398586A-7D22-7247-9FFB-50FD10D20B09}" type="presParOf" srcId="{1CDB67B9-7E72-1D40-AC4F-5FFE1ECE7A59}" destId="{BB501510-32F5-F34A-B4DF-D49AD55B6CF7}" srcOrd="0" destOrd="0" presId="urn:microsoft.com/office/officeart/2008/layout/HexagonCluster"/>
    <dgm:cxn modelId="{2AF279A5-B757-F646-AD6A-D8D1F8FB8B2E}" type="presParOf" srcId="{00F256F3-4532-D240-9767-C68866A2F4CB}" destId="{0657B455-7200-AF43-AEE1-D8E8DEA9E0BE}" srcOrd="26" destOrd="0" presId="urn:microsoft.com/office/officeart/2008/layout/HexagonCluster"/>
    <dgm:cxn modelId="{B3D89F22-B2C3-3740-B7D2-D5E1F6AECEF3}" type="presParOf" srcId="{0657B455-7200-AF43-AEE1-D8E8DEA9E0BE}" destId="{B6EDB6E6-30DD-3C43-97B8-41D77792668A}" srcOrd="0" destOrd="0" presId="urn:microsoft.com/office/officeart/2008/layout/HexagonCluster"/>
    <dgm:cxn modelId="{9CE539D9-EFBF-1A47-B31D-31C32F7302F6}" type="presParOf" srcId="{00F256F3-4532-D240-9767-C68866A2F4CB}" destId="{4B98F5BF-3CC1-1241-A54A-5A629A903443}" srcOrd="27" destOrd="0" presId="urn:microsoft.com/office/officeart/2008/layout/HexagonCluster"/>
    <dgm:cxn modelId="{41515091-4F21-554D-8295-DDF071D75C8A}" type="presParOf" srcId="{4B98F5BF-3CC1-1241-A54A-5A629A903443}" destId="{34FBB650-EB80-9145-9A93-5281CDF6D893}" srcOrd="0" destOrd="0" presId="urn:microsoft.com/office/officeart/2008/layout/HexagonCluster"/>
    <dgm:cxn modelId="{ABAABB36-9307-6344-8E4A-E706C7958153}" type="presParOf" srcId="{00F256F3-4532-D240-9767-C68866A2F4CB}" destId="{F000781B-A588-BC41-BFF1-8365931A8410}" srcOrd="28" destOrd="0" presId="urn:microsoft.com/office/officeart/2008/layout/HexagonCluster"/>
    <dgm:cxn modelId="{F93F8A8F-A321-7945-AE66-5A37AF900625}" type="presParOf" srcId="{F000781B-A588-BC41-BFF1-8365931A8410}" destId="{08FF5580-F16A-6849-AF45-F0C1936F7992}" srcOrd="0" destOrd="0" presId="urn:microsoft.com/office/officeart/2008/layout/HexagonCluster"/>
    <dgm:cxn modelId="{78FD0199-6E23-6845-94A7-EE9A1D4CFA6B}" type="presParOf" srcId="{00F256F3-4532-D240-9767-C68866A2F4CB}" destId="{BBAEA3D7-7F68-D049-A4A9-076E9B9D7866}" srcOrd="29" destOrd="0" presId="urn:microsoft.com/office/officeart/2008/layout/HexagonCluster"/>
    <dgm:cxn modelId="{0714C911-8287-4D4D-B126-26F3EEAA0921}" type="presParOf" srcId="{BBAEA3D7-7F68-D049-A4A9-076E9B9D7866}" destId="{B9A2B930-C4DF-4E40-B882-72AFC8222698}" srcOrd="0" destOrd="0" presId="urn:microsoft.com/office/officeart/2008/layout/HexagonCluster"/>
    <dgm:cxn modelId="{1598D8F1-1E37-C048-BB43-F77F6A012C16}" type="presParOf" srcId="{00F256F3-4532-D240-9767-C68866A2F4CB}" destId="{CAD5A0AB-D9B0-D549-933D-1C22CB38A366}" srcOrd="30" destOrd="0" presId="urn:microsoft.com/office/officeart/2008/layout/HexagonCluster"/>
    <dgm:cxn modelId="{4FC7CB96-7323-A845-80F7-B2A0E1AC77A2}" type="presParOf" srcId="{CAD5A0AB-D9B0-D549-933D-1C22CB38A366}" destId="{82D6793D-E778-4747-983F-27E6066E5DF8}" srcOrd="0" destOrd="0" presId="urn:microsoft.com/office/officeart/2008/layout/HexagonCluster"/>
    <dgm:cxn modelId="{06D42445-8691-D54B-8DEE-8C245E0FE196}" type="presParOf" srcId="{00F256F3-4532-D240-9767-C68866A2F4CB}" destId="{256370B5-2820-AE4E-B2F2-C6ECE81A6C6A}" srcOrd="31" destOrd="0" presId="urn:microsoft.com/office/officeart/2008/layout/HexagonCluster"/>
    <dgm:cxn modelId="{91288B3B-386F-6340-BE5D-9BCF5EF57674}" type="presParOf" srcId="{256370B5-2820-AE4E-B2F2-C6ECE81A6C6A}" destId="{3C9ED368-224F-B046-88BD-7E099A15C260}" srcOrd="0" destOrd="0" presId="urn:microsoft.com/office/officeart/2008/layout/HexagonCluster"/>
    <dgm:cxn modelId="{3CDF6D98-03F5-F348-AAF2-6D3C8E710BDC}" type="presParOf" srcId="{00F256F3-4532-D240-9767-C68866A2F4CB}" destId="{11C7C390-0C3B-174F-9E38-73989CE9F1D4}" srcOrd="32" destOrd="0" presId="urn:microsoft.com/office/officeart/2008/layout/HexagonCluster"/>
    <dgm:cxn modelId="{2BE72AA5-B401-8143-AD10-33E6FB71DB49}" type="presParOf" srcId="{11C7C390-0C3B-174F-9E38-73989CE9F1D4}" destId="{44D6379B-506C-BB47-95DD-8560FEB832B1}" srcOrd="0" destOrd="0" presId="urn:microsoft.com/office/officeart/2008/layout/HexagonCluster"/>
    <dgm:cxn modelId="{E7A2479E-22F4-B347-B828-CDF1DA1A9A10}" type="presParOf" srcId="{00F256F3-4532-D240-9767-C68866A2F4CB}" destId="{E888AE2F-FE9D-6445-8453-7963BD1D2B61}" srcOrd="33" destOrd="0" presId="urn:microsoft.com/office/officeart/2008/layout/HexagonCluster"/>
    <dgm:cxn modelId="{2293CC48-8118-F147-8121-525262A2FABF}" type="presParOf" srcId="{E888AE2F-FE9D-6445-8453-7963BD1D2B61}" destId="{7ECD0491-79B7-BC42-8C9F-A6FA8556778C}" srcOrd="0" destOrd="0" presId="urn:microsoft.com/office/officeart/2008/layout/HexagonCluster"/>
    <dgm:cxn modelId="{0146F918-6E15-3546-9EB0-8DC0779F7C62}" type="presParOf" srcId="{00F256F3-4532-D240-9767-C68866A2F4CB}" destId="{99E69505-5068-5D49-8B7B-64191006B2D5}" srcOrd="34" destOrd="0" presId="urn:microsoft.com/office/officeart/2008/layout/HexagonCluster"/>
    <dgm:cxn modelId="{F9192970-50AE-8B4B-ADF5-E23D7C291B9D}" type="presParOf" srcId="{99E69505-5068-5D49-8B7B-64191006B2D5}" destId="{5779A7CD-AEEB-4C4C-BABF-96D83254F35A}" srcOrd="0" destOrd="0" presId="urn:microsoft.com/office/officeart/2008/layout/HexagonCluster"/>
    <dgm:cxn modelId="{BD74BC70-6B34-1440-94EB-86F471B5026A}" type="presParOf" srcId="{00F256F3-4532-D240-9767-C68866A2F4CB}" destId="{7A1DBCD5-D455-7A4B-BE91-DD285390DD01}" srcOrd="35" destOrd="0" presId="urn:microsoft.com/office/officeart/2008/layout/HexagonCluster"/>
    <dgm:cxn modelId="{45599733-7B56-5C41-B484-50A1874BEF21}" type="presParOf" srcId="{7A1DBCD5-D455-7A4B-BE91-DD285390DD01}" destId="{F9E3DF29-8ED9-C94B-BDEC-ADE49A74F06A}" srcOrd="0" destOrd="0" presId="urn:microsoft.com/office/officeart/2008/layout/HexagonCluster"/>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4ED1DC-DA4F-D741-A1D4-DE7143ECFA42}">
      <dsp:nvSpPr>
        <dsp:cNvPr id="0" name=""/>
        <dsp:cNvSpPr/>
      </dsp:nvSpPr>
      <dsp:spPr>
        <a:xfrm>
          <a:off x="0" y="221595"/>
          <a:ext cx="8159669" cy="850304"/>
        </a:xfrm>
        <a:prstGeom prst="roundRect">
          <a:avLst>
            <a:gd name="adj" fmla="val 10000"/>
          </a:avLst>
        </a:prstGeom>
        <a:gradFill rotWithShape="0">
          <a:gsLst>
            <a:gs pos="0">
              <a:schemeClr val="dk2">
                <a:hueOff val="0"/>
                <a:satOff val="0"/>
                <a:lumOff val="0"/>
                <a:alphaOff val="0"/>
                <a:tint val="94000"/>
                <a:satMod val="105000"/>
                <a:lumMod val="102000"/>
              </a:schemeClr>
            </a:gs>
            <a:gs pos="100000">
              <a:schemeClr val="dk2">
                <a:hueOff val="0"/>
                <a:satOff val="0"/>
                <a:lumOff val="0"/>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C" sz="2400" kern="1200" dirty="0"/>
            <a:t>Inexistencia de procesos de evaluación del plan de vuelo y el respectivo registro del personal a cargo.</a:t>
          </a:r>
        </a:p>
      </dsp:txBody>
      <dsp:txXfrm>
        <a:off x="24905" y="246500"/>
        <a:ext cx="6644732" cy="800494"/>
      </dsp:txXfrm>
    </dsp:sp>
    <dsp:sp modelId="{5E073D52-4B97-6B43-A20E-3367C6619D32}">
      <dsp:nvSpPr>
        <dsp:cNvPr id="0" name=""/>
        <dsp:cNvSpPr/>
      </dsp:nvSpPr>
      <dsp:spPr>
        <a:xfrm>
          <a:off x="217008" y="1578595"/>
          <a:ext cx="8159669" cy="1036026"/>
        </a:xfrm>
        <a:prstGeom prst="roundRect">
          <a:avLst>
            <a:gd name="adj" fmla="val 10000"/>
          </a:avLst>
        </a:prstGeom>
        <a:gradFill rotWithShape="0">
          <a:gsLst>
            <a:gs pos="0">
              <a:schemeClr val="dk2">
                <a:hueOff val="0"/>
                <a:satOff val="0"/>
                <a:lumOff val="0"/>
                <a:alphaOff val="0"/>
                <a:tint val="94000"/>
                <a:satMod val="105000"/>
                <a:lumMod val="102000"/>
              </a:schemeClr>
            </a:gs>
            <a:gs pos="100000">
              <a:schemeClr val="dk2">
                <a:hueOff val="0"/>
                <a:satOff val="0"/>
                <a:lumOff val="0"/>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C" sz="2400" kern="1200" dirty="0"/>
            <a:t>No existe manera de mitigar la suplentación de identidad entre los Pilotos que realizan sus practicas en el Simulador.</a:t>
          </a:r>
        </a:p>
      </dsp:txBody>
      <dsp:txXfrm>
        <a:off x="247352" y="1608939"/>
        <a:ext cx="6445808" cy="975338"/>
      </dsp:txXfrm>
    </dsp:sp>
    <dsp:sp modelId="{62BC8091-7066-D24B-B1FA-9EABD68FC152}">
      <dsp:nvSpPr>
        <dsp:cNvPr id="0" name=""/>
        <dsp:cNvSpPr/>
      </dsp:nvSpPr>
      <dsp:spPr>
        <a:xfrm>
          <a:off x="1212939" y="2970360"/>
          <a:ext cx="8159669" cy="1921491"/>
        </a:xfrm>
        <a:prstGeom prst="roundRect">
          <a:avLst>
            <a:gd name="adj" fmla="val 10000"/>
          </a:avLst>
        </a:prstGeom>
        <a:gradFill rotWithShape="0">
          <a:gsLst>
            <a:gs pos="0">
              <a:schemeClr val="dk2">
                <a:hueOff val="0"/>
                <a:satOff val="0"/>
                <a:lumOff val="0"/>
                <a:alphaOff val="0"/>
                <a:tint val="94000"/>
                <a:satMod val="105000"/>
                <a:lumMod val="102000"/>
              </a:schemeClr>
            </a:gs>
            <a:gs pos="100000">
              <a:schemeClr val="dk2">
                <a:hueOff val="0"/>
                <a:satOff val="0"/>
                <a:lumOff val="0"/>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C" sz="2400" kern="1200" dirty="0"/>
            <a:t>El personal aéreo calificado está rindiendo evaluaciones sobre simulador de desorientación espacial sin ningún tipo de registro informático, lo cual dificulta el manejo de la información generada por el simulador. </a:t>
          </a:r>
        </a:p>
      </dsp:txBody>
      <dsp:txXfrm>
        <a:off x="1269218" y="3026639"/>
        <a:ext cx="6393938" cy="1808933"/>
      </dsp:txXfrm>
    </dsp:sp>
    <dsp:sp modelId="{3808C2D2-EBE9-D64D-ABBE-0FD414912DA3}">
      <dsp:nvSpPr>
        <dsp:cNvPr id="0" name=""/>
        <dsp:cNvSpPr/>
      </dsp:nvSpPr>
      <dsp:spPr>
        <a:xfrm>
          <a:off x="7226467" y="967286"/>
          <a:ext cx="933201" cy="933201"/>
        </a:xfrm>
        <a:prstGeom prst="downArrow">
          <a:avLst>
            <a:gd name="adj1" fmla="val 55000"/>
            <a:gd name="adj2" fmla="val 45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s-ES" sz="3600" kern="1200"/>
        </a:p>
      </dsp:txBody>
      <dsp:txXfrm>
        <a:off x="7436437" y="967286"/>
        <a:ext cx="513261" cy="702234"/>
      </dsp:txXfrm>
    </dsp:sp>
    <dsp:sp modelId="{2A9D0BA8-4BC3-784F-9F71-C0E49A73AB55}">
      <dsp:nvSpPr>
        <dsp:cNvPr id="0" name=""/>
        <dsp:cNvSpPr/>
      </dsp:nvSpPr>
      <dsp:spPr>
        <a:xfrm>
          <a:off x="7946438" y="2632692"/>
          <a:ext cx="933201" cy="933201"/>
        </a:xfrm>
        <a:prstGeom prst="downArrow">
          <a:avLst>
            <a:gd name="adj1" fmla="val 55000"/>
            <a:gd name="adj2" fmla="val 45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s-ES" sz="3600" kern="1200"/>
        </a:p>
      </dsp:txBody>
      <dsp:txXfrm>
        <a:off x="8156408" y="2632692"/>
        <a:ext cx="513261" cy="7022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804E8E-B7DB-4B38-88C3-3A4A944A1996}">
      <dsp:nvSpPr>
        <dsp:cNvPr id="0" name=""/>
        <dsp:cNvSpPr/>
      </dsp:nvSpPr>
      <dsp:spPr>
        <a:xfrm>
          <a:off x="733805" y="0"/>
          <a:ext cx="8316468" cy="5250321"/>
        </a:xfrm>
        <a:prstGeom prst="rightArrow">
          <a:avLst/>
        </a:prstGeom>
        <a:solidFill>
          <a:schemeClr val="accent2">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3D0672-3829-49DD-9FB2-8768A8734881}">
      <dsp:nvSpPr>
        <dsp:cNvPr id="0" name=""/>
        <dsp:cNvSpPr/>
      </dsp:nvSpPr>
      <dsp:spPr>
        <a:xfrm>
          <a:off x="119" y="698639"/>
          <a:ext cx="4772605" cy="3853042"/>
        </a:xfrm>
        <a:prstGeom prst="roundRect">
          <a:avLst/>
        </a:prstGeom>
        <a:solidFill>
          <a:schemeClr val="accent2">
            <a:shade val="50000"/>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C" sz="2400" kern="1200"/>
            <a:t>Al incorporar la propuesta de solución mencionada, se enlaza un rol más al sistema de simulación de desorientación espacial, completando de esta manera una integración con el objetivo de evaluar a los pilotos militares en el simulador, haciendo de esta una herramienta con resultados cuantitativos para futuros estudios estadísticos. </a:t>
          </a:r>
          <a:endParaRPr lang="es-ES" sz="2400" kern="1200"/>
        </a:p>
      </dsp:txBody>
      <dsp:txXfrm>
        <a:off x="188209" y="886729"/>
        <a:ext cx="4396425" cy="3476862"/>
      </dsp:txXfrm>
    </dsp:sp>
    <dsp:sp modelId="{35F37AA8-3C61-43B9-ACEC-82C920C06482}">
      <dsp:nvSpPr>
        <dsp:cNvPr id="0" name=""/>
        <dsp:cNvSpPr/>
      </dsp:nvSpPr>
      <dsp:spPr>
        <a:xfrm>
          <a:off x="5011355" y="1575096"/>
          <a:ext cx="4772605" cy="2100128"/>
        </a:xfrm>
        <a:prstGeom prst="roundRect">
          <a:avLst/>
        </a:prstGeom>
        <a:solidFill>
          <a:schemeClr val="accent2">
            <a:lumMod val="7500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C" sz="2400" kern="1200"/>
            <a:t>El Sitema contribuye con la transparencia en los procesos de evaluación efectuado entre instructor y los pilotos.</a:t>
          </a:r>
          <a:endParaRPr lang="es-ES" sz="2400" kern="1200"/>
        </a:p>
      </dsp:txBody>
      <dsp:txXfrm>
        <a:off x="5113875" y="1677616"/>
        <a:ext cx="4567565" cy="18950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A97D2E-A888-F04E-895F-8A31E46ADB35}">
      <dsp:nvSpPr>
        <dsp:cNvPr id="0" name=""/>
        <dsp:cNvSpPr/>
      </dsp:nvSpPr>
      <dsp:spPr>
        <a:xfrm>
          <a:off x="0" y="807890"/>
          <a:ext cx="9905999" cy="1216800"/>
        </a:xfrm>
        <a:prstGeom prst="roundRect">
          <a:avLst/>
        </a:prstGeom>
        <a:solidFill>
          <a:schemeClr val="accent2">
            <a:shade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s-EC" sz="4400" kern="1200" dirty="0"/>
            <a:t>GENERAL</a:t>
          </a:r>
        </a:p>
      </dsp:txBody>
      <dsp:txXfrm>
        <a:off x="59399" y="867289"/>
        <a:ext cx="9787201" cy="1098002"/>
      </dsp:txXfrm>
    </dsp:sp>
    <dsp:sp modelId="{2CF241CA-A108-2C46-8B93-A040C96DBAA4}">
      <dsp:nvSpPr>
        <dsp:cNvPr id="0" name=""/>
        <dsp:cNvSpPr/>
      </dsp:nvSpPr>
      <dsp:spPr>
        <a:xfrm>
          <a:off x="0" y="2024690"/>
          <a:ext cx="9905999" cy="1480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4515"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s-EC" sz="2800" kern="1200" dirty="0">
              <a:solidFill>
                <a:schemeClr val="bg1"/>
              </a:solidFill>
            </a:rPr>
            <a:t>Implementar un software para la evaluación del plan de vuelo y registro del personal militar en el simulador de desorientación espacial para el Centro de Investigación Científica y Tecnológica del Ejército (CICTE).</a:t>
          </a:r>
        </a:p>
      </dsp:txBody>
      <dsp:txXfrm>
        <a:off x="0" y="2024690"/>
        <a:ext cx="9905999" cy="14800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929E2D-F61D-D945-BA92-3DDFBBC36BEF}">
      <dsp:nvSpPr>
        <dsp:cNvPr id="0" name=""/>
        <dsp:cNvSpPr/>
      </dsp:nvSpPr>
      <dsp:spPr>
        <a:xfrm>
          <a:off x="952352" y="3169919"/>
          <a:ext cx="457157" cy="2813499"/>
        </a:xfrm>
        <a:custGeom>
          <a:avLst/>
          <a:gdLst/>
          <a:ahLst/>
          <a:cxnLst/>
          <a:rect l="0" t="0" r="0" b="0"/>
          <a:pathLst>
            <a:path>
              <a:moveTo>
                <a:pt x="0" y="0"/>
              </a:moveTo>
              <a:lnTo>
                <a:pt x="228578" y="0"/>
              </a:lnTo>
              <a:lnTo>
                <a:pt x="228578" y="2813499"/>
              </a:lnTo>
              <a:lnTo>
                <a:pt x="457157" y="2813499"/>
              </a:lnTo>
            </a:path>
          </a:pathLst>
        </a:custGeom>
        <a:noFill/>
        <a:ln w="15875"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a:off x="1109670" y="4505409"/>
        <a:ext cx="142519" cy="142519"/>
      </dsp:txXfrm>
    </dsp:sp>
    <dsp:sp modelId="{E4FF1489-DBDD-4046-8707-87475EB631C0}">
      <dsp:nvSpPr>
        <dsp:cNvPr id="0" name=""/>
        <dsp:cNvSpPr/>
      </dsp:nvSpPr>
      <dsp:spPr>
        <a:xfrm>
          <a:off x="952352" y="3169919"/>
          <a:ext cx="457157" cy="1770256"/>
        </a:xfrm>
        <a:custGeom>
          <a:avLst/>
          <a:gdLst/>
          <a:ahLst/>
          <a:cxnLst/>
          <a:rect l="0" t="0" r="0" b="0"/>
          <a:pathLst>
            <a:path>
              <a:moveTo>
                <a:pt x="0" y="0"/>
              </a:moveTo>
              <a:lnTo>
                <a:pt x="228578" y="0"/>
              </a:lnTo>
              <a:lnTo>
                <a:pt x="228578" y="1770256"/>
              </a:lnTo>
              <a:lnTo>
                <a:pt x="457157" y="1770256"/>
              </a:lnTo>
            </a:path>
          </a:pathLst>
        </a:custGeom>
        <a:noFill/>
        <a:ln w="15875"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s-ES" sz="700" kern="1200"/>
        </a:p>
      </dsp:txBody>
      <dsp:txXfrm>
        <a:off x="1135222" y="4009339"/>
        <a:ext cx="91416" cy="91416"/>
      </dsp:txXfrm>
    </dsp:sp>
    <dsp:sp modelId="{B28E13EC-50AD-5748-839A-ABFC8F803F9A}">
      <dsp:nvSpPr>
        <dsp:cNvPr id="0" name=""/>
        <dsp:cNvSpPr/>
      </dsp:nvSpPr>
      <dsp:spPr>
        <a:xfrm>
          <a:off x="952352" y="3169919"/>
          <a:ext cx="457157" cy="727013"/>
        </a:xfrm>
        <a:custGeom>
          <a:avLst/>
          <a:gdLst/>
          <a:ahLst/>
          <a:cxnLst/>
          <a:rect l="0" t="0" r="0" b="0"/>
          <a:pathLst>
            <a:path>
              <a:moveTo>
                <a:pt x="0" y="0"/>
              </a:moveTo>
              <a:lnTo>
                <a:pt x="228578" y="0"/>
              </a:lnTo>
              <a:lnTo>
                <a:pt x="228578" y="727013"/>
              </a:lnTo>
              <a:lnTo>
                <a:pt x="457157" y="727013"/>
              </a:lnTo>
            </a:path>
          </a:pathLst>
        </a:custGeom>
        <a:noFill/>
        <a:ln w="15875"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1159460" y="3511956"/>
        <a:ext cx="42940" cy="42940"/>
      </dsp:txXfrm>
    </dsp:sp>
    <dsp:sp modelId="{9213C92C-A737-DC43-984B-97AEBF79E95A}">
      <dsp:nvSpPr>
        <dsp:cNvPr id="0" name=""/>
        <dsp:cNvSpPr/>
      </dsp:nvSpPr>
      <dsp:spPr>
        <a:xfrm>
          <a:off x="952352" y="3025824"/>
          <a:ext cx="457157" cy="144095"/>
        </a:xfrm>
        <a:custGeom>
          <a:avLst/>
          <a:gdLst/>
          <a:ahLst/>
          <a:cxnLst/>
          <a:rect l="0" t="0" r="0" b="0"/>
          <a:pathLst>
            <a:path>
              <a:moveTo>
                <a:pt x="0" y="144095"/>
              </a:moveTo>
              <a:lnTo>
                <a:pt x="228578" y="144095"/>
              </a:lnTo>
              <a:lnTo>
                <a:pt x="228578" y="0"/>
              </a:lnTo>
              <a:lnTo>
                <a:pt x="457157" y="0"/>
              </a:lnTo>
            </a:path>
          </a:pathLst>
        </a:custGeom>
        <a:noFill/>
        <a:ln w="15875"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1168947" y="3085889"/>
        <a:ext cx="23966" cy="23966"/>
      </dsp:txXfrm>
    </dsp:sp>
    <dsp:sp modelId="{3A4CEBA5-CD58-754F-8FAF-B8CE0FF95B23}">
      <dsp:nvSpPr>
        <dsp:cNvPr id="0" name=""/>
        <dsp:cNvSpPr/>
      </dsp:nvSpPr>
      <dsp:spPr>
        <a:xfrm>
          <a:off x="952352" y="1912108"/>
          <a:ext cx="457157" cy="1257811"/>
        </a:xfrm>
        <a:custGeom>
          <a:avLst/>
          <a:gdLst/>
          <a:ahLst/>
          <a:cxnLst/>
          <a:rect l="0" t="0" r="0" b="0"/>
          <a:pathLst>
            <a:path>
              <a:moveTo>
                <a:pt x="0" y="1257811"/>
              </a:moveTo>
              <a:lnTo>
                <a:pt x="228578" y="1257811"/>
              </a:lnTo>
              <a:lnTo>
                <a:pt x="228578" y="0"/>
              </a:lnTo>
              <a:lnTo>
                <a:pt x="457157" y="0"/>
              </a:lnTo>
            </a:path>
          </a:pathLst>
        </a:custGeom>
        <a:noFill/>
        <a:ln w="15875"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1147473" y="2507556"/>
        <a:ext cx="66915" cy="66915"/>
      </dsp:txXfrm>
    </dsp:sp>
    <dsp:sp modelId="{4E4FA8E4-E311-BB44-BA6F-8EC192F97250}">
      <dsp:nvSpPr>
        <dsp:cNvPr id="0" name=""/>
        <dsp:cNvSpPr/>
      </dsp:nvSpPr>
      <dsp:spPr>
        <a:xfrm>
          <a:off x="952352" y="577406"/>
          <a:ext cx="457157" cy="2592513"/>
        </a:xfrm>
        <a:custGeom>
          <a:avLst/>
          <a:gdLst/>
          <a:ahLst/>
          <a:cxnLst/>
          <a:rect l="0" t="0" r="0" b="0"/>
          <a:pathLst>
            <a:path>
              <a:moveTo>
                <a:pt x="0" y="2592513"/>
              </a:moveTo>
              <a:lnTo>
                <a:pt x="228578" y="2592513"/>
              </a:lnTo>
              <a:lnTo>
                <a:pt x="228578" y="0"/>
              </a:lnTo>
              <a:lnTo>
                <a:pt x="457157" y="0"/>
              </a:lnTo>
            </a:path>
          </a:pathLst>
        </a:custGeom>
        <a:noFill/>
        <a:ln w="15875"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s-ES" sz="1000" kern="1200"/>
        </a:p>
      </dsp:txBody>
      <dsp:txXfrm>
        <a:off x="1115118" y="1807850"/>
        <a:ext cx="131625" cy="131625"/>
      </dsp:txXfrm>
    </dsp:sp>
    <dsp:sp modelId="{18E132E5-267B-4D4A-95EC-388AE1366F82}">
      <dsp:nvSpPr>
        <dsp:cNvPr id="0" name=""/>
        <dsp:cNvSpPr/>
      </dsp:nvSpPr>
      <dsp:spPr>
        <a:xfrm rot="16200000">
          <a:off x="-1230004" y="2821476"/>
          <a:ext cx="3667825" cy="696886"/>
        </a:xfrm>
        <a:prstGeom prst="rect">
          <a:avLst/>
        </a:prstGeom>
        <a:gradFill rotWithShape="0">
          <a:gsLst>
            <a:gs pos="0">
              <a:schemeClr val="accent2">
                <a:shade val="60000"/>
                <a:hueOff val="0"/>
                <a:satOff val="0"/>
                <a:lumOff val="0"/>
                <a:alphaOff val="0"/>
                <a:tint val="94000"/>
                <a:satMod val="105000"/>
                <a:lumMod val="102000"/>
              </a:schemeClr>
            </a:gs>
            <a:gs pos="100000">
              <a:schemeClr val="accent2">
                <a:shade val="60000"/>
                <a:hueOff val="0"/>
                <a:satOff val="0"/>
                <a:lumOff val="0"/>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s-EC" sz="3200" kern="1200" dirty="0"/>
            <a:t>ESPECÍFICOS</a:t>
          </a:r>
        </a:p>
      </dsp:txBody>
      <dsp:txXfrm>
        <a:off x="-1230004" y="2821476"/>
        <a:ext cx="3667825" cy="696886"/>
      </dsp:txXfrm>
    </dsp:sp>
    <dsp:sp modelId="{667675B6-8FB8-9444-94E3-06DEB1038064}">
      <dsp:nvSpPr>
        <dsp:cNvPr id="0" name=""/>
        <dsp:cNvSpPr/>
      </dsp:nvSpPr>
      <dsp:spPr>
        <a:xfrm>
          <a:off x="1409509" y="7976"/>
          <a:ext cx="8241023" cy="1138859"/>
        </a:xfrm>
        <a:prstGeom prst="rect">
          <a:avLst/>
        </a:prstGeom>
        <a:solidFill>
          <a:schemeClr val="bg2">
            <a:lumMod val="75000"/>
            <a:lumOff val="2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C" sz="2400" kern="1200" dirty="0"/>
            <a:t>Realizar una revisión de literatura sobre el framework Visual Studio Team Services como herramienta para el manejo Scrum como metodología ágil para el desarrollo de proyectos.</a:t>
          </a:r>
        </a:p>
      </dsp:txBody>
      <dsp:txXfrm>
        <a:off x="1409509" y="7976"/>
        <a:ext cx="8241023" cy="1138859"/>
      </dsp:txXfrm>
    </dsp:sp>
    <dsp:sp modelId="{713FF890-88DB-924E-9A84-0690F655E272}">
      <dsp:nvSpPr>
        <dsp:cNvPr id="0" name=""/>
        <dsp:cNvSpPr/>
      </dsp:nvSpPr>
      <dsp:spPr>
        <a:xfrm>
          <a:off x="1409509" y="1321058"/>
          <a:ext cx="8241023" cy="1182101"/>
        </a:xfrm>
        <a:prstGeom prst="rect">
          <a:avLst/>
        </a:prstGeom>
        <a:solidFill>
          <a:schemeClr val="bg2">
            <a:lumMod val="75000"/>
            <a:lumOff val="2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C" sz="2400" kern="1200" dirty="0"/>
            <a:t>Realizar una revisión de literatura sobre investigaciones recientes a la automatización de evaluación de vuelos en pilotos y sistemas de registro y autenticación Smart.</a:t>
          </a:r>
        </a:p>
      </dsp:txBody>
      <dsp:txXfrm>
        <a:off x="1409509" y="1321058"/>
        <a:ext cx="8241023" cy="1182101"/>
      </dsp:txXfrm>
    </dsp:sp>
    <dsp:sp modelId="{409FAEED-261F-B240-A84E-1C51DC7BC112}">
      <dsp:nvSpPr>
        <dsp:cNvPr id="0" name=""/>
        <dsp:cNvSpPr/>
      </dsp:nvSpPr>
      <dsp:spPr>
        <a:xfrm>
          <a:off x="1409509" y="2677381"/>
          <a:ext cx="8241023" cy="696886"/>
        </a:xfrm>
        <a:prstGeom prst="rect">
          <a:avLst/>
        </a:prstGeom>
        <a:solidFill>
          <a:schemeClr val="bg2">
            <a:lumMod val="75000"/>
            <a:lumOff val="2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C" sz="2400" kern="1200" dirty="0"/>
            <a:t>Emplear la metodología Scrum para la planificación, diseño, desarrollo y pruebas de la solución planteada.</a:t>
          </a:r>
        </a:p>
      </dsp:txBody>
      <dsp:txXfrm>
        <a:off x="1409509" y="2677381"/>
        <a:ext cx="8241023" cy="696886"/>
      </dsp:txXfrm>
    </dsp:sp>
    <dsp:sp modelId="{FC8AC277-81E1-8F44-B6A8-A994DA027F23}">
      <dsp:nvSpPr>
        <dsp:cNvPr id="0" name=""/>
        <dsp:cNvSpPr/>
      </dsp:nvSpPr>
      <dsp:spPr>
        <a:xfrm>
          <a:off x="1409509" y="3548489"/>
          <a:ext cx="8241023" cy="696886"/>
        </a:xfrm>
        <a:prstGeom prst="rect">
          <a:avLst/>
        </a:prstGeom>
        <a:solidFill>
          <a:schemeClr val="bg2">
            <a:lumMod val="75000"/>
            <a:lumOff val="2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C" sz="2400" kern="1200" dirty="0"/>
            <a:t>Realizar el diagrama de arquitectura del sistema.</a:t>
          </a:r>
        </a:p>
      </dsp:txBody>
      <dsp:txXfrm>
        <a:off x="1409509" y="3548489"/>
        <a:ext cx="8241023" cy="696886"/>
      </dsp:txXfrm>
    </dsp:sp>
    <dsp:sp modelId="{291B339C-2F7F-9B43-A0F5-6E9F73E85C33}">
      <dsp:nvSpPr>
        <dsp:cNvPr id="0" name=""/>
        <dsp:cNvSpPr/>
      </dsp:nvSpPr>
      <dsp:spPr>
        <a:xfrm>
          <a:off x="1409509" y="4419598"/>
          <a:ext cx="8241023" cy="1041156"/>
        </a:xfrm>
        <a:prstGeom prst="rect">
          <a:avLst/>
        </a:prstGeom>
        <a:solidFill>
          <a:schemeClr val="bg2">
            <a:lumMod val="75000"/>
            <a:lumOff val="2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C" sz="2400" kern="1200" dirty="0"/>
            <a:t>Desarrollar un api de integración para la conectividad con el lector biométrico dactilar y sistema que controla el simulador de desorientación espacial.  </a:t>
          </a:r>
        </a:p>
      </dsp:txBody>
      <dsp:txXfrm>
        <a:off x="1409509" y="4419598"/>
        <a:ext cx="8241023" cy="1041156"/>
      </dsp:txXfrm>
    </dsp:sp>
    <dsp:sp modelId="{F14FD948-E880-FA48-BAD8-9CF63DF0A4B0}">
      <dsp:nvSpPr>
        <dsp:cNvPr id="0" name=""/>
        <dsp:cNvSpPr/>
      </dsp:nvSpPr>
      <dsp:spPr>
        <a:xfrm>
          <a:off x="1409509" y="5634976"/>
          <a:ext cx="8241023" cy="696886"/>
        </a:xfrm>
        <a:prstGeom prst="rect">
          <a:avLst/>
        </a:prstGeom>
        <a:solidFill>
          <a:schemeClr val="bg2">
            <a:lumMod val="75000"/>
            <a:lumOff val="2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EC" sz="2200" kern="1200" dirty="0"/>
            <a:t>Realizar la integración del TDD para las pruebas de aceptación y la automatización de procesos con VSTS para las pruebas funcionales. </a:t>
          </a:r>
        </a:p>
      </dsp:txBody>
      <dsp:txXfrm>
        <a:off x="1409509" y="5634976"/>
        <a:ext cx="8241023" cy="6968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BF3402-96FE-3044-9923-8C73A9F7255F}">
      <dsp:nvSpPr>
        <dsp:cNvPr id="0" name=""/>
        <dsp:cNvSpPr/>
      </dsp:nvSpPr>
      <dsp:spPr>
        <a:xfrm>
          <a:off x="1461595" y="2554351"/>
          <a:ext cx="1699261" cy="1458592"/>
        </a:xfrm>
        <a:prstGeom prst="hexagon">
          <a:avLst>
            <a:gd name="adj" fmla="val 25000"/>
            <a:gd name="vf" fmla="val 115470"/>
          </a:avLst>
        </a:prstGeom>
        <a:gradFill rotWithShape="0">
          <a:gsLst>
            <a:gs pos="0">
              <a:schemeClr val="accent2">
                <a:shade val="50000"/>
                <a:hueOff val="0"/>
                <a:satOff val="0"/>
                <a:lumOff val="0"/>
                <a:alphaOff val="0"/>
                <a:tint val="94000"/>
                <a:satMod val="105000"/>
                <a:lumMod val="102000"/>
              </a:schemeClr>
            </a:gs>
            <a:gs pos="100000">
              <a:schemeClr val="accent2">
                <a:shade val="50000"/>
                <a:hueOff val="0"/>
                <a:satOff val="0"/>
                <a:lumOff val="0"/>
                <a:alphaOff val="0"/>
                <a:shade val="74000"/>
                <a:satMod val="128000"/>
                <a:lumMod val="100000"/>
              </a:schemeClr>
            </a:gs>
          </a:gsLst>
          <a:lin ang="5400000" scaled="0"/>
        </a:gradFill>
        <a:ln w="9525" cap="flat" cmpd="sng" algn="ctr">
          <a:solidFill>
            <a:schemeClr val="accent2">
              <a:shade val="50000"/>
              <a:hueOff val="0"/>
              <a:satOff val="0"/>
              <a:lumOff val="0"/>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es-EC" sz="2200" kern="1200"/>
            <a:t>ANGULAR 6</a:t>
          </a:r>
        </a:p>
      </dsp:txBody>
      <dsp:txXfrm>
        <a:off x="1724749" y="2780234"/>
        <a:ext cx="1172953" cy="1006826"/>
      </dsp:txXfrm>
    </dsp:sp>
    <dsp:sp modelId="{072C6876-8156-E14C-9E2C-03876AE0494A}">
      <dsp:nvSpPr>
        <dsp:cNvPr id="0" name=""/>
        <dsp:cNvSpPr/>
      </dsp:nvSpPr>
      <dsp:spPr>
        <a:xfrm>
          <a:off x="1502427" y="3206719"/>
          <a:ext cx="197880" cy="170950"/>
        </a:xfrm>
        <a:prstGeom prst="hexagon">
          <a:avLst>
            <a:gd name="adj" fmla="val 25000"/>
            <a:gd name="vf" fmla="val 115470"/>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160B3712-9164-6341-AEBC-94AF647A2061}">
      <dsp:nvSpPr>
        <dsp:cNvPr id="0" name=""/>
        <dsp:cNvSpPr/>
      </dsp:nvSpPr>
      <dsp:spPr>
        <a:xfrm>
          <a:off x="0" y="1748127"/>
          <a:ext cx="1699261" cy="1458592"/>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a:ln w="9525" cap="flat" cmpd="sng" algn="ctr">
          <a:solidFill>
            <a:schemeClr val="accent2">
              <a:shade val="5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sp>
    <dsp:sp modelId="{BA3A876A-8739-464D-8EFD-7B66E4BA426A}">
      <dsp:nvSpPr>
        <dsp:cNvPr id="0" name=""/>
        <dsp:cNvSpPr/>
      </dsp:nvSpPr>
      <dsp:spPr>
        <a:xfrm>
          <a:off x="1163203" y="3013159"/>
          <a:ext cx="197880" cy="170950"/>
        </a:xfrm>
        <a:prstGeom prst="hexagon">
          <a:avLst>
            <a:gd name="adj" fmla="val 25000"/>
            <a:gd name="vf" fmla="val 115470"/>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64800CA9-8E4E-764F-85B1-D9E9E97D3D76}">
      <dsp:nvSpPr>
        <dsp:cNvPr id="0" name=""/>
        <dsp:cNvSpPr/>
      </dsp:nvSpPr>
      <dsp:spPr>
        <a:xfrm>
          <a:off x="2924237" y="1743715"/>
          <a:ext cx="1699261" cy="1458592"/>
        </a:xfrm>
        <a:prstGeom prst="hexagon">
          <a:avLst>
            <a:gd name="adj" fmla="val 25000"/>
            <a:gd name="vf" fmla="val 115470"/>
          </a:avLst>
        </a:prstGeom>
        <a:gradFill rotWithShape="0">
          <a:gsLst>
            <a:gs pos="0">
              <a:schemeClr val="accent2">
                <a:shade val="50000"/>
                <a:hueOff val="67205"/>
                <a:satOff val="2726"/>
                <a:lumOff val="9596"/>
                <a:alphaOff val="0"/>
                <a:tint val="94000"/>
                <a:satMod val="105000"/>
                <a:lumMod val="102000"/>
              </a:schemeClr>
            </a:gs>
            <a:gs pos="100000">
              <a:schemeClr val="accent2">
                <a:shade val="50000"/>
                <a:hueOff val="67205"/>
                <a:satOff val="2726"/>
                <a:lumOff val="9596"/>
                <a:alphaOff val="0"/>
                <a:shade val="74000"/>
                <a:satMod val="128000"/>
                <a:lumMod val="100000"/>
              </a:schemeClr>
            </a:gs>
          </a:gsLst>
          <a:lin ang="5400000" scaled="0"/>
        </a:gradFill>
        <a:ln w="9525" cap="flat" cmpd="sng" algn="ctr">
          <a:solidFill>
            <a:schemeClr val="accent2">
              <a:shade val="50000"/>
              <a:hueOff val="67205"/>
              <a:satOff val="2726"/>
              <a:lumOff val="9596"/>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es-EC" sz="2200" kern="1200"/>
            <a:t>REST-FULL</a:t>
          </a:r>
        </a:p>
      </dsp:txBody>
      <dsp:txXfrm>
        <a:off x="3187391" y="1969598"/>
        <a:ext cx="1172953" cy="1006826"/>
      </dsp:txXfrm>
    </dsp:sp>
    <dsp:sp modelId="{E2A50277-DAEA-7B41-B512-372BB3BC299E}">
      <dsp:nvSpPr>
        <dsp:cNvPr id="0" name=""/>
        <dsp:cNvSpPr/>
      </dsp:nvSpPr>
      <dsp:spPr>
        <a:xfrm>
          <a:off x="4093723" y="3005439"/>
          <a:ext cx="197880" cy="170950"/>
        </a:xfrm>
        <a:prstGeom prst="hexagon">
          <a:avLst>
            <a:gd name="adj" fmla="val 25000"/>
            <a:gd name="vf" fmla="val 115470"/>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1C41894C-CC9F-0C4C-94D8-D14CD58B4571}">
      <dsp:nvSpPr>
        <dsp:cNvPr id="0" name=""/>
        <dsp:cNvSpPr/>
      </dsp:nvSpPr>
      <dsp:spPr>
        <a:xfrm>
          <a:off x="4385832" y="2551593"/>
          <a:ext cx="1699261" cy="1458592"/>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1000" b="-11000"/>
          </a:stretch>
        </a:blipFill>
        <a:ln w="9525" cap="flat" cmpd="sng" algn="ctr">
          <a:solidFill>
            <a:schemeClr val="accent2">
              <a:shade val="50000"/>
              <a:hueOff val="60416"/>
              <a:satOff val="2966"/>
              <a:lumOff val="8822"/>
              <a:alphaOff val="0"/>
            </a:schemeClr>
          </a:solidFill>
          <a:prstDash val="solid"/>
        </a:ln>
        <a:effectLst/>
      </dsp:spPr>
      <dsp:style>
        <a:lnRef idx="1">
          <a:scrgbClr r="0" g="0" b="0"/>
        </a:lnRef>
        <a:fillRef idx="1">
          <a:scrgbClr r="0" g="0" b="0"/>
        </a:fillRef>
        <a:effectRef idx="2">
          <a:scrgbClr r="0" g="0" b="0"/>
        </a:effectRef>
        <a:fontRef idx="minor"/>
      </dsp:style>
    </dsp:sp>
    <dsp:sp modelId="{1F813BEA-F4EA-CF4F-A1ED-062DE5E2B019}">
      <dsp:nvSpPr>
        <dsp:cNvPr id="0" name=""/>
        <dsp:cNvSpPr/>
      </dsp:nvSpPr>
      <dsp:spPr>
        <a:xfrm>
          <a:off x="4426665" y="3200653"/>
          <a:ext cx="197880" cy="170950"/>
        </a:xfrm>
        <a:prstGeom prst="hexagon">
          <a:avLst>
            <a:gd name="adj" fmla="val 25000"/>
            <a:gd name="vf" fmla="val 115470"/>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14168756-487B-7743-BD81-44534E917399}">
      <dsp:nvSpPr>
        <dsp:cNvPr id="0" name=""/>
        <dsp:cNvSpPr/>
      </dsp:nvSpPr>
      <dsp:spPr>
        <a:xfrm>
          <a:off x="1461595" y="941903"/>
          <a:ext cx="1699261" cy="1458592"/>
        </a:xfrm>
        <a:prstGeom prst="hexagon">
          <a:avLst>
            <a:gd name="adj" fmla="val 25000"/>
            <a:gd name="vf" fmla="val 115470"/>
          </a:avLst>
        </a:prstGeom>
        <a:gradFill rotWithShape="0">
          <a:gsLst>
            <a:gs pos="0">
              <a:schemeClr val="accent2">
                <a:shade val="50000"/>
                <a:hueOff val="134410"/>
                <a:satOff val="5453"/>
                <a:lumOff val="19192"/>
                <a:alphaOff val="0"/>
                <a:tint val="94000"/>
                <a:satMod val="105000"/>
                <a:lumMod val="102000"/>
              </a:schemeClr>
            </a:gs>
            <a:gs pos="100000">
              <a:schemeClr val="accent2">
                <a:shade val="50000"/>
                <a:hueOff val="134410"/>
                <a:satOff val="5453"/>
                <a:lumOff val="19192"/>
                <a:alphaOff val="0"/>
                <a:shade val="74000"/>
                <a:satMod val="128000"/>
                <a:lumMod val="100000"/>
              </a:schemeClr>
            </a:gs>
          </a:gsLst>
          <a:lin ang="5400000" scaled="0"/>
        </a:gradFill>
        <a:ln w="9525" cap="flat" cmpd="sng" algn="ctr">
          <a:solidFill>
            <a:schemeClr val="accent2">
              <a:shade val="50000"/>
              <a:hueOff val="134410"/>
              <a:satOff val="5453"/>
              <a:lumOff val="19192"/>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es-EC" sz="2200" kern="1200"/>
            <a:t>AUTH0</a:t>
          </a:r>
        </a:p>
      </dsp:txBody>
      <dsp:txXfrm>
        <a:off x="1724749" y="1167786"/>
        <a:ext cx="1172953" cy="1006826"/>
      </dsp:txXfrm>
    </dsp:sp>
    <dsp:sp modelId="{DC65FCA0-D575-0947-94DF-7A7E41C5F1AB}">
      <dsp:nvSpPr>
        <dsp:cNvPr id="0" name=""/>
        <dsp:cNvSpPr/>
      </dsp:nvSpPr>
      <dsp:spPr>
        <a:xfrm>
          <a:off x="2618516" y="961755"/>
          <a:ext cx="197880" cy="170950"/>
        </a:xfrm>
        <a:prstGeom prst="hexagon">
          <a:avLst>
            <a:gd name="adj" fmla="val 25000"/>
            <a:gd name="vf" fmla="val 115470"/>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71EC9420-8D60-1247-BDC0-1F371E0868F8}">
      <dsp:nvSpPr>
        <dsp:cNvPr id="0" name=""/>
        <dsp:cNvSpPr/>
      </dsp:nvSpPr>
      <dsp:spPr>
        <a:xfrm>
          <a:off x="2924237" y="130716"/>
          <a:ext cx="1699261" cy="1458592"/>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6000" r="-46000"/>
          </a:stretch>
        </a:blipFill>
        <a:ln w="9525" cap="flat" cmpd="sng" algn="ctr">
          <a:solidFill>
            <a:schemeClr val="accent2">
              <a:shade val="50000"/>
              <a:hueOff val="120832"/>
              <a:satOff val="5933"/>
              <a:lumOff val="17643"/>
              <a:alphaOff val="0"/>
            </a:schemeClr>
          </a:solidFill>
          <a:prstDash val="solid"/>
        </a:ln>
        <a:effectLst/>
      </dsp:spPr>
      <dsp:style>
        <a:lnRef idx="1">
          <a:scrgbClr r="0" g="0" b="0"/>
        </a:lnRef>
        <a:fillRef idx="1">
          <a:scrgbClr r="0" g="0" b="0"/>
        </a:fillRef>
        <a:effectRef idx="2">
          <a:scrgbClr r="0" g="0" b="0"/>
        </a:effectRef>
        <a:fontRef idx="minor"/>
      </dsp:style>
    </dsp:sp>
    <dsp:sp modelId="{9E6BACE1-2050-DA4C-B3F7-F70432C5AD3F}">
      <dsp:nvSpPr>
        <dsp:cNvPr id="0" name=""/>
        <dsp:cNvSpPr/>
      </dsp:nvSpPr>
      <dsp:spPr>
        <a:xfrm>
          <a:off x="2972398" y="777019"/>
          <a:ext cx="197880" cy="170950"/>
        </a:xfrm>
        <a:prstGeom prst="hexagon">
          <a:avLst>
            <a:gd name="adj" fmla="val 25000"/>
            <a:gd name="vf" fmla="val 115470"/>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A6308F20-A4C1-C743-B992-DEB315721607}">
      <dsp:nvSpPr>
        <dsp:cNvPr id="0" name=""/>
        <dsp:cNvSpPr/>
      </dsp:nvSpPr>
      <dsp:spPr>
        <a:xfrm>
          <a:off x="4385832" y="938594"/>
          <a:ext cx="1699261" cy="1458592"/>
        </a:xfrm>
        <a:prstGeom prst="hexagon">
          <a:avLst>
            <a:gd name="adj" fmla="val 25000"/>
            <a:gd name="vf" fmla="val 115470"/>
          </a:avLst>
        </a:prstGeom>
        <a:gradFill rotWithShape="0">
          <a:gsLst>
            <a:gs pos="0">
              <a:schemeClr val="accent2">
                <a:shade val="50000"/>
                <a:hueOff val="201614"/>
                <a:satOff val="8179"/>
                <a:lumOff val="28788"/>
                <a:alphaOff val="0"/>
                <a:tint val="94000"/>
                <a:satMod val="105000"/>
                <a:lumMod val="102000"/>
              </a:schemeClr>
            </a:gs>
            <a:gs pos="100000">
              <a:schemeClr val="accent2">
                <a:shade val="50000"/>
                <a:hueOff val="201614"/>
                <a:satOff val="8179"/>
                <a:lumOff val="28788"/>
                <a:alphaOff val="0"/>
                <a:shade val="74000"/>
                <a:satMod val="128000"/>
                <a:lumMod val="100000"/>
              </a:schemeClr>
            </a:gs>
          </a:gsLst>
          <a:lin ang="5400000" scaled="0"/>
        </a:gradFill>
        <a:ln w="9525" cap="flat" cmpd="sng" algn="ctr">
          <a:solidFill>
            <a:schemeClr val="accent2">
              <a:shade val="50000"/>
              <a:hueOff val="201614"/>
              <a:satOff val="8179"/>
              <a:lumOff val="28788"/>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es-EC" sz="2200" kern="1200"/>
            <a:t>JAVA</a:t>
          </a:r>
        </a:p>
      </dsp:txBody>
      <dsp:txXfrm>
        <a:off x="4648986" y="1164477"/>
        <a:ext cx="1172953" cy="1006826"/>
      </dsp:txXfrm>
    </dsp:sp>
    <dsp:sp modelId="{A119565E-3FC3-6C4B-B5C4-574D9E86C157}">
      <dsp:nvSpPr>
        <dsp:cNvPr id="0" name=""/>
        <dsp:cNvSpPr/>
      </dsp:nvSpPr>
      <dsp:spPr>
        <a:xfrm>
          <a:off x="5855803" y="1584897"/>
          <a:ext cx="197880" cy="170950"/>
        </a:xfrm>
        <a:prstGeom prst="hexagon">
          <a:avLst>
            <a:gd name="adj" fmla="val 25000"/>
            <a:gd name="vf" fmla="val 115470"/>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34D473C1-F05E-2446-8392-455331C561F8}">
      <dsp:nvSpPr>
        <dsp:cNvPr id="0" name=""/>
        <dsp:cNvSpPr/>
      </dsp:nvSpPr>
      <dsp:spPr>
        <a:xfrm>
          <a:off x="5847427" y="1758604"/>
          <a:ext cx="1699261" cy="1458592"/>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3000" b="-13000"/>
          </a:stretch>
        </a:blipFill>
        <a:ln w="9525" cap="flat" cmpd="sng" algn="ctr">
          <a:solidFill>
            <a:schemeClr val="accent2">
              <a:shade val="50000"/>
              <a:hueOff val="181248"/>
              <a:satOff val="8899"/>
              <a:lumOff val="26465"/>
              <a:alphaOff val="0"/>
            </a:schemeClr>
          </a:solidFill>
          <a:prstDash val="solid"/>
        </a:ln>
        <a:effectLst/>
      </dsp:spPr>
      <dsp:style>
        <a:lnRef idx="1">
          <a:scrgbClr r="0" g="0" b="0"/>
        </a:lnRef>
        <a:fillRef idx="1">
          <a:scrgbClr r="0" g="0" b="0"/>
        </a:fillRef>
        <a:effectRef idx="2">
          <a:scrgbClr r="0" g="0" b="0"/>
        </a:effectRef>
        <a:fontRef idx="minor"/>
      </dsp:style>
    </dsp:sp>
    <dsp:sp modelId="{65D32BA3-8F92-864C-B359-6139853657C6}">
      <dsp:nvSpPr>
        <dsp:cNvPr id="0" name=""/>
        <dsp:cNvSpPr/>
      </dsp:nvSpPr>
      <dsp:spPr>
        <a:xfrm>
          <a:off x="6178276" y="1785074"/>
          <a:ext cx="197880" cy="170950"/>
        </a:xfrm>
        <a:prstGeom prst="hexagon">
          <a:avLst>
            <a:gd name="adj" fmla="val 25000"/>
            <a:gd name="vf" fmla="val 115470"/>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ADB14875-4152-9846-83D0-584AD6844DE9}">
      <dsp:nvSpPr>
        <dsp:cNvPr id="0" name=""/>
        <dsp:cNvSpPr/>
      </dsp:nvSpPr>
      <dsp:spPr>
        <a:xfrm>
          <a:off x="5847427" y="146157"/>
          <a:ext cx="1699261" cy="1458592"/>
        </a:xfrm>
        <a:prstGeom prst="hexagon">
          <a:avLst>
            <a:gd name="adj" fmla="val 25000"/>
            <a:gd name="vf" fmla="val 115470"/>
          </a:avLst>
        </a:prstGeom>
        <a:gradFill rotWithShape="0">
          <a:gsLst>
            <a:gs pos="0">
              <a:schemeClr val="accent2">
                <a:shade val="50000"/>
                <a:hueOff val="268819"/>
                <a:satOff val="10906"/>
                <a:lumOff val="38384"/>
                <a:alphaOff val="0"/>
                <a:tint val="94000"/>
                <a:satMod val="105000"/>
                <a:lumMod val="102000"/>
              </a:schemeClr>
            </a:gs>
            <a:gs pos="100000">
              <a:schemeClr val="accent2">
                <a:shade val="50000"/>
                <a:hueOff val="268819"/>
                <a:satOff val="10906"/>
                <a:lumOff val="38384"/>
                <a:alphaOff val="0"/>
                <a:shade val="74000"/>
                <a:satMod val="128000"/>
                <a:lumMod val="100000"/>
              </a:schemeClr>
            </a:gs>
          </a:gsLst>
          <a:lin ang="5400000" scaled="0"/>
        </a:gradFill>
        <a:ln w="9525" cap="flat" cmpd="sng" algn="ctr">
          <a:solidFill>
            <a:schemeClr val="accent2">
              <a:shade val="50000"/>
              <a:hueOff val="268819"/>
              <a:satOff val="10906"/>
              <a:lumOff val="38384"/>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es-EC" sz="2200" kern="1200"/>
            <a:t>MYSQL</a:t>
          </a:r>
        </a:p>
      </dsp:txBody>
      <dsp:txXfrm>
        <a:off x="6110581" y="372040"/>
        <a:ext cx="1172953" cy="1006826"/>
      </dsp:txXfrm>
    </dsp:sp>
    <dsp:sp modelId="{94482279-B146-F541-AA87-0DA51EF82BB9}">
      <dsp:nvSpPr>
        <dsp:cNvPr id="0" name=""/>
        <dsp:cNvSpPr/>
      </dsp:nvSpPr>
      <dsp:spPr>
        <a:xfrm>
          <a:off x="7317399" y="800180"/>
          <a:ext cx="197880" cy="170950"/>
        </a:xfrm>
        <a:prstGeom prst="hexagon">
          <a:avLst>
            <a:gd name="adj" fmla="val 25000"/>
            <a:gd name="vf" fmla="val 115470"/>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052CC186-9F6B-2647-AABD-E1E164190B68}">
      <dsp:nvSpPr>
        <dsp:cNvPr id="0" name=""/>
        <dsp:cNvSpPr/>
      </dsp:nvSpPr>
      <dsp:spPr>
        <a:xfrm>
          <a:off x="7310070" y="960101"/>
          <a:ext cx="1699261" cy="1458592"/>
        </a:xfrm>
        <a:prstGeom prst="hexagon">
          <a:avLst>
            <a:gd name="adj" fmla="val 25000"/>
            <a:gd name="vf" fmla="val 11547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3000" r="-33000"/>
          </a:stretch>
        </a:blipFill>
        <a:ln w="9525" cap="flat" cmpd="sng" algn="ctr">
          <a:solidFill>
            <a:schemeClr val="accent2">
              <a:shade val="50000"/>
              <a:hueOff val="241663"/>
              <a:satOff val="11866"/>
              <a:lumOff val="35286"/>
              <a:alphaOff val="0"/>
            </a:schemeClr>
          </a:solidFill>
          <a:prstDash val="solid"/>
        </a:ln>
        <a:effectLst/>
      </dsp:spPr>
      <dsp:style>
        <a:lnRef idx="1">
          <a:scrgbClr r="0" g="0" b="0"/>
        </a:lnRef>
        <a:fillRef idx="1">
          <a:scrgbClr r="0" g="0" b="0"/>
        </a:fillRef>
        <a:effectRef idx="2">
          <a:scrgbClr r="0" g="0" b="0"/>
        </a:effectRef>
        <a:fontRef idx="minor"/>
      </dsp:style>
    </dsp:sp>
    <dsp:sp modelId="{6B853130-4A1F-5248-BE1F-F50A347C382F}">
      <dsp:nvSpPr>
        <dsp:cNvPr id="0" name=""/>
        <dsp:cNvSpPr/>
      </dsp:nvSpPr>
      <dsp:spPr>
        <a:xfrm>
          <a:off x="7648247" y="992637"/>
          <a:ext cx="197880" cy="170950"/>
        </a:xfrm>
        <a:prstGeom prst="hexagon">
          <a:avLst>
            <a:gd name="adj" fmla="val 25000"/>
            <a:gd name="vf" fmla="val 115470"/>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E9D18487-36A6-8C41-A7A1-1F63415412B3}">
      <dsp:nvSpPr>
        <dsp:cNvPr id="0" name=""/>
        <dsp:cNvSpPr/>
      </dsp:nvSpPr>
      <dsp:spPr>
        <a:xfrm>
          <a:off x="7310070" y="2570343"/>
          <a:ext cx="1699261" cy="1458592"/>
        </a:xfrm>
        <a:prstGeom prst="hexagon">
          <a:avLst>
            <a:gd name="adj" fmla="val 25000"/>
            <a:gd name="vf" fmla="val 115470"/>
          </a:avLst>
        </a:prstGeom>
        <a:gradFill rotWithShape="0">
          <a:gsLst>
            <a:gs pos="0">
              <a:schemeClr val="accent2">
                <a:shade val="50000"/>
                <a:hueOff val="268819"/>
                <a:satOff val="10906"/>
                <a:lumOff val="38384"/>
                <a:alphaOff val="0"/>
                <a:tint val="94000"/>
                <a:satMod val="105000"/>
                <a:lumMod val="102000"/>
              </a:schemeClr>
            </a:gs>
            <a:gs pos="100000">
              <a:schemeClr val="accent2">
                <a:shade val="50000"/>
                <a:hueOff val="268819"/>
                <a:satOff val="10906"/>
                <a:lumOff val="38384"/>
                <a:alphaOff val="0"/>
                <a:shade val="74000"/>
                <a:satMod val="128000"/>
                <a:lumMod val="100000"/>
              </a:schemeClr>
            </a:gs>
          </a:gsLst>
          <a:lin ang="5400000" scaled="0"/>
        </a:gradFill>
        <a:ln w="9525" cap="flat" cmpd="sng" algn="ctr">
          <a:solidFill>
            <a:schemeClr val="accent2">
              <a:shade val="50000"/>
              <a:hueOff val="268819"/>
              <a:satOff val="10906"/>
              <a:lumOff val="38384"/>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es-EC" sz="2200" kern="1200"/>
            <a:t>Azure DevOps</a:t>
          </a:r>
        </a:p>
      </dsp:txBody>
      <dsp:txXfrm>
        <a:off x="7573224" y="2796226"/>
        <a:ext cx="1172953" cy="1006826"/>
      </dsp:txXfrm>
    </dsp:sp>
    <dsp:sp modelId="{90113073-A7A6-1C4B-B699-54A48FDD25F4}">
      <dsp:nvSpPr>
        <dsp:cNvPr id="0" name=""/>
        <dsp:cNvSpPr/>
      </dsp:nvSpPr>
      <dsp:spPr>
        <a:xfrm>
          <a:off x="7646153" y="3848059"/>
          <a:ext cx="197880" cy="170950"/>
        </a:xfrm>
        <a:prstGeom prst="hexagon">
          <a:avLst>
            <a:gd name="adj" fmla="val 25000"/>
            <a:gd name="vf" fmla="val 115470"/>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2FFEB7F2-43DC-C148-803E-E2A5313C73A9}">
      <dsp:nvSpPr>
        <dsp:cNvPr id="0" name=""/>
        <dsp:cNvSpPr/>
      </dsp:nvSpPr>
      <dsp:spPr>
        <a:xfrm>
          <a:off x="5847427" y="3368846"/>
          <a:ext cx="1699261" cy="1458592"/>
        </a:xfrm>
        <a:prstGeom prst="hexagon">
          <a:avLst>
            <a:gd name="adj" fmla="val 25000"/>
            <a:gd name="vf" fmla="val 11547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8000" b="-8000"/>
          </a:stretch>
        </a:blipFill>
        <a:ln w="9525" cap="flat" cmpd="sng" algn="ctr">
          <a:solidFill>
            <a:schemeClr val="accent2">
              <a:shade val="50000"/>
              <a:hueOff val="241663"/>
              <a:satOff val="11866"/>
              <a:lumOff val="35286"/>
              <a:alphaOff val="0"/>
            </a:schemeClr>
          </a:solidFill>
          <a:prstDash val="solid"/>
        </a:ln>
        <a:effectLst/>
      </dsp:spPr>
      <dsp:style>
        <a:lnRef idx="1">
          <a:scrgbClr r="0" g="0" b="0"/>
        </a:lnRef>
        <a:fillRef idx="1">
          <a:scrgbClr r="0" g="0" b="0"/>
        </a:fillRef>
        <a:effectRef idx="2">
          <a:scrgbClr r="0" g="0" b="0"/>
        </a:effectRef>
        <a:fontRef idx="minor"/>
      </dsp:style>
    </dsp:sp>
    <dsp:sp modelId="{60142243-AF4F-C14F-90BF-0956217DBA6A}">
      <dsp:nvSpPr>
        <dsp:cNvPr id="0" name=""/>
        <dsp:cNvSpPr/>
      </dsp:nvSpPr>
      <dsp:spPr>
        <a:xfrm>
          <a:off x="7331009" y="4009083"/>
          <a:ext cx="197880" cy="170950"/>
        </a:xfrm>
        <a:prstGeom prst="hexagon">
          <a:avLst>
            <a:gd name="adj" fmla="val 25000"/>
            <a:gd name="vf" fmla="val 115470"/>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7F46A1C9-2CE5-7F46-A36C-1E74B0FFECB6}">
      <dsp:nvSpPr>
        <dsp:cNvPr id="0" name=""/>
        <dsp:cNvSpPr/>
      </dsp:nvSpPr>
      <dsp:spPr>
        <a:xfrm>
          <a:off x="2923190" y="3360023"/>
          <a:ext cx="1699261" cy="1458592"/>
        </a:xfrm>
        <a:prstGeom prst="hexagon">
          <a:avLst>
            <a:gd name="adj" fmla="val 25000"/>
            <a:gd name="vf" fmla="val 115470"/>
          </a:avLst>
        </a:prstGeom>
        <a:gradFill rotWithShape="0">
          <a:gsLst>
            <a:gs pos="0">
              <a:schemeClr val="accent2">
                <a:shade val="50000"/>
                <a:hueOff val="201614"/>
                <a:satOff val="8179"/>
                <a:lumOff val="28788"/>
                <a:alphaOff val="0"/>
                <a:tint val="94000"/>
                <a:satMod val="105000"/>
                <a:lumMod val="102000"/>
              </a:schemeClr>
            </a:gs>
            <a:gs pos="100000">
              <a:schemeClr val="accent2">
                <a:shade val="50000"/>
                <a:hueOff val="201614"/>
                <a:satOff val="8179"/>
                <a:lumOff val="28788"/>
                <a:alphaOff val="0"/>
                <a:shade val="74000"/>
                <a:satMod val="128000"/>
                <a:lumMod val="100000"/>
              </a:schemeClr>
            </a:gs>
          </a:gsLst>
          <a:lin ang="5400000" scaled="0"/>
        </a:gradFill>
        <a:ln w="9525" cap="flat" cmpd="sng" algn="ctr">
          <a:solidFill>
            <a:schemeClr val="accent2">
              <a:shade val="50000"/>
              <a:hueOff val="201614"/>
              <a:satOff val="8179"/>
              <a:lumOff val="28788"/>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es-EC" sz="2200" kern="1200"/>
            <a:t>Postman</a:t>
          </a:r>
        </a:p>
      </dsp:txBody>
      <dsp:txXfrm>
        <a:off x="3186344" y="3585906"/>
        <a:ext cx="1172953" cy="1006826"/>
      </dsp:txXfrm>
    </dsp:sp>
    <dsp:sp modelId="{BB501510-32F5-F34A-B4DF-D49AD55B6CF7}">
      <dsp:nvSpPr>
        <dsp:cNvPr id="0" name=""/>
        <dsp:cNvSpPr/>
      </dsp:nvSpPr>
      <dsp:spPr>
        <a:xfrm>
          <a:off x="2971351" y="4006325"/>
          <a:ext cx="197880" cy="170950"/>
        </a:xfrm>
        <a:prstGeom prst="hexagon">
          <a:avLst>
            <a:gd name="adj" fmla="val 25000"/>
            <a:gd name="vf" fmla="val 115470"/>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B6EDB6E6-30DD-3C43-97B8-41D77792668A}">
      <dsp:nvSpPr>
        <dsp:cNvPr id="0" name=""/>
        <dsp:cNvSpPr/>
      </dsp:nvSpPr>
      <dsp:spPr>
        <a:xfrm>
          <a:off x="1460548" y="4170658"/>
          <a:ext cx="1699261" cy="1458592"/>
        </a:xfrm>
        <a:prstGeom prst="hexagon">
          <a:avLst>
            <a:gd name="adj" fmla="val 25000"/>
            <a:gd name="vf" fmla="val 115470"/>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t="-8000" b="-8000"/>
          </a:stretch>
        </a:blipFill>
        <a:ln w="9525" cap="flat" cmpd="sng" algn="ctr">
          <a:solidFill>
            <a:schemeClr val="accent2">
              <a:shade val="50000"/>
              <a:hueOff val="181248"/>
              <a:satOff val="8899"/>
              <a:lumOff val="26465"/>
              <a:alphaOff val="0"/>
            </a:schemeClr>
          </a:solidFill>
          <a:prstDash val="solid"/>
        </a:ln>
        <a:effectLst/>
      </dsp:spPr>
      <dsp:style>
        <a:lnRef idx="1">
          <a:scrgbClr r="0" g="0" b="0"/>
        </a:lnRef>
        <a:fillRef idx="1">
          <a:scrgbClr r="0" g="0" b="0"/>
        </a:fillRef>
        <a:effectRef idx="2">
          <a:scrgbClr r="0" g="0" b="0"/>
        </a:effectRef>
        <a:fontRef idx="minor"/>
      </dsp:style>
    </dsp:sp>
    <dsp:sp modelId="{34FBB650-EB80-9145-9A93-5281CDF6D893}">
      <dsp:nvSpPr>
        <dsp:cNvPr id="0" name=""/>
        <dsp:cNvSpPr/>
      </dsp:nvSpPr>
      <dsp:spPr>
        <a:xfrm>
          <a:off x="2617469" y="4191062"/>
          <a:ext cx="197880" cy="170950"/>
        </a:xfrm>
        <a:prstGeom prst="hexagon">
          <a:avLst>
            <a:gd name="adj" fmla="val 25000"/>
            <a:gd name="vf" fmla="val 115470"/>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08FF5580-F16A-6849-AF45-F0C1936F7992}">
      <dsp:nvSpPr>
        <dsp:cNvPr id="0" name=""/>
        <dsp:cNvSpPr/>
      </dsp:nvSpPr>
      <dsp:spPr>
        <a:xfrm>
          <a:off x="8764336" y="3387596"/>
          <a:ext cx="1699261" cy="1458592"/>
        </a:xfrm>
        <a:prstGeom prst="hexagon">
          <a:avLst>
            <a:gd name="adj" fmla="val 25000"/>
            <a:gd name="vf" fmla="val 115470"/>
          </a:avLst>
        </a:prstGeom>
        <a:gradFill rotWithShape="0">
          <a:gsLst>
            <a:gs pos="0">
              <a:schemeClr val="accent2">
                <a:shade val="50000"/>
                <a:hueOff val="134410"/>
                <a:satOff val="5453"/>
                <a:lumOff val="19192"/>
                <a:alphaOff val="0"/>
                <a:tint val="94000"/>
                <a:satMod val="105000"/>
                <a:lumMod val="102000"/>
              </a:schemeClr>
            </a:gs>
            <a:gs pos="100000">
              <a:schemeClr val="accent2">
                <a:shade val="50000"/>
                <a:hueOff val="134410"/>
                <a:satOff val="5453"/>
                <a:lumOff val="19192"/>
                <a:alphaOff val="0"/>
                <a:shade val="74000"/>
                <a:satMod val="128000"/>
                <a:lumMod val="100000"/>
              </a:schemeClr>
            </a:gs>
          </a:gsLst>
          <a:lin ang="5400000" scaled="0"/>
        </a:gradFill>
        <a:ln w="9525" cap="flat" cmpd="sng" algn="ctr">
          <a:solidFill>
            <a:schemeClr val="accent2">
              <a:shade val="50000"/>
              <a:hueOff val="134410"/>
              <a:satOff val="5453"/>
              <a:lumOff val="19192"/>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es-EC" sz="2200" kern="1200" dirty="0"/>
            <a:t>Wildfly</a:t>
          </a:r>
        </a:p>
      </dsp:txBody>
      <dsp:txXfrm>
        <a:off x="9027490" y="3613479"/>
        <a:ext cx="1172953" cy="1006826"/>
      </dsp:txXfrm>
    </dsp:sp>
    <dsp:sp modelId="{B9A2B930-C4DF-4E40-B882-72AFC8222698}">
      <dsp:nvSpPr>
        <dsp:cNvPr id="0" name=""/>
        <dsp:cNvSpPr/>
      </dsp:nvSpPr>
      <dsp:spPr>
        <a:xfrm>
          <a:off x="9101466" y="4665311"/>
          <a:ext cx="197880" cy="170950"/>
        </a:xfrm>
        <a:prstGeom prst="hexagon">
          <a:avLst>
            <a:gd name="adj" fmla="val 25000"/>
            <a:gd name="vf" fmla="val 115470"/>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82D6793D-E778-4747-983F-27E6066E5DF8}">
      <dsp:nvSpPr>
        <dsp:cNvPr id="0" name=""/>
        <dsp:cNvSpPr/>
      </dsp:nvSpPr>
      <dsp:spPr>
        <a:xfrm>
          <a:off x="7302741" y="4186650"/>
          <a:ext cx="1699261" cy="1458592"/>
        </a:xfrm>
        <a:prstGeom prst="hexagon">
          <a:avLst>
            <a:gd name="adj" fmla="val 25000"/>
            <a:gd name="vf" fmla="val 115470"/>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l="-7000" r="-7000"/>
          </a:stretch>
        </a:blipFill>
        <a:ln w="9525" cap="flat" cmpd="sng" algn="ctr">
          <a:solidFill>
            <a:schemeClr val="accent2">
              <a:shade val="50000"/>
              <a:hueOff val="120832"/>
              <a:satOff val="5933"/>
              <a:lumOff val="17643"/>
              <a:alphaOff val="0"/>
            </a:schemeClr>
          </a:solidFill>
          <a:prstDash val="solid"/>
        </a:ln>
        <a:effectLst/>
      </dsp:spPr>
      <dsp:style>
        <a:lnRef idx="1">
          <a:scrgbClr r="0" g="0" b="0"/>
        </a:lnRef>
        <a:fillRef idx="1">
          <a:scrgbClr r="0" g="0" b="0"/>
        </a:fillRef>
        <a:effectRef idx="2">
          <a:scrgbClr r="0" g="0" b="0"/>
        </a:effectRef>
        <a:fontRef idx="minor"/>
      </dsp:style>
    </dsp:sp>
    <dsp:sp modelId="{3C9ED368-224F-B046-88BD-7E099A15C260}">
      <dsp:nvSpPr>
        <dsp:cNvPr id="0" name=""/>
        <dsp:cNvSpPr/>
      </dsp:nvSpPr>
      <dsp:spPr>
        <a:xfrm>
          <a:off x="8786323" y="4826887"/>
          <a:ext cx="197880" cy="170950"/>
        </a:xfrm>
        <a:prstGeom prst="hexagon">
          <a:avLst>
            <a:gd name="adj" fmla="val 25000"/>
            <a:gd name="vf" fmla="val 115470"/>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44D6379B-506C-BB47-95DD-8560FEB832B1}">
      <dsp:nvSpPr>
        <dsp:cNvPr id="0" name=""/>
        <dsp:cNvSpPr/>
      </dsp:nvSpPr>
      <dsp:spPr>
        <a:xfrm>
          <a:off x="8770618" y="162149"/>
          <a:ext cx="1699261" cy="1458592"/>
        </a:xfrm>
        <a:prstGeom prst="hexagon">
          <a:avLst>
            <a:gd name="adj" fmla="val 25000"/>
            <a:gd name="vf" fmla="val 115470"/>
          </a:avLst>
        </a:prstGeom>
        <a:gradFill rotWithShape="0">
          <a:gsLst>
            <a:gs pos="0">
              <a:schemeClr val="accent2">
                <a:shade val="50000"/>
                <a:hueOff val="67205"/>
                <a:satOff val="2726"/>
                <a:lumOff val="9596"/>
                <a:alphaOff val="0"/>
                <a:tint val="94000"/>
                <a:satMod val="105000"/>
                <a:lumMod val="102000"/>
              </a:schemeClr>
            </a:gs>
            <a:gs pos="100000">
              <a:schemeClr val="accent2">
                <a:shade val="50000"/>
                <a:hueOff val="67205"/>
                <a:satOff val="2726"/>
                <a:lumOff val="9596"/>
                <a:alphaOff val="0"/>
                <a:shade val="74000"/>
                <a:satMod val="128000"/>
                <a:lumMod val="100000"/>
              </a:schemeClr>
            </a:gs>
          </a:gsLst>
          <a:lin ang="5400000" scaled="0"/>
        </a:gradFill>
        <a:ln w="9525" cap="flat" cmpd="sng" algn="ctr">
          <a:solidFill>
            <a:schemeClr val="accent2">
              <a:shade val="50000"/>
              <a:hueOff val="67205"/>
              <a:satOff val="2726"/>
              <a:lumOff val="9596"/>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es-EC" sz="2200" kern="1200" dirty="0"/>
            <a:t>GIT</a:t>
          </a:r>
        </a:p>
      </dsp:txBody>
      <dsp:txXfrm>
        <a:off x="9033772" y="388032"/>
        <a:ext cx="1172953" cy="1006826"/>
      </dsp:txXfrm>
    </dsp:sp>
    <dsp:sp modelId="{7ECD0491-79B7-BC42-8C9F-A6FA8556778C}">
      <dsp:nvSpPr>
        <dsp:cNvPr id="0" name=""/>
        <dsp:cNvSpPr/>
      </dsp:nvSpPr>
      <dsp:spPr>
        <a:xfrm>
          <a:off x="9946386" y="1444828"/>
          <a:ext cx="197880" cy="170950"/>
        </a:xfrm>
        <a:prstGeom prst="hexagon">
          <a:avLst>
            <a:gd name="adj" fmla="val 25000"/>
            <a:gd name="vf" fmla="val 115470"/>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5779A7CD-AEEB-4C4C-BABF-96D83254F35A}">
      <dsp:nvSpPr>
        <dsp:cNvPr id="0" name=""/>
        <dsp:cNvSpPr/>
      </dsp:nvSpPr>
      <dsp:spPr>
        <a:xfrm>
          <a:off x="8770618" y="1772391"/>
          <a:ext cx="1699261" cy="1458592"/>
        </a:xfrm>
        <a:prstGeom prst="hexagon">
          <a:avLst>
            <a:gd name="adj" fmla="val 25000"/>
            <a:gd name="vf" fmla="val 115470"/>
          </a:avLst>
        </a:prstGeom>
        <a:blipFill>
          <a:blip xmlns:r="http://schemas.openxmlformats.org/officeDocument/2006/relationships" r:embed="rId9">
            <a:extLst>
              <a:ext uri="{28A0092B-C50C-407E-A947-70E740481C1C}">
                <a14:useLocalDpi xmlns:a14="http://schemas.microsoft.com/office/drawing/2010/main" val="0"/>
              </a:ext>
            </a:extLst>
          </a:blip>
          <a:srcRect/>
          <a:stretch>
            <a:fillRect t="-8000" b="-8000"/>
          </a:stretch>
        </a:blipFill>
        <a:ln w="9525" cap="flat" cmpd="sng" algn="ctr">
          <a:solidFill>
            <a:schemeClr val="accent2">
              <a:shade val="50000"/>
              <a:hueOff val="60416"/>
              <a:satOff val="2966"/>
              <a:lumOff val="8822"/>
              <a:alphaOff val="0"/>
            </a:schemeClr>
          </a:solidFill>
          <a:prstDash val="solid"/>
        </a:ln>
        <a:effectLst/>
      </dsp:spPr>
      <dsp:style>
        <a:lnRef idx="1">
          <a:scrgbClr r="0" g="0" b="0"/>
        </a:lnRef>
        <a:fillRef idx="1">
          <a:scrgbClr r="0" g="0" b="0"/>
        </a:fillRef>
        <a:effectRef idx="2">
          <a:scrgbClr r="0" g="0" b="0"/>
        </a:effectRef>
        <a:fontRef idx="minor"/>
      </dsp:style>
    </dsp:sp>
    <dsp:sp modelId="{F9E3DF29-8ED9-C94B-BDEC-ADE49A74F06A}">
      <dsp:nvSpPr>
        <dsp:cNvPr id="0" name=""/>
        <dsp:cNvSpPr/>
      </dsp:nvSpPr>
      <dsp:spPr>
        <a:xfrm>
          <a:off x="9946386" y="1781214"/>
          <a:ext cx="197880" cy="170950"/>
        </a:xfrm>
        <a:prstGeom prst="hexagon">
          <a:avLst>
            <a:gd name="adj" fmla="val 25000"/>
            <a:gd name="vf" fmla="val 115470"/>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9E7F76-E21F-45D8-ADFF-9F6CFFC3DF53}" type="datetimeFigureOut">
              <a:rPr lang="es-ES" smtClean="0"/>
              <a:t>06/02/2019</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F23097-E21B-490A-89D3-2A8D763E7817}" type="slidenum">
              <a:rPr lang="es-ES" smtClean="0"/>
              <a:t>‹Nº›</a:t>
            </a:fld>
            <a:endParaRPr lang="es-ES"/>
          </a:p>
        </p:txBody>
      </p:sp>
    </p:spTree>
    <p:extLst>
      <p:ext uri="{BB962C8B-B14F-4D97-AF65-F5344CB8AC3E}">
        <p14:creationId xmlns:p14="http://schemas.microsoft.com/office/powerpoint/2010/main" val="464840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EC" dirty="0"/>
              <a:t>Centro de investigaciones científicas y </a:t>
            </a:r>
            <a:r>
              <a:rPr lang="es-EC" dirty="0" err="1"/>
              <a:t>tecnol</a:t>
            </a:r>
            <a:r>
              <a:rPr lang="es-EC" dirty="0"/>
              <a:t>{</a:t>
            </a:r>
            <a:r>
              <a:rPr lang="es-EC" dirty="0" err="1"/>
              <a:t>ogicas</a:t>
            </a:r>
            <a:r>
              <a:rPr lang="es-EC" dirty="0"/>
              <a:t> de ejercito</a:t>
            </a:r>
          </a:p>
          <a:p>
            <a:pPr marL="171450" indent="-171450">
              <a:buFont typeface="Arial" panose="020B0604020202020204" pitchFamily="34" charset="0"/>
              <a:buChar char="•"/>
            </a:pPr>
            <a:r>
              <a:rPr lang="es-EC" dirty="0"/>
              <a:t>Simulador</a:t>
            </a:r>
          </a:p>
          <a:p>
            <a:pPr marL="171450" indent="-171450">
              <a:buFont typeface="Arial" panose="020B0604020202020204" pitchFamily="34" charset="0"/>
              <a:buChar char="•"/>
            </a:pPr>
            <a:r>
              <a:rPr lang="es-EC" dirty="0"/>
              <a:t>No hay procesos de </a:t>
            </a:r>
            <a:r>
              <a:rPr lang="es-EC" dirty="0" err="1"/>
              <a:t>calificacion</a:t>
            </a:r>
            <a:endParaRPr lang="es-EC" dirty="0"/>
          </a:p>
          <a:p>
            <a:pPr marL="171450" indent="-171450">
              <a:buFont typeface="Arial" panose="020B0604020202020204" pitchFamily="34" charset="0"/>
              <a:buChar char="•"/>
            </a:pPr>
            <a:r>
              <a:rPr lang="es-EC" dirty="0" err="1"/>
              <a:t>Suplantacion</a:t>
            </a:r>
            <a:r>
              <a:rPr lang="es-EC" dirty="0"/>
              <a:t> de identidad</a:t>
            </a:r>
          </a:p>
          <a:p>
            <a:pPr marL="171450" indent="-171450">
              <a:buFont typeface="Arial" panose="020B0604020202020204" pitchFamily="34" charset="0"/>
              <a:buChar char="•"/>
            </a:pPr>
            <a:r>
              <a:rPr lang="es-EC" dirty="0" err="1"/>
              <a:t>Componetes</a:t>
            </a:r>
            <a:r>
              <a:rPr lang="es-EC" dirty="0"/>
              <a:t> de </a:t>
            </a:r>
            <a:r>
              <a:rPr lang="es-EC" dirty="0" err="1"/>
              <a:t>autenticacion</a:t>
            </a:r>
            <a:r>
              <a:rPr lang="es-EC" dirty="0"/>
              <a:t> Smart</a:t>
            </a:r>
          </a:p>
          <a:p>
            <a:pPr marL="171450" indent="-171450">
              <a:buFont typeface="Arial" panose="020B0604020202020204" pitchFamily="34" charset="0"/>
              <a:buChar char="•"/>
            </a:pPr>
            <a:r>
              <a:rPr lang="es-EC" dirty="0"/>
              <a:t>H</a:t>
            </a:r>
            <a:r>
              <a:rPr lang="es-ES" dirty="0" err="1"/>
              <a:t>uellas</a:t>
            </a:r>
            <a:r>
              <a:rPr lang="es-ES" dirty="0"/>
              <a:t> digitales</a:t>
            </a:r>
            <a:endParaRPr lang="es-EC" dirty="0"/>
          </a:p>
        </p:txBody>
      </p:sp>
      <p:sp>
        <p:nvSpPr>
          <p:cNvPr id="4" name="Marcador de número de diapositiva 3"/>
          <p:cNvSpPr>
            <a:spLocks noGrp="1"/>
          </p:cNvSpPr>
          <p:nvPr>
            <p:ph type="sldNum" sz="quarter" idx="5"/>
          </p:nvPr>
        </p:nvSpPr>
        <p:spPr/>
        <p:txBody>
          <a:bodyPr/>
          <a:lstStyle/>
          <a:p>
            <a:fld id="{E4F23097-E21B-490A-89D3-2A8D763E7817}" type="slidenum">
              <a:rPr lang="es-ES" smtClean="0"/>
              <a:t>3</a:t>
            </a:fld>
            <a:endParaRPr lang="es-ES"/>
          </a:p>
        </p:txBody>
      </p:sp>
    </p:spTree>
    <p:extLst>
      <p:ext uri="{BB962C8B-B14F-4D97-AF65-F5344CB8AC3E}">
        <p14:creationId xmlns:p14="http://schemas.microsoft.com/office/powerpoint/2010/main" val="29039993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smtClean="0"/>
              <a:t>2/6/2019</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035122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s-ES"/>
              <a:t>Haga clic en el icono para agregar una imagen</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349752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211281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922493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020957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
Segundo nivel
Tercer nivel
Cuarto nivel
Quinto nivel</a:t>
            </a:r>
            <a:endParaRPr lang="en-US" dirty="0"/>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
Segundo nivel
Tercer nivel
Cuarto nivel
Quinto nivel</a:t>
            </a:r>
            <a:endParaRPr lang="en-US" dirty="0"/>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
Segundo nivel
Tercer nivel
Cuarto nivel
Quinto nivel</a:t>
            </a:r>
            <a:endParaRPr lang="en-US" dirty="0"/>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
Segundo nivel
Tercer nivel
Cuarto nivel
Quinto nivel</a:t>
            </a:r>
            <a:endParaRPr lang="en-US" dirty="0"/>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
Segundo nivel
Tercer nivel
Cuarto nivel
Quinto nivel</a:t>
            </a:r>
            <a:endParaRPr lang="en-US" dirty="0"/>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
Segundo nivel
Tercer nivel
Cuarto nivel
Quinto nivel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2/6/2019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9992565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
Segundo nivel
Tercer nivel
Cuarto nivel
Quinto nivel</a:t>
            </a:r>
            <a:endParaRPr lang="en-US" dirty="0"/>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a:t>Haga clic en el icono para agregar una imagen</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
Segundo nivel
Tercer nivel
Cuarto nivel
Quinto nivel</a:t>
            </a:r>
            <a:endParaRPr lang="en-US" dirty="0"/>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
Segundo nivel
Tercer nivel
Cuarto nivel
Quinto nivel</a:t>
            </a:r>
            <a:endParaRPr lang="en-US" dirty="0"/>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a:t>Haga clic en el icono para agregar una imagen</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
Segundo nivel
Tercer nivel
Cuarto nivel
Quinto nivel</a:t>
            </a:r>
            <a:endParaRPr lang="en-US" dirty="0"/>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
Segundo nivel
Tercer nivel
Cuarto nivel
Quinto nivel</a:t>
            </a:r>
            <a:endParaRPr lang="en-US" dirty="0"/>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a:t>Haga clic en el icono para agregar una imagen</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
Segundo nivel
Tercer nivel
Cuarto nivel
Quinto nivel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2/6/2019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422142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54537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s-ES"/>
              <a:t>Haga clic para modificar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288436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379218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881850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s-ES"/>
              <a:t>Haga clic para modificar los estilos de texto del patrón
Segundo nivel
Tercer nivel
Cuarto nivel
Quinto nivel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s-ES"/>
              <a:t>Haga clic para modificar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195694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
Segundo nivel
Tercer nivel
Cuarto nivel
Quinto nivel</a:t>
            </a:r>
            <a:endParaRPr lang="en-US" dirty="0"/>
          </a:p>
        </p:txBody>
      </p:sp>
      <p:sp>
        <p:nvSpPr>
          <p:cNvPr id="4" name="Content Placeholder 3"/>
          <p:cNvSpPr>
            <a:spLocks noGrp="1"/>
          </p:cNvSpPr>
          <p:nvPr>
            <p:ph sz="half" idx="2"/>
          </p:nvPr>
        </p:nvSpPr>
        <p:spPr>
          <a:xfrm>
            <a:off x="1141410" y="3073397"/>
            <a:ext cx="4878391" cy="2717801"/>
          </a:xfrm>
        </p:spPr>
        <p:txBody>
          <a:bodyPr/>
          <a:lstStyle/>
          <a:p>
            <a:pPr lvl="0"/>
            <a:r>
              <a:rPr lang="es-ES"/>
              <a:t>Haga clic para modificar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
Segundo nivel
Tercer nivel
Cuarto nivel
Quinto nivel</a:t>
            </a:r>
            <a:endParaRPr lang="en-US" dirty="0"/>
          </a:p>
        </p:txBody>
      </p:sp>
      <p:sp>
        <p:nvSpPr>
          <p:cNvPr id="6" name="Content Placeholder 5"/>
          <p:cNvSpPr>
            <a:spLocks noGrp="1"/>
          </p:cNvSpPr>
          <p:nvPr>
            <p:ph sz="quarter" idx="4"/>
          </p:nvPr>
        </p:nvSpPr>
        <p:spPr>
          <a:xfrm>
            <a:off x="6172200" y="3073397"/>
            <a:ext cx="4875210" cy="2717801"/>
          </a:xfrm>
        </p:spPr>
        <p:txBody>
          <a:bodyPr/>
          <a:lstStyle/>
          <a:p>
            <a:pPr lvl="0"/>
            <a:r>
              <a:rPr lang="es-ES"/>
              <a:t>Haga clic para modificar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2/6/2019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037120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2/6/2019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01858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2/6/2019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581798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s-ES"/>
              <a:t>Haga clic para modificar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011292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762406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alpha val="89000"/>
          </a:schemeClr>
        </a:solidFill>
        <a:effectLst/>
      </p:bgPr>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s-ES"/>
              <a:t>Haga clic para modificar los estilos de texto del patrón
Segundo nivel
Tercer nivel
Cuarto nivel
Quinto nivel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2/6/2019</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680190355"/>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ebm"/><Relationship Id="rId1" Type="http://schemas.microsoft.com/office/2007/relationships/media" Target="../media/media1.webm"/><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70DDCBF-35AB-C74A-9E89-AF19BB2F1D0E}"/>
              </a:ext>
            </a:extLst>
          </p:cNvPr>
          <p:cNvSpPr>
            <a:spLocks noGrp="1"/>
          </p:cNvSpPr>
          <p:nvPr>
            <p:ph idx="1"/>
          </p:nvPr>
        </p:nvSpPr>
        <p:spPr>
          <a:xfrm>
            <a:off x="2486025" y="442941"/>
            <a:ext cx="8561386" cy="6272177"/>
          </a:xfrm>
        </p:spPr>
        <p:txBody>
          <a:bodyPr>
            <a:normAutofit fontScale="92500" lnSpcReduction="10000"/>
          </a:bodyPr>
          <a:lstStyle/>
          <a:p>
            <a:pPr marL="0" indent="0" algn="ctr">
              <a:buNone/>
            </a:pPr>
            <a:r>
              <a:rPr lang="es-EC" sz="2800" b="1" dirty="0">
                <a:solidFill>
                  <a:schemeClr val="bg1">
                    <a:lumMod val="95000"/>
                    <a:lumOff val="5000"/>
                  </a:schemeClr>
                </a:solidFill>
              </a:rPr>
              <a:t>CARRERA DE INGENIERÍA EN SISTEMAS E INFORMÁTICA</a:t>
            </a:r>
            <a:endParaRPr lang="es-EC" sz="2800" dirty="0">
              <a:solidFill>
                <a:schemeClr val="bg1">
                  <a:lumMod val="95000"/>
                  <a:lumOff val="5000"/>
                </a:schemeClr>
              </a:solidFill>
            </a:endParaRPr>
          </a:p>
          <a:p>
            <a:pPr marL="0" indent="0" algn="ctr">
              <a:buNone/>
            </a:pPr>
            <a:endParaRPr lang="es-EC" sz="2800" b="1" dirty="0">
              <a:solidFill>
                <a:schemeClr val="bg1">
                  <a:lumMod val="95000"/>
                  <a:lumOff val="5000"/>
                </a:schemeClr>
              </a:solidFill>
            </a:endParaRPr>
          </a:p>
          <a:p>
            <a:pPr marL="0" indent="0" algn="ctr">
              <a:buNone/>
            </a:pPr>
            <a:r>
              <a:rPr lang="es-EC" sz="2800" b="1" dirty="0">
                <a:solidFill>
                  <a:schemeClr val="bg1">
                    <a:lumMod val="95000"/>
                    <a:lumOff val="5000"/>
                  </a:schemeClr>
                </a:solidFill>
              </a:rPr>
              <a:t>TRABAJO DE TITULACIÓN, PREVIO A LA OBTENCIÓN DEL</a:t>
            </a:r>
            <a:br>
              <a:rPr lang="es-EC" sz="2800" b="1" dirty="0">
                <a:solidFill>
                  <a:schemeClr val="bg1">
                    <a:lumMod val="95000"/>
                    <a:lumOff val="5000"/>
                  </a:schemeClr>
                </a:solidFill>
              </a:rPr>
            </a:br>
            <a:r>
              <a:rPr lang="es-EC" sz="2800" b="1" dirty="0">
                <a:solidFill>
                  <a:schemeClr val="bg1">
                    <a:lumMod val="95000"/>
                    <a:lumOff val="5000"/>
                  </a:schemeClr>
                </a:solidFill>
              </a:rPr>
              <a:t>TÍTULO DE INGENIERÍA EN SISTEMAS E INFORMÁTICA</a:t>
            </a:r>
            <a:endParaRPr lang="es-EC" sz="2800" dirty="0">
              <a:solidFill>
                <a:schemeClr val="bg1">
                  <a:lumMod val="95000"/>
                  <a:lumOff val="5000"/>
                </a:schemeClr>
              </a:solidFill>
            </a:endParaRPr>
          </a:p>
          <a:p>
            <a:pPr marL="0" indent="0" algn="ctr">
              <a:buNone/>
            </a:pPr>
            <a:endParaRPr lang="es-EC" sz="2800" b="1" dirty="0">
              <a:solidFill>
                <a:schemeClr val="bg1">
                  <a:lumMod val="95000"/>
                  <a:lumOff val="5000"/>
                </a:schemeClr>
              </a:solidFill>
            </a:endParaRPr>
          </a:p>
          <a:p>
            <a:pPr marL="0" indent="0" algn="ctr">
              <a:buNone/>
            </a:pPr>
            <a:r>
              <a:rPr lang="es-EC" sz="2600" b="1" dirty="0">
                <a:solidFill>
                  <a:schemeClr val="bg1">
                    <a:lumMod val="95000"/>
                    <a:lumOff val="5000"/>
                  </a:schemeClr>
                </a:solidFill>
              </a:rPr>
              <a:t>TEMA: </a:t>
            </a:r>
            <a:r>
              <a:rPr lang="es-EC" sz="2600" dirty="0">
                <a:solidFill>
                  <a:schemeClr val="bg1">
                    <a:lumMod val="95000"/>
                    <a:lumOff val="5000"/>
                  </a:schemeClr>
                </a:solidFill>
              </a:rPr>
              <a:t>DISEÑO, DESARROLLO E IMPLEMENTACIÓN DE UNA SOLUCIÓN TECNOLÓGICA DE SOFTWARE PARA LA EVALUACIÓN DEL PLAN DE VUELO Y REGISTRO DEL PERSONAL MILITAR EN EL SIMULADOR DE DESORIENTACIÓN ESPACIAL DEL CICTE</a:t>
            </a:r>
          </a:p>
          <a:p>
            <a:pPr marL="0" indent="0" algn="ctr">
              <a:buNone/>
            </a:pPr>
            <a:endParaRPr lang="es-EC" sz="2600" b="1" dirty="0">
              <a:solidFill>
                <a:schemeClr val="bg1">
                  <a:lumMod val="95000"/>
                  <a:lumOff val="5000"/>
                </a:schemeClr>
              </a:solidFill>
            </a:endParaRPr>
          </a:p>
          <a:p>
            <a:pPr marL="0" indent="0" algn="ctr">
              <a:buNone/>
            </a:pPr>
            <a:r>
              <a:rPr lang="es-EC" sz="2600" dirty="0">
                <a:solidFill>
                  <a:schemeClr val="bg1">
                    <a:lumMod val="95000"/>
                    <a:lumOff val="5000"/>
                  </a:schemeClr>
                </a:solidFill>
              </a:rPr>
              <a:t>VILLAMAR MORALES PABLO ALEXANDER</a:t>
            </a:r>
          </a:p>
          <a:p>
            <a:pPr marL="0" indent="0" algn="ctr">
              <a:buNone/>
            </a:pPr>
            <a:r>
              <a:rPr lang="es-EC" sz="2600" dirty="0">
                <a:solidFill>
                  <a:schemeClr val="bg1">
                    <a:lumMod val="95000"/>
                    <a:lumOff val="5000"/>
                  </a:schemeClr>
                </a:solidFill>
              </a:rPr>
              <a:t>2019</a:t>
            </a:r>
          </a:p>
        </p:txBody>
      </p:sp>
      <p:sp>
        <p:nvSpPr>
          <p:cNvPr id="5" name="Rectangle 2">
            <a:extLst>
              <a:ext uri="{FF2B5EF4-FFF2-40B4-BE49-F238E27FC236}">
                <a16:creationId xmlns:a16="http://schemas.microsoft.com/office/drawing/2014/main" id="{9F517D76-4E19-8347-882D-0D4061773882}"/>
              </a:ext>
            </a:extLst>
          </p:cNvPr>
          <p:cNvSpPr>
            <a:spLocks noChangeArrowheads="1"/>
          </p:cNvSpPr>
          <p:nvPr/>
        </p:nvSpPr>
        <p:spPr bwMode="auto">
          <a:xfrm>
            <a:off x="4271963" y="25399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7" name="Imagen 6">
            <a:extLst>
              <a:ext uri="{FF2B5EF4-FFF2-40B4-BE49-F238E27FC236}">
                <a16:creationId xmlns:a16="http://schemas.microsoft.com/office/drawing/2014/main" id="{E10C6FB0-1584-8040-91A5-D2D7F6E18F4E}"/>
              </a:ext>
            </a:extLst>
          </p:cNvPr>
          <p:cNvPicPr>
            <a:picLocks noChangeAspect="1"/>
          </p:cNvPicPr>
          <p:nvPr/>
        </p:nvPicPr>
        <p:blipFill>
          <a:blip r:embed="rId2"/>
          <a:stretch>
            <a:fillRect/>
          </a:stretch>
        </p:blipFill>
        <p:spPr>
          <a:xfrm>
            <a:off x="25908" y="0"/>
            <a:ext cx="2237362" cy="6858000"/>
          </a:xfrm>
          <a:prstGeom prst="rect">
            <a:avLst/>
          </a:prstGeom>
        </p:spPr>
      </p:pic>
    </p:spTree>
    <p:extLst>
      <p:ext uri="{BB962C8B-B14F-4D97-AF65-F5344CB8AC3E}">
        <p14:creationId xmlns:p14="http://schemas.microsoft.com/office/powerpoint/2010/main" val="2994206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DDEDDA5-923D-3E46-A149-00962F98F01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4097" name="Imagen 4">
            <a:extLst>
              <a:ext uri="{FF2B5EF4-FFF2-40B4-BE49-F238E27FC236}">
                <a16:creationId xmlns:a16="http://schemas.microsoft.com/office/drawing/2014/main" id="{7B3F1629-D8D7-074F-9AEE-30C3686F8A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809" y="628656"/>
            <a:ext cx="11564381" cy="5600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52819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970462-3BDE-0945-A658-28806583BC7C}"/>
              </a:ext>
            </a:extLst>
          </p:cNvPr>
          <p:cNvSpPr>
            <a:spLocks noGrp="1"/>
          </p:cNvSpPr>
          <p:nvPr>
            <p:ph type="title"/>
          </p:nvPr>
        </p:nvSpPr>
        <p:spPr>
          <a:xfrm>
            <a:off x="1143001" y="447067"/>
            <a:ext cx="9905998" cy="619732"/>
          </a:xfrm>
        </p:spPr>
        <p:txBody>
          <a:bodyPr/>
          <a:lstStyle/>
          <a:p>
            <a:pPr algn="ctr"/>
            <a:r>
              <a:rPr lang="es-EC" dirty="0">
                <a:solidFill>
                  <a:schemeClr val="bg1"/>
                </a:solidFill>
              </a:rPr>
              <a:t>Equipo de Tarbajo</a:t>
            </a:r>
          </a:p>
        </p:txBody>
      </p:sp>
      <p:graphicFrame>
        <p:nvGraphicFramePr>
          <p:cNvPr id="4" name="Marcador de contenido 3">
            <a:extLst>
              <a:ext uri="{FF2B5EF4-FFF2-40B4-BE49-F238E27FC236}">
                <a16:creationId xmlns:a16="http://schemas.microsoft.com/office/drawing/2014/main" id="{43C2DF19-2090-D945-AD46-E95531F90BDE}"/>
              </a:ext>
            </a:extLst>
          </p:cNvPr>
          <p:cNvGraphicFramePr>
            <a:graphicFrameLocks noGrp="1"/>
          </p:cNvGraphicFramePr>
          <p:nvPr>
            <p:ph idx="1"/>
            <p:extLst>
              <p:ext uri="{D42A27DB-BD31-4B8C-83A1-F6EECF244321}">
                <p14:modId xmlns:p14="http://schemas.microsoft.com/office/powerpoint/2010/main" val="1087764197"/>
              </p:ext>
            </p:extLst>
          </p:nvPr>
        </p:nvGraphicFramePr>
        <p:xfrm>
          <a:off x="1143001" y="1238250"/>
          <a:ext cx="10096500" cy="4953000"/>
        </p:xfrm>
        <a:graphic>
          <a:graphicData uri="http://schemas.openxmlformats.org/drawingml/2006/table">
            <a:tbl>
              <a:tblPr firstRow="1" firstCol="1" bandRow="1">
                <a:tableStyleId>{D7AC3CCA-C797-4891-BE02-D94E43425B78}</a:tableStyleId>
              </a:tblPr>
              <a:tblGrid>
                <a:gridCol w="2581553">
                  <a:extLst>
                    <a:ext uri="{9D8B030D-6E8A-4147-A177-3AD203B41FA5}">
                      <a16:colId xmlns:a16="http://schemas.microsoft.com/office/drawing/2014/main" val="1515450420"/>
                    </a:ext>
                  </a:extLst>
                </a:gridCol>
                <a:gridCol w="2136088">
                  <a:extLst>
                    <a:ext uri="{9D8B030D-6E8A-4147-A177-3AD203B41FA5}">
                      <a16:colId xmlns:a16="http://schemas.microsoft.com/office/drawing/2014/main" val="1957686048"/>
                    </a:ext>
                  </a:extLst>
                </a:gridCol>
                <a:gridCol w="1887055">
                  <a:extLst>
                    <a:ext uri="{9D8B030D-6E8A-4147-A177-3AD203B41FA5}">
                      <a16:colId xmlns:a16="http://schemas.microsoft.com/office/drawing/2014/main" val="1106959974"/>
                    </a:ext>
                  </a:extLst>
                </a:gridCol>
                <a:gridCol w="3491804">
                  <a:extLst>
                    <a:ext uri="{9D8B030D-6E8A-4147-A177-3AD203B41FA5}">
                      <a16:colId xmlns:a16="http://schemas.microsoft.com/office/drawing/2014/main" val="412176806"/>
                    </a:ext>
                  </a:extLst>
                </a:gridCol>
              </a:tblGrid>
              <a:tr h="764847">
                <a:tc>
                  <a:txBody>
                    <a:bodyPr/>
                    <a:lstStyle/>
                    <a:p>
                      <a:pPr algn="ctr">
                        <a:lnSpc>
                          <a:spcPct val="200000"/>
                        </a:lnSpc>
                        <a:spcBef>
                          <a:spcPts val="600"/>
                        </a:spcBef>
                        <a:spcAft>
                          <a:spcPts val="1400"/>
                        </a:spcAft>
                      </a:pPr>
                      <a:r>
                        <a:rPr lang="es-EC" sz="1800" dirty="0">
                          <a:effectLst/>
                        </a:rPr>
                        <a:t>Nombre</a:t>
                      </a:r>
                      <a:endParaRPr lang="es-EC" sz="18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txBody>
                  <a:tcPr marL="59088" marR="59088" marT="0" marB="0" anchor="ctr"/>
                </a:tc>
                <a:tc>
                  <a:txBody>
                    <a:bodyPr/>
                    <a:lstStyle/>
                    <a:p>
                      <a:pPr algn="ctr">
                        <a:lnSpc>
                          <a:spcPct val="200000"/>
                        </a:lnSpc>
                        <a:spcBef>
                          <a:spcPts val="600"/>
                        </a:spcBef>
                        <a:spcAft>
                          <a:spcPts val="1400"/>
                        </a:spcAft>
                      </a:pPr>
                      <a:r>
                        <a:rPr lang="es-EC" sz="1800">
                          <a:effectLst/>
                        </a:rPr>
                        <a:t>Campo Profesional</a:t>
                      </a:r>
                      <a:endParaRPr lang="es-EC" sz="180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txBody>
                  <a:tcPr marL="59088" marR="59088" marT="0" marB="0" anchor="ctr"/>
                </a:tc>
                <a:tc>
                  <a:txBody>
                    <a:bodyPr/>
                    <a:lstStyle/>
                    <a:p>
                      <a:pPr algn="ctr">
                        <a:lnSpc>
                          <a:spcPct val="200000"/>
                        </a:lnSpc>
                        <a:spcBef>
                          <a:spcPts val="600"/>
                        </a:spcBef>
                        <a:spcAft>
                          <a:spcPts val="1400"/>
                        </a:spcAft>
                      </a:pPr>
                      <a:r>
                        <a:rPr lang="es-EC" sz="1800">
                          <a:effectLst/>
                        </a:rPr>
                        <a:t>Rol</a:t>
                      </a:r>
                      <a:endParaRPr lang="es-EC" sz="180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txBody>
                  <a:tcPr marL="59088" marR="59088" marT="0" marB="0" anchor="ctr"/>
                </a:tc>
                <a:tc>
                  <a:txBody>
                    <a:bodyPr/>
                    <a:lstStyle/>
                    <a:p>
                      <a:pPr algn="ctr">
                        <a:lnSpc>
                          <a:spcPct val="200000"/>
                        </a:lnSpc>
                        <a:spcBef>
                          <a:spcPts val="600"/>
                        </a:spcBef>
                        <a:spcAft>
                          <a:spcPts val="1400"/>
                        </a:spcAft>
                      </a:pPr>
                      <a:r>
                        <a:rPr lang="es-EC" sz="1800">
                          <a:effectLst/>
                        </a:rPr>
                        <a:t>Información de Contacto</a:t>
                      </a:r>
                      <a:endParaRPr lang="es-EC" sz="180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txBody>
                  <a:tcPr marL="59088" marR="59088" marT="0" marB="0" anchor="ctr"/>
                </a:tc>
                <a:extLst>
                  <a:ext uri="{0D108BD9-81ED-4DB2-BD59-A6C34878D82A}">
                    <a16:rowId xmlns:a16="http://schemas.microsoft.com/office/drawing/2014/main" val="2864289425"/>
                  </a:ext>
                </a:extLst>
              </a:tr>
              <a:tr h="915293">
                <a:tc>
                  <a:txBody>
                    <a:bodyPr/>
                    <a:lstStyle/>
                    <a:p>
                      <a:pPr algn="ctr">
                        <a:lnSpc>
                          <a:spcPct val="100000"/>
                        </a:lnSpc>
                        <a:spcBef>
                          <a:spcPts val="600"/>
                        </a:spcBef>
                        <a:spcAft>
                          <a:spcPts val="1400"/>
                        </a:spcAft>
                      </a:pPr>
                      <a:r>
                        <a:rPr lang="es-EC" sz="1800" dirty="0">
                          <a:effectLst/>
                        </a:rPr>
                        <a:t>Manolo Paredes</a:t>
                      </a:r>
                      <a:endParaRPr lang="es-EC" sz="18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txBody>
                  <a:tcPr marL="59088" marR="59088" marT="0" marB="0" anchor="ctr"/>
                </a:tc>
                <a:tc>
                  <a:txBody>
                    <a:bodyPr/>
                    <a:lstStyle/>
                    <a:p>
                      <a:pPr algn="ctr">
                        <a:lnSpc>
                          <a:spcPct val="100000"/>
                        </a:lnSpc>
                        <a:spcBef>
                          <a:spcPts val="600"/>
                        </a:spcBef>
                        <a:spcAft>
                          <a:spcPts val="1400"/>
                        </a:spcAft>
                      </a:pPr>
                      <a:r>
                        <a:rPr lang="es-EC" sz="1800" dirty="0">
                          <a:effectLst/>
                        </a:rPr>
                        <a:t>Mayor de las Fuerzas Amadas (PM- CLI)</a:t>
                      </a:r>
                      <a:endParaRPr lang="es-EC" sz="18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txBody>
                  <a:tcPr marL="59088" marR="59088" marT="0" marB="0" anchor="ctr"/>
                </a:tc>
                <a:tc>
                  <a:txBody>
                    <a:bodyPr/>
                    <a:lstStyle/>
                    <a:p>
                      <a:pPr algn="ctr">
                        <a:lnSpc>
                          <a:spcPct val="100000"/>
                        </a:lnSpc>
                        <a:spcBef>
                          <a:spcPts val="600"/>
                        </a:spcBef>
                        <a:spcAft>
                          <a:spcPts val="1400"/>
                        </a:spcAft>
                      </a:pPr>
                      <a:r>
                        <a:rPr lang="es-EC" sz="1800" dirty="0">
                          <a:effectLst/>
                        </a:rPr>
                        <a:t>Experto Funcional</a:t>
                      </a:r>
                      <a:endParaRPr lang="es-EC" sz="18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txBody>
                  <a:tcPr marL="59088" marR="59088" marT="0" marB="0" anchor="ctr"/>
                </a:tc>
                <a:tc>
                  <a:txBody>
                    <a:bodyPr/>
                    <a:lstStyle/>
                    <a:p>
                      <a:pPr algn="ctr">
                        <a:lnSpc>
                          <a:spcPct val="100000"/>
                        </a:lnSpc>
                        <a:spcBef>
                          <a:spcPts val="600"/>
                        </a:spcBef>
                        <a:spcAft>
                          <a:spcPts val="1400"/>
                        </a:spcAft>
                      </a:pPr>
                      <a:r>
                        <a:rPr lang="es-EC" sz="1800">
                          <a:effectLst/>
                        </a:rPr>
                        <a:t>dmparedes@espe.edu.ec</a:t>
                      </a:r>
                      <a:endParaRPr lang="es-EC" sz="180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txBody>
                  <a:tcPr marL="59088" marR="59088" marT="0" marB="0" anchor="ctr"/>
                </a:tc>
                <a:extLst>
                  <a:ext uri="{0D108BD9-81ED-4DB2-BD59-A6C34878D82A}">
                    <a16:rowId xmlns:a16="http://schemas.microsoft.com/office/drawing/2014/main" val="649808995"/>
                  </a:ext>
                </a:extLst>
              </a:tr>
              <a:tr h="915293">
                <a:tc>
                  <a:txBody>
                    <a:bodyPr/>
                    <a:lstStyle/>
                    <a:p>
                      <a:pPr algn="ctr">
                        <a:lnSpc>
                          <a:spcPct val="100000"/>
                        </a:lnSpc>
                        <a:spcBef>
                          <a:spcPts val="600"/>
                        </a:spcBef>
                        <a:spcAft>
                          <a:spcPts val="1400"/>
                        </a:spcAft>
                      </a:pPr>
                      <a:r>
                        <a:rPr lang="es-EC" sz="1800">
                          <a:effectLst/>
                        </a:rPr>
                        <a:t>César Villacís</a:t>
                      </a:r>
                      <a:endParaRPr lang="es-EC" sz="180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txBody>
                  <a:tcPr marL="59088" marR="59088" marT="0" marB="0" anchor="ctr"/>
                </a:tc>
                <a:tc>
                  <a:txBody>
                    <a:bodyPr/>
                    <a:lstStyle/>
                    <a:p>
                      <a:pPr algn="ctr">
                        <a:lnSpc>
                          <a:spcPct val="100000"/>
                        </a:lnSpc>
                        <a:spcBef>
                          <a:spcPts val="600"/>
                        </a:spcBef>
                        <a:spcAft>
                          <a:spcPts val="1400"/>
                        </a:spcAft>
                      </a:pPr>
                      <a:r>
                        <a:rPr lang="es-EC" sz="1800" dirty="0">
                          <a:effectLst/>
                        </a:rPr>
                        <a:t>Ingeniero en Sistemas, Tutor (PO - S)</a:t>
                      </a:r>
                      <a:endParaRPr lang="es-EC" sz="18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txBody>
                  <a:tcPr marL="59088" marR="59088" marT="0" marB="0" anchor="ctr"/>
                </a:tc>
                <a:tc>
                  <a:txBody>
                    <a:bodyPr/>
                    <a:lstStyle/>
                    <a:p>
                      <a:pPr algn="ctr">
                        <a:lnSpc>
                          <a:spcPct val="100000"/>
                        </a:lnSpc>
                        <a:spcBef>
                          <a:spcPts val="600"/>
                        </a:spcBef>
                        <a:spcAft>
                          <a:spcPts val="1400"/>
                        </a:spcAft>
                      </a:pPr>
                      <a:r>
                        <a:rPr lang="es-EC" sz="1800" dirty="0">
                          <a:effectLst/>
                        </a:rPr>
                        <a:t>Director del proyecto</a:t>
                      </a:r>
                      <a:endParaRPr lang="es-EC" sz="18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txBody>
                  <a:tcPr marL="59088" marR="59088" marT="0" marB="0" anchor="ctr"/>
                </a:tc>
                <a:tc>
                  <a:txBody>
                    <a:bodyPr/>
                    <a:lstStyle/>
                    <a:p>
                      <a:pPr algn="ctr">
                        <a:lnSpc>
                          <a:spcPct val="100000"/>
                        </a:lnSpc>
                        <a:spcBef>
                          <a:spcPts val="600"/>
                        </a:spcBef>
                        <a:spcAft>
                          <a:spcPts val="1400"/>
                        </a:spcAft>
                      </a:pPr>
                      <a:r>
                        <a:rPr lang="es-EC" sz="1800">
                          <a:effectLst/>
                        </a:rPr>
                        <a:t>cvillacis@espe.edu.ec</a:t>
                      </a:r>
                      <a:endParaRPr lang="es-EC" sz="180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txBody>
                  <a:tcPr marL="59088" marR="59088" marT="0" marB="0" anchor="ctr"/>
                </a:tc>
                <a:extLst>
                  <a:ext uri="{0D108BD9-81ED-4DB2-BD59-A6C34878D82A}">
                    <a16:rowId xmlns:a16="http://schemas.microsoft.com/office/drawing/2014/main" val="3677830710"/>
                  </a:ext>
                </a:extLst>
              </a:tr>
              <a:tr h="764847">
                <a:tc>
                  <a:txBody>
                    <a:bodyPr/>
                    <a:lstStyle/>
                    <a:p>
                      <a:pPr algn="ctr">
                        <a:lnSpc>
                          <a:spcPct val="100000"/>
                        </a:lnSpc>
                        <a:spcBef>
                          <a:spcPts val="600"/>
                        </a:spcBef>
                        <a:spcAft>
                          <a:spcPts val="1400"/>
                        </a:spcAft>
                      </a:pPr>
                      <a:r>
                        <a:rPr lang="es-EC" sz="1800">
                          <a:effectLst/>
                        </a:rPr>
                        <a:t>Stephanie Guano</a:t>
                      </a:r>
                      <a:endParaRPr lang="es-EC" sz="180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txBody>
                  <a:tcPr marL="59088" marR="59088" marT="0" marB="0" anchor="ctr"/>
                </a:tc>
                <a:tc>
                  <a:txBody>
                    <a:bodyPr/>
                    <a:lstStyle/>
                    <a:p>
                      <a:pPr algn="ctr">
                        <a:lnSpc>
                          <a:spcPct val="100000"/>
                        </a:lnSpc>
                        <a:spcBef>
                          <a:spcPts val="600"/>
                        </a:spcBef>
                        <a:spcAft>
                          <a:spcPts val="1400"/>
                        </a:spcAft>
                      </a:pPr>
                      <a:r>
                        <a:rPr lang="es-EC" sz="1800" dirty="0">
                          <a:effectLst/>
                        </a:rPr>
                        <a:t>Especialista Funcional (T) </a:t>
                      </a:r>
                      <a:endParaRPr lang="es-EC" sz="18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txBody>
                  <a:tcPr marL="59088" marR="59088" marT="0" marB="0" anchor="ctr"/>
                </a:tc>
                <a:tc>
                  <a:txBody>
                    <a:bodyPr/>
                    <a:lstStyle/>
                    <a:p>
                      <a:pPr algn="ctr">
                        <a:lnSpc>
                          <a:spcPct val="100000"/>
                        </a:lnSpc>
                        <a:spcBef>
                          <a:spcPts val="600"/>
                        </a:spcBef>
                        <a:spcAft>
                          <a:spcPts val="1400"/>
                        </a:spcAft>
                      </a:pPr>
                      <a:r>
                        <a:rPr lang="es-EC" sz="1800" dirty="0">
                          <a:effectLst/>
                        </a:rPr>
                        <a:t>Tester del proyecto</a:t>
                      </a:r>
                      <a:endParaRPr lang="es-EC" sz="18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txBody>
                  <a:tcPr marL="59088" marR="59088" marT="0" marB="0" anchor="ctr"/>
                </a:tc>
                <a:tc>
                  <a:txBody>
                    <a:bodyPr/>
                    <a:lstStyle/>
                    <a:p>
                      <a:pPr algn="ctr">
                        <a:lnSpc>
                          <a:spcPct val="100000"/>
                        </a:lnSpc>
                        <a:spcBef>
                          <a:spcPts val="600"/>
                        </a:spcBef>
                        <a:spcAft>
                          <a:spcPts val="1400"/>
                        </a:spcAft>
                      </a:pPr>
                      <a:r>
                        <a:rPr lang="es-EC" sz="1800" dirty="0">
                          <a:effectLst/>
                        </a:rPr>
                        <a:t>stephanie.guano@outlook.com</a:t>
                      </a:r>
                      <a:endParaRPr lang="es-EC" sz="18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txBody>
                  <a:tcPr marL="59088" marR="59088" marT="0" marB="0" anchor="ctr"/>
                </a:tc>
                <a:extLst>
                  <a:ext uri="{0D108BD9-81ED-4DB2-BD59-A6C34878D82A}">
                    <a16:rowId xmlns:a16="http://schemas.microsoft.com/office/drawing/2014/main" val="1798385774"/>
                  </a:ext>
                </a:extLst>
              </a:tr>
              <a:tr h="1592720">
                <a:tc>
                  <a:txBody>
                    <a:bodyPr/>
                    <a:lstStyle/>
                    <a:p>
                      <a:pPr algn="ctr">
                        <a:lnSpc>
                          <a:spcPct val="100000"/>
                        </a:lnSpc>
                        <a:spcBef>
                          <a:spcPts val="600"/>
                        </a:spcBef>
                        <a:spcAft>
                          <a:spcPts val="1400"/>
                        </a:spcAft>
                      </a:pPr>
                      <a:r>
                        <a:rPr lang="es-EC" sz="1800" dirty="0">
                          <a:effectLst/>
                        </a:rPr>
                        <a:t>Pablo Villamar</a:t>
                      </a:r>
                      <a:endParaRPr lang="es-EC" sz="18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txBody>
                  <a:tcPr marL="59088" marR="59088" marT="0" marB="0" anchor="ctr"/>
                </a:tc>
                <a:tc>
                  <a:txBody>
                    <a:bodyPr/>
                    <a:lstStyle/>
                    <a:p>
                      <a:pPr algn="ctr">
                        <a:lnSpc>
                          <a:spcPct val="100000"/>
                        </a:lnSpc>
                        <a:spcBef>
                          <a:spcPts val="600"/>
                        </a:spcBef>
                        <a:spcAft>
                          <a:spcPts val="1400"/>
                        </a:spcAft>
                      </a:pPr>
                      <a:r>
                        <a:rPr lang="es-EC" sz="1800" dirty="0">
                          <a:effectLst/>
                        </a:rPr>
                        <a:t>Egresado de la Carrera de Ingeniería en Sistemas (T)</a:t>
                      </a:r>
                      <a:endParaRPr lang="es-EC" sz="18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txBody>
                  <a:tcPr marL="59088" marR="59088" marT="0" marB="0" anchor="ctr"/>
                </a:tc>
                <a:tc>
                  <a:txBody>
                    <a:bodyPr/>
                    <a:lstStyle/>
                    <a:p>
                      <a:pPr algn="ctr">
                        <a:lnSpc>
                          <a:spcPct val="100000"/>
                        </a:lnSpc>
                        <a:spcBef>
                          <a:spcPts val="600"/>
                        </a:spcBef>
                        <a:spcAft>
                          <a:spcPts val="1400"/>
                        </a:spcAft>
                      </a:pPr>
                      <a:r>
                        <a:rPr lang="es-EC" sz="1800">
                          <a:effectLst/>
                        </a:rPr>
                        <a:t>Analista, diseñador y programador</a:t>
                      </a:r>
                      <a:endParaRPr lang="es-EC" sz="180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txBody>
                  <a:tcPr marL="59088" marR="59088" marT="0" marB="0" anchor="ctr"/>
                </a:tc>
                <a:tc>
                  <a:txBody>
                    <a:bodyPr/>
                    <a:lstStyle/>
                    <a:p>
                      <a:pPr algn="ctr">
                        <a:lnSpc>
                          <a:spcPct val="100000"/>
                        </a:lnSpc>
                        <a:spcBef>
                          <a:spcPts val="600"/>
                        </a:spcBef>
                        <a:spcAft>
                          <a:spcPts val="1400"/>
                        </a:spcAft>
                      </a:pPr>
                      <a:r>
                        <a:rPr lang="es-EC" sz="1800" dirty="0">
                          <a:effectLst/>
                        </a:rPr>
                        <a:t>pablo.villamar@outlook.com</a:t>
                      </a:r>
                      <a:endParaRPr lang="es-EC" sz="18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txBody>
                  <a:tcPr marL="59088" marR="59088" marT="0" marB="0" anchor="ctr"/>
                </a:tc>
                <a:extLst>
                  <a:ext uri="{0D108BD9-81ED-4DB2-BD59-A6C34878D82A}">
                    <a16:rowId xmlns:a16="http://schemas.microsoft.com/office/drawing/2014/main" val="3219822556"/>
                  </a:ext>
                </a:extLst>
              </a:tr>
            </a:tbl>
          </a:graphicData>
        </a:graphic>
      </p:graphicFrame>
    </p:spTree>
    <p:extLst>
      <p:ext uri="{BB962C8B-B14F-4D97-AF65-F5344CB8AC3E}">
        <p14:creationId xmlns:p14="http://schemas.microsoft.com/office/powerpoint/2010/main" val="96267175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3701F9-F592-5143-AB40-4D96A79D37A8}"/>
              </a:ext>
            </a:extLst>
          </p:cNvPr>
          <p:cNvSpPr>
            <a:spLocks noGrp="1"/>
          </p:cNvSpPr>
          <p:nvPr>
            <p:ph type="title"/>
          </p:nvPr>
        </p:nvSpPr>
        <p:spPr>
          <a:xfrm>
            <a:off x="1141413" y="618518"/>
            <a:ext cx="9905998" cy="676882"/>
          </a:xfrm>
        </p:spPr>
        <p:txBody>
          <a:bodyPr/>
          <a:lstStyle/>
          <a:p>
            <a:r>
              <a:rPr lang="es-EC" dirty="0">
                <a:solidFill>
                  <a:schemeClr val="bg1"/>
                </a:solidFill>
              </a:rPr>
              <a:t>PLANIFICACIón</a:t>
            </a:r>
          </a:p>
        </p:txBody>
      </p:sp>
      <p:pic>
        <p:nvPicPr>
          <p:cNvPr id="5" name="Imagen 4">
            <a:extLst>
              <a:ext uri="{FF2B5EF4-FFF2-40B4-BE49-F238E27FC236}">
                <a16:creationId xmlns:a16="http://schemas.microsoft.com/office/drawing/2014/main" id="{CBB21E52-25FA-FF46-B34D-443BC2D991FF}"/>
              </a:ext>
            </a:extLst>
          </p:cNvPr>
          <p:cNvPicPr>
            <a:picLocks noChangeAspect="1"/>
          </p:cNvPicPr>
          <p:nvPr/>
        </p:nvPicPr>
        <p:blipFill>
          <a:blip r:embed="rId2"/>
          <a:stretch>
            <a:fillRect/>
          </a:stretch>
        </p:blipFill>
        <p:spPr>
          <a:xfrm>
            <a:off x="1523773" y="1557945"/>
            <a:ext cx="4712956" cy="4681537"/>
          </a:xfrm>
          <a:prstGeom prst="rect">
            <a:avLst/>
          </a:prstGeom>
        </p:spPr>
      </p:pic>
      <p:pic>
        <p:nvPicPr>
          <p:cNvPr id="6" name="Imagen 5">
            <a:extLst>
              <a:ext uri="{FF2B5EF4-FFF2-40B4-BE49-F238E27FC236}">
                <a16:creationId xmlns:a16="http://schemas.microsoft.com/office/drawing/2014/main" id="{F7FB7E02-961C-564F-91D8-DBBF9DE42A58}"/>
              </a:ext>
            </a:extLst>
          </p:cNvPr>
          <p:cNvPicPr>
            <a:picLocks noChangeAspect="1"/>
          </p:cNvPicPr>
          <p:nvPr/>
        </p:nvPicPr>
        <p:blipFill>
          <a:blip r:embed="rId3"/>
          <a:stretch>
            <a:fillRect/>
          </a:stretch>
        </p:blipFill>
        <p:spPr>
          <a:xfrm>
            <a:off x="6236728" y="1557945"/>
            <a:ext cx="4810683" cy="4681537"/>
          </a:xfrm>
          <a:prstGeom prst="rect">
            <a:avLst/>
          </a:prstGeom>
        </p:spPr>
      </p:pic>
    </p:spTree>
    <p:extLst>
      <p:ext uri="{BB962C8B-B14F-4D97-AF65-F5344CB8AC3E}">
        <p14:creationId xmlns:p14="http://schemas.microsoft.com/office/powerpoint/2010/main" val="91712474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710311-7E0D-7E45-8B6E-4377FAA91817}"/>
              </a:ext>
            </a:extLst>
          </p:cNvPr>
          <p:cNvSpPr>
            <a:spLocks noGrp="1"/>
          </p:cNvSpPr>
          <p:nvPr>
            <p:ph type="title"/>
          </p:nvPr>
        </p:nvSpPr>
        <p:spPr/>
        <p:txBody>
          <a:bodyPr/>
          <a:lstStyle/>
          <a:p>
            <a:endParaRPr lang="es-EC" dirty="0"/>
          </a:p>
        </p:txBody>
      </p:sp>
      <p:sp>
        <p:nvSpPr>
          <p:cNvPr id="3" name="Marcador de contenido 2">
            <a:extLst>
              <a:ext uri="{FF2B5EF4-FFF2-40B4-BE49-F238E27FC236}">
                <a16:creationId xmlns:a16="http://schemas.microsoft.com/office/drawing/2014/main" id="{65BE799A-0DE2-DB49-B41E-AA907D032567}"/>
              </a:ext>
            </a:extLst>
          </p:cNvPr>
          <p:cNvSpPr>
            <a:spLocks noGrp="1"/>
          </p:cNvSpPr>
          <p:nvPr>
            <p:ph idx="1"/>
          </p:nvPr>
        </p:nvSpPr>
        <p:spPr/>
        <p:txBody>
          <a:bodyPr/>
          <a:lstStyle/>
          <a:p>
            <a:endParaRPr lang="es-EC"/>
          </a:p>
        </p:txBody>
      </p:sp>
      <p:sp>
        <p:nvSpPr>
          <p:cNvPr id="4" name="Rectangle 2">
            <a:extLst>
              <a:ext uri="{FF2B5EF4-FFF2-40B4-BE49-F238E27FC236}">
                <a16:creationId xmlns:a16="http://schemas.microsoft.com/office/drawing/2014/main" id="{F79927F1-0E1A-614C-989E-FCD85EC56D11}"/>
              </a:ext>
            </a:extLst>
          </p:cNvPr>
          <p:cNvSpPr>
            <a:spLocks noChangeArrowheads="1"/>
          </p:cNvSpPr>
          <p:nvPr/>
        </p:nvSpPr>
        <p:spPr bwMode="auto">
          <a:xfrm>
            <a:off x="723900" y="105656"/>
            <a:ext cx="2550826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pic>
        <p:nvPicPr>
          <p:cNvPr id="5121" name="Imagen 6">
            <a:extLst>
              <a:ext uri="{FF2B5EF4-FFF2-40B4-BE49-F238E27FC236}">
                <a16:creationId xmlns:a16="http://schemas.microsoft.com/office/drawing/2014/main" id="{1D70479E-F813-BD46-A5B1-6433AFCC2E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105657"/>
            <a:ext cx="11068050" cy="6646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324009"/>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BE0E38-7D22-0745-92C2-8291EACEBE78}"/>
              </a:ext>
            </a:extLst>
          </p:cNvPr>
          <p:cNvSpPr>
            <a:spLocks noGrp="1"/>
          </p:cNvSpPr>
          <p:nvPr>
            <p:ph type="title"/>
          </p:nvPr>
        </p:nvSpPr>
        <p:spPr>
          <a:xfrm>
            <a:off x="8036041" y="618518"/>
            <a:ext cx="3281003" cy="1478570"/>
          </a:xfrm>
        </p:spPr>
        <p:txBody>
          <a:bodyPr anchor="b">
            <a:normAutofit/>
          </a:bodyPr>
          <a:lstStyle/>
          <a:p>
            <a:r>
              <a:rPr lang="es-EC" sz="2800" dirty="0">
                <a:solidFill>
                  <a:schemeClr val="bg1"/>
                </a:solidFill>
              </a:rPr>
              <a:t>Reporte de Velocidad de Desarrollo</a:t>
            </a:r>
          </a:p>
        </p:txBody>
      </p:sp>
      <p:sp>
        <p:nvSpPr>
          <p:cNvPr id="72" name="Round Diagonal Corner Rectangle 11">
            <a:extLst>
              <a:ext uri="{FF2B5EF4-FFF2-40B4-BE49-F238E27FC236}">
                <a16:creationId xmlns:a16="http://schemas.microsoft.com/office/drawing/2014/main" id="{E4B7B3E3-827A-48BE-AD67-A57C45AA6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36A71B99-52EC-6C4B-AF87-0D5B27170819}"/>
              </a:ext>
            </a:extLst>
          </p:cNvPr>
          <p:cNvSpPr>
            <a:spLocks noGrp="1"/>
          </p:cNvSpPr>
          <p:nvPr>
            <p:ph idx="1"/>
          </p:nvPr>
        </p:nvSpPr>
        <p:spPr>
          <a:xfrm>
            <a:off x="8036041" y="2249487"/>
            <a:ext cx="3281004" cy="3541714"/>
          </a:xfrm>
        </p:spPr>
        <p:txBody>
          <a:bodyPr>
            <a:normAutofit/>
          </a:bodyPr>
          <a:lstStyle/>
          <a:p>
            <a:r>
              <a:rPr lang="es-EC" dirty="0">
                <a:solidFill>
                  <a:schemeClr val="bg1"/>
                </a:solidFill>
              </a:rPr>
              <a:t>Muestra la velocidad de entrega de las historias por cada iteración o Sprint</a:t>
            </a:r>
          </a:p>
        </p:txBody>
      </p:sp>
      <p:pic>
        <p:nvPicPr>
          <p:cNvPr id="5" name="Imagen 4">
            <a:extLst>
              <a:ext uri="{FF2B5EF4-FFF2-40B4-BE49-F238E27FC236}">
                <a16:creationId xmlns:a16="http://schemas.microsoft.com/office/drawing/2014/main" id="{FAAE9ECE-63DF-444E-99FD-44002DEC1FC9}"/>
              </a:ext>
            </a:extLst>
          </p:cNvPr>
          <p:cNvPicPr>
            <a:picLocks noChangeAspect="1"/>
          </p:cNvPicPr>
          <p:nvPr/>
        </p:nvPicPr>
        <p:blipFill>
          <a:blip r:embed="rId2"/>
          <a:stretch>
            <a:fillRect/>
          </a:stretch>
        </p:blipFill>
        <p:spPr>
          <a:xfrm>
            <a:off x="874955" y="1173480"/>
            <a:ext cx="6531685" cy="4617721"/>
          </a:xfrm>
          <a:prstGeom prst="rect">
            <a:avLst/>
          </a:prstGeom>
        </p:spPr>
      </p:pic>
      <p:pic>
        <p:nvPicPr>
          <p:cNvPr id="6" name="Imagen 5">
            <a:extLst>
              <a:ext uri="{FF2B5EF4-FFF2-40B4-BE49-F238E27FC236}">
                <a16:creationId xmlns:a16="http://schemas.microsoft.com/office/drawing/2014/main" id="{BF5492E2-089D-E246-9CEF-BF7E2DCB3529}"/>
              </a:ext>
            </a:extLst>
          </p:cNvPr>
          <p:cNvPicPr>
            <a:picLocks noChangeAspect="1"/>
          </p:cNvPicPr>
          <p:nvPr/>
        </p:nvPicPr>
        <p:blipFill>
          <a:blip r:embed="rId3"/>
          <a:stretch>
            <a:fillRect/>
          </a:stretch>
        </p:blipFill>
        <p:spPr>
          <a:xfrm>
            <a:off x="3708997" y="3690620"/>
            <a:ext cx="431800" cy="1917700"/>
          </a:xfrm>
          <a:prstGeom prst="rect">
            <a:avLst/>
          </a:prstGeom>
        </p:spPr>
      </p:pic>
    </p:spTree>
    <p:extLst>
      <p:ext uri="{BB962C8B-B14F-4D97-AF65-F5344CB8AC3E}">
        <p14:creationId xmlns:p14="http://schemas.microsoft.com/office/powerpoint/2010/main" val="192932279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C4A83A-EBBC-0349-89D2-FBE6A12B941F}"/>
              </a:ext>
            </a:extLst>
          </p:cNvPr>
          <p:cNvSpPr>
            <a:spLocks noGrp="1"/>
          </p:cNvSpPr>
          <p:nvPr>
            <p:ph type="title"/>
          </p:nvPr>
        </p:nvSpPr>
        <p:spPr>
          <a:xfrm>
            <a:off x="1143001" y="0"/>
            <a:ext cx="9905998" cy="961288"/>
          </a:xfrm>
        </p:spPr>
        <p:txBody>
          <a:bodyPr/>
          <a:lstStyle/>
          <a:p>
            <a:r>
              <a:rPr lang="es-EC" dirty="0">
                <a:solidFill>
                  <a:schemeClr val="bg1"/>
                </a:solidFill>
              </a:rPr>
              <a:t>7. IMPLEMENTACIóN - despliegue</a:t>
            </a:r>
          </a:p>
        </p:txBody>
      </p:sp>
      <p:sp>
        <p:nvSpPr>
          <p:cNvPr id="3" name="Marcador de contenido 2">
            <a:extLst>
              <a:ext uri="{FF2B5EF4-FFF2-40B4-BE49-F238E27FC236}">
                <a16:creationId xmlns:a16="http://schemas.microsoft.com/office/drawing/2014/main" id="{BBF5D77D-B69E-EA44-A8B2-230F321A3914}"/>
              </a:ext>
            </a:extLst>
          </p:cNvPr>
          <p:cNvSpPr>
            <a:spLocks noGrp="1"/>
          </p:cNvSpPr>
          <p:nvPr>
            <p:ph idx="1"/>
          </p:nvPr>
        </p:nvSpPr>
        <p:spPr>
          <a:xfrm>
            <a:off x="1141412" y="867513"/>
            <a:ext cx="9905999" cy="4923688"/>
          </a:xfrm>
        </p:spPr>
        <p:txBody>
          <a:bodyPr/>
          <a:lstStyle/>
          <a:p>
            <a:r>
              <a:rPr lang="es-EC" dirty="0">
                <a:solidFill>
                  <a:schemeClr val="bg1"/>
                </a:solidFill>
              </a:rPr>
              <a:t>DIAGRAMA DE ARQUITECTURA</a:t>
            </a:r>
          </a:p>
          <a:p>
            <a:pPr marL="0" indent="0">
              <a:buNone/>
            </a:pPr>
            <a:endParaRPr lang="es-EC" dirty="0">
              <a:solidFill>
                <a:schemeClr val="bg1"/>
              </a:solidFill>
            </a:endParaRPr>
          </a:p>
        </p:txBody>
      </p:sp>
      <p:sp>
        <p:nvSpPr>
          <p:cNvPr id="5" name="Rectangle 4">
            <a:extLst>
              <a:ext uri="{FF2B5EF4-FFF2-40B4-BE49-F238E27FC236}">
                <a16:creationId xmlns:a16="http://schemas.microsoft.com/office/drawing/2014/main" id="{6FD7A836-91BE-444D-987E-1F439933669C}"/>
              </a:ext>
            </a:extLst>
          </p:cNvPr>
          <p:cNvSpPr>
            <a:spLocks noChangeArrowheads="1"/>
          </p:cNvSpPr>
          <p:nvPr/>
        </p:nvSpPr>
        <p:spPr bwMode="auto">
          <a:xfrm>
            <a:off x="1312984" y="1828800"/>
            <a:ext cx="2000738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pic>
        <p:nvPicPr>
          <p:cNvPr id="1027" name="Imagen 16">
            <a:extLst>
              <a:ext uri="{FF2B5EF4-FFF2-40B4-BE49-F238E27FC236}">
                <a16:creationId xmlns:a16="http://schemas.microsoft.com/office/drawing/2014/main" id="{F18251B7-C46A-7B49-A301-D3B005D6F3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042"/>
          <a:stretch>
            <a:fillRect/>
          </a:stretch>
        </p:blipFill>
        <p:spPr bwMode="auto">
          <a:xfrm>
            <a:off x="2133601" y="1427291"/>
            <a:ext cx="8815753" cy="5231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038951"/>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A950BA-EC63-49E1-A63A-59CF7034EF1F}"/>
              </a:ext>
            </a:extLst>
          </p:cNvPr>
          <p:cNvSpPr>
            <a:spLocks noGrp="1"/>
          </p:cNvSpPr>
          <p:nvPr>
            <p:ph type="title"/>
          </p:nvPr>
        </p:nvSpPr>
        <p:spPr>
          <a:xfrm>
            <a:off x="1141412" y="151158"/>
            <a:ext cx="9905998" cy="610842"/>
          </a:xfrm>
        </p:spPr>
        <p:txBody>
          <a:bodyPr/>
          <a:lstStyle/>
          <a:p>
            <a:r>
              <a:rPr lang="es-EC" dirty="0">
                <a:solidFill>
                  <a:schemeClr val="bg1"/>
                </a:solidFill>
              </a:rPr>
              <a:t>API de procesamiento de huellas dactilares</a:t>
            </a:r>
            <a:endParaRPr lang="es-ES" dirty="0">
              <a:solidFill>
                <a:schemeClr val="bg1"/>
              </a:solidFill>
            </a:endParaRPr>
          </a:p>
        </p:txBody>
      </p:sp>
      <p:pic>
        <p:nvPicPr>
          <p:cNvPr id="5" name="Imagen 4">
            <a:extLst>
              <a:ext uri="{FF2B5EF4-FFF2-40B4-BE49-F238E27FC236}">
                <a16:creationId xmlns:a16="http://schemas.microsoft.com/office/drawing/2014/main" id="{8517D1D4-A8CF-4A39-8546-BBD7EDBD37E3}"/>
              </a:ext>
            </a:extLst>
          </p:cNvPr>
          <p:cNvPicPr/>
          <p:nvPr/>
        </p:nvPicPr>
        <p:blipFill>
          <a:blip r:embed="rId2"/>
          <a:stretch>
            <a:fillRect/>
          </a:stretch>
        </p:blipFill>
        <p:spPr>
          <a:xfrm>
            <a:off x="6888480" y="1574800"/>
            <a:ext cx="4368800" cy="3952240"/>
          </a:xfrm>
          <a:prstGeom prst="rect">
            <a:avLst/>
          </a:prstGeom>
        </p:spPr>
      </p:pic>
      <p:pic>
        <p:nvPicPr>
          <p:cNvPr id="4" name="Imagen 3">
            <a:extLst>
              <a:ext uri="{FF2B5EF4-FFF2-40B4-BE49-F238E27FC236}">
                <a16:creationId xmlns:a16="http://schemas.microsoft.com/office/drawing/2014/main" id="{0FA895FD-F56B-4967-AE9D-30518C07DCB5}"/>
              </a:ext>
            </a:extLst>
          </p:cNvPr>
          <p:cNvPicPr/>
          <p:nvPr/>
        </p:nvPicPr>
        <p:blipFill>
          <a:blip r:embed="rId3"/>
          <a:stretch>
            <a:fillRect/>
          </a:stretch>
        </p:blipFill>
        <p:spPr>
          <a:xfrm>
            <a:off x="1141412" y="873760"/>
            <a:ext cx="7626668" cy="5833082"/>
          </a:xfrm>
          <a:prstGeom prst="rect">
            <a:avLst/>
          </a:prstGeom>
        </p:spPr>
      </p:pic>
    </p:spTree>
    <p:extLst>
      <p:ext uri="{BB962C8B-B14F-4D97-AF65-F5344CB8AC3E}">
        <p14:creationId xmlns:p14="http://schemas.microsoft.com/office/powerpoint/2010/main" val="855079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ICTE">
            <a:hlinkClick r:id="" action="ppaction://media"/>
            <a:extLst>
              <a:ext uri="{FF2B5EF4-FFF2-40B4-BE49-F238E27FC236}">
                <a16:creationId xmlns:a16="http://schemas.microsoft.com/office/drawing/2014/main" id="{A627BE5C-6261-41EF-B12B-0BC37711178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78560" y="59182"/>
            <a:ext cx="10149840" cy="6636258"/>
          </a:xfrm>
        </p:spPr>
      </p:pic>
    </p:spTree>
    <p:extLst>
      <p:ext uri="{BB962C8B-B14F-4D97-AF65-F5344CB8AC3E}">
        <p14:creationId xmlns:p14="http://schemas.microsoft.com/office/powerpoint/2010/main" val="36997032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2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CCB277-8C40-B847-B407-AF6019A44220}"/>
              </a:ext>
            </a:extLst>
          </p:cNvPr>
          <p:cNvSpPr>
            <a:spLocks noGrp="1"/>
          </p:cNvSpPr>
          <p:nvPr>
            <p:ph type="title"/>
          </p:nvPr>
        </p:nvSpPr>
        <p:spPr>
          <a:xfrm>
            <a:off x="1141412" y="0"/>
            <a:ext cx="9905998" cy="1478570"/>
          </a:xfrm>
        </p:spPr>
        <p:txBody>
          <a:bodyPr/>
          <a:lstStyle/>
          <a:p>
            <a:r>
              <a:rPr lang="es-EC" dirty="0">
                <a:solidFill>
                  <a:schemeClr val="bg1"/>
                </a:solidFill>
              </a:rPr>
              <a:t>8. Conclusiones</a:t>
            </a:r>
          </a:p>
        </p:txBody>
      </p:sp>
      <p:sp>
        <p:nvSpPr>
          <p:cNvPr id="3" name="Marcador de contenido 2">
            <a:extLst>
              <a:ext uri="{FF2B5EF4-FFF2-40B4-BE49-F238E27FC236}">
                <a16:creationId xmlns:a16="http://schemas.microsoft.com/office/drawing/2014/main" id="{B8134B9B-734C-B84D-BC77-AA848BCB8651}"/>
              </a:ext>
            </a:extLst>
          </p:cNvPr>
          <p:cNvSpPr>
            <a:spLocks noGrp="1"/>
          </p:cNvSpPr>
          <p:nvPr>
            <p:ph idx="1"/>
          </p:nvPr>
        </p:nvSpPr>
        <p:spPr>
          <a:xfrm>
            <a:off x="1141412" y="1090246"/>
            <a:ext cx="9905999" cy="5556739"/>
          </a:xfrm>
        </p:spPr>
        <p:txBody>
          <a:bodyPr>
            <a:normAutofit/>
          </a:bodyPr>
          <a:lstStyle/>
          <a:p>
            <a:pPr lvl="0"/>
            <a:r>
              <a:rPr lang="es-EC" dirty="0">
                <a:solidFill>
                  <a:schemeClr val="bg1"/>
                </a:solidFill>
              </a:rPr>
              <a:t>La aplicación Visual Studio Team Services o Azure-Ops, permitió realizar la gestión del proyecto de una manera más ordenada, facilitando el manejo de la metodología Scrum en cada una de sus fases. </a:t>
            </a:r>
          </a:p>
          <a:p>
            <a:pPr lvl="0"/>
            <a:r>
              <a:rPr lang="es-EC" dirty="0">
                <a:solidFill>
                  <a:schemeClr val="bg1"/>
                </a:solidFill>
              </a:rPr>
              <a:t>La Rúbrica de evaluación para pilotos entregada por el personal del CICTE, permitió establecer el método de autenticación Smart para los pilotos, mismo que se compone del reconocimiento de huellas dactilares.</a:t>
            </a:r>
          </a:p>
          <a:p>
            <a:r>
              <a:rPr lang="es-EC" dirty="0">
                <a:solidFill>
                  <a:schemeClr val="bg1"/>
                </a:solidFill>
              </a:rPr>
              <a:t>La automatización de la metodología Scrum permitió obtener un producto final, que cumple con los requerimientos establecidos y la posibilidad de adaptarse a los cambios que se solicitaron sobre la marcha, manteniendo comunicados a todos los miembros del equipo sobre los cambios en el alcance. </a:t>
            </a:r>
            <a:endParaRPr lang="es-EC" b="1" dirty="0">
              <a:solidFill>
                <a:schemeClr val="bg1"/>
              </a:solidFill>
            </a:endParaRPr>
          </a:p>
        </p:txBody>
      </p:sp>
    </p:spTree>
    <p:extLst>
      <p:ext uri="{BB962C8B-B14F-4D97-AF65-F5344CB8AC3E}">
        <p14:creationId xmlns:p14="http://schemas.microsoft.com/office/powerpoint/2010/main" val="232686906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ED220CB-CB49-F947-A959-2A801BDC9FD0}"/>
              </a:ext>
            </a:extLst>
          </p:cNvPr>
          <p:cNvSpPr>
            <a:spLocks noGrp="1"/>
          </p:cNvSpPr>
          <p:nvPr>
            <p:ph idx="1"/>
          </p:nvPr>
        </p:nvSpPr>
        <p:spPr>
          <a:xfrm>
            <a:off x="1141412" y="633046"/>
            <a:ext cx="9905999" cy="6037385"/>
          </a:xfrm>
        </p:spPr>
        <p:txBody>
          <a:bodyPr>
            <a:normAutofit/>
          </a:bodyPr>
          <a:lstStyle/>
          <a:p>
            <a:pPr lvl="0"/>
            <a:r>
              <a:rPr lang="es-EC" dirty="0">
                <a:solidFill>
                  <a:schemeClr val="bg1"/>
                </a:solidFill>
              </a:rPr>
              <a:t>El oportuno ajuste de la arquitectura del sistema, adecuado a la realidad operativa y física del CICTE, incorporó WindFly como servidor de aplicaciones el cual permite integrar librerías nativas para el lector de huellas, reportes, mensajería y API’s de servicios web RestFull sin ningún tipo de conflicto por conectividad.</a:t>
            </a:r>
          </a:p>
          <a:p>
            <a:pPr lvl="0"/>
            <a:r>
              <a:rPr lang="es-EC" dirty="0">
                <a:solidFill>
                  <a:schemeClr val="bg1"/>
                </a:solidFill>
              </a:rPr>
              <a:t>El API de integración construido para la verificación de huellas digitales, permite realizar las mismas operaciones que una versión pagada, sin tener que incorporar toda la solución tecnológica que las empresas de este tipo ofrecen a sus clientes.</a:t>
            </a:r>
          </a:p>
          <a:p>
            <a:pPr lvl="0"/>
            <a:r>
              <a:rPr lang="es-EC" dirty="0">
                <a:solidFill>
                  <a:schemeClr val="bg1"/>
                </a:solidFill>
              </a:rPr>
              <a:t>La utilización del TDD en Postman, con un FrontEnd realizado en TypeScript y Angular 6, permitió un mejor control del código fuente optimizando el manejo Sets de pruebas con </a:t>
            </a:r>
            <a:r>
              <a:rPr lang="es-EC" dirty="0" err="1">
                <a:solidFill>
                  <a:schemeClr val="bg1"/>
                </a:solidFill>
              </a:rPr>
              <a:t>Spects</a:t>
            </a:r>
            <a:r>
              <a:rPr lang="es-EC" dirty="0">
                <a:solidFill>
                  <a:schemeClr val="bg1"/>
                </a:solidFill>
              </a:rPr>
              <a:t>.</a:t>
            </a:r>
          </a:p>
          <a:p>
            <a:pPr lvl="0"/>
            <a:endParaRPr lang="es-EC" dirty="0">
              <a:solidFill>
                <a:schemeClr val="bg1"/>
              </a:solidFill>
            </a:endParaRPr>
          </a:p>
        </p:txBody>
      </p:sp>
    </p:spTree>
    <p:extLst>
      <p:ext uri="{BB962C8B-B14F-4D97-AF65-F5344CB8AC3E}">
        <p14:creationId xmlns:p14="http://schemas.microsoft.com/office/powerpoint/2010/main" val="140301135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78A47D-4F17-40FE-AB70-7AF78A9575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00" y="-14287"/>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5BE3A7E-6A3F-401E-A025-BBB8FDB8DD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20788" cy="6858001"/>
            <a:chOff x="-14288" y="0"/>
            <a:chExt cx="1220788" cy="6858001"/>
          </a:xfrm>
          <a:solidFill>
            <a:schemeClr val="tx1">
              <a:alpha val="60000"/>
            </a:schemeClr>
          </a:solidFill>
        </p:grpSpPr>
        <p:sp>
          <p:nvSpPr>
            <p:cNvPr id="11" name="Rectangle 5">
              <a:extLst>
                <a:ext uri="{FF2B5EF4-FFF2-40B4-BE49-F238E27FC236}">
                  <a16:creationId xmlns:a16="http://schemas.microsoft.com/office/drawing/2014/main" id="{41EE9036-817C-476C-BD59-B5184F9A3E3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sp>
        <p:sp>
          <p:nvSpPr>
            <p:cNvPr id="12" name="Freeform 6">
              <a:extLst>
                <a:ext uri="{FF2B5EF4-FFF2-40B4-BE49-F238E27FC236}">
                  <a16:creationId xmlns:a16="http://schemas.microsoft.com/office/drawing/2014/main" id="{F098087A-B4E4-4300-A841-44988BD88E2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3" name="Freeform 7">
              <a:extLst>
                <a:ext uri="{FF2B5EF4-FFF2-40B4-BE49-F238E27FC236}">
                  <a16:creationId xmlns:a16="http://schemas.microsoft.com/office/drawing/2014/main" id="{F5BD5F4B-A39C-4DF9-84E4-A4D33F30E6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4" name="Freeform 8">
              <a:extLst>
                <a:ext uri="{FF2B5EF4-FFF2-40B4-BE49-F238E27FC236}">
                  <a16:creationId xmlns:a16="http://schemas.microsoft.com/office/drawing/2014/main" id="{D7FA9858-BFA0-4D5B-AF72-B1B65EB069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5" name="Freeform 9">
              <a:extLst>
                <a:ext uri="{FF2B5EF4-FFF2-40B4-BE49-F238E27FC236}">
                  <a16:creationId xmlns:a16="http://schemas.microsoft.com/office/drawing/2014/main" id="{A508A5F3-AFE0-4750-A9C2-B51A514FFC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6" name="Freeform 10">
              <a:extLst>
                <a:ext uri="{FF2B5EF4-FFF2-40B4-BE49-F238E27FC236}">
                  <a16:creationId xmlns:a16="http://schemas.microsoft.com/office/drawing/2014/main" id="{92B4AAEB-ABF4-42A7-BE52-0B442190D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7" name="Freeform 11">
              <a:extLst>
                <a:ext uri="{FF2B5EF4-FFF2-40B4-BE49-F238E27FC236}">
                  <a16:creationId xmlns:a16="http://schemas.microsoft.com/office/drawing/2014/main" id="{3767C370-4A42-4376-8CAE-606C4BC8F4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8" name="Freeform 12">
              <a:extLst>
                <a:ext uri="{FF2B5EF4-FFF2-40B4-BE49-F238E27FC236}">
                  <a16:creationId xmlns:a16="http://schemas.microsoft.com/office/drawing/2014/main" id="{36205F53-9C95-4954-B97C-1625BB8A350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9" name="Freeform 13">
              <a:extLst>
                <a:ext uri="{FF2B5EF4-FFF2-40B4-BE49-F238E27FC236}">
                  <a16:creationId xmlns:a16="http://schemas.microsoft.com/office/drawing/2014/main" id="{DC80B58E-3469-43E9-96FC-D747B69830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0" name="Freeform 14">
              <a:extLst>
                <a:ext uri="{FF2B5EF4-FFF2-40B4-BE49-F238E27FC236}">
                  <a16:creationId xmlns:a16="http://schemas.microsoft.com/office/drawing/2014/main" id="{E17A4ED2-DDD7-4B4D-A39C-9B0121C886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1" name="Freeform 15">
              <a:extLst>
                <a:ext uri="{FF2B5EF4-FFF2-40B4-BE49-F238E27FC236}">
                  <a16:creationId xmlns:a16="http://schemas.microsoft.com/office/drawing/2014/main" id="{A2C14A85-E7A9-4E1D-809F-20F5CFA788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2" name="Line 16">
              <a:extLst>
                <a:ext uri="{FF2B5EF4-FFF2-40B4-BE49-F238E27FC236}">
                  <a16:creationId xmlns:a16="http://schemas.microsoft.com/office/drawing/2014/main" id="{F3D51E32-9399-4B7F-8D91-BF9A068B834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3" name="Freeform 17">
              <a:extLst>
                <a:ext uri="{FF2B5EF4-FFF2-40B4-BE49-F238E27FC236}">
                  <a16:creationId xmlns:a16="http://schemas.microsoft.com/office/drawing/2014/main" id="{9969F9D2-502D-4C1D-ABA5-02B1BF2A00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4" name="Freeform 18">
              <a:extLst>
                <a:ext uri="{FF2B5EF4-FFF2-40B4-BE49-F238E27FC236}">
                  <a16:creationId xmlns:a16="http://schemas.microsoft.com/office/drawing/2014/main" id="{4AE555C6-5623-478A-BF35-63E9929A3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5" name="Freeform 19">
              <a:extLst>
                <a:ext uri="{FF2B5EF4-FFF2-40B4-BE49-F238E27FC236}">
                  <a16:creationId xmlns:a16="http://schemas.microsoft.com/office/drawing/2014/main" id="{A3D3AED4-A69E-4301-9BB4-436DC5F0C9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6" name="Freeform 20">
              <a:extLst>
                <a:ext uri="{FF2B5EF4-FFF2-40B4-BE49-F238E27FC236}">
                  <a16:creationId xmlns:a16="http://schemas.microsoft.com/office/drawing/2014/main" id="{C3B8082C-2D81-48D7-8B45-85B7C89296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7" name="Rectangle 21">
              <a:extLst>
                <a:ext uri="{FF2B5EF4-FFF2-40B4-BE49-F238E27FC236}">
                  <a16:creationId xmlns:a16="http://schemas.microsoft.com/office/drawing/2014/main" id="{9AD35461-BA86-408B-8A29-244EB2F2FB5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sp>
        <p:sp>
          <p:nvSpPr>
            <p:cNvPr id="28" name="Freeform 22">
              <a:extLst>
                <a:ext uri="{FF2B5EF4-FFF2-40B4-BE49-F238E27FC236}">
                  <a16:creationId xmlns:a16="http://schemas.microsoft.com/office/drawing/2014/main" id="{F238E495-B6C6-4857-899B-CDD584831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9" name="Freeform 23">
              <a:extLst>
                <a:ext uri="{FF2B5EF4-FFF2-40B4-BE49-F238E27FC236}">
                  <a16:creationId xmlns:a16="http://schemas.microsoft.com/office/drawing/2014/main" id="{E20A751E-054C-4EC2-8DA3-0EC923A658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0" name="Freeform 24">
              <a:extLst>
                <a:ext uri="{FF2B5EF4-FFF2-40B4-BE49-F238E27FC236}">
                  <a16:creationId xmlns:a16="http://schemas.microsoft.com/office/drawing/2014/main" id="{B6E8E701-3D21-4E5C-AB6E-9A7404697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1" name="Freeform 25">
              <a:extLst>
                <a:ext uri="{FF2B5EF4-FFF2-40B4-BE49-F238E27FC236}">
                  <a16:creationId xmlns:a16="http://schemas.microsoft.com/office/drawing/2014/main" id="{431BDA41-D09D-4984-B888-756F5F81B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2" name="Freeform 26">
              <a:extLst>
                <a:ext uri="{FF2B5EF4-FFF2-40B4-BE49-F238E27FC236}">
                  <a16:creationId xmlns:a16="http://schemas.microsoft.com/office/drawing/2014/main" id="{0DC943D2-20E4-4C00-82D2-D405A7C00B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3" name="Freeform 27">
              <a:extLst>
                <a:ext uri="{FF2B5EF4-FFF2-40B4-BE49-F238E27FC236}">
                  <a16:creationId xmlns:a16="http://schemas.microsoft.com/office/drawing/2014/main" id="{4BC34A74-80A2-4DE1-8ADC-BBD170903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4" name="Freeform 28">
              <a:extLst>
                <a:ext uri="{FF2B5EF4-FFF2-40B4-BE49-F238E27FC236}">
                  <a16:creationId xmlns:a16="http://schemas.microsoft.com/office/drawing/2014/main" id="{C6C3CA25-431F-4E26-952D-4AA9C4C725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5" name="Freeform 29">
              <a:extLst>
                <a:ext uri="{FF2B5EF4-FFF2-40B4-BE49-F238E27FC236}">
                  <a16:creationId xmlns:a16="http://schemas.microsoft.com/office/drawing/2014/main" id="{776D1836-82AE-40EF-9829-C6B8D2CF0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6" name="Freeform 30">
              <a:extLst>
                <a:ext uri="{FF2B5EF4-FFF2-40B4-BE49-F238E27FC236}">
                  <a16:creationId xmlns:a16="http://schemas.microsoft.com/office/drawing/2014/main" id="{9A8E397E-ADF9-45C1-98F4-3F5A86378B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7" name="Freeform 31">
              <a:extLst>
                <a:ext uri="{FF2B5EF4-FFF2-40B4-BE49-F238E27FC236}">
                  <a16:creationId xmlns:a16="http://schemas.microsoft.com/office/drawing/2014/main" id="{DE07CFD9-357F-40BC-A792-CE874BFE50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grpSp>
      <p:sp>
        <p:nvSpPr>
          <p:cNvPr id="2" name="Título 1">
            <a:extLst>
              <a:ext uri="{FF2B5EF4-FFF2-40B4-BE49-F238E27FC236}">
                <a16:creationId xmlns:a16="http://schemas.microsoft.com/office/drawing/2014/main" id="{BE2C4215-4970-5149-BBC6-AD5D89922512}"/>
              </a:ext>
            </a:extLst>
          </p:cNvPr>
          <p:cNvSpPr>
            <a:spLocks noGrp="1"/>
          </p:cNvSpPr>
          <p:nvPr>
            <p:ph type="title"/>
          </p:nvPr>
        </p:nvSpPr>
        <p:spPr>
          <a:xfrm>
            <a:off x="1141413" y="512763"/>
            <a:ext cx="2869416" cy="5278438"/>
          </a:xfrm>
        </p:spPr>
        <p:txBody>
          <a:bodyPr>
            <a:normAutofit/>
          </a:bodyPr>
          <a:lstStyle/>
          <a:p>
            <a:pPr algn="r"/>
            <a:r>
              <a:rPr lang="es-EC" sz="4000" dirty="0">
                <a:solidFill>
                  <a:schemeClr val="bg1"/>
                </a:solidFill>
              </a:rPr>
              <a:t>CONTENIDO</a:t>
            </a:r>
          </a:p>
        </p:txBody>
      </p:sp>
      <p:cxnSp>
        <p:nvCxnSpPr>
          <p:cNvPr id="39" name="Straight Connector 38">
            <a:extLst>
              <a:ext uri="{FF2B5EF4-FFF2-40B4-BE49-F238E27FC236}">
                <a16:creationId xmlns:a16="http://schemas.microsoft.com/office/drawing/2014/main" id="{085ECEC0-FF5D-4348-92C7-1EA7C61E77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454684"/>
            <a:ext cx="0" cy="3649129"/>
          </a:xfrm>
          <a:prstGeom prst="line">
            <a:avLst/>
          </a:prstGeom>
          <a:ln w="2540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pic>
        <p:nvPicPr>
          <p:cNvPr id="7" name="Marcador de contenido 6">
            <a:extLst>
              <a:ext uri="{FF2B5EF4-FFF2-40B4-BE49-F238E27FC236}">
                <a16:creationId xmlns:a16="http://schemas.microsoft.com/office/drawing/2014/main" id="{9E172494-4E55-364B-A03B-B94BEC9EE070}"/>
              </a:ext>
            </a:extLst>
          </p:cNvPr>
          <p:cNvPicPr>
            <a:picLocks noGrp="1" noChangeAspect="1"/>
          </p:cNvPicPr>
          <p:nvPr>
            <p:ph idx="1"/>
          </p:nvPr>
        </p:nvPicPr>
        <p:blipFill>
          <a:blip r:embed="rId2"/>
          <a:stretch>
            <a:fillRect/>
          </a:stretch>
        </p:blipFill>
        <p:spPr>
          <a:xfrm>
            <a:off x="1585584" y="1066799"/>
            <a:ext cx="1868713" cy="1689793"/>
          </a:xfrm>
        </p:spPr>
      </p:pic>
      <p:grpSp>
        <p:nvGrpSpPr>
          <p:cNvPr id="41" name="Group 40">
            <a:extLst>
              <a:ext uri="{FF2B5EF4-FFF2-40B4-BE49-F238E27FC236}">
                <a16:creationId xmlns:a16="http://schemas.microsoft.com/office/drawing/2014/main" id="{F4E035BE-9FF4-43D3-BC25-CF582D7FF8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solidFill>
            <a:schemeClr val="tx1">
              <a:alpha val="60000"/>
            </a:schemeClr>
          </a:solidFill>
        </p:grpSpPr>
        <p:sp>
          <p:nvSpPr>
            <p:cNvPr id="42" name="Freeform 32">
              <a:extLst>
                <a:ext uri="{FF2B5EF4-FFF2-40B4-BE49-F238E27FC236}">
                  <a16:creationId xmlns:a16="http://schemas.microsoft.com/office/drawing/2014/main" id="{F98BCEB2-EC20-4E84-A994-0AC37292C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3" name="Freeform 33">
              <a:extLst>
                <a:ext uri="{FF2B5EF4-FFF2-40B4-BE49-F238E27FC236}">
                  <a16:creationId xmlns:a16="http://schemas.microsoft.com/office/drawing/2014/main" id="{7A2E1821-AEDF-417E-9F17-83379E9C09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4" name="Freeform 34">
              <a:extLst>
                <a:ext uri="{FF2B5EF4-FFF2-40B4-BE49-F238E27FC236}">
                  <a16:creationId xmlns:a16="http://schemas.microsoft.com/office/drawing/2014/main" id="{CB3734E2-8292-4B47-B6AB-0E5A058DE9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5" name="Freeform 35">
              <a:extLst>
                <a:ext uri="{FF2B5EF4-FFF2-40B4-BE49-F238E27FC236}">
                  <a16:creationId xmlns:a16="http://schemas.microsoft.com/office/drawing/2014/main" id="{A0B09C51-29AB-45C0-B707-CCFB9DF28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6" name="Freeform 36">
              <a:extLst>
                <a:ext uri="{FF2B5EF4-FFF2-40B4-BE49-F238E27FC236}">
                  <a16:creationId xmlns:a16="http://schemas.microsoft.com/office/drawing/2014/main" id="{510C0CED-AE1B-45AE-B5E1-57521E589D2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7" name="Freeform 37">
              <a:extLst>
                <a:ext uri="{FF2B5EF4-FFF2-40B4-BE49-F238E27FC236}">
                  <a16:creationId xmlns:a16="http://schemas.microsoft.com/office/drawing/2014/main" id="{591F2327-4B45-41AA-B41C-7404B6A1E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8" name="Freeform 38">
              <a:extLst>
                <a:ext uri="{FF2B5EF4-FFF2-40B4-BE49-F238E27FC236}">
                  <a16:creationId xmlns:a16="http://schemas.microsoft.com/office/drawing/2014/main" id="{5A63224C-41A0-42C0-96F6-0B2BE99A13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9" name="Freeform 39">
              <a:extLst>
                <a:ext uri="{FF2B5EF4-FFF2-40B4-BE49-F238E27FC236}">
                  <a16:creationId xmlns:a16="http://schemas.microsoft.com/office/drawing/2014/main" id="{A7C00B9F-C253-4776-9935-EC02254A4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50" name="Freeform 40">
              <a:extLst>
                <a:ext uri="{FF2B5EF4-FFF2-40B4-BE49-F238E27FC236}">
                  <a16:creationId xmlns:a16="http://schemas.microsoft.com/office/drawing/2014/main" id="{5062D4AA-13F3-4064-8440-FFE8562D85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51" name="Rectangle 41">
              <a:extLst>
                <a:ext uri="{FF2B5EF4-FFF2-40B4-BE49-F238E27FC236}">
                  <a16:creationId xmlns:a16="http://schemas.microsoft.com/office/drawing/2014/main" id="{3E143B27-CB82-440B-879B-D25C1891C19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sp>
      </p:grpSp>
      <p:sp>
        <p:nvSpPr>
          <p:cNvPr id="9" name="CuadroTexto 8">
            <a:extLst>
              <a:ext uri="{FF2B5EF4-FFF2-40B4-BE49-F238E27FC236}">
                <a16:creationId xmlns:a16="http://schemas.microsoft.com/office/drawing/2014/main" id="{D7C8C854-47D7-CD4C-A551-9B6DA2C80347}"/>
              </a:ext>
            </a:extLst>
          </p:cNvPr>
          <p:cNvSpPr txBox="1"/>
          <p:nvPr/>
        </p:nvSpPr>
        <p:spPr>
          <a:xfrm>
            <a:off x="5037121" y="809178"/>
            <a:ext cx="5920210" cy="5078313"/>
          </a:xfrm>
          <a:prstGeom prst="rect">
            <a:avLst/>
          </a:prstGeom>
          <a:noFill/>
        </p:spPr>
        <p:txBody>
          <a:bodyPr wrap="none" rtlCol="0">
            <a:spAutoFit/>
          </a:bodyPr>
          <a:lstStyle/>
          <a:p>
            <a:pPr marL="457200" indent="-457200">
              <a:buFont typeface="+mj-lt"/>
              <a:buAutoNum type="arabicPeriod"/>
            </a:pPr>
            <a:r>
              <a:rPr lang="es-EC" sz="3600" dirty="0">
                <a:solidFill>
                  <a:schemeClr val="bg1">
                    <a:lumMod val="95000"/>
                    <a:lumOff val="5000"/>
                  </a:schemeClr>
                </a:solidFill>
              </a:rPr>
              <a:t>Resumen del Proyecto</a:t>
            </a:r>
          </a:p>
          <a:p>
            <a:pPr marL="457200" indent="-457200">
              <a:buFont typeface="+mj-lt"/>
              <a:buAutoNum type="arabicPeriod"/>
            </a:pPr>
            <a:r>
              <a:rPr lang="es-EC" sz="3600" dirty="0">
                <a:solidFill>
                  <a:schemeClr val="bg1">
                    <a:lumMod val="95000"/>
                    <a:lumOff val="5000"/>
                  </a:schemeClr>
                </a:solidFill>
              </a:rPr>
              <a:t>Planteamiento del Problema</a:t>
            </a:r>
          </a:p>
          <a:p>
            <a:pPr marL="457200" indent="-457200">
              <a:buFont typeface="+mj-lt"/>
              <a:buAutoNum type="arabicPeriod"/>
            </a:pPr>
            <a:r>
              <a:rPr lang="es-EC" sz="3600" dirty="0">
                <a:solidFill>
                  <a:schemeClr val="bg1">
                    <a:lumMod val="95000"/>
                    <a:lumOff val="5000"/>
                  </a:schemeClr>
                </a:solidFill>
              </a:rPr>
              <a:t>Justificación</a:t>
            </a:r>
          </a:p>
          <a:p>
            <a:pPr marL="457200" indent="-457200">
              <a:buFont typeface="+mj-lt"/>
              <a:buAutoNum type="arabicPeriod"/>
            </a:pPr>
            <a:r>
              <a:rPr lang="es-EC" sz="3600" dirty="0">
                <a:solidFill>
                  <a:schemeClr val="bg1">
                    <a:lumMod val="95000"/>
                    <a:lumOff val="5000"/>
                  </a:schemeClr>
                </a:solidFill>
              </a:rPr>
              <a:t>Objetivos</a:t>
            </a:r>
          </a:p>
          <a:p>
            <a:pPr marL="457200" indent="-457200">
              <a:buFont typeface="+mj-lt"/>
              <a:buAutoNum type="arabicPeriod"/>
            </a:pPr>
            <a:r>
              <a:rPr lang="es-EC" sz="3600" dirty="0">
                <a:solidFill>
                  <a:schemeClr val="bg1">
                    <a:lumMod val="95000"/>
                    <a:lumOff val="5000"/>
                  </a:schemeClr>
                </a:solidFill>
              </a:rPr>
              <a:t>Fundamentación Teórica</a:t>
            </a:r>
          </a:p>
          <a:p>
            <a:pPr marL="457200" indent="-457200">
              <a:buFont typeface="+mj-lt"/>
              <a:buAutoNum type="arabicPeriod"/>
            </a:pPr>
            <a:r>
              <a:rPr lang="es-EC" sz="3600" dirty="0">
                <a:solidFill>
                  <a:schemeClr val="bg1">
                    <a:lumMod val="95000"/>
                    <a:lumOff val="5000"/>
                  </a:schemeClr>
                </a:solidFill>
              </a:rPr>
              <a:t>Metodología</a:t>
            </a:r>
          </a:p>
          <a:p>
            <a:pPr marL="457200" indent="-457200">
              <a:buFont typeface="+mj-lt"/>
              <a:buAutoNum type="arabicPeriod"/>
            </a:pPr>
            <a:r>
              <a:rPr lang="es-EC" sz="3600" dirty="0">
                <a:solidFill>
                  <a:schemeClr val="bg1">
                    <a:lumMod val="95000"/>
                    <a:lumOff val="5000"/>
                  </a:schemeClr>
                </a:solidFill>
              </a:rPr>
              <a:t>Implementación - Despliegue</a:t>
            </a:r>
          </a:p>
          <a:p>
            <a:pPr marL="457200" indent="-457200">
              <a:buFont typeface="+mj-lt"/>
              <a:buAutoNum type="arabicPeriod"/>
            </a:pPr>
            <a:r>
              <a:rPr lang="es-EC" sz="3600" dirty="0">
                <a:solidFill>
                  <a:schemeClr val="bg1">
                    <a:lumMod val="95000"/>
                    <a:lumOff val="5000"/>
                  </a:schemeClr>
                </a:solidFill>
              </a:rPr>
              <a:t>Conclusiones</a:t>
            </a:r>
          </a:p>
          <a:p>
            <a:pPr marL="457200" indent="-457200">
              <a:buFont typeface="+mj-lt"/>
              <a:buAutoNum type="arabicPeriod"/>
            </a:pPr>
            <a:r>
              <a:rPr lang="es-EC" sz="3600" dirty="0">
                <a:solidFill>
                  <a:schemeClr val="bg1">
                    <a:lumMod val="95000"/>
                    <a:lumOff val="5000"/>
                  </a:schemeClr>
                </a:solidFill>
              </a:rPr>
              <a:t>Recomendaciones</a:t>
            </a:r>
          </a:p>
        </p:txBody>
      </p:sp>
    </p:spTree>
    <p:extLst>
      <p:ext uri="{BB962C8B-B14F-4D97-AF65-F5344CB8AC3E}">
        <p14:creationId xmlns:p14="http://schemas.microsoft.com/office/powerpoint/2010/main" val="1379219994"/>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ECCBDA-8F98-F94D-BA49-65FFA161E50A}"/>
              </a:ext>
            </a:extLst>
          </p:cNvPr>
          <p:cNvSpPr>
            <a:spLocks noGrp="1"/>
          </p:cNvSpPr>
          <p:nvPr>
            <p:ph type="title"/>
          </p:nvPr>
        </p:nvSpPr>
        <p:spPr>
          <a:xfrm>
            <a:off x="1141412" y="231656"/>
            <a:ext cx="9905998" cy="588959"/>
          </a:xfrm>
        </p:spPr>
        <p:txBody>
          <a:bodyPr/>
          <a:lstStyle/>
          <a:p>
            <a:r>
              <a:rPr lang="es-EC" dirty="0">
                <a:solidFill>
                  <a:schemeClr val="bg1"/>
                </a:solidFill>
              </a:rPr>
              <a:t>9. recomendaciones</a:t>
            </a:r>
          </a:p>
        </p:txBody>
      </p:sp>
      <p:sp>
        <p:nvSpPr>
          <p:cNvPr id="3" name="Marcador de contenido 2">
            <a:extLst>
              <a:ext uri="{FF2B5EF4-FFF2-40B4-BE49-F238E27FC236}">
                <a16:creationId xmlns:a16="http://schemas.microsoft.com/office/drawing/2014/main" id="{AC051DD2-51EC-C845-A7AF-1675ADEF5258}"/>
              </a:ext>
            </a:extLst>
          </p:cNvPr>
          <p:cNvSpPr>
            <a:spLocks noGrp="1"/>
          </p:cNvSpPr>
          <p:nvPr>
            <p:ph idx="1"/>
          </p:nvPr>
        </p:nvSpPr>
        <p:spPr>
          <a:xfrm>
            <a:off x="1141412" y="1453662"/>
            <a:ext cx="9905999" cy="4689229"/>
          </a:xfrm>
        </p:spPr>
        <p:txBody>
          <a:bodyPr>
            <a:normAutofit/>
          </a:bodyPr>
          <a:lstStyle/>
          <a:p>
            <a:pPr lvl="0"/>
            <a:r>
              <a:rPr lang="es-EC" dirty="0">
                <a:solidFill>
                  <a:schemeClr val="bg1"/>
                </a:solidFill>
              </a:rPr>
              <a:t>Se recomienda al CICTE la adquisición de un equipo con características de servidor, para la base de datos y contenedor de aplicaciones.</a:t>
            </a:r>
          </a:p>
          <a:p>
            <a:pPr lvl="0"/>
            <a:r>
              <a:rPr lang="es-EC" dirty="0">
                <a:solidFill>
                  <a:schemeClr val="bg1"/>
                </a:solidFill>
              </a:rPr>
              <a:t>Continuar con la investigación realizada sobre el API de integración de huellas digitales en la web. </a:t>
            </a:r>
          </a:p>
          <a:p>
            <a:pPr lvl="0"/>
            <a:r>
              <a:rPr lang="es-EC" dirty="0">
                <a:solidFill>
                  <a:schemeClr val="bg1"/>
                </a:solidFill>
              </a:rPr>
              <a:t>Se recomienda el uso del TypeScript para organizar el proyecto de mejor manera, permitiendo reutilizar de código fuente en todo el proyecto.</a:t>
            </a:r>
          </a:p>
          <a:p>
            <a:pPr lvl="0"/>
            <a:r>
              <a:rPr lang="es-EC" dirty="0">
                <a:solidFill>
                  <a:schemeClr val="bg1"/>
                </a:solidFill>
              </a:rPr>
              <a:t>Manejar templates LESS para el manejo de estilos en Angular.</a:t>
            </a:r>
          </a:p>
          <a:p>
            <a:pPr lvl="0"/>
            <a:r>
              <a:rPr lang="es-EC" dirty="0">
                <a:solidFill>
                  <a:schemeClr val="bg1"/>
                </a:solidFill>
              </a:rPr>
              <a:t>Se recomienda utilizar </a:t>
            </a:r>
            <a:r>
              <a:rPr lang="es-EC">
                <a:solidFill>
                  <a:schemeClr val="bg1"/>
                </a:solidFill>
              </a:rPr>
              <a:t>la metodología Scrum </a:t>
            </a:r>
            <a:r>
              <a:rPr lang="es-EC" dirty="0">
                <a:solidFill>
                  <a:schemeClr val="bg1"/>
                </a:solidFill>
              </a:rPr>
              <a:t>con una herramienta de automatización.</a:t>
            </a:r>
          </a:p>
        </p:txBody>
      </p:sp>
    </p:spTree>
    <p:extLst>
      <p:ext uri="{BB962C8B-B14F-4D97-AF65-F5344CB8AC3E}">
        <p14:creationId xmlns:p14="http://schemas.microsoft.com/office/powerpoint/2010/main" val="211136150"/>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009D13-6B11-2B46-8D48-7FE19C1B19B5}"/>
              </a:ext>
            </a:extLst>
          </p:cNvPr>
          <p:cNvSpPr>
            <a:spLocks noGrp="1"/>
          </p:cNvSpPr>
          <p:nvPr>
            <p:ph type="title"/>
          </p:nvPr>
        </p:nvSpPr>
        <p:spPr>
          <a:xfrm>
            <a:off x="1143001" y="1757363"/>
            <a:ext cx="9905998" cy="2953847"/>
          </a:xfrm>
        </p:spPr>
        <p:txBody>
          <a:bodyPr>
            <a:normAutofit/>
          </a:bodyPr>
          <a:lstStyle/>
          <a:p>
            <a:pPr algn="ctr"/>
            <a:r>
              <a:rPr lang="es-EC" sz="9600" dirty="0">
                <a:solidFill>
                  <a:schemeClr val="bg1"/>
                </a:solidFill>
              </a:rPr>
              <a:t>GRAcias !!</a:t>
            </a:r>
          </a:p>
        </p:txBody>
      </p:sp>
    </p:spTree>
    <p:extLst>
      <p:ext uri="{BB962C8B-B14F-4D97-AF65-F5344CB8AC3E}">
        <p14:creationId xmlns:p14="http://schemas.microsoft.com/office/powerpoint/2010/main" val="377896974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Picture 2">
            <a:extLst>
              <a:ext uri="{FF2B5EF4-FFF2-40B4-BE49-F238E27FC236}">
                <a16:creationId xmlns:a16="http://schemas.microsoft.com/office/drawing/2014/main" id="{38BFA449-4933-478B-B27D-ACCC557FF9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96" name="Group 9">
            <a:extLst>
              <a:ext uri="{FF2B5EF4-FFF2-40B4-BE49-F238E27FC236}">
                <a16:creationId xmlns:a16="http://schemas.microsoft.com/office/drawing/2014/main" id="{F21A37DB-EDD2-4025-A254-7FE5E4C7AE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1" name="Rectangle 5">
              <a:extLst>
                <a:ext uri="{FF2B5EF4-FFF2-40B4-BE49-F238E27FC236}">
                  <a16:creationId xmlns:a16="http://schemas.microsoft.com/office/drawing/2014/main" id="{708D40D6-935E-4579-ABE6-A99C7E33FCF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2" name="Freeform 6">
              <a:extLst>
                <a:ext uri="{FF2B5EF4-FFF2-40B4-BE49-F238E27FC236}">
                  <a16:creationId xmlns:a16="http://schemas.microsoft.com/office/drawing/2014/main" id="{F9775315-32FD-4BD8-BB73-F51CD2C686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 name="Freeform 7">
              <a:extLst>
                <a:ext uri="{FF2B5EF4-FFF2-40B4-BE49-F238E27FC236}">
                  <a16:creationId xmlns:a16="http://schemas.microsoft.com/office/drawing/2014/main" id="{336A6870-9B40-41FF-B9F4-A6BA3B29879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4" name="Rectangle 8">
              <a:extLst>
                <a:ext uri="{FF2B5EF4-FFF2-40B4-BE49-F238E27FC236}">
                  <a16:creationId xmlns:a16="http://schemas.microsoft.com/office/drawing/2014/main" id="{C710122E-DD96-4794-A7E0-04B497DA5D5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5" name="Freeform 9">
              <a:extLst>
                <a:ext uri="{FF2B5EF4-FFF2-40B4-BE49-F238E27FC236}">
                  <a16:creationId xmlns:a16="http://schemas.microsoft.com/office/drawing/2014/main" id="{4F4CBCBE-E77B-4F77-A0FC-8E53E82227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 name="Freeform 10">
              <a:extLst>
                <a:ext uri="{FF2B5EF4-FFF2-40B4-BE49-F238E27FC236}">
                  <a16:creationId xmlns:a16="http://schemas.microsoft.com/office/drawing/2014/main" id="{3AADEE32-46BC-4B55-9FB4-EC09FF4B7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 name="Freeform 11">
              <a:extLst>
                <a:ext uri="{FF2B5EF4-FFF2-40B4-BE49-F238E27FC236}">
                  <a16:creationId xmlns:a16="http://schemas.microsoft.com/office/drawing/2014/main" id="{49C2E1A9-8937-452C-B9FC-E735928819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 name="Freeform 12">
              <a:extLst>
                <a:ext uri="{FF2B5EF4-FFF2-40B4-BE49-F238E27FC236}">
                  <a16:creationId xmlns:a16="http://schemas.microsoft.com/office/drawing/2014/main" id="{52F0D79A-B92A-42F1-9DC4-3768BB84C7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 name="Freeform 13">
              <a:extLst>
                <a:ext uri="{FF2B5EF4-FFF2-40B4-BE49-F238E27FC236}">
                  <a16:creationId xmlns:a16="http://schemas.microsoft.com/office/drawing/2014/main" id="{DF9A7FE6-2AA9-4245-A3FD-2B1E9B419E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 name="Freeform 14">
              <a:extLst>
                <a:ext uri="{FF2B5EF4-FFF2-40B4-BE49-F238E27FC236}">
                  <a16:creationId xmlns:a16="http://schemas.microsoft.com/office/drawing/2014/main" id="{5DBCDEBC-5990-40B3-B01F-0901475F58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 name="Freeform 15">
              <a:extLst>
                <a:ext uri="{FF2B5EF4-FFF2-40B4-BE49-F238E27FC236}">
                  <a16:creationId xmlns:a16="http://schemas.microsoft.com/office/drawing/2014/main" id="{4F679A7F-49B5-4FB8-8861-39C0B1A7806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 name="Freeform 16">
              <a:extLst>
                <a:ext uri="{FF2B5EF4-FFF2-40B4-BE49-F238E27FC236}">
                  <a16:creationId xmlns:a16="http://schemas.microsoft.com/office/drawing/2014/main" id="{25A941BD-9824-47D0-835E-824412568C6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 name="Freeform 17">
              <a:extLst>
                <a:ext uri="{FF2B5EF4-FFF2-40B4-BE49-F238E27FC236}">
                  <a16:creationId xmlns:a16="http://schemas.microsoft.com/office/drawing/2014/main" id="{9788DF14-5749-40F7-9AFC-400AB2F61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 name="Freeform 18">
              <a:extLst>
                <a:ext uri="{FF2B5EF4-FFF2-40B4-BE49-F238E27FC236}">
                  <a16:creationId xmlns:a16="http://schemas.microsoft.com/office/drawing/2014/main" id="{E1032387-9F5C-4637-A5BC-43C8FDFF3A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 name="Freeform 19">
              <a:extLst>
                <a:ext uri="{FF2B5EF4-FFF2-40B4-BE49-F238E27FC236}">
                  <a16:creationId xmlns:a16="http://schemas.microsoft.com/office/drawing/2014/main" id="{E0AE6232-915A-4EDB-BC6C-546E772D2A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 name="Freeform 20">
              <a:extLst>
                <a:ext uri="{FF2B5EF4-FFF2-40B4-BE49-F238E27FC236}">
                  <a16:creationId xmlns:a16="http://schemas.microsoft.com/office/drawing/2014/main" id="{4B47A13E-CFFB-493F-8C53-266B8A9D14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 name="Freeform 21">
              <a:extLst>
                <a:ext uri="{FF2B5EF4-FFF2-40B4-BE49-F238E27FC236}">
                  <a16:creationId xmlns:a16="http://schemas.microsoft.com/office/drawing/2014/main" id="{CFD722CE-8752-4A08-B23F-764AB47DDA8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 name="Freeform 22">
              <a:extLst>
                <a:ext uri="{FF2B5EF4-FFF2-40B4-BE49-F238E27FC236}">
                  <a16:creationId xmlns:a16="http://schemas.microsoft.com/office/drawing/2014/main" id="{042C13BD-E9AE-4C85-B32E-8913F9B270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 name="Freeform 23">
              <a:extLst>
                <a:ext uri="{FF2B5EF4-FFF2-40B4-BE49-F238E27FC236}">
                  <a16:creationId xmlns:a16="http://schemas.microsoft.com/office/drawing/2014/main" id="{4598BDC2-ABB1-475A-89A7-29713D01C86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 name="Freeform 24">
              <a:extLst>
                <a:ext uri="{FF2B5EF4-FFF2-40B4-BE49-F238E27FC236}">
                  <a16:creationId xmlns:a16="http://schemas.microsoft.com/office/drawing/2014/main" id="{2B080B8C-F78B-4171-A1BC-CA5BE0F569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 name="Freeform 25">
              <a:extLst>
                <a:ext uri="{FF2B5EF4-FFF2-40B4-BE49-F238E27FC236}">
                  <a16:creationId xmlns:a16="http://schemas.microsoft.com/office/drawing/2014/main" id="{71741891-D8A9-46B8-B264-5459DCF9E2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 name="Freeform 26">
              <a:extLst>
                <a:ext uri="{FF2B5EF4-FFF2-40B4-BE49-F238E27FC236}">
                  <a16:creationId xmlns:a16="http://schemas.microsoft.com/office/drawing/2014/main" id="{A109E82B-1D08-4B6E-9B6C-FE2EC6D533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 name="Freeform 27">
              <a:extLst>
                <a:ext uri="{FF2B5EF4-FFF2-40B4-BE49-F238E27FC236}">
                  <a16:creationId xmlns:a16="http://schemas.microsoft.com/office/drawing/2014/main" id="{F35E73B8-CFFA-479A-9DE0-5300299D2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 name="Freeform 28">
              <a:extLst>
                <a:ext uri="{FF2B5EF4-FFF2-40B4-BE49-F238E27FC236}">
                  <a16:creationId xmlns:a16="http://schemas.microsoft.com/office/drawing/2014/main" id="{B0B910CE-9CED-4630-9203-347D1B6D12F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 name="Freeform 29">
              <a:extLst>
                <a:ext uri="{FF2B5EF4-FFF2-40B4-BE49-F238E27FC236}">
                  <a16:creationId xmlns:a16="http://schemas.microsoft.com/office/drawing/2014/main" id="{D06A4D8D-E038-4ED6-9E80-4E91BA84A5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 name="Freeform 30">
              <a:extLst>
                <a:ext uri="{FF2B5EF4-FFF2-40B4-BE49-F238E27FC236}">
                  <a16:creationId xmlns:a16="http://schemas.microsoft.com/office/drawing/2014/main" id="{5EC8C817-4C9E-45E8-B74C-729F1C3FB0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 name="Freeform 31">
              <a:extLst>
                <a:ext uri="{FF2B5EF4-FFF2-40B4-BE49-F238E27FC236}">
                  <a16:creationId xmlns:a16="http://schemas.microsoft.com/office/drawing/2014/main" id="{226556E8-E6A7-4D81-9C6C-A69A8B611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 name="Freeform 32">
              <a:extLst>
                <a:ext uri="{FF2B5EF4-FFF2-40B4-BE49-F238E27FC236}">
                  <a16:creationId xmlns:a16="http://schemas.microsoft.com/office/drawing/2014/main" id="{BF75F646-19BF-4436-97C0-BE3EBEEF94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 name="Rectangle 33">
              <a:extLst>
                <a:ext uri="{FF2B5EF4-FFF2-40B4-BE49-F238E27FC236}">
                  <a16:creationId xmlns:a16="http://schemas.microsoft.com/office/drawing/2014/main" id="{222B076E-642A-4E93-8143-3A8D8897532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40" name="Freeform 34">
              <a:extLst>
                <a:ext uri="{FF2B5EF4-FFF2-40B4-BE49-F238E27FC236}">
                  <a16:creationId xmlns:a16="http://schemas.microsoft.com/office/drawing/2014/main" id="{569DC54F-1DCD-40F9-B756-A79C3170C2C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 name="Freeform 35">
              <a:extLst>
                <a:ext uri="{FF2B5EF4-FFF2-40B4-BE49-F238E27FC236}">
                  <a16:creationId xmlns:a16="http://schemas.microsoft.com/office/drawing/2014/main" id="{D6F49EF9-430E-4A1B-9A18-6C247E71E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2" name="Freeform 36">
              <a:extLst>
                <a:ext uri="{FF2B5EF4-FFF2-40B4-BE49-F238E27FC236}">
                  <a16:creationId xmlns:a16="http://schemas.microsoft.com/office/drawing/2014/main" id="{C94C2930-C094-4CF9-8449-60C7BAE98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3" name="Freeform 37">
              <a:extLst>
                <a:ext uri="{FF2B5EF4-FFF2-40B4-BE49-F238E27FC236}">
                  <a16:creationId xmlns:a16="http://schemas.microsoft.com/office/drawing/2014/main" id="{B4FF864C-97F2-40BD-95D1-E47527BCB2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4" name="Freeform 38">
              <a:extLst>
                <a:ext uri="{FF2B5EF4-FFF2-40B4-BE49-F238E27FC236}">
                  <a16:creationId xmlns:a16="http://schemas.microsoft.com/office/drawing/2014/main" id="{E8804833-F6BB-4F88-BA24-F59429C71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 name="Freeform 39">
              <a:extLst>
                <a:ext uri="{FF2B5EF4-FFF2-40B4-BE49-F238E27FC236}">
                  <a16:creationId xmlns:a16="http://schemas.microsoft.com/office/drawing/2014/main" id="{29A4A3B0-4E15-432A-92DB-7B9E576010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6" name="Freeform 40">
              <a:extLst>
                <a:ext uri="{FF2B5EF4-FFF2-40B4-BE49-F238E27FC236}">
                  <a16:creationId xmlns:a16="http://schemas.microsoft.com/office/drawing/2014/main" id="{3CAB34B1-2BFA-44A9-AC3E-D300B30B75A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7" name="Freeform 41">
              <a:extLst>
                <a:ext uri="{FF2B5EF4-FFF2-40B4-BE49-F238E27FC236}">
                  <a16:creationId xmlns:a16="http://schemas.microsoft.com/office/drawing/2014/main" id="{F92527C9-EADB-4C47-BA6A-E70AC9FEC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8" name="Freeform 42">
              <a:extLst>
                <a:ext uri="{FF2B5EF4-FFF2-40B4-BE49-F238E27FC236}">
                  <a16:creationId xmlns:a16="http://schemas.microsoft.com/office/drawing/2014/main" id="{B9808241-C113-44CB-810B-CCBA189552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9" name="Freeform 43">
              <a:extLst>
                <a:ext uri="{FF2B5EF4-FFF2-40B4-BE49-F238E27FC236}">
                  <a16:creationId xmlns:a16="http://schemas.microsoft.com/office/drawing/2014/main" id="{67AEC938-B302-4DA0-9A63-39F2BC34A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0" name="Freeform 44">
              <a:extLst>
                <a:ext uri="{FF2B5EF4-FFF2-40B4-BE49-F238E27FC236}">
                  <a16:creationId xmlns:a16="http://schemas.microsoft.com/office/drawing/2014/main" id="{4A1D4FCF-06B8-4AD3-A750-2B6C298C2E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1" name="Rectangle 45">
              <a:extLst>
                <a:ext uri="{FF2B5EF4-FFF2-40B4-BE49-F238E27FC236}">
                  <a16:creationId xmlns:a16="http://schemas.microsoft.com/office/drawing/2014/main" id="{B99F5A7E-1A7F-43C2-AC7A-A1B877D0ADE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52" name="Freeform 46">
              <a:extLst>
                <a:ext uri="{FF2B5EF4-FFF2-40B4-BE49-F238E27FC236}">
                  <a16:creationId xmlns:a16="http://schemas.microsoft.com/office/drawing/2014/main" id="{5B2DDAA2-7B26-47EF-B7D6-B00B653B36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3" name="Freeform 47">
              <a:extLst>
                <a:ext uri="{FF2B5EF4-FFF2-40B4-BE49-F238E27FC236}">
                  <a16:creationId xmlns:a16="http://schemas.microsoft.com/office/drawing/2014/main" id="{7050BAA0-A0C9-4670-B76F-CC87679BC8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4" name="Freeform 48">
              <a:extLst>
                <a:ext uri="{FF2B5EF4-FFF2-40B4-BE49-F238E27FC236}">
                  <a16:creationId xmlns:a16="http://schemas.microsoft.com/office/drawing/2014/main" id="{296F765D-D9A6-4D73-88D8-0DCC5012BF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5" name="Freeform 49">
              <a:extLst>
                <a:ext uri="{FF2B5EF4-FFF2-40B4-BE49-F238E27FC236}">
                  <a16:creationId xmlns:a16="http://schemas.microsoft.com/office/drawing/2014/main" id="{30C0F78F-AC50-4DFA-B5A8-A68422EC0B0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6" name="Freeform 50">
              <a:extLst>
                <a:ext uri="{FF2B5EF4-FFF2-40B4-BE49-F238E27FC236}">
                  <a16:creationId xmlns:a16="http://schemas.microsoft.com/office/drawing/2014/main" id="{E8AD708C-6C0A-458D-A623-7669B917864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7" name="Freeform 51">
              <a:extLst>
                <a:ext uri="{FF2B5EF4-FFF2-40B4-BE49-F238E27FC236}">
                  <a16:creationId xmlns:a16="http://schemas.microsoft.com/office/drawing/2014/main" id="{2F29497E-2528-4481-99BB-8336C16E41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8" name="Freeform 52">
              <a:extLst>
                <a:ext uri="{FF2B5EF4-FFF2-40B4-BE49-F238E27FC236}">
                  <a16:creationId xmlns:a16="http://schemas.microsoft.com/office/drawing/2014/main" id="{30DD109A-0A1F-4554-A865-B1062C525D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9" name="Freeform 53">
              <a:extLst>
                <a:ext uri="{FF2B5EF4-FFF2-40B4-BE49-F238E27FC236}">
                  <a16:creationId xmlns:a16="http://schemas.microsoft.com/office/drawing/2014/main" id="{39A1957F-65F0-4D6E-9F75-09614FFAC4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0" name="Freeform 54">
              <a:extLst>
                <a:ext uri="{FF2B5EF4-FFF2-40B4-BE49-F238E27FC236}">
                  <a16:creationId xmlns:a16="http://schemas.microsoft.com/office/drawing/2014/main" id="{B4F4BB93-11B2-400C-9549-C7FB7BF711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1" name="Freeform 55">
              <a:extLst>
                <a:ext uri="{FF2B5EF4-FFF2-40B4-BE49-F238E27FC236}">
                  <a16:creationId xmlns:a16="http://schemas.microsoft.com/office/drawing/2014/main" id="{04B086A3-C06F-4862-A8A0-DB01FF3DD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2" name="Freeform 56">
              <a:extLst>
                <a:ext uri="{FF2B5EF4-FFF2-40B4-BE49-F238E27FC236}">
                  <a16:creationId xmlns:a16="http://schemas.microsoft.com/office/drawing/2014/main" id="{9202F0E1-86CF-4652-AA29-E284146476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3" name="Freeform 57">
              <a:extLst>
                <a:ext uri="{FF2B5EF4-FFF2-40B4-BE49-F238E27FC236}">
                  <a16:creationId xmlns:a16="http://schemas.microsoft.com/office/drawing/2014/main" id="{8887D0AB-0624-47E1-906E-6686FA7DE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4" name="Freeform 58">
              <a:extLst>
                <a:ext uri="{FF2B5EF4-FFF2-40B4-BE49-F238E27FC236}">
                  <a16:creationId xmlns:a16="http://schemas.microsoft.com/office/drawing/2014/main" id="{F54439EF-914B-4744-A1D7-FBD89813CB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97" name="Group 65">
            <a:extLst>
              <a:ext uri="{FF2B5EF4-FFF2-40B4-BE49-F238E27FC236}">
                <a16:creationId xmlns:a16="http://schemas.microsoft.com/office/drawing/2014/main" id="{788D5DFD-FA42-4EB0-B24E-4180C0CC5A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67" name="Rectangle 66">
              <a:extLst>
                <a:ext uri="{FF2B5EF4-FFF2-40B4-BE49-F238E27FC236}">
                  <a16:creationId xmlns:a16="http://schemas.microsoft.com/office/drawing/2014/main" id="{CC864817-5955-484B-9D1F-9BC8DB7398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2">
              <a:extLst>
                <a:ext uri="{FF2B5EF4-FFF2-40B4-BE49-F238E27FC236}">
                  <a16:creationId xmlns:a16="http://schemas.microsoft.com/office/drawing/2014/main" id="{280C083F-71A6-4E55-AE35-586518FE29B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3" name="Imagen 2">
            <a:extLst>
              <a:ext uri="{FF2B5EF4-FFF2-40B4-BE49-F238E27FC236}">
                <a16:creationId xmlns:a16="http://schemas.microsoft.com/office/drawing/2014/main" id="{F361AEEE-6159-3B4E-B000-ABFE0211228B}"/>
              </a:ext>
            </a:extLst>
          </p:cNvPr>
          <p:cNvPicPr>
            <a:picLocks noChangeAspect="1"/>
          </p:cNvPicPr>
          <p:nvPr/>
        </p:nvPicPr>
        <p:blipFill rotWithShape="1">
          <a:blip r:embed="rId4">
            <a:alphaModFix/>
            <a:extLst/>
          </a:blip>
          <a:srcRect b="3405"/>
          <a:stretch/>
        </p:blipFill>
        <p:spPr>
          <a:xfrm>
            <a:off x="3611" y="10"/>
            <a:ext cx="12188389" cy="6857990"/>
          </a:xfrm>
          <a:prstGeom prst="rect">
            <a:avLst/>
          </a:prstGeom>
        </p:spPr>
      </p:pic>
      <p:grpSp>
        <p:nvGrpSpPr>
          <p:cNvPr id="98" name="Group 69">
            <a:extLst>
              <a:ext uri="{FF2B5EF4-FFF2-40B4-BE49-F238E27FC236}">
                <a16:creationId xmlns:a16="http://schemas.microsoft.com/office/drawing/2014/main" id="{D44056DF-7985-4692-968A-466E9E6AF7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235200"/>
            <a:ext cx="10982062" cy="2396067"/>
            <a:chOff x="605895" y="2235200"/>
            <a:chExt cx="10982062" cy="2396067"/>
          </a:xfrm>
        </p:grpSpPr>
        <p:sp>
          <p:nvSpPr>
            <p:cNvPr id="71" name="Round Diagonal Corner Rectangle 7">
              <a:extLst>
                <a:ext uri="{FF2B5EF4-FFF2-40B4-BE49-F238E27FC236}">
                  <a16:creationId xmlns:a16="http://schemas.microsoft.com/office/drawing/2014/main" id="{B414A174-532A-4602-934F-9858D1D86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2" name="Group 71">
              <a:extLst>
                <a:ext uri="{FF2B5EF4-FFF2-40B4-BE49-F238E27FC236}">
                  <a16:creationId xmlns:a16="http://schemas.microsoft.com/office/drawing/2014/main" id="{940B0C0C-7F94-4725-8108-62B3B7A5AE7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p:grpSpPr>
          <p:sp>
            <p:nvSpPr>
              <p:cNvPr id="73" name="Freeform 32">
                <a:extLst>
                  <a:ext uri="{FF2B5EF4-FFF2-40B4-BE49-F238E27FC236}">
                    <a16:creationId xmlns:a16="http://schemas.microsoft.com/office/drawing/2014/main" id="{367EAC5B-1891-480A-A3AD-B9F6A88FAC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74" name="Freeform 33">
                <a:extLst>
                  <a:ext uri="{FF2B5EF4-FFF2-40B4-BE49-F238E27FC236}">
                    <a16:creationId xmlns:a16="http://schemas.microsoft.com/office/drawing/2014/main" id="{E33FF633-15BA-464F-8F5B-26C56665F7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75" name="Freeform 34">
                <a:extLst>
                  <a:ext uri="{FF2B5EF4-FFF2-40B4-BE49-F238E27FC236}">
                    <a16:creationId xmlns:a16="http://schemas.microsoft.com/office/drawing/2014/main" id="{0C949DF6-E66B-4DB8-AB52-30CA781B48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76" name="Freeform 37">
                <a:extLst>
                  <a:ext uri="{FF2B5EF4-FFF2-40B4-BE49-F238E27FC236}">
                    <a16:creationId xmlns:a16="http://schemas.microsoft.com/office/drawing/2014/main" id="{309C2298-5EF9-4B09-8995-014F6D3BFF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77" name="Freeform 35">
                <a:extLst>
                  <a:ext uri="{FF2B5EF4-FFF2-40B4-BE49-F238E27FC236}">
                    <a16:creationId xmlns:a16="http://schemas.microsoft.com/office/drawing/2014/main" id="{319B2AFC-EBFF-477C-A364-6D575BE5AA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78" name="Freeform 36">
                <a:extLst>
                  <a:ext uri="{FF2B5EF4-FFF2-40B4-BE49-F238E27FC236}">
                    <a16:creationId xmlns:a16="http://schemas.microsoft.com/office/drawing/2014/main" id="{CC6B7D67-F2F8-4B07-B954-EAC9135B2BB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79" name="Freeform 38">
                <a:extLst>
                  <a:ext uri="{FF2B5EF4-FFF2-40B4-BE49-F238E27FC236}">
                    <a16:creationId xmlns:a16="http://schemas.microsoft.com/office/drawing/2014/main" id="{7FF1659D-33DA-4F62-8567-A54020D2E2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80" name="Freeform 39">
                <a:extLst>
                  <a:ext uri="{FF2B5EF4-FFF2-40B4-BE49-F238E27FC236}">
                    <a16:creationId xmlns:a16="http://schemas.microsoft.com/office/drawing/2014/main" id="{9110F572-DC3D-4AB3-B731-B73BD65057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81" name="Freeform 40">
                <a:extLst>
                  <a:ext uri="{FF2B5EF4-FFF2-40B4-BE49-F238E27FC236}">
                    <a16:creationId xmlns:a16="http://schemas.microsoft.com/office/drawing/2014/main" id="{A2F7D0E9-68CE-40F9-B0E9-F915103ECF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82" name="Rectangle 41">
                <a:extLst>
                  <a:ext uri="{FF2B5EF4-FFF2-40B4-BE49-F238E27FC236}">
                    <a16:creationId xmlns:a16="http://schemas.microsoft.com/office/drawing/2014/main" id="{AB69A438-1FB7-454A-A3E9-0C329643CD4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a:extLst/>
            </p:spPr>
          </p:sp>
          <p:sp>
            <p:nvSpPr>
              <p:cNvPr id="83" name="Freeform 32">
                <a:extLst>
                  <a:ext uri="{FF2B5EF4-FFF2-40B4-BE49-F238E27FC236}">
                    <a16:creationId xmlns:a16="http://schemas.microsoft.com/office/drawing/2014/main" id="{E64598D0-3A2C-4570-9E7C-C52C89549B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84" name="Freeform 33">
                <a:extLst>
                  <a:ext uri="{FF2B5EF4-FFF2-40B4-BE49-F238E27FC236}">
                    <a16:creationId xmlns:a16="http://schemas.microsoft.com/office/drawing/2014/main" id="{CC17CF42-8908-477B-9F36-DA1306CA01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85" name="Freeform 34">
                <a:extLst>
                  <a:ext uri="{FF2B5EF4-FFF2-40B4-BE49-F238E27FC236}">
                    <a16:creationId xmlns:a16="http://schemas.microsoft.com/office/drawing/2014/main" id="{A2457851-D4A0-404C-BF3F-99AE00B9E9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86" name="Freeform 37">
                <a:extLst>
                  <a:ext uri="{FF2B5EF4-FFF2-40B4-BE49-F238E27FC236}">
                    <a16:creationId xmlns:a16="http://schemas.microsoft.com/office/drawing/2014/main" id="{ECC300FA-EE4A-489E-9A47-79BEBF05D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87" name="Freeform 35">
                <a:extLst>
                  <a:ext uri="{FF2B5EF4-FFF2-40B4-BE49-F238E27FC236}">
                    <a16:creationId xmlns:a16="http://schemas.microsoft.com/office/drawing/2014/main" id="{0D1F26E2-902B-416B-A1DB-80DAF78D8B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88" name="Freeform 36">
                <a:extLst>
                  <a:ext uri="{FF2B5EF4-FFF2-40B4-BE49-F238E27FC236}">
                    <a16:creationId xmlns:a16="http://schemas.microsoft.com/office/drawing/2014/main" id="{491346A0-BF6D-45A5-806A-2150768722C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89" name="Freeform 38">
                <a:extLst>
                  <a:ext uri="{FF2B5EF4-FFF2-40B4-BE49-F238E27FC236}">
                    <a16:creationId xmlns:a16="http://schemas.microsoft.com/office/drawing/2014/main" id="{A8A5AAC9-38FD-4A03-AB91-236F2AAC625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90" name="Freeform 39">
                <a:extLst>
                  <a:ext uri="{FF2B5EF4-FFF2-40B4-BE49-F238E27FC236}">
                    <a16:creationId xmlns:a16="http://schemas.microsoft.com/office/drawing/2014/main" id="{7AD4105C-55AA-47FF-AC5D-5BCB0B78CD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91" name="Freeform 40">
                <a:extLst>
                  <a:ext uri="{FF2B5EF4-FFF2-40B4-BE49-F238E27FC236}">
                    <a16:creationId xmlns:a16="http://schemas.microsoft.com/office/drawing/2014/main" id="{1C4B42B1-B112-4057-82C3-E5AF3BC7F6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92" name="Rectangle 41">
                <a:extLst>
                  <a:ext uri="{FF2B5EF4-FFF2-40B4-BE49-F238E27FC236}">
                    <a16:creationId xmlns:a16="http://schemas.microsoft.com/office/drawing/2014/main" id="{C8B37395-3651-4E66-A62E-31529FABC8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a:extLst/>
            </p:spPr>
          </p:sp>
        </p:grpSp>
      </p:grpSp>
      <p:sp>
        <p:nvSpPr>
          <p:cNvPr id="2" name="Título 1">
            <a:extLst>
              <a:ext uri="{FF2B5EF4-FFF2-40B4-BE49-F238E27FC236}">
                <a16:creationId xmlns:a16="http://schemas.microsoft.com/office/drawing/2014/main" id="{2C4EC405-5766-C44D-BEF9-509D28A0933C}"/>
              </a:ext>
            </a:extLst>
          </p:cNvPr>
          <p:cNvSpPr>
            <a:spLocks noGrp="1"/>
          </p:cNvSpPr>
          <p:nvPr>
            <p:ph type="title"/>
          </p:nvPr>
        </p:nvSpPr>
        <p:spPr>
          <a:xfrm>
            <a:off x="2667000" y="2328334"/>
            <a:ext cx="6858000" cy="1367896"/>
          </a:xfrm>
        </p:spPr>
        <p:txBody>
          <a:bodyPr vert="horz" lIns="91440" tIns="45720" rIns="91440" bIns="45720" rtlCol="0" anchor="b">
            <a:normAutofit/>
          </a:bodyPr>
          <a:lstStyle/>
          <a:p>
            <a:pPr algn="ctr"/>
            <a:r>
              <a:rPr lang="en-US" sz="4400"/>
              <a:t>1. Resumen del proyecto</a:t>
            </a:r>
          </a:p>
        </p:txBody>
      </p:sp>
      <p:sp>
        <p:nvSpPr>
          <p:cNvPr id="94" name="Rectangle 93">
            <a:extLst>
              <a:ext uri="{FF2B5EF4-FFF2-40B4-BE49-F238E27FC236}">
                <a16:creationId xmlns:a16="http://schemas.microsoft.com/office/drawing/2014/main" id="{6B6D540F-1E2F-416F-819F-D8216BC8F3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3">
            <a:extLst>
              <a:ext uri="{FF2B5EF4-FFF2-40B4-BE49-F238E27FC236}">
                <a16:creationId xmlns:a16="http://schemas.microsoft.com/office/drawing/2014/main" id="{B8511777-2FEC-8941-83BF-4782B5FD0E5A}"/>
              </a:ext>
            </a:extLst>
          </p:cNvPr>
          <p:cNvPicPr>
            <a:picLocks noChangeAspect="1"/>
          </p:cNvPicPr>
          <p:nvPr/>
        </p:nvPicPr>
        <p:blipFill>
          <a:blip r:embed="rId5"/>
          <a:stretch>
            <a:fillRect/>
          </a:stretch>
        </p:blipFill>
        <p:spPr>
          <a:xfrm>
            <a:off x="8610600" y="-18523"/>
            <a:ext cx="3575050" cy="2164971"/>
          </a:xfrm>
          <a:prstGeom prst="rect">
            <a:avLst/>
          </a:prstGeom>
        </p:spPr>
      </p:pic>
    </p:spTree>
    <p:extLst>
      <p:ext uri="{BB962C8B-B14F-4D97-AF65-F5344CB8AC3E}">
        <p14:creationId xmlns:p14="http://schemas.microsoft.com/office/powerpoint/2010/main" val="398408612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A7CB3F-C6D0-6049-9C6B-DEC517A114F5}"/>
              </a:ext>
            </a:extLst>
          </p:cNvPr>
          <p:cNvSpPr>
            <a:spLocks noGrp="1"/>
          </p:cNvSpPr>
          <p:nvPr>
            <p:ph type="title"/>
          </p:nvPr>
        </p:nvSpPr>
        <p:spPr>
          <a:xfrm>
            <a:off x="1141413" y="0"/>
            <a:ext cx="9905998" cy="1478570"/>
          </a:xfrm>
        </p:spPr>
        <p:txBody>
          <a:bodyPr/>
          <a:lstStyle/>
          <a:p>
            <a:r>
              <a:rPr lang="es-EC" dirty="0">
                <a:solidFill>
                  <a:schemeClr val="bg1"/>
                </a:solidFill>
              </a:rPr>
              <a:t>2. Planteamiento del problema</a:t>
            </a:r>
          </a:p>
        </p:txBody>
      </p:sp>
      <p:graphicFrame>
        <p:nvGraphicFramePr>
          <p:cNvPr id="6" name="Diagrama 5">
            <a:extLst>
              <a:ext uri="{FF2B5EF4-FFF2-40B4-BE49-F238E27FC236}">
                <a16:creationId xmlns:a16="http://schemas.microsoft.com/office/drawing/2014/main" id="{27E84363-89E5-C540-8343-91A3FB377E26}"/>
              </a:ext>
            </a:extLst>
          </p:cNvPr>
          <p:cNvGraphicFramePr/>
          <p:nvPr>
            <p:extLst>
              <p:ext uri="{D42A27DB-BD31-4B8C-83A1-F6EECF244321}">
                <p14:modId xmlns:p14="http://schemas.microsoft.com/office/powerpoint/2010/main" val="3429556046"/>
              </p:ext>
            </p:extLst>
          </p:nvPr>
        </p:nvGraphicFramePr>
        <p:xfrm>
          <a:off x="1447800" y="1798320"/>
          <a:ext cx="9599611" cy="4785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uadroTexto 6">
            <a:extLst>
              <a:ext uri="{FF2B5EF4-FFF2-40B4-BE49-F238E27FC236}">
                <a16:creationId xmlns:a16="http://schemas.microsoft.com/office/drawing/2014/main" id="{07412DD3-3682-604F-8FED-A1D2C6A7B2E6}"/>
              </a:ext>
            </a:extLst>
          </p:cNvPr>
          <p:cNvSpPr txBox="1"/>
          <p:nvPr/>
        </p:nvSpPr>
        <p:spPr>
          <a:xfrm>
            <a:off x="1447800" y="1244737"/>
            <a:ext cx="9372600" cy="1200329"/>
          </a:xfrm>
          <a:prstGeom prst="rect">
            <a:avLst/>
          </a:prstGeom>
          <a:noFill/>
        </p:spPr>
        <p:txBody>
          <a:bodyPr wrap="square" rtlCol="0">
            <a:spAutoFit/>
          </a:bodyPr>
          <a:lstStyle/>
          <a:p>
            <a:r>
              <a:rPr lang="es-EC" sz="2400" dirty="0">
                <a:solidFill>
                  <a:schemeClr val="bg1"/>
                </a:solidFill>
              </a:rPr>
              <a:t>El Simulador de desorientación espacial, desarrollado en el CICTE, presenta: </a:t>
            </a:r>
            <a:endParaRPr lang="es-EC" sz="2400" dirty="0"/>
          </a:p>
          <a:p>
            <a:endParaRPr lang="es-EC" sz="2400" dirty="0"/>
          </a:p>
        </p:txBody>
      </p:sp>
    </p:spTree>
    <p:extLst>
      <p:ext uri="{BB962C8B-B14F-4D97-AF65-F5344CB8AC3E}">
        <p14:creationId xmlns:p14="http://schemas.microsoft.com/office/powerpoint/2010/main" val="372633266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B06573-3539-7B40-A022-1AA5BD0A2747}"/>
              </a:ext>
            </a:extLst>
          </p:cNvPr>
          <p:cNvSpPr>
            <a:spLocks noGrp="1"/>
          </p:cNvSpPr>
          <p:nvPr>
            <p:ph type="title"/>
          </p:nvPr>
        </p:nvSpPr>
        <p:spPr>
          <a:xfrm>
            <a:off x="1141412" y="0"/>
            <a:ext cx="9905998" cy="1478570"/>
          </a:xfrm>
        </p:spPr>
        <p:txBody>
          <a:bodyPr/>
          <a:lstStyle/>
          <a:p>
            <a:r>
              <a:rPr lang="es-EC" dirty="0">
                <a:solidFill>
                  <a:schemeClr val="bg1"/>
                </a:solidFill>
              </a:rPr>
              <a:t>3. Justificación</a:t>
            </a:r>
          </a:p>
        </p:txBody>
      </p:sp>
      <p:graphicFrame>
        <p:nvGraphicFramePr>
          <p:cNvPr id="3" name="Diagrama 2">
            <a:extLst>
              <a:ext uri="{FF2B5EF4-FFF2-40B4-BE49-F238E27FC236}">
                <a16:creationId xmlns:a16="http://schemas.microsoft.com/office/drawing/2014/main" id="{BA9DFD28-1663-41AA-A284-E4B744CFC056}"/>
              </a:ext>
            </a:extLst>
          </p:cNvPr>
          <p:cNvGraphicFramePr/>
          <p:nvPr>
            <p:extLst>
              <p:ext uri="{D42A27DB-BD31-4B8C-83A1-F6EECF244321}">
                <p14:modId xmlns:p14="http://schemas.microsoft.com/office/powerpoint/2010/main" val="4225246364"/>
              </p:ext>
            </p:extLst>
          </p:nvPr>
        </p:nvGraphicFramePr>
        <p:xfrm>
          <a:off x="1141412" y="1272398"/>
          <a:ext cx="9784080" cy="52503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868607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BBD16B-8B1F-CF4D-AD69-2FA9C119A629}"/>
              </a:ext>
            </a:extLst>
          </p:cNvPr>
          <p:cNvSpPr>
            <a:spLocks noGrp="1"/>
          </p:cNvSpPr>
          <p:nvPr>
            <p:ph type="title"/>
          </p:nvPr>
        </p:nvSpPr>
        <p:spPr>
          <a:xfrm>
            <a:off x="1141412" y="0"/>
            <a:ext cx="9905998" cy="1478570"/>
          </a:xfrm>
        </p:spPr>
        <p:txBody>
          <a:bodyPr/>
          <a:lstStyle/>
          <a:p>
            <a:r>
              <a:rPr lang="es-EC" dirty="0">
                <a:solidFill>
                  <a:schemeClr val="bg1"/>
                </a:solidFill>
              </a:rPr>
              <a:t>4. OBjetivos</a:t>
            </a:r>
          </a:p>
        </p:txBody>
      </p:sp>
      <p:graphicFrame>
        <p:nvGraphicFramePr>
          <p:cNvPr id="4" name="Marcador de contenido 3">
            <a:extLst>
              <a:ext uri="{FF2B5EF4-FFF2-40B4-BE49-F238E27FC236}">
                <a16:creationId xmlns:a16="http://schemas.microsoft.com/office/drawing/2014/main" id="{A7D372BF-D3F5-F948-A385-525281DA1FB8}"/>
              </a:ext>
            </a:extLst>
          </p:cNvPr>
          <p:cNvGraphicFramePr>
            <a:graphicFrameLocks noGrp="1"/>
          </p:cNvGraphicFramePr>
          <p:nvPr>
            <p:ph idx="1"/>
            <p:extLst>
              <p:ext uri="{D42A27DB-BD31-4B8C-83A1-F6EECF244321}">
                <p14:modId xmlns:p14="http://schemas.microsoft.com/office/powerpoint/2010/main" val="383824337"/>
              </p:ext>
            </p:extLst>
          </p:nvPr>
        </p:nvGraphicFramePr>
        <p:xfrm>
          <a:off x="1141412" y="1478570"/>
          <a:ext cx="9905999" cy="4312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185318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a:extLst>
              <a:ext uri="{FF2B5EF4-FFF2-40B4-BE49-F238E27FC236}">
                <a16:creationId xmlns:a16="http://schemas.microsoft.com/office/drawing/2014/main" id="{63DE39C4-B6A2-EC4D-AC19-8F4DF97A7DF6}"/>
              </a:ext>
            </a:extLst>
          </p:cNvPr>
          <p:cNvGraphicFramePr>
            <a:graphicFrameLocks noGrp="1"/>
          </p:cNvGraphicFramePr>
          <p:nvPr>
            <p:ph idx="1"/>
            <p:extLst>
              <p:ext uri="{D42A27DB-BD31-4B8C-83A1-F6EECF244321}">
                <p14:modId xmlns:p14="http://schemas.microsoft.com/office/powerpoint/2010/main" val="954757270"/>
              </p:ext>
            </p:extLst>
          </p:nvPr>
        </p:nvGraphicFramePr>
        <p:xfrm>
          <a:off x="1141412" y="259080"/>
          <a:ext cx="9905999" cy="6339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0851684"/>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D53153-7506-BA4D-967E-115B6E2171A9}"/>
              </a:ext>
            </a:extLst>
          </p:cNvPr>
          <p:cNvSpPr>
            <a:spLocks noGrp="1"/>
          </p:cNvSpPr>
          <p:nvPr>
            <p:ph type="title"/>
          </p:nvPr>
        </p:nvSpPr>
        <p:spPr>
          <a:xfrm>
            <a:off x="1005046" y="0"/>
            <a:ext cx="9905998" cy="1478570"/>
          </a:xfrm>
        </p:spPr>
        <p:txBody>
          <a:bodyPr/>
          <a:lstStyle/>
          <a:p>
            <a:r>
              <a:rPr lang="es-EC" dirty="0">
                <a:solidFill>
                  <a:schemeClr val="bg1"/>
                </a:solidFill>
              </a:rPr>
              <a:t>5. Fundamentación teórica</a:t>
            </a:r>
          </a:p>
        </p:txBody>
      </p:sp>
      <p:graphicFrame>
        <p:nvGraphicFramePr>
          <p:cNvPr id="4" name="Marcador de contenido 3">
            <a:extLst>
              <a:ext uri="{FF2B5EF4-FFF2-40B4-BE49-F238E27FC236}">
                <a16:creationId xmlns:a16="http://schemas.microsoft.com/office/drawing/2014/main" id="{0E6E03FA-1439-E243-87C8-FA2CAB4BFD76}"/>
              </a:ext>
            </a:extLst>
          </p:cNvPr>
          <p:cNvGraphicFramePr>
            <a:graphicFrameLocks noGrp="1"/>
          </p:cNvGraphicFramePr>
          <p:nvPr>
            <p:ph idx="1"/>
            <p:extLst>
              <p:ext uri="{D42A27DB-BD31-4B8C-83A1-F6EECF244321}">
                <p14:modId xmlns:p14="http://schemas.microsoft.com/office/powerpoint/2010/main" val="3676221222"/>
              </p:ext>
            </p:extLst>
          </p:nvPr>
        </p:nvGraphicFramePr>
        <p:xfrm>
          <a:off x="853440" y="1082040"/>
          <a:ext cx="10469880" cy="57759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8784203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A62C56-7579-BB43-BCC6-1CDA991150E7}"/>
              </a:ext>
            </a:extLst>
          </p:cNvPr>
          <p:cNvSpPr>
            <a:spLocks noGrp="1"/>
          </p:cNvSpPr>
          <p:nvPr>
            <p:ph type="title"/>
          </p:nvPr>
        </p:nvSpPr>
        <p:spPr>
          <a:xfrm>
            <a:off x="1143001" y="287699"/>
            <a:ext cx="9905998" cy="661639"/>
          </a:xfrm>
        </p:spPr>
        <p:txBody>
          <a:bodyPr/>
          <a:lstStyle/>
          <a:p>
            <a:r>
              <a:rPr lang="es-EC" dirty="0">
                <a:solidFill>
                  <a:schemeClr val="bg1"/>
                </a:solidFill>
              </a:rPr>
              <a:t>6. Metodología</a:t>
            </a:r>
          </a:p>
        </p:txBody>
      </p:sp>
      <p:sp>
        <p:nvSpPr>
          <p:cNvPr id="5" name="Rectangle 4">
            <a:extLst>
              <a:ext uri="{FF2B5EF4-FFF2-40B4-BE49-F238E27FC236}">
                <a16:creationId xmlns:a16="http://schemas.microsoft.com/office/drawing/2014/main" id="{6386AF17-7688-1C44-9C31-06A70725B98D}"/>
              </a:ext>
            </a:extLst>
          </p:cNvPr>
          <p:cNvSpPr>
            <a:spLocks noChangeArrowheads="1"/>
          </p:cNvSpPr>
          <p:nvPr/>
        </p:nvSpPr>
        <p:spPr bwMode="auto">
          <a:xfrm>
            <a:off x="655320" y="18732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2051" name="Imagen 90" descr="Scrum">
            <a:extLst>
              <a:ext uri="{FF2B5EF4-FFF2-40B4-BE49-F238E27FC236}">
                <a16:creationId xmlns:a16="http://schemas.microsoft.com/office/drawing/2014/main" id="{26097F9B-F9E3-0C4F-AADA-912D854A68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880" y="949338"/>
            <a:ext cx="10393680" cy="5098547"/>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32A65C63-69C7-B04B-92ED-6328A4355655}"/>
              </a:ext>
            </a:extLst>
          </p:cNvPr>
          <p:cNvSpPr txBox="1"/>
          <p:nvPr/>
        </p:nvSpPr>
        <p:spPr>
          <a:xfrm>
            <a:off x="4233054" y="6211669"/>
            <a:ext cx="3725892" cy="646331"/>
          </a:xfrm>
          <a:prstGeom prst="rect">
            <a:avLst/>
          </a:prstGeom>
          <a:noFill/>
        </p:spPr>
        <p:txBody>
          <a:bodyPr wrap="none" rtlCol="0">
            <a:spAutoFit/>
          </a:bodyPr>
          <a:lstStyle/>
          <a:p>
            <a:r>
              <a:rPr lang="es-ES_tradnl" dirty="0">
                <a:solidFill>
                  <a:schemeClr val="bg1"/>
                </a:solidFill>
              </a:rPr>
              <a:t>Fuente: (Alonso Álvarez García, 2012)</a:t>
            </a:r>
            <a:endParaRPr lang="es-EC" dirty="0">
              <a:solidFill>
                <a:schemeClr val="bg1"/>
              </a:solidFill>
            </a:endParaRPr>
          </a:p>
          <a:p>
            <a:endParaRPr lang="es-EC" dirty="0">
              <a:solidFill>
                <a:schemeClr val="bg1"/>
              </a:solidFill>
            </a:endParaRPr>
          </a:p>
        </p:txBody>
      </p:sp>
    </p:spTree>
    <p:extLst>
      <p:ext uri="{BB962C8B-B14F-4D97-AF65-F5344CB8AC3E}">
        <p14:creationId xmlns:p14="http://schemas.microsoft.com/office/powerpoint/2010/main" val="1762883130"/>
      </p:ext>
    </p:extLst>
  </p:cSld>
  <p:clrMapOvr>
    <a:masterClrMapping/>
  </p:clrMapOvr>
  <p:transition spd="slow">
    <p:push dir="u"/>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o">
  <a:themeElements>
    <a:clrScheme name="Circuito">
      <a:dk1>
        <a:sysClr val="windowText" lastClr="000000"/>
      </a:dk1>
      <a:lt1>
        <a:sysClr val="window" lastClr="FFFFFF"/>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Circuito">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o">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2578CA-DEC9-49C3-80AF-C113973CC9A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TotalTime>
  <Words>884</Words>
  <Application>Microsoft Office PowerPoint</Application>
  <PresentationFormat>Panorámica</PresentationFormat>
  <Paragraphs>97</Paragraphs>
  <Slides>21</Slides>
  <Notes>1</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21</vt:i4>
      </vt:variant>
    </vt:vector>
  </HeadingPairs>
  <TitlesOfParts>
    <vt:vector size="27" baseType="lpstr">
      <vt:lpstr>Arial</vt:lpstr>
      <vt:lpstr>Calibri</vt:lpstr>
      <vt:lpstr>Times New Roman</vt:lpstr>
      <vt:lpstr>Trebuchet MS</vt:lpstr>
      <vt:lpstr>Tw Cen MT</vt:lpstr>
      <vt:lpstr>Circuito</vt:lpstr>
      <vt:lpstr>Presentación de PowerPoint</vt:lpstr>
      <vt:lpstr>CONTENIDO</vt:lpstr>
      <vt:lpstr>1. Resumen del proyecto</vt:lpstr>
      <vt:lpstr>2. Planteamiento del problema</vt:lpstr>
      <vt:lpstr>3. Justificación</vt:lpstr>
      <vt:lpstr>4. OBjetivos</vt:lpstr>
      <vt:lpstr>Presentación de PowerPoint</vt:lpstr>
      <vt:lpstr>5. Fundamentación teórica</vt:lpstr>
      <vt:lpstr>6. Metodología</vt:lpstr>
      <vt:lpstr>Presentación de PowerPoint</vt:lpstr>
      <vt:lpstr>Equipo de Tarbajo</vt:lpstr>
      <vt:lpstr>PLANIFICACIón</vt:lpstr>
      <vt:lpstr>Presentación de PowerPoint</vt:lpstr>
      <vt:lpstr>Reporte de Velocidad de Desarrollo</vt:lpstr>
      <vt:lpstr>7. IMPLEMENTACIóN - despliegue</vt:lpstr>
      <vt:lpstr>API de procesamiento de huellas dactilares</vt:lpstr>
      <vt:lpstr>Presentación de PowerPoint</vt:lpstr>
      <vt:lpstr>8. Conclusiones</vt:lpstr>
      <vt:lpstr>Presentación de PowerPoint</vt:lpstr>
      <vt:lpstr>9. recomendaciones</vt:lpstr>
      <vt:lpstr>GRAcias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Pablo Villamar</dc:creator>
  <cp:lastModifiedBy>Pablo Villamar</cp:lastModifiedBy>
  <cp:revision>11</cp:revision>
  <dcterms:created xsi:type="dcterms:W3CDTF">2019-02-06T05:03:47Z</dcterms:created>
  <dcterms:modified xsi:type="dcterms:W3CDTF">2019-02-06T18:23:49Z</dcterms:modified>
</cp:coreProperties>
</file>