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xml" ContentType="application/vnd.openxmlformats-officedocument.presentationml.tags+xml"/>
  <Override PartName="/ppt/notesSlides/notesSlide34.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678" r:id="rId3"/>
    <p:sldMasterId id="2147483676" r:id="rId4"/>
  </p:sldMasterIdLst>
  <p:notesMasterIdLst>
    <p:notesMasterId r:id="rId64"/>
  </p:notesMasterIdLst>
  <p:handoutMasterIdLst>
    <p:handoutMasterId r:id="rId65"/>
  </p:handoutMasterIdLst>
  <p:sldIdLst>
    <p:sldId id="259" r:id="rId5"/>
    <p:sldId id="1063" r:id="rId6"/>
    <p:sldId id="1047" r:id="rId7"/>
    <p:sldId id="1058" r:id="rId8"/>
    <p:sldId id="1059" r:id="rId9"/>
    <p:sldId id="1061" r:id="rId10"/>
    <p:sldId id="1060" r:id="rId11"/>
    <p:sldId id="1055" r:id="rId12"/>
    <p:sldId id="1053" r:id="rId13"/>
    <p:sldId id="1088" r:id="rId14"/>
    <p:sldId id="1089" r:id="rId15"/>
    <p:sldId id="1090" r:id="rId16"/>
    <p:sldId id="1091" r:id="rId17"/>
    <p:sldId id="1092" r:id="rId18"/>
    <p:sldId id="1093" r:id="rId19"/>
    <p:sldId id="1054" r:id="rId20"/>
    <p:sldId id="1074" r:id="rId21"/>
    <p:sldId id="1083" r:id="rId22"/>
    <p:sldId id="1078" r:id="rId23"/>
    <p:sldId id="1084" r:id="rId24"/>
    <p:sldId id="1080" r:id="rId25"/>
    <p:sldId id="1095" r:id="rId26"/>
    <p:sldId id="1096" r:id="rId27"/>
    <p:sldId id="1097" r:id="rId28"/>
    <p:sldId id="1098" r:id="rId29"/>
    <p:sldId id="1099" r:id="rId30"/>
    <p:sldId id="1100" r:id="rId31"/>
    <p:sldId id="1101" r:id="rId32"/>
    <p:sldId id="1102" r:id="rId33"/>
    <p:sldId id="1103" r:id="rId34"/>
    <p:sldId id="1104" r:id="rId35"/>
    <p:sldId id="1105" r:id="rId36"/>
    <p:sldId id="1106" r:id="rId37"/>
    <p:sldId id="1107" r:id="rId38"/>
    <p:sldId id="1108" r:id="rId39"/>
    <p:sldId id="1109" r:id="rId40"/>
    <p:sldId id="1110" r:id="rId41"/>
    <p:sldId id="1111" r:id="rId42"/>
    <p:sldId id="1112" r:id="rId43"/>
    <p:sldId id="1113" r:id="rId44"/>
    <p:sldId id="1114" r:id="rId45"/>
    <p:sldId id="1115" r:id="rId46"/>
    <p:sldId id="1117" r:id="rId47"/>
    <p:sldId id="1118" r:id="rId48"/>
    <p:sldId id="1119" r:id="rId49"/>
    <p:sldId id="1120" r:id="rId50"/>
    <p:sldId id="1087" r:id="rId51"/>
    <p:sldId id="1121" r:id="rId52"/>
    <p:sldId id="1129" r:id="rId53"/>
    <p:sldId id="1122" r:id="rId54"/>
    <p:sldId id="1128" r:id="rId55"/>
    <p:sldId id="1130" r:id="rId56"/>
    <p:sldId id="1124" r:id="rId57"/>
    <p:sldId id="1125" r:id="rId58"/>
    <p:sldId id="1126" r:id="rId59"/>
    <p:sldId id="1127" r:id="rId60"/>
    <p:sldId id="1082" r:id="rId61"/>
    <p:sldId id="1085" r:id="rId62"/>
    <p:sldId id="1086" r:id="rId63"/>
  </p:sldIdLst>
  <p:sldSz cx="12190413"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412"/>
    <a:srgbClr val="F2B800"/>
    <a:srgbClr val="F39C12"/>
    <a:srgbClr val="2C3E50"/>
    <a:srgbClr val="1F608B"/>
    <a:srgbClr val="2980B9"/>
    <a:srgbClr val="74B5E0"/>
    <a:srgbClr val="9BBB59"/>
    <a:srgbClr val="FFFFFF"/>
    <a:srgbClr val="A36A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84" autoAdjust="0"/>
  </p:normalViewPr>
  <p:slideViewPr>
    <p:cSldViewPr>
      <p:cViewPr varScale="1">
        <p:scale>
          <a:sx n="70" d="100"/>
          <a:sy n="70" d="100"/>
        </p:scale>
        <p:origin x="738" y="48"/>
      </p:cViewPr>
      <p:guideLst>
        <p:guide orient="horz" pos="2160"/>
        <p:guide pos="3840"/>
      </p:guideLst>
    </p:cSldViewPr>
  </p:slideViewPr>
  <p:outlineViewPr>
    <p:cViewPr>
      <p:scale>
        <a:sx n="33" d="100"/>
        <a:sy n="33" d="100"/>
      </p:scale>
      <p:origin x="0" y="-5032"/>
    </p:cViewPr>
  </p:outlineViewPr>
  <p:notesTextViewPr>
    <p:cViewPr>
      <p:scale>
        <a:sx n="1" d="1"/>
        <a:sy n="1" d="1"/>
      </p:scale>
      <p:origin x="0" y="0"/>
    </p:cViewPr>
  </p:notesTextViewPr>
  <p:sorterViewPr>
    <p:cViewPr>
      <p:scale>
        <a:sx n="100" d="100"/>
        <a:sy n="100" d="100"/>
      </p:scale>
      <p:origin x="0" y="-17540"/>
    </p:cViewPr>
  </p:sorterViewPr>
  <p:notesViewPr>
    <p:cSldViewPr>
      <p:cViewPr varScale="1">
        <p:scale>
          <a:sx n="51" d="100"/>
          <a:sy n="51" d="100"/>
        </p:scale>
        <p:origin x="2692" y="6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C8041B-1CAB-467A-B593-20BFF6B49257}" type="doc">
      <dgm:prSet loTypeId="urn:microsoft.com/office/officeart/2005/8/layout/default" loCatId="list" qsTypeId="urn:microsoft.com/office/officeart/2005/8/quickstyle/simple3" qsCatId="simple" csTypeId="urn:microsoft.com/office/officeart/2005/8/colors/accent0_2" csCatId="mainScheme" phldr="1"/>
      <dgm:spPr/>
      <dgm:t>
        <a:bodyPr/>
        <a:lstStyle/>
        <a:p>
          <a:endParaRPr lang="es-EC"/>
        </a:p>
      </dgm:t>
    </dgm:pt>
    <dgm:pt modelId="{51CD6EA4-5922-43AA-B546-C1FCEE7ED6CC}">
      <dgm:prSet phldrT="[Texto]" custT="1"/>
      <dgm:spPr/>
      <dgm:t>
        <a:bodyPr/>
        <a:lstStyle/>
        <a:p>
          <a:r>
            <a:rPr lang="es-EC" sz="1600" b="1" dirty="0" smtClean="0">
              <a:solidFill>
                <a:srgbClr val="2980B9"/>
              </a:solidFill>
              <a:latin typeface="Times New Roman" panose="02020603050405020304" pitchFamily="18" charset="0"/>
              <a:cs typeface="Times New Roman" panose="02020603050405020304" pitchFamily="18" charset="0"/>
            </a:rPr>
            <a:t>DIMENSIONES</a:t>
          </a:r>
          <a:r>
            <a:rPr lang="es-EC" sz="1600" dirty="0" smtClean="0">
              <a:latin typeface="Times New Roman" panose="02020603050405020304" pitchFamily="18" charset="0"/>
              <a:cs typeface="Times New Roman" panose="02020603050405020304" pitchFamily="18" charset="0"/>
            </a:rPr>
            <a:t> </a:t>
          </a:r>
          <a:endParaRPr lang="es-EC" sz="1600" dirty="0">
            <a:latin typeface="Times New Roman" panose="02020603050405020304" pitchFamily="18" charset="0"/>
            <a:cs typeface="Times New Roman" panose="02020603050405020304" pitchFamily="18" charset="0"/>
          </a:endParaRPr>
        </a:p>
      </dgm:t>
    </dgm:pt>
    <dgm:pt modelId="{E73D9EA3-C955-4285-A356-6FB41F5D609F}" type="parTrans" cxnId="{B7B3BE57-08BD-471A-8AD9-862197374C56}">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0BD509AB-6A8D-4B8F-BB48-66194391442D}" type="sibTrans" cxnId="{B7B3BE57-08BD-471A-8AD9-862197374C56}">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A90BA873-5893-4C02-A460-32A9FB2738CD}">
      <dgm:prSet phldrT="[Texto]" custT="1"/>
      <dgm:spPr/>
      <dgm:t>
        <a:bodyPr/>
        <a:lstStyle/>
        <a:p>
          <a:r>
            <a:rPr lang="es-ES" sz="1600" dirty="0" smtClean="0">
              <a:solidFill>
                <a:schemeClr val="bg2">
                  <a:lumMod val="10000"/>
                </a:schemeClr>
              </a:solidFill>
            </a:rPr>
            <a:t>Nivel de deseo de una persona por alcanzar una meta u objetivo</a:t>
          </a:r>
        </a:p>
      </dgm:t>
    </dgm:pt>
    <dgm:pt modelId="{7AC69158-6023-47EF-AFE9-1B332F8B481C}" type="parTrans" cxnId="{E7D25C9F-61A8-4D01-9685-B4C5BF20F0FD}">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BDE49D08-792A-470A-8ACD-446FA2C8C545}" type="sibTrans" cxnId="{E7D25C9F-61A8-4D01-9685-B4C5BF20F0FD}">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5F4B7E82-1584-47C1-B14E-9ADA34773184}">
      <dgm:prSet phldrT="[Texto]" custT="1"/>
      <dgm:spPr/>
      <dgm:t>
        <a:bodyPr/>
        <a:lstStyle/>
        <a:p>
          <a:r>
            <a:rPr lang="es-ES" sz="1600" dirty="0" smtClean="0">
              <a:solidFill>
                <a:schemeClr val="bg2">
                  <a:lumMod val="10000"/>
                </a:schemeClr>
              </a:solidFill>
            </a:rPr>
            <a:t>Probabilidad de que alguna acción nos lleve al resultado deseado.</a:t>
          </a:r>
          <a:endParaRPr lang="es-EC" sz="1600" dirty="0">
            <a:solidFill>
              <a:schemeClr val="bg2">
                <a:lumMod val="10000"/>
              </a:schemeClr>
            </a:solidFill>
            <a:latin typeface="Times New Roman" panose="02020603050405020304" pitchFamily="18" charset="0"/>
            <a:cs typeface="Times New Roman" panose="02020603050405020304" pitchFamily="18" charset="0"/>
          </a:endParaRPr>
        </a:p>
      </dgm:t>
    </dgm:pt>
    <dgm:pt modelId="{0060E93C-8225-4B80-B6CC-808D26A82D85}" type="parTrans" cxnId="{DB1F4785-B917-4233-A118-62852E92AAE1}">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436FD385-7AB4-466F-AC88-44CF5F9CBBF5}" type="sibTrans" cxnId="{DB1F4785-B917-4233-A118-62852E92AAE1}">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DC83FD35-3BD9-409E-83A6-EA2BA447CCF2}">
      <dgm:prSet phldrT="[Texto]" custT="1"/>
      <dgm:spPr/>
      <dgm:t>
        <a:bodyPr/>
        <a:lstStyle/>
        <a:p>
          <a:r>
            <a:rPr lang="es-ES" sz="1600" dirty="0" smtClean="0">
              <a:solidFill>
                <a:schemeClr val="bg2">
                  <a:lumMod val="10000"/>
                </a:schemeClr>
              </a:solidFill>
            </a:rPr>
            <a:t>Probabilidad en el que el desempeño de como resultado alguna recompensa. </a:t>
          </a:r>
          <a:endParaRPr lang="es-EC" sz="1600" dirty="0">
            <a:solidFill>
              <a:schemeClr val="bg2">
                <a:lumMod val="10000"/>
              </a:schemeClr>
            </a:solidFill>
            <a:latin typeface="Times New Roman" panose="02020603050405020304" pitchFamily="18" charset="0"/>
            <a:cs typeface="Times New Roman" panose="02020603050405020304" pitchFamily="18" charset="0"/>
          </a:endParaRPr>
        </a:p>
      </dgm:t>
    </dgm:pt>
    <dgm:pt modelId="{403251A0-F548-418D-97BD-8141B1C332E7}" type="parTrans" cxnId="{A821C951-856B-4218-BA98-0FA8D1E6748F}">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E12E1A60-368F-47B9-A6AC-A877652C741B}" type="sibTrans" cxnId="{A821C951-856B-4218-BA98-0FA8D1E6748F}">
      <dgm:prSet/>
      <dgm:spPr/>
      <dgm:t>
        <a:bodyPr/>
        <a:lstStyle/>
        <a:p>
          <a:endParaRPr lang="es-EC" sz="1400">
            <a:solidFill>
              <a:schemeClr val="tx2"/>
            </a:solidFill>
            <a:latin typeface="Times New Roman" panose="02020603050405020304" pitchFamily="18" charset="0"/>
            <a:cs typeface="Times New Roman" panose="02020603050405020304" pitchFamily="18" charset="0"/>
          </a:endParaRPr>
        </a:p>
      </dgm:t>
    </dgm:pt>
    <dgm:pt modelId="{97137C04-B9C7-4E99-9E88-B559D04BC863}" type="pres">
      <dgm:prSet presAssocID="{5DC8041B-1CAB-467A-B593-20BFF6B49257}" presName="diagram" presStyleCnt="0">
        <dgm:presLayoutVars>
          <dgm:dir/>
          <dgm:resizeHandles val="exact"/>
        </dgm:presLayoutVars>
      </dgm:prSet>
      <dgm:spPr/>
      <dgm:t>
        <a:bodyPr/>
        <a:lstStyle/>
        <a:p>
          <a:endParaRPr lang="es-EC"/>
        </a:p>
      </dgm:t>
    </dgm:pt>
    <dgm:pt modelId="{030FC811-FA23-4573-B84B-A23DD65DC329}" type="pres">
      <dgm:prSet presAssocID="{51CD6EA4-5922-43AA-B546-C1FCEE7ED6CC}" presName="node" presStyleLbl="node1" presStyleIdx="0" presStyleCnt="4" custScaleX="126203" custLinFactNeighborX="-16459">
        <dgm:presLayoutVars>
          <dgm:bulletEnabled val="1"/>
        </dgm:presLayoutVars>
      </dgm:prSet>
      <dgm:spPr/>
      <dgm:t>
        <a:bodyPr/>
        <a:lstStyle/>
        <a:p>
          <a:endParaRPr lang="es-EC"/>
        </a:p>
      </dgm:t>
    </dgm:pt>
    <dgm:pt modelId="{77E00043-AC77-4325-A2D1-496C4689065B}" type="pres">
      <dgm:prSet presAssocID="{0BD509AB-6A8D-4B8F-BB48-66194391442D}" presName="sibTrans" presStyleCnt="0"/>
      <dgm:spPr/>
      <dgm:t>
        <a:bodyPr/>
        <a:lstStyle/>
        <a:p>
          <a:endParaRPr lang="es-EC"/>
        </a:p>
      </dgm:t>
    </dgm:pt>
    <dgm:pt modelId="{36AC43D1-3E99-4646-9A15-A8561212DCA0}" type="pres">
      <dgm:prSet presAssocID="{A90BA873-5893-4C02-A460-32A9FB2738CD}" presName="node" presStyleLbl="node1" presStyleIdx="1" presStyleCnt="4" custScaleX="172974" custLinFactNeighborX="14144">
        <dgm:presLayoutVars>
          <dgm:bulletEnabled val="1"/>
        </dgm:presLayoutVars>
      </dgm:prSet>
      <dgm:spPr/>
      <dgm:t>
        <a:bodyPr/>
        <a:lstStyle/>
        <a:p>
          <a:endParaRPr lang="es-EC"/>
        </a:p>
      </dgm:t>
    </dgm:pt>
    <dgm:pt modelId="{19EA1589-76B5-4FB9-8370-45EAEF8BF9A9}" type="pres">
      <dgm:prSet presAssocID="{BDE49D08-792A-470A-8ACD-446FA2C8C545}" presName="sibTrans" presStyleCnt="0"/>
      <dgm:spPr/>
      <dgm:t>
        <a:bodyPr/>
        <a:lstStyle/>
        <a:p>
          <a:endParaRPr lang="es-EC"/>
        </a:p>
      </dgm:t>
    </dgm:pt>
    <dgm:pt modelId="{0211873F-FCF1-4AC3-B25B-9391170CD0D9}" type="pres">
      <dgm:prSet presAssocID="{5F4B7E82-1584-47C1-B14E-9ADA34773184}" presName="node" presStyleLbl="node1" presStyleIdx="2" presStyleCnt="4" custScaleX="175956" custLinFactNeighborX="25514" custLinFactNeighborY="-4761">
        <dgm:presLayoutVars>
          <dgm:bulletEnabled val="1"/>
        </dgm:presLayoutVars>
      </dgm:prSet>
      <dgm:spPr/>
      <dgm:t>
        <a:bodyPr/>
        <a:lstStyle/>
        <a:p>
          <a:endParaRPr lang="es-EC"/>
        </a:p>
      </dgm:t>
    </dgm:pt>
    <dgm:pt modelId="{9EFEBEBD-4096-4A39-A6BE-46D488FC9284}" type="pres">
      <dgm:prSet presAssocID="{436FD385-7AB4-466F-AC88-44CF5F9CBBF5}" presName="sibTrans" presStyleCnt="0"/>
      <dgm:spPr/>
      <dgm:t>
        <a:bodyPr/>
        <a:lstStyle/>
        <a:p>
          <a:endParaRPr lang="es-EC"/>
        </a:p>
      </dgm:t>
    </dgm:pt>
    <dgm:pt modelId="{7FE4CD72-1D8C-44CC-A16E-DDBB8DFF5A48}" type="pres">
      <dgm:prSet presAssocID="{DC83FD35-3BD9-409E-83A6-EA2BA447CCF2}" presName="node" presStyleLbl="node1" presStyleIdx="3" presStyleCnt="4" custScaleX="161144" custScaleY="139868" custLinFactNeighborX="24116">
        <dgm:presLayoutVars>
          <dgm:bulletEnabled val="1"/>
        </dgm:presLayoutVars>
      </dgm:prSet>
      <dgm:spPr/>
      <dgm:t>
        <a:bodyPr/>
        <a:lstStyle/>
        <a:p>
          <a:endParaRPr lang="es-EC"/>
        </a:p>
      </dgm:t>
    </dgm:pt>
  </dgm:ptLst>
  <dgm:cxnLst>
    <dgm:cxn modelId="{4C48EE84-306D-4AA7-A8A3-205DF889DF9E}" type="presOf" srcId="{51CD6EA4-5922-43AA-B546-C1FCEE7ED6CC}" destId="{030FC811-FA23-4573-B84B-A23DD65DC329}" srcOrd="0" destOrd="0" presId="urn:microsoft.com/office/officeart/2005/8/layout/default"/>
    <dgm:cxn modelId="{307E0B06-0C9E-478F-B0C0-975341865EDB}" type="presOf" srcId="{5DC8041B-1CAB-467A-B593-20BFF6B49257}" destId="{97137C04-B9C7-4E99-9E88-B559D04BC863}" srcOrd="0" destOrd="0" presId="urn:microsoft.com/office/officeart/2005/8/layout/default"/>
    <dgm:cxn modelId="{DB1F4785-B917-4233-A118-62852E92AAE1}" srcId="{5DC8041B-1CAB-467A-B593-20BFF6B49257}" destId="{5F4B7E82-1584-47C1-B14E-9ADA34773184}" srcOrd="2" destOrd="0" parTransId="{0060E93C-8225-4B80-B6CC-808D26A82D85}" sibTransId="{436FD385-7AB4-466F-AC88-44CF5F9CBBF5}"/>
    <dgm:cxn modelId="{F47636E1-1CE4-4BCB-8989-66EA39054920}" type="presOf" srcId="{5F4B7E82-1584-47C1-B14E-9ADA34773184}" destId="{0211873F-FCF1-4AC3-B25B-9391170CD0D9}" srcOrd="0" destOrd="0" presId="urn:microsoft.com/office/officeart/2005/8/layout/default"/>
    <dgm:cxn modelId="{A821C951-856B-4218-BA98-0FA8D1E6748F}" srcId="{5DC8041B-1CAB-467A-B593-20BFF6B49257}" destId="{DC83FD35-3BD9-409E-83A6-EA2BA447CCF2}" srcOrd="3" destOrd="0" parTransId="{403251A0-F548-418D-97BD-8141B1C332E7}" sibTransId="{E12E1A60-368F-47B9-A6AC-A877652C741B}"/>
    <dgm:cxn modelId="{D8BF27DC-1F0E-4749-BC0C-A55BB6C33C91}" type="presOf" srcId="{DC83FD35-3BD9-409E-83A6-EA2BA447CCF2}" destId="{7FE4CD72-1D8C-44CC-A16E-DDBB8DFF5A48}" srcOrd="0" destOrd="0" presId="urn:microsoft.com/office/officeart/2005/8/layout/default"/>
    <dgm:cxn modelId="{B7B3BE57-08BD-471A-8AD9-862197374C56}" srcId="{5DC8041B-1CAB-467A-B593-20BFF6B49257}" destId="{51CD6EA4-5922-43AA-B546-C1FCEE7ED6CC}" srcOrd="0" destOrd="0" parTransId="{E73D9EA3-C955-4285-A356-6FB41F5D609F}" sibTransId="{0BD509AB-6A8D-4B8F-BB48-66194391442D}"/>
    <dgm:cxn modelId="{C850F8A6-ACC1-4C4E-B4DC-A947D1A664D6}" type="presOf" srcId="{A90BA873-5893-4C02-A460-32A9FB2738CD}" destId="{36AC43D1-3E99-4646-9A15-A8561212DCA0}" srcOrd="0" destOrd="0" presId="urn:microsoft.com/office/officeart/2005/8/layout/default"/>
    <dgm:cxn modelId="{E7D25C9F-61A8-4D01-9685-B4C5BF20F0FD}" srcId="{5DC8041B-1CAB-467A-B593-20BFF6B49257}" destId="{A90BA873-5893-4C02-A460-32A9FB2738CD}" srcOrd="1" destOrd="0" parTransId="{7AC69158-6023-47EF-AFE9-1B332F8B481C}" sibTransId="{BDE49D08-792A-470A-8ACD-446FA2C8C545}"/>
    <dgm:cxn modelId="{9AB1A687-A3B4-4902-9804-A5F3CA2B3A61}" type="presParOf" srcId="{97137C04-B9C7-4E99-9E88-B559D04BC863}" destId="{030FC811-FA23-4573-B84B-A23DD65DC329}" srcOrd="0" destOrd="0" presId="urn:microsoft.com/office/officeart/2005/8/layout/default"/>
    <dgm:cxn modelId="{639E641B-94A2-4167-90D2-31F66C7D1F6C}" type="presParOf" srcId="{97137C04-B9C7-4E99-9E88-B559D04BC863}" destId="{77E00043-AC77-4325-A2D1-496C4689065B}" srcOrd="1" destOrd="0" presId="urn:microsoft.com/office/officeart/2005/8/layout/default"/>
    <dgm:cxn modelId="{D4B52C1C-123C-48DC-B923-D75806A8139F}" type="presParOf" srcId="{97137C04-B9C7-4E99-9E88-B559D04BC863}" destId="{36AC43D1-3E99-4646-9A15-A8561212DCA0}" srcOrd="2" destOrd="0" presId="urn:microsoft.com/office/officeart/2005/8/layout/default"/>
    <dgm:cxn modelId="{2DE7C354-3BF3-4F0D-95FA-FBE305A00365}" type="presParOf" srcId="{97137C04-B9C7-4E99-9E88-B559D04BC863}" destId="{19EA1589-76B5-4FB9-8370-45EAEF8BF9A9}" srcOrd="3" destOrd="0" presId="urn:microsoft.com/office/officeart/2005/8/layout/default"/>
    <dgm:cxn modelId="{864DE9B9-DEED-4E0C-BBFC-370691FC14FA}" type="presParOf" srcId="{97137C04-B9C7-4E99-9E88-B559D04BC863}" destId="{0211873F-FCF1-4AC3-B25B-9391170CD0D9}" srcOrd="4" destOrd="0" presId="urn:microsoft.com/office/officeart/2005/8/layout/default"/>
    <dgm:cxn modelId="{92029326-B0EA-4A80-9826-611D83E42B20}" type="presParOf" srcId="{97137C04-B9C7-4E99-9E88-B559D04BC863}" destId="{9EFEBEBD-4096-4A39-A6BE-46D488FC9284}" srcOrd="5" destOrd="0" presId="urn:microsoft.com/office/officeart/2005/8/layout/default"/>
    <dgm:cxn modelId="{9F017FE2-624E-4DF5-ACF4-4D62FF659470}" type="presParOf" srcId="{97137C04-B9C7-4E99-9E88-B559D04BC863}" destId="{7FE4CD72-1D8C-44CC-A16E-DDBB8DFF5A4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E629F2-306B-4A20-96E8-D3E115596636}" type="datetimeFigureOut">
              <a:rPr lang="es-EC" smtClean="0"/>
              <a:t>19/3/2019</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B2AF9-0E1D-48A7-A1EA-8B873B6407C9}" type="slidenum">
              <a:rPr lang="es-EC" smtClean="0"/>
              <a:t>‹Nº›</a:t>
            </a:fld>
            <a:endParaRPr lang="es-EC"/>
          </a:p>
        </p:txBody>
      </p:sp>
    </p:spTree>
    <p:extLst>
      <p:ext uri="{BB962C8B-B14F-4D97-AF65-F5344CB8AC3E}">
        <p14:creationId xmlns:p14="http://schemas.microsoft.com/office/powerpoint/2010/main" val="1918396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E86944-9B6F-4A5E-B2B2-72C93A9D583A}" type="datetimeFigureOut">
              <a:rPr lang="es-EC" smtClean="0"/>
              <a:t>19/3/2019</a:t>
            </a:fld>
            <a:endParaRPr lang="es-EC"/>
          </a:p>
        </p:txBody>
      </p:sp>
      <p:sp>
        <p:nvSpPr>
          <p:cNvPr id="4" name="3 Marcador de imagen de diapositiva"/>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13D4E0-B7EB-4029-984B-1D49C8B1074E}" type="slidenum">
              <a:rPr lang="es-EC" smtClean="0"/>
              <a:t>‹Nº›</a:t>
            </a:fld>
            <a:endParaRPr lang="es-EC"/>
          </a:p>
        </p:txBody>
      </p:sp>
    </p:spTree>
    <p:extLst>
      <p:ext uri="{BB962C8B-B14F-4D97-AF65-F5344CB8AC3E}">
        <p14:creationId xmlns:p14="http://schemas.microsoft.com/office/powerpoint/2010/main" val="33746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B13D4E0-B7EB-4029-984B-1D49C8B1074E}" type="slidenum">
              <a:rPr lang="es-EC" smtClean="0"/>
              <a:t>7</a:t>
            </a:fld>
            <a:endParaRPr lang="es-EC"/>
          </a:p>
        </p:txBody>
      </p:sp>
    </p:spTree>
    <p:extLst>
      <p:ext uri="{BB962C8B-B14F-4D97-AF65-F5344CB8AC3E}">
        <p14:creationId xmlns:p14="http://schemas.microsoft.com/office/powerpoint/2010/main" val="624568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26</a:t>
            </a:fld>
            <a:endParaRPr kumimoji="1" lang="ja-JP" altLang="en-US"/>
          </a:p>
        </p:txBody>
      </p:sp>
    </p:spTree>
    <p:extLst>
      <p:ext uri="{BB962C8B-B14F-4D97-AF65-F5344CB8AC3E}">
        <p14:creationId xmlns:p14="http://schemas.microsoft.com/office/powerpoint/2010/main" val="781996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27</a:t>
            </a:fld>
            <a:endParaRPr kumimoji="1" lang="ja-JP" altLang="en-US"/>
          </a:p>
        </p:txBody>
      </p:sp>
    </p:spTree>
    <p:extLst>
      <p:ext uri="{BB962C8B-B14F-4D97-AF65-F5344CB8AC3E}">
        <p14:creationId xmlns:p14="http://schemas.microsoft.com/office/powerpoint/2010/main" val="676406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28</a:t>
            </a:fld>
            <a:endParaRPr kumimoji="1" lang="ja-JP" altLang="en-US"/>
          </a:p>
        </p:txBody>
      </p:sp>
    </p:spTree>
    <p:extLst>
      <p:ext uri="{BB962C8B-B14F-4D97-AF65-F5344CB8AC3E}">
        <p14:creationId xmlns:p14="http://schemas.microsoft.com/office/powerpoint/2010/main" val="3576996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29</a:t>
            </a:fld>
            <a:endParaRPr kumimoji="1" lang="ja-JP" altLang="en-US"/>
          </a:p>
        </p:txBody>
      </p:sp>
    </p:spTree>
    <p:extLst>
      <p:ext uri="{BB962C8B-B14F-4D97-AF65-F5344CB8AC3E}">
        <p14:creationId xmlns:p14="http://schemas.microsoft.com/office/powerpoint/2010/main" val="2311226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30</a:t>
            </a:fld>
            <a:endParaRPr kumimoji="1" lang="ja-JP" altLang="en-US"/>
          </a:p>
        </p:txBody>
      </p:sp>
    </p:spTree>
    <p:extLst>
      <p:ext uri="{BB962C8B-B14F-4D97-AF65-F5344CB8AC3E}">
        <p14:creationId xmlns:p14="http://schemas.microsoft.com/office/powerpoint/2010/main" val="2243276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31</a:t>
            </a:fld>
            <a:endParaRPr kumimoji="1" lang="ja-JP" altLang="en-US"/>
          </a:p>
        </p:txBody>
      </p:sp>
    </p:spTree>
    <p:extLst>
      <p:ext uri="{BB962C8B-B14F-4D97-AF65-F5344CB8AC3E}">
        <p14:creationId xmlns:p14="http://schemas.microsoft.com/office/powerpoint/2010/main" val="704564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32</a:t>
            </a:fld>
            <a:endParaRPr kumimoji="1" lang="ja-JP" altLang="en-US"/>
          </a:p>
        </p:txBody>
      </p:sp>
    </p:spTree>
    <p:extLst>
      <p:ext uri="{BB962C8B-B14F-4D97-AF65-F5344CB8AC3E}">
        <p14:creationId xmlns:p14="http://schemas.microsoft.com/office/powerpoint/2010/main" val="1459919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33</a:t>
            </a:fld>
            <a:endParaRPr kumimoji="1" lang="ja-JP" altLang="en-US"/>
          </a:p>
        </p:txBody>
      </p:sp>
    </p:spTree>
    <p:extLst>
      <p:ext uri="{BB962C8B-B14F-4D97-AF65-F5344CB8AC3E}">
        <p14:creationId xmlns:p14="http://schemas.microsoft.com/office/powerpoint/2010/main" val="569381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34</a:t>
            </a:fld>
            <a:endParaRPr kumimoji="1" lang="ja-JP" altLang="en-US"/>
          </a:p>
        </p:txBody>
      </p:sp>
    </p:spTree>
    <p:extLst>
      <p:ext uri="{BB962C8B-B14F-4D97-AF65-F5344CB8AC3E}">
        <p14:creationId xmlns:p14="http://schemas.microsoft.com/office/powerpoint/2010/main" val="2676231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35</a:t>
            </a:fld>
            <a:endParaRPr kumimoji="1" lang="ja-JP" altLang="en-US"/>
          </a:p>
        </p:txBody>
      </p:sp>
    </p:spTree>
    <p:extLst>
      <p:ext uri="{BB962C8B-B14F-4D97-AF65-F5344CB8AC3E}">
        <p14:creationId xmlns:p14="http://schemas.microsoft.com/office/powerpoint/2010/main" val="1762766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sz="900" dirty="0"/>
          </a:p>
        </p:txBody>
      </p:sp>
      <p:sp>
        <p:nvSpPr>
          <p:cNvPr id="4" name="3 Marcador de número de diapositiva"/>
          <p:cNvSpPr>
            <a:spLocks noGrp="1"/>
          </p:cNvSpPr>
          <p:nvPr>
            <p:ph type="sldNum" sz="quarter" idx="10"/>
          </p:nvPr>
        </p:nvSpPr>
        <p:spPr/>
        <p:txBody>
          <a:bodyPr/>
          <a:lstStyle/>
          <a:p>
            <a:fld id="{CB13D4E0-B7EB-4029-984B-1D49C8B1074E}" type="slidenum">
              <a:rPr lang="es-EC" smtClean="0"/>
              <a:t>10</a:t>
            </a:fld>
            <a:endParaRPr lang="es-EC" dirty="0"/>
          </a:p>
        </p:txBody>
      </p:sp>
    </p:spTree>
    <p:extLst>
      <p:ext uri="{BB962C8B-B14F-4D97-AF65-F5344CB8AC3E}">
        <p14:creationId xmlns:p14="http://schemas.microsoft.com/office/powerpoint/2010/main" val="1747206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36</a:t>
            </a:fld>
            <a:endParaRPr kumimoji="1" lang="ja-JP" altLang="en-US"/>
          </a:p>
        </p:txBody>
      </p:sp>
    </p:spTree>
    <p:extLst>
      <p:ext uri="{BB962C8B-B14F-4D97-AF65-F5344CB8AC3E}">
        <p14:creationId xmlns:p14="http://schemas.microsoft.com/office/powerpoint/2010/main" val="1944577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1632753"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37</a:t>
            </a:fld>
            <a:endParaRPr kumimoji="1" lang="ja-JP" altLang="en-US"/>
          </a:p>
        </p:txBody>
      </p:sp>
    </p:spTree>
    <p:extLst>
      <p:ext uri="{BB962C8B-B14F-4D97-AF65-F5344CB8AC3E}">
        <p14:creationId xmlns:p14="http://schemas.microsoft.com/office/powerpoint/2010/main" val="3839056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38</a:t>
            </a:fld>
            <a:endParaRPr kumimoji="1" lang="ja-JP" altLang="en-US"/>
          </a:p>
        </p:txBody>
      </p:sp>
    </p:spTree>
    <p:extLst>
      <p:ext uri="{BB962C8B-B14F-4D97-AF65-F5344CB8AC3E}">
        <p14:creationId xmlns:p14="http://schemas.microsoft.com/office/powerpoint/2010/main" val="3733485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39</a:t>
            </a:fld>
            <a:endParaRPr kumimoji="1" lang="ja-JP" altLang="en-US"/>
          </a:p>
        </p:txBody>
      </p:sp>
    </p:spTree>
    <p:extLst>
      <p:ext uri="{BB962C8B-B14F-4D97-AF65-F5344CB8AC3E}">
        <p14:creationId xmlns:p14="http://schemas.microsoft.com/office/powerpoint/2010/main" val="3260410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40</a:t>
            </a:fld>
            <a:endParaRPr kumimoji="1" lang="ja-JP" altLang="en-US"/>
          </a:p>
        </p:txBody>
      </p:sp>
    </p:spTree>
    <p:extLst>
      <p:ext uri="{BB962C8B-B14F-4D97-AF65-F5344CB8AC3E}">
        <p14:creationId xmlns:p14="http://schemas.microsoft.com/office/powerpoint/2010/main" val="646816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41</a:t>
            </a:fld>
            <a:endParaRPr kumimoji="1" lang="ja-JP" altLang="en-US"/>
          </a:p>
        </p:txBody>
      </p:sp>
    </p:spTree>
    <p:extLst>
      <p:ext uri="{BB962C8B-B14F-4D97-AF65-F5344CB8AC3E}">
        <p14:creationId xmlns:p14="http://schemas.microsoft.com/office/powerpoint/2010/main" val="3265197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42</a:t>
            </a:fld>
            <a:endParaRPr kumimoji="1" lang="ja-JP" altLang="en-US"/>
          </a:p>
        </p:txBody>
      </p:sp>
    </p:spTree>
    <p:extLst>
      <p:ext uri="{BB962C8B-B14F-4D97-AF65-F5344CB8AC3E}">
        <p14:creationId xmlns:p14="http://schemas.microsoft.com/office/powerpoint/2010/main" val="2422852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43</a:t>
            </a:fld>
            <a:endParaRPr kumimoji="1" lang="ja-JP" altLang="en-US"/>
          </a:p>
        </p:txBody>
      </p:sp>
    </p:spTree>
    <p:extLst>
      <p:ext uri="{BB962C8B-B14F-4D97-AF65-F5344CB8AC3E}">
        <p14:creationId xmlns:p14="http://schemas.microsoft.com/office/powerpoint/2010/main" val="3985962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1632753" rtl="0" eaLnBrk="1" fontAlgn="auto" latinLnBrk="0" hangingPunct="1">
              <a:lnSpc>
                <a:spcPct val="100000"/>
              </a:lnSpc>
              <a:spcBef>
                <a:spcPts val="0"/>
              </a:spcBef>
              <a:spcAft>
                <a:spcPts val="0"/>
              </a:spcAft>
              <a:buClrTx/>
              <a:buSzTx/>
              <a:buFontTx/>
              <a:buNone/>
              <a:tabLst/>
              <a:defRPr/>
            </a:pPr>
            <a:r>
              <a:rPr kumimoji="1" lang="en-US" altLang="ja-JP" dirty="0"/>
              <a:t>No</a:t>
            </a:r>
            <a:r>
              <a:rPr kumimoji="1" lang="en-US" altLang="ja-JP" baseline="0" dirty="0"/>
              <a:t> Slide Master</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44</a:t>
            </a:fld>
            <a:endParaRPr kumimoji="1" lang="ja-JP" altLang="en-US"/>
          </a:p>
        </p:txBody>
      </p:sp>
    </p:spTree>
    <p:extLst>
      <p:ext uri="{BB962C8B-B14F-4D97-AF65-F5344CB8AC3E}">
        <p14:creationId xmlns:p14="http://schemas.microsoft.com/office/powerpoint/2010/main" val="9424257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1632753" rtl="0" eaLnBrk="1" fontAlgn="auto" latinLnBrk="0" hangingPunct="1">
              <a:lnSpc>
                <a:spcPct val="100000"/>
              </a:lnSpc>
              <a:spcBef>
                <a:spcPts val="0"/>
              </a:spcBef>
              <a:spcAft>
                <a:spcPts val="0"/>
              </a:spcAft>
              <a:buClrTx/>
              <a:buSzTx/>
              <a:buFontTx/>
              <a:buNone/>
              <a:tabLst/>
              <a:defRPr/>
            </a:pPr>
            <a:r>
              <a:rPr kumimoji="1" lang="en-US" altLang="ja-JP" dirty="0"/>
              <a:t>No</a:t>
            </a:r>
            <a:r>
              <a:rPr kumimoji="1" lang="en-US" altLang="ja-JP" baseline="0" dirty="0"/>
              <a:t> Slide Master</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45</a:t>
            </a:fld>
            <a:endParaRPr kumimoji="1" lang="ja-JP" altLang="en-US"/>
          </a:p>
        </p:txBody>
      </p:sp>
    </p:spTree>
    <p:extLst>
      <p:ext uri="{BB962C8B-B14F-4D97-AF65-F5344CB8AC3E}">
        <p14:creationId xmlns:p14="http://schemas.microsoft.com/office/powerpoint/2010/main" val="3712776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B13D4E0-B7EB-4029-984B-1D49C8B1074E}" type="slidenum">
              <a:rPr lang="es-EC" smtClean="0"/>
              <a:t>12</a:t>
            </a:fld>
            <a:endParaRPr lang="es-EC"/>
          </a:p>
        </p:txBody>
      </p:sp>
    </p:spTree>
    <p:extLst>
      <p:ext uri="{BB962C8B-B14F-4D97-AF65-F5344CB8AC3E}">
        <p14:creationId xmlns:p14="http://schemas.microsoft.com/office/powerpoint/2010/main" val="1103939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1632753" rtl="0" eaLnBrk="1" fontAlgn="auto" latinLnBrk="0" hangingPunct="1">
              <a:lnSpc>
                <a:spcPct val="100000"/>
              </a:lnSpc>
              <a:spcBef>
                <a:spcPts val="0"/>
              </a:spcBef>
              <a:spcAft>
                <a:spcPts val="0"/>
              </a:spcAft>
              <a:buClrTx/>
              <a:buSzTx/>
              <a:buFontTx/>
              <a:buNone/>
              <a:tabLst/>
              <a:defRPr/>
            </a:pPr>
            <a:r>
              <a:rPr kumimoji="1" lang="en-US" altLang="ja-JP" dirty="0"/>
              <a:t>No</a:t>
            </a:r>
            <a:r>
              <a:rPr kumimoji="1" lang="en-US" altLang="ja-JP" baseline="0" dirty="0"/>
              <a:t> Slide Master</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46</a:t>
            </a:fld>
            <a:endParaRPr kumimoji="1" lang="ja-JP" altLang="en-US"/>
          </a:p>
        </p:txBody>
      </p:sp>
    </p:spTree>
    <p:extLst>
      <p:ext uri="{BB962C8B-B14F-4D97-AF65-F5344CB8AC3E}">
        <p14:creationId xmlns:p14="http://schemas.microsoft.com/office/powerpoint/2010/main" val="1810802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9004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2903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847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s-ES" sz="1200" b="1" kern="1200" dirty="0" smtClean="0">
                <a:solidFill>
                  <a:schemeClr val="tx1"/>
                </a:solidFill>
                <a:effectLst/>
                <a:latin typeface="+mn-lt"/>
                <a:ea typeface="+mn-ea"/>
                <a:cs typeface="+mn-cs"/>
              </a:rPr>
              <a:t>Tabla 72</a:t>
            </a:r>
            <a:r>
              <a:rPr lang="es-ES" sz="1200" kern="1200" dirty="0" smtClean="0">
                <a:solidFill>
                  <a:schemeClr val="tx1"/>
                </a:solidFill>
                <a:effectLst/>
                <a:latin typeface="+mn-lt"/>
                <a:ea typeface="+mn-ea"/>
                <a:cs typeface="+mn-cs"/>
              </a:rPr>
              <a:t>, generando que el 23,2% de los trabajadores están de acuerdo en la afirmación de poseer un alto grado de motivación en su entorno laboral, es decir están comprometido con las labores que desempeñan en la empresa lo que conlleva a que cumplan a tiempo con la producción que la empresa requiere</a:t>
            </a:r>
            <a:endParaRPr lang="es-EC"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50</a:t>
            </a:fld>
            <a:endParaRPr kumimoji="1" lang="ja-JP" altLang="en-US"/>
          </a:p>
        </p:txBody>
      </p:sp>
    </p:spTree>
    <p:extLst>
      <p:ext uri="{BB962C8B-B14F-4D97-AF65-F5344CB8AC3E}">
        <p14:creationId xmlns:p14="http://schemas.microsoft.com/office/powerpoint/2010/main" val="3441750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CB13D4E0-B7EB-4029-984B-1D49C8B1074E}" type="slidenum">
              <a:rPr lang="es-EC" smtClean="0"/>
              <a:t>13</a:t>
            </a:fld>
            <a:endParaRPr lang="es-EC"/>
          </a:p>
        </p:txBody>
      </p:sp>
    </p:spTree>
    <p:extLst>
      <p:ext uri="{BB962C8B-B14F-4D97-AF65-F5344CB8AC3E}">
        <p14:creationId xmlns:p14="http://schemas.microsoft.com/office/powerpoint/2010/main" val="1969299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s-ES" sz="1200" b="1"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CB13D4E0-B7EB-4029-984B-1D49C8B1074E}" type="slidenum">
              <a:rPr lang="es-EC" smtClean="0"/>
              <a:t>14</a:t>
            </a:fld>
            <a:endParaRPr lang="es-EC"/>
          </a:p>
        </p:txBody>
      </p:sp>
    </p:spTree>
    <p:extLst>
      <p:ext uri="{BB962C8B-B14F-4D97-AF65-F5344CB8AC3E}">
        <p14:creationId xmlns:p14="http://schemas.microsoft.com/office/powerpoint/2010/main" val="1496168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s-EC" dirty="0" smtClean="0"/>
          </a:p>
        </p:txBody>
      </p:sp>
      <p:sp>
        <p:nvSpPr>
          <p:cNvPr id="4" name="3 Marcador de número de diapositiva"/>
          <p:cNvSpPr>
            <a:spLocks noGrp="1"/>
          </p:cNvSpPr>
          <p:nvPr>
            <p:ph type="sldNum" sz="quarter" idx="10"/>
          </p:nvPr>
        </p:nvSpPr>
        <p:spPr/>
        <p:txBody>
          <a:bodyPr/>
          <a:lstStyle/>
          <a:p>
            <a:fld id="{CB13D4E0-B7EB-4029-984B-1D49C8B1074E}" type="slidenum">
              <a:rPr lang="es-EC" smtClean="0"/>
              <a:t>15</a:t>
            </a:fld>
            <a:endParaRPr lang="es-EC"/>
          </a:p>
        </p:txBody>
      </p:sp>
    </p:spTree>
    <p:extLst>
      <p:ext uri="{BB962C8B-B14F-4D97-AF65-F5344CB8AC3E}">
        <p14:creationId xmlns:p14="http://schemas.microsoft.com/office/powerpoint/2010/main" val="3252194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9087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24</a:t>
            </a:fld>
            <a:endParaRPr kumimoji="1" lang="ja-JP" altLang="en-US"/>
          </a:p>
        </p:txBody>
      </p:sp>
    </p:spTree>
    <p:extLst>
      <p:ext uri="{BB962C8B-B14F-4D97-AF65-F5344CB8AC3E}">
        <p14:creationId xmlns:p14="http://schemas.microsoft.com/office/powerpoint/2010/main" val="381026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0F6D12-D0E5-42E3-AE9E-4CBB24513023}" type="slidenum">
              <a:rPr kumimoji="1" lang="ja-JP" altLang="en-US" smtClean="0"/>
              <a:t>25</a:t>
            </a:fld>
            <a:endParaRPr kumimoji="1" lang="ja-JP" altLang="en-US"/>
          </a:p>
        </p:txBody>
      </p:sp>
    </p:spTree>
    <p:extLst>
      <p:ext uri="{BB962C8B-B14F-4D97-AF65-F5344CB8AC3E}">
        <p14:creationId xmlns:p14="http://schemas.microsoft.com/office/powerpoint/2010/main" val="36059613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0413" cy="5616575"/>
        </p:xfrm>
        <a:graphic>
          <a:graphicData uri="http://schemas.openxmlformats.org/presentationml/2006/ole">
            <mc:AlternateContent xmlns:mc="http://schemas.openxmlformats.org/markup-compatibility/2006">
              <mc:Choice xmlns:v="urn:schemas-microsoft-com:vml" Requires="v">
                <p:oleObj spid="_x0000_s1566"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0413"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20" y="6245225"/>
            <a:ext cx="284443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4165058" y="6245225"/>
            <a:ext cx="3860297"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609520" y="6245225"/>
            <a:ext cx="284443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4165058" y="6245225"/>
            <a:ext cx="3860297"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0413" cy="1135062"/>
          </a:xfrm>
          <a:prstGeom prst="rect">
            <a:avLst/>
          </a:prstGeom>
          <a:noFill/>
        </p:spPr>
      </p:pic>
      <p:sp>
        <p:nvSpPr>
          <p:cNvPr id="17458" name="Oval 50"/>
          <p:cNvSpPr>
            <a:spLocks noChangeArrowheads="1"/>
          </p:cNvSpPr>
          <p:nvPr/>
        </p:nvSpPr>
        <p:spPr bwMode="auto">
          <a:xfrm>
            <a:off x="289946" y="260351"/>
            <a:ext cx="1056079" cy="792163"/>
          </a:xfrm>
          <a:prstGeom prst="ellipse">
            <a:avLst/>
          </a:prstGeom>
          <a:solidFill>
            <a:schemeClr val="bg1"/>
          </a:solidFill>
          <a:ln w="9525">
            <a:noFill/>
            <a:round/>
            <a:headEnd/>
            <a:tailEnd/>
          </a:ln>
          <a:effectLst/>
        </p:spPr>
        <p:txBody>
          <a:bodyPr wrap="none" anchor="ctr"/>
          <a:lstStyle/>
          <a:p>
            <a:endParaRPr lang="es-ES" dirty="0"/>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49" y="188640"/>
            <a:ext cx="3839500" cy="624924"/>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521" y="1600201"/>
            <a:ext cx="10971372"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8049" y="274639"/>
            <a:ext cx="2742843"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521" y="274639"/>
            <a:ext cx="8025355"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048331" y="164638"/>
            <a:ext cx="9565963" cy="802101"/>
          </a:xfrm>
          <a:prstGeom prst="rect">
            <a:avLst/>
          </a:prstGeom>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7005024" y="6309239"/>
            <a:ext cx="3860297" cy="365125"/>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1433617" y="6288526"/>
            <a:ext cx="720049" cy="365125"/>
          </a:xfrm>
          <a:prstGeom prst="rect">
            <a:avLst/>
          </a:prstGeom>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2110936" y="1028734"/>
            <a:ext cx="9552647" cy="336037"/>
          </a:xfrm>
          <a:prstGeom prst="rect">
            <a:avLst/>
          </a:prstGeo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8940" y="932723"/>
            <a:ext cx="2160146"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0" name="アーチ 19"/>
          <p:cNvSpPr/>
          <p:nvPr userDrawn="1"/>
        </p:nvSpPr>
        <p:spPr>
          <a:xfrm rot="3600000">
            <a:off x="777059" y="1962112"/>
            <a:ext cx="994797" cy="994753"/>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1" name="アーチ 20"/>
          <p:cNvSpPr/>
          <p:nvPr userDrawn="1"/>
        </p:nvSpPr>
        <p:spPr>
          <a:xfrm rot="6618510">
            <a:off x="854784" y="2039834"/>
            <a:ext cx="839345" cy="839309"/>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2" name="テキスト プレースホルダー 6"/>
          <p:cNvSpPr>
            <a:spLocks noGrp="1"/>
          </p:cNvSpPr>
          <p:nvPr>
            <p:ph type="body" sz="quarter" idx="15" hasCustomPrompt="1"/>
          </p:nvPr>
        </p:nvSpPr>
        <p:spPr>
          <a:xfrm>
            <a:off x="1348642" y="2119070"/>
            <a:ext cx="4555513" cy="526901"/>
          </a:xfrm>
          <a:prstGeom prst="rect">
            <a:avLst/>
          </a:prstGeom>
        </p:spPr>
        <p:txBody>
          <a:bodyPr anchor="b">
            <a:no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14" hasCustomPrompt="1"/>
          </p:nvPr>
        </p:nvSpPr>
        <p:spPr>
          <a:xfrm>
            <a:off x="1805966" y="2589855"/>
            <a:ext cx="4098190" cy="3151161"/>
          </a:xfrm>
          <a:prstGeom prst="rect">
            <a:avLst/>
          </a:prstGeo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27" name="アーチ 26"/>
          <p:cNvSpPr/>
          <p:nvPr userDrawn="1"/>
        </p:nvSpPr>
        <p:spPr>
          <a:xfrm rot="3600000">
            <a:off x="6276709" y="1960048"/>
            <a:ext cx="994797" cy="994753"/>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8" name="アーチ 27"/>
          <p:cNvSpPr/>
          <p:nvPr userDrawn="1"/>
        </p:nvSpPr>
        <p:spPr>
          <a:xfrm rot="6618510">
            <a:off x="6354434" y="2037769"/>
            <a:ext cx="839345" cy="839309"/>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9" name="テキスト プレースホルダー 6"/>
          <p:cNvSpPr>
            <a:spLocks noGrp="1"/>
          </p:cNvSpPr>
          <p:nvPr>
            <p:ph type="body" sz="quarter" idx="16" hasCustomPrompt="1"/>
          </p:nvPr>
        </p:nvSpPr>
        <p:spPr>
          <a:xfrm>
            <a:off x="6848292" y="2117006"/>
            <a:ext cx="4555513" cy="526901"/>
          </a:xfrm>
          <a:prstGeom prst="rect">
            <a:avLst/>
          </a:prstGeom>
        </p:spPr>
        <p:txBody>
          <a:bodyPr anchor="b">
            <a:noAutofit/>
          </a:bodyPr>
          <a:lstStyle>
            <a:lvl1pPr algn="l">
              <a:defRPr sz="24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17" hasCustomPrompt="1"/>
          </p:nvPr>
        </p:nvSpPr>
        <p:spPr>
          <a:xfrm>
            <a:off x="7305616" y="2587790"/>
            <a:ext cx="4098190" cy="3151161"/>
          </a:xfrm>
          <a:prstGeom prst="rect">
            <a:avLst/>
          </a:prstGeo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84682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ppt_x"/>
                                          </p:val>
                                        </p:tav>
                                        <p:tav tm="100000">
                                          <p:val>
                                            <p:strVal val="#ppt_x"/>
                                          </p:val>
                                        </p:tav>
                                      </p:tavLst>
                                    </p:anim>
                                    <p:anim calcmode="lin" valueType="num">
                                      <p:cBhvr additive="base">
                                        <p:cTn id="16" dur="75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0-#ppt_w/2"/>
                                          </p:val>
                                        </p:tav>
                                        <p:tav tm="100000">
                                          <p:val>
                                            <p:strVal val="#ppt_x"/>
                                          </p:val>
                                        </p:tav>
                                      </p:tavLst>
                                    </p:anim>
                                    <p:anim calcmode="lin" valueType="num">
                                      <p:cBhvr additive="base">
                                        <p:cTn id="20" dur="750" fill="hold"/>
                                        <p:tgtEl>
                                          <p:spTgt spid="20"/>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750"/>
                                        <p:tgtEl>
                                          <p:spTgt spid="21"/>
                                        </p:tgtEl>
                                      </p:cBhvr>
                                    </p:animEffect>
                                    <p:anim calcmode="lin" valueType="num">
                                      <p:cBhvr>
                                        <p:cTn id="24" dur="750" fill="hold"/>
                                        <p:tgtEl>
                                          <p:spTgt spid="21"/>
                                        </p:tgtEl>
                                        <p:attrNameLst>
                                          <p:attrName>ppt_w</p:attrName>
                                        </p:attrNameLst>
                                      </p:cBhvr>
                                      <p:tavLst>
                                        <p:tav tm="0" fmla="#ppt_w*sin(2.5*pi*$)">
                                          <p:val>
                                            <p:fltVal val="0"/>
                                          </p:val>
                                        </p:tav>
                                        <p:tav tm="100000">
                                          <p:val>
                                            <p:fltVal val="1"/>
                                          </p:val>
                                        </p:tav>
                                      </p:tavLst>
                                    </p:anim>
                                    <p:anim calcmode="lin" valueType="num">
                                      <p:cBhvr>
                                        <p:cTn id="25" dur="750" fill="hold"/>
                                        <p:tgtEl>
                                          <p:spTgt spid="21"/>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750"/>
                                        <p:tgtEl>
                                          <p:spTgt spid="20"/>
                                        </p:tgtEl>
                                      </p:cBhvr>
                                    </p:animEffect>
                                    <p:anim calcmode="lin" valueType="num">
                                      <p:cBhvr>
                                        <p:cTn id="29" dur="750" fill="hold"/>
                                        <p:tgtEl>
                                          <p:spTgt spid="20"/>
                                        </p:tgtEl>
                                        <p:attrNameLst>
                                          <p:attrName>ppt_w</p:attrName>
                                        </p:attrNameLst>
                                      </p:cBhvr>
                                      <p:tavLst>
                                        <p:tav tm="0" fmla="#ppt_w*sin(2.5*pi*$)">
                                          <p:val>
                                            <p:fltVal val="0"/>
                                          </p:val>
                                        </p:tav>
                                        <p:tav tm="100000">
                                          <p:val>
                                            <p:fltVal val="1"/>
                                          </p:val>
                                        </p:tav>
                                      </p:tavLst>
                                    </p:anim>
                                    <p:anim calcmode="lin" valueType="num">
                                      <p:cBhvr>
                                        <p:cTn id="30" dur="750" fill="hold"/>
                                        <p:tgtEl>
                                          <p:spTgt spid="20"/>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23">
                                            <p:txEl>
                                              <p:pRg st="0" end="0"/>
                                            </p:txEl>
                                          </p:spTgt>
                                        </p:tgtEl>
                                        <p:attrNameLst>
                                          <p:attrName>style.visibility</p:attrName>
                                        </p:attrNameLst>
                                      </p:cBhvr>
                                      <p:to>
                                        <p:strVal val="visible"/>
                                      </p:to>
                                    </p:set>
                                    <p:anim calcmode="lin" valueType="num">
                                      <p:cBhvr additive="base">
                                        <p:cTn id="38"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750" fill="hold"/>
                                        <p:tgtEl>
                                          <p:spTgt spid="28"/>
                                        </p:tgtEl>
                                        <p:attrNameLst>
                                          <p:attrName>ppt_x</p:attrName>
                                        </p:attrNameLst>
                                      </p:cBhvr>
                                      <p:tavLst>
                                        <p:tav tm="0">
                                          <p:val>
                                            <p:strVal val="#ppt_x"/>
                                          </p:val>
                                        </p:tav>
                                        <p:tav tm="100000">
                                          <p:val>
                                            <p:strVal val="#ppt_x"/>
                                          </p:val>
                                        </p:tav>
                                      </p:tavLst>
                                    </p:anim>
                                    <p:anim calcmode="lin" valueType="num">
                                      <p:cBhvr additive="base">
                                        <p:cTn id="44" dur="75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750" fill="hold"/>
                                        <p:tgtEl>
                                          <p:spTgt spid="27"/>
                                        </p:tgtEl>
                                        <p:attrNameLst>
                                          <p:attrName>ppt_x</p:attrName>
                                        </p:attrNameLst>
                                      </p:cBhvr>
                                      <p:tavLst>
                                        <p:tav tm="0">
                                          <p:val>
                                            <p:strVal val="0-#ppt_w/2"/>
                                          </p:val>
                                        </p:tav>
                                        <p:tav tm="100000">
                                          <p:val>
                                            <p:strVal val="#ppt_x"/>
                                          </p:val>
                                        </p:tav>
                                      </p:tavLst>
                                    </p:anim>
                                    <p:anim calcmode="lin" valueType="num">
                                      <p:cBhvr additive="base">
                                        <p:cTn id="48" dur="750" fill="hold"/>
                                        <p:tgtEl>
                                          <p:spTgt spid="27"/>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750"/>
                                        <p:tgtEl>
                                          <p:spTgt spid="28"/>
                                        </p:tgtEl>
                                      </p:cBhvr>
                                    </p:animEffect>
                                    <p:anim calcmode="lin" valueType="num">
                                      <p:cBhvr>
                                        <p:cTn id="52" dur="750" fill="hold"/>
                                        <p:tgtEl>
                                          <p:spTgt spid="28"/>
                                        </p:tgtEl>
                                        <p:attrNameLst>
                                          <p:attrName>ppt_w</p:attrName>
                                        </p:attrNameLst>
                                      </p:cBhvr>
                                      <p:tavLst>
                                        <p:tav tm="0" fmla="#ppt_w*sin(2.5*pi*$)">
                                          <p:val>
                                            <p:fltVal val="0"/>
                                          </p:val>
                                        </p:tav>
                                        <p:tav tm="100000">
                                          <p:val>
                                            <p:fltVal val="1"/>
                                          </p:val>
                                        </p:tav>
                                      </p:tavLst>
                                    </p:anim>
                                    <p:anim calcmode="lin" valueType="num">
                                      <p:cBhvr>
                                        <p:cTn id="53" dur="750" fill="hold"/>
                                        <p:tgtEl>
                                          <p:spTgt spid="28"/>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750"/>
                                        <p:tgtEl>
                                          <p:spTgt spid="27"/>
                                        </p:tgtEl>
                                      </p:cBhvr>
                                    </p:animEffect>
                                    <p:anim calcmode="lin" valueType="num">
                                      <p:cBhvr>
                                        <p:cTn id="57" dur="750" fill="hold"/>
                                        <p:tgtEl>
                                          <p:spTgt spid="27"/>
                                        </p:tgtEl>
                                        <p:attrNameLst>
                                          <p:attrName>ppt_w</p:attrName>
                                        </p:attrNameLst>
                                      </p:cBhvr>
                                      <p:tavLst>
                                        <p:tav tm="0" fmla="#ppt_w*sin(2.5*pi*$)">
                                          <p:val>
                                            <p:fltVal val="0"/>
                                          </p:val>
                                        </p:tav>
                                        <p:tav tm="100000">
                                          <p:val>
                                            <p:fltVal val="1"/>
                                          </p:val>
                                        </p:tav>
                                      </p:tavLst>
                                    </p:anim>
                                    <p:anim calcmode="lin" valueType="num">
                                      <p:cBhvr>
                                        <p:cTn id="58" dur="750" fill="hold"/>
                                        <p:tgtEl>
                                          <p:spTgt spid="27"/>
                                        </p:tgtEl>
                                        <p:attrNameLst>
                                          <p:attrName>ppt_h</p:attrName>
                                        </p:attrNameLst>
                                      </p:cBhvr>
                                      <p:tavLst>
                                        <p:tav tm="0">
                                          <p:val>
                                            <p:strVal val="#ppt_h"/>
                                          </p:val>
                                        </p:tav>
                                        <p:tav tm="100000">
                                          <p:val>
                                            <p:strVal val="#ppt_h"/>
                                          </p:val>
                                        </p:tav>
                                      </p:tavLst>
                                    </p:anim>
                                  </p:childTnLst>
                                </p:cTn>
                              </p:par>
                              <p:par>
                                <p:cTn id="59" presetID="2" presetClass="entr" presetSubtype="3" decel="100000" fill="hold" grpId="0" nodeType="withEffect">
                                  <p:stCondLst>
                                    <p:cond delay="500"/>
                                  </p:stCondLst>
                                  <p:iterate type="wd">
                                    <p:tmPct val="10000"/>
                                  </p:iterate>
                                  <p:childTnLst>
                                    <p:set>
                                      <p:cBhvr>
                                        <p:cTn id="60" dur="1" fill="hold">
                                          <p:stCondLst>
                                            <p:cond delay="0"/>
                                          </p:stCondLst>
                                        </p:cTn>
                                        <p:tgtEl>
                                          <p:spTgt spid="29">
                                            <p:txEl>
                                              <p:pRg st="0" end="0"/>
                                            </p:txEl>
                                          </p:spTgt>
                                        </p:tgtEl>
                                        <p:attrNameLst>
                                          <p:attrName>style.visibility</p:attrName>
                                        </p:attrNameLst>
                                      </p:cBhvr>
                                      <p:to>
                                        <p:strVal val="visible"/>
                                      </p:to>
                                    </p:set>
                                    <p:anim calcmode="lin" valueType="num">
                                      <p:cBhvr additive="base">
                                        <p:cTn id="61"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30">
                                            <p:txEl>
                                              <p:pRg st="0" end="0"/>
                                            </p:txEl>
                                          </p:spTgt>
                                        </p:tgtEl>
                                        <p:attrNameLst>
                                          <p:attrName>style.visibility</p:attrName>
                                        </p:attrNameLst>
                                      </p:cBhvr>
                                      <p:to>
                                        <p:strVal val="visible"/>
                                      </p:to>
                                    </p:set>
                                    <p:anim calcmode="lin" valueType="num">
                                      <p:cBhvr additive="base">
                                        <p:cTn id="66"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0" grpId="0" animBg="1"/>
      <p:bldP spid="20" grpId="1" animBg="1"/>
      <p:bldP spid="21" grpId="0" animBg="1"/>
      <p:bldP spid="21" grpId="1" animBg="1"/>
      <p:bldP spid="22"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7" grpId="0" animBg="1"/>
      <p:bldP spid="27" grpId="1" animBg="1"/>
      <p:bldP spid="28" grpId="0" animBg="1"/>
      <p:bldP spid="28" grpId="1" animBg="1"/>
      <p:bldP spid="29"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oop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048331" y="164638"/>
            <a:ext cx="9565963" cy="802101"/>
          </a:xfrm>
          <a:prstGeom prst="rect">
            <a:avLst/>
          </a:prstGeom>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7005024" y="6309239"/>
            <a:ext cx="3860297" cy="365125"/>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1433617" y="6288526"/>
            <a:ext cx="720049" cy="365125"/>
          </a:xfrm>
          <a:prstGeom prst="rect">
            <a:avLst/>
          </a:prstGeom>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2110936" y="1028734"/>
            <a:ext cx="9552647" cy="336037"/>
          </a:xfrm>
          <a:prstGeom prst="rect">
            <a:avLst/>
          </a:prstGeo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8940" y="932723"/>
            <a:ext cx="2160146"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直角三角形 9"/>
          <p:cNvSpPr/>
          <p:nvPr userDrawn="1"/>
        </p:nvSpPr>
        <p:spPr>
          <a:xfrm>
            <a:off x="5940924" y="2849639"/>
            <a:ext cx="1165929" cy="116598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直角三角形 10"/>
          <p:cNvSpPr/>
          <p:nvPr userDrawn="1"/>
        </p:nvSpPr>
        <p:spPr>
          <a:xfrm rot="10800000">
            <a:off x="5940923" y="2849639"/>
            <a:ext cx="1165929" cy="116598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直角三角形 11"/>
          <p:cNvSpPr/>
          <p:nvPr userDrawn="1"/>
        </p:nvSpPr>
        <p:spPr>
          <a:xfrm>
            <a:off x="5940924" y="1683659"/>
            <a:ext cx="1165929" cy="116598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1">
                  <a:lumMod val="75000"/>
                </a:schemeClr>
              </a:solidFill>
            </a:endParaRPr>
          </a:p>
        </p:txBody>
      </p:sp>
      <p:sp>
        <p:nvSpPr>
          <p:cNvPr id="13" name="直角三角形 12"/>
          <p:cNvSpPr/>
          <p:nvPr userDrawn="1"/>
        </p:nvSpPr>
        <p:spPr>
          <a:xfrm rot="5400000">
            <a:off x="5940899" y="4015645"/>
            <a:ext cx="1165980" cy="1165929"/>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直角三角形 13"/>
          <p:cNvSpPr/>
          <p:nvPr userDrawn="1"/>
        </p:nvSpPr>
        <p:spPr>
          <a:xfrm rot="16200000">
            <a:off x="5940900" y="4015644"/>
            <a:ext cx="1165980" cy="116592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5" name="直角三角形 14"/>
          <p:cNvSpPr/>
          <p:nvPr userDrawn="1"/>
        </p:nvSpPr>
        <p:spPr>
          <a:xfrm rot="5400000">
            <a:off x="7106829" y="4015645"/>
            <a:ext cx="1165980" cy="1165929"/>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6" name="直角三角形 15"/>
          <p:cNvSpPr/>
          <p:nvPr userDrawn="1"/>
        </p:nvSpPr>
        <p:spPr>
          <a:xfrm rot="10800000">
            <a:off x="4774993" y="4015620"/>
            <a:ext cx="1165929" cy="1165980"/>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7" name="直角三角形 16"/>
          <p:cNvSpPr/>
          <p:nvPr userDrawn="1"/>
        </p:nvSpPr>
        <p:spPr>
          <a:xfrm>
            <a:off x="4774994" y="4015621"/>
            <a:ext cx="1165929" cy="116598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直角三角形 17"/>
          <p:cNvSpPr/>
          <p:nvPr userDrawn="1"/>
        </p:nvSpPr>
        <p:spPr>
          <a:xfrm rot="10800000">
            <a:off x="4774993" y="5181601"/>
            <a:ext cx="1165929" cy="116598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9" name="直角三角形 18"/>
          <p:cNvSpPr/>
          <p:nvPr userDrawn="1"/>
        </p:nvSpPr>
        <p:spPr>
          <a:xfrm rot="16200000">
            <a:off x="4774966" y="2849666"/>
            <a:ext cx="1165980" cy="1165929"/>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0" name="直角三角形 19"/>
          <p:cNvSpPr/>
          <p:nvPr userDrawn="1"/>
        </p:nvSpPr>
        <p:spPr>
          <a:xfrm rot="5400000">
            <a:off x="4774965" y="2849667"/>
            <a:ext cx="1165980" cy="1165929"/>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1" name="直角三角形 20"/>
          <p:cNvSpPr/>
          <p:nvPr userDrawn="1"/>
        </p:nvSpPr>
        <p:spPr>
          <a:xfrm rot="16200000">
            <a:off x="3609036" y="2849666"/>
            <a:ext cx="1165980" cy="1165929"/>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2" name="山形 21"/>
          <p:cNvSpPr/>
          <p:nvPr userDrawn="1"/>
        </p:nvSpPr>
        <p:spPr>
          <a:xfrm rot="5400000">
            <a:off x="6167618" y="3550379"/>
            <a:ext cx="240027" cy="26960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23" name="山形 22"/>
          <p:cNvSpPr/>
          <p:nvPr userDrawn="1"/>
        </p:nvSpPr>
        <p:spPr>
          <a:xfrm rot="10800000">
            <a:off x="6167624" y="4247059"/>
            <a:ext cx="240016" cy="26961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24" name="山形 23"/>
          <p:cNvSpPr/>
          <p:nvPr userDrawn="1"/>
        </p:nvSpPr>
        <p:spPr>
          <a:xfrm rot="16200000">
            <a:off x="5426668" y="4247065"/>
            <a:ext cx="240027" cy="26960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25" name="山形 24"/>
          <p:cNvSpPr/>
          <p:nvPr userDrawn="1"/>
        </p:nvSpPr>
        <p:spPr>
          <a:xfrm>
            <a:off x="5411878" y="3565169"/>
            <a:ext cx="240016" cy="26961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26" name="図プレースホルダー 12"/>
          <p:cNvSpPr>
            <a:spLocks noGrp="1"/>
          </p:cNvSpPr>
          <p:nvPr userDrawn="1">
            <p:ph type="pic" sz="quarter" idx="17" hasCustomPrompt="1"/>
          </p:nvPr>
        </p:nvSpPr>
        <p:spPr>
          <a:xfrm>
            <a:off x="6598319" y="2943639"/>
            <a:ext cx="416776" cy="416794"/>
          </a:xfrm>
          <a:prstGeom prst="rect">
            <a:avLst/>
          </a:prstGeom>
        </p:spPr>
        <p:txBody>
          <a:bodyPr>
            <a:normAutofit/>
          </a:bodyPr>
          <a:lstStyle>
            <a:lvl1pPr>
              <a:defRPr sz="1067"/>
            </a:lvl1pPr>
          </a:lstStyle>
          <a:p>
            <a:r>
              <a:rPr kumimoji="1" lang="en-US" altLang="ja-JP" dirty="0"/>
              <a:t>Icon</a:t>
            </a:r>
            <a:endParaRPr kumimoji="1" lang="ja-JP" altLang="en-US" dirty="0"/>
          </a:p>
        </p:txBody>
      </p:sp>
      <p:sp>
        <p:nvSpPr>
          <p:cNvPr id="27" name="図プレースホルダー 12"/>
          <p:cNvSpPr>
            <a:spLocks noGrp="1"/>
          </p:cNvSpPr>
          <p:nvPr userDrawn="1">
            <p:ph type="pic" sz="quarter" idx="18" hasCustomPrompt="1"/>
          </p:nvPr>
        </p:nvSpPr>
        <p:spPr>
          <a:xfrm>
            <a:off x="6598319" y="4675680"/>
            <a:ext cx="416776" cy="416794"/>
          </a:xfrm>
          <a:prstGeom prst="rect">
            <a:avLst/>
          </a:prstGeom>
        </p:spPr>
        <p:txBody>
          <a:bodyPr>
            <a:normAutofit/>
          </a:bodyPr>
          <a:lstStyle>
            <a:lvl1pPr>
              <a:defRPr sz="1067"/>
            </a:lvl1pPr>
          </a:lstStyle>
          <a:p>
            <a:r>
              <a:rPr kumimoji="1" lang="en-US" altLang="ja-JP" dirty="0"/>
              <a:t>Icon</a:t>
            </a:r>
            <a:endParaRPr kumimoji="1" lang="ja-JP" altLang="en-US" dirty="0"/>
          </a:p>
        </p:txBody>
      </p:sp>
      <p:sp>
        <p:nvSpPr>
          <p:cNvPr id="28" name="図プレースホルダー 12"/>
          <p:cNvSpPr>
            <a:spLocks noGrp="1"/>
          </p:cNvSpPr>
          <p:nvPr userDrawn="1">
            <p:ph type="pic" sz="quarter" idx="19" hasCustomPrompt="1"/>
          </p:nvPr>
        </p:nvSpPr>
        <p:spPr>
          <a:xfrm>
            <a:off x="4856679" y="4675680"/>
            <a:ext cx="416776" cy="416794"/>
          </a:xfrm>
          <a:prstGeom prst="rect">
            <a:avLst/>
          </a:prstGeom>
        </p:spPr>
        <p:txBody>
          <a:bodyPr>
            <a:normAutofit/>
          </a:bodyPr>
          <a:lstStyle>
            <a:lvl1pPr>
              <a:defRPr sz="1067"/>
            </a:lvl1pPr>
          </a:lstStyle>
          <a:p>
            <a:r>
              <a:rPr kumimoji="1" lang="en-US" altLang="ja-JP" dirty="0"/>
              <a:t>Icon</a:t>
            </a:r>
            <a:endParaRPr kumimoji="1" lang="ja-JP" altLang="en-US" dirty="0"/>
          </a:p>
        </p:txBody>
      </p:sp>
      <p:sp>
        <p:nvSpPr>
          <p:cNvPr id="29" name="図プレースホルダー 12"/>
          <p:cNvSpPr>
            <a:spLocks noGrp="1"/>
          </p:cNvSpPr>
          <p:nvPr userDrawn="1">
            <p:ph type="pic" sz="quarter" idx="20" hasCustomPrompt="1"/>
          </p:nvPr>
        </p:nvSpPr>
        <p:spPr>
          <a:xfrm>
            <a:off x="4856679" y="2943639"/>
            <a:ext cx="416776" cy="416794"/>
          </a:xfrm>
          <a:prstGeom prst="rect">
            <a:avLst/>
          </a:prstGeom>
        </p:spPr>
        <p:txBody>
          <a:bodyPr>
            <a:normAutofit/>
          </a:bodyPr>
          <a:lstStyle>
            <a:lvl1pPr>
              <a:defRPr sz="1067"/>
            </a:lvl1pPr>
          </a:lstStyle>
          <a:p>
            <a:r>
              <a:rPr kumimoji="1" lang="en-US" altLang="ja-JP" dirty="0"/>
              <a:t>Icon</a:t>
            </a:r>
            <a:endParaRPr kumimoji="1" lang="ja-JP" altLang="en-US" dirty="0"/>
          </a:p>
        </p:txBody>
      </p:sp>
      <p:sp>
        <p:nvSpPr>
          <p:cNvPr id="30" name="テキスト プレースホルダー 6"/>
          <p:cNvSpPr>
            <a:spLocks noGrp="1"/>
          </p:cNvSpPr>
          <p:nvPr userDrawn="1">
            <p:ph type="body" sz="quarter" idx="21" hasCustomPrompt="1"/>
          </p:nvPr>
        </p:nvSpPr>
        <p:spPr>
          <a:xfrm>
            <a:off x="7140718" y="2873826"/>
            <a:ext cx="3885380" cy="480053"/>
          </a:xfrm>
          <a:prstGeom prst="rect">
            <a:avLst/>
          </a:prstGeom>
        </p:spPr>
        <p:txBody>
          <a:bodyPr anchor="t">
            <a:noAutofit/>
          </a:bodyPr>
          <a:lstStyle>
            <a:lvl1pPr algn="l">
              <a:defRPr sz="2133"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userDrawn="1">
            <p:ph type="body" sz="quarter" idx="23" hasCustomPrompt="1"/>
          </p:nvPr>
        </p:nvSpPr>
        <p:spPr>
          <a:xfrm>
            <a:off x="7140718" y="3265715"/>
            <a:ext cx="4374407" cy="633787"/>
          </a:xfrm>
          <a:prstGeom prst="rect">
            <a:avLst/>
          </a:prstGeo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userDrawn="1">
            <p:ph type="body" sz="quarter" idx="24" hasCustomPrompt="1"/>
          </p:nvPr>
        </p:nvSpPr>
        <p:spPr>
          <a:xfrm>
            <a:off x="5988344" y="5225143"/>
            <a:ext cx="3885380" cy="480053"/>
          </a:xfrm>
          <a:prstGeom prst="rect">
            <a:avLst/>
          </a:prstGeom>
        </p:spPr>
        <p:txBody>
          <a:bodyPr anchor="t">
            <a:noAutofit/>
          </a:bodyPr>
          <a:lstStyle>
            <a:lvl1pPr algn="l">
              <a:defRPr sz="2133"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userDrawn="1">
            <p:ph type="body" sz="quarter" idx="25" hasCustomPrompt="1"/>
          </p:nvPr>
        </p:nvSpPr>
        <p:spPr>
          <a:xfrm>
            <a:off x="5988344" y="5617033"/>
            <a:ext cx="4374407" cy="633787"/>
          </a:xfrm>
          <a:prstGeom prst="rect">
            <a:avLst/>
          </a:prstGeo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4" name="テキスト プレースホルダー 6"/>
          <p:cNvSpPr>
            <a:spLocks noGrp="1"/>
          </p:cNvSpPr>
          <p:nvPr userDrawn="1">
            <p:ph type="body" sz="quarter" idx="26" hasCustomPrompt="1"/>
          </p:nvPr>
        </p:nvSpPr>
        <p:spPr>
          <a:xfrm>
            <a:off x="855741" y="4108913"/>
            <a:ext cx="3885380" cy="480053"/>
          </a:xfrm>
          <a:prstGeom prst="rect">
            <a:avLst/>
          </a:prstGeom>
        </p:spPr>
        <p:txBody>
          <a:bodyPr anchor="t">
            <a:noAutofit/>
          </a:bodyPr>
          <a:lstStyle>
            <a:lvl1pPr algn="r">
              <a:defRPr sz="2133"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userDrawn="1">
            <p:ph type="body" sz="quarter" idx="27" hasCustomPrompt="1"/>
          </p:nvPr>
        </p:nvSpPr>
        <p:spPr>
          <a:xfrm>
            <a:off x="512816" y="4500803"/>
            <a:ext cx="4222341" cy="633787"/>
          </a:xfrm>
          <a:prstGeom prst="rect">
            <a:avLst/>
          </a:prstGeo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userDrawn="1">
            <p:ph type="body" sz="quarter" idx="28" hasCustomPrompt="1"/>
          </p:nvPr>
        </p:nvSpPr>
        <p:spPr>
          <a:xfrm>
            <a:off x="2007160" y="1733189"/>
            <a:ext cx="3885380" cy="480053"/>
          </a:xfrm>
          <a:prstGeom prst="rect">
            <a:avLst/>
          </a:prstGeom>
        </p:spPr>
        <p:txBody>
          <a:bodyPr anchor="t">
            <a:noAutofit/>
          </a:bodyPr>
          <a:lstStyle>
            <a:lvl1pPr algn="r">
              <a:defRPr sz="2133"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userDrawn="1">
            <p:ph type="body" sz="quarter" idx="29" hasCustomPrompt="1"/>
          </p:nvPr>
        </p:nvSpPr>
        <p:spPr>
          <a:xfrm>
            <a:off x="1664235" y="2125079"/>
            <a:ext cx="4222341" cy="633787"/>
          </a:xfrm>
          <a:prstGeom prst="rect">
            <a:avLst/>
          </a:prstGeo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870186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2" decel="10000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8" decel="100000" fill="hold" grpId="0"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9" decel="100000" fill="hold" grpId="0" nodeType="withEffect">
                                  <p:stCondLst>
                                    <p:cond delay="3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par>
                                <p:cTn id="29" presetID="2" presetClass="entr" presetSubtype="9" decel="100000" fill="hold" grpId="0" nodeType="withEffect">
                                  <p:stCondLst>
                                    <p:cond delay="4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5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0-#ppt_h/2"/>
                                          </p:val>
                                        </p:tav>
                                        <p:tav tm="100000">
                                          <p:val>
                                            <p:strVal val="#ppt_y"/>
                                          </p:val>
                                        </p:tav>
                                      </p:tavLst>
                                    </p:anim>
                                  </p:childTnLst>
                                </p:cTn>
                              </p:par>
                              <p:par>
                                <p:cTn id="37" presetID="2" presetClass="entr" presetSubtype="12" decel="100000" fill="hold" grpId="0" nodeType="withEffect">
                                  <p:stCondLst>
                                    <p:cond delay="6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12" decel="100000" fill="hold" grpId="0" nodeType="withEffect">
                                  <p:stCondLst>
                                    <p:cond delay="7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0-#ppt_w/2"/>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80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8" decel="100000" fill="hold" grpId="0" nodeType="withEffect">
                                  <p:stCondLst>
                                    <p:cond delay="90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100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1+#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par>
                                <p:cTn id="57" presetID="2" presetClass="entr" presetSubtype="3" decel="100000" fill="hold" grpId="0" nodeType="withEffect">
                                  <p:stCondLst>
                                    <p:cond delay="110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1+#ppt_w/2"/>
                                          </p:val>
                                        </p:tav>
                                        <p:tav tm="100000">
                                          <p:val>
                                            <p:strVal val="#ppt_x"/>
                                          </p:val>
                                        </p:tav>
                                      </p:tavLst>
                                    </p:anim>
                                    <p:anim calcmode="lin" valueType="num">
                                      <p:cBhvr additive="base">
                                        <p:cTn id="60" dur="500" fill="hold"/>
                                        <p:tgtEl>
                                          <p:spTgt spid="16"/>
                                        </p:tgtEl>
                                        <p:attrNameLst>
                                          <p:attrName>ppt_y</p:attrName>
                                        </p:attrNameLst>
                                      </p:cBhvr>
                                      <p:tavLst>
                                        <p:tav tm="0">
                                          <p:val>
                                            <p:strVal val="0-#ppt_h/2"/>
                                          </p:val>
                                        </p:tav>
                                        <p:tav tm="100000">
                                          <p:val>
                                            <p:strVal val="#ppt_y"/>
                                          </p:val>
                                        </p:tav>
                                      </p:tavLst>
                                    </p:anim>
                                  </p:childTnLst>
                                </p:cTn>
                              </p:par>
                            </p:childTnLst>
                          </p:cTn>
                        </p:par>
                        <p:par>
                          <p:cTn id="61" fill="hold">
                            <p:stCondLst>
                              <p:cond delay="2100"/>
                            </p:stCondLst>
                            <p:childTnLst>
                              <p:par>
                                <p:cTn id="62" presetID="10"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childTnLst>
                          </p:cTn>
                        </p:par>
                        <p:par>
                          <p:cTn id="65" fill="hold">
                            <p:stCondLst>
                              <p:cond delay="2600"/>
                            </p:stCondLst>
                            <p:childTnLst>
                              <p:par>
                                <p:cTn id="66" presetID="2" presetClass="entr" presetSubtype="1" decel="100000"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ppt_x"/>
                                          </p:val>
                                        </p:tav>
                                        <p:tav tm="100000">
                                          <p:val>
                                            <p:strVal val="#ppt_x"/>
                                          </p:val>
                                        </p:tav>
                                      </p:tavLst>
                                    </p:anim>
                                    <p:anim calcmode="lin" valueType="num">
                                      <p:cBhvr additive="base">
                                        <p:cTn id="69" dur="500" fill="hold"/>
                                        <p:tgtEl>
                                          <p:spTgt spid="22"/>
                                        </p:tgtEl>
                                        <p:attrNameLst>
                                          <p:attrName>ppt_y</p:attrName>
                                        </p:attrNameLst>
                                      </p:cBhvr>
                                      <p:tavLst>
                                        <p:tav tm="0">
                                          <p:val>
                                            <p:strVal val="0-#ppt_h/2"/>
                                          </p:val>
                                        </p:tav>
                                        <p:tav tm="100000">
                                          <p:val>
                                            <p:strVal val="#ppt_y"/>
                                          </p:val>
                                        </p:tav>
                                      </p:tavLst>
                                    </p:anim>
                                  </p:childTnLst>
                                </p:cTn>
                              </p:par>
                            </p:childTnLst>
                          </p:cTn>
                        </p:par>
                        <p:par>
                          <p:cTn id="70" fill="hold">
                            <p:stCondLst>
                              <p:cond delay="3100"/>
                            </p:stCondLst>
                            <p:childTnLst>
                              <p:par>
                                <p:cTn id="71" presetID="10" presetClass="entr" presetSubtype="0"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par>
                          <p:cTn id="74" fill="hold">
                            <p:stCondLst>
                              <p:cond delay="3600"/>
                            </p:stCondLst>
                            <p:childTnLst>
                              <p:par>
                                <p:cTn id="75" presetID="2" presetClass="entr" presetSubtype="2" decel="10000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1+#ppt_w/2"/>
                                          </p:val>
                                        </p:tav>
                                        <p:tav tm="100000">
                                          <p:val>
                                            <p:strVal val="#ppt_x"/>
                                          </p:val>
                                        </p:tav>
                                      </p:tavLst>
                                    </p:anim>
                                    <p:anim calcmode="lin" valueType="num">
                                      <p:cBhvr additive="base">
                                        <p:cTn id="78" dur="500" fill="hold"/>
                                        <p:tgtEl>
                                          <p:spTgt spid="23"/>
                                        </p:tgtEl>
                                        <p:attrNameLst>
                                          <p:attrName>ppt_y</p:attrName>
                                        </p:attrNameLst>
                                      </p:cBhvr>
                                      <p:tavLst>
                                        <p:tav tm="0">
                                          <p:val>
                                            <p:strVal val="#ppt_y"/>
                                          </p:val>
                                        </p:tav>
                                        <p:tav tm="100000">
                                          <p:val>
                                            <p:strVal val="#ppt_y"/>
                                          </p:val>
                                        </p:tav>
                                      </p:tavLst>
                                    </p:anim>
                                  </p:childTnLst>
                                </p:cTn>
                              </p:par>
                            </p:childTnLst>
                          </p:cTn>
                        </p:par>
                        <p:par>
                          <p:cTn id="79" fill="hold">
                            <p:stCondLst>
                              <p:cond delay="4100"/>
                            </p:stCondLst>
                            <p:childTnLst>
                              <p:par>
                                <p:cTn id="80" presetID="10"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par>
                          <p:cTn id="83" fill="hold">
                            <p:stCondLst>
                              <p:cond delay="4600"/>
                            </p:stCondLst>
                            <p:childTnLst>
                              <p:par>
                                <p:cTn id="84" presetID="2" presetClass="entr" presetSubtype="4" decel="10000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1+#ppt_h/2"/>
                                          </p:val>
                                        </p:tav>
                                        <p:tav tm="100000">
                                          <p:val>
                                            <p:strVal val="#ppt_y"/>
                                          </p:val>
                                        </p:tav>
                                      </p:tavLst>
                                    </p:anim>
                                  </p:childTnLst>
                                </p:cTn>
                              </p:par>
                            </p:childTnLst>
                          </p:cTn>
                        </p:par>
                        <p:par>
                          <p:cTn id="88" fill="hold">
                            <p:stCondLst>
                              <p:cond delay="5100"/>
                            </p:stCondLst>
                            <p:childTnLst>
                              <p:par>
                                <p:cTn id="89" presetID="10" presetClass="entr" presetSubtype="0"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500"/>
                                        <p:tgtEl>
                                          <p:spTgt spid="29"/>
                                        </p:tgtEl>
                                      </p:cBhvr>
                                    </p:animEffect>
                                  </p:childTnLst>
                                </p:cTn>
                              </p:par>
                            </p:childTnLst>
                          </p:cTn>
                        </p:par>
                        <p:par>
                          <p:cTn id="92" fill="hold">
                            <p:stCondLst>
                              <p:cond delay="5600"/>
                            </p:stCondLst>
                            <p:childTnLst>
                              <p:par>
                                <p:cTn id="93" presetID="2" presetClass="entr" presetSubtype="8" decel="100000"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additive="base">
                                        <p:cTn id="95" dur="500" fill="hold"/>
                                        <p:tgtEl>
                                          <p:spTgt spid="25"/>
                                        </p:tgtEl>
                                        <p:attrNameLst>
                                          <p:attrName>ppt_x</p:attrName>
                                        </p:attrNameLst>
                                      </p:cBhvr>
                                      <p:tavLst>
                                        <p:tav tm="0">
                                          <p:val>
                                            <p:strVal val="0-#ppt_w/2"/>
                                          </p:val>
                                        </p:tav>
                                        <p:tav tm="100000">
                                          <p:val>
                                            <p:strVal val="#ppt_x"/>
                                          </p:val>
                                        </p:tav>
                                      </p:tavLst>
                                    </p:anim>
                                    <p:anim calcmode="lin" valueType="num">
                                      <p:cBhvr additive="base">
                                        <p:cTn id="96" dur="500" fill="hold"/>
                                        <p:tgtEl>
                                          <p:spTgt spid="25"/>
                                        </p:tgtEl>
                                        <p:attrNameLst>
                                          <p:attrName>ppt_y</p:attrName>
                                        </p:attrNameLst>
                                      </p:cBhvr>
                                      <p:tavLst>
                                        <p:tav tm="0">
                                          <p:val>
                                            <p:strVal val="#ppt_y"/>
                                          </p:val>
                                        </p:tav>
                                        <p:tav tm="100000">
                                          <p:val>
                                            <p:strVal val="#ppt_y"/>
                                          </p:val>
                                        </p:tav>
                                      </p:tavLst>
                                    </p:anim>
                                  </p:childTnLst>
                                </p:cTn>
                              </p:par>
                            </p:childTnLst>
                          </p:cTn>
                        </p:par>
                        <p:par>
                          <p:cTn id="97" fill="hold">
                            <p:stCondLst>
                              <p:cond delay="6100"/>
                            </p:stCondLst>
                            <p:childTnLst>
                              <p:par>
                                <p:cTn id="98" presetID="2" presetClass="entr" presetSubtype="1" decel="100000" fill="hold" grpId="0" nodeType="afterEffect">
                                  <p:stCondLst>
                                    <p:cond delay="250"/>
                                  </p:stCondLst>
                                  <p:childTnLst>
                                    <p:set>
                                      <p:cBhvr>
                                        <p:cTn id="99" dur="1" fill="hold">
                                          <p:stCondLst>
                                            <p:cond delay="0"/>
                                          </p:stCondLst>
                                        </p:cTn>
                                        <p:tgtEl>
                                          <p:spTgt spid="30">
                                            <p:txEl>
                                              <p:pRg st="0" end="0"/>
                                            </p:txEl>
                                          </p:spTgt>
                                        </p:tgtEl>
                                        <p:attrNameLst>
                                          <p:attrName>style.visibility</p:attrName>
                                        </p:attrNameLst>
                                      </p:cBhvr>
                                      <p:to>
                                        <p:strVal val="visible"/>
                                      </p:to>
                                    </p:set>
                                    <p:anim calcmode="lin" valueType="num">
                                      <p:cBhvr additive="base">
                                        <p:cTn id="100"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30">
                                            <p:txEl>
                                              <p:pRg st="0" end="0"/>
                                            </p:txEl>
                                          </p:spTgt>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0" nodeType="withEffect">
                                  <p:stCondLst>
                                    <p:cond delay="350"/>
                                  </p:stCondLst>
                                  <p:childTnLst>
                                    <p:set>
                                      <p:cBhvr>
                                        <p:cTn id="103" dur="1" fill="hold">
                                          <p:stCondLst>
                                            <p:cond delay="0"/>
                                          </p:stCondLst>
                                        </p:cTn>
                                        <p:tgtEl>
                                          <p:spTgt spid="31">
                                            <p:txEl>
                                              <p:pRg st="0" end="0"/>
                                            </p:txEl>
                                          </p:spTgt>
                                        </p:tgtEl>
                                        <p:attrNameLst>
                                          <p:attrName>style.visibility</p:attrName>
                                        </p:attrNameLst>
                                      </p:cBhvr>
                                      <p:to>
                                        <p:strVal val="visible"/>
                                      </p:to>
                                    </p:set>
                                    <p:anim calcmode="lin" valueType="num">
                                      <p:cBhvr additive="base">
                                        <p:cTn id="104"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31">
                                            <p:txEl>
                                              <p:pRg st="0" end="0"/>
                                            </p:txEl>
                                          </p:spTgt>
                                        </p:tgtEl>
                                        <p:attrNameLst>
                                          <p:attrName>ppt_y</p:attrName>
                                        </p:attrNameLst>
                                      </p:cBhvr>
                                      <p:tavLst>
                                        <p:tav tm="0">
                                          <p:val>
                                            <p:strVal val="0-#ppt_h/2"/>
                                          </p:val>
                                        </p:tav>
                                        <p:tav tm="100000">
                                          <p:val>
                                            <p:strVal val="#ppt_y"/>
                                          </p:val>
                                        </p:tav>
                                      </p:tavLst>
                                    </p:anim>
                                  </p:childTnLst>
                                </p:cTn>
                              </p:par>
                            </p:childTnLst>
                          </p:cTn>
                        </p:par>
                        <p:par>
                          <p:cTn id="106" fill="hold">
                            <p:stCondLst>
                              <p:cond delay="6950"/>
                            </p:stCondLst>
                            <p:childTnLst>
                              <p:par>
                                <p:cTn id="107" presetID="2" presetClass="entr" presetSubtype="2" decel="100000" fill="hold" grpId="0" nodeType="afterEffect">
                                  <p:stCondLst>
                                    <p:cond delay="250"/>
                                  </p:stCondLst>
                                  <p:childTnLst>
                                    <p:set>
                                      <p:cBhvr>
                                        <p:cTn id="108" dur="1" fill="hold">
                                          <p:stCondLst>
                                            <p:cond delay="0"/>
                                          </p:stCondLst>
                                        </p:cTn>
                                        <p:tgtEl>
                                          <p:spTgt spid="32">
                                            <p:txEl>
                                              <p:pRg st="0" end="0"/>
                                            </p:txEl>
                                          </p:spTgt>
                                        </p:tgtEl>
                                        <p:attrNameLst>
                                          <p:attrName>style.visibility</p:attrName>
                                        </p:attrNameLst>
                                      </p:cBhvr>
                                      <p:to>
                                        <p:strVal val="visible"/>
                                      </p:to>
                                    </p:set>
                                    <p:anim calcmode="lin" valueType="num">
                                      <p:cBhvr additive="base">
                                        <p:cTn id="109"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2">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2" decel="100000" fill="hold" grpId="0" nodeType="withEffect">
                                  <p:stCondLst>
                                    <p:cond delay="350"/>
                                  </p:stCondLst>
                                  <p:childTnLst>
                                    <p:set>
                                      <p:cBhvr>
                                        <p:cTn id="112" dur="1" fill="hold">
                                          <p:stCondLst>
                                            <p:cond delay="0"/>
                                          </p:stCondLst>
                                        </p:cTn>
                                        <p:tgtEl>
                                          <p:spTgt spid="33">
                                            <p:txEl>
                                              <p:pRg st="0" end="0"/>
                                            </p:txEl>
                                          </p:spTgt>
                                        </p:tgtEl>
                                        <p:attrNameLst>
                                          <p:attrName>style.visibility</p:attrName>
                                        </p:attrNameLst>
                                      </p:cBhvr>
                                      <p:to>
                                        <p:strVal val="visible"/>
                                      </p:to>
                                    </p:set>
                                    <p:anim calcmode="lin" valueType="num">
                                      <p:cBhvr additive="base">
                                        <p:cTn id="113"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14"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115" fill="hold">
                            <p:stCondLst>
                              <p:cond delay="7800"/>
                            </p:stCondLst>
                            <p:childTnLst>
                              <p:par>
                                <p:cTn id="116" presetID="2" presetClass="entr" presetSubtype="4" decel="100000" fill="hold" grpId="0" nodeType="afterEffect">
                                  <p:stCondLst>
                                    <p:cond delay="250"/>
                                  </p:stCondLst>
                                  <p:childTnLst>
                                    <p:set>
                                      <p:cBhvr>
                                        <p:cTn id="117" dur="1" fill="hold">
                                          <p:stCondLst>
                                            <p:cond delay="0"/>
                                          </p:stCondLst>
                                        </p:cTn>
                                        <p:tgtEl>
                                          <p:spTgt spid="34">
                                            <p:txEl>
                                              <p:pRg st="0" end="0"/>
                                            </p:txEl>
                                          </p:spTgt>
                                        </p:tgtEl>
                                        <p:attrNameLst>
                                          <p:attrName>style.visibility</p:attrName>
                                        </p:attrNameLst>
                                      </p:cBhvr>
                                      <p:to>
                                        <p:strVal val="visible"/>
                                      </p:to>
                                    </p:set>
                                    <p:anim calcmode="lin" valueType="num">
                                      <p:cBhvr additive="base">
                                        <p:cTn id="118"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120" presetID="2" presetClass="entr" presetSubtype="4" decel="100000" fill="hold" grpId="0" nodeType="withEffect">
                                  <p:stCondLst>
                                    <p:cond delay="350"/>
                                  </p:stCondLst>
                                  <p:childTnLst>
                                    <p:set>
                                      <p:cBhvr>
                                        <p:cTn id="121" dur="1" fill="hold">
                                          <p:stCondLst>
                                            <p:cond delay="0"/>
                                          </p:stCondLst>
                                        </p:cTn>
                                        <p:tgtEl>
                                          <p:spTgt spid="35">
                                            <p:txEl>
                                              <p:pRg st="0" end="0"/>
                                            </p:txEl>
                                          </p:spTgt>
                                        </p:tgtEl>
                                        <p:attrNameLst>
                                          <p:attrName>style.visibility</p:attrName>
                                        </p:attrNameLst>
                                      </p:cBhvr>
                                      <p:to>
                                        <p:strVal val="visible"/>
                                      </p:to>
                                    </p:set>
                                    <p:anim calcmode="lin" valueType="num">
                                      <p:cBhvr additive="base">
                                        <p:cTn id="12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124" fill="hold">
                            <p:stCondLst>
                              <p:cond delay="8650"/>
                            </p:stCondLst>
                            <p:childTnLst>
                              <p:par>
                                <p:cTn id="125" presetID="2" presetClass="entr" presetSubtype="8" decel="100000" fill="hold" grpId="0" nodeType="afterEffect">
                                  <p:stCondLst>
                                    <p:cond delay="250"/>
                                  </p:stCondLst>
                                  <p:childTnLst>
                                    <p:set>
                                      <p:cBhvr>
                                        <p:cTn id="126" dur="1" fill="hold">
                                          <p:stCondLst>
                                            <p:cond delay="0"/>
                                          </p:stCondLst>
                                        </p:cTn>
                                        <p:tgtEl>
                                          <p:spTgt spid="36">
                                            <p:txEl>
                                              <p:pRg st="0" end="0"/>
                                            </p:txEl>
                                          </p:spTgt>
                                        </p:tgtEl>
                                        <p:attrNameLst>
                                          <p:attrName>style.visibility</p:attrName>
                                        </p:attrNameLst>
                                      </p:cBhvr>
                                      <p:to>
                                        <p:strVal val="visible"/>
                                      </p:to>
                                    </p:set>
                                    <p:anim calcmode="lin" valueType="num">
                                      <p:cBhvr additive="base">
                                        <p:cTn id="127"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128" dur="500" fill="hold"/>
                                        <p:tgtEl>
                                          <p:spTgt spid="36">
                                            <p:txEl>
                                              <p:pRg st="0" end="0"/>
                                            </p:txEl>
                                          </p:spTgt>
                                        </p:tgtEl>
                                        <p:attrNameLst>
                                          <p:attrName>ppt_y</p:attrName>
                                        </p:attrNameLst>
                                      </p:cBhvr>
                                      <p:tavLst>
                                        <p:tav tm="0">
                                          <p:val>
                                            <p:strVal val="#ppt_y"/>
                                          </p:val>
                                        </p:tav>
                                        <p:tav tm="100000">
                                          <p:val>
                                            <p:strVal val="#ppt_y"/>
                                          </p:val>
                                        </p:tav>
                                      </p:tavLst>
                                    </p:anim>
                                  </p:childTnLst>
                                </p:cTn>
                              </p:par>
                              <p:par>
                                <p:cTn id="129" presetID="2" presetClass="entr" presetSubtype="8" decel="100000" fill="hold" grpId="0" nodeType="withEffect">
                                  <p:stCondLst>
                                    <p:cond delay="350"/>
                                  </p:stCondLst>
                                  <p:childTnLst>
                                    <p:set>
                                      <p:cBhvr>
                                        <p:cTn id="130" dur="1" fill="hold">
                                          <p:stCondLst>
                                            <p:cond delay="0"/>
                                          </p:stCondLst>
                                        </p:cTn>
                                        <p:tgtEl>
                                          <p:spTgt spid="37">
                                            <p:txEl>
                                              <p:pRg st="0" end="0"/>
                                            </p:txEl>
                                          </p:spTgt>
                                        </p:tgtEl>
                                        <p:attrNameLst>
                                          <p:attrName>style.visibility</p:attrName>
                                        </p:attrNameLst>
                                      </p:cBhvr>
                                      <p:to>
                                        <p:strVal val="visible"/>
                                      </p:to>
                                    </p:set>
                                    <p:anim calcmode="lin" valueType="num">
                                      <p:cBhvr additive="base">
                                        <p:cTn id="131"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132"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build="p">
        <p:tmplLst>
          <p:tmpl lvl="1">
            <p:tnLst>
              <p:par>
                <p:cTn presetID="2" presetClass="entr" presetSubtype="1"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build="p">
        <p:tmplLst>
          <p:tmpl lvl="1">
            <p:tnLst>
              <p:par>
                <p:cTn presetID="2" presetClass="entr" presetSubtype="1" decel="100000" fill="hold" nodeType="withEffect">
                  <p:stCondLst>
                    <p:cond delay="3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p:tmplLst>
          <p:tmpl lvl="1">
            <p:tnLst>
              <p:par>
                <p:cTn presetID="2" presetClass="entr" presetSubtype="2" decel="100000" fill="hold" nodeType="after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2" decel="100000" fill="hold" nodeType="withEffect">
                  <p:stCondLst>
                    <p:cond delay="3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 presetClass="entr" presetSubtype="4" decel="10000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withEffect">
                  <p:stCondLst>
                    <p:cond delay="3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8" decel="10000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8" decel="100000" fill="hold" nodeType="withEffect">
                  <p:stCondLst>
                    <p:cond delay="3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0-#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 Points 2">
    <p:spTree>
      <p:nvGrpSpPr>
        <p:cNvPr id="1" name=""/>
        <p:cNvGrpSpPr/>
        <p:nvPr/>
      </p:nvGrpSpPr>
      <p:grpSpPr>
        <a:xfrm>
          <a:off x="0" y="0"/>
          <a:ext cx="0" cy="0"/>
          <a:chOff x="0" y="0"/>
          <a:chExt cx="0" cy="0"/>
        </a:xfrm>
      </p:grpSpPr>
      <p:grpSp>
        <p:nvGrpSpPr>
          <p:cNvPr id="5" name="グループ化 4"/>
          <p:cNvGrpSpPr/>
          <p:nvPr userDrawn="1"/>
        </p:nvGrpSpPr>
        <p:grpSpPr>
          <a:xfrm>
            <a:off x="483894" y="1988581"/>
            <a:ext cx="11706519" cy="1650504"/>
            <a:chOff x="725872" y="2982872"/>
            <a:chExt cx="17560541" cy="2475756"/>
          </a:xfrm>
        </p:grpSpPr>
        <p:sp>
          <p:nvSpPr>
            <p:cNvPr id="25" name="正方形/長方形 24"/>
            <p:cNvSpPr/>
            <p:nvPr userDrawn="1"/>
          </p:nvSpPr>
          <p:spPr>
            <a:xfrm>
              <a:off x="10548745" y="2982873"/>
              <a:ext cx="7737668" cy="1332289"/>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6" name="正方形/長方形 4"/>
            <p:cNvSpPr/>
            <p:nvPr userDrawn="1"/>
          </p:nvSpPr>
          <p:spPr>
            <a:xfrm>
              <a:off x="8217884" y="2982872"/>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7" name="正方形/長方形 24"/>
            <p:cNvSpPr/>
            <p:nvPr userDrawn="1"/>
          </p:nvSpPr>
          <p:spPr>
            <a:xfrm>
              <a:off x="725872" y="5269804"/>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grpSp>
      <p:grpSp>
        <p:nvGrpSpPr>
          <p:cNvPr id="6" name="グループ化 5"/>
          <p:cNvGrpSpPr/>
          <p:nvPr userDrawn="1"/>
        </p:nvGrpSpPr>
        <p:grpSpPr>
          <a:xfrm>
            <a:off x="325237" y="2909557"/>
            <a:ext cx="11865176" cy="888193"/>
            <a:chOff x="487876" y="4364335"/>
            <a:chExt cx="17798537" cy="1332290"/>
          </a:xfrm>
        </p:grpSpPr>
        <p:sp>
          <p:nvSpPr>
            <p:cNvPr id="24" name="正方形/長方形 23"/>
            <p:cNvSpPr/>
            <p:nvPr userDrawn="1"/>
          </p:nvSpPr>
          <p:spPr>
            <a:xfrm>
              <a:off x="10548745" y="4364335"/>
              <a:ext cx="7737668" cy="1332289"/>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8" name="正方形/長方形 25"/>
            <p:cNvSpPr/>
            <p:nvPr userDrawn="1"/>
          </p:nvSpPr>
          <p:spPr>
            <a:xfrm>
              <a:off x="487876" y="5507800"/>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9" name="直角三角形 31"/>
            <p:cNvSpPr/>
            <p:nvPr userDrawn="1"/>
          </p:nvSpPr>
          <p:spPr>
            <a:xfrm rot="16200000">
              <a:off x="8717170" y="3865052"/>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grpSp>
      <p:grpSp>
        <p:nvGrpSpPr>
          <p:cNvPr id="37" name="グループ化 36"/>
          <p:cNvGrpSpPr/>
          <p:nvPr userDrawn="1"/>
        </p:nvGrpSpPr>
        <p:grpSpPr>
          <a:xfrm>
            <a:off x="483894" y="3989855"/>
            <a:ext cx="11706519" cy="1650504"/>
            <a:chOff x="725872" y="5984782"/>
            <a:chExt cx="17560541" cy="2475756"/>
          </a:xfrm>
        </p:grpSpPr>
        <p:sp>
          <p:nvSpPr>
            <p:cNvPr id="31" name="正方形/長方形 30"/>
            <p:cNvSpPr/>
            <p:nvPr userDrawn="1"/>
          </p:nvSpPr>
          <p:spPr>
            <a:xfrm flipV="1">
              <a:off x="10548745" y="7128248"/>
              <a:ext cx="7737668" cy="1332289"/>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2" name="正方形/長方形 4"/>
            <p:cNvSpPr/>
            <p:nvPr userDrawn="1"/>
          </p:nvSpPr>
          <p:spPr>
            <a:xfrm flipV="1">
              <a:off x="8217884" y="5984784"/>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5">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3" name="正方形/長方形 24"/>
            <p:cNvSpPr/>
            <p:nvPr userDrawn="1"/>
          </p:nvSpPr>
          <p:spPr>
            <a:xfrm flipV="1">
              <a:off x="725872" y="5984782"/>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grpSp>
      <p:grpSp>
        <p:nvGrpSpPr>
          <p:cNvPr id="36" name="グループ化 35"/>
          <p:cNvGrpSpPr/>
          <p:nvPr userDrawn="1"/>
        </p:nvGrpSpPr>
        <p:grpSpPr>
          <a:xfrm>
            <a:off x="325237" y="3831191"/>
            <a:ext cx="11865176" cy="888193"/>
            <a:chOff x="487876" y="5746786"/>
            <a:chExt cx="17798537" cy="1332289"/>
          </a:xfrm>
        </p:grpSpPr>
        <p:sp>
          <p:nvSpPr>
            <p:cNvPr id="30" name="正方形/長方形 29"/>
            <p:cNvSpPr/>
            <p:nvPr userDrawn="1"/>
          </p:nvSpPr>
          <p:spPr>
            <a:xfrm flipV="1">
              <a:off x="10548745" y="5746786"/>
              <a:ext cx="7737668" cy="1332289"/>
            </a:xfrm>
            <a:prstGeom prst="rect">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4" name="正方形/長方形 25"/>
            <p:cNvSpPr/>
            <p:nvPr userDrawn="1"/>
          </p:nvSpPr>
          <p:spPr>
            <a:xfrm flipV="1">
              <a:off x="487876" y="5746786"/>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5" name="直角三角形 31"/>
            <p:cNvSpPr/>
            <p:nvPr userDrawn="1"/>
          </p:nvSpPr>
          <p:spPr>
            <a:xfrm rot="5400000" flipV="1">
              <a:off x="8717170" y="5247501"/>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grpSp>
      <p:sp>
        <p:nvSpPr>
          <p:cNvPr id="2" name="タイトル 1"/>
          <p:cNvSpPr>
            <a:spLocks noGrp="1"/>
          </p:cNvSpPr>
          <p:nvPr userDrawn="1">
            <p:ph type="title" hasCustomPrompt="1"/>
          </p:nvPr>
        </p:nvSpPr>
        <p:spPr>
          <a:xfrm>
            <a:off x="2048331" y="164638"/>
            <a:ext cx="9565963" cy="802101"/>
          </a:xfrm>
          <a:prstGeom prst="rect">
            <a:avLst/>
          </a:prstGeom>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a:xfrm>
            <a:off x="7005024" y="6309239"/>
            <a:ext cx="3860297" cy="365125"/>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a:xfrm>
            <a:off x="11433617" y="6288526"/>
            <a:ext cx="720049" cy="365125"/>
          </a:xfrm>
          <a:prstGeom prst="rect">
            <a:avLst/>
          </a:prstGeom>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userDrawn="1">
            <p:ph type="body" sz="quarter" idx="13" hasCustomPrompt="1"/>
          </p:nvPr>
        </p:nvSpPr>
        <p:spPr>
          <a:xfrm>
            <a:off x="2110936" y="1028734"/>
            <a:ext cx="9552647" cy="336037"/>
          </a:xfrm>
          <a:prstGeom prst="rect">
            <a:avLst/>
          </a:prstGeo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8940" y="932723"/>
            <a:ext cx="2160146"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3" name="図プレースホルダー 7"/>
          <p:cNvSpPr>
            <a:spLocks noGrp="1"/>
          </p:cNvSpPr>
          <p:nvPr userDrawn="1">
            <p:ph type="pic" sz="quarter" idx="16" hasCustomPrompt="1"/>
          </p:nvPr>
        </p:nvSpPr>
        <p:spPr>
          <a:xfrm>
            <a:off x="7198810" y="2220269"/>
            <a:ext cx="419690" cy="419708"/>
          </a:xfrm>
          <a:prstGeom prst="rect">
            <a:avLst/>
          </a:prstGeom>
        </p:spPr>
        <p:txBody>
          <a:bodyPr>
            <a:normAutofit/>
          </a:bodyPr>
          <a:lstStyle>
            <a:lvl1pPr>
              <a:defRPr sz="733"/>
            </a:lvl1pPr>
          </a:lstStyle>
          <a:p>
            <a:r>
              <a:rPr kumimoji="1" lang="en-US" altLang="ja-JP" dirty="0"/>
              <a:t>ICON</a:t>
            </a:r>
            <a:endParaRPr kumimoji="1" lang="ja-JP" altLang="en-US" dirty="0"/>
          </a:p>
        </p:txBody>
      </p:sp>
      <p:sp>
        <p:nvSpPr>
          <p:cNvPr id="14" name="図プレースホルダー 7"/>
          <p:cNvSpPr>
            <a:spLocks noGrp="1"/>
          </p:cNvSpPr>
          <p:nvPr userDrawn="1">
            <p:ph type="pic" sz="quarter" idx="17" hasCustomPrompt="1"/>
          </p:nvPr>
        </p:nvSpPr>
        <p:spPr>
          <a:xfrm>
            <a:off x="7198810" y="3138210"/>
            <a:ext cx="419690" cy="419708"/>
          </a:xfrm>
          <a:prstGeom prst="rect">
            <a:avLst/>
          </a:prstGeom>
        </p:spPr>
        <p:txBody>
          <a:bodyPr>
            <a:normAutofit/>
          </a:bodyPr>
          <a:lstStyle>
            <a:lvl1pPr>
              <a:defRPr sz="733"/>
            </a:lvl1pPr>
          </a:lstStyle>
          <a:p>
            <a:r>
              <a:rPr kumimoji="1" lang="en-US" altLang="ja-JP" dirty="0"/>
              <a:t>ICON</a:t>
            </a:r>
            <a:endParaRPr kumimoji="1" lang="ja-JP" altLang="en-US" dirty="0"/>
          </a:p>
        </p:txBody>
      </p:sp>
      <p:sp>
        <p:nvSpPr>
          <p:cNvPr id="15" name="図プレースホルダー 7"/>
          <p:cNvSpPr>
            <a:spLocks noGrp="1"/>
          </p:cNvSpPr>
          <p:nvPr userDrawn="1">
            <p:ph type="pic" sz="quarter" idx="18" hasCustomPrompt="1"/>
          </p:nvPr>
        </p:nvSpPr>
        <p:spPr>
          <a:xfrm>
            <a:off x="7198810" y="4047801"/>
            <a:ext cx="419690" cy="419708"/>
          </a:xfrm>
          <a:prstGeom prst="rect">
            <a:avLst/>
          </a:prstGeom>
        </p:spPr>
        <p:txBody>
          <a:bodyPr>
            <a:normAutofit/>
          </a:bodyPr>
          <a:lstStyle>
            <a:lvl1pPr>
              <a:defRPr sz="733"/>
            </a:lvl1pPr>
          </a:lstStyle>
          <a:p>
            <a:r>
              <a:rPr kumimoji="1" lang="en-US" altLang="ja-JP" dirty="0"/>
              <a:t>ICON</a:t>
            </a:r>
            <a:endParaRPr kumimoji="1" lang="ja-JP" altLang="en-US" dirty="0"/>
          </a:p>
        </p:txBody>
      </p:sp>
      <p:sp>
        <p:nvSpPr>
          <p:cNvPr id="16" name="図プレースホルダー 7"/>
          <p:cNvSpPr>
            <a:spLocks noGrp="1"/>
          </p:cNvSpPr>
          <p:nvPr userDrawn="1">
            <p:ph type="pic" sz="quarter" idx="19" hasCustomPrompt="1"/>
          </p:nvPr>
        </p:nvSpPr>
        <p:spPr>
          <a:xfrm>
            <a:off x="7198810" y="4957392"/>
            <a:ext cx="419690" cy="419708"/>
          </a:xfrm>
          <a:prstGeom prst="rect">
            <a:avLst/>
          </a:prstGeom>
        </p:spPr>
        <p:txBody>
          <a:bodyPr>
            <a:normAutofit/>
          </a:bodyPr>
          <a:lstStyle>
            <a:lvl1pPr>
              <a:defRPr sz="733"/>
            </a:lvl1pPr>
          </a:lstStyle>
          <a:p>
            <a:r>
              <a:rPr kumimoji="1" lang="en-US" altLang="ja-JP" dirty="0"/>
              <a:t>ICON</a:t>
            </a:r>
            <a:endParaRPr kumimoji="1" lang="ja-JP" altLang="en-US" dirty="0"/>
          </a:p>
        </p:txBody>
      </p:sp>
      <p:sp>
        <p:nvSpPr>
          <p:cNvPr id="17" name="テキスト プレースホルダー 11"/>
          <p:cNvSpPr>
            <a:spLocks noGrp="1"/>
          </p:cNvSpPr>
          <p:nvPr userDrawn="1">
            <p:ph type="body" sz="quarter" idx="31" hasCustomPrompt="1"/>
          </p:nvPr>
        </p:nvSpPr>
        <p:spPr>
          <a:xfrm>
            <a:off x="7714350" y="2032666"/>
            <a:ext cx="3981808" cy="788131"/>
          </a:xfrm>
          <a:prstGeom prst="rect">
            <a:avLst/>
          </a:prstGeom>
        </p:spPr>
        <p:txBody>
          <a:bodyPr anchor="ctr">
            <a:noAutofit/>
          </a:bodyPr>
          <a:lstStyle>
            <a:lvl1pPr algn="l">
              <a:lnSpc>
                <a:spcPct val="120000"/>
              </a:lnSpc>
              <a:defRPr sz="1200">
                <a:solidFill>
                  <a:schemeClr val="bg1"/>
                </a:solidFill>
                <a:latin typeface="+mn-lt"/>
              </a:defRPr>
            </a:lvl1pPr>
          </a:lstStyle>
          <a:p>
            <a:pPr lvl="0"/>
            <a:r>
              <a:rPr lang="en-US" altLang="ja-JP" dirty="0"/>
              <a:t>Text Here</a:t>
            </a:r>
            <a:endParaRPr lang="en-US" dirty="0"/>
          </a:p>
        </p:txBody>
      </p:sp>
      <p:sp>
        <p:nvSpPr>
          <p:cNvPr id="18" name="テキスト プレースホルダー 11"/>
          <p:cNvSpPr>
            <a:spLocks noGrp="1"/>
          </p:cNvSpPr>
          <p:nvPr userDrawn="1">
            <p:ph type="body" sz="quarter" idx="32" hasCustomPrompt="1"/>
          </p:nvPr>
        </p:nvSpPr>
        <p:spPr>
          <a:xfrm>
            <a:off x="7714350" y="2962109"/>
            <a:ext cx="3981808" cy="788131"/>
          </a:xfrm>
          <a:prstGeom prst="rect">
            <a:avLst/>
          </a:prstGeom>
        </p:spPr>
        <p:txBody>
          <a:bodyPr anchor="ctr">
            <a:noAutofit/>
          </a:bodyPr>
          <a:lstStyle>
            <a:lvl1pPr algn="l">
              <a:lnSpc>
                <a:spcPct val="120000"/>
              </a:lnSpc>
              <a:defRPr sz="1200">
                <a:solidFill>
                  <a:schemeClr val="bg1"/>
                </a:solidFill>
                <a:latin typeface="+mn-lt"/>
              </a:defRPr>
            </a:lvl1pPr>
          </a:lstStyle>
          <a:p>
            <a:pPr lvl="0"/>
            <a:r>
              <a:rPr lang="en-US" altLang="ja-JP" dirty="0"/>
              <a:t>Text Here</a:t>
            </a:r>
            <a:endParaRPr lang="en-US" dirty="0"/>
          </a:p>
        </p:txBody>
      </p:sp>
      <p:sp>
        <p:nvSpPr>
          <p:cNvPr id="19" name="テキスト プレースホルダー 11"/>
          <p:cNvSpPr>
            <a:spLocks noGrp="1"/>
          </p:cNvSpPr>
          <p:nvPr userDrawn="1">
            <p:ph type="body" sz="quarter" idx="33" hasCustomPrompt="1"/>
          </p:nvPr>
        </p:nvSpPr>
        <p:spPr>
          <a:xfrm>
            <a:off x="7714350" y="3879073"/>
            <a:ext cx="3981808" cy="788131"/>
          </a:xfrm>
          <a:prstGeom prst="rect">
            <a:avLst/>
          </a:prstGeom>
        </p:spPr>
        <p:txBody>
          <a:bodyPr anchor="ctr">
            <a:noAutofit/>
          </a:bodyPr>
          <a:lstStyle>
            <a:lvl1pPr algn="l">
              <a:lnSpc>
                <a:spcPct val="120000"/>
              </a:lnSpc>
              <a:defRPr sz="1200">
                <a:solidFill>
                  <a:schemeClr val="bg1"/>
                </a:solidFill>
                <a:latin typeface="+mn-lt"/>
              </a:defRPr>
            </a:lvl1pPr>
          </a:lstStyle>
          <a:p>
            <a:pPr lvl="0"/>
            <a:r>
              <a:rPr lang="en-US" altLang="ja-JP" dirty="0"/>
              <a:t>Text Here</a:t>
            </a:r>
            <a:endParaRPr lang="en-US" dirty="0"/>
          </a:p>
        </p:txBody>
      </p:sp>
      <p:sp>
        <p:nvSpPr>
          <p:cNvPr id="20" name="テキスト プレースホルダー 11"/>
          <p:cNvSpPr>
            <a:spLocks noGrp="1"/>
          </p:cNvSpPr>
          <p:nvPr userDrawn="1">
            <p:ph type="body" sz="quarter" idx="34" hasCustomPrompt="1"/>
          </p:nvPr>
        </p:nvSpPr>
        <p:spPr>
          <a:xfrm>
            <a:off x="7714350" y="4796373"/>
            <a:ext cx="3981808" cy="788131"/>
          </a:xfrm>
          <a:prstGeom prst="rect">
            <a:avLst/>
          </a:prstGeom>
        </p:spPr>
        <p:txBody>
          <a:bodyPr anchor="ctr">
            <a:noAutofit/>
          </a:bodyPr>
          <a:lstStyle>
            <a:lvl1pPr algn="l">
              <a:lnSpc>
                <a:spcPct val="120000"/>
              </a:lnSpc>
              <a:defRPr sz="1200">
                <a:solidFill>
                  <a:schemeClr val="bg1"/>
                </a:solidFill>
                <a:latin typeface="+mn-lt"/>
              </a:defRPr>
            </a:lvl1pPr>
          </a:lstStyle>
          <a:p>
            <a:pPr lvl="0"/>
            <a:r>
              <a:rPr lang="en-US" altLang="ja-JP" dirty="0"/>
              <a:t>Text Here</a:t>
            </a:r>
            <a:endParaRPr lang="en-US" dirty="0"/>
          </a:p>
        </p:txBody>
      </p:sp>
      <p:sp>
        <p:nvSpPr>
          <p:cNvPr id="21" name="テキスト プレースホルダー 11"/>
          <p:cNvSpPr>
            <a:spLocks noGrp="1"/>
          </p:cNvSpPr>
          <p:nvPr userDrawn="1">
            <p:ph type="body" sz="quarter" idx="14" hasCustomPrompt="1"/>
          </p:nvPr>
        </p:nvSpPr>
        <p:spPr>
          <a:xfrm>
            <a:off x="694840" y="2014562"/>
            <a:ext cx="4560309" cy="1475429"/>
          </a:xfrm>
          <a:prstGeom prst="rect">
            <a:avLst/>
          </a:prstGeom>
        </p:spPr>
        <p:txBody>
          <a:bodyPr anchor="b">
            <a:noAutofit/>
          </a:bodyPr>
          <a:lstStyle>
            <a:lvl1pPr algn="l">
              <a:lnSpc>
                <a:spcPct val="100000"/>
              </a:lnSpc>
              <a:spcBef>
                <a:spcPts val="0"/>
              </a:spcBef>
              <a:defRPr sz="2933" spc="0" baseline="0">
                <a:solidFill>
                  <a:schemeClr val="tx2"/>
                </a:solidFill>
                <a:latin typeface="Route 159 Light" pitchFamily="50" charset="0"/>
              </a:defRPr>
            </a:lvl1pPr>
          </a:lstStyle>
          <a:p>
            <a:pPr lvl="0"/>
            <a:r>
              <a:rPr lang="en-US" altLang="ja-JP" dirty="0"/>
              <a:t>Text Here</a:t>
            </a:r>
            <a:endParaRPr lang="en-US" dirty="0"/>
          </a:p>
        </p:txBody>
      </p:sp>
      <p:sp>
        <p:nvSpPr>
          <p:cNvPr id="22" name="テキスト プレースホルダー 11"/>
          <p:cNvSpPr>
            <a:spLocks noGrp="1"/>
          </p:cNvSpPr>
          <p:nvPr userDrawn="1">
            <p:ph type="body" sz="quarter" idx="15" hasCustomPrompt="1"/>
          </p:nvPr>
        </p:nvSpPr>
        <p:spPr>
          <a:xfrm>
            <a:off x="694840" y="4211308"/>
            <a:ext cx="4560309" cy="1703233"/>
          </a:xfrm>
          <a:prstGeom prst="rect">
            <a:avLst/>
          </a:prstGeom>
        </p:spPr>
        <p:txBody>
          <a:bodyPr anchor="t">
            <a:noAutofit/>
          </a:bodyPr>
          <a:lstStyle>
            <a:lvl1pPr algn="l">
              <a:lnSpc>
                <a:spcPct val="120000"/>
              </a:lnSpc>
              <a:defRPr sz="1333">
                <a:solidFill>
                  <a:schemeClr val="tx2"/>
                </a:solidFill>
                <a:latin typeface="+mn-lt"/>
              </a:defRPr>
            </a:lvl1pPr>
          </a:lstStyle>
          <a:p>
            <a:pPr lvl="0"/>
            <a:r>
              <a:rPr lang="en-US" altLang="ja-JP" dirty="0"/>
              <a:t>Text Here</a:t>
            </a:r>
            <a:endParaRPr lang="en-US" dirty="0"/>
          </a:p>
        </p:txBody>
      </p:sp>
    </p:spTree>
    <p:extLst>
      <p:ext uri="{BB962C8B-B14F-4D97-AF65-F5344CB8AC3E}">
        <p14:creationId xmlns:p14="http://schemas.microsoft.com/office/powerpoint/2010/main" val="2078804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1000"/>
                                        <p:tgtEl>
                                          <p:spTgt spid="6"/>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1000"/>
                                        <p:tgtEl>
                                          <p:spTgt spid="36"/>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fade">
                                      <p:cBhvr>
                                        <p:cTn id="44" dur="500"/>
                                        <p:tgtEl>
                                          <p:spTgt spid="19">
                                            <p:txEl>
                                              <p:pRg st="0" end="0"/>
                                            </p:txEl>
                                          </p:spTgt>
                                        </p:tgtEl>
                                      </p:cBhvr>
                                    </p:animEffect>
                                  </p:childTnLst>
                                </p:cTn>
                              </p:par>
                            </p:childTnLst>
                          </p:cTn>
                        </p:par>
                        <p:par>
                          <p:cTn id="45" fill="hold">
                            <p:stCondLst>
                              <p:cond delay="5000"/>
                            </p:stCondLst>
                            <p:childTnLst>
                              <p:par>
                                <p:cTn id="46" presetID="22" presetClass="entr" presetSubtype="8"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1000"/>
                                        <p:tgtEl>
                                          <p:spTgt spid="37"/>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fade">
                                      <p:cBhvr>
                                        <p:cTn id="55" dur="500"/>
                                        <p:tgtEl>
                                          <p:spTgt spid="20">
                                            <p:txEl>
                                              <p:pRg st="0" end="0"/>
                                            </p:txEl>
                                          </p:spTgt>
                                        </p:tgtEl>
                                      </p:cBhvr>
                                    </p:animEffect>
                                  </p:childTnLst>
                                </p:cTn>
                              </p:par>
                            </p:childTnLst>
                          </p:cTn>
                        </p:par>
                        <p:par>
                          <p:cTn id="56" fill="hold">
                            <p:stCondLst>
                              <p:cond delay="6500"/>
                            </p:stCondLst>
                            <p:childTnLst>
                              <p:par>
                                <p:cTn id="57" presetID="2" presetClass="entr" presetSubtype="9" decel="100000" fill="hold" grpId="0" nodeType="afterEffect">
                                  <p:stCondLst>
                                    <p:cond delay="0"/>
                                  </p:stCondLst>
                                  <p:iterate type="wd">
                                    <p:tmPct val="10000"/>
                                  </p:iterate>
                                  <p:childTnLst>
                                    <p:set>
                                      <p:cBhvr>
                                        <p:cTn id="58" dur="1" fill="hold">
                                          <p:stCondLst>
                                            <p:cond delay="0"/>
                                          </p:stCondLst>
                                        </p:cTn>
                                        <p:tgtEl>
                                          <p:spTgt spid="21">
                                            <p:txEl>
                                              <p:pRg st="0" end="0"/>
                                            </p:txEl>
                                          </p:spTgt>
                                        </p:tgtEl>
                                        <p:attrNameLst>
                                          <p:attrName>style.visibility</p:attrName>
                                        </p:attrNameLst>
                                      </p:cBhvr>
                                      <p:to>
                                        <p:strVal val="visible"/>
                                      </p:to>
                                    </p:set>
                                    <p:anim calcmode="lin" valueType="num">
                                      <p:cBhvr additive="base">
                                        <p:cTn id="5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61" fill="hold">
                            <p:stCondLst>
                              <p:cond delay="7050"/>
                            </p:stCondLst>
                            <p:childTnLst>
                              <p:par>
                                <p:cTn id="62" presetID="2" presetClass="entr" presetSubtype="8" decel="100000" fill="hold" grpId="0" nodeType="afterEffect">
                                  <p:stCondLst>
                                    <p:cond delay="50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0-#ppt_w/2"/>
                                          </p:val>
                                        </p:tav>
                                        <p:tav tm="100000">
                                          <p:val>
                                            <p:strVal val="#ppt_x"/>
                                          </p:val>
                                        </p:tav>
                                      </p:tavLst>
                                    </p:anim>
                                    <p:anim calcmode="lin" valueType="num">
                                      <p:cBhvr additive="base">
                                        <p:cTn id="65"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3" grpId="0"/>
      <p:bldP spid="14" grpId="0"/>
      <p:bldP spid="15" grpId="0"/>
      <p:bldP spid="16" grpId="0"/>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p:tmplLst>
          <p:tmpl>
            <p:tnLst>
              <p:par>
                <p:cTn presetID="2" presetClass="entr" presetSubtype="8" decel="100000" fill="hold" nodeType="afterEffect">
                  <p:stCondLst>
                    <p:cond delay="5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5" name="正方形/長方形 4"/>
          <p:cNvSpPr/>
          <p:nvPr userDrawn="1"/>
        </p:nvSpPr>
        <p:spPr>
          <a:xfrm>
            <a:off x="0" y="1"/>
            <a:ext cx="12190413" cy="352501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 name="フッター プレースホルダー 2"/>
          <p:cNvSpPr>
            <a:spLocks noGrp="1"/>
          </p:cNvSpPr>
          <p:nvPr>
            <p:ph type="ftr" sz="quarter" idx="10"/>
          </p:nvPr>
        </p:nvSpPr>
        <p:spPr>
          <a:xfrm>
            <a:off x="7006056" y="6309600"/>
            <a:ext cx="3860297" cy="365125"/>
          </a:xfrm>
          <a:prstGeom prst="rect">
            <a:avLst/>
          </a:prstGeom>
        </p:spPr>
        <p:txBody>
          <a:bodyPr/>
          <a:lstStyle/>
          <a:p>
            <a:r>
              <a:rPr lang="en-US" altLang="ja-JP"/>
              <a:t>The Power of PowerPoint | thepopp.com</a:t>
            </a:r>
            <a:endParaRPr lang="ja-JP" altLang="en-US" dirty="0"/>
          </a:p>
        </p:txBody>
      </p:sp>
      <p:sp>
        <p:nvSpPr>
          <p:cNvPr id="7" name="図プレースホルダー 6"/>
          <p:cNvSpPr>
            <a:spLocks noGrp="1"/>
          </p:cNvSpPr>
          <p:nvPr>
            <p:ph type="pic" sz="quarter" idx="12"/>
          </p:nvPr>
        </p:nvSpPr>
        <p:spPr>
          <a:xfrm>
            <a:off x="0" y="0"/>
            <a:ext cx="12190413" cy="3429000"/>
          </a:xfrm>
          <a:prstGeom prst="rect">
            <a:avLst/>
          </a:prstGeom>
        </p:spPr>
        <p:txBody>
          <a:bodyPr/>
          <a:lstStyle/>
          <a:p>
            <a:endParaRPr kumimoji="1" lang="ja-JP" altLang="en-US"/>
          </a:p>
        </p:txBody>
      </p:sp>
      <p:sp>
        <p:nvSpPr>
          <p:cNvPr id="8" name="テキスト プレースホルダー 5"/>
          <p:cNvSpPr>
            <a:spLocks noGrp="1"/>
          </p:cNvSpPr>
          <p:nvPr>
            <p:ph type="body" sz="quarter" idx="13" hasCustomPrompt="1"/>
          </p:nvPr>
        </p:nvSpPr>
        <p:spPr>
          <a:xfrm>
            <a:off x="1728023" y="2612910"/>
            <a:ext cx="1632111" cy="1632182"/>
          </a:xfrm>
          <a:prstGeom prst="ellipse">
            <a:avLst/>
          </a:prstGeom>
          <a:solidFill>
            <a:schemeClr val="accent1"/>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14" hasCustomPrompt="1"/>
          </p:nvPr>
        </p:nvSpPr>
        <p:spPr>
          <a:xfrm>
            <a:off x="5273906" y="2612910"/>
            <a:ext cx="1632111" cy="1632182"/>
          </a:xfrm>
          <a:prstGeom prst="ellipse">
            <a:avLst/>
          </a:prstGeom>
          <a:solidFill>
            <a:schemeClr val="accent3"/>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5" hasCustomPrompt="1"/>
          </p:nvPr>
        </p:nvSpPr>
        <p:spPr>
          <a:xfrm>
            <a:off x="8832504" y="2612910"/>
            <a:ext cx="1632111" cy="1632182"/>
          </a:xfrm>
          <a:prstGeom prst="ellipse">
            <a:avLst/>
          </a:prstGeom>
          <a:solidFill>
            <a:schemeClr val="accent2"/>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3" name="図プレースホルダー 12"/>
          <p:cNvSpPr>
            <a:spLocks noGrp="1"/>
          </p:cNvSpPr>
          <p:nvPr>
            <p:ph type="pic" sz="quarter" idx="17" hasCustomPrompt="1"/>
          </p:nvPr>
        </p:nvSpPr>
        <p:spPr>
          <a:xfrm>
            <a:off x="2256058" y="3140968"/>
            <a:ext cx="576039" cy="576064"/>
          </a:xfrm>
          <a:prstGeom prst="rect">
            <a:avLst/>
          </a:prstGeom>
        </p:spPr>
        <p:txBody>
          <a:bodyPr>
            <a:normAutofit/>
          </a:bodyPr>
          <a:lstStyle>
            <a:lvl1pPr>
              <a:defRPr sz="1067"/>
            </a:lvl1pPr>
          </a:lstStyle>
          <a:p>
            <a:r>
              <a:rPr kumimoji="1" lang="en-US" altLang="ja-JP" dirty="0"/>
              <a:t>Icon</a:t>
            </a:r>
            <a:endParaRPr kumimoji="1" lang="ja-JP" altLang="en-US" dirty="0"/>
          </a:p>
        </p:txBody>
      </p:sp>
      <p:sp>
        <p:nvSpPr>
          <p:cNvPr id="14" name="図プレースホルダー 12"/>
          <p:cNvSpPr>
            <a:spLocks noGrp="1"/>
          </p:cNvSpPr>
          <p:nvPr>
            <p:ph type="pic" sz="quarter" idx="18" hasCustomPrompt="1"/>
          </p:nvPr>
        </p:nvSpPr>
        <p:spPr>
          <a:xfrm>
            <a:off x="9360540" y="3140968"/>
            <a:ext cx="576039" cy="576064"/>
          </a:xfrm>
          <a:prstGeom prst="rect">
            <a:avLst/>
          </a:prstGeom>
        </p:spPr>
        <p:txBody>
          <a:bodyPr>
            <a:normAutofit/>
          </a:bodyPr>
          <a:lstStyle>
            <a:lvl1pPr>
              <a:defRPr sz="1067"/>
            </a:lvl1pPr>
          </a:lstStyle>
          <a:p>
            <a:r>
              <a:rPr kumimoji="1" lang="en-US" altLang="ja-JP" dirty="0"/>
              <a:t>Icon</a:t>
            </a:r>
            <a:endParaRPr kumimoji="1" lang="ja-JP" altLang="en-US" dirty="0"/>
          </a:p>
        </p:txBody>
      </p:sp>
      <p:sp>
        <p:nvSpPr>
          <p:cNvPr id="15" name="図プレースホルダー 12"/>
          <p:cNvSpPr>
            <a:spLocks noGrp="1"/>
          </p:cNvSpPr>
          <p:nvPr>
            <p:ph type="pic" sz="quarter" idx="19" hasCustomPrompt="1"/>
          </p:nvPr>
        </p:nvSpPr>
        <p:spPr>
          <a:xfrm>
            <a:off x="5801942" y="3140968"/>
            <a:ext cx="576039" cy="576064"/>
          </a:xfrm>
          <a:prstGeom prst="rect">
            <a:avLst/>
          </a:prstGeom>
        </p:spPr>
        <p:txBody>
          <a:bodyPr>
            <a:normAutofit/>
          </a:bodyPr>
          <a:lstStyle>
            <a:lvl1pPr>
              <a:defRPr sz="1067"/>
            </a:lvl1pPr>
          </a:lstStyle>
          <a:p>
            <a:r>
              <a:rPr kumimoji="1" lang="en-US" altLang="ja-JP" dirty="0"/>
              <a:t>Icon</a:t>
            </a:r>
            <a:endParaRPr kumimoji="1" lang="ja-JP" altLang="en-US" dirty="0"/>
          </a:p>
        </p:txBody>
      </p:sp>
      <p:sp>
        <p:nvSpPr>
          <p:cNvPr id="16" name="テキスト プレースホルダー 6"/>
          <p:cNvSpPr>
            <a:spLocks noGrp="1"/>
          </p:cNvSpPr>
          <p:nvPr>
            <p:ph type="body" sz="quarter" idx="20" hasCustomPrompt="1"/>
          </p:nvPr>
        </p:nvSpPr>
        <p:spPr>
          <a:xfrm>
            <a:off x="1151984" y="4293096"/>
            <a:ext cx="2807121" cy="480053"/>
          </a:xfrm>
          <a:prstGeom prst="rect">
            <a:avLst/>
          </a:prstGeom>
        </p:spPr>
        <p:txBody>
          <a:bodyPr anchor="t">
            <a:noAutofit/>
          </a:bodyPr>
          <a:lstStyle>
            <a:lvl1pPr algn="ctr">
              <a:defRPr sz="2133"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21" hasCustomPrompt="1"/>
          </p:nvPr>
        </p:nvSpPr>
        <p:spPr>
          <a:xfrm>
            <a:off x="4701025" y="4293096"/>
            <a:ext cx="2807121" cy="480053"/>
          </a:xfrm>
          <a:prstGeom prst="rect">
            <a:avLst/>
          </a:prstGeom>
        </p:spPr>
        <p:txBody>
          <a:bodyPr anchor="t">
            <a:noAutofit/>
          </a:bodyPr>
          <a:lstStyle>
            <a:lvl1pPr algn="ctr">
              <a:defRPr sz="2133"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2" hasCustomPrompt="1"/>
          </p:nvPr>
        </p:nvSpPr>
        <p:spPr>
          <a:xfrm>
            <a:off x="8262779" y="4291533"/>
            <a:ext cx="2807121" cy="480053"/>
          </a:xfrm>
          <a:prstGeom prst="rect">
            <a:avLst/>
          </a:prstGeom>
        </p:spPr>
        <p:txBody>
          <a:bodyPr anchor="t">
            <a:noAutofit/>
          </a:bodyPr>
          <a:lstStyle>
            <a:lvl1pPr algn="ctr">
              <a:defRPr sz="2133"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3" hasCustomPrompt="1"/>
          </p:nvPr>
        </p:nvSpPr>
        <p:spPr>
          <a:xfrm>
            <a:off x="1006861" y="4879332"/>
            <a:ext cx="3168215" cy="1191525"/>
          </a:xfrm>
          <a:prstGeom prst="rect">
            <a:avLst/>
          </a:prstGeo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4" hasCustomPrompt="1"/>
          </p:nvPr>
        </p:nvSpPr>
        <p:spPr>
          <a:xfrm>
            <a:off x="4509074" y="4879332"/>
            <a:ext cx="3168215" cy="1191525"/>
          </a:xfrm>
          <a:prstGeom prst="rect">
            <a:avLst/>
          </a:prstGeo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5" hasCustomPrompt="1"/>
          </p:nvPr>
        </p:nvSpPr>
        <p:spPr>
          <a:xfrm>
            <a:off x="8111342" y="4877768"/>
            <a:ext cx="3168215" cy="1191525"/>
          </a:xfrm>
          <a:prstGeom prst="rect">
            <a:avLst/>
          </a:prstGeo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2" name="正方形/長方形 21"/>
          <p:cNvSpPr/>
          <p:nvPr userDrawn="1"/>
        </p:nvSpPr>
        <p:spPr>
          <a:xfrm>
            <a:off x="1468614" y="4821155"/>
            <a:ext cx="2160146"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正方形/長方形 22"/>
          <p:cNvSpPr/>
          <p:nvPr userDrawn="1"/>
        </p:nvSpPr>
        <p:spPr>
          <a:xfrm>
            <a:off x="4970826" y="4821155"/>
            <a:ext cx="2160146"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4" name="正方形/長方形 23"/>
          <p:cNvSpPr/>
          <p:nvPr userDrawn="1"/>
        </p:nvSpPr>
        <p:spPr>
          <a:xfrm>
            <a:off x="8573095" y="4821155"/>
            <a:ext cx="2160146"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2"/>
              </a:solidFill>
            </a:endParaRPr>
          </a:p>
        </p:txBody>
      </p:sp>
      <p:sp>
        <p:nvSpPr>
          <p:cNvPr id="25" name="スライド番号プレースホルダー 5"/>
          <p:cNvSpPr>
            <a:spLocks noGrp="1"/>
          </p:cNvSpPr>
          <p:nvPr>
            <p:ph type="sldNum" sz="quarter" idx="4"/>
          </p:nvPr>
        </p:nvSpPr>
        <p:spPr>
          <a:xfrm>
            <a:off x="11423567" y="6288526"/>
            <a:ext cx="720049" cy="365125"/>
          </a:xfrm>
          <a:prstGeom prst="rect">
            <a:avLst/>
          </a:prstGeom>
        </p:spPr>
        <p:txBody>
          <a:bodyPr vert="horz" lIns="163275" tIns="81638" rIns="163275" bIns="81638" rtlCol="0" anchor="ctr"/>
          <a:lstStyle>
            <a:lvl1pPr algn="ctr">
              <a:defRPr sz="1866">
                <a:solidFill>
                  <a:schemeClr val="bg1"/>
                </a:solidFill>
              </a:defRPr>
            </a:lvl1p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2842278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nodePh="1">
                                  <p:stCondLst>
                                    <p:cond delay="250"/>
                                  </p:stCondLst>
                                  <p:endCondLst>
                                    <p:cond evt="begin" delay="0">
                                      <p:tn val="8"/>
                                    </p:cond>
                                  </p:end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par>
                          <p:cTn id="11" fill="hold">
                            <p:stCondLst>
                              <p:cond delay="750"/>
                            </p:stCondLst>
                            <p:childTnLst>
                              <p:par>
                                <p:cTn id="12" presetID="2" presetClass="entr" presetSubtype="1" decel="10000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ppt_x"/>
                                          </p:val>
                                        </p:tav>
                                        <p:tav tm="100000">
                                          <p:val>
                                            <p:strVal val="#ppt_x"/>
                                          </p:val>
                                        </p:tav>
                                      </p:tavLst>
                                    </p:anim>
                                    <p:anim calcmode="lin" valueType="num">
                                      <p:cBhvr additive="base">
                                        <p:cTn id="15" dur="1000" fill="hold"/>
                                        <p:tgtEl>
                                          <p:spTgt spid="8"/>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000" fill="hold"/>
                                        <p:tgtEl>
                                          <p:spTgt spid="13"/>
                                        </p:tgtEl>
                                        <p:attrNameLst>
                                          <p:attrName>ppt_x</p:attrName>
                                        </p:attrNameLst>
                                      </p:cBhvr>
                                      <p:tavLst>
                                        <p:tav tm="0">
                                          <p:val>
                                            <p:strVal val="#ppt_x"/>
                                          </p:val>
                                        </p:tav>
                                        <p:tav tm="100000">
                                          <p:val>
                                            <p:strVal val="#ppt_x"/>
                                          </p:val>
                                        </p:tav>
                                      </p:tavLst>
                                    </p:anim>
                                    <p:anim calcmode="lin" valueType="num">
                                      <p:cBhvr additive="base">
                                        <p:cTn id="19" dur="1000" fill="hold"/>
                                        <p:tgtEl>
                                          <p:spTgt spid="13"/>
                                        </p:tgtEl>
                                        <p:attrNameLst>
                                          <p:attrName>ppt_y</p:attrName>
                                        </p:attrNameLst>
                                      </p:cBhvr>
                                      <p:tavLst>
                                        <p:tav tm="0">
                                          <p:val>
                                            <p:strVal val="0-#ppt_h/2"/>
                                          </p:val>
                                        </p:tav>
                                        <p:tav tm="100000">
                                          <p:val>
                                            <p:strVal val="#ppt_y"/>
                                          </p:val>
                                        </p:tav>
                                      </p:tavLst>
                                    </p:anim>
                                  </p:childTnLst>
                                </p:cTn>
                              </p:par>
                              <p:par>
                                <p:cTn id="20" presetID="45" presetClass="entr" presetSubtype="0" fill="hold" grpId="1"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ppt_w</p:attrName>
                                        </p:attrNameLst>
                                      </p:cBhvr>
                                      <p:tavLst>
                                        <p:tav tm="0" fmla="#ppt_w*sin(2.5*pi*$)">
                                          <p:val>
                                            <p:fltVal val="0"/>
                                          </p:val>
                                        </p:tav>
                                        <p:tav tm="100000">
                                          <p:val>
                                            <p:fltVal val="1"/>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childTnLst>
                                </p:cTn>
                              </p:par>
                              <p:par>
                                <p:cTn id="25" presetID="45" presetClass="entr"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ppt_w</p:attrName>
                                        </p:attrNameLst>
                                      </p:cBhvr>
                                      <p:tavLst>
                                        <p:tav tm="0" fmla="#ppt_w*sin(2.5*pi*$)">
                                          <p:val>
                                            <p:fltVal val="0"/>
                                          </p:val>
                                        </p:tav>
                                        <p:tav tm="100000">
                                          <p:val>
                                            <p:fltVal val="1"/>
                                          </p:val>
                                        </p:tav>
                                      </p:tavLst>
                                    </p:anim>
                                    <p:anim calcmode="lin" valueType="num">
                                      <p:cBhvr>
                                        <p:cTn id="29" dur="1000" fill="hold"/>
                                        <p:tgtEl>
                                          <p:spTgt spid="13"/>
                                        </p:tgtEl>
                                        <p:attrNameLst>
                                          <p:attrName>ppt_h</p:attrName>
                                        </p:attrNameLst>
                                      </p:cBhvr>
                                      <p:tavLst>
                                        <p:tav tm="0">
                                          <p:val>
                                            <p:strVal val="#ppt_h"/>
                                          </p:val>
                                        </p:tav>
                                        <p:tav tm="100000">
                                          <p:val>
                                            <p:strVal val="#ppt_h"/>
                                          </p:val>
                                        </p:tav>
                                      </p:tavLst>
                                    </p:anim>
                                  </p:childTnLst>
                                </p:cTn>
                              </p:par>
                            </p:childTnLst>
                          </p:cTn>
                        </p:par>
                        <p:par>
                          <p:cTn id="30" fill="hold">
                            <p:stCondLst>
                              <p:cond delay="1750"/>
                            </p:stCondLst>
                            <p:childTnLst>
                              <p:par>
                                <p:cTn id="31" presetID="2" presetClass="entr" presetSubtype="4" decel="100000" fill="hold" grpId="0" nodeType="after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 calcmode="lin" valueType="num">
                                      <p:cBhvr additive="base">
                                        <p:cTn id="3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1" decel="10000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1000" fill="hold"/>
                                        <p:tgtEl>
                                          <p:spTgt spid="11"/>
                                        </p:tgtEl>
                                        <p:attrNameLst>
                                          <p:attrName>ppt_x</p:attrName>
                                        </p:attrNameLst>
                                      </p:cBhvr>
                                      <p:tavLst>
                                        <p:tav tm="0">
                                          <p:val>
                                            <p:strVal val="#ppt_x"/>
                                          </p:val>
                                        </p:tav>
                                        <p:tav tm="100000">
                                          <p:val>
                                            <p:strVal val="#ppt_x"/>
                                          </p:val>
                                        </p:tav>
                                      </p:tavLst>
                                    </p:anim>
                                    <p:anim calcmode="lin" valueType="num">
                                      <p:cBhvr additive="base">
                                        <p:cTn id="47" dur="1000" fill="hold"/>
                                        <p:tgtEl>
                                          <p:spTgt spid="11"/>
                                        </p:tgtEl>
                                        <p:attrNameLst>
                                          <p:attrName>ppt_y</p:attrName>
                                        </p:attrNameLst>
                                      </p:cBhvr>
                                      <p:tavLst>
                                        <p:tav tm="0">
                                          <p:val>
                                            <p:strVal val="0-#ppt_h/2"/>
                                          </p:val>
                                        </p:tav>
                                        <p:tav tm="100000">
                                          <p:val>
                                            <p:strVal val="#ppt_y"/>
                                          </p:val>
                                        </p:tav>
                                      </p:tavLst>
                                    </p:anim>
                                  </p:childTnLst>
                                </p:cTn>
                              </p:par>
                              <p:par>
                                <p:cTn id="48" presetID="2" presetClass="entr" presetSubtype="1" decel="10000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1000" fill="hold"/>
                                        <p:tgtEl>
                                          <p:spTgt spid="15"/>
                                        </p:tgtEl>
                                        <p:attrNameLst>
                                          <p:attrName>ppt_x</p:attrName>
                                        </p:attrNameLst>
                                      </p:cBhvr>
                                      <p:tavLst>
                                        <p:tav tm="0">
                                          <p:val>
                                            <p:strVal val="#ppt_x"/>
                                          </p:val>
                                        </p:tav>
                                        <p:tav tm="100000">
                                          <p:val>
                                            <p:strVal val="#ppt_x"/>
                                          </p:val>
                                        </p:tav>
                                      </p:tavLst>
                                    </p:anim>
                                    <p:anim calcmode="lin" valueType="num">
                                      <p:cBhvr additive="base">
                                        <p:cTn id="51" dur="1000" fill="hold"/>
                                        <p:tgtEl>
                                          <p:spTgt spid="15"/>
                                        </p:tgtEl>
                                        <p:attrNameLst>
                                          <p:attrName>ppt_y</p:attrName>
                                        </p:attrNameLst>
                                      </p:cBhvr>
                                      <p:tavLst>
                                        <p:tav tm="0">
                                          <p:val>
                                            <p:strVal val="0-#ppt_h/2"/>
                                          </p:val>
                                        </p:tav>
                                        <p:tav tm="100000">
                                          <p:val>
                                            <p:strVal val="#ppt_y"/>
                                          </p:val>
                                        </p:tav>
                                      </p:tavLst>
                                    </p:anim>
                                  </p:childTnLst>
                                </p:cTn>
                              </p:par>
                              <p:par>
                                <p:cTn id="52" presetID="45" presetClass="entr" presetSubtype="0" fill="hold" grpId="1"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ppt_w</p:attrName>
                                        </p:attrNameLst>
                                      </p:cBhvr>
                                      <p:tavLst>
                                        <p:tav tm="0" fmla="#ppt_w*sin(2.5*pi*$)">
                                          <p:val>
                                            <p:fltVal val="0"/>
                                          </p:val>
                                        </p:tav>
                                        <p:tav tm="100000">
                                          <p:val>
                                            <p:fltVal val="1"/>
                                          </p:val>
                                        </p:tav>
                                      </p:tavLst>
                                    </p:anim>
                                    <p:anim calcmode="lin" valueType="num">
                                      <p:cBhvr>
                                        <p:cTn id="56" dur="1000" fill="hold"/>
                                        <p:tgtEl>
                                          <p:spTgt spid="11"/>
                                        </p:tgtEl>
                                        <p:attrNameLst>
                                          <p:attrName>ppt_h</p:attrName>
                                        </p:attrNameLst>
                                      </p:cBhvr>
                                      <p:tavLst>
                                        <p:tav tm="0">
                                          <p:val>
                                            <p:strVal val="#ppt_h"/>
                                          </p:val>
                                        </p:tav>
                                        <p:tav tm="100000">
                                          <p:val>
                                            <p:strVal val="#ppt_h"/>
                                          </p:val>
                                        </p:tav>
                                      </p:tavLst>
                                    </p:anim>
                                  </p:childTnLst>
                                </p:cTn>
                              </p:par>
                              <p:par>
                                <p:cTn id="57" presetID="45" presetClass="entr" presetSubtype="0" fill="hold" grpId="1"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ppt_w</p:attrName>
                                        </p:attrNameLst>
                                      </p:cBhvr>
                                      <p:tavLst>
                                        <p:tav tm="0" fmla="#ppt_w*sin(2.5*pi*$)">
                                          <p:val>
                                            <p:fltVal val="0"/>
                                          </p:val>
                                        </p:tav>
                                        <p:tav tm="100000">
                                          <p:val>
                                            <p:fltVal val="1"/>
                                          </p:val>
                                        </p:tav>
                                      </p:tavLst>
                                    </p:anim>
                                    <p:anim calcmode="lin" valueType="num">
                                      <p:cBhvr>
                                        <p:cTn id="61" dur="1000" fill="hold"/>
                                        <p:tgtEl>
                                          <p:spTgt spid="15"/>
                                        </p:tgtEl>
                                        <p:attrNameLst>
                                          <p:attrName>ppt_h</p:attrName>
                                        </p:attrNameLst>
                                      </p:cBhvr>
                                      <p:tavLst>
                                        <p:tav tm="0">
                                          <p:val>
                                            <p:strVal val="#ppt_h"/>
                                          </p:val>
                                        </p:tav>
                                        <p:tav tm="100000">
                                          <p:val>
                                            <p:strVal val="#ppt_h"/>
                                          </p:val>
                                        </p:tav>
                                      </p:tavLst>
                                    </p:anim>
                                  </p:childTnLst>
                                </p:cTn>
                              </p:par>
                            </p:childTnLst>
                          </p:cTn>
                        </p:par>
                        <p:par>
                          <p:cTn id="62" fill="hold">
                            <p:stCondLst>
                              <p:cond delay="3250"/>
                            </p:stCondLst>
                            <p:childTnLst>
                              <p:par>
                                <p:cTn id="63" presetID="2" presetClass="entr" presetSubtype="4" decel="100000" fill="hold" grpId="0" nodeType="afterEffect">
                                  <p:stCondLst>
                                    <p:cond delay="0"/>
                                  </p:stCondLst>
                                  <p:childTnLst>
                                    <p:set>
                                      <p:cBhvr>
                                        <p:cTn id="64" dur="1" fill="hold">
                                          <p:stCondLst>
                                            <p:cond delay="0"/>
                                          </p:stCondLst>
                                        </p:cTn>
                                        <p:tgtEl>
                                          <p:spTgt spid="17">
                                            <p:txEl>
                                              <p:pRg st="0" end="0"/>
                                            </p:txEl>
                                          </p:spTgt>
                                        </p:tgtEl>
                                        <p:attrNameLst>
                                          <p:attrName>style.visibility</p:attrName>
                                        </p:attrNameLst>
                                      </p:cBhvr>
                                      <p:to>
                                        <p:strVal val="visible"/>
                                      </p:to>
                                    </p:set>
                                    <p:anim calcmode="lin" valueType="num">
                                      <p:cBhvr additive="base">
                                        <p:cTn id="6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0"/>
                                  </p:stCondLst>
                                  <p:childTnLst>
                                    <p:set>
                                      <p:cBhvr>
                                        <p:cTn id="68" dur="1" fill="hold">
                                          <p:stCondLst>
                                            <p:cond delay="0"/>
                                          </p:stCondLst>
                                        </p:cTn>
                                        <p:tgtEl>
                                          <p:spTgt spid="20">
                                            <p:txEl>
                                              <p:pRg st="0" end="0"/>
                                            </p:txEl>
                                          </p:spTgt>
                                        </p:tgtEl>
                                        <p:attrNameLst>
                                          <p:attrName>style.visibility</p:attrName>
                                        </p:attrNameLst>
                                      </p:cBhvr>
                                      <p:to>
                                        <p:strVal val="visible"/>
                                      </p:to>
                                    </p:set>
                                    <p:anim calcmode="lin" valueType="num">
                                      <p:cBhvr additive="base">
                                        <p:cTn id="6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71" presetID="2" presetClass="entr" presetSubtype="4" decel="10000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par>
                          <p:cTn id="75" fill="hold">
                            <p:stCondLst>
                              <p:cond delay="3750"/>
                            </p:stCondLst>
                            <p:childTnLst>
                              <p:par>
                                <p:cTn id="76" presetID="2" presetClass="entr" presetSubtype="1" decel="100000"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1000" fill="hold"/>
                                        <p:tgtEl>
                                          <p:spTgt spid="12"/>
                                        </p:tgtEl>
                                        <p:attrNameLst>
                                          <p:attrName>ppt_x</p:attrName>
                                        </p:attrNameLst>
                                      </p:cBhvr>
                                      <p:tavLst>
                                        <p:tav tm="0">
                                          <p:val>
                                            <p:strVal val="#ppt_x"/>
                                          </p:val>
                                        </p:tav>
                                        <p:tav tm="100000">
                                          <p:val>
                                            <p:strVal val="#ppt_x"/>
                                          </p:val>
                                        </p:tav>
                                      </p:tavLst>
                                    </p:anim>
                                    <p:anim calcmode="lin" valueType="num">
                                      <p:cBhvr additive="base">
                                        <p:cTn id="79" dur="1000" fill="hold"/>
                                        <p:tgtEl>
                                          <p:spTgt spid="12"/>
                                        </p:tgtEl>
                                        <p:attrNameLst>
                                          <p:attrName>ppt_y</p:attrName>
                                        </p:attrNameLst>
                                      </p:cBhvr>
                                      <p:tavLst>
                                        <p:tav tm="0">
                                          <p:val>
                                            <p:strVal val="0-#ppt_h/2"/>
                                          </p:val>
                                        </p:tav>
                                        <p:tav tm="100000">
                                          <p:val>
                                            <p:strVal val="#ppt_y"/>
                                          </p:val>
                                        </p:tav>
                                      </p:tavLst>
                                    </p:anim>
                                  </p:childTnLst>
                                </p:cTn>
                              </p:par>
                              <p:par>
                                <p:cTn id="80" presetID="2" presetClass="entr" presetSubtype="1" decel="100000"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1000" fill="hold"/>
                                        <p:tgtEl>
                                          <p:spTgt spid="14"/>
                                        </p:tgtEl>
                                        <p:attrNameLst>
                                          <p:attrName>ppt_x</p:attrName>
                                        </p:attrNameLst>
                                      </p:cBhvr>
                                      <p:tavLst>
                                        <p:tav tm="0">
                                          <p:val>
                                            <p:strVal val="#ppt_x"/>
                                          </p:val>
                                        </p:tav>
                                        <p:tav tm="100000">
                                          <p:val>
                                            <p:strVal val="#ppt_x"/>
                                          </p:val>
                                        </p:tav>
                                      </p:tavLst>
                                    </p:anim>
                                    <p:anim calcmode="lin" valueType="num">
                                      <p:cBhvr additive="base">
                                        <p:cTn id="83" dur="1000" fill="hold"/>
                                        <p:tgtEl>
                                          <p:spTgt spid="14"/>
                                        </p:tgtEl>
                                        <p:attrNameLst>
                                          <p:attrName>ppt_y</p:attrName>
                                        </p:attrNameLst>
                                      </p:cBhvr>
                                      <p:tavLst>
                                        <p:tav tm="0">
                                          <p:val>
                                            <p:strVal val="0-#ppt_h/2"/>
                                          </p:val>
                                        </p:tav>
                                        <p:tav tm="100000">
                                          <p:val>
                                            <p:strVal val="#ppt_y"/>
                                          </p:val>
                                        </p:tav>
                                      </p:tavLst>
                                    </p:anim>
                                  </p:childTnLst>
                                </p:cTn>
                              </p:par>
                              <p:par>
                                <p:cTn id="84" presetID="45" presetClass="entr" presetSubtype="0" fill="hold" grpId="1"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ppt_w</p:attrName>
                                        </p:attrNameLst>
                                      </p:cBhvr>
                                      <p:tavLst>
                                        <p:tav tm="0" fmla="#ppt_w*sin(2.5*pi*$)">
                                          <p:val>
                                            <p:fltVal val="0"/>
                                          </p:val>
                                        </p:tav>
                                        <p:tav tm="100000">
                                          <p:val>
                                            <p:fltVal val="1"/>
                                          </p:val>
                                        </p:tav>
                                      </p:tavLst>
                                    </p:anim>
                                    <p:anim calcmode="lin" valueType="num">
                                      <p:cBhvr>
                                        <p:cTn id="88" dur="1000" fill="hold"/>
                                        <p:tgtEl>
                                          <p:spTgt spid="12"/>
                                        </p:tgtEl>
                                        <p:attrNameLst>
                                          <p:attrName>ppt_h</p:attrName>
                                        </p:attrNameLst>
                                      </p:cBhvr>
                                      <p:tavLst>
                                        <p:tav tm="0">
                                          <p:val>
                                            <p:strVal val="#ppt_h"/>
                                          </p:val>
                                        </p:tav>
                                        <p:tav tm="100000">
                                          <p:val>
                                            <p:strVal val="#ppt_h"/>
                                          </p:val>
                                        </p:tav>
                                      </p:tavLst>
                                    </p:anim>
                                  </p:childTnLst>
                                </p:cTn>
                              </p:par>
                              <p:par>
                                <p:cTn id="89" presetID="45" presetClass="entr" presetSubtype="0" fill="hold" grpId="1"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ppt_w</p:attrName>
                                        </p:attrNameLst>
                                      </p:cBhvr>
                                      <p:tavLst>
                                        <p:tav tm="0" fmla="#ppt_w*sin(2.5*pi*$)">
                                          <p:val>
                                            <p:fltVal val="0"/>
                                          </p:val>
                                        </p:tav>
                                        <p:tav tm="100000">
                                          <p:val>
                                            <p:fltVal val="1"/>
                                          </p:val>
                                        </p:tav>
                                      </p:tavLst>
                                    </p:anim>
                                    <p:anim calcmode="lin" valueType="num">
                                      <p:cBhvr>
                                        <p:cTn id="93" dur="1000" fill="hold"/>
                                        <p:tgtEl>
                                          <p:spTgt spid="14"/>
                                        </p:tgtEl>
                                        <p:attrNameLst>
                                          <p:attrName>ppt_h</p:attrName>
                                        </p:attrNameLst>
                                      </p:cBhvr>
                                      <p:tavLst>
                                        <p:tav tm="0">
                                          <p:val>
                                            <p:strVal val="#ppt_h"/>
                                          </p:val>
                                        </p:tav>
                                        <p:tav tm="100000">
                                          <p:val>
                                            <p:strVal val="#ppt_h"/>
                                          </p:val>
                                        </p:tav>
                                      </p:tavLst>
                                    </p:anim>
                                  </p:childTnLst>
                                </p:cTn>
                              </p:par>
                            </p:childTnLst>
                          </p:cTn>
                        </p:par>
                        <p:par>
                          <p:cTn id="94" fill="hold">
                            <p:stCondLst>
                              <p:cond delay="4750"/>
                            </p:stCondLst>
                            <p:childTnLst>
                              <p:par>
                                <p:cTn id="95" presetID="2" presetClass="entr" presetSubtype="4" decel="100000" fill="hold" grpId="0" nodeType="afterEffect">
                                  <p:stCondLst>
                                    <p:cond delay="0"/>
                                  </p:stCondLst>
                                  <p:childTnLst>
                                    <p:set>
                                      <p:cBhvr>
                                        <p:cTn id="96" dur="1" fill="hold">
                                          <p:stCondLst>
                                            <p:cond delay="0"/>
                                          </p:stCondLst>
                                        </p:cTn>
                                        <p:tgtEl>
                                          <p:spTgt spid="18">
                                            <p:txEl>
                                              <p:pRg st="0" end="0"/>
                                            </p:txEl>
                                          </p:spTgt>
                                        </p:tgtEl>
                                        <p:attrNameLst>
                                          <p:attrName>style.visibility</p:attrName>
                                        </p:attrNameLst>
                                      </p:cBhvr>
                                      <p:to>
                                        <p:strVal val="visible"/>
                                      </p:to>
                                    </p:set>
                                    <p:anim calcmode="lin" valueType="num">
                                      <p:cBhvr additive="base">
                                        <p:cTn id="9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99" presetID="2" presetClass="entr" presetSubtype="4" decel="100000" fill="hold" grpId="0" nodeType="withEffect">
                                  <p:stCondLst>
                                    <p:cond delay="0"/>
                                  </p:stCondLst>
                                  <p:childTnLst>
                                    <p:set>
                                      <p:cBhvr>
                                        <p:cTn id="100" dur="1" fill="hold">
                                          <p:stCondLst>
                                            <p:cond delay="0"/>
                                          </p:stCondLst>
                                        </p:cTn>
                                        <p:tgtEl>
                                          <p:spTgt spid="21">
                                            <p:txEl>
                                              <p:pRg st="0" end="0"/>
                                            </p:txEl>
                                          </p:spTgt>
                                        </p:tgtEl>
                                        <p:attrNameLst>
                                          <p:attrName>style.visibility</p:attrName>
                                        </p:attrNameLst>
                                      </p:cBhvr>
                                      <p:to>
                                        <p:strVal val="visible"/>
                                      </p:to>
                                    </p:set>
                                    <p:anim calcmode="lin" valueType="num">
                                      <p:cBhvr additive="base">
                                        <p:cTn id="10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103" presetID="2" presetClass="entr" presetSubtype="4" decel="100000"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additive="base">
                                        <p:cTn id="105" dur="500" fill="hold"/>
                                        <p:tgtEl>
                                          <p:spTgt spid="24"/>
                                        </p:tgtEl>
                                        <p:attrNameLst>
                                          <p:attrName>ppt_x</p:attrName>
                                        </p:attrNameLst>
                                      </p:cBhvr>
                                      <p:tavLst>
                                        <p:tav tm="0">
                                          <p:val>
                                            <p:strVal val="#ppt_x"/>
                                          </p:val>
                                        </p:tav>
                                        <p:tav tm="100000">
                                          <p:val>
                                            <p:strVal val="#ppt_x"/>
                                          </p:val>
                                        </p:tav>
                                      </p:tavLst>
                                    </p:anim>
                                    <p:anim calcmode="lin" valueType="num">
                                      <p:cBhvr additive="base">
                                        <p:cTn id="10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tmplLst>
          <p:tmpl>
            <p:tnLst>
              <p:par>
                <p:cTn presetID="2" presetClass="entr" presetSubtype="1"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8" grpId="1" animBg="1">
        <p:tmplLst>
          <p:tmpl>
            <p:tnLst>
              <p:par>
                <p:cTn presetID="45"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ppt_w</p:attrName>
                        </p:attrNameLst>
                      </p:cBhvr>
                      <p:tavLst>
                        <p:tav tm="0" fmla="#ppt_w*sin(2.5*pi*$)">
                          <p:val>
                            <p:fltVal val="0"/>
                          </p:val>
                        </p:tav>
                        <p:tav tm="100000">
                          <p:val>
                            <p:fltVal val="1"/>
                          </p:val>
                        </p:tav>
                      </p:tavLst>
                    </p:anim>
                    <p:anim calcmode="lin" valueType="num">
                      <p:cBhvr>
                        <p:cTn dur="1000" fill="hold"/>
                        <p:tgtEl>
                          <p:spTgt spid="8"/>
                        </p:tgtEl>
                        <p:attrNameLst>
                          <p:attrName>ppt_h</p:attrName>
                        </p:attrNameLst>
                      </p:cBhvr>
                      <p:tavLst>
                        <p:tav tm="0">
                          <p:val>
                            <p:strVal val="#ppt_h"/>
                          </p:val>
                        </p:tav>
                        <p:tav tm="100000">
                          <p:val>
                            <p:strVal val="#ppt_h"/>
                          </p:val>
                        </p:tav>
                      </p:tavLst>
                    </p:anim>
                  </p:childTnLst>
                </p:cTn>
              </p:par>
            </p:tnLst>
          </p:tmpl>
        </p:tmplLst>
      </p:bldP>
      <p:bldP spid="11" grpId="0" animBg="1">
        <p:tmplLst>
          <p:tmpl>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1000" fill="hold"/>
                        <p:tgtEl>
                          <p:spTgt spid="11"/>
                        </p:tgtEl>
                        <p:attrNameLst>
                          <p:attrName>ppt_x</p:attrName>
                        </p:attrNameLst>
                      </p:cBhvr>
                      <p:tavLst>
                        <p:tav tm="0">
                          <p:val>
                            <p:strVal val="#ppt_x"/>
                          </p:val>
                        </p:tav>
                        <p:tav tm="100000">
                          <p:val>
                            <p:strVal val="#ppt_x"/>
                          </p:val>
                        </p:tav>
                      </p:tavLst>
                    </p:anim>
                    <p:anim calcmode="lin" valueType="num">
                      <p:cBhvr additive="base">
                        <p:cTn dur="1000" fill="hold"/>
                        <p:tgtEl>
                          <p:spTgt spid="11"/>
                        </p:tgtEl>
                        <p:attrNameLst>
                          <p:attrName>ppt_y</p:attrName>
                        </p:attrNameLst>
                      </p:cBhvr>
                      <p:tavLst>
                        <p:tav tm="0">
                          <p:val>
                            <p:strVal val="0-#ppt_h/2"/>
                          </p:val>
                        </p:tav>
                        <p:tav tm="100000">
                          <p:val>
                            <p:strVal val="#ppt_y"/>
                          </p:val>
                        </p:tav>
                      </p:tavLst>
                    </p:anim>
                  </p:childTnLst>
                </p:cTn>
              </p:par>
            </p:tnLst>
          </p:tmpl>
        </p:tmplLst>
      </p:bldP>
      <p:bldP spid="11" grpId="1" animBg="1">
        <p:tmplLst>
          <p:tmpl>
            <p:tnLst>
              <p:par>
                <p:cTn presetID="45"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ppt_w</p:attrName>
                        </p:attrNameLst>
                      </p:cBhvr>
                      <p:tavLst>
                        <p:tav tm="0" fmla="#ppt_w*sin(2.5*pi*$)">
                          <p:val>
                            <p:fltVal val="0"/>
                          </p:val>
                        </p:tav>
                        <p:tav tm="100000">
                          <p:val>
                            <p:fltVal val="1"/>
                          </p:val>
                        </p:tav>
                      </p:tavLst>
                    </p:anim>
                    <p:anim calcmode="lin" valueType="num">
                      <p:cBhvr>
                        <p:cTn dur="1000" fill="hold"/>
                        <p:tgtEl>
                          <p:spTgt spid="11"/>
                        </p:tgtEl>
                        <p:attrNameLst>
                          <p:attrName>ppt_h</p:attrName>
                        </p:attrNameLst>
                      </p:cBhvr>
                      <p:tavLst>
                        <p:tav tm="0">
                          <p:val>
                            <p:strVal val="#ppt_h"/>
                          </p:val>
                        </p:tav>
                        <p:tav tm="100000">
                          <p:val>
                            <p:strVal val="#ppt_h"/>
                          </p:val>
                        </p:tav>
                      </p:tavLst>
                    </p:anim>
                  </p:childTnLst>
                </p:cTn>
              </p:par>
            </p:tnLst>
          </p:tmpl>
        </p:tmplLst>
      </p:bldP>
      <p:bldP spid="12" grpId="0" animBg="1">
        <p:tmplLst>
          <p:tmpl>
            <p:tnLst>
              <p:par>
                <p:cTn presetID="2" presetClass="entr" presetSubtype="1"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ppt_x"/>
                          </p:val>
                        </p:tav>
                        <p:tav tm="100000">
                          <p:val>
                            <p:strVal val="#ppt_x"/>
                          </p:val>
                        </p:tav>
                      </p:tavLst>
                    </p:anim>
                    <p:anim calcmode="lin" valueType="num">
                      <p:cBhvr additive="base">
                        <p:cTn dur="1000" fill="hold"/>
                        <p:tgtEl>
                          <p:spTgt spid="12"/>
                        </p:tgtEl>
                        <p:attrNameLst>
                          <p:attrName>ppt_y</p:attrName>
                        </p:attrNameLst>
                      </p:cBhvr>
                      <p:tavLst>
                        <p:tav tm="0">
                          <p:val>
                            <p:strVal val="0-#ppt_h/2"/>
                          </p:val>
                        </p:tav>
                        <p:tav tm="100000">
                          <p:val>
                            <p:strVal val="#ppt_y"/>
                          </p:val>
                        </p:tav>
                      </p:tavLst>
                    </p:anim>
                  </p:childTnLst>
                </p:cTn>
              </p:par>
            </p:tnLst>
          </p:tmpl>
        </p:tmplLst>
      </p:bldP>
      <p:bldP spid="12" grpId="1" animBg="1">
        <p:tmplLst>
          <p:tmpl>
            <p:tnLst>
              <p:par>
                <p:cTn presetID="45"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ppt_w</p:attrName>
                        </p:attrNameLst>
                      </p:cBhvr>
                      <p:tavLst>
                        <p:tav tm="0" fmla="#ppt_w*sin(2.5*pi*$)">
                          <p:val>
                            <p:fltVal val="0"/>
                          </p:val>
                        </p:tav>
                        <p:tav tm="100000">
                          <p:val>
                            <p:fltVal val="1"/>
                          </p:val>
                        </p:tav>
                      </p:tavLst>
                    </p:anim>
                    <p:anim calcmode="lin" valueType="num">
                      <p:cBhvr>
                        <p:cTn dur="1000" fill="hold"/>
                        <p:tgtEl>
                          <p:spTgt spid="12"/>
                        </p:tgtEl>
                        <p:attrNameLst>
                          <p:attrName>ppt_h</p:attrName>
                        </p:attrNameLst>
                      </p:cBhvr>
                      <p:tavLst>
                        <p:tav tm="0">
                          <p:val>
                            <p:strVal val="#ppt_h"/>
                          </p:val>
                        </p:tav>
                        <p:tav tm="100000">
                          <p:val>
                            <p:strVal val="#ppt_h"/>
                          </p:val>
                        </p:tav>
                      </p:tavLst>
                    </p:anim>
                  </p:childTnLst>
                </p:cTn>
              </p:par>
            </p:tnLst>
          </p:tmpl>
        </p:tmplLst>
      </p:bldP>
      <p:bldP spid="13" grpId="0"/>
      <p:bldP spid="13" grpId="1"/>
      <p:bldP spid="14" grpId="0"/>
      <p:bldP spid="14" grpId="1"/>
      <p:bldP spid="15" grpId="0"/>
      <p:bldP spid="15" grpId="1"/>
      <p:bldP spid="16" grpId="0" build="p">
        <p:tmplLst>
          <p:tmpl lvl="1">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animBg="1"/>
      <p:bldP spid="24"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History timelin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048331" y="164638"/>
            <a:ext cx="9565963" cy="802101"/>
          </a:xfrm>
          <a:prstGeom prst="rect">
            <a:avLst/>
          </a:prstGeom>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7005024" y="6309239"/>
            <a:ext cx="3860297" cy="365125"/>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1433617" y="6288526"/>
            <a:ext cx="720049" cy="365125"/>
          </a:xfrm>
          <a:prstGeom prst="rect">
            <a:avLst/>
          </a:prstGeom>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2110936" y="1028734"/>
            <a:ext cx="9552647" cy="336037"/>
          </a:xfrm>
          <a:prstGeom prst="rect">
            <a:avLst/>
          </a:prstGeo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8940" y="932723"/>
            <a:ext cx="2160146"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正方形/長方形 9"/>
          <p:cNvSpPr/>
          <p:nvPr userDrawn="1"/>
        </p:nvSpPr>
        <p:spPr>
          <a:xfrm>
            <a:off x="0" y="3689249"/>
            <a:ext cx="12190413" cy="90714"/>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正方形/長方形 10"/>
          <p:cNvSpPr/>
          <p:nvPr userDrawn="1"/>
        </p:nvSpPr>
        <p:spPr>
          <a:xfrm>
            <a:off x="4338" y="3689249"/>
            <a:ext cx="1914540" cy="907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正方形/長方形 11"/>
          <p:cNvSpPr/>
          <p:nvPr userDrawn="1"/>
        </p:nvSpPr>
        <p:spPr>
          <a:xfrm>
            <a:off x="10292175" y="3689247"/>
            <a:ext cx="1898239" cy="907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3" name="正方形/長方形 12"/>
          <p:cNvSpPr/>
          <p:nvPr userDrawn="1"/>
        </p:nvSpPr>
        <p:spPr>
          <a:xfrm>
            <a:off x="7527003" y="3689247"/>
            <a:ext cx="2773858" cy="907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正方形/長方形 13"/>
          <p:cNvSpPr/>
          <p:nvPr userDrawn="1"/>
        </p:nvSpPr>
        <p:spPr>
          <a:xfrm>
            <a:off x="4698372" y="3689247"/>
            <a:ext cx="2773858" cy="907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5" name="正方形/長方形 14"/>
          <p:cNvSpPr/>
          <p:nvPr userDrawn="1"/>
        </p:nvSpPr>
        <p:spPr>
          <a:xfrm>
            <a:off x="1924514" y="3689248"/>
            <a:ext cx="2773858" cy="907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6" name="円/楕円 15"/>
          <p:cNvSpPr/>
          <p:nvPr userDrawn="1"/>
        </p:nvSpPr>
        <p:spPr>
          <a:xfrm>
            <a:off x="1715686" y="3531405"/>
            <a:ext cx="406382" cy="406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7" name="円/楕円 16"/>
          <p:cNvSpPr/>
          <p:nvPr userDrawn="1"/>
        </p:nvSpPr>
        <p:spPr>
          <a:xfrm>
            <a:off x="4495181" y="3531405"/>
            <a:ext cx="406382" cy="406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円/楕円 17"/>
          <p:cNvSpPr/>
          <p:nvPr userDrawn="1"/>
        </p:nvSpPr>
        <p:spPr>
          <a:xfrm>
            <a:off x="7285327" y="3531405"/>
            <a:ext cx="406382" cy="406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9" name="円/楕円 18"/>
          <p:cNvSpPr/>
          <p:nvPr userDrawn="1"/>
        </p:nvSpPr>
        <p:spPr>
          <a:xfrm>
            <a:off x="10071948" y="3531405"/>
            <a:ext cx="406382" cy="406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0" name="テキスト プレースホルダー 6"/>
          <p:cNvSpPr>
            <a:spLocks noGrp="1"/>
          </p:cNvSpPr>
          <p:nvPr>
            <p:ph type="body" sz="quarter" idx="20" hasCustomPrompt="1"/>
          </p:nvPr>
        </p:nvSpPr>
        <p:spPr>
          <a:xfrm>
            <a:off x="1104069" y="3023163"/>
            <a:ext cx="1629617" cy="480053"/>
          </a:xfrm>
          <a:prstGeom prst="rect">
            <a:avLst/>
          </a:prstGeom>
        </p:spPr>
        <p:txBody>
          <a:bodyPr anchor="t">
            <a:noAutofit/>
          </a:bodyPr>
          <a:lstStyle>
            <a:lvl1pPr algn="ctr">
              <a:defRPr sz="2133" i="1" baseline="0">
                <a:solidFill>
                  <a:schemeClr val="accent1">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21" name="テキスト プレースホルダー 6"/>
          <p:cNvSpPr>
            <a:spLocks noGrp="1"/>
          </p:cNvSpPr>
          <p:nvPr>
            <p:ph type="body" sz="quarter" idx="21" hasCustomPrompt="1"/>
          </p:nvPr>
        </p:nvSpPr>
        <p:spPr>
          <a:xfrm>
            <a:off x="402852" y="2568384"/>
            <a:ext cx="3032051" cy="480053"/>
          </a:xfrm>
          <a:prstGeom prst="rect">
            <a:avLst/>
          </a:prstGeom>
        </p:spPr>
        <p:txBody>
          <a:bodyPr anchor="t">
            <a:noAutofit/>
          </a:bodyPr>
          <a:lstStyle>
            <a:lvl1pPr algn="ctr">
              <a:defRPr sz="2133"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4" hasCustomPrompt="1"/>
          </p:nvPr>
        </p:nvSpPr>
        <p:spPr>
          <a:xfrm>
            <a:off x="402852" y="1619312"/>
            <a:ext cx="3032051" cy="823041"/>
          </a:xfrm>
          <a:prstGeom prst="rect">
            <a:avLst/>
          </a:prstGeom>
        </p:spPr>
        <p:txBody>
          <a:bodyPr anchor="b">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3" name="正方形/長方形 22"/>
          <p:cNvSpPr/>
          <p:nvPr userDrawn="1"/>
        </p:nvSpPr>
        <p:spPr>
          <a:xfrm>
            <a:off x="838804" y="2525922"/>
            <a:ext cx="2160146"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4" name="テキスト プレースホルダー 6"/>
          <p:cNvSpPr>
            <a:spLocks noGrp="1"/>
          </p:cNvSpPr>
          <p:nvPr>
            <p:ph type="body" sz="quarter" idx="25" hasCustomPrompt="1"/>
          </p:nvPr>
        </p:nvSpPr>
        <p:spPr>
          <a:xfrm>
            <a:off x="3883564" y="3974632"/>
            <a:ext cx="1629617" cy="480053"/>
          </a:xfrm>
          <a:prstGeom prst="rect">
            <a:avLst/>
          </a:prstGeom>
        </p:spPr>
        <p:txBody>
          <a:bodyPr anchor="t">
            <a:noAutofit/>
          </a:bodyPr>
          <a:lstStyle>
            <a:lvl1pPr algn="ctr">
              <a:defRPr sz="2133" i="1" baseline="0">
                <a:solidFill>
                  <a:schemeClr val="accent3">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25" name="テキスト プレースホルダー 6"/>
          <p:cNvSpPr>
            <a:spLocks noGrp="1"/>
          </p:cNvSpPr>
          <p:nvPr>
            <p:ph type="body" sz="quarter" idx="26" hasCustomPrompt="1"/>
          </p:nvPr>
        </p:nvSpPr>
        <p:spPr>
          <a:xfrm>
            <a:off x="3182347" y="4419738"/>
            <a:ext cx="3032051" cy="480053"/>
          </a:xfrm>
          <a:prstGeom prst="rect">
            <a:avLst/>
          </a:prstGeom>
        </p:spPr>
        <p:txBody>
          <a:bodyPr anchor="t">
            <a:noAutofit/>
          </a:bodyPr>
          <a:lstStyle>
            <a:lvl1pPr algn="ctr">
              <a:defRPr sz="2133"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6" name="正方形/長方形 25"/>
          <p:cNvSpPr/>
          <p:nvPr userDrawn="1"/>
        </p:nvSpPr>
        <p:spPr>
          <a:xfrm>
            <a:off x="3618299" y="4919142"/>
            <a:ext cx="2160146"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7" name="テキスト プレースホルダー 6"/>
          <p:cNvSpPr>
            <a:spLocks noGrp="1"/>
          </p:cNvSpPr>
          <p:nvPr>
            <p:ph type="body" sz="quarter" idx="27" hasCustomPrompt="1"/>
          </p:nvPr>
        </p:nvSpPr>
        <p:spPr>
          <a:xfrm>
            <a:off x="3182347" y="5054232"/>
            <a:ext cx="3032051" cy="823041"/>
          </a:xfrm>
          <a:prstGeom prst="rect">
            <a:avLst/>
          </a:prstGeo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8" hasCustomPrompt="1"/>
          </p:nvPr>
        </p:nvSpPr>
        <p:spPr>
          <a:xfrm>
            <a:off x="6673709" y="3008648"/>
            <a:ext cx="1629617" cy="480053"/>
          </a:xfrm>
          <a:prstGeom prst="rect">
            <a:avLst/>
          </a:prstGeom>
        </p:spPr>
        <p:txBody>
          <a:bodyPr anchor="t">
            <a:noAutofit/>
          </a:bodyPr>
          <a:lstStyle>
            <a:lvl1pPr algn="ctr">
              <a:defRPr sz="2133" i="1" baseline="0">
                <a:solidFill>
                  <a:schemeClr val="accent2">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29" name="テキスト プレースホルダー 6"/>
          <p:cNvSpPr>
            <a:spLocks noGrp="1"/>
          </p:cNvSpPr>
          <p:nvPr>
            <p:ph type="body" sz="quarter" idx="29" hasCustomPrompt="1"/>
          </p:nvPr>
        </p:nvSpPr>
        <p:spPr>
          <a:xfrm>
            <a:off x="5972492" y="2553869"/>
            <a:ext cx="3032051" cy="480053"/>
          </a:xfrm>
          <a:prstGeom prst="rect">
            <a:avLst/>
          </a:prstGeom>
        </p:spPr>
        <p:txBody>
          <a:bodyPr anchor="t">
            <a:noAutofit/>
          </a:bodyPr>
          <a:lstStyle>
            <a:lvl1pPr algn="ctr">
              <a:defRPr sz="2133"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30" hasCustomPrompt="1"/>
          </p:nvPr>
        </p:nvSpPr>
        <p:spPr>
          <a:xfrm>
            <a:off x="5972492" y="1604798"/>
            <a:ext cx="3032051" cy="823041"/>
          </a:xfrm>
          <a:prstGeom prst="rect">
            <a:avLst/>
          </a:prstGeom>
        </p:spPr>
        <p:txBody>
          <a:bodyPr anchor="b">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1" name="正方形/長方形 30"/>
          <p:cNvSpPr/>
          <p:nvPr userDrawn="1"/>
        </p:nvSpPr>
        <p:spPr>
          <a:xfrm>
            <a:off x="6408445" y="2511408"/>
            <a:ext cx="2160146"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2" name="テキスト プレースホルダー 6"/>
          <p:cNvSpPr>
            <a:spLocks noGrp="1"/>
          </p:cNvSpPr>
          <p:nvPr>
            <p:ph type="body" sz="quarter" idx="31" hasCustomPrompt="1"/>
          </p:nvPr>
        </p:nvSpPr>
        <p:spPr>
          <a:xfrm>
            <a:off x="9476759" y="3974632"/>
            <a:ext cx="1629617" cy="480053"/>
          </a:xfrm>
          <a:prstGeom prst="rect">
            <a:avLst/>
          </a:prstGeom>
        </p:spPr>
        <p:txBody>
          <a:bodyPr anchor="t">
            <a:noAutofit/>
          </a:bodyPr>
          <a:lstStyle>
            <a:lvl1pPr algn="ctr">
              <a:defRPr sz="2133" i="1" baseline="0">
                <a:solidFill>
                  <a:schemeClr val="accent4">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33" name="テキスト プレースホルダー 6"/>
          <p:cNvSpPr>
            <a:spLocks noGrp="1"/>
          </p:cNvSpPr>
          <p:nvPr>
            <p:ph type="body" sz="quarter" idx="32" hasCustomPrompt="1"/>
          </p:nvPr>
        </p:nvSpPr>
        <p:spPr>
          <a:xfrm>
            <a:off x="8775542" y="4419738"/>
            <a:ext cx="3032051" cy="480053"/>
          </a:xfrm>
          <a:prstGeom prst="rect">
            <a:avLst/>
          </a:prstGeom>
        </p:spPr>
        <p:txBody>
          <a:bodyPr anchor="t">
            <a:noAutofit/>
          </a:bodyPr>
          <a:lstStyle>
            <a:lvl1pPr algn="ctr">
              <a:defRPr sz="2133"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4" name="正方形/長方形 33"/>
          <p:cNvSpPr/>
          <p:nvPr userDrawn="1"/>
        </p:nvSpPr>
        <p:spPr>
          <a:xfrm>
            <a:off x="9211494" y="4919142"/>
            <a:ext cx="2160146"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5" name="テキスト プレースホルダー 6"/>
          <p:cNvSpPr>
            <a:spLocks noGrp="1"/>
          </p:cNvSpPr>
          <p:nvPr>
            <p:ph type="body" sz="quarter" idx="33" hasCustomPrompt="1"/>
          </p:nvPr>
        </p:nvSpPr>
        <p:spPr>
          <a:xfrm>
            <a:off x="8775542" y="5054232"/>
            <a:ext cx="3032051" cy="823041"/>
          </a:xfrm>
          <a:prstGeom prst="rect">
            <a:avLst/>
          </a:prstGeo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882881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000"/>
                            </p:stCondLst>
                            <p:childTnLst>
                              <p:par>
                                <p:cTn id="17" presetID="2" presetClass="entr" presetSubtype="8" decel="10000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 presetClass="entr" presetSubtype="1" decel="100000" fill="hold" grpId="0" nodeType="with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 calcmode="lin" valueType="num">
                                      <p:cBhvr additive="base">
                                        <p:cTn id="2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
                                            <p:txEl>
                                              <p:pRg st="0" end="0"/>
                                            </p:txEl>
                                          </p:spTgt>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1" decel="100000" fill="hold" grpId="0" nodeType="after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 calcmode="lin" valueType="num">
                                      <p:cBhvr additive="base">
                                        <p:cTn id="32"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1">
                                            <p:txEl>
                                              <p:pRg st="0" end="0"/>
                                            </p:txEl>
                                          </p:spTgt>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0"/>
                                  </p:stCondLst>
                                  <p:childTnLst>
                                    <p:set>
                                      <p:cBhvr>
                                        <p:cTn id="39" dur="1" fill="hold">
                                          <p:stCondLst>
                                            <p:cond delay="0"/>
                                          </p:stCondLst>
                                        </p:cTn>
                                        <p:tgtEl>
                                          <p:spTgt spid="22">
                                            <p:txEl>
                                              <p:pRg st="0" end="0"/>
                                            </p:txEl>
                                          </p:spTgt>
                                        </p:tgtEl>
                                        <p:attrNameLst>
                                          <p:attrName>style.visibility</p:attrName>
                                        </p:attrNameLst>
                                      </p:cBhvr>
                                      <p:to>
                                        <p:strVal val="visible"/>
                                      </p:to>
                                    </p:set>
                                    <p:anim calcmode="lin" valueType="num">
                                      <p:cBhvr additive="base">
                                        <p:cTn id="40"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42" fill="hold">
                            <p:stCondLst>
                              <p:cond delay="2500"/>
                            </p:stCondLst>
                            <p:childTnLst>
                              <p:par>
                                <p:cTn id="43" presetID="2" presetClass="entr" presetSubtype="8" decel="100000" fill="hold" grpId="0" nodeType="afterEffect">
                                  <p:stCondLst>
                                    <p:cond delay="50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0-#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par>
                                <p:cTn id="51" presetID="2" presetClass="entr" presetSubtype="4" decel="100000" fill="hold" grpId="0" nodeType="withEffect">
                                  <p:stCondLst>
                                    <p:cond delay="500"/>
                                  </p:stCondLst>
                                  <p:childTnLst>
                                    <p:set>
                                      <p:cBhvr>
                                        <p:cTn id="52" dur="1" fill="hold">
                                          <p:stCondLst>
                                            <p:cond delay="0"/>
                                          </p:stCondLst>
                                        </p:cTn>
                                        <p:tgtEl>
                                          <p:spTgt spid="24">
                                            <p:txEl>
                                              <p:pRg st="0" end="0"/>
                                            </p:txEl>
                                          </p:spTgt>
                                        </p:tgtEl>
                                        <p:attrNameLst>
                                          <p:attrName>style.visibility</p:attrName>
                                        </p:attrNameLst>
                                      </p:cBhvr>
                                      <p:to>
                                        <p:strVal val="visible"/>
                                      </p:to>
                                    </p:set>
                                    <p:anim calcmode="lin" valueType="num">
                                      <p:cBhvr additive="base">
                                        <p:cTn id="5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 presetClass="entr" presetSubtype="4" decel="100000" fill="hold" grpId="0" nodeType="afterEffect">
                                  <p:stCondLst>
                                    <p:cond delay="0"/>
                                  </p:stCondLst>
                                  <p:childTnLst>
                                    <p:set>
                                      <p:cBhvr>
                                        <p:cTn id="57" dur="1" fill="hold">
                                          <p:stCondLst>
                                            <p:cond delay="0"/>
                                          </p:stCondLst>
                                        </p:cTn>
                                        <p:tgtEl>
                                          <p:spTgt spid="25">
                                            <p:txEl>
                                              <p:pRg st="0" end="0"/>
                                            </p:txEl>
                                          </p:spTgt>
                                        </p:tgtEl>
                                        <p:attrNameLst>
                                          <p:attrName>style.visibility</p:attrName>
                                        </p:attrNameLst>
                                      </p:cBhvr>
                                      <p:to>
                                        <p:strVal val="visible"/>
                                      </p:to>
                                    </p:set>
                                    <p:anim calcmode="lin" valueType="num">
                                      <p:cBhvr additive="base">
                                        <p:cTn id="5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60" presetID="2" presetClass="entr" presetSubtype="4" decel="10000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ppt_x"/>
                                          </p:val>
                                        </p:tav>
                                        <p:tav tm="100000">
                                          <p:val>
                                            <p:strVal val="#ppt_x"/>
                                          </p:val>
                                        </p:tav>
                                      </p:tavLst>
                                    </p:anim>
                                    <p:anim calcmode="lin" valueType="num">
                                      <p:cBhvr additive="base">
                                        <p:cTn id="63" dur="500" fill="hold"/>
                                        <p:tgtEl>
                                          <p:spTgt spid="26"/>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0"/>
                                  </p:stCondLst>
                                  <p:childTnLst>
                                    <p:set>
                                      <p:cBhvr>
                                        <p:cTn id="65" dur="1" fill="hold">
                                          <p:stCondLst>
                                            <p:cond delay="0"/>
                                          </p:stCondLst>
                                        </p:cTn>
                                        <p:tgtEl>
                                          <p:spTgt spid="27">
                                            <p:txEl>
                                              <p:pRg st="0" end="0"/>
                                            </p:txEl>
                                          </p:spTgt>
                                        </p:tgtEl>
                                        <p:attrNameLst>
                                          <p:attrName>style.visibility</p:attrName>
                                        </p:attrNameLst>
                                      </p:cBhvr>
                                      <p:to>
                                        <p:strVal val="visible"/>
                                      </p:to>
                                    </p:set>
                                    <p:anim calcmode="lin" valueType="num">
                                      <p:cBhvr additive="base">
                                        <p:cTn id="66"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68" fill="hold">
                            <p:stCondLst>
                              <p:cond delay="5000"/>
                            </p:stCondLst>
                            <p:childTnLst>
                              <p:par>
                                <p:cTn id="69" presetID="2" presetClass="entr" presetSubtype="8" decel="100000" fill="hold" grpId="0" nodeType="afterEffect">
                                  <p:stCondLst>
                                    <p:cond delay="50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0-#ppt_w/2"/>
                                          </p:val>
                                        </p:tav>
                                        <p:tav tm="100000">
                                          <p:val>
                                            <p:strVal val="#ppt_x"/>
                                          </p:val>
                                        </p:tav>
                                      </p:tavLst>
                                    </p:anim>
                                    <p:anim calcmode="lin" valueType="num">
                                      <p:cBhvr additive="base">
                                        <p:cTn id="72" dur="500" fill="hold"/>
                                        <p:tgtEl>
                                          <p:spTgt spid="18"/>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left)">
                                      <p:cBhvr>
                                        <p:cTn id="76" dur="500"/>
                                        <p:tgtEl>
                                          <p:spTgt spid="14"/>
                                        </p:tgtEl>
                                      </p:cBhvr>
                                    </p:animEffect>
                                  </p:childTnLst>
                                </p:cTn>
                              </p:par>
                              <p:par>
                                <p:cTn id="77" presetID="2" presetClass="entr" presetSubtype="1" decel="100000" fill="hold" grpId="0" nodeType="withEffect">
                                  <p:stCondLst>
                                    <p:cond delay="500"/>
                                  </p:stCondLst>
                                  <p:childTnLst>
                                    <p:set>
                                      <p:cBhvr>
                                        <p:cTn id="78" dur="1" fill="hold">
                                          <p:stCondLst>
                                            <p:cond delay="0"/>
                                          </p:stCondLst>
                                        </p:cTn>
                                        <p:tgtEl>
                                          <p:spTgt spid="28">
                                            <p:txEl>
                                              <p:pRg st="0" end="0"/>
                                            </p:txEl>
                                          </p:spTgt>
                                        </p:tgtEl>
                                        <p:attrNameLst>
                                          <p:attrName>style.visibility</p:attrName>
                                        </p:attrNameLst>
                                      </p:cBhvr>
                                      <p:to>
                                        <p:strVal val="visible"/>
                                      </p:to>
                                    </p:set>
                                    <p:anim calcmode="lin" valueType="num">
                                      <p:cBhvr additive="base">
                                        <p:cTn id="7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8">
                                            <p:txEl>
                                              <p:pRg st="0" end="0"/>
                                            </p:txEl>
                                          </p:spTgt>
                                        </p:tgtEl>
                                        <p:attrNameLst>
                                          <p:attrName>ppt_y</p:attrName>
                                        </p:attrNameLst>
                                      </p:cBhvr>
                                      <p:tavLst>
                                        <p:tav tm="0">
                                          <p:val>
                                            <p:strVal val="0-#ppt_h/2"/>
                                          </p:val>
                                        </p:tav>
                                        <p:tav tm="100000">
                                          <p:val>
                                            <p:strVal val="#ppt_y"/>
                                          </p:val>
                                        </p:tav>
                                      </p:tavLst>
                                    </p:anim>
                                  </p:childTnLst>
                                </p:cTn>
                              </p:par>
                            </p:childTnLst>
                          </p:cTn>
                        </p:par>
                        <p:par>
                          <p:cTn id="81" fill="hold">
                            <p:stCondLst>
                              <p:cond delay="7000"/>
                            </p:stCondLst>
                            <p:childTnLst>
                              <p:par>
                                <p:cTn id="82" presetID="2" presetClass="entr" presetSubtype="1" decel="100000" fill="hold" grpId="0" nodeType="afterEffect">
                                  <p:stCondLst>
                                    <p:cond delay="0"/>
                                  </p:stCondLst>
                                  <p:childTnLst>
                                    <p:set>
                                      <p:cBhvr>
                                        <p:cTn id="83" dur="1" fill="hold">
                                          <p:stCondLst>
                                            <p:cond delay="0"/>
                                          </p:stCondLst>
                                        </p:cTn>
                                        <p:tgtEl>
                                          <p:spTgt spid="29">
                                            <p:txEl>
                                              <p:pRg st="0" end="0"/>
                                            </p:txEl>
                                          </p:spTgt>
                                        </p:tgtEl>
                                        <p:attrNameLst>
                                          <p:attrName>style.visibility</p:attrName>
                                        </p:attrNameLst>
                                      </p:cBhvr>
                                      <p:to>
                                        <p:strVal val="visible"/>
                                      </p:to>
                                    </p:set>
                                    <p:anim calcmode="lin" valueType="num">
                                      <p:cBhvr additive="base">
                                        <p:cTn id="84"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9">
                                            <p:txEl>
                                              <p:pRg st="0" end="0"/>
                                            </p:txEl>
                                          </p:spTgt>
                                        </p:tgtEl>
                                        <p:attrNameLst>
                                          <p:attrName>ppt_y</p:attrName>
                                        </p:attrNameLst>
                                      </p:cBhvr>
                                      <p:tavLst>
                                        <p:tav tm="0">
                                          <p:val>
                                            <p:strVal val="0-#ppt_h/2"/>
                                          </p:val>
                                        </p:tav>
                                        <p:tav tm="100000">
                                          <p:val>
                                            <p:strVal val="#ppt_y"/>
                                          </p:val>
                                        </p:tav>
                                      </p:tavLst>
                                    </p:anim>
                                  </p:childTnLst>
                                </p:cTn>
                              </p:par>
                              <p:par>
                                <p:cTn id="86" presetID="2" presetClass="entr" presetSubtype="1" decel="10000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additive="base">
                                        <p:cTn id="88" dur="500" fill="hold"/>
                                        <p:tgtEl>
                                          <p:spTgt spid="31"/>
                                        </p:tgtEl>
                                        <p:attrNameLst>
                                          <p:attrName>ppt_x</p:attrName>
                                        </p:attrNameLst>
                                      </p:cBhvr>
                                      <p:tavLst>
                                        <p:tav tm="0">
                                          <p:val>
                                            <p:strVal val="#ppt_x"/>
                                          </p:val>
                                        </p:tav>
                                        <p:tav tm="100000">
                                          <p:val>
                                            <p:strVal val="#ppt_x"/>
                                          </p:val>
                                        </p:tav>
                                      </p:tavLst>
                                    </p:anim>
                                    <p:anim calcmode="lin" valueType="num">
                                      <p:cBhvr additive="base">
                                        <p:cTn id="89" dur="500" fill="hold"/>
                                        <p:tgtEl>
                                          <p:spTgt spid="31"/>
                                        </p:tgtEl>
                                        <p:attrNameLst>
                                          <p:attrName>ppt_y</p:attrName>
                                        </p:attrNameLst>
                                      </p:cBhvr>
                                      <p:tavLst>
                                        <p:tav tm="0">
                                          <p:val>
                                            <p:strVal val="0-#ppt_h/2"/>
                                          </p:val>
                                        </p:tav>
                                        <p:tav tm="100000">
                                          <p:val>
                                            <p:strVal val="#ppt_y"/>
                                          </p:val>
                                        </p:tav>
                                      </p:tavLst>
                                    </p:anim>
                                  </p:childTnLst>
                                </p:cTn>
                              </p:par>
                              <p:par>
                                <p:cTn id="90" presetID="2" presetClass="entr" presetSubtype="1" decel="100000" fill="hold" grpId="0" nodeType="withEffect">
                                  <p:stCondLst>
                                    <p:cond delay="0"/>
                                  </p:stCondLst>
                                  <p:childTnLst>
                                    <p:set>
                                      <p:cBhvr>
                                        <p:cTn id="91" dur="1" fill="hold">
                                          <p:stCondLst>
                                            <p:cond delay="0"/>
                                          </p:stCondLst>
                                        </p:cTn>
                                        <p:tgtEl>
                                          <p:spTgt spid="30">
                                            <p:txEl>
                                              <p:pRg st="0" end="0"/>
                                            </p:txEl>
                                          </p:spTgt>
                                        </p:tgtEl>
                                        <p:attrNameLst>
                                          <p:attrName>style.visibility</p:attrName>
                                        </p:attrNameLst>
                                      </p:cBhvr>
                                      <p:to>
                                        <p:strVal val="visible"/>
                                      </p:to>
                                    </p:set>
                                    <p:anim calcmode="lin" valueType="num">
                                      <p:cBhvr additive="base">
                                        <p:cTn id="92"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30">
                                            <p:txEl>
                                              <p:pRg st="0" end="0"/>
                                            </p:txEl>
                                          </p:spTgt>
                                        </p:tgtEl>
                                        <p:attrNameLst>
                                          <p:attrName>ppt_y</p:attrName>
                                        </p:attrNameLst>
                                      </p:cBhvr>
                                      <p:tavLst>
                                        <p:tav tm="0">
                                          <p:val>
                                            <p:strVal val="0-#ppt_h/2"/>
                                          </p:val>
                                        </p:tav>
                                        <p:tav tm="100000">
                                          <p:val>
                                            <p:strVal val="#ppt_y"/>
                                          </p:val>
                                        </p:tav>
                                      </p:tavLst>
                                    </p:anim>
                                  </p:childTnLst>
                                </p:cTn>
                              </p:par>
                            </p:childTnLst>
                          </p:cTn>
                        </p:par>
                        <p:par>
                          <p:cTn id="94" fill="hold">
                            <p:stCondLst>
                              <p:cond delay="7500"/>
                            </p:stCondLst>
                            <p:childTnLst>
                              <p:par>
                                <p:cTn id="95" presetID="2" presetClass="entr" presetSubtype="8" decel="100000" fill="hold" grpId="0" nodeType="afterEffect">
                                  <p:stCondLst>
                                    <p:cond delay="50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0-#ppt_w/2"/>
                                          </p:val>
                                        </p:tav>
                                        <p:tav tm="100000">
                                          <p:val>
                                            <p:strVal val="#ppt_x"/>
                                          </p:val>
                                        </p:tav>
                                      </p:tavLst>
                                    </p:anim>
                                    <p:anim calcmode="lin" valueType="num">
                                      <p:cBhvr additive="base">
                                        <p:cTn id="98" dur="500" fill="hold"/>
                                        <p:tgtEl>
                                          <p:spTgt spid="19"/>
                                        </p:tgtEl>
                                        <p:attrNameLst>
                                          <p:attrName>ppt_y</p:attrName>
                                        </p:attrNameLst>
                                      </p:cBhvr>
                                      <p:tavLst>
                                        <p:tav tm="0">
                                          <p:val>
                                            <p:strVal val="#ppt_y"/>
                                          </p:val>
                                        </p:tav>
                                        <p:tav tm="100000">
                                          <p:val>
                                            <p:strVal val="#ppt_y"/>
                                          </p:val>
                                        </p:tav>
                                      </p:tavLst>
                                    </p:anim>
                                  </p:childTnLst>
                                </p:cTn>
                              </p:par>
                            </p:childTnLst>
                          </p:cTn>
                        </p:par>
                        <p:par>
                          <p:cTn id="99" fill="hold">
                            <p:stCondLst>
                              <p:cond delay="8500"/>
                            </p:stCondLst>
                            <p:childTnLst>
                              <p:par>
                                <p:cTn id="100" presetID="22" presetClass="entr" presetSubtype="8" fill="hold" grpId="0"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left)">
                                      <p:cBhvr>
                                        <p:cTn id="102" dur="500"/>
                                        <p:tgtEl>
                                          <p:spTgt spid="13"/>
                                        </p:tgtEl>
                                      </p:cBhvr>
                                    </p:animEffect>
                                  </p:childTnLst>
                                </p:cTn>
                              </p:par>
                              <p:par>
                                <p:cTn id="103" presetID="2" presetClass="entr" presetSubtype="4" decel="100000" fill="hold" grpId="0" nodeType="withEffect">
                                  <p:stCondLst>
                                    <p:cond delay="500"/>
                                  </p:stCondLst>
                                  <p:childTnLst>
                                    <p:set>
                                      <p:cBhvr>
                                        <p:cTn id="104" dur="1" fill="hold">
                                          <p:stCondLst>
                                            <p:cond delay="0"/>
                                          </p:stCondLst>
                                        </p:cTn>
                                        <p:tgtEl>
                                          <p:spTgt spid="32">
                                            <p:txEl>
                                              <p:pRg st="0" end="0"/>
                                            </p:txEl>
                                          </p:spTgt>
                                        </p:tgtEl>
                                        <p:attrNameLst>
                                          <p:attrName>style.visibility</p:attrName>
                                        </p:attrNameLst>
                                      </p:cBhvr>
                                      <p:to>
                                        <p:strVal val="visible"/>
                                      </p:to>
                                    </p:set>
                                    <p:anim calcmode="lin" valueType="num">
                                      <p:cBhvr additive="base">
                                        <p:cTn id="105"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107" fill="hold">
                            <p:stCondLst>
                              <p:cond delay="9500"/>
                            </p:stCondLst>
                            <p:childTnLst>
                              <p:par>
                                <p:cTn id="108" presetID="2" presetClass="entr" presetSubtype="4" decel="100000" fill="hold" grpId="0" nodeType="afterEffect">
                                  <p:stCondLst>
                                    <p:cond delay="0"/>
                                  </p:stCondLst>
                                  <p:childTnLst>
                                    <p:set>
                                      <p:cBhvr>
                                        <p:cTn id="109" dur="1" fill="hold">
                                          <p:stCondLst>
                                            <p:cond delay="0"/>
                                          </p:stCondLst>
                                        </p:cTn>
                                        <p:tgtEl>
                                          <p:spTgt spid="33">
                                            <p:txEl>
                                              <p:pRg st="0" end="0"/>
                                            </p:txEl>
                                          </p:spTgt>
                                        </p:tgtEl>
                                        <p:attrNameLst>
                                          <p:attrName>style.visibility</p:attrName>
                                        </p:attrNameLst>
                                      </p:cBhvr>
                                      <p:to>
                                        <p:strVal val="visible"/>
                                      </p:to>
                                    </p:set>
                                    <p:anim calcmode="lin" valueType="num">
                                      <p:cBhvr additive="base">
                                        <p:cTn id="11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112" presetID="2" presetClass="entr" presetSubtype="4" decel="100000" fill="hold" grpId="0" nodeType="withEffect">
                                  <p:stCondLst>
                                    <p:cond delay="0"/>
                                  </p:stCondLst>
                                  <p:childTnLst>
                                    <p:set>
                                      <p:cBhvr>
                                        <p:cTn id="113" dur="1" fill="hold">
                                          <p:stCondLst>
                                            <p:cond delay="0"/>
                                          </p:stCondLst>
                                        </p:cTn>
                                        <p:tgtEl>
                                          <p:spTgt spid="34"/>
                                        </p:tgtEl>
                                        <p:attrNameLst>
                                          <p:attrName>style.visibility</p:attrName>
                                        </p:attrNameLst>
                                      </p:cBhvr>
                                      <p:to>
                                        <p:strVal val="visible"/>
                                      </p:to>
                                    </p:set>
                                    <p:anim calcmode="lin" valueType="num">
                                      <p:cBhvr additive="base">
                                        <p:cTn id="114" dur="500" fill="hold"/>
                                        <p:tgtEl>
                                          <p:spTgt spid="34"/>
                                        </p:tgtEl>
                                        <p:attrNameLst>
                                          <p:attrName>ppt_x</p:attrName>
                                        </p:attrNameLst>
                                      </p:cBhvr>
                                      <p:tavLst>
                                        <p:tav tm="0">
                                          <p:val>
                                            <p:strVal val="#ppt_x"/>
                                          </p:val>
                                        </p:tav>
                                        <p:tav tm="100000">
                                          <p:val>
                                            <p:strVal val="#ppt_x"/>
                                          </p:val>
                                        </p:tav>
                                      </p:tavLst>
                                    </p:anim>
                                    <p:anim calcmode="lin" valueType="num">
                                      <p:cBhvr additive="base">
                                        <p:cTn id="115" dur="500" fill="hold"/>
                                        <p:tgtEl>
                                          <p:spTgt spid="34"/>
                                        </p:tgtEl>
                                        <p:attrNameLst>
                                          <p:attrName>ppt_y</p:attrName>
                                        </p:attrNameLst>
                                      </p:cBhvr>
                                      <p:tavLst>
                                        <p:tav tm="0">
                                          <p:val>
                                            <p:strVal val="1+#ppt_h/2"/>
                                          </p:val>
                                        </p:tav>
                                        <p:tav tm="100000">
                                          <p:val>
                                            <p:strVal val="#ppt_y"/>
                                          </p:val>
                                        </p:tav>
                                      </p:tavLst>
                                    </p:anim>
                                  </p:childTnLst>
                                </p:cTn>
                              </p:par>
                              <p:par>
                                <p:cTn id="116" presetID="2" presetClass="entr" presetSubtype="4" decel="100000" fill="hold" grpId="0" nodeType="withEffect">
                                  <p:stCondLst>
                                    <p:cond delay="0"/>
                                  </p:stCondLst>
                                  <p:childTnLst>
                                    <p:set>
                                      <p:cBhvr>
                                        <p:cTn id="117" dur="1" fill="hold">
                                          <p:stCondLst>
                                            <p:cond delay="0"/>
                                          </p:stCondLst>
                                        </p:cTn>
                                        <p:tgtEl>
                                          <p:spTgt spid="35">
                                            <p:txEl>
                                              <p:pRg st="0" end="0"/>
                                            </p:txEl>
                                          </p:spTgt>
                                        </p:tgtEl>
                                        <p:attrNameLst>
                                          <p:attrName>style.visibility</p:attrName>
                                        </p:attrNameLst>
                                      </p:cBhvr>
                                      <p:to>
                                        <p:strVal val="visible"/>
                                      </p:to>
                                    </p:set>
                                    <p:anim calcmode="lin" valueType="num">
                                      <p:cBhvr additive="base">
                                        <p:cTn id="11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120" fill="hold">
                            <p:stCondLst>
                              <p:cond delay="10000"/>
                            </p:stCondLst>
                            <p:childTnLst>
                              <p:par>
                                <p:cTn id="121" presetID="22"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ipe(left)">
                                      <p:cBhvr>
                                        <p:cTn id="1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build="p">
        <p:tmplLst>
          <p:tmpl lvl="1">
            <p:tnLst>
              <p:par>
                <p:cTn presetID="2" presetClass="entr" presetSubtype="1"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1"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p:tmplLst>
          <p:tmpl lvl="1">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animBg="1"/>
      <p:bldP spid="24" grpId="0" build="p">
        <p:tmplLst>
          <p:tmpl lvl="1">
            <p:tnLst>
              <p:par>
                <p:cTn presetID="2" presetClass="entr" presetSubtype="4" decel="10000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p">
        <p:tmplLst>
          <p:tmpl lvl="1">
            <p:tnLst>
              <p:par>
                <p:cTn presetID="2" presetClass="entr" presetSubtype="1"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animBg="1"/>
      <p:bldP spid="32" grpId="0" build="p">
        <p:tmplLst>
          <p:tmpl lvl="1">
            <p:tnLst>
              <p:par>
                <p:cTn presetID="2" presetClass="entr" presetSubtype="4" decel="10000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History timelin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048331" y="164638"/>
            <a:ext cx="9565963" cy="802101"/>
          </a:xfrm>
          <a:prstGeom prst="rect">
            <a:avLst/>
          </a:prstGeom>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7005024" y="6309239"/>
            <a:ext cx="3860297" cy="365125"/>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1433617" y="6288526"/>
            <a:ext cx="720049" cy="365125"/>
          </a:xfrm>
          <a:prstGeom prst="rect">
            <a:avLst/>
          </a:prstGeom>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2110936" y="1028734"/>
            <a:ext cx="9552647" cy="336037"/>
          </a:xfrm>
          <a:prstGeom prst="rect">
            <a:avLst/>
          </a:prstGeo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8940" y="932723"/>
            <a:ext cx="2160146"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 name="アーチ 4"/>
          <p:cNvSpPr/>
          <p:nvPr userDrawn="1"/>
        </p:nvSpPr>
        <p:spPr>
          <a:xfrm rot="4617169">
            <a:off x="392497" y="3606137"/>
            <a:ext cx="707119" cy="719663"/>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6" name="正方形/長方形 5"/>
          <p:cNvSpPr/>
          <p:nvPr userDrawn="1"/>
        </p:nvSpPr>
        <p:spPr>
          <a:xfrm>
            <a:off x="0" y="3948192"/>
            <a:ext cx="418222" cy="304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6" name="正方形/長方形 35"/>
          <p:cNvSpPr/>
          <p:nvPr userDrawn="1"/>
        </p:nvSpPr>
        <p:spPr>
          <a:xfrm rot="5400000">
            <a:off x="125648" y="2982610"/>
            <a:ext cx="1271293" cy="304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7" name="円/楕円 36"/>
          <p:cNvSpPr/>
          <p:nvPr userDrawn="1"/>
        </p:nvSpPr>
        <p:spPr>
          <a:xfrm>
            <a:off x="676631" y="2277536"/>
            <a:ext cx="169326" cy="1693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8" name="円/楕円 37"/>
          <p:cNvSpPr/>
          <p:nvPr userDrawn="1"/>
        </p:nvSpPr>
        <p:spPr>
          <a:xfrm flipV="1">
            <a:off x="605690" y="3823734"/>
            <a:ext cx="279386" cy="27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9" name="正方形/長方形 38"/>
          <p:cNvSpPr/>
          <p:nvPr userDrawn="1"/>
        </p:nvSpPr>
        <p:spPr>
          <a:xfrm flipV="1">
            <a:off x="885076" y="3948192"/>
            <a:ext cx="1697146" cy="304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0" name="アーチ 4"/>
          <p:cNvSpPr/>
          <p:nvPr userDrawn="1"/>
        </p:nvSpPr>
        <p:spPr>
          <a:xfrm rot="16982831" flipV="1">
            <a:off x="2557752" y="3597522"/>
            <a:ext cx="707119" cy="719663"/>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41" name="正方形/長方形 40"/>
          <p:cNvSpPr/>
          <p:nvPr userDrawn="1"/>
        </p:nvSpPr>
        <p:spPr>
          <a:xfrm rot="16200000" flipV="1">
            <a:off x="2290904" y="4910235"/>
            <a:ext cx="1271293" cy="304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2" name="円/楕円 41"/>
          <p:cNvSpPr/>
          <p:nvPr userDrawn="1"/>
        </p:nvSpPr>
        <p:spPr>
          <a:xfrm flipV="1">
            <a:off x="2841887" y="5476454"/>
            <a:ext cx="169326" cy="16933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8" name="円/楕円 47"/>
          <p:cNvSpPr/>
          <p:nvPr userDrawn="1"/>
        </p:nvSpPr>
        <p:spPr>
          <a:xfrm>
            <a:off x="2774157" y="3823072"/>
            <a:ext cx="279386" cy="2793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9" name="正方形/長方形 48"/>
          <p:cNvSpPr/>
          <p:nvPr userDrawn="1"/>
        </p:nvSpPr>
        <p:spPr>
          <a:xfrm>
            <a:off x="3053542" y="3947533"/>
            <a:ext cx="1697146" cy="304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0" name="アーチ 4"/>
          <p:cNvSpPr/>
          <p:nvPr userDrawn="1"/>
        </p:nvSpPr>
        <p:spPr>
          <a:xfrm rot="4617169">
            <a:off x="4726219" y="3609019"/>
            <a:ext cx="707119" cy="719663"/>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51" name="正方形/長方形 50"/>
          <p:cNvSpPr/>
          <p:nvPr userDrawn="1"/>
        </p:nvSpPr>
        <p:spPr>
          <a:xfrm rot="5400000">
            <a:off x="4459370" y="2985491"/>
            <a:ext cx="1271293" cy="304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2" name="円/楕円 51"/>
          <p:cNvSpPr/>
          <p:nvPr userDrawn="1"/>
        </p:nvSpPr>
        <p:spPr>
          <a:xfrm>
            <a:off x="5010353" y="2280417"/>
            <a:ext cx="169326" cy="1693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4" name="円/楕円 53"/>
          <p:cNvSpPr/>
          <p:nvPr userDrawn="1"/>
        </p:nvSpPr>
        <p:spPr>
          <a:xfrm flipV="1">
            <a:off x="4946840" y="3823734"/>
            <a:ext cx="279386" cy="27939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5" name="正方形/長方形 54"/>
          <p:cNvSpPr/>
          <p:nvPr userDrawn="1"/>
        </p:nvSpPr>
        <p:spPr>
          <a:xfrm flipV="1">
            <a:off x="5226225" y="3948192"/>
            <a:ext cx="1697146" cy="304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6" name="アーチ 4"/>
          <p:cNvSpPr/>
          <p:nvPr userDrawn="1"/>
        </p:nvSpPr>
        <p:spPr>
          <a:xfrm rot="16982831" flipV="1">
            <a:off x="6898902" y="3597522"/>
            <a:ext cx="707119" cy="719663"/>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57" name="正方形/長方形 56"/>
          <p:cNvSpPr/>
          <p:nvPr userDrawn="1"/>
        </p:nvSpPr>
        <p:spPr>
          <a:xfrm rot="16200000" flipV="1">
            <a:off x="6632053" y="4910235"/>
            <a:ext cx="1271293" cy="304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8" name="円/楕円 57"/>
          <p:cNvSpPr/>
          <p:nvPr userDrawn="1"/>
        </p:nvSpPr>
        <p:spPr>
          <a:xfrm flipV="1">
            <a:off x="7183036" y="5476454"/>
            <a:ext cx="169326" cy="1693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0" name="円/楕円 59"/>
          <p:cNvSpPr/>
          <p:nvPr userDrawn="1"/>
        </p:nvSpPr>
        <p:spPr>
          <a:xfrm>
            <a:off x="7115306" y="3823072"/>
            <a:ext cx="279386" cy="2793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1" name="正方形/長方形 60"/>
          <p:cNvSpPr/>
          <p:nvPr userDrawn="1"/>
        </p:nvSpPr>
        <p:spPr>
          <a:xfrm>
            <a:off x="7394692" y="3947533"/>
            <a:ext cx="1697146" cy="304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2" name="アーチ 4"/>
          <p:cNvSpPr/>
          <p:nvPr userDrawn="1"/>
        </p:nvSpPr>
        <p:spPr>
          <a:xfrm rot="4617169">
            <a:off x="9067368" y="3609019"/>
            <a:ext cx="707119" cy="719663"/>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63" name="正方形/長方形 62"/>
          <p:cNvSpPr/>
          <p:nvPr userDrawn="1"/>
        </p:nvSpPr>
        <p:spPr>
          <a:xfrm rot="5400000">
            <a:off x="8800520" y="2985491"/>
            <a:ext cx="1271293" cy="304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4" name="円/楕円 63"/>
          <p:cNvSpPr/>
          <p:nvPr userDrawn="1"/>
        </p:nvSpPr>
        <p:spPr>
          <a:xfrm>
            <a:off x="9351503" y="2280417"/>
            <a:ext cx="169326" cy="16933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6" name="円/楕円 65"/>
          <p:cNvSpPr/>
          <p:nvPr userDrawn="1"/>
        </p:nvSpPr>
        <p:spPr>
          <a:xfrm flipV="1">
            <a:off x="9284965" y="3823734"/>
            <a:ext cx="279386" cy="27939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6"/>
              </a:solidFill>
            </a:endParaRPr>
          </a:p>
        </p:txBody>
      </p:sp>
      <p:sp>
        <p:nvSpPr>
          <p:cNvPr id="71" name="テキスト プレースホルダー 6"/>
          <p:cNvSpPr>
            <a:spLocks noGrp="1"/>
          </p:cNvSpPr>
          <p:nvPr>
            <p:ph type="body" sz="quarter" idx="21" hasCustomPrompt="1"/>
          </p:nvPr>
        </p:nvSpPr>
        <p:spPr>
          <a:xfrm>
            <a:off x="885076" y="2180232"/>
            <a:ext cx="2452106" cy="480053"/>
          </a:xfrm>
          <a:prstGeom prst="rect">
            <a:avLst/>
          </a:prstGeom>
        </p:spPr>
        <p:txBody>
          <a:bodyPr anchor="b">
            <a:noAutofit/>
          </a:bodyPr>
          <a:lstStyle>
            <a:lvl1pPr algn="l">
              <a:defRPr sz="1866"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72" name="テキスト プレースホルダー 6"/>
          <p:cNvSpPr>
            <a:spLocks noGrp="1"/>
          </p:cNvSpPr>
          <p:nvPr>
            <p:ph type="body" sz="quarter" idx="24" hasCustomPrompt="1"/>
          </p:nvPr>
        </p:nvSpPr>
        <p:spPr>
          <a:xfrm>
            <a:off x="889563" y="2683994"/>
            <a:ext cx="2452106" cy="823041"/>
          </a:xfrm>
          <a:prstGeom prst="rect">
            <a:avLst/>
          </a:prstGeo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73" name="正方形/長方形 72"/>
          <p:cNvSpPr/>
          <p:nvPr userDrawn="1"/>
        </p:nvSpPr>
        <p:spPr>
          <a:xfrm>
            <a:off x="985027" y="2619056"/>
            <a:ext cx="2160146"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4" name="テキスト プレースホルダー 6"/>
          <p:cNvSpPr>
            <a:spLocks noGrp="1"/>
          </p:cNvSpPr>
          <p:nvPr>
            <p:ph type="body" sz="quarter" idx="20" hasCustomPrompt="1"/>
          </p:nvPr>
        </p:nvSpPr>
        <p:spPr>
          <a:xfrm>
            <a:off x="194423" y="1792545"/>
            <a:ext cx="1164222" cy="480053"/>
          </a:xfrm>
          <a:prstGeom prst="rect">
            <a:avLst/>
          </a:prstGeom>
        </p:spPr>
        <p:txBody>
          <a:bodyPr anchor="t">
            <a:noAutofit/>
          </a:bodyPr>
          <a:lstStyle>
            <a:lvl1pPr algn="ctr">
              <a:defRPr sz="2133" i="1" baseline="0">
                <a:solidFill>
                  <a:schemeClr val="accent1">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75" name="テキスト プレースホルダー 6"/>
          <p:cNvSpPr>
            <a:spLocks noGrp="1"/>
          </p:cNvSpPr>
          <p:nvPr>
            <p:ph type="body" sz="quarter" idx="25" hasCustomPrompt="1"/>
          </p:nvPr>
        </p:nvSpPr>
        <p:spPr>
          <a:xfrm>
            <a:off x="5209293" y="2180232"/>
            <a:ext cx="2452106" cy="480053"/>
          </a:xfrm>
          <a:prstGeom prst="rect">
            <a:avLst/>
          </a:prstGeom>
        </p:spPr>
        <p:txBody>
          <a:bodyPr anchor="b">
            <a:noAutofit/>
          </a:bodyPr>
          <a:lstStyle>
            <a:lvl1pPr algn="l">
              <a:defRPr sz="1866"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76" name="テキスト プレースホルダー 6"/>
          <p:cNvSpPr>
            <a:spLocks noGrp="1"/>
          </p:cNvSpPr>
          <p:nvPr>
            <p:ph type="body" sz="quarter" idx="26" hasCustomPrompt="1"/>
          </p:nvPr>
        </p:nvSpPr>
        <p:spPr>
          <a:xfrm>
            <a:off x="5213780" y="2683994"/>
            <a:ext cx="2452106" cy="823041"/>
          </a:xfrm>
          <a:prstGeom prst="rect">
            <a:avLst/>
          </a:prstGeo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77" name="正方形/長方形 76"/>
          <p:cNvSpPr/>
          <p:nvPr userDrawn="1"/>
        </p:nvSpPr>
        <p:spPr>
          <a:xfrm>
            <a:off x="5309244" y="2619056"/>
            <a:ext cx="2160146"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8" name="テキスト プレースホルダー 6"/>
          <p:cNvSpPr>
            <a:spLocks noGrp="1"/>
          </p:cNvSpPr>
          <p:nvPr>
            <p:ph type="body" sz="quarter" idx="27" hasCustomPrompt="1"/>
          </p:nvPr>
        </p:nvSpPr>
        <p:spPr>
          <a:xfrm>
            <a:off x="4518640" y="1792545"/>
            <a:ext cx="1164222" cy="480053"/>
          </a:xfrm>
          <a:prstGeom prst="rect">
            <a:avLst/>
          </a:prstGeom>
        </p:spPr>
        <p:txBody>
          <a:bodyPr anchor="t">
            <a:noAutofit/>
          </a:bodyPr>
          <a:lstStyle>
            <a:lvl1pPr algn="ctr">
              <a:defRPr sz="2133" i="1" baseline="0">
                <a:solidFill>
                  <a:schemeClr val="accent2">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79" name="テキスト プレースホルダー 6"/>
          <p:cNvSpPr>
            <a:spLocks noGrp="1"/>
          </p:cNvSpPr>
          <p:nvPr>
            <p:ph type="body" sz="quarter" idx="28" hasCustomPrompt="1"/>
          </p:nvPr>
        </p:nvSpPr>
        <p:spPr>
          <a:xfrm>
            <a:off x="9549479" y="2180232"/>
            <a:ext cx="2452106" cy="480053"/>
          </a:xfrm>
          <a:prstGeom prst="rect">
            <a:avLst/>
          </a:prstGeom>
        </p:spPr>
        <p:txBody>
          <a:bodyPr anchor="b">
            <a:noAutofit/>
          </a:bodyPr>
          <a:lstStyle>
            <a:lvl1pPr algn="l">
              <a:defRPr sz="1866"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80" name="テキスト プレースホルダー 6"/>
          <p:cNvSpPr>
            <a:spLocks noGrp="1"/>
          </p:cNvSpPr>
          <p:nvPr>
            <p:ph type="body" sz="quarter" idx="29" hasCustomPrompt="1"/>
          </p:nvPr>
        </p:nvSpPr>
        <p:spPr>
          <a:xfrm>
            <a:off x="9553965" y="2683994"/>
            <a:ext cx="2452106" cy="823041"/>
          </a:xfrm>
          <a:prstGeom prst="rect">
            <a:avLst/>
          </a:prstGeo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81" name="正方形/長方形 80"/>
          <p:cNvSpPr/>
          <p:nvPr userDrawn="1"/>
        </p:nvSpPr>
        <p:spPr>
          <a:xfrm>
            <a:off x="9649429" y="2619056"/>
            <a:ext cx="2160146" cy="480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2" name="テキスト プレースホルダー 6"/>
          <p:cNvSpPr>
            <a:spLocks noGrp="1"/>
          </p:cNvSpPr>
          <p:nvPr>
            <p:ph type="body" sz="quarter" idx="30" hasCustomPrompt="1"/>
          </p:nvPr>
        </p:nvSpPr>
        <p:spPr>
          <a:xfrm>
            <a:off x="8858825" y="1792545"/>
            <a:ext cx="1164222" cy="480053"/>
          </a:xfrm>
          <a:prstGeom prst="rect">
            <a:avLst/>
          </a:prstGeom>
        </p:spPr>
        <p:txBody>
          <a:bodyPr anchor="t">
            <a:noAutofit/>
          </a:bodyPr>
          <a:lstStyle>
            <a:lvl1pPr algn="ctr">
              <a:defRPr sz="2133" i="1" baseline="0">
                <a:solidFill>
                  <a:schemeClr val="accent5">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83" name="テキスト プレースホルダー 6"/>
          <p:cNvSpPr>
            <a:spLocks noGrp="1"/>
          </p:cNvSpPr>
          <p:nvPr>
            <p:ph type="body" sz="quarter" idx="31" hasCustomPrompt="1"/>
          </p:nvPr>
        </p:nvSpPr>
        <p:spPr>
          <a:xfrm>
            <a:off x="3053543" y="4421711"/>
            <a:ext cx="2452106" cy="480053"/>
          </a:xfrm>
          <a:prstGeom prst="rect">
            <a:avLst/>
          </a:prstGeom>
        </p:spPr>
        <p:txBody>
          <a:bodyPr anchor="b">
            <a:noAutofit/>
          </a:bodyPr>
          <a:lstStyle>
            <a:lvl1pPr algn="l">
              <a:defRPr sz="1866"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84" name="テキスト プレースホルダー 6"/>
          <p:cNvSpPr>
            <a:spLocks noGrp="1"/>
          </p:cNvSpPr>
          <p:nvPr>
            <p:ph type="body" sz="quarter" idx="32" hasCustomPrompt="1"/>
          </p:nvPr>
        </p:nvSpPr>
        <p:spPr>
          <a:xfrm>
            <a:off x="3058029" y="4925474"/>
            <a:ext cx="2452106" cy="823041"/>
          </a:xfrm>
          <a:prstGeom prst="rect">
            <a:avLst/>
          </a:prstGeo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85" name="正方形/長方形 84"/>
          <p:cNvSpPr/>
          <p:nvPr userDrawn="1"/>
        </p:nvSpPr>
        <p:spPr>
          <a:xfrm>
            <a:off x="3153493" y="4860535"/>
            <a:ext cx="2160146"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6" name="テキスト プレースホルダー 6"/>
          <p:cNvSpPr>
            <a:spLocks noGrp="1"/>
          </p:cNvSpPr>
          <p:nvPr>
            <p:ph type="body" sz="quarter" idx="33" hasCustomPrompt="1"/>
          </p:nvPr>
        </p:nvSpPr>
        <p:spPr>
          <a:xfrm>
            <a:off x="2345957" y="5641924"/>
            <a:ext cx="1164222" cy="480053"/>
          </a:xfrm>
          <a:prstGeom prst="rect">
            <a:avLst/>
          </a:prstGeom>
        </p:spPr>
        <p:txBody>
          <a:bodyPr anchor="t">
            <a:noAutofit/>
          </a:bodyPr>
          <a:lstStyle>
            <a:lvl1pPr algn="ctr">
              <a:defRPr sz="2133" i="1" baseline="0">
                <a:solidFill>
                  <a:schemeClr val="accent3">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87" name="テキスト プレースホルダー 6"/>
          <p:cNvSpPr>
            <a:spLocks noGrp="1"/>
          </p:cNvSpPr>
          <p:nvPr>
            <p:ph type="body" sz="quarter" idx="34" hasCustomPrompt="1"/>
          </p:nvPr>
        </p:nvSpPr>
        <p:spPr>
          <a:xfrm>
            <a:off x="7397173" y="4421711"/>
            <a:ext cx="2452106" cy="480053"/>
          </a:xfrm>
          <a:prstGeom prst="rect">
            <a:avLst/>
          </a:prstGeom>
        </p:spPr>
        <p:txBody>
          <a:bodyPr anchor="b">
            <a:noAutofit/>
          </a:bodyPr>
          <a:lstStyle>
            <a:lvl1pPr algn="l">
              <a:defRPr sz="1866"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88" name="テキスト プレースホルダー 6"/>
          <p:cNvSpPr>
            <a:spLocks noGrp="1"/>
          </p:cNvSpPr>
          <p:nvPr>
            <p:ph type="body" sz="quarter" idx="35" hasCustomPrompt="1"/>
          </p:nvPr>
        </p:nvSpPr>
        <p:spPr>
          <a:xfrm>
            <a:off x="7401660" y="4925474"/>
            <a:ext cx="2452106" cy="823041"/>
          </a:xfrm>
          <a:prstGeom prst="rect">
            <a:avLst/>
          </a:prstGeo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89" name="正方形/長方形 88"/>
          <p:cNvSpPr/>
          <p:nvPr userDrawn="1"/>
        </p:nvSpPr>
        <p:spPr>
          <a:xfrm>
            <a:off x="7497124" y="4860535"/>
            <a:ext cx="2160146"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0" name="テキスト プレースホルダー 6"/>
          <p:cNvSpPr>
            <a:spLocks noGrp="1"/>
          </p:cNvSpPr>
          <p:nvPr>
            <p:ph type="body" sz="quarter" idx="36" hasCustomPrompt="1"/>
          </p:nvPr>
        </p:nvSpPr>
        <p:spPr>
          <a:xfrm>
            <a:off x="6689587" y="5641924"/>
            <a:ext cx="1164222" cy="480053"/>
          </a:xfrm>
          <a:prstGeom prst="rect">
            <a:avLst/>
          </a:prstGeom>
        </p:spPr>
        <p:txBody>
          <a:bodyPr anchor="t">
            <a:noAutofit/>
          </a:bodyPr>
          <a:lstStyle>
            <a:lvl1pPr algn="ctr">
              <a:defRPr sz="2133" i="1" baseline="0">
                <a:solidFill>
                  <a:schemeClr val="accent4">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67" name="正方形/長方形 66"/>
          <p:cNvSpPr/>
          <p:nvPr userDrawn="1"/>
        </p:nvSpPr>
        <p:spPr>
          <a:xfrm flipV="1">
            <a:off x="9564350" y="3948191"/>
            <a:ext cx="2626063" cy="304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6"/>
              </a:solidFill>
            </a:endParaRPr>
          </a:p>
        </p:txBody>
      </p:sp>
    </p:spTree>
    <p:extLst>
      <p:ext uri="{BB962C8B-B14F-4D97-AF65-F5344CB8AC3E}">
        <p14:creationId xmlns:p14="http://schemas.microsoft.com/office/powerpoint/2010/main" val="2653416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childTnLst>
                          </p:cTn>
                        </p:par>
                        <p:par>
                          <p:cTn id="23" fill="hold">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down)">
                                      <p:cBhvr>
                                        <p:cTn id="26" dur="500"/>
                                        <p:tgtEl>
                                          <p:spTgt spid="36"/>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par>
                          <p:cTn id="31" fill="hold">
                            <p:stCondLst>
                              <p:cond delay="2500"/>
                            </p:stCondLst>
                            <p:childTnLst>
                              <p:par>
                                <p:cTn id="32" presetID="22" presetClass="entr" presetSubtype="8" fill="hold" grpId="0" nodeType="afterEffect">
                                  <p:stCondLst>
                                    <p:cond delay="0"/>
                                  </p:stCondLst>
                                  <p:iterate type="lt">
                                    <p:tmPct val="10000"/>
                                  </p:iterate>
                                  <p:childTnLst>
                                    <p:set>
                                      <p:cBhvr>
                                        <p:cTn id="33" dur="1" fill="hold">
                                          <p:stCondLst>
                                            <p:cond delay="0"/>
                                          </p:stCondLst>
                                        </p:cTn>
                                        <p:tgtEl>
                                          <p:spTgt spid="74">
                                            <p:txEl>
                                              <p:pRg st="0" end="0"/>
                                            </p:txEl>
                                          </p:spTgt>
                                        </p:tgtEl>
                                        <p:attrNameLst>
                                          <p:attrName>style.visibility</p:attrName>
                                        </p:attrNameLst>
                                      </p:cBhvr>
                                      <p:to>
                                        <p:strVal val="visible"/>
                                      </p:to>
                                    </p:set>
                                    <p:animEffect transition="in" filter="wipe(left)">
                                      <p:cBhvr>
                                        <p:cTn id="34" dur="500"/>
                                        <p:tgtEl>
                                          <p:spTgt spid="74">
                                            <p:txEl>
                                              <p:pRg st="0" end="0"/>
                                            </p:txEl>
                                          </p:spTgt>
                                        </p:tgtEl>
                                      </p:cBhvr>
                                    </p:animEffect>
                                  </p:childTnLst>
                                </p:cTn>
                              </p:par>
                            </p:childTnLst>
                          </p:cTn>
                        </p:par>
                        <p:par>
                          <p:cTn id="35" fill="hold">
                            <p:stCondLst>
                              <p:cond delay="3150"/>
                            </p:stCondLst>
                            <p:childTnLst>
                              <p:par>
                                <p:cTn id="36" presetID="2" presetClass="entr" presetSubtype="2" decel="100000" fill="hold" grpId="0" nodeType="afterEffect">
                                  <p:stCondLst>
                                    <p:cond delay="0"/>
                                  </p:stCondLst>
                                  <p:childTnLst>
                                    <p:set>
                                      <p:cBhvr>
                                        <p:cTn id="37" dur="1" fill="hold">
                                          <p:stCondLst>
                                            <p:cond delay="0"/>
                                          </p:stCondLst>
                                        </p:cTn>
                                        <p:tgtEl>
                                          <p:spTgt spid="71">
                                            <p:txEl>
                                              <p:pRg st="0" end="0"/>
                                            </p:txEl>
                                          </p:spTgt>
                                        </p:tgtEl>
                                        <p:attrNameLst>
                                          <p:attrName>style.visibility</p:attrName>
                                        </p:attrNameLst>
                                      </p:cBhvr>
                                      <p:to>
                                        <p:strVal val="visible"/>
                                      </p:to>
                                    </p:set>
                                    <p:anim calcmode="lin" valueType="num">
                                      <p:cBhvr additive="base">
                                        <p:cTn id="38" dur="750" fill="hold"/>
                                        <p:tgtEl>
                                          <p:spTgt spid="71">
                                            <p:txEl>
                                              <p:pRg st="0" end="0"/>
                                            </p:txEl>
                                          </p:spTgt>
                                        </p:tgtEl>
                                        <p:attrNameLst>
                                          <p:attrName>ppt_x</p:attrName>
                                        </p:attrNameLst>
                                      </p:cBhvr>
                                      <p:tavLst>
                                        <p:tav tm="0">
                                          <p:val>
                                            <p:strVal val="1+#ppt_w/2"/>
                                          </p:val>
                                        </p:tav>
                                        <p:tav tm="100000">
                                          <p:val>
                                            <p:strVal val="#ppt_x"/>
                                          </p:val>
                                        </p:tav>
                                      </p:tavLst>
                                    </p:anim>
                                    <p:anim calcmode="lin" valueType="num">
                                      <p:cBhvr additive="base">
                                        <p:cTn id="39" dur="750" fill="hold"/>
                                        <p:tgtEl>
                                          <p:spTgt spid="71">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750" fill="hold"/>
                                        <p:tgtEl>
                                          <p:spTgt spid="73"/>
                                        </p:tgtEl>
                                        <p:attrNameLst>
                                          <p:attrName>ppt_x</p:attrName>
                                        </p:attrNameLst>
                                      </p:cBhvr>
                                      <p:tavLst>
                                        <p:tav tm="0">
                                          <p:val>
                                            <p:strVal val="1+#ppt_w/2"/>
                                          </p:val>
                                        </p:tav>
                                        <p:tav tm="100000">
                                          <p:val>
                                            <p:strVal val="#ppt_x"/>
                                          </p:val>
                                        </p:tav>
                                      </p:tavLst>
                                    </p:anim>
                                    <p:anim calcmode="lin" valueType="num">
                                      <p:cBhvr additive="base">
                                        <p:cTn id="43" dur="750" fill="hold"/>
                                        <p:tgtEl>
                                          <p:spTgt spid="73"/>
                                        </p:tgtEl>
                                        <p:attrNameLst>
                                          <p:attrName>ppt_y</p:attrName>
                                        </p:attrNameLst>
                                      </p:cBhvr>
                                      <p:tavLst>
                                        <p:tav tm="0">
                                          <p:val>
                                            <p:strVal val="#ppt_y"/>
                                          </p:val>
                                        </p:tav>
                                        <p:tav tm="100000">
                                          <p:val>
                                            <p:strVal val="#ppt_y"/>
                                          </p:val>
                                        </p:tav>
                                      </p:tavLst>
                                    </p:anim>
                                  </p:childTnLst>
                                </p:cTn>
                              </p:par>
                            </p:childTnLst>
                          </p:cTn>
                        </p:par>
                        <p:par>
                          <p:cTn id="44" fill="hold">
                            <p:stCondLst>
                              <p:cond delay="3900"/>
                            </p:stCondLst>
                            <p:childTnLst>
                              <p:par>
                                <p:cTn id="45" presetID="22" presetClass="entr" presetSubtype="8" fill="hold" grpId="0" nodeType="afterEffect">
                                  <p:stCondLst>
                                    <p:cond delay="0"/>
                                  </p:stCondLst>
                                  <p:childTnLst>
                                    <p:set>
                                      <p:cBhvr>
                                        <p:cTn id="46" dur="1" fill="hold">
                                          <p:stCondLst>
                                            <p:cond delay="0"/>
                                          </p:stCondLst>
                                        </p:cTn>
                                        <p:tgtEl>
                                          <p:spTgt spid="72">
                                            <p:txEl>
                                              <p:pRg st="0" end="0"/>
                                            </p:txEl>
                                          </p:spTgt>
                                        </p:tgtEl>
                                        <p:attrNameLst>
                                          <p:attrName>style.visibility</p:attrName>
                                        </p:attrNameLst>
                                      </p:cBhvr>
                                      <p:to>
                                        <p:strVal val="visible"/>
                                      </p:to>
                                    </p:set>
                                    <p:animEffect transition="in" filter="wipe(left)">
                                      <p:cBhvr>
                                        <p:cTn id="47" dur="500"/>
                                        <p:tgtEl>
                                          <p:spTgt spid="72">
                                            <p:txEl>
                                              <p:pRg st="0" end="0"/>
                                            </p:txEl>
                                          </p:spTgt>
                                        </p:tgtEl>
                                      </p:cBhvr>
                                    </p:animEffect>
                                  </p:childTnLst>
                                </p:cTn>
                              </p:par>
                            </p:childTnLst>
                          </p:cTn>
                        </p:par>
                        <p:par>
                          <p:cTn id="48" fill="hold">
                            <p:stCondLst>
                              <p:cond delay="4400"/>
                            </p:stCondLst>
                            <p:childTnLst>
                              <p:par>
                                <p:cTn id="49" presetID="10"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par>
                          <p:cTn id="52" fill="hold">
                            <p:stCondLst>
                              <p:cond delay="4900"/>
                            </p:stCondLst>
                            <p:childTnLst>
                              <p:par>
                                <p:cTn id="53" presetID="22" presetClass="entr" presetSubtype="8"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par>
                          <p:cTn id="56" fill="hold">
                            <p:stCondLst>
                              <p:cond delay="5400"/>
                            </p:stCondLst>
                            <p:childTnLst>
                              <p:par>
                                <p:cTn id="57" presetID="49" presetClass="entr" presetSubtype="0" decel="100000"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 calcmode="lin" valueType="num">
                                      <p:cBhvr>
                                        <p:cTn id="61" dur="500" fill="hold"/>
                                        <p:tgtEl>
                                          <p:spTgt spid="40"/>
                                        </p:tgtEl>
                                        <p:attrNameLst>
                                          <p:attrName>style.rotation</p:attrName>
                                        </p:attrNameLst>
                                      </p:cBhvr>
                                      <p:tavLst>
                                        <p:tav tm="0">
                                          <p:val>
                                            <p:fltVal val="360"/>
                                          </p:val>
                                        </p:tav>
                                        <p:tav tm="100000">
                                          <p:val>
                                            <p:fltVal val="0"/>
                                          </p:val>
                                        </p:tav>
                                      </p:tavLst>
                                    </p:anim>
                                    <p:animEffect transition="in" filter="fade">
                                      <p:cBhvr>
                                        <p:cTn id="62" dur="500"/>
                                        <p:tgtEl>
                                          <p:spTgt spid="40"/>
                                        </p:tgtEl>
                                      </p:cBhvr>
                                    </p:animEffect>
                                  </p:childTnLst>
                                </p:cTn>
                              </p:par>
                            </p:childTnLst>
                          </p:cTn>
                        </p:par>
                        <p:par>
                          <p:cTn id="63" fill="hold">
                            <p:stCondLst>
                              <p:cond delay="5900"/>
                            </p:stCondLst>
                            <p:childTnLst>
                              <p:par>
                                <p:cTn id="64" presetID="22" presetClass="entr" presetSubtype="1" fill="hold" grpId="0" nodeType="after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up)">
                                      <p:cBhvr>
                                        <p:cTn id="66" dur="500"/>
                                        <p:tgtEl>
                                          <p:spTgt spid="41"/>
                                        </p:tgtEl>
                                      </p:cBhvr>
                                    </p:animEffect>
                                  </p:childTnLst>
                                </p:cTn>
                              </p:par>
                            </p:childTnLst>
                          </p:cTn>
                        </p:par>
                        <p:par>
                          <p:cTn id="67" fill="hold">
                            <p:stCondLst>
                              <p:cond delay="6400"/>
                            </p:stCondLst>
                            <p:childTnLst>
                              <p:par>
                                <p:cTn id="68" presetID="10" presetClass="entr" presetSubtype="0" fill="hold" grpId="0"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childTnLst>
                          </p:cTn>
                        </p:par>
                        <p:par>
                          <p:cTn id="71" fill="hold">
                            <p:stCondLst>
                              <p:cond delay="6900"/>
                            </p:stCondLst>
                            <p:childTnLst>
                              <p:par>
                                <p:cTn id="72" presetID="22" presetClass="entr" presetSubtype="4" fill="hold" grpId="0" nodeType="afterEffect">
                                  <p:stCondLst>
                                    <p:cond delay="0"/>
                                  </p:stCondLst>
                                  <p:iterate type="lt">
                                    <p:tmPct val="10000"/>
                                  </p:iterate>
                                  <p:childTnLst>
                                    <p:set>
                                      <p:cBhvr>
                                        <p:cTn id="73" dur="1" fill="hold">
                                          <p:stCondLst>
                                            <p:cond delay="0"/>
                                          </p:stCondLst>
                                        </p:cTn>
                                        <p:tgtEl>
                                          <p:spTgt spid="86">
                                            <p:txEl>
                                              <p:pRg st="0" end="0"/>
                                            </p:txEl>
                                          </p:spTgt>
                                        </p:tgtEl>
                                        <p:attrNameLst>
                                          <p:attrName>style.visibility</p:attrName>
                                        </p:attrNameLst>
                                      </p:cBhvr>
                                      <p:to>
                                        <p:strVal val="visible"/>
                                      </p:to>
                                    </p:set>
                                    <p:animEffect transition="in" filter="wipe(down)">
                                      <p:cBhvr>
                                        <p:cTn id="74" dur="500"/>
                                        <p:tgtEl>
                                          <p:spTgt spid="86">
                                            <p:txEl>
                                              <p:pRg st="0" end="0"/>
                                            </p:txEl>
                                          </p:spTgt>
                                        </p:tgtEl>
                                      </p:cBhvr>
                                    </p:animEffect>
                                  </p:childTnLst>
                                </p:cTn>
                              </p:par>
                            </p:childTnLst>
                          </p:cTn>
                        </p:par>
                        <p:par>
                          <p:cTn id="75" fill="hold">
                            <p:stCondLst>
                              <p:cond delay="7550"/>
                            </p:stCondLst>
                            <p:childTnLst>
                              <p:par>
                                <p:cTn id="76" presetID="2" presetClass="entr" presetSubtype="2" decel="98000" fill="hold" grpId="0" nodeType="afterEffect">
                                  <p:stCondLst>
                                    <p:cond delay="0"/>
                                  </p:stCondLst>
                                  <p:childTnLst>
                                    <p:set>
                                      <p:cBhvr>
                                        <p:cTn id="77" dur="1" fill="hold">
                                          <p:stCondLst>
                                            <p:cond delay="0"/>
                                          </p:stCondLst>
                                        </p:cTn>
                                        <p:tgtEl>
                                          <p:spTgt spid="83">
                                            <p:txEl>
                                              <p:pRg st="0" end="0"/>
                                            </p:txEl>
                                          </p:spTgt>
                                        </p:tgtEl>
                                        <p:attrNameLst>
                                          <p:attrName>style.visibility</p:attrName>
                                        </p:attrNameLst>
                                      </p:cBhvr>
                                      <p:to>
                                        <p:strVal val="visible"/>
                                      </p:to>
                                    </p:set>
                                    <p:anim calcmode="lin" valueType="num">
                                      <p:cBhvr additive="base">
                                        <p:cTn id="78" dur="750" fill="hold"/>
                                        <p:tgtEl>
                                          <p:spTgt spid="83">
                                            <p:txEl>
                                              <p:pRg st="0" end="0"/>
                                            </p:txEl>
                                          </p:spTgt>
                                        </p:tgtEl>
                                        <p:attrNameLst>
                                          <p:attrName>ppt_x</p:attrName>
                                        </p:attrNameLst>
                                      </p:cBhvr>
                                      <p:tavLst>
                                        <p:tav tm="0">
                                          <p:val>
                                            <p:strVal val="1+#ppt_w/2"/>
                                          </p:val>
                                        </p:tav>
                                        <p:tav tm="100000">
                                          <p:val>
                                            <p:strVal val="#ppt_x"/>
                                          </p:val>
                                        </p:tav>
                                      </p:tavLst>
                                    </p:anim>
                                    <p:anim calcmode="lin" valueType="num">
                                      <p:cBhvr additive="base">
                                        <p:cTn id="79" dur="750" fill="hold"/>
                                        <p:tgtEl>
                                          <p:spTgt spid="83">
                                            <p:txEl>
                                              <p:pRg st="0" end="0"/>
                                            </p:txEl>
                                          </p:spTgt>
                                        </p:tgtEl>
                                        <p:attrNameLst>
                                          <p:attrName>ppt_y</p:attrName>
                                        </p:attrNameLst>
                                      </p:cBhvr>
                                      <p:tavLst>
                                        <p:tav tm="0">
                                          <p:val>
                                            <p:strVal val="#ppt_y"/>
                                          </p:val>
                                        </p:tav>
                                        <p:tav tm="100000">
                                          <p:val>
                                            <p:strVal val="#ppt_y"/>
                                          </p:val>
                                        </p:tav>
                                      </p:tavLst>
                                    </p:anim>
                                  </p:childTnLst>
                                </p:cTn>
                              </p:par>
                              <p:par>
                                <p:cTn id="80" presetID="2" presetClass="entr" presetSubtype="2" decel="98000" fill="hold" grpId="0" nodeType="withEffect">
                                  <p:stCondLst>
                                    <p:cond delay="0"/>
                                  </p:stCondLst>
                                  <p:childTnLst>
                                    <p:set>
                                      <p:cBhvr>
                                        <p:cTn id="81" dur="1" fill="hold">
                                          <p:stCondLst>
                                            <p:cond delay="0"/>
                                          </p:stCondLst>
                                        </p:cTn>
                                        <p:tgtEl>
                                          <p:spTgt spid="85"/>
                                        </p:tgtEl>
                                        <p:attrNameLst>
                                          <p:attrName>style.visibility</p:attrName>
                                        </p:attrNameLst>
                                      </p:cBhvr>
                                      <p:to>
                                        <p:strVal val="visible"/>
                                      </p:to>
                                    </p:set>
                                    <p:anim calcmode="lin" valueType="num">
                                      <p:cBhvr additive="base">
                                        <p:cTn id="82" dur="750" fill="hold"/>
                                        <p:tgtEl>
                                          <p:spTgt spid="85"/>
                                        </p:tgtEl>
                                        <p:attrNameLst>
                                          <p:attrName>ppt_x</p:attrName>
                                        </p:attrNameLst>
                                      </p:cBhvr>
                                      <p:tavLst>
                                        <p:tav tm="0">
                                          <p:val>
                                            <p:strVal val="1+#ppt_w/2"/>
                                          </p:val>
                                        </p:tav>
                                        <p:tav tm="100000">
                                          <p:val>
                                            <p:strVal val="#ppt_x"/>
                                          </p:val>
                                        </p:tav>
                                      </p:tavLst>
                                    </p:anim>
                                    <p:anim calcmode="lin" valueType="num">
                                      <p:cBhvr additive="base">
                                        <p:cTn id="83" dur="750" fill="hold"/>
                                        <p:tgtEl>
                                          <p:spTgt spid="85"/>
                                        </p:tgtEl>
                                        <p:attrNameLst>
                                          <p:attrName>ppt_y</p:attrName>
                                        </p:attrNameLst>
                                      </p:cBhvr>
                                      <p:tavLst>
                                        <p:tav tm="0">
                                          <p:val>
                                            <p:strVal val="#ppt_y"/>
                                          </p:val>
                                        </p:tav>
                                        <p:tav tm="100000">
                                          <p:val>
                                            <p:strVal val="#ppt_y"/>
                                          </p:val>
                                        </p:tav>
                                      </p:tavLst>
                                    </p:anim>
                                  </p:childTnLst>
                                </p:cTn>
                              </p:par>
                            </p:childTnLst>
                          </p:cTn>
                        </p:par>
                        <p:par>
                          <p:cTn id="84" fill="hold">
                            <p:stCondLst>
                              <p:cond delay="8300"/>
                            </p:stCondLst>
                            <p:childTnLst>
                              <p:par>
                                <p:cTn id="85" presetID="22" presetClass="entr" presetSubtype="8" fill="hold" grpId="0" nodeType="afterEffect">
                                  <p:stCondLst>
                                    <p:cond delay="0"/>
                                  </p:stCondLst>
                                  <p:childTnLst>
                                    <p:set>
                                      <p:cBhvr>
                                        <p:cTn id="86" dur="1" fill="hold">
                                          <p:stCondLst>
                                            <p:cond delay="0"/>
                                          </p:stCondLst>
                                        </p:cTn>
                                        <p:tgtEl>
                                          <p:spTgt spid="84">
                                            <p:txEl>
                                              <p:pRg st="0" end="0"/>
                                            </p:txEl>
                                          </p:spTgt>
                                        </p:tgtEl>
                                        <p:attrNameLst>
                                          <p:attrName>style.visibility</p:attrName>
                                        </p:attrNameLst>
                                      </p:cBhvr>
                                      <p:to>
                                        <p:strVal val="visible"/>
                                      </p:to>
                                    </p:set>
                                    <p:animEffect transition="in" filter="wipe(left)">
                                      <p:cBhvr>
                                        <p:cTn id="87" dur="500"/>
                                        <p:tgtEl>
                                          <p:spTgt spid="84">
                                            <p:txEl>
                                              <p:pRg st="0" end="0"/>
                                            </p:txEl>
                                          </p:spTgt>
                                        </p:tgtEl>
                                      </p:cBhvr>
                                    </p:animEffect>
                                  </p:childTnLst>
                                </p:cTn>
                              </p:par>
                            </p:childTnLst>
                          </p:cTn>
                        </p:par>
                        <p:par>
                          <p:cTn id="88" fill="hold">
                            <p:stCondLst>
                              <p:cond delay="8800"/>
                            </p:stCondLst>
                            <p:childTnLst>
                              <p:par>
                                <p:cTn id="89" presetID="10" presetClass="entr" presetSubtype="0"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500"/>
                                        <p:tgtEl>
                                          <p:spTgt spid="48"/>
                                        </p:tgtEl>
                                      </p:cBhvr>
                                    </p:animEffect>
                                  </p:childTnLst>
                                </p:cTn>
                              </p:par>
                            </p:childTnLst>
                          </p:cTn>
                        </p:par>
                        <p:par>
                          <p:cTn id="92" fill="hold">
                            <p:stCondLst>
                              <p:cond delay="9300"/>
                            </p:stCondLst>
                            <p:childTnLst>
                              <p:par>
                                <p:cTn id="93" presetID="22" presetClass="entr" presetSubtype="8"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wipe(left)">
                                      <p:cBhvr>
                                        <p:cTn id="95" dur="500"/>
                                        <p:tgtEl>
                                          <p:spTgt spid="49"/>
                                        </p:tgtEl>
                                      </p:cBhvr>
                                    </p:animEffect>
                                  </p:childTnLst>
                                </p:cTn>
                              </p:par>
                            </p:childTnLst>
                          </p:cTn>
                        </p:par>
                        <p:par>
                          <p:cTn id="96" fill="hold">
                            <p:stCondLst>
                              <p:cond delay="9800"/>
                            </p:stCondLst>
                            <p:childTnLst>
                              <p:par>
                                <p:cTn id="97" presetID="49" presetClass="entr" presetSubtype="0" decel="100000" fill="hold" grpId="0"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 calcmode="lin" valueType="num">
                                      <p:cBhvr>
                                        <p:cTn id="101" dur="500" fill="hold"/>
                                        <p:tgtEl>
                                          <p:spTgt spid="50"/>
                                        </p:tgtEl>
                                        <p:attrNameLst>
                                          <p:attrName>style.rotation</p:attrName>
                                        </p:attrNameLst>
                                      </p:cBhvr>
                                      <p:tavLst>
                                        <p:tav tm="0">
                                          <p:val>
                                            <p:fltVal val="360"/>
                                          </p:val>
                                        </p:tav>
                                        <p:tav tm="100000">
                                          <p:val>
                                            <p:fltVal val="0"/>
                                          </p:val>
                                        </p:tav>
                                      </p:tavLst>
                                    </p:anim>
                                    <p:animEffect transition="in" filter="fade">
                                      <p:cBhvr>
                                        <p:cTn id="102" dur="500"/>
                                        <p:tgtEl>
                                          <p:spTgt spid="50"/>
                                        </p:tgtEl>
                                      </p:cBhvr>
                                    </p:animEffect>
                                  </p:childTnLst>
                                </p:cTn>
                              </p:par>
                            </p:childTnLst>
                          </p:cTn>
                        </p:par>
                        <p:par>
                          <p:cTn id="103" fill="hold">
                            <p:stCondLst>
                              <p:cond delay="10300"/>
                            </p:stCondLst>
                            <p:childTnLst>
                              <p:par>
                                <p:cTn id="104" presetID="22" presetClass="entr" presetSubtype="4"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down)">
                                      <p:cBhvr>
                                        <p:cTn id="106" dur="500"/>
                                        <p:tgtEl>
                                          <p:spTgt spid="51"/>
                                        </p:tgtEl>
                                      </p:cBhvr>
                                    </p:animEffect>
                                  </p:childTnLst>
                                </p:cTn>
                              </p:par>
                            </p:childTnLst>
                          </p:cTn>
                        </p:par>
                        <p:par>
                          <p:cTn id="107" fill="hold">
                            <p:stCondLst>
                              <p:cond delay="10800"/>
                            </p:stCondLst>
                            <p:childTnLst>
                              <p:par>
                                <p:cTn id="108" presetID="10" presetClass="entr" presetSubtype="0" fill="hold" grpId="0" nodeType="after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fade">
                                      <p:cBhvr>
                                        <p:cTn id="110" dur="500"/>
                                        <p:tgtEl>
                                          <p:spTgt spid="52"/>
                                        </p:tgtEl>
                                      </p:cBhvr>
                                    </p:animEffect>
                                  </p:childTnLst>
                                </p:cTn>
                              </p:par>
                            </p:childTnLst>
                          </p:cTn>
                        </p:par>
                        <p:par>
                          <p:cTn id="111" fill="hold">
                            <p:stCondLst>
                              <p:cond delay="11300"/>
                            </p:stCondLst>
                            <p:childTnLst>
                              <p:par>
                                <p:cTn id="112" presetID="22" presetClass="entr" presetSubtype="4" fill="hold" grpId="0" nodeType="afterEffect">
                                  <p:stCondLst>
                                    <p:cond delay="0"/>
                                  </p:stCondLst>
                                  <p:iterate type="lt">
                                    <p:tmPct val="10000"/>
                                  </p:iterate>
                                  <p:childTnLst>
                                    <p:set>
                                      <p:cBhvr>
                                        <p:cTn id="113" dur="1" fill="hold">
                                          <p:stCondLst>
                                            <p:cond delay="0"/>
                                          </p:stCondLst>
                                        </p:cTn>
                                        <p:tgtEl>
                                          <p:spTgt spid="78">
                                            <p:txEl>
                                              <p:pRg st="0" end="0"/>
                                            </p:txEl>
                                          </p:spTgt>
                                        </p:tgtEl>
                                        <p:attrNameLst>
                                          <p:attrName>style.visibility</p:attrName>
                                        </p:attrNameLst>
                                      </p:cBhvr>
                                      <p:to>
                                        <p:strVal val="visible"/>
                                      </p:to>
                                    </p:set>
                                    <p:animEffect transition="in" filter="wipe(down)">
                                      <p:cBhvr>
                                        <p:cTn id="114" dur="500"/>
                                        <p:tgtEl>
                                          <p:spTgt spid="78">
                                            <p:txEl>
                                              <p:pRg st="0" end="0"/>
                                            </p:txEl>
                                          </p:spTgt>
                                        </p:tgtEl>
                                      </p:cBhvr>
                                    </p:animEffect>
                                  </p:childTnLst>
                                </p:cTn>
                              </p:par>
                            </p:childTnLst>
                          </p:cTn>
                        </p:par>
                        <p:par>
                          <p:cTn id="115" fill="hold">
                            <p:stCondLst>
                              <p:cond delay="11950"/>
                            </p:stCondLst>
                            <p:childTnLst>
                              <p:par>
                                <p:cTn id="116" presetID="2" presetClass="entr" presetSubtype="2" decel="98000" fill="hold" grpId="0" nodeType="afterEffect">
                                  <p:stCondLst>
                                    <p:cond delay="0"/>
                                  </p:stCondLst>
                                  <p:childTnLst>
                                    <p:set>
                                      <p:cBhvr>
                                        <p:cTn id="117" dur="1" fill="hold">
                                          <p:stCondLst>
                                            <p:cond delay="0"/>
                                          </p:stCondLst>
                                        </p:cTn>
                                        <p:tgtEl>
                                          <p:spTgt spid="75">
                                            <p:txEl>
                                              <p:pRg st="0" end="0"/>
                                            </p:txEl>
                                          </p:spTgt>
                                        </p:tgtEl>
                                        <p:attrNameLst>
                                          <p:attrName>style.visibility</p:attrName>
                                        </p:attrNameLst>
                                      </p:cBhvr>
                                      <p:to>
                                        <p:strVal val="visible"/>
                                      </p:to>
                                    </p:set>
                                    <p:anim calcmode="lin" valueType="num">
                                      <p:cBhvr additive="base">
                                        <p:cTn id="118" dur="750" fill="hold"/>
                                        <p:tgtEl>
                                          <p:spTgt spid="75">
                                            <p:txEl>
                                              <p:pRg st="0" end="0"/>
                                            </p:txEl>
                                          </p:spTgt>
                                        </p:tgtEl>
                                        <p:attrNameLst>
                                          <p:attrName>ppt_x</p:attrName>
                                        </p:attrNameLst>
                                      </p:cBhvr>
                                      <p:tavLst>
                                        <p:tav tm="0">
                                          <p:val>
                                            <p:strVal val="1+#ppt_w/2"/>
                                          </p:val>
                                        </p:tav>
                                        <p:tav tm="100000">
                                          <p:val>
                                            <p:strVal val="#ppt_x"/>
                                          </p:val>
                                        </p:tav>
                                      </p:tavLst>
                                    </p:anim>
                                    <p:anim calcmode="lin" valueType="num">
                                      <p:cBhvr additive="base">
                                        <p:cTn id="119" dur="750" fill="hold"/>
                                        <p:tgtEl>
                                          <p:spTgt spid="75">
                                            <p:txEl>
                                              <p:pRg st="0" end="0"/>
                                            </p:txEl>
                                          </p:spTgt>
                                        </p:tgtEl>
                                        <p:attrNameLst>
                                          <p:attrName>ppt_y</p:attrName>
                                        </p:attrNameLst>
                                      </p:cBhvr>
                                      <p:tavLst>
                                        <p:tav tm="0">
                                          <p:val>
                                            <p:strVal val="#ppt_y"/>
                                          </p:val>
                                        </p:tav>
                                        <p:tav tm="100000">
                                          <p:val>
                                            <p:strVal val="#ppt_y"/>
                                          </p:val>
                                        </p:tav>
                                      </p:tavLst>
                                    </p:anim>
                                  </p:childTnLst>
                                </p:cTn>
                              </p:par>
                              <p:par>
                                <p:cTn id="120" presetID="2" presetClass="entr" presetSubtype="2" decel="98000" fill="hold" grpId="0" nodeType="withEffect">
                                  <p:stCondLst>
                                    <p:cond delay="0"/>
                                  </p:stCondLst>
                                  <p:childTnLst>
                                    <p:set>
                                      <p:cBhvr>
                                        <p:cTn id="121" dur="1" fill="hold">
                                          <p:stCondLst>
                                            <p:cond delay="0"/>
                                          </p:stCondLst>
                                        </p:cTn>
                                        <p:tgtEl>
                                          <p:spTgt spid="77"/>
                                        </p:tgtEl>
                                        <p:attrNameLst>
                                          <p:attrName>style.visibility</p:attrName>
                                        </p:attrNameLst>
                                      </p:cBhvr>
                                      <p:to>
                                        <p:strVal val="visible"/>
                                      </p:to>
                                    </p:set>
                                    <p:anim calcmode="lin" valueType="num">
                                      <p:cBhvr additive="base">
                                        <p:cTn id="122" dur="750" fill="hold"/>
                                        <p:tgtEl>
                                          <p:spTgt spid="77"/>
                                        </p:tgtEl>
                                        <p:attrNameLst>
                                          <p:attrName>ppt_x</p:attrName>
                                        </p:attrNameLst>
                                      </p:cBhvr>
                                      <p:tavLst>
                                        <p:tav tm="0">
                                          <p:val>
                                            <p:strVal val="1+#ppt_w/2"/>
                                          </p:val>
                                        </p:tav>
                                        <p:tav tm="100000">
                                          <p:val>
                                            <p:strVal val="#ppt_x"/>
                                          </p:val>
                                        </p:tav>
                                      </p:tavLst>
                                    </p:anim>
                                    <p:anim calcmode="lin" valueType="num">
                                      <p:cBhvr additive="base">
                                        <p:cTn id="123" dur="750" fill="hold"/>
                                        <p:tgtEl>
                                          <p:spTgt spid="77"/>
                                        </p:tgtEl>
                                        <p:attrNameLst>
                                          <p:attrName>ppt_y</p:attrName>
                                        </p:attrNameLst>
                                      </p:cBhvr>
                                      <p:tavLst>
                                        <p:tav tm="0">
                                          <p:val>
                                            <p:strVal val="#ppt_y"/>
                                          </p:val>
                                        </p:tav>
                                        <p:tav tm="100000">
                                          <p:val>
                                            <p:strVal val="#ppt_y"/>
                                          </p:val>
                                        </p:tav>
                                      </p:tavLst>
                                    </p:anim>
                                  </p:childTnLst>
                                </p:cTn>
                              </p:par>
                            </p:childTnLst>
                          </p:cTn>
                        </p:par>
                        <p:par>
                          <p:cTn id="124" fill="hold">
                            <p:stCondLst>
                              <p:cond delay="12700"/>
                            </p:stCondLst>
                            <p:childTnLst>
                              <p:par>
                                <p:cTn id="125" presetID="22" presetClass="entr" presetSubtype="8" fill="hold" grpId="0" nodeType="afterEffect">
                                  <p:stCondLst>
                                    <p:cond delay="0"/>
                                  </p:stCondLst>
                                  <p:childTnLst>
                                    <p:set>
                                      <p:cBhvr>
                                        <p:cTn id="126" dur="1" fill="hold">
                                          <p:stCondLst>
                                            <p:cond delay="0"/>
                                          </p:stCondLst>
                                        </p:cTn>
                                        <p:tgtEl>
                                          <p:spTgt spid="76">
                                            <p:txEl>
                                              <p:pRg st="0" end="0"/>
                                            </p:txEl>
                                          </p:spTgt>
                                        </p:tgtEl>
                                        <p:attrNameLst>
                                          <p:attrName>style.visibility</p:attrName>
                                        </p:attrNameLst>
                                      </p:cBhvr>
                                      <p:to>
                                        <p:strVal val="visible"/>
                                      </p:to>
                                    </p:set>
                                    <p:animEffect transition="in" filter="wipe(left)">
                                      <p:cBhvr>
                                        <p:cTn id="127" dur="500"/>
                                        <p:tgtEl>
                                          <p:spTgt spid="76">
                                            <p:txEl>
                                              <p:pRg st="0" end="0"/>
                                            </p:txEl>
                                          </p:spTgt>
                                        </p:tgtEl>
                                      </p:cBhvr>
                                    </p:animEffect>
                                  </p:childTnLst>
                                </p:cTn>
                              </p:par>
                            </p:childTnLst>
                          </p:cTn>
                        </p:par>
                        <p:par>
                          <p:cTn id="128" fill="hold">
                            <p:stCondLst>
                              <p:cond delay="13200"/>
                            </p:stCondLst>
                            <p:childTnLst>
                              <p:par>
                                <p:cTn id="129" presetID="10" presetClass="entr" presetSubtype="0" fill="hold" grpId="0" nodeType="afterEffect">
                                  <p:stCondLst>
                                    <p:cond delay="0"/>
                                  </p:stCondLst>
                                  <p:childTnLst>
                                    <p:set>
                                      <p:cBhvr>
                                        <p:cTn id="130" dur="1" fill="hold">
                                          <p:stCondLst>
                                            <p:cond delay="0"/>
                                          </p:stCondLst>
                                        </p:cTn>
                                        <p:tgtEl>
                                          <p:spTgt spid="54"/>
                                        </p:tgtEl>
                                        <p:attrNameLst>
                                          <p:attrName>style.visibility</p:attrName>
                                        </p:attrNameLst>
                                      </p:cBhvr>
                                      <p:to>
                                        <p:strVal val="visible"/>
                                      </p:to>
                                    </p:set>
                                    <p:animEffect transition="in" filter="fade">
                                      <p:cBhvr>
                                        <p:cTn id="131" dur="500"/>
                                        <p:tgtEl>
                                          <p:spTgt spid="54"/>
                                        </p:tgtEl>
                                      </p:cBhvr>
                                    </p:animEffect>
                                  </p:childTnLst>
                                </p:cTn>
                              </p:par>
                            </p:childTnLst>
                          </p:cTn>
                        </p:par>
                        <p:par>
                          <p:cTn id="132" fill="hold">
                            <p:stCondLst>
                              <p:cond delay="13700"/>
                            </p:stCondLst>
                            <p:childTnLst>
                              <p:par>
                                <p:cTn id="133" presetID="22" presetClass="entr" presetSubtype="8" fill="hold" grpId="0"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500"/>
                                        <p:tgtEl>
                                          <p:spTgt spid="55"/>
                                        </p:tgtEl>
                                      </p:cBhvr>
                                    </p:animEffect>
                                  </p:childTnLst>
                                </p:cTn>
                              </p:par>
                            </p:childTnLst>
                          </p:cTn>
                        </p:par>
                        <p:par>
                          <p:cTn id="136" fill="hold">
                            <p:stCondLst>
                              <p:cond delay="14200"/>
                            </p:stCondLst>
                            <p:childTnLst>
                              <p:par>
                                <p:cTn id="137" presetID="49" presetClass="entr" presetSubtype="0" decel="100000" fill="hold" grpId="0" nodeType="afterEffect">
                                  <p:stCondLst>
                                    <p:cond delay="0"/>
                                  </p:stCondLst>
                                  <p:childTnLst>
                                    <p:set>
                                      <p:cBhvr>
                                        <p:cTn id="138" dur="1" fill="hold">
                                          <p:stCondLst>
                                            <p:cond delay="0"/>
                                          </p:stCondLst>
                                        </p:cTn>
                                        <p:tgtEl>
                                          <p:spTgt spid="56"/>
                                        </p:tgtEl>
                                        <p:attrNameLst>
                                          <p:attrName>style.visibility</p:attrName>
                                        </p:attrNameLst>
                                      </p:cBhvr>
                                      <p:to>
                                        <p:strVal val="visible"/>
                                      </p:to>
                                    </p:set>
                                    <p:anim calcmode="lin" valueType="num">
                                      <p:cBhvr>
                                        <p:cTn id="139" dur="500" fill="hold"/>
                                        <p:tgtEl>
                                          <p:spTgt spid="56"/>
                                        </p:tgtEl>
                                        <p:attrNameLst>
                                          <p:attrName>ppt_w</p:attrName>
                                        </p:attrNameLst>
                                      </p:cBhvr>
                                      <p:tavLst>
                                        <p:tav tm="0">
                                          <p:val>
                                            <p:fltVal val="0"/>
                                          </p:val>
                                        </p:tav>
                                        <p:tav tm="100000">
                                          <p:val>
                                            <p:strVal val="#ppt_w"/>
                                          </p:val>
                                        </p:tav>
                                      </p:tavLst>
                                    </p:anim>
                                    <p:anim calcmode="lin" valueType="num">
                                      <p:cBhvr>
                                        <p:cTn id="140" dur="500" fill="hold"/>
                                        <p:tgtEl>
                                          <p:spTgt spid="56"/>
                                        </p:tgtEl>
                                        <p:attrNameLst>
                                          <p:attrName>ppt_h</p:attrName>
                                        </p:attrNameLst>
                                      </p:cBhvr>
                                      <p:tavLst>
                                        <p:tav tm="0">
                                          <p:val>
                                            <p:fltVal val="0"/>
                                          </p:val>
                                        </p:tav>
                                        <p:tav tm="100000">
                                          <p:val>
                                            <p:strVal val="#ppt_h"/>
                                          </p:val>
                                        </p:tav>
                                      </p:tavLst>
                                    </p:anim>
                                    <p:anim calcmode="lin" valueType="num">
                                      <p:cBhvr>
                                        <p:cTn id="141" dur="500" fill="hold"/>
                                        <p:tgtEl>
                                          <p:spTgt spid="56"/>
                                        </p:tgtEl>
                                        <p:attrNameLst>
                                          <p:attrName>style.rotation</p:attrName>
                                        </p:attrNameLst>
                                      </p:cBhvr>
                                      <p:tavLst>
                                        <p:tav tm="0">
                                          <p:val>
                                            <p:fltVal val="360"/>
                                          </p:val>
                                        </p:tav>
                                        <p:tav tm="100000">
                                          <p:val>
                                            <p:fltVal val="0"/>
                                          </p:val>
                                        </p:tav>
                                      </p:tavLst>
                                    </p:anim>
                                    <p:animEffect transition="in" filter="fade">
                                      <p:cBhvr>
                                        <p:cTn id="142" dur="500"/>
                                        <p:tgtEl>
                                          <p:spTgt spid="56"/>
                                        </p:tgtEl>
                                      </p:cBhvr>
                                    </p:animEffect>
                                  </p:childTnLst>
                                </p:cTn>
                              </p:par>
                            </p:childTnLst>
                          </p:cTn>
                        </p:par>
                        <p:par>
                          <p:cTn id="143" fill="hold">
                            <p:stCondLst>
                              <p:cond delay="14700"/>
                            </p:stCondLst>
                            <p:childTnLst>
                              <p:par>
                                <p:cTn id="144" presetID="22" presetClass="entr" presetSubtype="1" fill="hold" grpId="0" nodeType="afterEffect">
                                  <p:stCondLst>
                                    <p:cond delay="0"/>
                                  </p:stCondLst>
                                  <p:childTnLst>
                                    <p:set>
                                      <p:cBhvr>
                                        <p:cTn id="145" dur="1" fill="hold">
                                          <p:stCondLst>
                                            <p:cond delay="0"/>
                                          </p:stCondLst>
                                        </p:cTn>
                                        <p:tgtEl>
                                          <p:spTgt spid="57"/>
                                        </p:tgtEl>
                                        <p:attrNameLst>
                                          <p:attrName>style.visibility</p:attrName>
                                        </p:attrNameLst>
                                      </p:cBhvr>
                                      <p:to>
                                        <p:strVal val="visible"/>
                                      </p:to>
                                    </p:set>
                                    <p:animEffect transition="in" filter="wipe(up)">
                                      <p:cBhvr>
                                        <p:cTn id="146" dur="500"/>
                                        <p:tgtEl>
                                          <p:spTgt spid="57"/>
                                        </p:tgtEl>
                                      </p:cBhvr>
                                    </p:animEffect>
                                  </p:childTnLst>
                                </p:cTn>
                              </p:par>
                            </p:childTnLst>
                          </p:cTn>
                        </p:par>
                        <p:par>
                          <p:cTn id="147" fill="hold">
                            <p:stCondLst>
                              <p:cond delay="15200"/>
                            </p:stCondLst>
                            <p:childTnLst>
                              <p:par>
                                <p:cTn id="148" presetID="10" presetClass="entr" presetSubtype="0" fill="hold" grpId="0" nodeType="afterEffect">
                                  <p:stCondLst>
                                    <p:cond delay="0"/>
                                  </p:stCondLst>
                                  <p:childTnLst>
                                    <p:set>
                                      <p:cBhvr>
                                        <p:cTn id="149" dur="1" fill="hold">
                                          <p:stCondLst>
                                            <p:cond delay="0"/>
                                          </p:stCondLst>
                                        </p:cTn>
                                        <p:tgtEl>
                                          <p:spTgt spid="58"/>
                                        </p:tgtEl>
                                        <p:attrNameLst>
                                          <p:attrName>style.visibility</p:attrName>
                                        </p:attrNameLst>
                                      </p:cBhvr>
                                      <p:to>
                                        <p:strVal val="visible"/>
                                      </p:to>
                                    </p:set>
                                    <p:animEffect transition="in" filter="fade">
                                      <p:cBhvr>
                                        <p:cTn id="150" dur="500"/>
                                        <p:tgtEl>
                                          <p:spTgt spid="58"/>
                                        </p:tgtEl>
                                      </p:cBhvr>
                                    </p:animEffect>
                                  </p:childTnLst>
                                </p:cTn>
                              </p:par>
                            </p:childTnLst>
                          </p:cTn>
                        </p:par>
                        <p:par>
                          <p:cTn id="151" fill="hold">
                            <p:stCondLst>
                              <p:cond delay="15700"/>
                            </p:stCondLst>
                            <p:childTnLst>
                              <p:par>
                                <p:cTn id="152" presetID="22" presetClass="entr" presetSubtype="4" fill="hold" grpId="0" nodeType="afterEffect">
                                  <p:stCondLst>
                                    <p:cond delay="0"/>
                                  </p:stCondLst>
                                  <p:iterate type="lt">
                                    <p:tmPct val="10000"/>
                                  </p:iterate>
                                  <p:childTnLst>
                                    <p:set>
                                      <p:cBhvr>
                                        <p:cTn id="153" dur="1" fill="hold">
                                          <p:stCondLst>
                                            <p:cond delay="0"/>
                                          </p:stCondLst>
                                        </p:cTn>
                                        <p:tgtEl>
                                          <p:spTgt spid="90">
                                            <p:txEl>
                                              <p:pRg st="0" end="0"/>
                                            </p:txEl>
                                          </p:spTgt>
                                        </p:tgtEl>
                                        <p:attrNameLst>
                                          <p:attrName>style.visibility</p:attrName>
                                        </p:attrNameLst>
                                      </p:cBhvr>
                                      <p:to>
                                        <p:strVal val="visible"/>
                                      </p:to>
                                    </p:set>
                                    <p:animEffect transition="in" filter="wipe(down)">
                                      <p:cBhvr>
                                        <p:cTn id="154" dur="500"/>
                                        <p:tgtEl>
                                          <p:spTgt spid="90">
                                            <p:txEl>
                                              <p:pRg st="0" end="0"/>
                                            </p:txEl>
                                          </p:spTgt>
                                        </p:tgtEl>
                                      </p:cBhvr>
                                    </p:animEffect>
                                  </p:childTnLst>
                                </p:cTn>
                              </p:par>
                            </p:childTnLst>
                          </p:cTn>
                        </p:par>
                        <p:par>
                          <p:cTn id="155" fill="hold">
                            <p:stCondLst>
                              <p:cond delay="16350"/>
                            </p:stCondLst>
                            <p:childTnLst>
                              <p:par>
                                <p:cTn id="156" presetID="2" presetClass="entr" presetSubtype="2" decel="98000" fill="hold" grpId="0" nodeType="afterEffect">
                                  <p:stCondLst>
                                    <p:cond delay="0"/>
                                  </p:stCondLst>
                                  <p:childTnLst>
                                    <p:set>
                                      <p:cBhvr>
                                        <p:cTn id="157" dur="1" fill="hold">
                                          <p:stCondLst>
                                            <p:cond delay="0"/>
                                          </p:stCondLst>
                                        </p:cTn>
                                        <p:tgtEl>
                                          <p:spTgt spid="87">
                                            <p:txEl>
                                              <p:pRg st="0" end="0"/>
                                            </p:txEl>
                                          </p:spTgt>
                                        </p:tgtEl>
                                        <p:attrNameLst>
                                          <p:attrName>style.visibility</p:attrName>
                                        </p:attrNameLst>
                                      </p:cBhvr>
                                      <p:to>
                                        <p:strVal val="visible"/>
                                      </p:to>
                                    </p:set>
                                    <p:anim calcmode="lin" valueType="num">
                                      <p:cBhvr additive="base">
                                        <p:cTn id="158" dur="750" fill="hold"/>
                                        <p:tgtEl>
                                          <p:spTgt spid="87">
                                            <p:txEl>
                                              <p:pRg st="0" end="0"/>
                                            </p:txEl>
                                          </p:spTgt>
                                        </p:tgtEl>
                                        <p:attrNameLst>
                                          <p:attrName>ppt_x</p:attrName>
                                        </p:attrNameLst>
                                      </p:cBhvr>
                                      <p:tavLst>
                                        <p:tav tm="0">
                                          <p:val>
                                            <p:strVal val="1+#ppt_w/2"/>
                                          </p:val>
                                        </p:tav>
                                        <p:tav tm="100000">
                                          <p:val>
                                            <p:strVal val="#ppt_x"/>
                                          </p:val>
                                        </p:tav>
                                      </p:tavLst>
                                    </p:anim>
                                    <p:anim calcmode="lin" valueType="num">
                                      <p:cBhvr additive="base">
                                        <p:cTn id="159" dur="750" fill="hold"/>
                                        <p:tgtEl>
                                          <p:spTgt spid="87">
                                            <p:txEl>
                                              <p:pRg st="0" end="0"/>
                                            </p:txEl>
                                          </p:spTgt>
                                        </p:tgtEl>
                                        <p:attrNameLst>
                                          <p:attrName>ppt_y</p:attrName>
                                        </p:attrNameLst>
                                      </p:cBhvr>
                                      <p:tavLst>
                                        <p:tav tm="0">
                                          <p:val>
                                            <p:strVal val="#ppt_y"/>
                                          </p:val>
                                        </p:tav>
                                        <p:tav tm="100000">
                                          <p:val>
                                            <p:strVal val="#ppt_y"/>
                                          </p:val>
                                        </p:tav>
                                      </p:tavLst>
                                    </p:anim>
                                  </p:childTnLst>
                                </p:cTn>
                              </p:par>
                              <p:par>
                                <p:cTn id="160" presetID="2" presetClass="entr" presetSubtype="2" decel="98000" fill="hold" grpId="0" nodeType="withEffect">
                                  <p:stCondLst>
                                    <p:cond delay="0"/>
                                  </p:stCondLst>
                                  <p:childTnLst>
                                    <p:set>
                                      <p:cBhvr>
                                        <p:cTn id="161" dur="1" fill="hold">
                                          <p:stCondLst>
                                            <p:cond delay="0"/>
                                          </p:stCondLst>
                                        </p:cTn>
                                        <p:tgtEl>
                                          <p:spTgt spid="89"/>
                                        </p:tgtEl>
                                        <p:attrNameLst>
                                          <p:attrName>style.visibility</p:attrName>
                                        </p:attrNameLst>
                                      </p:cBhvr>
                                      <p:to>
                                        <p:strVal val="visible"/>
                                      </p:to>
                                    </p:set>
                                    <p:anim calcmode="lin" valueType="num">
                                      <p:cBhvr additive="base">
                                        <p:cTn id="162" dur="750" fill="hold"/>
                                        <p:tgtEl>
                                          <p:spTgt spid="89"/>
                                        </p:tgtEl>
                                        <p:attrNameLst>
                                          <p:attrName>ppt_x</p:attrName>
                                        </p:attrNameLst>
                                      </p:cBhvr>
                                      <p:tavLst>
                                        <p:tav tm="0">
                                          <p:val>
                                            <p:strVal val="1+#ppt_w/2"/>
                                          </p:val>
                                        </p:tav>
                                        <p:tav tm="100000">
                                          <p:val>
                                            <p:strVal val="#ppt_x"/>
                                          </p:val>
                                        </p:tav>
                                      </p:tavLst>
                                    </p:anim>
                                    <p:anim calcmode="lin" valueType="num">
                                      <p:cBhvr additive="base">
                                        <p:cTn id="163" dur="750" fill="hold"/>
                                        <p:tgtEl>
                                          <p:spTgt spid="89"/>
                                        </p:tgtEl>
                                        <p:attrNameLst>
                                          <p:attrName>ppt_y</p:attrName>
                                        </p:attrNameLst>
                                      </p:cBhvr>
                                      <p:tavLst>
                                        <p:tav tm="0">
                                          <p:val>
                                            <p:strVal val="#ppt_y"/>
                                          </p:val>
                                        </p:tav>
                                        <p:tav tm="100000">
                                          <p:val>
                                            <p:strVal val="#ppt_y"/>
                                          </p:val>
                                        </p:tav>
                                      </p:tavLst>
                                    </p:anim>
                                  </p:childTnLst>
                                </p:cTn>
                              </p:par>
                            </p:childTnLst>
                          </p:cTn>
                        </p:par>
                        <p:par>
                          <p:cTn id="164" fill="hold">
                            <p:stCondLst>
                              <p:cond delay="17100"/>
                            </p:stCondLst>
                            <p:childTnLst>
                              <p:par>
                                <p:cTn id="165" presetID="22" presetClass="entr" presetSubtype="8" fill="hold" grpId="0" nodeType="afterEffect">
                                  <p:stCondLst>
                                    <p:cond delay="0"/>
                                  </p:stCondLst>
                                  <p:childTnLst>
                                    <p:set>
                                      <p:cBhvr>
                                        <p:cTn id="166" dur="1" fill="hold">
                                          <p:stCondLst>
                                            <p:cond delay="0"/>
                                          </p:stCondLst>
                                        </p:cTn>
                                        <p:tgtEl>
                                          <p:spTgt spid="88">
                                            <p:txEl>
                                              <p:pRg st="0" end="0"/>
                                            </p:txEl>
                                          </p:spTgt>
                                        </p:tgtEl>
                                        <p:attrNameLst>
                                          <p:attrName>style.visibility</p:attrName>
                                        </p:attrNameLst>
                                      </p:cBhvr>
                                      <p:to>
                                        <p:strVal val="visible"/>
                                      </p:to>
                                    </p:set>
                                    <p:animEffect transition="in" filter="wipe(left)">
                                      <p:cBhvr>
                                        <p:cTn id="167" dur="500"/>
                                        <p:tgtEl>
                                          <p:spTgt spid="88">
                                            <p:txEl>
                                              <p:pRg st="0" end="0"/>
                                            </p:txEl>
                                          </p:spTgt>
                                        </p:tgtEl>
                                      </p:cBhvr>
                                    </p:animEffect>
                                  </p:childTnLst>
                                </p:cTn>
                              </p:par>
                            </p:childTnLst>
                          </p:cTn>
                        </p:par>
                        <p:par>
                          <p:cTn id="168" fill="hold">
                            <p:stCondLst>
                              <p:cond delay="17600"/>
                            </p:stCondLst>
                            <p:childTnLst>
                              <p:par>
                                <p:cTn id="169" presetID="10" presetClass="entr" presetSubtype="0" fill="hold" grpId="0" nodeType="afterEffect">
                                  <p:stCondLst>
                                    <p:cond delay="0"/>
                                  </p:stCondLst>
                                  <p:childTnLst>
                                    <p:set>
                                      <p:cBhvr>
                                        <p:cTn id="170" dur="1" fill="hold">
                                          <p:stCondLst>
                                            <p:cond delay="0"/>
                                          </p:stCondLst>
                                        </p:cTn>
                                        <p:tgtEl>
                                          <p:spTgt spid="60"/>
                                        </p:tgtEl>
                                        <p:attrNameLst>
                                          <p:attrName>style.visibility</p:attrName>
                                        </p:attrNameLst>
                                      </p:cBhvr>
                                      <p:to>
                                        <p:strVal val="visible"/>
                                      </p:to>
                                    </p:set>
                                    <p:animEffect transition="in" filter="fade">
                                      <p:cBhvr>
                                        <p:cTn id="171" dur="500"/>
                                        <p:tgtEl>
                                          <p:spTgt spid="60"/>
                                        </p:tgtEl>
                                      </p:cBhvr>
                                    </p:animEffect>
                                  </p:childTnLst>
                                </p:cTn>
                              </p:par>
                            </p:childTnLst>
                          </p:cTn>
                        </p:par>
                        <p:par>
                          <p:cTn id="172" fill="hold">
                            <p:stCondLst>
                              <p:cond delay="18100"/>
                            </p:stCondLst>
                            <p:childTnLst>
                              <p:par>
                                <p:cTn id="173" presetID="22" presetClass="entr" presetSubtype="8" fill="hold" grpId="0" nodeType="afterEffect">
                                  <p:stCondLst>
                                    <p:cond delay="0"/>
                                  </p:stCondLst>
                                  <p:childTnLst>
                                    <p:set>
                                      <p:cBhvr>
                                        <p:cTn id="174" dur="1" fill="hold">
                                          <p:stCondLst>
                                            <p:cond delay="0"/>
                                          </p:stCondLst>
                                        </p:cTn>
                                        <p:tgtEl>
                                          <p:spTgt spid="61"/>
                                        </p:tgtEl>
                                        <p:attrNameLst>
                                          <p:attrName>style.visibility</p:attrName>
                                        </p:attrNameLst>
                                      </p:cBhvr>
                                      <p:to>
                                        <p:strVal val="visible"/>
                                      </p:to>
                                    </p:set>
                                    <p:animEffect transition="in" filter="wipe(left)">
                                      <p:cBhvr>
                                        <p:cTn id="175" dur="500"/>
                                        <p:tgtEl>
                                          <p:spTgt spid="61"/>
                                        </p:tgtEl>
                                      </p:cBhvr>
                                    </p:animEffect>
                                  </p:childTnLst>
                                </p:cTn>
                              </p:par>
                            </p:childTnLst>
                          </p:cTn>
                        </p:par>
                        <p:par>
                          <p:cTn id="176" fill="hold">
                            <p:stCondLst>
                              <p:cond delay="18600"/>
                            </p:stCondLst>
                            <p:childTnLst>
                              <p:par>
                                <p:cTn id="177" presetID="49" presetClass="entr" presetSubtype="0" decel="100000" fill="hold" grpId="0" nodeType="afterEffect">
                                  <p:stCondLst>
                                    <p:cond delay="0"/>
                                  </p:stCondLst>
                                  <p:childTnLst>
                                    <p:set>
                                      <p:cBhvr>
                                        <p:cTn id="178" dur="1" fill="hold">
                                          <p:stCondLst>
                                            <p:cond delay="0"/>
                                          </p:stCondLst>
                                        </p:cTn>
                                        <p:tgtEl>
                                          <p:spTgt spid="62"/>
                                        </p:tgtEl>
                                        <p:attrNameLst>
                                          <p:attrName>style.visibility</p:attrName>
                                        </p:attrNameLst>
                                      </p:cBhvr>
                                      <p:to>
                                        <p:strVal val="visible"/>
                                      </p:to>
                                    </p:set>
                                    <p:anim calcmode="lin" valueType="num">
                                      <p:cBhvr>
                                        <p:cTn id="179" dur="500" fill="hold"/>
                                        <p:tgtEl>
                                          <p:spTgt spid="62"/>
                                        </p:tgtEl>
                                        <p:attrNameLst>
                                          <p:attrName>ppt_w</p:attrName>
                                        </p:attrNameLst>
                                      </p:cBhvr>
                                      <p:tavLst>
                                        <p:tav tm="0">
                                          <p:val>
                                            <p:fltVal val="0"/>
                                          </p:val>
                                        </p:tav>
                                        <p:tav tm="100000">
                                          <p:val>
                                            <p:strVal val="#ppt_w"/>
                                          </p:val>
                                        </p:tav>
                                      </p:tavLst>
                                    </p:anim>
                                    <p:anim calcmode="lin" valueType="num">
                                      <p:cBhvr>
                                        <p:cTn id="180" dur="500" fill="hold"/>
                                        <p:tgtEl>
                                          <p:spTgt spid="62"/>
                                        </p:tgtEl>
                                        <p:attrNameLst>
                                          <p:attrName>ppt_h</p:attrName>
                                        </p:attrNameLst>
                                      </p:cBhvr>
                                      <p:tavLst>
                                        <p:tav tm="0">
                                          <p:val>
                                            <p:fltVal val="0"/>
                                          </p:val>
                                        </p:tav>
                                        <p:tav tm="100000">
                                          <p:val>
                                            <p:strVal val="#ppt_h"/>
                                          </p:val>
                                        </p:tav>
                                      </p:tavLst>
                                    </p:anim>
                                    <p:anim calcmode="lin" valueType="num">
                                      <p:cBhvr>
                                        <p:cTn id="181" dur="500" fill="hold"/>
                                        <p:tgtEl>
                                          <p:spTgt spid="62"/>
                                        </p:tgtEl>
                                        <p:attrNameLst>
                                          <p:attrName>style.rotation</p:attrName>
                                        </p:attrNameLst>
                                      </p:cBhvr>
                                      <p:tavLst>
                                        <p:tav tm="0">
                                          <p:val>
                                            <p:fltVal val="360"/>
                                          </p:val>
                                        </p:tav>
                                        <p:tav tm="100000">
                                          <p:val>
                                            <p:fltVal val="0"/>
                                          </p:val>
                                        </p:tav>
                                      </p:tavLst>
                                    </p:anim>
                                    <p:animEffect transition="in" filter="fade">
                                      <p:cBhvr>
                                        <p:cTn id="182" dur="500"/>
                                        <p:tgtEl>
                                          <p:spTgt spid="62"/>
                                        </p:tgtEl>
                                      </p:cBhvr>
                                    </p:animEffect>
                                  </p:childTnLst>
                                </p:cTn>
                              </p:par>
                            </p:childTnLst>
                          </p:cTn>
                        </p:par>
                        <p:par>
                          <p:cTn id="183" fill="hold">
                            <p:stCondLst>
                              <p:cond delay="19100"/>
                            </p:stCondLst>
                            <p:childTnLst>
                              <p:par>
                                <p:cTn id="184" presetID="22" presetClass="entr" presetSubtype="4" fill="hold" grpId="0" nodeType="afterEffect">
                                  <p:stCondLst>
                                    <p:cond delay="0"/>
                                  </p:stCondLst>
                                  <p:childTnLst>
                                    <p:set>
                                      <p:cBhvr>
                                        <p:cTn id="185" dur="1" fill="hold">
                                          <p:stCondLst>
                                            <p:cond delay="0"/>
                                          </p:stCondLst>
                                        </p:cTn>
                                        <p:tgtEl>
                                          <p:spTgt spid="63"/>
                                        </p:tgtEl>
                                        <p:attrNameLst>
                                          <p:attrName>style.visibility</p:attrName>
                                        </p:attrNameLst>
                                      </p:cBhvr>
                                      <p:to>
                                        <p:strVal val="visible"/>
                                      </p:to>
                                    </p:set>
                                    <p:animEffect transition="in" filter="wipe(down)">
                                      <p:cBhvr>
                                        <p:cTn id="186" dur="500"/>
                                        <p:tgtEl>
                                          <p:spTgt spid="63"/>
                                        </p:tgtEl>
                                      </p:cBhvr>
                                    </p:animEffect>
                                  </p:childTnLst>
                                </p:cTn>
                              </p:par>
                            </p:childTnLst>
                          </p:cTn>
                        </p:par>
                        <p:par>
                          <p:cTn id="187" fill="hold">
                            <p:stCondLst>
                              <p:cond delay="19600"/>
                            </p:stCondLst>
                            <p:childTnLst>
                              <p:par>
                                <p:cTn id="188" presetID="10" presetClass="entr" presetSubtype="0" fill="hold" grpId="0" nodeType="afterEffect">
                                  <p:stCondLst>
                                    <p:cond delay="0"/>
                                  </p:stCondLst>
                                  <p:childTnLst>
                                    <p:set>
                                      <p:cBhvr>
                                        <p:cTn id="189" dur="1" fill="hold">
                                          <p:stCondLst>
                                            <p:cond delay="0"/>
                                          </p:stCondLst>
                                        </p:cTn>
                                        <p:tgtEl>
                                          <p:spTgt spid="64"/>
                                        </p:tgtEl>
                                        <p:attrNameLst>
                                          <p:attrName>style.visibility</p:attrName>
                                        </p:attrNameLst>
                                      </p:cBhvr>
                                      <p:to>
                                        <p:strVal val="visible"/>
                                      </p:to>
                                    </p:set>
                                    <p:animEffect transition="in" filter="fade">
                                      <p:cBhvr>
                                        <p:cTn id="190" dur="500"/>
                                        <p:tgtEl>
                                          <p:spTgt spid="64"/>
                                        </p:tgtEl>
                                      </p:cBhvr>
                                    </p:animEffect>
                                  </p:childTnLst>
                                </p:cTn>
                              </p:par>
                            </p:childTnLst>
                          </p:cTn>
                        </p:par>
                        <p:par>
                          <p:cTn id="191" fill="hold">
                            <p:stCondLst>
                              <p:cond delay="20100"/>
                            </p:stCondLst>
                            <p:childTnLst>
                              <p:par>
                                <p:cTn id="192" presetID="22" presetClass="entr" presetSubtype="4" fill="hold" grpId="0" nodeType="afterEffect">
                                  <p:stCondLst>
                                    <p:cond delay="0"/>
                                  </p:stCondLst>
                                  <p:iterate type="lt">
                                    <p:tmPct val="10000"/>
                                  </p:iterate>
                                  <p:childTnLst>
                                    <p:set>
                                      <p:cBhvr>
                                        <p:cTn id="193" dur="1" fill="hold">
                                          <p:stCondLst>
                                            <p:cond delay="0"/>
                                          </p:stCondLst>
                                        </p:cTn>
                                        <p:tgtEl>
                                          <p:spTgt spid="82">
                                            <p:txEl>
                                              <p:pRg st="0" end="0"/>
                                            </p:txEl>
                                          </p:spTgt>
                                        </p:tgtEl>
                                        <p:attrNameLst>
                                          <p:attrName>style.visibility</p:attrName>
                                        </p:attrNameLst>
                                      </p:cBhvr>
                                      <p:to>
                                        <p:strVal val="visible"/>
                                      </p:to>
                                    </p:set>
                                    <p:animEffect transition="in" filter="wipe(down)">
                                      <p:cBhvr>
                                        <p:cTn id="194" dur="500"/>
                                        <p:tgtEl>
                                          <p:spTgt spid="82">
                                            <p:txEl>
                                              <p:pRg st="0" end="0"/>
                                            </p:txEl>
                                          </p:spTgt>
                                        </p:tgtEl>
                                      </p:cBhvr>
                                    </p:animEffect>
                                  </p:childTnLst>
                                </p:cTn>
                              </p:par>
                            </p:childTnLst>
                          </p:cTn>
                        </p:par>
                        <p:par>
                          <p:cTn id="195" fill="hold">
                            <p:stCondLst>
                              <p:cond delay="20750"/>
                            </p:stCondLst>
                            <p:childTnLst>
                              <p:par>
                                <p:cTn id="196" presetID="2" presetClass="entr" presetSubtype="2" decel="98000" fill="hold" grpId="0" nodeType="afterEffect">
                                  <p:stCondLst>
                                    <p:cond delay="0"/>
                                  </p:stCondLst>
                                  <p:childTnLst>
                                    <p:set>
                                      <p:cBhvr>
                                        <p:cTn id="197" dur="1" fill="hold">
                                          <p:stCondLst>
                                            <p:cond delay="0"/>
                                          </p:stCondLst>
                                        </p:cTn>
                                        <p:tgtEl>
                                          <p:spTgt spid="79">
                                            <p:txEl>
                                              <p:pRg st="0" end="0"/>
                                            </p:txEl>
                                          </p:spTgt>
                                        </p:tgtEl>
                                        <p:attrNameLst>
                                          <p:attrName>style.visibility</p:attrName>
                                        </p:attrNameLst>
                                      </p:cBhvr>
                                      <p:to>
                                        <p:strVal val="visible"/>
                                      </p:to>
                                    </p:set>
                                    <p:anim calcmode="lin" valueType="num">
                                      <p:cBhvr additive="base">
                                        <p:cTn id="198" dur="750" fill="hold"/>
                                        <p:tgtEl>
                                          <p:spTgt spid="79">
                                            <p:txEl>
                                              <p:pRg st="0" end="0"/>
                                            </p:txEl>
                                          </p:spTgt>
                                        </p:tgtEl>
                                        <p:attrNameLst>
                                          <p:attrName>ppt_x</p:attrName>
                                        </p:attrNameLst>
                                      </p:cBhvr>
                                      <p:tavLst>
                                        <p:tav tm="0">
                                          <p:val>
                                            <p:strVal val="1+#ppt_w/2"/>
                                          </p:val>
                                        </p:tav>
                                        <p:tav tm="100000">
                                          <p:val>
                                            <p:strVal val="#ppt_x"/>
                                          </p:val>
                                        </p:tav>
                                      </p:tavLst>
                                    </p:anim>
                                    <p:anim calcmode="lin" valueType="num">
                                      <p:cBhvr additive="base">
                                        <p:cTn id="199" dur="750" fill="hold"/>
                                        <p:tgtEl>
                                          <p:spTgt spid="79">
                                            <p:txEl>
                                              <p:pRg st="0" end="0"/>
                                            </p:txEl>
                                          </p:spTgt>
                                        </p:tgtEl>
                                        <p:attrNameLst>
                                          <p:attrName>ppt_y</p:attrName>
                                        </p:attrNameLst>
                                      </p:cBhvr>
                                      <p:tavLst>
                                        <p:tav tm="0">
                                          <p:val>
                                            <p:strVal val="#ppt_y"/>
                                          </p:val>
                                        </p:tav>
                                        <p:tav tm="100000">
                                          <p:val>
                                            <p:strVal val="#ppt_y"/>
                                          </p:val>
                                        </p:tav>
                                      </p:tavLst>
                                    </p:anim>
                                  </p:childTnLst>
                                </p:cTn>
                              </p:par>
                              <p:par>
                                <p:cTn id="200" presetID="2" presetClass="entr" presetSubtype="2" decel="98000" fill="hold" grpId="0" nodeType="withEffect">
                                  <p:stCondLst>
                                    <p:cond delay="0"/>
                                  </p:stCondLst>
                                  <p:childTnLst>
                                    <p:set>
                                      <p:cBhvr>
                                        <p:cTn id="201" dur="1" fill="hold">
                                          <p:stCondLst>
                                            <p:cond delay="0"/>
                                          </p:stCondLst>
                                        </p:cTn>
                                        <p:tgtEl>
                                          <p:spTgt spid="81"/>
                                        </p:tgtEl>
                                        <p:attrNameLst>
                                          <p:attrName>style.visibility</p:attrName>
                                        </p:attrNameLst>
                                      </p:cBhvr>
                                      <p:to>
                                        <p:strVal val="visible"/>
                                      </p:to>
                                    </p:set>
                                    <p:anim calcmode="lin" valueType="num">
                                      <p:cBhvr additive="base">
                                        <p:cTn id="202" dur="750" fill="hold"/>
                                        <p:tgtEl>
                                          <p:spTgt spid="81"/>
                                        </p:tgtEl>
                                        <p:attrNameLst>
                                          <p:attrName>ppt_x</p:attrName>
                                        </p:attrNameLst>
                                      </p:cBhvr>
                                      <p:tavLst>
                                        <p:tav tm="0">
                                          <p:val>
                                            <p:strVal val="1+#ppt_w/2"/>
                                          </p:val>
                                        </p:tav>
                                        <p:tav tm="100000">
                                          <p:val>
                                            <p:strVal val="#ppt_x"/>
                                          </p:val>
                                        </p:tav>
                                      </p:tavLst>
                                    </p:anim>
                                    <p:anim calcmode="lin" valueType="num">
                                      <p:cBhvr additive="base">
                                        <p:cTn id="203" dur="750" fill="hold"/>
                                        <p:tgtEl>
                                          <p:spTgt spid="81"/>
                                        </p:tgtEl>
                                        <p:attrNameLst>
                                          <p:attrName>ppt_y</p:attrName>
                                        </p:attrNameLst>
                                      </p:cBhvr>
                                      <p:tavLst>
                                        <p:tav tm="0">
                                          <p:val>
                                            <p:strVal val="#ppt_y"/>
                                          </p:val>
                                        </p:tav>
                                        <p:tav tm="100000">
                                          <p:val>
                                            <p:strVal val="#ppt_y"/>
                                          </p:val>
                                        </p:tav>
                                      </p:tavLst>
                                    </p:anim>
                                  </p:childTnLst>
                                </p:cTn>
                              </p:par>
                            </p:childTnLst>
                          </p:cTn>
                        </p:par>
                        <p:par>
                          <p:cTn id="204" fill="hold">
                            <p:stCondLst>
                              <p:cond delay="21500"/>
                            </p:stCondLst>
                            <p:childTnLst>
                              <p:par>
                                <p:cTn id="205" presetID="22" presetClass="entr" presetSubtype="8" fill="hold" grpId="0" nodeType="afterEffect">
                                  <p:stCondLst>
                                    <p:cond delay="0"/>
                                  </p:stCondLst>
                                  <p:childTnLst>
                                    <p:set>
                                      <p:cBhvr>
                                        <p:cTn id="206" dur="1" fill="hold">
                                          <p:stCondLst>
                                            <p:cond delay="0"/>
                                          </p:stCondLst>
                                        </p:cTn>
                                        <p:tgtEl>
                                          <p:spTgt spid="80">
                                            <p:txEl>
                                              <p:pRg st="0" end="0"/>
                                            </p:txEl>
                                          </p:spTgt>
                                        </p:tgtEl>
                                        <p:attrNameLst>
                                          <p:attrName>style.visibility</p:attrName>
                                        </p:attrNameLst>
                                      </p:cBhvr>
                                      <p:to>
                                        <p:strVal val="visible"/>
                                      </p:to>
                                    </p:set>
                                    <p:animEffect transition="in" filter="wipe(left)">
                                      <p:cBhvr>
                                        <p:cTn id="207" dur="500"/>
                                        <p:tgtEl>
                                          <p:spTgt spid="80">
                                            <p:txEl>
                                              <p:pRg st="0" end="0"/>
                                            </p:txEl>
                                          </p:spTgt>
                                        </p:tgtEl>
                                      </p:cBhvr>
                                    </p:animEffect>
                                  </p:childTnLst>
                                </p:cTn>
                              </p:par>
                            </p:childTnLst>
                          </p:cTn>
                        </p:par>
                        <p:par>
                          <p:cTn id="208" fill="hold">
                            <p:stCondLst>
                              <p:cond delay="22000"/>
                            </p:stCondLst>
                            <p:childTnLst>
                              <p:par>
                                <p:cTn id="209" presetID="10" presetClass="entr" presetSubtype="0" fill="hold" grpId="0" nodeType="afterEffect">
                                  <p:stCondLst>
                                    <p:cond delay="0"/>
                                  </p:stCondLst>
                                  <p:childTnLst>
                                    <p:set>
                                      <p:cBhvr>
                                        <p:cTn id="210" dur="1" fill="hold">
                                          <p:stCondLst>
                                            <p:cond delay="0"/>
                                          </p:stCondLst>
                                        </p:cTn>
                                        <p:tgtEl>
                                          <p:spTgt spid="66"/>
                                        </p:tgtEl>
                                        <p:attrNameLst>
                                          <p:attrName>style.visibility</p:attrName>
                                        </p:attrNameLst>
                                      </p:cBhvr>
                                      <p:to>
                                        <p:strVal val="visible"/>
                                      </p:to>
                                    </p:set>
                                    <p:animEffect transition="in" filter="fade">
                                      <p:cBhvr>
                                        <p:cTn id="211" dur="500"/>
                                        <p:tgtEl>
                                          <p:spTgt spid="66"/>
                                        </p:tgtEl>
                                      </p:cBhvr>
                                    </p:animEffect>
                                  </p:childTnLst>
                                </p:cTn>
                              </p:par>
                            </p:childTnLst>
                          </p:cTn>
                        </p:par>
                        <p:par>
                          <p:cTn id="212" fill="hold">
                            <p:stCondLst>
                              <p:cond delay="22500"/>
                            </p:stCondLst>
                            <p:childTnLst>
                              <p:par>
                                <p:cTn id="213" presetID="22" presetClass="entr" presetSubtype="8" fill="hold" grpId="0" nodeType="afterEffect">
                                  <p:stCondLst>
                                    <p:cond delay="0"/>
                                  </p:stCondLst>
                                  <p:childTnLst>
                                    <p:set>
                                      <p:cBhvr>
                                        <p:cTn id="214" dur="1" fill="hold">
                                          <p:stCondLst>
                                            <p:cond delay="0"/>
                                          </p:stCondLst>
                                        </p:cTn>
                                        <p:tgtEl>
                                          <p:spTgt spid="67"/>
                                        </p:tgtEl>
                                        <p:attrNameLst>
                                          <p:attrName>style.visibility</p:attrName>
                                        </p:attrNameLst>
                                      </p:cBhvr>
                                      <p:to>
                                        <p:strVal val="visible"/>
                                      </p:to>
                                    </p:set>
                                    <p:animEffect transition="in" filter="wipe(left)">
                                      <p:cBhvr>
                                        <p:cTn id="21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6" grpId="0" animBg="1"/>
      <p:bldP spid="36" grpId="0" animBg="1"/>
      <p:bldP spid="37" grpId="0" animBg="1"/>
      <p:bldP spid="38" grpId="0" animBg="1"/>
      <p:bldP spid="39" grpId="0" animBg="1"/>
      <p:bldP spid="40" grpId="0" animBg="1"/>
      <p:bldP spid="41" grpId="0" animBg="1"/>
      <p:bldP spid="42" grpId="0" animBg="1"/>
      <p:bldP spid="48" grpId="0" animBg="1"/>
      <p:bldP spid="49" grpId="0" animBg="1"/>
      <p:bldP spid="50" grpId="0" animBg="1"/>
      <p:bldP spid="51" grpId="0" animBg="1"/>
      <p:bldP spid="52" grpId="0" animBg="1"/>
      <p:bldP spid="54" grpId="0" animBg="1"/>
      <p:bldP spid="55" grpId="0" animBg="1"/>
      <p:bldP spid="56" grpId="0" animBg="1"/>
      <p:bldP spid="57" grpId="0" animBg="1"/>
      <p:bldP spid="58" grpId="0" animBg="1"/>
      <p:bldP spid="60" grpId="0" animBg="1"/>
      <p:bldP spid="61" grpId="0" animBg="1"/>
      <p:bldP spid="62" grpId="0" animBg="1"/>
      <p:bldP spid="63" grpId="0" animBg="1"/>
      <p:bldP spid="64" grpId="0" animBg="1"/>
      <p:bldP spid="66" grpId="0" animBg="1"/>
      <p:bldP spid="71" grpId="0" build="p">
        <p:tmplLst>
          <p:tmpl lvl="1">
            <p:tnLst>
              <p:par>
                <p:cTn presetID="2" presetClass="entr" presetSubtype="2" decel="100000"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750" fill="hold"/>
                        <p:tgtEl>
                          <p:spTgt spid="71"/>
                        </p:tgtEl>
                        <p:attrNameLst>
                          <p:attrName>ppt_x</p:attrName>
                        </p:attrNameLst>
                      </p:cBhvr>
                      <p:tavLst>
                        <p:tav tm="0">
                          <p:val>
                            <p:strVal val="1+#ppt_w/2"/>
                          </p:val>
                        </p:tav>
                        <p:tav tm="100000">
                          <p:val>
                            <p:strVal val="#ppt_x"/>
                          </p:val>
                        </p:tav>
                      </p:tavLst>
                    </p:anim>
                    <p:anim calcmode="lin" valueType="num">
                      <p:cBhvr additive="base">
                        <p:cTn dur="750" fill="hold"/>
                        <p:tgtEl>
                          <p:spTgt spid="71"/>
                        </p:tgtEl>
                        <p:attrNameLst>
                          <p:attrName>ppt_y</p:attrName>
                        </p:attrNameLst>
                      </p:cBhvr>
                      <p:tavLst>
                        <p:tav tm="0">
                          <p:val>
                            <p:strVal val="#ppt_y"/>
                          </p:val>
                        </p:tav>
                        <p:tav tm="100000">
                          <p:val>
                            <p:strVal val="#ppt_y"/>
                          </p:val>
                        </p:tav>
                      </p:tavLst>
                    </p:anim>
                  </p:childTnLst>
                </p:cTn>
              </p:par>
            </p:tnLst>
          </p:tmpl>
        </p:tmplLst>
      </p:bldP>
      <p:bldP spid="72" grpId="0" build="p">
        <p:tmplLst>
          <p:tmpl lvl="1">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animBg="1"/>
      <p:bldP spid="74"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74"/>
                        </p:tgtEl>
                        <p:attrNameLst>
                          <p:attrName>style.visibility</p:attrName>
                        </p:attrNameLst>
                      </p:cBhvr>
                      <p:to>
                        <p:strVal val="visible"/>
                      </p:to>
                    </p:set>
                    <p:animEffect transition="in" filter="wipe(left)">
                      <p:cBhvr>
                        <p:cTn dur="500"/>
                        <p:tgtEl>
                          <p:spTgt spid="74"/>
                        </p:tgtEl>
                      </p:cBhvr>
                    </p:animEffect>
                  </p:childTnLst>
                </p:cTn>
              </p:par>
            </p:tnLst>
          </p:tmpl>
        </p:tmplLst>
      </p:bldP>
      <p:bldP spid="75" grpId="0" build="p">
        <p:tmplLst>
          <p:tmpl lvl="1">
            <p:tnLst>
              <p:par>
                <p:cTn presetID="2" presetClass="entr" presetSubtype="2" decel="98000"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750" fill="hold"/>
                        <p:tgtEl>
                          <p:spTgt spid="75"/>
                        </p:tgtEl>
                        <p:attrNameLst>
                          <p:attrName>ppt_x</p:attrName>
                        </p:attrNameLst>
                      </p:cBhvr>
                      <p:tavLst>
                        <p:tav tm="0">
                          <p:val>
                            <p:strVal val="1+#ppt_w/2"/>
                          </p:val>
                        </p:tav>
                        <p:tav tm="100000">
                          <p:val>
                            <p:strVal val="#ppt_x"/>
                          </p:val>
                        </p:tav>
                      </p:tavLst>
                    </p:anim>
                    <p:anim calcmode="lin" valueType="num">
                      <p:cBhvr additive="base">
                        <p:cTn dur="750" fill="hold"/>
                        <p:tgtEl>
                          <p:spTgt spid="75"/>
                        </p:tgtEl>
                        <p:attrNameLst>
                          <p:attrName>ppt_y</p:attrName>
                        </p:attrNameLst>
                      </p:cBhvr>
                      <p:tavLst>
                        <p:tav tm="0">
                          <p:val>
                            <p:strVal val="#ppt_y"/>
                          </p:val>
                        </p:tav>
                        <p:tav tm="100000">
                          <p:val>
                            <p:strVal val="#ppt_y"/>
                          </p:val>
                        </p:tav>
                      </p:tavLst>
                    </p:anim>
                  </p:childTnLst>
                </p:cTn>
              </p:par>
            </p:tnLst>
          </p:tmpl>
        </p:tmplLst>
      </p:bldP>
      <p:bldP spid="76" grpId="0" build="p">
        <p:tmplLst>
          <p:tmpl lvl="1">
            <p:tnLst>
              <p:par>
                <p:cTn presetID="22" presetClass="entr" presetSubtype="8"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left)">
                      <p:cBhvr>
                        <p:cTn dur="500"/>
                        <p:tgtEl>
                          <p:spTgt spid="76"/>
                        </p:tgtEl>
                      </p:cBhvr>
                    </p:animEffect>
                  </p:childTnLst>
                </p:cTn>
              </p:par>
            </p:tnLst>
          </p:tmpl>
        </p:tmplLst>
      </p:bldP>
      <p:bldP spid="77" grpId="0" animBg="1"/>
      <p:bldP spid="78"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78"/>
                        </p:tgtEl>
                        <p:attrNameLst>
                          <p:attrName>style.visibility</p:attrName>
                        </p:attrNameLst>
                      </p:cBhvr>
                      <p:to>
                        <p:strVal val="visible"/>
                      </p:to>
                    </p:set>
                    <p:animEffect transition="in" filter="wipe(down)">
                      <p:cBhvr>
                        <p:cTn dur="500"/>
                        <p:tgtEl>
                          <p:spTgt spid="78"/>
                        </p:tgtEl>
                      </p:cBhvr>
                    </p:animEffect>
                  </p:childTnLst>
                </p:cTn>
              </p:par>
            </p:tnLst>
          </p:tmpl>
        </p:tmplLst>
      </p:bldP>
      <p:bldP spid="79" grpId="0" build="p">
        <p:tmplLst>
          <p:tmpl lvl="1">
            <p:tnLst>
              <p:par>
                <p:cTn presetID="2" presetClass="entr" presetSubtype="2" decel="9800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750" fill="hold"/>
                        <p:tgtEl>
                          <p:spTgt spid="79"/>
                        </p:tgtEl>
                        <p:attrNameLst>
                          <p:attrName>ppt_x</p:attrName>
                        </p:attrNameLst>
                      </p:cBhvr>
                      <p:tavLst>
                        <p:tav tm="0">
                          <p:val>
                            <p:strVal val="1+#ppt_w/2"/>
                          </p:val>
                        </p:tav>
                        <p:tav tm="100000">
                          <p:val>
                            <p:strVal val="#ppt_x"/>
                          </p:val>
                        </p:tav>
                      </p:tavLst>
                    </p:anim>
                    <p:anim calcmode="lin" valueType="num">
                      <p:cBhvr additive="base">
                        <p:cTn dur="750" fill="hold"/>
                        <p:tgtEl>
                          <p:spTgt spid="79"/>
                        </p:tgtEl>
                        <p:attrNameLst>
                          <p:attrName>ppt_y</p:attrName>
                        </p:attrNameLst>
                      </p:cBhvr>
                      <p:tavLst>
                        <p:tav tm="0">
                          <p:val>
                            <p:strVal val="#ppt_y"/>
                          </p:val>
                        </p:tav>
                        <p:tav tm="100000">
                          <p:val>
                            <p:strVal val="#ppt_y"/>
                          </p:val>
                        </p:tav>
                      </p:tavLst>
                    </p:anim>
                  </p:childTnLst>
                </p:cTn>
              </p:par>
            </p:tnLst>
          </p:tmpl>
        </p:tmplLst>
      </p:bldP>
      <p:bldP spid="80" grpId="0" build="p">
        <p:tmplLst>
          <p:tmpl lvl="1">
            <p:tnLst>
              <p:par>
                <p:cTn presetID="22" presetClass="entr" presetSubtype="8" fill="hold" nodeType="after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wipe(left)">
                      <p:cBhvr>
                        <p:cTn dur="500"/>
                        <p:tgtEl>
                          <p:spTgt spid="80"/>
                        </p:tgtEl>
                      </p:cBhvr>
                    </p:animEffect>
                  </p:childTnLst>
                </p:cTn>
              </p:par>
            </p:tnLst>
          </p:tmpl>
        </p:tmplLst>
      </p:bldP>
      <p:bldP spid="81" grpId="0" animBg="1"/>
      <p:bldP spid="82"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82"/>
                        </p:tgtEl>
                        <p:attrNameLst>
                          <p:attrName>style.visibility</p:attrName>
                        </p:attrNameLst>
                      </p:cBhvr>
                      <p:to>
                        <p:strVal val="visible"/>
                      </p:to>
                    </p:set>
                    <p:animEffect transition="in" filter="wipe(down)">
                      <p:cBhvr>
                        <p:cTn dur="500"/>
                        <p:tgtEl>
                          <p:spTgt spid="82"/>
                        </p:tgtEl>
                      </p:cBhvr>
                    </p:animEffect>
                  </p:childTnLst>
                </p:cTn>
              </p:par>
            </p:tnLst>
          </p:tmpl>
        </p:tmplLst>
      </p:bldP>
      <p:bldP spid="83" grpId="0" build="p">
        <p:tmplLst>
          <p:tmpl lvl="1">
            <p:tnLst>
              <p:par>
                <p:cTn presetID="2" presetClass="entr" presetSubtype="2" decel="9800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750" fill="hold"/>
                        <p:tgtEl>
                          <p:spTgt spid="83"/>
                        </p:tgtEl>
                        <p:attrNameLst>
                          <p:attrName>ppt_x</p:attrName>
                        </p:attrNameLst>
                      </p:cBhvr>
                      <p:tavLst>
                        <p:tav tm="0">
                          <p:val>
                            <p:strVal val="1+#ppt_w/2"/>
                          </p:val>
                        </p:tav>
                        <p:tav tm="100000">
                          <p:val>
                            <p:strVal val="#ppt_x"/>
                          </p:val>
                        </p:tav>
                      </p:tavLst>
                    </p:anim>
                    <p:anim calcmode="lin" valueType="num">
                      <p:cBhvr additive="base">
                        <p:cTn dur="750" fill="hold"/>
                        <p:tgtEl>
                          <p:spTgt spid="83"/>
                        </p:tgtEl>
                        <p:attrNameLst>
                          <p:attrName>ppt_y</p:attrName>
                        </p:attrNameLst>
                      </p:cBhvr>
                      <p:tavLst>
                        <p:tav tm="0">
                          <p:val>
                            <p:strVal val="#ppt_y"/>
                          </p:val>
                        </p:tav>
                        <p:tav tm="100000">
                          <p:val>
                            <p:strVal val="#ppt_y"/>
                          </p:val>
                        </p:tav>
                      </p:tavLst>
                    </p:anim>
                  </p:childTnLst>
                </p:cTn>
              </p:par>
            </p:tnLst>
          </p:tmpl>
        </p:tmplLst>
      </p:bldP>
      <p:bldP spid="84" grpId="0" build="p">
        <p:tmplLst>
          <p:tmpl lvl="1">
            <p:tnLst>
              <p:par>
                <p:cTn presetID="22" presetClass="entr" presetSubtype="8" fill="hold" nodeType="afterEffect">
                  <p:stCondLst>
                    <p:cond delay="0"/>
                  </p:stCondLst>
                  <p:childTnLst>
                    <p:set>
                      <p:cBhvr>
                        <p:cTn dur="1" fill="hold">
                          <p:stCondLst>
                            <p:cond delay="0"/>
                          </p:stCondLst>
                        </p:cTn>
                        <p:tgtEl>
                          <p:spTgt spid="84"/>
                        </p:tgtEl>
                        <p:attrNameLst>
                          <p:attrName>style.visibility</p:attrName>
                        </p:attrNameLst>
                      </p:cBhvr>
                      <p:to>
                        <p:strVal val="visible"/>
                      </p:to>
                    </p:set>
                    <p:animEffect transition="in" filter="wipe(left)">
                      <p:cBhvr>
                        <p:cTn dur="500"/>
                        <p:tgtEl>
                          <p:spTgt spid="84"/>
                        </p:tgtEl>
                      </p:cBhvr>
                    </p:animEffect>
                  </p:childTnLst>
                </p:cTn>
              </p:par>
            </p:tnLst>
          </p:tmpl>
        </p:tmplLst>
      </p:bldP>
      <p:bldP spid="85" grpId="0" animBg="1"/>
      <p:bldP spid="86"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86"/>
                        </p:tgtEl>
                        <p:attrNameLst>
                          <p:attrName>style.visibility</p:attrName>
                        </p:attrNameLst>
                      </p:cBhvr>
                      <p:to>
                        <p:strVal val="visible"/>
                      </p:to>
                    </p:set>
                    <p:animEffect transition="in" filter="wipe(down)">
                      <p:cBhvr>
                        <p:cTn dur="500"/>
                        <p:tgtEl>
                          <p:spTgt spid="86"/>
                        </p:tgtEl>
                      </p:cBhvr>
                    </p:animEffect>
                  </p:childTnLst>
                </p:cTn>
              </p:par>
            </p:tnLst>
          </p:tmpl>
        </p:tmplLst>
      </p:bldP>
      <p:bldP spid="87" grpId="0" build="p">
        <p:tmplLst>
          <p:tmpl lvl="1">
            <p:tnLst>
              <p:par>
                <p:cTn presetID="2" presetClass="entr" presetSubtype="2" decel="98000" fill="hold" nodeType="afterEffect">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750" fill="hold"/>
                        <p:tgtEl>
                          <p:spTgt spid="87"/>
                        </p:tgtEl>
                        <p:attrNameLst>
                          <p:attrName>ppt_x</p:attrName>
                        </p:attrNameLst>
                      </p:cBhvr>
                      <p:tavLst>
                        <p:tav tm="0">
                          <p:val>
                            <p:strVal val="1+#ppt_w/2"/>
                          </p:val>
                        </p:tav>
                        <p:tav tm="100000">
                          <p:val>
                            <p:strVal val="#ppt_x"/>
                          </p:val>
                        </p:tav>
                      </p:tavLst>
                    </p:anim>
                    <p:anim calcmode="lin" valueType="num">
                      <p:cBhvr additive="base">
                        <p:cTn dur="750" fill="hold"/>
                        <p:tgtEl>
                          <p:spTgt spid="87"/>
                        </p:tgtEl>
                        <p:attrNameLst>
                          <p:attrName>ppt_y</p:attrName>
                        </p:attrNameLst>
                      </p:cBhvr>
                      <p:tavLst>
                        <p:tav tm="0">
                          <p:val>
                            <p:strVal val="#ppt_y"/>
                          </p:val>
                        </p:tav>
                        <p:tav tm="100000">
                          <p:val>
                            <p:strVal val="#ppt_y"/>
                          </p:val>
                        </p:tav>
                      </p:tavLst>
                    </p:anim>
                  </p:childTnLst>
                </p:cTn>
              </p:par>
            </p:tnLst>
          </p:tmpl>
        </p:tmplLst>
      </p:bldP>
      <p:bldP spid="88" grpId="0" build="p">
        <p:tmplLst>
          <p:tmpl lvl="1">
            <p:tnLst>
              <p:par>
                <p:cTn presetID="22" presetClass="entr" presetSubtype="8" fill="hold" nodeType="after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wipe(left)">
                      <p:cBhvr>
                        <p:cTn dur="500"/>
                        <p:tgtEl>
                          <p:spTgt spid="88"/>
                        </p:tgtEl>
                      </p:cBhvr>
                    </p:animEffect>
                  </p:childTnLst>
                </p:cTn>
              </p:par>
            </p:tnLst>
          </p:tmpl>
        </p:tmplLst>
      </p:bldP>
      <p:bldP spid="89" grpId="0" animBg="1"/>
      <p:bldP spid="90"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90"/>
                        </p:tgtEl>
                        <p:attrNameLst>
                          <p:attrName>style.visibility</p:attrName>
                        </p:attrNameLst>
                      </p:cBhvr>
                      <p:to>
                        <p:strVal val="visible"/>
                      </p:to>
                    </p:set>
                    <p:animEffect transition="in" filter="wipe(down)">
                      <p:cBhvr>
                        <p:cTn dur="500"/>
                        <p:tgtEl>
                          <p:spTgt spid="90"/>
                        </p:tgtEl>
                      </p:cBhvr>
                    </p:animEffect>
                  </p:childTnLst>
                </p:cTn>
              </p:par>
            </p:tnLst>
          </p:tmpl>
        </p:tmplLst>
      </p:bldP>
      <p:bldP spid="67"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 Images and Text">
    <p:spTree>
      <p:nvGrpSpPr>
        <p:cNvPr id="1" name=""/>
        <p:cNvGrpSpPr/>
        <p:nvPr/>
      </p:nvGrpSpPr>
      <p:grpSpPr>
        <a:xfrm>
          <a:off x="0" y="0"/>
          <a:ext cx="0" cy="0"/>
          <a:chOff x="0" y="0"/>
          <a:chExt cx="0" cy="0"/>
        </a:xfrm>
      </p:grpSpPr>
      <p:sp>
        <p:nvSpPr>
          <p:cNvPr id="66" name="円/楕円 65"/>
          <p:cNvSpPr/>
          <p:nvPr userDrawn="1"/>
        </p:nvSpPr>
        <p:spPr>
          <a:xfrm>
            <a:off x="6442968" y="1624809"/>
            <a:ext cx="1170768" cy="1170819"/>
          </a:xfrm>
          <a:prstGeom prst="ellipse">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1" name="円/楕円 10"/>
          <p:cNvSpPr/>
          <p:nvPr userDrawn="1"/>
        </p:nvSpPr>
        <p:spPr>
          <a:xfrm>
            <a:off x="696657" y="3947886"/>
            <a:ext cx="1170768" cy="1170819"/>
          </a:xfrm>
          <a:prstGeom prst="ellipse">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 name="タイトル 1"/>
          <p:cNvSpPr>
            <a:spLocks noGrp="1"/>
          </p:cNvSpPr>
          <p:nvPr>
            <p:ph type="title" hasCustomPrompt="1"/>
          </p:nvPr>
        </p:nvSpPr>
        <p:spPr>
          <a:xfrm>
            <a:off x="2048331" y="164638"/>
            <a:ext cx="9565963" cy="802101"/>
          </a:xfrm>
          <a:prstGeom prst="rect">
            <a:avLst/>
          </a:prstGeom>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7005024" y="6309239"/>
            <a:ext cx="3860297" cy="365125"/>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1433617" y="6288526"/>
            <a:ext cx="720049" cy="365125"/>
          </a:xfrm>
          <a:prstGeom prst="rect">
            <a:avLst/>
          </a:prstGeom>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2110936" y="1028734"/>
            <a:ext cx="9552647" cy="336037"/>
          </a:xfrm>
          <a:prstGeom prst="rect">
            <a:avLst/>
          </a:prstGeo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8940" y="932723"/>
            <a:ext cx="2160146"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8" name="図プレースホルダー 5"/>
          <p:cNvSpPr>
            <a:spLocks noGrp="1"/>
          </p:cNvSpPr>
          <p:nvPr>
            <p:ph type="pic" sz="quarter" idx="15" hasCustomPrompt="1"/>
          </p:nvPr>
        </p:nvSpPr>
        <p:spPr>
          <a:xfrm>
            <a:off x="6346247" y="2417828"/>
            <a:ext cx="5844166" cy="2502515"/>
          </a:xfrm>
          <a:prstGeom prst="rect">
            <a:avLst/>
          </a:prstGeom>
          <a:solidFill>
            <a:schemeClr val="accent2">
              <a:lumMod val="20000"/>
              <a:lumOff val="80000"/>
            </a:schemeClr>
          </a:solidFill>
        </p:spPr>
        <p:txBody>
          <a:bodyPr>
            <a:normAutofit/>
          </a:bodyPr>
          <a:lstStyle>
            <a:lvl1pPr>
              <a:defRPr sz="1200"/>
            </a:lvl1pPr>
          </a:lstStyle>
          <a:p>
            <a:r>
              <a:rPr kumimoji="1" lang="en-US" altLang="ja-JP" dirty="0"/>
              <a:t>Add an image</a:t>
            </a:r>
            <a:endParaRPr kumimoji="1" lang="ja-JP" altLang="en-US" dirty="0"/>
          </a:p>
        </p:txBody>
      </p:sp>
      <p:sp>
        <p:nvSpPr>
          <p:cNvPr id="55" name="テキスト プレースホルダー 6"/>
          <p:cNvSpPr>
            <a:spLocks noGrp="1"/>
          </p:cNvSpPr>
          <p:nvPr>
            <p:ph type="body" sz="quarter" idx="16" hasCustomPrompt="1"/>
          </p:nvPr>
        </p:nvSpPr>
        <p:spPr>
          <a:xfrm>
            <a:off x="1293808" y="4342259"/>
            <a:ext cx="4555513" cy="526901"/>
          </a:xfrm>
          <a:prstGeom prst="rect">
            <a:avLst/>
          </a:prstGeom>
        </p:spPr>
        <p:txBody>
          <a:bodyPr anchor="b">
            <a:no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6" name="テキスト プレースホルダー 6"/>
          <p:cNvSpPr>
            <a:spLocks noGrp="1"/>
          </p:cNvSpPr>
          <p:nvPr>
            <p:ph type="body" sz="quarter" idx="17" hasCustomPrompt="1"/>
          </p:nvPr>
        </p:nvSpPr>
        <p:spPr>
          <a:xfrm>
            <a:off x="1805966" y="4847771"/>
            <a:ext cx="4057551" cy="1412725"/>
          </a:xfrm>
          <a:prstGeom prst="rect">
            <a:avLst/>
          </a:prstGeo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59" name="テキスト プレースホルダー 6"/>
          <p:cNvSpPr>
            <a:spLocks noGrp="1"/>
          </p:cNvSpPr>
          <p:nvPr>
            <p:ph type="body" sz="quarter" idx="18" hasCustomPrompt="1"/>
          </p:nvPr>
        </p:nvSpPr>
        <p:spPr>
          <a:xfrm>
            <a:off x="7098246" y="1797976"/>
            <a:ext cx="4555513" cy="526901"/>
          </a:xfrm>
          <a:prstGeom prst="rect">
            <a:avLst/>
          </a:prstGeom>
        </p:spPr>
        <p:txBody>
          <a:bodyPr anchor="b">
            <a:noAutofit/>
          </a:bodyPr>
          <a:lstStyle>
            <a:lvl1pPr algn="l">
              <a:defRPr sz="24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60" name="テキスト プレースホルダー 6"/>
          <p:cNvSpPr>
            <a:spLocks noGrp="1"/>
          </p:cNvSpPr>
          <p:nvPr>
            <p:ph type="body" sz="quarter" idx="19" hasCustomPrompt="1"/>
          </p:nvPr>
        </p:nvSpPr>
        <p:spPr>
          <a:xfrm>
            <a:off x="6339064" y="4978398"/>
            <a:ext cx="5175103" cy="1088574"/>
          </a:xfrm>
          <a:prstGeom prst="rect">
            <a:avLst/>
          </a:prstGeo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6" name="図プレースホルダー 5"/>
          <p:cNvSpPr>
            <a:spLocks noGrp="1"/>
          </p:cNvSpPr>
          <p:nvPr>
            <p:ph type="pic" sz="quarter" idx="14" hasCustomPrompt="1"/>
          </p:nvPr>
        </p:nvSpPr>
        <p:spPr>
          <a:xfrm>
            <a:off x="0" y="1755009"/>
            <a:ext cx="5844166" cy="2502515"/>
          </a:xfrm>
          <a:prstGeom prst="rect">
            <a:avLst/>
          </a:prstGeom>
          <a:solidFill>
            <a:schemeClr val="accent3">
              <a:lumMod val="20000"/>
              <a:lumOff val="80000"/>
            </a:schemeClr>
          </a:solidFill>
        </p:spPr>
        <p:txBody>
          <a:bodyPr>
            <a:normAutofit/>
          </a:bodyPr>
          <a:lstStyle>
            <a:lvl1pPr>
              <a:defRPr sz="1200"/>
            </a:lvl1pPr>
          </a:lstStyle>
          <a:p>
            <a:r>
              <a:rPr kumimoji="1" lang="en-US" altLang="ja-JP" dirty="0"/>
              <a:t>Add an image</a:t>
            </a:r>
            <a:endParaRPr kumimoji="1" lang="ja-JP" altLang="en-US" dirty="0"/>
          </a:p>
        </p:txBody>
      </p:sp>
      <p:sp>
        <p:nvSpPr>
          <p:cNvPr id="65" name="円/楕円 64"/>
          <p:cNvSpPr/>
          <p:nvPr userDrawn="1"/>
        </p:nvSpPr>
        <p:spPr>
          <a:xfrm>
            <a:off x="360424" y="4782456"/>
            <a:ext cx="672467" cy="672497"/>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67" name="円/楕円 66"/>
          <p:cNvSpPr/>
          <p:nvPr userDrawn="1"/>
        </p:nvSpPr>
        <p:spPr>
          <a:xfrm>
            <a:off x="7443315" y="1245020"/>
            <a:ext cx="585384" cy="585409"/>
          </a:xfrm>
          <a:prstGeom prst="ellipse">
            <a:avLst/>
          </a:prstGeom>
          <a:solidFill>
            <a:schemeClr val="accent2">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2" name="正方形/長方形 11"/>
          <p:cNvSpPr/>
          <p:nvPr userDrawn="1"/>
        </p:nvSpPr>
        <p:spPr>
          <a:xfrm>
            <a:off x="0" y="4257525"/>
            <a:ext cx="5844166" cy="62895"/>
          </a:xfrm>
          <a:prstGeom prst="rect">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68" name="正方形/長方形 67"/>
          <p:cNvSpPr/>
          <p:nvPr userDrawn="1"/>
        </p:nvSpPr>
        <p:spPr>
          <a:xfrm>
            <a:off x="6346247" y="2354618"/>
            <a:ext cx="5844166" cy="62895"/>
          </a:xfrm>
          <a:prstGeom prst="rect">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2">
                  <a:lumMod val="20000"/>
                  <a:lumOff val="80000"/>
                </a:schemeClr>
              </a:solidFill>
            </a:endParaRPr>
          </a:p>
        </p:txBody>
      </p:sp>
    </p:spTree>
    <p:extLst>
      <p:ext uri="{BB962C8B-B14F-4D97-AF65-F5344CB8AC3E}">
        <p14:creationId xmlns:p14="http://schemas.microsoft.com/office/powerpoint/2010/main" val="2048918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 presetClass="entr" presetSubtype="4" decel="10000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750" fill="hold"/>
                                        <p:tgtEl>
                                          <p:spTgt spid="65"/>
                                        </p:tgtEl>
                                        <p:attrNameLst>
                                          <p:attrName>ppt_x</p:attrName>
                                        </p:attrNameLst>
                                      </p:cBhvr>
                                      <p:tavLst>
                                        <p:tav tm="0">
                                          <p:val>
                                            <p:strVal val="#ppt_x"/>
                                          </p:val>
                                        </p:tav>
                                        <p:tav tm="100000">
                                          <p:val>
                                            <p:strVal val="#ppt_x"/>
                                          </p:val>
                                        </p:tav>
                                      </p:tavLst>
                                    </p:anim>
                                    <p:anim calcmode="lin" valueType="num">
                                      <p:cBhvr additive="base">
                                        <p:cTn id="22" dur="750" fill="hold"/>
                                        <p:tgtEl>
                                          <p:spTgt spid="65"/>
                                        </p:tgtEl>
                                        <p:attrNameLst>
                                          <p:attrName>ppt_y</p:attrName>
                                        </p:attrNameLst>
                                      </p:cBhvr>
                                      <p:tavLst>
                                        <p:tav tm="0">
                                          <p:val>
                                            <p:strVal val="1+#ppt_h/2"/>
                                          </p:val>
                                        </p:tav>
                                        <p:tav tm="100000">
                                          <p:val>
                                            <p:strVal val="#ppt_y"/>
                                          </p:val>
                                        </p:tav>
                                      </p:tavLst>
                                    </p:anim>
                                  </p:childTnLst>
                                </p:cTn>
                              </p:par>
                              <p:par>
                                <p:cTn id="23" presetID="45" presetClass="entr" presetSubtype="0" fill="hold" grpId="1"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750"/>
                                        <p:tgtEl>
                                          <p:spTgt spid="65"/>
                                        </p:tgtEl>
                                      </p:cBhvr>
                                    </p:animEffect>
                                    <p:anim calcmode="lin" valueType="num">
                                      <p:cBhvr>
                                        <p:cTn id="26" dur="750" fill="hold"/>
                                        <p:tgtEl>
                                          <p:spTgt spid="65"/>
                                        </p:tgtEl>
                                        <p:attrNameLst>
                                          <p:attrName>ppt_w</p:attrName>
                                        </p:attrNameLst>
                                      </p:cBhvr>
                                      <p:tavLst>
                                        <p:tav tm="0" fmla="#ppt_w*sin(2.5*pi*$)">
                                          <p:val>
                                            <p:fltVal val="0"/>
                                          </p:val>
                                        </p:tav>
                                        <p:tav tm="100000">
                                          <p:val>
                                            <p:fltVal val="1"/>
                                          </p:val>
                                        </p:tav>
                                      </p:tavLst>
                                    </p:anim>
                                    <p:anim calcmode="lin" valueType="num">
                                      <p:cBhvr>
                                        <p:cTn id="27" dur="750" fill="hold"/>
                                        <p:tgtEl>
                                          <p:spTgt spid="65"/>
                                        </p:tgtEl>
                                        <p:attrNameLst>
                                          <p:attrName>ppt_h</p:attrName>
                                        </p:attrNameLst>
                                      </p:cBhvr>
                                      <p:tavLst>
                                        <p:tav tm="0">
                                          <p:val>
                                            <p:strVal val="#ppt_h"/>
                                          </p:val>
                                        </p:tav>
                                        <p:tav tm="100000">
                                          <p:val>
                                            <p:strVal val="#ppt_h"/>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ppt_x"/>
                                          </p:val>
                                        </p:tav>
                                        <p:tav tm="100000">
                                          <p:val>
                                            <p:strVal val="#ppt_x"/>
                                          </p:val>
                                        </p:tav>
                                      </p:tavLst>
                                    </p:anim>
                                    <p:anim calcmode="lin" valueType="num">
                                      <p:cBhvr additive="base">
                                        <p:cTn id="31" dur="750" fill="hold"/>
                                        <p:tgtEl>
                                          <p:spTgt spid="11"/>
                                        </p:tgtEl>
                                        <p:attrNameLst>
                                          <p:attrName>ppt_y</p:attrName>
                                        </p:attrNameLst>
                                      </p:cBhvr>
                                      <p:tavLst>
                                        <p:tav tm="0">
                                          <p:val>
                                            <p:strVal val="1+#ppt_h/2"/>
                                          </p:val>
                                        </p:tav>
                                        <p:tav tm="100000">
                                          <p:val>
                                            <p:strVal val="#ppt_y"/>
                                          </p:val>
                                        </p:tav>
                                      </p:tavLst>
                                    </p:anim>
                                  </p:childTnLst>
                                </p:cTn>
                              </p:par>
                              <p:par>
                                <p:cTn id="32" presetID="45" presetClass="entr" presetSubtype="0" fill="hold" grpId="1"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750"/>
                                        <p:tgtEl>
                                          <p:spTgt spid="11"/>
                                        </p:tgtEl>
                                      </p:cBhvr>
                                    </p:animEffect>
                                    <p:anim calcmode="lin" valueType="num">
                                      <p:cBhvr>
                                        <p:cTn id="35" dur="750" fill="hold"/>
                                        <p:tgtEl>
                                          <p:spTgt spid="11"/>
                                        </p:tgtEl>
                                        <p:attrNameLst>
                                          <p:attrName>ppt_w</p:attrName>
                                        </p:attrNameLst>
                                      </p:cBhvr>
                                      <p:tavLst>
                                        <p:tav tm="0" fmla="#ppt_w*sin(2.5*pi*$)">
                                          <p:val>
                                            <p:fltVal val="0"/>
                                          </p:val>
                                        </p:tav>
                                        <p:tav tm="100000">
                                          <p:val>
                                            <p:fltVal val="1"/>
                                          </p:val>
                                        </p:tav>
                                      </p:tavLst>
                                    </p:anim>
                                    <p:anim calcmode="lin" valueType="num">
                                      <p:cBhvr>
                                        <p:cTn id="36" dur="750" fill="hold"/>
                                        <p:tgtEl>
                                          <p:spTgt spid="11"/>
                                        </p:tgtEl>
                                        <p:attrNameLst>
                                          <p:attrName>ppt_h</p:attrName>
                                        </p:attrNameLst>
                                      </p:cBhvr>
                                      <p:tavLst>
                                        <p:tav tm="0">
                                          <p:val>
                                            <p:strVal val="#ppt_h"/>
                                          </p:val>
                                        </p:tav>
                                        <p:tav tm="100000">
                                          <p:val>
                                            <p:strVal val="#ppt_h"/>
                                          </p:val>
                                        </p:tav>
                                      </p:tavLst>
                                    </p:anim>
                                  </p:childTnLst>
                                </p:cTn>
                              </p:par>
                              <p:par>
                                <p:cTn id="37" presetID="2" presetClass="entr" presetSubtype="12" decel="100000" fill="hold" grpId="0" nodeType="withEffect">
                                  <p:stCondLst>
                                    <p:cond delay="0"/>
                                  </p:stCondLst>
                                  <p:iterate type="wd">
                                    <p:tmPct val="10000"/>
                                  </p:iterate>
                                  <p:childTnLst>
                                    <p:set>
                                      <p:cBhvr>
                                        <p:cTn id="38" dur="1" fill="hold">
                                          <p:stCondLst>
                                            <p:cond delay="0"/>
                                          </p:stCondLst>
                                        </p:cTn>
                                        <p:tgtEl>
                                          <p:spTgt spid="55">
                                            <p:txEl>
                                              <p:pRg st="0" end="0"/>
                                            </p:txEl>
                                          </p:spTgt>
                                        </p:tgtEl>
                                        <p:attrNameLst>
                                          <p:attrName>style.visibility</p:attrName>
                                        </p:attrNameLst>
                                      </p:cBhvr>
                                      <p:to>
                                        <p:strVal val="visible"/>
                                      </p:to>
                                    </p:set>
                                    <p:anim calcmode="lin" valueType="num">
                                      <p:cBhvr additive="base">
                                        <p:cTn id="39" dur="10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1700"/>
                            </p:stCondLst>
                            <p:childTnLst>
                              <p:par>
                                <p:cTn id="42" presetID="2" presetClass="entr" presetSubtype="2" decel="100000" fill="hold" grpId="0" nodeType="afterEffect">
                                  <p:stCondLst>
                                    <p:cond delay="250"/>
                                  </p:stCondLst>
                                  <p:childTnLst>
                                    <p:set>
                                      <p:cBhvr>
                                        <p:cTn id="43" dur="1" fill="hold">
                                          <p:stCondLst>
                                            <p:cond delay="0"/>
                                          </p:stCondLst>
                                        </p:cTn>
                                        <p:tgtEl>
                                          <p:spTgt spid="56">
                                            <p:txEl>
                                              <p:pRg st="0" end="0"/>
                                            </p:txEl>
                                          </p:spTgt>
                                        </p:tgtEl>
                                        <p:attrNameLst>
                                          <p:attrName>style.visibility</p:attrName>
                                        </p:attrNameLst>
                                      </p:cBhvr>
                                      <p:to>
                                        <p:strVal val="visible"/>
                                      </p:to>
                                    </p:set>
                                    <p:anim calcmode="lin" valueType="num">
                                      <p:cBhvr additive="base">
                                        <p:cTn id="44"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56">
                                            <p:txEl>
                                              <p:pRg st="0" end="0"/>
                                            </p:txEl>
                                          </p:spTgt>
                                        </p:tgtEl>
                                        <p:attrNameLst>
                                          <p:attrName>ppt_y</p:attrName>
                                        </p:attrNameLst>
                                      </p:cBhvr>
                                      <p:tavLst>
                                        <p:tav tm="0">
                                          <p:val>
                                            <p:strVal val="#ppt_y"/>
                                          </p:val>
                                        </p:tav>
                                        <p:tav tm="100000">
                                          <p:val>
                                            <p:strVal val="#ppt_y"/>
                                          </p:val>
                                        </p:tav>
                                      </p:tavLst>
                                    </p:anim>
                                  </p:childTnLst>
                                </p:cTn>
                              </p:par>
                            </p:childTnLst>
                          </p:cTn>
                        </p:par>
                        <p:par>
                          <p:cTn id="46" fill="hold">
                            <p:stCondLst>
                              <p:cond delay="2450"/>
                            </p:stCondLst>
                            <p:childTnLst>
                              <p:par>
                                <p:cTn id="47" presetID="22" presetClass="entr" presetSubtype="2"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right)">
                                      <p:cBhvr>
                                        <p:cTn id="49" dur="500"/>
                                        <p:tgtEl>
                                          <p:spTgt spid="38"/>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ipe(right)">
                                      <p:cBhvr>
                                        <p:cTn id="52" dur="500"/>
                                        <p:tgtEl>
                                          <p:spTgt spid="68"/>
                                        </p:tgtEl>
                                      </p:cBhvr>
                                    </p:animEffect>
                                  </p:childTnLst>
                                </p:cTn>
                              </p:par>
                              <p:par>
                                <p:cTn id="53" presetID="2" presetClass="entr" presetSubtype="1" decel="10000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anim calcmode="lin" valueType="num">
                                      <p:cBhvr additive="base">
                                        <p:cTn id="55" dur="750" fill="hold"/>
                                        <p:tgtEl>
                                          <p:spTgt spid="66"/>
                                        </p:tgtEl>
                                        <p:attrNameLst>
                                          <p:attrName>ppt_x</p:attrName>
                                        </p:attrNameLst>
                                      </p:cBhvr>
                                      <p:tavLst>
                                        <p:tav tm="0">
                                          <p:val>
                                            <p:strVal val="#ppt_x"/>
                                          </p:val>
                                        </p:tav>
                                        <p:tav tm="100000">
                                          <p:val>
                                            <p:strVal val="#ppt_x"/>
                                          </p:val>
                                        </p:tav>
                                      </p:tavLst>
                                    </p:anim>
                                    <p:anim calcmode="lin" valueType="num">
                                      <p:cBhvr additive="base">
                                        <p:cTn id="56" dur="750" fill="hold"/>
                                        <p:tgtEl>
                                          <p:spTgt spid="66"/>
                                        </p:tgtEl>
                                        <p:attrNameLst>
                                          <p:attrName>ppt_y</p:attrName>
                                        </p:attrNameLst>
                                      </p:cBhvr>
                                      <p:tavLst>
                                        <p:tav tm="0">
                                          <p:val>
                                            <p:strVal val="0-#ppt_h/2"/>
                                          </p:val>
                                        </p:tav>
                                        <p:tav tm="100000">
                                          <p:val>
                                            <p:strVal val="#ppt_y"/>
                                          </p:val>
                                        </p:tav>
                                      </p:tavLst>
                                    </p:anim>
                                  </p:childTnLst>
                                </p:cTn>
                              </p:par>
                              <p:par>
                                <p:cTn id="57" presetID="45" presetClass="entr" presetSubtype="0" fill="hold" grpId="1"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fade">
                                      <p:cBhvr>
                                        <p:cTn id="59" dur="750"/>
                                        <p:tgtEl>
                                          <p:spTgt spid="66"/>
                                        </p:tgtEl>
                                      </p:cBhvr>
                                    </p:animEffect>
                                    <p:anim calcmode="lin" valueType="num">
                                      <p:cBhvr>
                                        <p:cTn id="60" dur="750" fill="hold"/>
                                        <p:tgtEl>
                                          <p:spTgt spid="66"/>
                                        </p:tgtEl>
                                        <p:attrNameLst>
                                          <p:attrName>ppt_w</p:attrName>
                                        </p:attrNameLst>
                                      </p:cBhvr>
                                      <p:tavLst>
                                        <p:tav tm="0" fmla="#ppt_w*sin(2.5*pi*$)">
                                          <p:val>
                                            <p:fltVal val="0"/>
                                          </p:val>
                                        </p:tav>
                                        <p:tav tm="100000">
                                          <p:val>
                                            <p:fltVal val="1"/>
                                          </p:val>
                                        </p:tav>
                                      </p:tavLst>
                                    </p:anim>
                                    <p:anim calcmode="lin" valueType="num">
                                      <p:cBhvr>
                                        <p:cTn id="61" dur="750" fill="hold"/>
                                        <p:tgtEl>
                                          <p:spTgt spid="66"/>
                                        </p:tgtEl>
                                        <p:attrNameLst>
                                          <p:attrName>ppt_h</p:attrName>
                                        </p:attrNameLst>
                                      </p:cBhvr>
                                      <p:tavLst>
                                        <p:tav tm="0">
                                          <p:val>
                                            <p:strVal val="#ppt_h"/>
                                          </p:val>
                                        </p:tav>
                                        <p:tav tm="100000">
                                          <p:val>
                                            <p:strVal val="#ppt_h"/>
                                          </p:val>
                                        </p:tav>
                                      </p:tavLst>
                                    </p:anim>
                                  </p:childTnLst>
                                </p:cTn>
                              </p:par>
                              <p:par>
                                <p:cTn id="62" presetID="2" presetClass="entr" presetSubtype="1" decel="100000" fill="hold" grpId="0" nodeType="withEffect">
                                  <p:stCondLst>
                                    <p:cond delay="0"/>
                                  </p:stCondLst>
                                  <p:childTnLst>
                                    <p:set>
                                      <p:cBhvr>
                                        <p:cTn id="63" dur="1" fill="hold">
                                          <p:stCondLst>
                                            <p:cond delay="0"/>
                                          </p:stCondLst>
                                        </p:cTn>
                                        <p:tgtEl>
                                          <p:spTgt spid="67"/>
                                        </p:tgtEl>
                                        <p:attrNameLst>
                                          <p:attrName>style.visibility</p:attrName>
                                        </p:attrNameLst>
                                      </p:cBhvr>
                                      <p:to>
                                        <p:strVal val="visible"/>
                                      </p:to>
                                    </p:set>
                                    <p:anim calcmode="lin" valueType="num">
                                      <p:cBhvr additive="base">
                                        <p:cTn id="64" dur="750" fill="hold"/>
                                        <p:tgtEl>
                                          <p:spTgt spid="67"/>
                                        </p:tgtEl>
                                        <p:attrNameLst>
                                          <p:attrName>ppt_x</p:attrName>
                                        </p:attrNameLst>
                                      </p:cBhvr>
                                      <p:tavLst>
                                        <p:tav tm="0">
                                          <p:val>
                                            <p:strVal val="#ppt_x"/>
                                          </p:val>
                                        </p:tav>
                                        <p:tav tm="100000">
                                          <p:val>
                                            <p:strVal val="#ppt_x"/>
                                          </p:val>
                                        </p:tav>
                                      </p:tavLst>
                                    </p:anim>
                                    <p:anim calcmode="lin" valueType="num">
                                      <p:cBhvr additive="base">
                                        <p:cTn id="65" dur="750" fill="hold"/>
                                        <p:tgtEl>
                                          <p:spTgt spid="67"/>
                                        </p:tgtEl>
                                        <p:attrNameLst>
                                          <p:attrName>ppt_y</p:attrName>
                                        </p:attrNameLst>
                                      </p:cBhvr>
                                      <p:tavLst>
                                        <p:tav tm="0">
                                          <p:val>
                                            <p:strVal val="0-#ppt_h/2"/>
                                          </p:val>
                                        </p:tav>
                                        <p:tav tm="100000">
                                          <p:val>
                                            <p:strVal val="#ppt_y"/>
                                          </p:val>
                                        </p:tav>
                                      </p:tavLst>
                                    </p:anim>
                                  </p:childTnLst>
                                </p:cTn>
                              </p:par>
                              <p:par>
                                <p:cTn id="66" presetID="45" presetClass="entr" presetSubtype="0" fill="hold" grpId="1" nodeType="with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750"/>
                                        <p:tgtEl>
                                          <p:spTgt spid="67"/>
                                        </p:tgtEl>
                                      </p:cBhvr>
                                    </p:animEffect>
                                    <p:anim calcmode="lin" valueType="num">
                                      <p:cBhvr>
                                        <p:cTn id="69" dur="750" fill="hold"/>
                                        <p:tgtEl>
                                          <p:spTgt spid="67"/>
                                        </p:tgtEl>
                                        <p:attrNameLst>
                                          <p:attrName>ppt_w</p:attrName>
                                        </p:attrNameLst>
                                      </p:cBhvr>
                                      <p:tavLst>
                                        <p:tav tm="0" fmla="#ppt_w*sin(2.5*pi*$)">
                                          <p:val>
                                            <p:fltVal val="0"/>
                                          </p:val>
                                        </p:tav>
                                        <p:tav tm="100000">
                                          <p:val>
                                            <p:fltVal val="1"/>
                                          </p:val>
                                        </p:tav>
                                      </p:tavLst>
                                    </p:anim>
                                    <p:anim calcmode="lin" valueType="num">
                                      <p:cBhvr>
                                        <p:cTn id="70" dur="750" fill="hold"/>
                                        <p:tgtEl>
                                          <p:spTgt spid="67"/>
                                        </p:tgtEl>
                                        <p:attrNameLst>
                                          <p:attrName>ppt_h</p:attrName>
                                        </p:attrNameLst>
                                      </p:cBhvr>
                                      <p:tavLst>
                                        <p:tav tm="0">
                                          <p:val>
                                            <p:strVal val="#ppt_h"/>
                                          </p:val>
                                        </p:tav>
                                        <p:tav tm="100000">
                                          <p:val>
                                            <p:strVal val="#ppt_h"/>
                                          </p:val>
                                        </p:tav>
                                      </p:tavLst>
                                    </p:anim>
                                  </p:childTnLst>
                                </p:cTn>
                              </p:par>
                              <p:par>
                                <p:cTn id="71" presetID="2" presetClass="entr" presetSubtype="3" decel="100000" fill="hold" grpId="0" nodeType="withEffect">
                                  <p:stCondLst>
                                    <p:cond delay="0"/>
                                  </p:stCondLst>
                                  <p:iterate type="wd">
                                    <p:tmPct val="10000"/>
                                  </p:iterate>
                                  <p:childTnLst>
                                    <p:set>
                                      <p:cBhvr>
                                        <p:cTn id="72" dur="1" fill="hold">
                                          <p:stCondLst>
                                            <p:cond delay="0"/>
                                          </p:stCondLst>
                                        </p:cTn>
                                        <p:tgtEl>
                                          <p:spTgt spid="59">
                                            <p:txEl>
                                              <p:pRg st="0" end="0"/>
                                            </p:txEl>
                                          </p:spTgt>
                                        </p:tgtEl>
                                        <p:attrNameLst>
                                          <p:attrName>style.visibility</p:attrName>
                                        </p:attrNameLst>
                                      </p:cBhvr>
                                      <p:to>
                                        <p:strVal val="visible"/>
                                      </p:to>
                                    </p:set>
                                    <p:anim calcmode="lin" valueType="num">
                                      <p:cBhvr additive="base">
                                        <p:cTn id="73" dur="10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74" dur="1000" fill="hold"/>
                                        <p:tgtEl>
                                          <p:spTgt spid="59">
                                            <p:txEl>
                                              <p:pRg st="0" end="0"/>
                                            </p:txEl>
                                          </p:spTgt>
                                        </p:tgtEl>
                                        <p:attrNameLst>
                                          <p:attrName>ppt_y</p:attrName>
                                        </p:attrNameLst>
                                      </p:cBhvr>
                                      <p:tavLst>
                                        <p:tav tm="0">
                                          <p:val>
                                            <p:strVal val="0-#ppt_h/2"/>
                                          </p:val>
                                        </p:tav>
                                        <p:tav tm="100000">
                                          <p:val>
                                            <p:strVal val="#ppt_y"/>
                                          </p:val>
                                        </p:tav>
                                      </p:tavLst>
                                    </p:anim>
                                  </p:childTnLst>
                                </p:cTn>
                              </p:par>
                            </p:childTnLst>
                          </p:cTn>
                        </p:par>
                        <p:par>
                          <p:cTn id="75" fill="hold">
                            <p:stCondLst>
                              <p:cond delay="3650"/>
                            </p:stCondLst>
                            <p:childTnLst>
                              <p:par>
                                <p:cTn id="76" presetID="2" presetClass="entr" presetSubtype="2" decel="100000" fill="hold" grpId="0" nodeType="afterEffect">
                                  <p:stCondLst>
                                    <p:cond delay="250"/>
                                  </p:stCondLst>
                                  <p:childTnLst>
                                    <p:set>
                                      <p:cBhvr>
                                        <p:cTn id="77" dur="1" fill="hold">
                                          <p:stCondLst>
                                            <p:cond delay="0"/>
                                          </p:stCondLst>
                                        </p:cTn>
                                        <p:tgtEl>
                                          <p:spTgt spid="60">
                                            <p:txEl>
                                              <p:pRg st="0" end="0"/>
                                            </p:txEl>
                                          </p:spTgt>
                                        </p:tgtEl>
                                        <p:attrNameLst>
                                          <p:attrName>style.visibility</p:attrName>
                                        </p:attrNameLst>
                                      </p:cBhvr>
                                      <p:to>
                                        <p:strVal val="visible"/>
                                      </p:to>
                                    </p:set>
                                    <p:anim calcmode="lin" valueType="num">
                                      <p:cBhvr additive="base">
                                        <p:cTn id="78"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6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11" grpId="0" animBg="1"/>
      <p:bldP spid="11"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8" grpId="0" animBg="1"/>
      <p:bldP spid="55" grpId="0" build="p">
        <p:tmplLst>
          <p:tmpl lvl="1">
            <p:tnLst>
              <p:par>
                <p:cTn presetID="2" presetClass="entr" presetSubtype="12" decel="100000" fill="hold" nodeType="withEffect">
                  <p:stCondLst>
                    <p:cond delay="0"/>
                  </p:stCondLst>
                  <p:iterate type="wd">
                    <p:tmPct val="10000"/>
                  </p:iterate>
                  <p:childTnLst>
                    <p:set>
                      <p:cBhvr>
                        <p:cTn dur="1" fill="hold">
                          <p:stCondLst>
                            <p:cond delay="0"/>
                          </p:stCondLst>
                        </p:cTn>
                        <p:tgtEl>
                          <p:spTgt spid="55"/>
                        </p:tgtEl>
                        <p:attrNameLst>
                          <p:attrName>style.visibility</p:attrName>
                        </p:attrNameLst>
                      </p:cBhvr>
                      <p:to>
                        <p:strVal val="visible"/>
                      </p:to>
                    </p:set>
                    <p:anim calcmode="lin" valueType="num">
                      <p:cBhvr additive="base">
                        <p:cTn dur="1000" fill="hold"/>
                        <p:tgtEl>
                          <p:spTgt spid="55"/>
                        </p:tgtEl>
                        <p:attrNameLst>
                          <p:attrName>ppt_x</p:attrName>
                        </p:attrNameLst>
                      </p:cBhvr>
                      <p:tavLst>
                        <p:tav tm="0">
                          <p:val>
                            <p:strVal val="0-#ppt_w/2"/>
                          </p:val>
                        </p:tav>
                        <p:tav tm="100000">
                          <p:val>
                            <p:strVal val="#ppt_x"/>
                          </p:val>
                        </p:tav>
                      </p:tavLst>
                    </p:anim>
                    <p:anim calcmode="lin" valueType="num">
                      <p:cBhvr additive="base">
                        <p:cTn dur="1000" fill="hold"/>
                        <p:tgtEl>
                          <p:spTgt spid="55"/>
                        </p:tgtEl>
                        <p:attrNameLst>
                          <p:attrName>ppt_y</p:attrName>
                        </p:attrNameLst>
                      </p:cBhvr>
                      <p:tavLst>
                        <p:tav tm="0">
                          <p:val>
                            <p:strVal val="1+#ppt_h/2"/>
                          </p:val>
                        </p:tav>
                        <p:tav tm="100000">
                          <p:val>
                            <p:strVal val="#ppt_y"/>
                          </p:val>
                        </p:tav>
                      </p:tavLst>
                    </p:anim>
                  </p:childTnLst>
                </p:cTn>
              </p:par>
            </p:tnLst>
          </p:tmpl>
        </p:tmplLst>
      </p:bldP>
      <p:bldP spid="5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9"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59"/>
                        </p:tgtEl>
                        <p:attrNameLst>
                          <p:attrName>style.visibility</p:attrName>
                        </p:attrNameLst>
                      </p:cBhvr>
                      <p:to>
                        <p:strVal val="visible"/>
                      </p:to>
                    </p:set>
                    <p:anim calcmode="lin" valueType="num">
                      <p:cBhvr additive="base">
                        <p:cTn dur="1000" fill="hold"/>
                        <p:tgtEl>
                          <p:spTgt spid="59"/>
                        </p:tgtEl>
                        <p:attrNameLst>
                          <p:attrName>ppt_x</p:attrName>
                        </p:attrNameLst>
                      </p:cBhvr>
                      <p:tavLst>
                        <p:tav tm="0">
                          <p:val>
                            <p:strVal val="1+#ppt_w/2"/>
                          </p:val>
                        </p:tav>
                        <p:tav tm="100000">
                          <p:val>
                            <p:strVal val="#ppt_x"/>
                          </p:val>
                        </p:tav>
                      </p:tavLst>
                    </p:anim>
                    <p:anim calcmode="lin" valueType="num">
                      <p:cBhvr additive="base">
                        <p:cTn dur="1000" fill="hold"/>
                        <p:tgtEl>
                          <p:spTgt spid="59"/>
                        </p:tgtEl>
                        <p:attrNameLst>
                          <p:attrName>ppt_y</p:attrName>
                        </p:attrNameLst>
                      </p:cBhvr>
                      <p:tavLst>
                        <p:tav tm="0">
                          <p:val>
                            <p:strVal val="0-#ppt_h/2"/>
                          </p:val>
                        </p:tav>
                        <p:tav tm="100000">
                          <p:val>
                            <p:strVal val="#ppt_y"/>
                          </p:val>
                        </p:tav>
                      </p:tavLst>
                    </p:anim>
                  </p:childTnLst>
                </p:cTn>
              </p:par>
            </p:tnLst>
          </p:tmpl>
        </p:tmplLst>
      </p:bldP>
      <p:bldP spid="6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1+#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 grpId="0" animBg="1"/>
      <p:bldP spid="65" grpId="0" animBg="1"/>
      <p:bldP spid="65" grpId="1" animBg="1"/>
      <p:bldP spid="67" grpId="0" animBg="1"/>
      <p:bldP spid="67" grpId="1" animBg="1"/>
      <p:bldP spid="12" grpId="0" animBg="1"/>
      <p:bldP spid="68"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WOT">
    <p:spTree>
      <p:nvGrpSpPr>
        <p:cNvPr id="1" name=""/>
        <p:cNvGrpSpPr/>
        <p:nvPr/>
      </p:nvGrpSpPr>
      <p:grpSpPr>
        <a:xfrm>
          <a:off x="0" y="0"/>
          <a:ext cx="0" cy="0"/>
          <a:chOff x="0" y="0"/>
          <a:chExt cx="0" cy="0"/>
        </a:xfrm>
      </p:grpSpPr>
      <p:sp>
        <p:nvSpPr>
          <p:cNvPr id="24" name="正方形/長方形 23"/>
          <p:cNvSpPr/>
          <p:nvPr userDrawn="1"/>
        </p:nvSpPr>
        <p:spPr>
          <a:xfrm>
            <a:off x="0" y="3440524"/>
            <a:ext cx="5182190" cy="1826110"/>
          </a:xfrm>
          <a:prstGeom prst="rect">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6" name="正方形/長方形 35"/>
          <p:cNvSpPr/>
          <p:nvPr userDrawn="1"/>
        </p:nvSpPr>
        <p:spPr>
          <a:xfrm>
            <a:off x="0" y="1614416"/>
            <a:ext cx="5182190" cy="1826110"/>
          </a:xfrm>
          <a:prstGeom prst="rect">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6" name="正方形/長方形 25"/>
          <p:cNvSpPr/>
          <p:nvPr userDrawn="1"/>
        </p:nvSpPr>
        <p:spPr>
          <a:xfrm>
            <a:off x="7008224" y="3440522"/>
            <a:ext cx="5182189" cy="1826110"/>
          </a:xfrm>
          <a:prstGeom prst="rect">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4" name="直角三角形 33"/>
          <p:cNvSpPr/>
          <p:nvPr userDrawn="1"/>
        </p:nvSpPr>
        <p:spPr>
          <a:xfrm rot="13500000">
            <a:off x="6475227" y="3707976"/>
            <a:ext cx="1291256" cy="1291200"/>
          </a:xfrm>
          <a:prstGeom prst="rtTriangle">
            <a:avLst/>
          </a:pr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dirty="0">
              <a:solidFill>
                <a:schemeClr val="accent6"/>
              </a:solidFill>
            </a:endParaRPr>
          </a:p>
        </p:txBody>
      </p:sp>
      <p:sp>
        <p:nvSpPr>
          <p:cNvPr id="25" name="正方形/長方形 24"/>
          <p:cNvSpPr/>
          <p:nvPr userDrawn="1"/>
        </p:nvSpPr>
        <p:spPr>
          <a:xfrm>
            <a:off x="7008224" y="1614412"/>
            <a:ext cx="5182189" cy="1826110"/>
          </a:xfrm>
          <a:prstGeom prst="rect">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3" name="直角三角形 32"/>
          <p:cNvSpPr/>
          <p:nvPr userDrawn="1"/>
        </p:nvSpPr>
        <p:spPr>
          <a:xfrm rot="13500000">
            <a:off x="6475227" y="1881864"/>
            <a:ext cx="1291256" cy="1291200"/>
          </a:xfrm>
          <a:prstGeom prst="rtTriangle">
            <a:avLst/>
          </a:pr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dirty="0">
              <a:solidFill>
                <a:schemeClr val="accent6"/>
              </a:solidFill>
            </a:endParaRPr>
          </a:p>
        </p:txBody>
      </p:sp>
      <p:sp>
        <p:nvSpPr>
          <p:cNvPr id="30" name="直角三角形 29"/>
          <p:cNvSpPr/>
          <p:nvPr userDrawn="1"/>
        </p:nvSpPr>
        <p:spPr>
          <a:xfrm rot="2700000">
            <a:off x="4425177" y="3707976"/>
            <a:ext cx="1291256" cy="1291200"/>
          </a:xfrm>
          <a:prstGeom prst="rtTriangl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dirty="0">
              <a:solidFill>
                <a:schemeClr val="accent6"/>
              </a:solidFill>
            </a:endParaRPr>
          </a:p>
        </p:txBody>
      </p:sp>
      <p:sp>
        <p:nvSpPr>
          <p:cNvPr id="29" name="直角三角形 28"/>
          <p:cNvSpPr/>
          <p:nvPr userDrawn="1"/>
        </p:nvSpPr>
        <p:spPr>
          <a:xfrm rot="2700000">
            <a:off x="4425177" y="1881864"/>
            <a:ext cx="1291256" cy="1291200"/>
          </a:xfrm>
          <a:prstGeom prst="rtTriangle">
            <a:avLst/>
          </a:prstGeom>
          <a:solidFill>
            <a:schemeClr val="accent5">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dirty="0">
              <a:solidFill>
                <a:schemeClr val="accent6"/>
              </a:solidFill>
            </a:endParaRPr>
          </a:p>
        </p:txBody>
      </p:sp>
      <p:sp>
        <p:nvSpPr>
          <p:cNvPr id="9" name="直角三角形 8"/>
          <p:cNvSpPr/>
          <p:nvPr userDrawn="1"/>
        </p:nvSpPr>
        <p:spPr>
          <a:xfrm rot="2700000">
            <a:off x="4536562" y="1881869"/>
            <a:ext cx="1291256" cy="1291200"/>
          </a:xfrm>
          <a:prstGeom prst="rtTriangle">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dirty="0">
              <a:solidFill>
                <a:schemeClr val="accent6"/>
              </a:solidFill>
            </a:endParaRPr>
          </a:p>
        </p:txBody>
      </p:sp>
      <p:sp>
        <p:nvSpPr>
          <p:cNvPr id="5" name="直角三角形 4"/>
          <p:cNvSpPr/>
          <p:nvPr userDrawn="1"/>
        </p:nvSpPr>
        <p:spPr>
          <a:xfrm rot="13500000">
            <a:off x="4536562" y="1881869"/>
            <a:ext cx="1291256" cy="1291200"/>
          </a:xfrm>
          <a:prstGeom prst="rtTriangl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 name="タイトル 1"/>
          <p:cNvSpPr>
            <a:spLocks noGrp="1"/>
          </p:cNvSpPr>
          <p:nvPr>
            <p:ph type="title" hasCustomPrompt="1"/>
          </p:nvPr>
        </p:nvSpPr>
        <p:spPr>
          <a:xfrm>
            <a:off x="2048331" y="164638"/>
            <a:ext cx="9565963" cy="802101"/>
          </a:xfrm>
          <a:prstGeom prst="rect">
            <a:avLst/>
          </a:prstGeom>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7005024" y="6309239"/>
            <a:ext cx="3860297" cy="365125"/>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1433617" y="6288526"/>
            <a:ext cx="720049" cy="365125"/>
          </a:xfrm>
          <a:prstGeom prst="rect">
            <a:avLst/>
          </a:prstGeom>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2110936" y="1028734"/>
            <a:ext cx="9552647" cy="336037"/>
          </a:xfrm>
          <a:prstGeom prst="rect">
            <a:avLst/>
          </a:prstGeo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8940" y="932723"/>
            <a:ext cx="2160146"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直角三角形 9"/>
          <p:cNvSpPr/>
          <p:nvPr userDrawn="1"/>
        </p:nvSpPr>
        <p:spPr>
          <a:xfrm rot="2700000">
            <a:off x="6362595" y="1881868"/>
            <a:ext cx="1291256" cy="1291200"/>
          </a:xfrm>
          <a:prstGeom prst="rtTriangl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1" name="直角三角形 10"/>
          <p:cNvSpPr/>
          <p:nvPr userDrawn="1"/>
        </p:nvSpPr>
        <p:spPr>
          <a:xfrm rot="13500000">
            <a:off x="6362595" y="1881868"/>
            <a:ext cx="1291256" cy="1291200"/>
          </a:xfrm>
          <a:prstGeom prst="rtTriangle">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2" name="直角三角形 11"/>
          <p:cNvSpPr/>
          <p:nvPr userDrawn="1"/>
        </p:nvSpPr>
        <p:spPr>
          <a:xfrm rot="13500000">
            <a:off x="4536561" y="3707982"/>
            <a:ext cx="1291256" cy="1291200"/>
          </a:xfrm>
          <a:prstGeom prst="rtTriangl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3" name="直角三角形 12"/>
          <p:cNvSpPr/>
          <p:nvPr userDrawn="1"/>
        </p:nvSpPr>
        <p:spPr>
          <a:xfrm rot="2700000">
            <a:off x="4536561" y="3707982"/>
            <a:ext cx="1291256" cy="1291200"/>
          </a:xfrm>
          <a:prstGeom prst="rtTriangle">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4" name="直角三角形 13"/>
          <p:cNvSpPr/>
          <p:nvPr userDrawn="1"/>
        </p:nvSpPr>
        <p:spPr>
          <a:xfrm rot="2700000">
            <a:off x="6362595" y="3707981"/>
            <a:ext cx="1291256" cy="1291200"/>
          </a:xfrm>
          <a:prstGeom prst="rtTriangl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5" name="直角三角形 14"/>
          <p:cNvSpPr/>
          <p:nvPr userDrawn="1"/>
        </p:nvSpPr>
        <p:spPr>
          <a:xfrm rot="13500000">
            <a:off x="6362595" y="3707981"/>
            <a:ext cx="1291256" cy="1291200"/>
          </a:xfrm>
          <a:prstGeom prst="rtTriangle">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9" name="テキスト プレースホルダー 18"/>
          <p:cNvSpPr>
            <a:spLocks noGrp="1"/>
          </p:cNvSpPr>
          <p:nvPr>
            <p:ph type="body" sz="quarter" idx="14" hasCustomPrompt="1"/>
          </p:nvPr>
        </p:nvSpPr>
        <p:spPr>
          <a:xfrm>
            <a:off x="4822372" y="1987718"/>
            <a:ext cx="719635" cy="1079500"/>
          </a:xfrm>
          <a:prstGeom prst="rect">
            <a:avLst/>
          </a:prstGeom>
        </p:spPr>
        <p:txBody>
          <a:bodyPr anchor="ctr">
            <a:noAutofit/>
          </a:bodyPr>
          <a:lstStyle>
            <a:lvl1pPr algn="ctr">
              <a:defRPr sz="6399">
                <a:solidFill>
                  <a:schemeClr val="bg1"/>
                </a:solidFill>
                <a:latin typeface="+mj-lt"/>
              </a:defRPr>
            </a:lvl1pPr>
          </a:lstStyle>
          <a:p>
            <a:pPr lvl="0"/>
            <a:r>
              <a:rPr kumimoji="1" lang="en-US" altLang="ja-JP" dirty="0"/>
              <a:t>A</a:t>
            </a:r>
            <a:endParaRPr kumimoji="1" lang="ja-JP" altLang="en-US" dirty="0"/>
          </a:p>
        </p:txBody>
      </p:sp>
      <p:sp>
        <p:nvSpPr>
          <p:cNvPr id="20" name="テキスト プレースホルダー 18"/>
          <p:cNvSpPr>
            <a:spLocks noGrp="1"/>
          </p:cNvSpPr>
          <p:nvPr>
            <p:ph type="body" sz="quarter" idx="15" hasCustomPrompt="1"/>
          </p:nvPr>
        </p:nvSpPr>
        <p:spPr>
          <a:xfrm>
            <a:off x="6648405" y="1987718"/>
            <a:ext cx="719635" cy="1079500"/>
          </a:xfrm>
          <a:prstGeom prst="rect">
            <a:avLst/>
          </a:prstGeom>
        </p:spPr>
        <p:txBody>
          <a:bodyPr anchor="ctr">
            <a:noAutofit/>
          </a:bodyPr>
          <a:lstStyle>
            <a:lvl1pPr algn="ctr">
              <a:defRPr sz="6399">
                <a:solidFill>
                  <a:schemeClr val="bg1"/>
                </a:solidFill>
                <a:latin typeface="+mj-lt"/>
              </a:defRPr>
            </a:lvl1pPr>
          </a:lstStyle>
          <a:p>
            <a:pPr lvl="0"/>
            <a:r>
              <a:rPr kumimoji="1" lang="en-US" altLang="ja-JP" dirty="0"/>
              <a:t>A</a:t>
            </a:r>
            <a:endParaRPr kumimoji="1" lang="ja-JP" altLang="en-US" dirty="0"/>
          </a:p>
        </p:txBody>
      </p:sp>
      <p:sp>
        <p:nvSpPr>
          <p:cNvPr id="21" name="テキスト プレースホルダー 18"/>
          <p:cNvSpPr>
            <a:spLocks noGrp="1"/>
          </p:cNvSpPr>
          <p:nvPr>
            <p:ph type="body" sz="quarter" idx="16" hasCustomPrompt="1"/>
          </p:nvPr>
        </p:nvSpPr>
        <p:spPr>
          <a:xfrm>
            <a:off x="4822372" y="3813831"/>
            <a:ext cx="719635" cy="1079500"/>
          </a:xfrm>
          <a:prstGeom prst="rect">
            <a:avLst/>
          </a:prstGeom>
        </p:spPr>
        <p:txBody>
          <a:bodyPr anchor="ctr">
            <a:noAutofit/>
          </a:bodyPr>
          <a:lstStyle>
            <a:lvl1pPr algn="ctr">
              <a:defRPr sz="6399">
                <a:solidFill>
                  <a:schemeClr val="bg1"/>
                </a:solidFill>
                <a:latin typeface="+mj-lt"/>
              </a:defRPr>
            </a:lvl1pPr>
          </a:lstStyle>
          <a:p>
            <a:pPr lvl="0"/>
            <a:r>
              <a:rPr kumimoji="1" lang="en-US" altLang="ja-JP" dirty="0"/>
              <a:t>A</a:t>
            </a:r>
            <a:endParaRPr kumimoji="1" lang="ja-JP" altLang="en-US" dirty="0"/>
          </a:p>
        </p:txBody>
      </p:sp>
      <p:sp>
        <p:nvSpPr>
          <p:cNvPr id="22" name="テキスト プレースホルダー 18"/>
          <p:cNvSpPr>
            <a:spLocks noGrp="1"/>
          </p:cNvSpPr>
          <p:nvPr>
            <p:ph type="body" sz="quarter" idx="17" hasCustomPrompt="1"/>
          </p:nvPr>
        </p:nvSpPr>
        <p:spPr>
          <a:xfrm>
            <a:off x="6648406" y="3813831"/>
            <a:ext cx="719635" cy="1079500"/>
          </a:xfrm>
          <a:prstGeom prst="rect">
            <a:avLst/>
          </a:prstGeom>
        </p:spPr>
        <p:txBody>
          <a:bodyPr anchor="ctr">
            <a:noAutofit/>
          </a:bodyPr>
          <a:lstStyle>
            <a:lvl1pPr algn="ctr">
              <a:defRPr sz="6399">
                <a:solidFill>
                  <a:schemeClr val="bg1"/>
                </a:solidFill>
                <a:latin typeface="+mj-lt"/>
              </a:defRPr>
            </a:lvl1pPr>
          </a:lstStyle>
          <a:p>
            <a:pPr lvl="0"/>
            <a:r>
              <a:rPr kumimoji="1" lang="en-US" altLang="ja-JP" dirty="0"/>
              <a:t>A</a:t>
            </a:r>
            <a:endParaRPr kumimoji="1" lang="ja-JP" altLang="en-US" dirty="0"/>
          </a:p>
        </p:txBody>
      </p:sp>
      <p:sp>
        <p:nvSpPr>
          <p:cNvPr id="49" name="テキスト プレースホルダー 48"/>
          <p:cNvSpPr>
            <a:spLocks noGrp="1"/>
          </p:cNvSpPr>
          <p:nvPr>
            <p:ph type="body" sz="quarter" idx="18" hasCustomPrompt="1"/>
          </p:nvPr>
        </p:nvSpPr>
        <p:spPr>
          <a:xfrm>
            <a:off x="417516" y="1692446"/>
            <a:ext cx="3573939" cy="1670050"/>
          </a:xfrm>
          <a:prstGeom prst="rect">
            <a:avLst/>
          </a:prstGeom>
        </p:spPr>
        <p:txBody>
          <a:bodyPr anchor="ctr">
            <a:normAutofit/>
          </a:bodyPr>
          <a:lstStyle>
            <a:lvl1pPr marL="228577" indent="-228577">
              <a:buClr>
                <a:schemeClr val="accent5"/>
              </a:buClr>
              <a:buFont typeface="Wingdings" panose="05000000000000000000" pitchFamily="2" charset="2"/>
              <a:buChar char="l"/>
              <a:defRPr sz="1333"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0" name="テキスト プレースホルダー 48"/>
          <p:cNvSpPr>
            <a:spLocks noGrp="1"/>
          </p:cNvSpPr>
          <p:nvPr>
            <p:ph type="body" sz="quarter" idx="19" hasCustomPrompt="1"/>
          </p:nvPr>
        </p:nvSpPr>
        <p:spPr>
          <a:xfrm>
            <a:off x="417292" y="3518554"/>
            <a:ext cx="3573939" cy="1670050"/>
          </a:xfrm>
          <a:prstGeom prst="rect">
            <a:avLst/>
          </a:prstGeom>
        </p:spPr>
        <p:txBody>
          <a:bodyPr anchor="ctr">
            <a:normAutofit/>
          </a:bodyPr>
          <a:lstStyle>
            <a:lvl1pPr marL="228577" indent="-228577">
              <a:buClr>
                <a:schemeClr val="accent3"/>
              </a:buClr>
              <a:buFont typeface="Wingdings" panose="05000000000000000000" pitchFamily="2" charset="2"/>
              <a:buChar char="l"/>
              <a:defRPr sz="1333"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1" name="テキスト プレースホルダー 48"/>
          <p:cNvSpPr>
            <a:spLocks noGrp="1"/>
          </p:cNvSpPr>
          <p:nvPr>
            <p:ph type="body" sz="quarter" idx="20" hasCustomPrompt="1"/>
          </p:nvPr>
        </p:nvSpPr>
        <p:spPr>
          <a:xfrm>
            <a:off x="8075846" y="1692446"/>
            <a:ext cx="3623179" cy="1670050"/>
          </a:xfrm>
          <a:prstGeom prst="rect">
            <a:avLst/>
          </a:prstGeom>
        </p:spPr>
        <p:txBody>
          <a:bodyPr anchor="ctr">
            <a:normAutofit/>
          </a:bodyPr>
          <a:lstStyle>
            <a:lvl1pPr marL="228577" indent="-228577">
              <a:buClr>
                <a:schemeClr val="accent1"/>
              </a:buClr>
              <a:buFont typeface="Wingdings" panose="05000000000000000000" pitchFamily="2" charset="2"/>
              <a:buChar char="l"/>
              <a:defRPr sz="1333"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2" name="テキスト プレースホルダー 48"/>
          <p:cNvSpPr>
            <a:spLocks noGrp="1"/>
          </p:cNvSpPr>
          <p:nvPr>
            <p:ph type="body" sz="quarter" idx="21" hasCustomPrompt="1"/>
          </p:nvPr>
        </p:nvSpPr>
        <p:spPr>
          <a:xfrm>
            <a:off x="8075623" y="3518553"/>
            <a:ext cx="3623179" cy="1670050"/>
          </a:xfrm>
          <a:prstGeom prst="rect">
            <a:avLst/>
          </a:prstGeom>
        </p:spPr>
        <p:txBody>
          <a:bodyPr anchor="ctr">
            <a:normAutofit/>
          </a:bodyPr>
          <a:lstStyle>
            <a:lvl1pPr marL="228577" indent="-228577">
              <a:buClr>
                <a:schemeClr val="accent2"/>
              </a:buClr>
              <a:buFont typeface="Wingdings" panose="05000000000000000000" pitchFamily="2" charset="2"/>
              <a:buChar char="l"/>
              <a:defRPr sz="1333"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3" name="正方形/長方形 52"/>
          <p:cNvSpPr/>
          <p:nvPr userDrawn="1"/>
        </p:nvSpPr>
        <p:spPr>
          <a:xfrm>
            <a:off x="1" y="1614416"/>
            <a:ext cx="350713" cy="1826110"/>
          </a:xfrm>
          <a:prstGeom prst="rect">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54" name="正方形/長方形 53"/>
          <p:cNvSpPr/>
          <p:nvPr userDrawn="1"/>
        </p:nvSpPr>
        <p:spPr>
          <a:xfrm>
            <a:off x="0" y="3440528"/>
            <a:ext cx="350713" cy="1826110"/>
          </a:xfrm>
          <a:prstGeom prst="rect">
            <a:avLst/>
          </a:prstGeom>
          <a:solidFill>
            <a:schemeClr val="accent3">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55" name="正方形/長方形 54"/>
          <p:cNvSpPr/>
          <p:nvPr userDrawn="1"/>
        </p:nvSpPr>
        <p:spPr>
          <a:xfrm>
            <a:off x="11839701" y="1614408"/>
            <a:ext cx="350713" cy="1826110"/>
          </a:xfrm>
          <a:prstGeom prst="rect">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56" name="正方形/長方形 55"/>
          <p:cNvSpPr/>
          <p:nvPr userDrawn="1"/>
        </p:nvSpPr>
        <p:spPr>
          <a:xfrm>
            <a:off x="11839700" y="3440520"/>
            <a:ext cx="350713" cy="1826110"/>
          </a:xfrm>
          <a:prstGeom prst="rect">
            <a:avLst/>
          </a:prstGeom>
          <a:solidFill>
            <a:schemeClr val="accent2">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57" name="テキスト プレースホルダー 6"/>
          <p:cNvSpPr>
            <a:spLocks noGrp="1"/>
          </p:cNvSpPr>
          <p:nvPr>
            <p:ph type="body" sz="quarter" idx="22" hasCustomPrompt="1"/>
          </p:nvPr>
        </p:nvSpPr>
        <p:spPr>
          <a:xfrm>
            <a:off x="718842" y="5528338"/>
            <a:ext cx="10799740" cy="669262"/>
          </a:xfrm>
          <a:prstGeom prst="rect">
            <a:avLst/>
          </a:prstGeo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58" name="正方形/長方形 57"/>
          <p:cNvSpPr/>
          <p:nvPr userDrawn="1"/>
        </p:nvSpPr>
        <p:spPr>
          <a:xfrm>
            <a:off x="814849" y="5432328"/>
            <a:ext cx="2160146"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2667295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00" fill="hold"/>
                                        <p:tgtEl>
                                          <p:spTgt spid="5"/>
                                        </p:tgtEl>
                                        <p:attrNameLst>
                                          <p:attrName>ppt_x</p:attrName>
                                        </p:attrNameLst>
                                      </p:cBhvr>
                                      <p:tavLst>
                                        <p:tav tm="0">
                                          <p:val>
                                            <p:strVal val="#ppt_x"/>
                                          </p:val>
                                        </p:tav>
                                        <p:tav tm="100000">
                                          <p:val>
                                            <p:strVal val="#ppt_x"/>
                                          </p:val>
                                        </p:tav>
                                      </p:tavLst>
                                    </p:anim>
                                    <p:anim calcmode="lin" valueType="num">
                                      <p:cBhvr additive="base">
                                        <p:cTn id="16" dur="7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9" decel="1000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00" fill="hold"/>
                                        <p:tgtEl>
                                          <p:spTgt spid="9"/>
                                        </p:tgtEl>
                                        <p:attrNameLst>
                                          <p:attrName>ppt_x</p:attrName>
                                        </p:attrNameLst>
                                      </p:cBhvr>
                                      <p:tavLst>
                                        <p:tav tm="0">
                                          <p:val>
                                            <p:strVal val="0-#ppt_w/2"/>
                                          </p:val>
                                        </p:tav>
                                        <p:tav tm="100000">
                                          <p:val>
                                            <p:strVal val="#ppt_x"/>
                                          </p:val>
                                        </p:tav>
                                      </p:tavLst>
                                    </p:anim>
                                    <p:anim calcmode="lin" valueType="num">
                                      <p:cBhvr additive="base">
                                        <p:cTn id="20" dur="700" fill="hold"/>
                                        <p:tgtEl>
                                          <p:spTgt spid="9"/>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250"/>
                                  </p:stCondLst>
                                  <p:childTnLst>
                                    <p:set>
                                      <p:cBhvr>
                                        <p:cTn id="22" dur="1" fill="hold">
                                          <p:stCondLst>
                                            <p:cond delay="0"/>
                                          </p:stCondLst>
                                        </p:cTn>
                                        <p:tgtEl>
                                          <p:spTgt spid="19">
                                            <p:txEl>
                                              <p:pRg st="0" end="0"/>
                                            </p:txEl>
                                          </p:spTgt>
                                        </p:tgtEl>
                                        <p:attrNameLst>
                                          <p:attrName>style.visibility</p:attrName>
                                        </p:attrNameLst>
                                      </p:cBhvr>
                                      <p:to>
                                        <p:strVal val="visible"/>
                                      </p:to>
                                    </p:set>
                                    <p:animEffect transition="in" filter="fade">
                                      <p:cBhvr>
                                        <p:cTn id="23" dur="500"/>
                                        <p:tgtEl>
                                          <p:spTgt spid="19">
                                            <p:txEl>
                                              <p:pRg st="0" end="0"/>
                                            </p:txEl>
                                          </p:spTgt>
                                        </p:tgtEl>
                                      </p:cBhvr>
                                    </p:animEffect>
                                  </p:childTnLst>
                                </p:cTn>
                              </p:par>
                              <p:par>
                                <p:cTn id="24" presetID="2" presetClass="entr" presetSubtype="1" decel="100000" fill="hold" grpId="0" nodeType="withEffect">
                                  <p:stCondLst>
                                    <p:cond delay="25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00" fill="hold"/>
                                        <p:tgtEl>
                                          <p:spTgt spid="10"/>
                                        </p:tgtEl>
                                        <p:attrNameLst>
                                          <p:attrName>ppt_x</p:attrName>
                                        </p:attrNameLst>
                                      </p:cBhvr>
                                      <p:tavLst>
                                        <p:tav tm="0">
                                          <p:val>
                                            <p:strVal val="#ppt_x"/>
                                          </p:val>
                                        </p:tav>
                                        <p:tav tm="100000">
                                          <p:val>
                                            <p:strVal val="#ppt_x"/>
                                          </p:val>
                                        </p:tav>
                                      </p:tavLst>
                                    </p:anim>
                                    <p:anim calcmode="lin" valueType="num">
                                      <p:cBhvr additive="base">
                                        <p:cTn id="27" dur="700" fill="hold"/>
                                        <p:tgtEl>
                                          <p:spTgt spid="10"/>
                                        </p:tgtEl>
                                        <p:attrNameLst>
                                          <p:attrName>ppt_y</p:attrName>
                                        </p:attrNameLst>
                                      </p:cBhvr>
                                      <p:tavLst>
                                        <p:tav tm="0">
                                          <p:val>
                                            <p:strVal val="0-#ppt_h/2"/>
                                          </p:val>
                                        </p:tav>
                                        <p:tav tm="100000">
                                          <p:val>
                                            <p:strVal val="#ppt_y"/>
                                          </p:val>
                                        </p:tav>
                                      </p:tavLst>
                                    </p:anim>
                                  </p:childTnLst>
                                </p:cTn>
                              </p:par>
                              <p:par>
                                <p:cTn id="28" presetID="2" presetClass="entr" presetSubtype="3" decel="100000" fill="hold" grpId="0" nodeType="withEffect">
                                  <p:stCondLst>
                                    <p:cond delay="25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00" fill="hold"/>
                                        <p:tgtEl>
                                          <p:spTgt spid="11"/>
                                        </p:tgtEl>
                                        <p:attrNameLst>
                                          <p:attrName>ppt_x</p:attrName>
                                        </p:attrNameLst>
                                      </p:cBhvr>
                                      <p:tavLst>
                                        <p:tav tm="0">
                                          <p:val>
                                            <p:strVal val="1+#ppt_w/2"/>
                                          </p:val>
                                        </p:tav>
                                        <p:tav tm="100000">
                                          <p:val>
                                            <p:strVal val="#ppt_x"/>
                                          </p:val>
                                        </p:tav>
                                      </p:tavLst>
                                    </p:anim>
                                    <p:anim calcmode="lin" valueType="num">
                                      <p:cBhvr additive="base">
                                        <p:cTn id="31" dur="700" fill="hold"/>
                                        <p:tgtEl>
                                          <p:spTgt spid="11"/>
                                        </p:tgtEl>
                                        <p:attrNameLst>
                                          <p:attrName>ppt_y</p:attrName>
                                        </p:attrNameLst>
                                      </p:cBhvr>
                                      <p:tavLst>
                                        <p:tav tm="0">
                                          <p:val>
                                            <p:strVal val="0-#ppt_h/2"/>
                                          </p:val>
                                        </p:tav>
                                        <p:tav tm="100000">
                                          <p:val>
                                            <p:strVal val="#ppt_y"/>
                                          </p:val>
                                        </p:tav>
                                      </p:tavLst>
                                    </p:anim>
                                  </p:childTnLst>
                                </p:cTn>
                              </p:par>
                              <p:par>
                                <p:cTn id="32" presetID="10" presetClass="entr" presetSubtype="0" fill="hold" grpId="0" nodeType="withEffect">
                                  <p:stCondLst>
                                    <p:cond delay="500"/>
                                  </p:stCondLst>
                                  <p:childTnLst>
                                    <p:set>
                                      <p:cBhvr>
                                        <p:cTn id="33" dur="1" fill="hold">
                                          <p:stCondLst>
                                            <p:cond delay="0"/>
                                          </p:stCondLst>
                                        </p:cTn>
                                        <p:tgtEl>
                                          <p:spTgt spid="20">
                                            <p:txEl>
                                              <p:pRg st="0" end="0"/>
                                            </p:txEl>
                                          </p:spTgt>
                                        </p:tgtEl>
                                        <p:attrNameLst>
                                          <p:attrName>style.visibility</p:attrName>
                                        </p:attrNameLst>
                                      </p:cBhvr>
                                      <p:to>
                                        <p:strVal val="visible"/>
                                      </p:to>
                                    </p:set>
                                    <p:animEffect transition="in" filter="fade">
                                      <p:cBhvr>
                                        <p:cTn id="34" dur="500"/>
                                        <p:tgtEl>
                                          <p:spTgt spid="20">
                                            <p:txEl>
                                              <p:pRg st="0" end="0"/>
                                            </p:txEl>
                                          </p:spTgt>
                                        </p:tgtEl>
                                      </p:cBhvr>
                                    </p:animEffect>
                                  </p:childTnLst>
                                </p:cTn>
                              </p:par>
                              <p:par>
                                <p:cTn id="35" presetID="2" presetClass="entr" presetSubtype="12" decel="100000" fill="hold" grpId="0" nodeType="withEffect">
                                  <p:stCondLst>
                                    <p:cond delay="50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700" fill="hold"/>
                                        <p:tgtEl>
                                          <p:spTgt spid="13"/>
                                        </p:tgtEl>
                                        <p:attrNameLst>
                                          <p:attrName>ppt_x</p:attrName>
                                        </p:attrNameLst>
                                      </p:cBhvr>
                                      <p:tavLst>
                                        <p:tav tm="0">
                                          <p:val>
                                            <p:strVal val="0-#ppt_w/2"/>
                                          </p:val>
                                        </p:tav>
                                        <p:tav tm="100000">
                                          <p:val>
                                            <p:strVal val="#ppt_x"/>
                                          </p:val>
                                        </p:tav>
                                      </p:tavLst>
                                    </p:anim>
                                    <p:anim calcmode="lin" valueType="num">
                                      <p:cBhvr additive="base">
                                        <p:cTn id="38" dur="7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50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700" fill="hold"/>
                                        <p:tgtEl>
                                          <p:spTgt spid="12"/>
                                        </p:tgtEl>
                                        <p:attrNameLst>
                                          <p:attrName>ppt_x</p:attrName>
                                        </p:attrNameLst>
                                      </p:cBhvr>
                                      <p:tavLst>
                                        <p:tav tm="0">
                                          <p:val>
                                            <p:strVal val="#ppt_x"/>
                                          </p:val>
                                        </p:tav>
                                        <p:tav tm="100000">
                                          <p:val>
                                            <p:strVal val="#ppt_x"/>
                                          </p:val>
                                        </p:tav>
                                      </p:tavLst>
                                    </p:anim>
                                    <p:anim calcmode="lin" valueType="num">
                                      <p:cBhvr additive="base">
                                        <p:cTn id="42" dur="700" fill="hold"/>
                                        <p:tgtEl>
                                          <p:spTgt spid="12"/>
                                        </p:tgtEl>
                                        <p:attrNameLst>
                                          <p:attrName>ppt_y</p:attrName>
                                        </p:attrNameLst>
                                      </p:cBhvr>
                                      <p:tavLst>
                                        <p:tav tm="0">
                                          <p:val>
                                            <p:strVal val="1+#ppt_h/2"/>
                                          </p:val>
                                        </p:tav>
                                        <p:tav tm="100000">
                                          <p:val>
                                            <p:strVal val="#ppt_y"/>
                                          </p:val>
                                        </p:tav>
                                      </p:tavLst>
                                    </p:anim>
                                  </p:childTnLst>
                                </p:cTn>
                              </p:par>
                              <p:par>
                                <p:cTn id="43" presetID="10" presetClass="entr" presetSubtype="0" fill="hold" grpId="0" nodeType="withEffect">
                                  <p:stCondLst>
                                    <p:cond delay="750"/>
                                  </p:stCondLst>
                                  <p:childTnLst>
                                    <p:set>
                                      <p:cBhvr>
                                        <p:cTn id="44" dur="1" fill="hold">
                                          <p:stCondLst>
                                            <p:cond delay="0"/>
                                          </p:stCondLst>
                                        </p:cTn>
                                        <p:tgtEl>
                                          <p:spTgt spid="21">
                                            <p:txEl>
                                              <p:pRg st="0" end="0"/>
                                            </p:txEl>
                                          </p:spTgt>
                                        </p:tgtEl>
                                        <p:attrNameLst>
                                          <p:attrName>style.visibility</p:attrName>
                                        </p:attrNameLst>
                                      </p:cBhvr>
                                      <p:to>
                                        <p:strVal val="visible"/>
                                      </p:to>
                                    </p:set>
                                    <p:animEffect transition="in" filter="fade">
                                      <p:cBhvr>
                                        <p:cTn id="45" dur="500"/>
                                        <p:tgtEl>
                                          <p:spTgt spid="21">
                                            <p:txEl>
                                              <p:pRg st="0" end="0"/>
                                            </p:txEl>
                                          </p:spTgt>
                                        </p:tgtEl>
                                      </p:cBhvr>
                                    </p:animEffect>
                                  </p:childTnLst>
                                </p:cTn>
                              </p:par>
                              <p:par>
                                <p:cTn id="46" presetID="2" presetClass="entr" presetSubtype="4" decel="100000" fill="hold" grpId="0" nodeType="withEffect">
                                  <p:stCondLst>
                                    <p:cond delay="75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700" fill="hold"/>
                                        <p:tgtEl>
                                          <p:spTgt spid="14"/>
                                        </p:tgtEl>
                                        <p:attrNameLst>
                                          <p:attrName>ppt_x</p:attrName>
                                        </p:attrNameLst>
                                      </p:cBhvr>
                                      <p:tavLst>
                                        <p:tav tm="0">
                                          <p:val>
                                            <p:strVal val="#ppt_x"/>
                                          </p:val>
                                        </p:tav>
                                        <p:tav tm="100000">
                                          <p:val>
                                            <p:strVal val="#ppt_x"/>
                                          </p:val>
                                        </p:tav>
                                      </p:tavLst>
                                    </p:anim>
                                    <p:anim calcmode="lin" valueType="num">
                                      <p:cBhvr additive="base">
                                        <p:cTn id="49" dur="700" fill="hold"/>
                                        <p:tgtEl>
                                          <p:spTgt spid="14"/>
                                        </p:tgtEl>
                                        <p:attrNameLst>
                                          <p:attrName>ppt_y</p:attrName>
                                        </p:attrNameLst>
                                      </p:cBhvr>
                                      <p:tavLst>
                                        <p:tav tm="0">
                                          <p:val>
                                            <p:strVal val="1+#ppt_h/2"/>
                                          </p:val>
                                        </p:tav>
                                        <p:tav tm="100000">
                                          <p:val>
                                            <p:strVal val="#ppt_y"/>
                                          </p:val>
                                        </p:tav>
                                      </p:tavLst>
                                    </p:anim>
                                  </p:childTnLst>
                                </p:cTn>
                              </p:par>
                              <p:par>
                                <p:cTn id="50" presetID="2" presetClass="entr" presetSubtype="6" decel="100000" fill="hold" grpId="0" nodeType="withEffect">
                                  <p:stCondLst>
                                    <p:cond delay="75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700" fill="hold"/>
                                        <p:tgtEl>
                                          <p:spTgt spid="15"/>
                                        </p:tgtEl>
                                        <p:attrNameLst>
                                          <p:attrName>ppt_x</p:attrName>
                                        </p:attrNameLst>
                                      </p:cBhvr>
                                      <p:tavLst>
                                        <p:tav tm="0">
                                          <p:val>
                                            <p:strVal val="1+#ppt_w/2"/>
                                          </p:val>
                                        </p:tav>
                                        <p:tav tm="100000">
                                          <p:val>
                                            <p:strVal val="#ppt_x"/>
                                          </p:val>
                                        </p:tav>
                                      </p:tavLst>
                                    </p:anim>
                                    <p:anim calcmode="lin" valueType="num">
                                      <p:cBhvr additive="base">
                                        <p:cTn id="53" dur="700" fill="hold"/>
                                        <p:tgtEl>
                                          <p:spTgt spid="15"/>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1000"/>
                                  </p:stCondLst>
                                  <p:childTnLst>
                                    <p:set>
                                      <p:cBhvr>
                                        <p:cTn id="55" dur="1" fill="hold">
                                          <p:stCondLst>
                                            <p:cond delay="0"/>
                                          </p:stCondLst>
                                        </p:cTn>
                                        <p:tgtEl>
                                          <p:spTgt spid="22">
                                            <p:txEl>
                                              <p:pRg st="0" end="0"/>
                                            </p:txEl>
                                          </p:spTgt>
                                        </p:tgtEl>
                                        <p:attrNameLst>
                                          <p:attrName>style.visibility</p:attrName>
                                        </p:attrNameLst>
                                      </p:cBhvr>
                                      <p:to>
                                        <p:strVal val="visible"/>
                                      </p:to>
                                    </p:set>
                                    <p:animEffect transition="in" filter="fade">
                                      <p:cBhvr>
                                        <p:cTn id="56" dur="500"/>
                                        <p:tgtEl>
                                          <p:spTgt spid="22">
                                            <p:txEl>
                                              <p:pRg st="0" end="0"/>
                                            </p:txEl>
                                          </p:spTgt>
                                        </p:tgtEl>
                                      </p:cBhvr>
                                    </p:animEffect>
                                  </p:childTnLst>
                                </p:cTn>
                              </p:par>
                            </p:childTnLst>
                          </p:cTn>
                        </p:par>
                        <p:par>
                          <p:cTn id="57" fill="hold">
                            <p:stCondLst>
                              <p:cond delay="2000"/>
                            </p:stCondLst>
                            <p:childTnLst>
                              <p:par>
                                <p:cTn id="58" presetID="22" presetClass="entr" presetSubtype="2"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right)">
                                      <p:cBhvr>
                                        <p:cTn id="60" dur="500"/>
                                        <p:tgtEl>
                                          <p:spTgt spid="36"/>
                                        </p:tgtEl>
                                      </p:cBhvr>
                                    </p:animEffect>
                                  </p:childTnLst>
                                </p:cTn>
                              </p:par>
                            </p:childTnLst>
                          </p:cTn>
                        </p:par>
                        <p:par>
                          <p:cTn id="61" fill="hold">
                            <p:stCondLst>
                              <p:cond delay="2500"/>
                            </p:stCondLst>
                            <p:childTnLst>
                              <p:par>
                                <p:cTn id="62" presetID="2" presetClass="entr" presetSubtype="8" decel="10000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750" fill="hold"/>
                                        <p:tgtEl>
                                          <p:spTgt spid="29"/>
                                        </p:tgtEl>
                                        <p:attrNameLst>
                                          <p:attrName>ppt_x</p:attrName>
                                        </p:attrNameLst>
                                      </p:cBhvr>
                                      <p:tavLst>
                                        <p:tav tm="0">
                                          <p:val>
                                            <p:strVal val="0-#ppt_w/2"/>
                                          </p:val>
                                        </p:tav>
                                        <p:tav tm="100000">
                                          <p:val>
                                            <p:strVal val="#ppt_x"/>
                                          </p:val>
                                        </p:tav>
                                      </p:tavLst>
                                    </p:anim>
                                    <p:anim calcmode="lin" valueType="num">
                                      <p:cBhvr additive="base">
                                        <p:cTn id="65" dur="750" fill="hold"/>
                                        <p:tgtEl>
                                          <p:spTgt spid="29"/>
                                        </p:tgtEl>
                                        <p:attrNameLst>
                                          <p:attrName>ppt_y</p:attrName>
                                        </p:attrNameLst>
                                      </p:cBhvr>
                                      <p:tavLst>
                                        <p:tav tm="0">
                                          <p:val>
                                            <p:strVal val="#ppt_y"/>
                                          </p:val>
                                        </p:tav>
                                        <p:tav tm="100000">
                                          <p:val>
                                            <p:strVal val="#ppt_y"/>
                                          </p:val>
                                        </p:tav>
                                      </p:tavLst>
                                    </p:anim>
                                  </p:childTnLst>
                                </p:cTn>
                              </p:par>
                              <p:par>
                                <p:cTn id="66" presetID="22" presetClass="entr" presetSubtype="8"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3250"/>
                            </p:stCondLst>
                            <p:childTnLst>
                              <p:par>
                                <p:cTn id="70" presetID="10" presetClass="entr" presetSubtype="0" fill="hold" grpId="0"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500"/>
                                        <p:tgtEl>
                                          <p:spTgt spid="53"/>
                                        </p:tgtEl>
                                      </p:cBhvr>
                                    </p:animEffect>
                                  </p:childTnLst>
                                </p:cTn>
                              </p:par>
                            </p:childTnLst>
                          </p:cTn>
                        </p:par>
                        <p:par>
                          <p:cTn id="73" fill="hold">
                            <p:stCondLst>
                              <p:cond delay="3750"/>
                            </p:stCondLst>
                            <p:childTnLst>
                              <p:par>
                                <p:cTn id="74" presetID="22" presetClass="entr" presetSubtype="8"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left)">
                                      <p:cBhvr>
                                        <p:cTn id="76" dur="500"/>
                                        <p:tgtEl>
                                          <p:spTgt spid="25"/>
                                        </p:tgtEl>
                                      </p:cBhvr>
                                    </p:animEffect>
                                  </p:childTnLst>
                                </p:cTn>
                              </p:par>
                            </p:childTnLst>
                          </p:cTn>
                        </p:par>
                        <p:par>
                          <p:cTn id="77" fill="hold">
                            <p:stCondLst>
                              <p:cond delay="4250"/>
                            </p:stCondLst>
                            <p:childTnLst>
                              <p:par>
                                <p:cTn id="78" presetID="2" presetClass="entr" presetSubtype="2" decel="100000" fill="hold" grpId="0"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additive="base">
                                        <p:cTn id="80" dur="750" fill="hold"/>
                                        <p:tgtEl>
                                          <p:spTgt spid="33"/>
                                        </p:tgtEl>
                                        <p:attrNameLst>
                                          <p:attrName>ppt_x</p:attrName>
                                        </p:attrNameLst>
                                      </p:cBhvr>
                                      <p:tavLst>
                                        <p:tav tm="0">
                                          <p:val>
                                            <p:strVal val="1+#ppt_w/2"/>
                                          </p:val>
                                        </p:tav>
                                        <p:tav tm="100000">
                                          <p:val>
                                            <p:strVal val="#ppt_x"/>
                                          </p:val>
                                        </p:tav>
                                      </p:tavLst>
                                    </p:anim>
                                    <p:anim calcmode="lin" valueType="num">
                                      <p:cBhvr additive="base">
                                        <p:cTn id="81" dur="750" fill="hold"/>
                                        <p:tgtEl>
                                          <p:spTgt spid="33"/>
                                        </p:tgtEl>
                                        <p:attrNameLst>
                                          <p:attrName>ppt_y</p:attrName>
                                        </p:attrNameLst>
                                      </p:cBhvr>
                                      <p:tavLst>
                                        <p:tav tm="0">
                                          <p:val>
                                            <p:strVal val="#ppt_y"/>
                                          </p:val>
                                        </p:tav>
                                        <p:tav tm="100000">
                                          <p:val>
                                            <p:strVal val="#ppt_y"/>
                                          </p:val>
                                        </p:tav>
                                      </p:tavLst>
                                    </p:anim>
                                  </p:childTnLst>
                                </p:cTn>
                              </p:par>
                              <p:par>
                                <p:cTn id="82" presetID="22" presetClass="entr" presetSubtype="2" fill="hold" grpId="0" nodeType="with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wipe(right)">
                                      <p:cBhvr>
                                        <p:cTn id="84" dur="500"/>
                                        <p:tgtEl>
                                          <p:spTgt spid="51"/>
                                        </p:tgtEl>
                                      </p:cBhvr>
                                    </p:animEffect>
                                  </p:childTnLst>
                                </p:cTn>
                              </p:par>
                            </p:childTnLst>
                          </p:cTn>
                        </p:par>
                        <p:par>
                          <p:cTn id="85" fill="hold">
                            <p:stCondLst>
                              <p:cond delay="5000"/>
                            </p:stCondLst>
                            <p:childTnLst>
                              <p:par>
                                <p:cTn id="86" presetID="10"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500"/>
                                        <p:tgtEl>
                                          <p:spTgt spid="55"/>
                                        </p:tgtEl>
                                      </p:cBhvr>
                                    </p:animEffect>
                                  </p:childTnLst>
                                </p:cTn>
                              </p:par>
                            </p:childTnLst>
                          </p:cTn>
                        </p:par>
                        <p:par>
                          <p:cTn id="89" fill="hold">
                            <p:stCondLst>
                              <p:cond delay="5500"/>
                            </p:stCondLst>
                            <p:childTnLst>
                              <p:par>
                                <p:cTn id="90" presetID="22" presetClass="entr" presetSubtype="2"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right)">
                                      <p:cBhvr>
                                        <p:cTn id="92" dur="500"/>
                                        <p:tgtEl>
                                          <p:spTgt spid="24"/>
                                        </p:tgtEl>
                                      </p:cBhvr>
                                    </p:animEffect>
                                  </p:childTnLst>
                                </p:cTn>
                              </p:par>
                            </p:childTnLst>
                          </p:cTn>
                        </p:par>
                        <p:par>
                          <p:cTn id="93" fill="hold">
                            <p:stCondLst>
                              <p:cond delay="6000"/>
                            </p:stCondLst>
                            <p:childTnLst>
                              <p:par>
                                <p:cTn id="94" presetID="2" presetClass="entr" presetSubtype="8" decel="100000"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additive="base">
                                        <p:cTn id="96" dur="750" fill="hold"/>
                                        <p:tgtEl>
                                          <p:spTgt spid="30"/>
                                        </p:tgtEl>
                                        <p:attrNameLst>
                                          <p:attrName>ppt_x</p:attrName>
                                        </p:attrNameLst>
                                      </p:cBhvr>
                                      <p:tavLst>
                                        <p:tav tm="0">
                                          <p:val>
                                            <p:strVal val="0-#ppt_w/2"/>
                                          </p:val>
                                        </p:tav>
                                        <p:tav tm="100000">
                                          <p:val>
                                            <p:strVal val="#ppt_x"/>
                                          </p:val>
                                        </p:tav>
                                      </p:tavLst>
                                    </p:anim>
                                    <p:anim calcmode="lin" valueType="num">
                                      <p:cBhvr additive="base">
                                        <p:cTn id="97" dur="750" fill="hold"/>
                                        <p:tgtEl>
                                          <p:spTgt spid="30"/>
                                        </p:tgtEl>
                                        <p:attrNameLst>
                                          <p:attrName>ppt_y</p:attrName>
                                        </p:attrNameLst>
                                      </p:cBhvr>
                                      <p:tavLst>
                                        <p:tav tm="0">
                                          <p:val>
                                            <p:strVal val="#ppt_y"/>
                                          </p:val>
                                        </p:tav>
                                        <p:tav tm="100000">
                                          <p:val>
                                            <p:strVal val="#ppt_y"/>
                                          </p:val>
                                        </p:tav>
                                      </p:tavLst>
                                    </p:anim>
                                  </p:childTnLst>
                                </p:cTn>
                              </p:par>
                              <p:par>
                                <p:cTn id="98" presetID="22" presetClass="entr" presetSubtype="8"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wipe(left)">
                                      <p:cBhvr>
                                        <p:cTn id="100" dur="500"/>
                                        <p:tgtEl>
                                          <p:spTgt spid="50"/>
                                        </p:tgtEl>
                                      </p:cBhvr>
                                    </p:animEffect>
                                  </p:childTnLst>
                                </p:cTn>
                              </p:par>
                            </p:childTnLst>
                          </p:cTn>
                        </p:par>
                        <p:par>
                          <p:cTn id="101" fill="hold">
                            <p:stCondLst>
                              <p:cond delay="6750"/>
                            </p:stCondLst>
                            <p:childTnLst>
                              <p:par>
                                <p:cTn id="102" presetID="10" presetClass="entr" presetSubtype="0"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500"/>
                                        <p:tgtEl>
                                          <p:spTgt spid="54"/>
                                        </p:tgtEl>
                                      </p:cBhvr>
                                    </p:animEffect>
                                  </p:childTnLst>
                                </p:cTn>
                              </p:par>
                            </p:childTnLst>
                          </p:cTn>
                        </p:par>
                        <p:par>
                          <p:cTn id="105" fill="hold">
                            <p:stCondLst>
                              <p:cond delay="7250"/>
                            </p:stCondLst>
                            <p:childTnLst>
                              <p:par>
                                <p:cTn id="106" presetID="22" presetClass="entr" presetSubtype="8"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left)">
                                      <p:cBhvr>
                                        <p:cTn id="108" dur="500"/>
                                        <p:tgtEl>
                                          <p:spTgt spid="26"/>
                                        </p:tgtEl>
                                      </p:cBhvr>
                                    </p:animEffect>
                                  </p:childTnLst>
                                </p:cTn>
                              </p:par>
                            </p:childTnLst>
                          </p:cTn>
                        </p:par>
                        <p:par>
                          <p:cTn id="109" fill="hold">
                            <p:stCondLst>
                              <p:cond delay="7750"/>
                            </p:stCondLst>
                            <p:childTnLst>
                              <p:par>
                                <p:cTn id="110" presetID="2" presetClass="entr" presetSubtype="2" decel="100000" fill="hold" grpId="0" nodeType="afterEffect">
                                  <p:stCondLst>
                                    <p:cond delay="0"/>
                                  </p:stCondLst>
                                  <p:childTnLst>
                                    <p:set>
                                      <p:cBhvr>
                                        <p:cTn id="111" dur="1" fill="hold">
                                          <p:stCondLst>
                                            <p:cond delay="0"/>
                                          </p:stCondLst>
                                        </p:cTn>
                                        <p:tgtEl>
                                          <p:spTgt spid="34"/>
                                        </p:tgtEl>
                                        <p:attrNameLst>
                                          <p:attrName>style.visibility</p:attrName>
                                        </p:attrNameLst>
                                      </p:cBhvr>
                                      <p:to>
                                        <p:strVal val="visible"/>
                                      </p:to>
                                    </p:set>
                                    <p:anim calcmode="lin" valueType="num">
                                      <p:cBhvr additive="base">
                                        <p:cTn id="112" dur="750" fill="hold"/>
                                        <p:tgtEl>
                                          <p:spTgt spid="34"/>
                                        </p:tgtEl>
                                        <p:attrNameLst>
                                          <p:attrName>ppt_x</p:attrName>
                                        </p:attrNameLst>
                                      </p:cBhvr>
                                      <p:tavLst>
                                        <p:tav tm="0">
                                          <p:val>
                                            <p:strVal val="1+#ppt_w/2"/>
                                          </p:val>
                                        </p:tav>
                                        <p:tav tm="100000">
                                          <p:val>
                                            <p:strVal val="#ppt_x"/>
                                          </p:val>
                                        </p:tav>
                                      </p:tavLst>
                                    </p:anim>
                                    <p:anim calcmode="lin" valueType="num">
                                      <p:cBhvr additive="base">
                                        <p:cTn id="113" dur="750" fill="hold"/>
                                        <p:tgtEl>
                                          <p:spTgt spid="34"/>
                                        </p:tgtEl>
                                        <p:attrNameLst>
                                          <p:attrName>ppt_y</p:attrName>
                                        </p:attrNameLst>
                                      </p:cBhvr>
                                      <p:tavLst>
                                        <p:tav tm="0">
                                          <p:val>
                                            <p:strVal val="#ppt_y"/>
                                          </p:val>
                                        </p:tav>
                                        <p:tav tm="100000">
                                          <p:val>
                                            <p:strVal val="#ppt_y"/>
                                          </p:val>
                                        </p:tav>
                                      </p:tavLst>
                                    </p:anim>
                                  </p:childTnLst>
                                </p:cTn>
                              </p:par>
                              <p:par>
                                <p:cTn id="114" presetID="22" presetClass="entr" presetSubtype="2" fill="hold" grpId="0" nodeType="with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wipe(right)">
                                      <p:cBhvr>
                                        <p:cTn id="116" dur="500"/>
                                        <p:tgtEl>
                                          <p:spTgt spid="52"/>
                                        </p:tgtEl>
                                      </p:cBhvr>
                                    </p:animEffect>
                                  </p:childTnLst>
                                </p:cTn>
                              </p:par>
                            </p:childTnLst>
                          </p:cTn>
                        </p:par>
                        <p:par>
                          <p:cTn id="117" fill="hold">
                            <p:stCondLst>
                              <p:cond delay="8500"/>
                            </p:stCondLst>
                            <p:childTnLst>
                              <p:par>
                                <p:cTn id="118" presetID="10" presetClass="entr" presetSubtype="0"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fade">
                                      <p:cBhvr>
                                        <p:cTn id="120" dur="500"/>
                                        <p:tgtEl>
                                          <p:spTgt spid="56"/>
                                        </p:tgtEl>
                                      </p:cBhvr>
                                    </p:animEffect>
                                  </p:childTnLst>
                                </p:cTn>
                              </p:par>
                            </p:childTnLst>
                          </p:cTn>
                        </p:par>
                        <p:par>
                          <p:cTn id="121" fill="hold">
                            <p:stCondLst>
                              <p:cond delay="9000"/>
                            </p:stCondLst>
                            <p:childTnLst>
                              <p:par>
                                <p:cTn id="122" presetID="2" presetClass="entr" presetSubtype="8" decel="100000" fill="hold" grpId="0" nodeType="afterEffect">
                                  <p:stCondLst>
                                    <p:cond delay="500"/>
                                  </p:stCondLst>
                                  <p:childTnLst>
                                    <p:set>
                                      <p:cBhvr>
                                        <p:cTn id="123" dur="1" fill="hold">
                                          <p:stCondLst>
                                            <p:cond delay="0"/>
                                          </p:stCondLst>
                                        </p:cTn>
                                        <p:tgtEl>
                                          <p:spTgt spid="58"/>
                                        </p:tgtEl>
                                        <p:attrNameLst>
                                          <p:attrName>style.visibility</p:attrName>
                                        </p:attrNameLst>
                                      </p:cBhvr>
                                      <p:to>
                                        <p:strVal val="visible"/>
                                      </p:to>
                                    </p:set>
                                    <p:anim calcmode="lin" valueType="num">
                                      <p:cBhvr additive="base">
                                        <p:cTn id="124" dur="500" fill="hold"/>
                                        <p:tgtEl>
                                          <p:spTgt spid="58"/>
                                        </p:tgtEl>
                                        <p:attrNameLst>
                                          <p:attrName>ppt_x</p:attrName>
                                        </p:attrNameLst>
                                      </p:cBhvr>
                                      <p:tavLst>
                                        <p:tav tm="0">
                                          <p:val>
                                            <p:strVal val="0-#ppt_w/2"/>
                                          </p:val>
                                        </p:tav>
                                        <p:tav tm="100000">
                                          <p:val>
                                            <p:strVal val="#ppt_x"/>
                                          </p:val>
                                        </p:tav>
                                      </p:tavLst>
                                    </p:anim>
                                    <p:anim calcmode="lin" valueType="num">
                                      <p:cBhvr additive="base">
                                        <p:cTn id="125" dur="500" fill="hold"/>
                                        <p:tgtEl>
                                          <p:spTgt spid="58"/>
                                        </p:tgtEl>
                                        <p:attrNameLst>
                                          <p:attrName>ppt_y</p:attrName>
                                        </p:attrNameLst>
                                      </p:cBhvr>
                                      <p:tavLst>
                                        <p:tav tm="0">
                                          <p:val>
                                            <p:strVal val="#ppt_y"/>
                                          </p:val>
                                        </p:tav>
                                        <p:tav tm="100000">
                                          <p:val>
                                            <p:strVal val="#ppt_y"/>
                                          </p:val>
                                        </p:tav>
                                      </p:tavLst>
                                    </p:anim>
                                  </p:childTnLst>
                                </p:cTn>
                              </p:par>
                              <p:par>
                                <p:cTn id="126" presetID="2" presetClass="entr" presetSubtype="2" decel="100000" fill="hold" grpId="0" nodeType="withEffect">
                                  <p:stCondLst>
                                    <p:cond delay="500"/>
                                  </p:stCondLst>
                                  <p:childTnLst>
                                    <p:set>
                                      <p:cBhvr>
                                        <p:cTn id="127" dur="1" fill="hold">
                                          <p:stCondLst>
                                            <p:cond delay="0"/>
                                          </p:stCondLst>
                                        </p:cTn>
                                        <p:tgtEl>
                                          <p:spTgt spid="57">
                                            <p:txEl>
                                              <p:pRg st="0" end="0"/>
                                            </p:txEl>
                                          </p:spTgt>
                                        </p:tgtEl>
                                        <p:attrNameLst>
                                          <p:attrName>style.visibility</p:attrName>
                                        </p:attrNameLst>
                                      </p:cBhvr>
                                      <p:to>
                                        <p:strVal val="visible"/>
                                      </p:to>
                                    </p:set>
                                    <p:anim calcmode="lin" valueType="num">
                                      <p:cBhvr additive="base">
                                        <p:cTn id="128"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29" dur="500" fill="hold"/>
                                        <p:tgtEl>
                                          <p:spTgt spid="5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6" grpId="0" animBg="1"/>
      <p:bldP spid="26" grpId="0" animBg="1"/>
      <p:bldP spid="34" grpId="0" animBg="1"/>
      <p:bldP spid="25" grpId="0" animBg="1"/>
      <p:bldP spid="33" grpId="0" animBg="1"/>
      <p:bldP spid="30" grpId="0" animBg="1"/>
      <p:bldP spid="29" grpId="0" animBg="1"/>
      <p:bldP spid="9" grpId="0" animBg="1"/>
      <p:bldP spid="5"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9" grpId="0" build="p">
        <p:tmplLst>
          <p:tmpl lvl="1">
            <p:tnLst>
              <p:par>
                <p:cTn presetID="10" presetClass="entr" presetSubtype="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75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10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49" grpId="0">
        <p:tmplLst>
          <p:tmpl>
            <p:tnLst>
              <p:par>
                <p:cTn presetID="22" presetClass="entr" presetSubtype="8" fill="hold" nodeType="with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p:tmplLst>
          <p:tmpl>
            <p:tnLst>
              <p:par>
                <p:cTn presetID="22" presetClass="entr" presetSubtype="8"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p:tmplLst>
          <p:tmpl>
            <p:tnLst>
              <p:par>
                <p:cTn presetID="22" presetClass="entr" presetSubtype="2"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right)">
                      <p:cBhvr>
                        <p:cTn dur="500"/>
                        <p:tgtEl>
                          <p:spTgt spid="51"/>
                        </p:tgtEl>
                      </p:cBhvr>
                    </p:animEffect>
                  </p:childTnLst>
                </p:cTn>
              </p:par>
            </p:tnLst>
          </p:tmpl>
        </p:tmplLst>
      </p:bldP>
      <p:bldP spid="52" grpId="0">
        <p:tmplLst>
          <p:tmpl>
            <p:tnLst>
              <p:par>
                <p:cTn presetID="22" presetClass="entr" presetSubtype="2"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P spid="53" grpId="0" animBg="1"/>
      <p:bldP spid="54" grpId="0" animBg="1"/>
      <p:bldP spid="55" grpId="0" animBg="1"/>
      <p:bldP spid="56" grpId="0" animBg="1"/>
      <p:bldP spid="57" grpId="0" build="allAtOnce">
        <p:tmplLst>
          <p:tmpl lvl="1">
            <p:tnLst>
              <p:par>
                <p:cTn presetID="2" presetClass="entr" presetSubtype="2" decel="10000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11" y="1556793"/>
            <a:ext cx="10971372"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048331" y="164638"/>
            <a:ext cx="9565963" cy="802101"/>
          </a:xfrm>
          <a:prstGeom prst="rect">
            <a:avLst/>
          </a:prstGeom>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7005024" y="6309239"/>
            <a:ext cx="3860297" cy="365125"/>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1433617" y="6288526"/>
            <a:ext cx="720049" cy="365125"/>
          </a:xfrm>
          <a:prstGeom prst="rect">
            <a:avLst/>
          </a:prstGeom>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2110936" y="1028734"/>
            <a:ext cx="9552647" cy="336037"/>
          </a:xfrm>
          <a:prstGeom prst="rect">
            <a:avLst/>
          </a:prstGeo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8940" y="932723"/>
            <a:ext cx="2160146"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4" name="アーチ 33"/>
          <p:cNvSpPr/>
          <p:nvPr userDrawn="1"/>
        </p:nvSpPr>
        <p:spPr>
          <a:xfrm rot="3600000">
            <a:off x="777059" y="1613636"/>
            <a:ext cx="994797" cy="994753"/>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5" name="アーチ 34"/>
          <p:cNvSpPr/>
          <p:nvPr userDrawn="1"/>
        </p:nvSpPr>
        <p:spPr>
          <a:xfrm rot="6618510">
            <a:off x="854784" y="1691358"/>
            <a:ext cx="839345" cy="839309"/>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6" name="テキスト プレースホルダー 6"/>
          <p:cNvSpPr>
            <a:spLocks noGrp="1"/>
          </p:cNvSpPr>
          <p:nvPr>
            <p:ph type="body" sz="quarter" idx="15" hasCustomPrompt="1"/>
          </p:nvPr>
        </p:nvSpPr>
        <p:spPr>
          <a:xfrm>
            <a:off x="1348642" y="1770594"/>
            <a:ext cx="4746036" cy="526901"/>
          </a:xfrm>
          <a:prstGeom prst="rect">
            <a:avLst/>
          </a:prstGeom>
        </p:spPr>
        <p:txBody>
          <a:bodyPr anchor="b">
            <a:noAutofit/>
          </a:bodyPr>
          <a:lstStyle>
            <a:lvl1pPr algn="l">
              <a:defRPr sz="24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1805965" y="2241379"/>
            <a:ext cx="4288713" cy="1481167"/>
          </a:xfrm>
          <a:prstGeom prst="rect">
            <a:avLst/>
          </a:prstGeo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777059" y="3890329"/>
            <a:ext cx="994797" cy="994753"/>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9" name="アーチ 38"/>
          <p:cNvSpPr/>
          <p:nvPr userDrawn="1"/>
        </p:nvSpPr>
        <p:spPr>
          <a:xfrm rot="6618510">
            <a:off x="854784" y="3968050"/>
            <a:ext cx="839345" cy="839309"/>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40" name="テキスト プレースホルダー 6"/>
          <p:cNvSpPr>
            <a:spLocks noGrp="1"/>
          </p:cNvSpPr>
          <p:nvPr>
            <p:ph type="body" sz="quarter" idx="16" hasCustomPrompt="1"/>
          </p:nvPr>
        </p:nvSpPr>
        <p:spPr>
          <a:xfrm>
            <a:off x="1348642" y="4047287"/>
            <a:ext cx="4746036" cy="526901"/>
          </a:xfrm>
          <a:prstGeom prst="rect">
            <a:avLst/>
          </a:prstGeom>
        </p:spPr>
        <p:txBody>
          <a:bodyPr anchor="b">
            <a:no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1805965" y="4518071"/>
            <a:ext cx="4288713" cy="1481167"/>
          </a:xfrm>
          <a:prstGeom prst="rect">
            <a:avLst/>
          </a:prstGeo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6247679" y="1615670"/>
            <a:ext cx="994797" cy="994753"/>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0" name="アーチ 19"/>
          <p:cNvSpPr/>
          <p:nvPr userDrawn="1"/>
        </p:nvSpPr>
        <p:spPr>
          <a:xfrm rot="6618510">
            <a:off x="6325404" y="1693391"/>
            <a:ext cx="839345" cy="839309"/>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1" name="テキスト プレースホルダー 6"/>
          <p:cNvSpPr>
            <a:spLocks noGrp="1"/>
          </p:cNvSpPr>
          <p:nvPr>
            <p:ph type="body" sz="quarter" idx="18" hasCustomPrompt="1"/>
          </p:nvPr>
        </p:nvSpPr>
        <p:spPr>
          <a:xfrm>
            <a:off x="6819262" y="1772628"/>
            <a:ext cx="4746036" cy="526901"/>
          </a:xfrm>
          <a:prstGeom prst="rect">
            <a:avLst/>
          </a:prstGeom>
        </p:spPr>
        <p:txBody>
          <a:bodyPr anchor="b">
            <a:noAutofit/>
          </a:bodyPr>
          <a:lstStyle>
            <a:lvl1pPr algn="l">
              <a:defRPr sz="24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7276585" y="2243412"/>
            <a:ext cx="4288713" cy="1481167"/>
          </a:xfrm>
          <a:prstGeom prst="rect">
            <a:avLst/>
          </a:prstGeo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23" name="アーチ 22"/>
          <p:cNvSpPr/>
          <p:nvPr userDrawn="1"/>
        </p:nvSpPr>
        <p:spPr>
          <a:xfrm rot="3600000">
            <a:off x="6247679" y="3892362"/>
            <a:ext cx="994797" cy="994753"/>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4" name="アーチ 23"/>
          <p:cNvSpPr/>
          <p:nvPr userDrawn="1"/>
        </p:nvSpPr>
        <p:spPr>
          <a:xfrm rot="6618510">
            <a:off x="6325404" y="3970084"/>
            <a:ext cx="839345" cy="839309"/>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5" name="テキスト プレースホルダー 6"/>
          <p:cNvSpPr>
            <a:spLocks noGrp="1"/>
          </p:cNvSpPr>
          <p:nvPr>
            <p:ph type="body" sz="quarter" idx="20" hasCustomPrompt="1"/>
          </p:nvPr>
        </p:nvSpPr>
        <p:spPr>
          <a:xfrm>
            <a:off x="6819262" y="4049320"/>
            <a:ext cx="4746036" cy="526901"/>
          </a:xfrm>
          <a:prstGeom prst="rect">
            <a:avLst/>
          </a:prstGeom>
        </p:spPr>
        <p:txBody>
          <a:bodyPr anchor="b">
            <a:noAutofit/>
          </a:bodyPr>
          <a:lstStyle>
            <a:lvl1pPr algn="l">
              <a:defRPr sz="24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1" hasCustomPrompt="1"/>
          </p:nvPr>
        </p:nvSpPr>
        <p:spPr>
          <a:xfrm>
            <a:off x="7276585" y="4520105"/>
            <a:ext cx="4288713" cy="1481167"/>
          </a:xfrm>
          <a:prstGeom prst="rect">
            <a:avLst/>
          </a:prstGeo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995593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0-#ppt_w/2"/>
                                          </p:val>
                                        </p:tav>
                                        <p:tav tm="100000">
                                          <p:val>
                                            <p:strVal val="#ppt_x"/>
                                          </p:val>
                                        </p:tav>
                                      </p:tavLst>
                                    </p:anim>
                                    <p:anim calcmode="lin" valueType="num">
                                      <p:cBhvr additive="base">
                                        <p:cTn id="20" dur="750" fill="hold"/>
                                        <p:tgtEl>
                                          <p:spTgt spid="34"/>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anim calcmode="lin" valueType="num">
                                      <p:cBhvr>
                                        <p:cTn id="24" dur="750" fill="hold"/>
                                        <p:tgtEl>
                                          <p:spTgt spid="35"/>
                                        </p:tgtEl>
                                        <p:attrNameLst>
                                          <p:attrName>ppt_w</p:attrName>
                                        </p:attrNameLst>
                                      </p:cBhvr>
                                      <p:tavLst>
                                        <p:tav tm="0" fmla="#ppt_w*sin(2.5*pi*$)">
                                          <p:val>
                                            <p:fltVal val="0"/>
                                          </p:val>
                                        </p:tav>
                                        <p:tav tm="100000">
                                          <p:val>
                                            <p:fltVal val="1"/>
                                          </p:val>
                                        </p:tav>
                                      </p:tavLst>
                                    </p:anim>
                                    <p:anim calcmode="lin" valueType="num">
                                      <p:cBhvr>
                                        <p:cTn id="25" dur="750" fill="hold"/>
                                        <p:tgtEl>
                                          <p:spTgt spid="35"/>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750"/>
                                        <p:tgtEl>
                                          <p:spTgt spid="34"/>
                                        </p:tgtEl>
                                      </p:cBhvr>
                                    </p:animEffect>
                                    <p:anim calcmode="lin" valueType="num">
                                      <p:cBhvr>
                                        <p:cTn id="29" dur="750" fill="hold"/>
                                        <p:tgtEl>
                                          <p:spTgt spid="34"/>
                                        </p:tgtEl>
                                        <p:attrNameLst>
                                          <p:attrName>ppt_w</p:attrName>
                                        </p:attrNameLst>
                                      </p:cBhvr>
                                      <p:tavLst>
                                        <p:tav tm="0" fmla="#ppt_w*sin(2.5*pi*$)">
                                          <p:val>
                                            <p:fltVal val="0"/>
                                          </p:val>
                                        </p:tav>
                                        <p:tav tm="100000">
                                          <p:val>
                                            <p:fltVal val="1"/>
                                          </p:val>
                                        </p:tav>
                                      </p:tavLst>
                                    </p:anim>
                                    <p:anim calcmode="lin" valueType="num">
                                      <p:cBhvr>
                                        <p:cTn id="30" dur="750" fill="hold"/>
                                        <p:tgtEl>
                                          <p:spTgt spid="34"/>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37">
                                            <p:txEl>
                                              <p:pRg st="0" end="0"/>
                                            </p:txEl>
                                          </p:spTgt>
                                        </p:tgtEl>
                                        <p:attrNameLst>
                                          <p:attrName>style.visibility</p:attrName>
                                        </p:attrNameLst>
                                      </p:cBhvr>
                                      <p:to>
                                        <p:strVal val="visible"/>
                                      </p:to>
                                    </p:set>
                                    <p:anim calcmode="lin" valueType="num">
                                      <p:cBhvr additive="base">
                                        <p:cTn id="38"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750" fill="hold"/>
                                        <p:tgtEl>
                                          <p:spTgt spid="39"/>
                                        </p:tgtEl>
                                        <p:attrNameLst>
                                          <p:attrName>ppt_x</p:attrName>
                                        </p:attrNameLst>
                                      </p:cBhvr>
                                      <p:tavLst>
                                        <p:tav tm="0">
                                          <p:val>
                                            <p:strVal val="#ppt_x"/>
                                          </p:val>
                                        </p:tav>
                                        <p:tav tm="100000">
                                          <p:val>
                                            <p:strVal val="#ppt_x"/>
                                          </p:val>
                                        </p:tav>
                                      </p:tavLst>
                                    </p:anim>
                                    <p:anim calcmode="lin" valueType="num">
                                      <p:cBhvr additive="base">
                                        <p:cTn id="44" dur="75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750" fill="hold"/>
                                        <p:tgtEl>
                                          <p:spTgt spid="38"/>
                                        </p:tgtEl>
                                        <p:attrNameLst>
                                          <p:attrName>ppt_x</p:attrName>
                                        </p:attrNameLst>
                                      </p:cBhvr>
                                      <p:tavLst>
                                        <p:tav tm="0">
                                          <p:val>
                                            <p:strVal val="0-#ppt_w/2"/>
                                          </p:val>
                                        </p:tav>
                                        <p:tav tm="100000">
                                          <p:val>
                                            <p:strVal val="#ppt_x"/>
                                          </p:val>
                                        </p:tav>
                                      </p:tavLst>
                                    </p:anim>
                                    <p:anim calcmode="lin" valueType="num">
                                      <p:cBhvr additive="base">
                                        <p:cTn id="48" dur="750" fill="hold"/>
                                        <p:tgtEl>
                                          <p:spTgt spid="38"/>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750"/>
                                        <p:tgtEl>
                                          <p:spTgt spid="39"/>
                                        </p:tgtEl>
                                      </p:cBhvr>
                                    </p:animEffect>
                                    <p:anim calcmode="lin" valueType="num">
                                      <p:cBhvr>
                                        <p:cTn id="52" dur="750" fill="hold"/>
                                        <p:tgtEl>
                                          <p:spTgt spid="39"/>
                                        </p:tgtEl>
                                        <p:attrNameLst>
                                          <p:attrName>ppt_w</p:attrName>
                                        </p:attrNameLst>
                                      </p:cBhvr>
                                      <p:tavLst>
                                        <p:tav tm="0" fmla="#ppt_w*sin(2.5*pi*$)">
                                          <p:val>
                                            <p:fltVal val="0"/>
                                          </p:val>
                                        </p:tav>
                                        <p:tav tm="100000">
                                          <p:val>
                                            <p:fltVal val="1"/>
                                          </p:val>
                                        </p:tav>
                                      </p:tavLst>
                                    </p:anim>
                                    <p:anim calcmode="lin" valueType="num">
                                      <p:cBhvr>
                                        <p:cTn id="53" dur="750" fill="hold"/>
                                        <p:tgtEl>
                                          <p:spTgt spid="39"/>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anim calcmode="lin" valueType="num">
                                      <p:cBhvr>
                                        <p:cTn id="57" dur="750" fill="hold"/>
                                        <p:tgtEl>
                                          <p:spTgt spid="38"/>
                                        </p:tgtEl>
                                        <p:attrNameLst>
                                          <p:attrName>ppt_w</p:attrName>
                                        </p:attrNameLst>
                                      </p:cBhvr>
                                      <p:tavLst>
                                        <p:tav tm="0" fmla="#ppt_w*sin(2.5*pi*$)">
                                          <p:val>
                                            <p:fltVal val="0"/>
                                          </p:val>
                                        </p:tav>
                                        <p:tav tm="100000">
                                          <p:val>
                                            <p:fltVal val="1"/>
                                          </p:val>
                                        </p:tav>
                                      </p:tavLst>
                                    </p:anim>
                                    <p:anim calcmode="lin" valueType="num">
                                      <p:cBhvr>
                                        <p:cTn id="58" dur="750" fill="hold"/>
                                        <p:tgtEl>
                                          <p:spTgt spid="38"/>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40">
                                            <p:txEl>
                                              <p:pRg st="0" end="0"/>
                                            </p:txEl>
                                          </p:spTgt>
                                        </p:tgtEl>
                                        <p:attrNameLst>
                                          <p:attrName>style.visibility</p:attrName>
                                        </p:attrNameLst>
                                      </p:cBhvr>
                                      <p:to>
                                        <p:strVal val="visible"/>
                                      </p:to>
                                    </p:set>
                                    <p:anim calcmode="lin" valueType="num">
                                      <p:cBhvr additive="base">
                                        <p:cTn id="61"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41">
                                            <p:txEl>
                                              <p:pRg st="0" end="0"/>
                                            </p:txEl>
                                          </p:spTgt>
                                        </p:tgtEl>
                                        <p:attrNameLst>
                                          <p:attrName>style.visibility</p:attrName>
                                        </p:attrNameLst>
                                      </p:cBhvr>
                                      <p:to>
                                        <p:strVal val="visible"/>
                                      </p:to>
                                    </p:set>
                                    <p:anim calcmode="lin" valueType="num">
                                      <p:cBhvr additive="base">
                                        <p:cTn id="66"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4200"/>
                            </p:stCondLst>
                            <p:childTnLst>
                              <p:par>
                                <p:cTn id="69" presetID="2" presetClass="entr" presetSubtype="4" decel="10000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750" fill="hold"/>
                                        <p:tgtEl>
                                          <p:spTgt spid="20"/>
                                        </p:tgtEl>
                                        <p:attrNameLst>
                                          <p:attrName>ppt_x</p:attrName>
                                        </p:attrNameLst>
                                      </p:cBhvr>
                                      <p:tavLst>
                                        <p:tav tm="0">
                                          <p:val>
                                            <p:strVal val="#ppt_x"/>
                                          </p:val>
                                        </p:tav>
                                        <p:tav tm="100000">
                                          <p:val>
                                            <p:strVal val="#ppt_x"/>
                                          </p:val>
                                        </p:tav>
                                      </p:tavLst>
                                    </p:anim>
                                    <p:anim calcmode="lin" valueType="num">
                                      <p:cBhvr additive="base">
                                        <p:cTn id="72" dur="75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750" fill="hold"/>
                                        <p:tgtEl>
                                          <p:spTgt spid="19"/>
                                        </p:tgtEl>
                                        <p:attrNameLst>
                                          <p:attrName>ppt_x</p:attrName>
                                        </p:attrNameLst>
                                      </p:cBhvr>
                                      <p:tavLst>
                                        <p:tav tm="0">
                                          <p:val>
                                            <p:strVal val="0-#ppt_w/2"/>
                                          </p:val>
                                        </p:tav>
                                        <p:tav tm="100000">
                                          <p:val>
                                            <p:strVal val="#ppt_x"/>
                                          </p:val>
                                        </p:tav>
                                      </p:tavLst>
                                    </p:anim>
                                    <p:anim calcmode="lin" valueType="num">
                                      <p:cBhvr additive="base">
                                        <p:cTn id="76" dur="750" fill="hold"/>
                                        <p:tgtEl>
                                          <p:spTgt spid="19"/>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750"/>
                                        <p:tgtEl>
                                          <p:spTgt spid="20"/>
                                        </p:tgtEl>
                                      </p:cBhvr>
                                    </p:animEffect>
                                    <p:anim calcmode="lin" valueType="num">
                                      <p:cBhvr>
                                        <p:cTn id="80" dur="750" fill="hold"/>
                                        <p:tgtEl>
                                          <p:spTgt spid="20"/>
                                        </p:tgtEl>
                                        <p:attrNameLst>
                                          <p:attrName>ppt_w</p:attrName>
                                        </p:attrNameLst>
                                      </p:cBhvr>
                                      <p:tavLst>
                                        <p:tav tm="0" fmla="#ppt_w*sin(2.5*pi*$)">
                                          <p:val>
                                            <p:fltVal val="0"/>
                                          </p:val>
                                        </p:tav>
                                        <p:tav tm="100000">
                                          <p:val>
                                            <p:fltVal val="1"/>
                                          </p:val>
                                        </p:tav>
                                      </p:tavLst>
                                    </p:anim>
                                    <p:anim calcmode="lin" valueType="num">
                                      <p:cBhvr>
                                        <p:cTn id="81" dur="750" fill="hold"/>
                                        <p:tgtEl>
                                          <p:spTgt spid="20"/>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750"/>
                                        <p:tgtEl>
                                          <p:spTgt spid="19"/>
                                        </p:tgtEl>
                                      </p:cBhvr>
                                    </p:animEffect>
                                    <p:anim calcmode="lin" valueType="num">
                                      <p:cBhvr>
                                        <p:cTn id="85" dur="750" fill="hold"/>
                                        <p:tgtEl>
                                          <p:spTgt spid="19"/>
                                        </p:tgtEl>
                                        <p:attrNameLst>
                                          <p:attrName>ppt_w</p:attrName>
                                        </p:attrNameLst>
                                      </p:cBhvr>
                                      <p:tavLst>
                                        <p:tav tm="0" fmla="#ppt_w*sin(2.5*pi*$)">
                                          <p:val>
                                            <p:fltVal val="0"/>
                                          </p:val>
                                        </p:tav>
                                        <p:tav tm="100000">
                                          <p:val>
                                            <p:fltVal val="1"/>
                                          </p:val>
                                        </p:tav>
                                      </p:tavLst>
                                    </p:anim>
                                    <p:anim calcmode="lin" valueType="num">
                                      <p:cBhvr>
                                        <p:cTn id="86" dur="750" fill="hold"/>
                                        <p:tgtEl>
                                          <p:spTgt spid="19"/>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21">
                                            <p:txEl>
                                              <p:pRg st="0" end="0"/>
                                            </p:txEl>
                                          </p:spTgt>
                                        </p:tgtEl>
                                        <p:attrNameLst>
                                          <p:attrName>style.visibility</p:attrName>
                                        </p:attrNameLst>
                                      </p:cBhvr>
                                      <p:to>
                                        <p:strVal val="visible"/>
                                      </p:to>
                                    </p:set>
                                    <p:anim calcmode="lin" valueType="num">
                                      <p:cBhvr additive="base">
                                        <p:cTn id="8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5300"/>
                            </p:stCondLst>
                            <p:childTnLst>
                              <p:par>
                                <p:cTn id="92" presetID="2" presetClass="entr" presetSubtype="2" decel="100000" fill="hold" grpId="0" nodeType="afterEffect">
                                  <p:stCondLst>
                                    <p:cond delay="250"/>
                                  </p:stCondLst>
                                  <p:childTnLst>
                                    <p:set>
                                      <p:cBhvr>
                                        <p:cTn id="93" dur="1" fill="hold">
                                          <p:stCondLst>
                                            <p:cond delay="0"/>
                                          </p:stCondLst>
                                        </p:cTn>
                                        <p:tgtEl>
                                          <p:spTgt spid="22">
                                            <p:txEl>
                                              <p:pRg st="0" end="0"/>
                                            </p:txEl>
                                          </p:spTgt>
                                        </p:tgtEl>
                                        <p:attrNameLst>
                                          <p:attrName>style.visibility</p:attrName>
                                        </p:attrNameLst>
                                      </p:cBhvr>
                                      <p:to>
                                        <p:strVal val="visible"/>
                                      </p:to>
                                    </p:set>
                                    <p:anim calcmode="lin" valueType="num">
                                      <p:cBhvr additive="base">
                                        <p:cTn id="94"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96" fill="hold">
                            <p:stCondLst>
                              <p:cond delay="6050"/>
                            </p:stCondLst>
                            <p:childTnLst>
                              <p:par>
                                <p:cTn id="97" presetID="2" presetClass="entr" presetSubtype="4" decel="100000"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750" fill="hold"/>
                                        <p:tgtEl>
                                          <p:spTgt spid="24"/>
                                        </p:tgtEl>
                                        <p:attrNameLst>
                                          <p:attrName>ppt_x</p:attrName>
                                        </p:attrNameLst>
                                      </p:cBhvr>
                                      <p:tavLst>
                                        <p:tav tm="0">
                                          <p:val>
                                            <p:strVal val="#ppt_x"/>
                                          </p:val>
                                        </p:tav>
                                        <p:tav tm="100000">
                                          <p:val>
                                            <p:strVal val="#ppt_x"/>
                                          </p:val>
                                        </p:tav>
                                      </p:tavLst>
                                    </p:anim>
                                    <p:anim calcmode="lin" valueType="num">
                                      <p:cBhvr additive="base">
                                        <p:cTn id="100" dur="750" fill="hold"/>
                                        <p:tgtEl>
                                          <p:spTgt spid="24"/>
                                        </p:tgtEl>
                                        <p:attrNameLst>
                                          <p:attrName>ppt_y</p:attrName>
                                        </p:attrNameLst>
                                      </p:cBhvr>
                                      <p:tavLst>
                                        <p:tav tm="0">
                                          <p:val>
                                            <p:strVal val="1+#ppt_h/2"/>
                                          </p:val>
                                        </p:tav>
                                        <p:tav tm="100000">
                                          <p:val>
                                            <p:strVal val="#ppt_y"/>
                                          </p:val>
                                        </p:tav>
                                      </p:tavLst>
                                    </p:anim>
                                  </p:childTnLst>
                                </p:cTn>
                              </p:par>
                              <p:par>
                                <p:cTn id="101" presetID="2" presetClass="entr" presetSubtype="8" decel="100000"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750" fill="hold"/>
                                        <p:tgtEl>
                                          <p:spTgt spid="23"/>
                                        </p:tgtEl>
                                        <p:attrNameLst>
                                          <p:attrName>ppt_x</p:attrName>
                                        </p:attrNameLst>
                                      </p:cBhvr>
                                      <p:tavLst>
                                        <p:tav tm="0">
                                          <p:val>
                                            <p:strVal val="0-#ppt_w/2"/>
                                          </p:val>
                                        </p:tav>
                                        <p:tav tm="100000">
                                          <p:val>
                                            <p:strVal val="#ppt_x"/>
                                          </p:val>
                                        </p:tav>
                                      </p:tavLst>
                                    </p:anim>
                                    <p:anim calcmode="lin" valueType="num">
                                      <p:cBhvr additive="base">
                                        <p:cTn id="104" dur="750" fill="hold"/>
                                        <p:tgtEl>
                                          <p:spTgt spid="23"/>
                                        </p:tgtEl>
                                        <p:attrNameLst>
                                          <p:attrName>ppt_y</p:attrName>
                                        </p:attrNameLst>
                                      </p:cBhvr>
                                      <p:tavLst>
                                        <p:tav tm="0">
                                          <p:val>
                                            <p:strVal val="#ppt_y"/>
                                          </p:val>
                                        </p:tav>
                                        <p:tav tm="100000">
                                          <p:val>
                                            <p:strVal val="#ppt_y"/>
                                          </p:val>
                                        </p:tav>
                                      </p:tavLst>
                                    </p:anim>
                                  </p:childTnLst>
                                </p:cTn>
                              </p:par>
                              <p:par>
                                <p:cTn id="105" presetID="45" presetClass="entr" presetSubtype="0" fill="hold" grpId="1" nodeType="with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750"/>
                                        <p:tgtEl>
                                          <p:spTgt spid="24"/>
                                        </p:tgtEl>
                                      </p:cBhvr>
                                    </p:animEffect>
                                    <p:anim calcmode="lin" valueType="num">
                                      <p:cBhvr>
                                        <p:cTn id="108" dur="750" fill="hold"/>
                                        <p:tgtEl>
                                          <p:spTgt spid="24"/>
                                        </p:tgtEl>
                                        <p:attrNameLst>
                                          <p:attrName>ppt_w</p:attrName>
                                        </p:attrNameLst>
                                      </p:cBhvr>
                                      <p:tavLst>
                                        <p:tav tm="0" fmla="#ppt_w*sin(2.5*pi*$)">
                                          <p:val>
                                            <p:fltVal val="0"/>
                                          </p:val>
                                        </p:tav>
                                        <p:tav tm="100000">
                                          <p:val>
                                            <p:fltVal val="1"/>
                                          </p:val>
                                        </p:tav>
                                      </p:tavLst>
                                    </p:anim>
                                    <p:anim calcmode="lin" valueType="num">
                                      <p:cBhvr>
                                        <p:cTn id="109" dur="750" fill="hold"/>
                                        <p:tgtEl>
                                          <p:spTgt spid="24"/>
                                        </p:tgtEl>
                                        <p:attrNameLst>
                                          <p:attrName>ppt_h</p:attrName>
                                        </p:attrNameLst>
                                      </p:cBhvr>
                                      <p:tavLst>
                                        <p:tav tm="0">
                                          <p:val>
                                            <p:strVal val="#ppt_h"/>
                                          </p:val>
                                        </p:tav>
                                        <p:tav tm="100000">
                                          <p:val>
                                            <p:strVal val="#ppt_h"/>
                                          </p:val>
                                        </p:tav>
                                      </p:tavLst>
                                    </p:anim>
                                  </p:childTnLst>
                                </p:cTn>
                              </p:par>
                              <p:par>
                                <p:cTn id="110" presetID="45" presetClass="entr" presetSubtype="0" fill="hold" grpId="1" nodeType="with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750"/>
                                        <p:tgtEl>
                                          <p:spTgt spid="23"/>
                                        </p:tgtEl>
                                      </p:cBhvr>
                                    </p:animEffect>
                                    <p:anim calcmode="lin" valueType="num">
                                      <p:cBhvr>
                                        <p:cTn id="113" dur="750" fill="hold"/>
                                        <p:tgtEl>
                                          <p:spTgt spid="23"/>
                                        </p:tgtEl>
                                        <p:attrNameLst>
                                          <p:attrName>ppt_w</p:attrName>
                                        </p:attrNameLst>
                                      </p:cBhvr>
                                      <p:tavLst>
                                        <p:tav tm="0" fmla="#ppt_w*sin(2.5*pi*$)">
                                          <p:val>
                                            <p:fltVal val="0"/>
                                          </p:val>
                                        </p:tav>
                                        <p:tav tm="100000">
                                          <p:val>
                                            <p:fltVal val="1"/>
                                          </p:val>
                                        </p:tav>
                                      </p:tavLst>
                                    </p:anim>
                                    <p:anim calcmode="lin" valueType="num">
                                      <p:cBhvr>
                                        <p:cTn id="114" dur="750" fill="hold"/>
                                        <p:tgtEl>
                                          <p:spTgt spid="23"/>
                                        </p:tgtEl>
                                        <p:attrNameLst>
                                          <p:attrName>ppt_h</p:attrName>
                                        </p:attrNameLst>
                                      </p:cBhvr>
                                      <p:tavLst>
                                        <p:tav tm="0">
                                          <p:val>
                                            <p:strVal val="#ppt_h"/>
                                          </p:val>
                                        </p:tav>
                                        <p:tav tm="100000">
                                          <p:val>
                                            <p:strVal val="#ppt_h"/>
                                          </p:val>
                                        </p:tav>
                                      </p:tavLst>
                                    </p:anim>
                                  </p:childTnLst>
                                </p:cTn>
                              </p:par>
                              <p:par>
                                <p:cTn id="115" presetID="2" presetClass="entr" presetSubtype="9" decel="100000" fill="hold" grpId="0" nodeType="withEffect">
                                  <p:stCondLst>
                                    <p:cond delay="500"/>
                                  </p:stCondLst>
                                  <p:iterate type="wd">
                                    <p:tmPct val="10000"/>
                                  </p:iterate>
                                  <p:childTnLst>
                                    <p:set>
                                      <p:cBhvr>
                                        <p:cTn id="116" dur="1" fill="hold">
                                          <p:stCondLst>
                                            <p:cond delay="0"/>
                                          </p:stCondLst>
                                        </p:cTn>
                                        <p:tgtEl>
                                          <p:spTgt spid="25">
                                            <p:txEl>
                                              <p:pRg st="0" end="0"/>
                                            </p:txEl>
                                          </p:spTgt>
                                        </p:tgtEl>
                                        <p:attrNameLst>
                                          <p:attrName>style.visibility</p:attrName>
                                        </p:attrNameLst>
                                      </p:cBhvr>
                                      <p:to>
                                        <p:strVal val="visible"/>
                                      </p:to>
                                    </p:set>
                                    <p:anim calcmode="lin" valueType="num">
                                      <p:cBhvr additive="base">
                                        <p:cTn id="117"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118" dur="500" fill="hold"/>
                                        <p:tgtEl>
                                          <p:spTgt spid="25">
                                            <p:txEl>
                                              <p:pRg st="0" end="0"/>
                                            </p:txEl>
                                          </p:spTgt>
                                        </p:tgtEl>
                                        <p:attrNameLst>
                                          <p:attrName>ppt_y</p:attrName>
                                        </p:attrNameLst>
                                      </p:cBhvr>
                                      <p:tavLst>
                                        <p:tav tm="0">
                                          <p:val>
                                            <p:strVal val="0-#ppt_h/2"/>
                                          </p:val>
                                        </p:tav>
                                        <p:tav tm="100000">
                                          <p:val>
                                            <p:strVal val="#ppt_y"/>
                                          </p:val>
                                        </p:tav>
                                      </p:tavLst>
                                    </p:anim>
                                  </p:childTnLst>
                                </p:cTn>
                              </p:par>
                            </p:childTnLst>
                          </p:cTn>
                        </p:par>
                        <p:par>
                          <p:cTn id="119" fill="hold">
                            <p:stCondLst>
                              <p:cond delay="7150"/>
                            </p:stCondLst>
                            <p:childTnLst>
                              <p:par>
                                <p:cTn id="120" presetID="2" presetClass="entr" presetSubtype="2" decel="100000" fill="hold" grpId="0" nodeType="afterEffect">
                                  <p:stCondLst>
                                    <p:cond delay="250"/>
                                  </p:stCondLst>
                                  <p:childTnLst>
                                    <p:set>
                                      <p:cBhvr>
                                        <p:cTn id="121" dur="1" fill="hold">
                                          <p:stCondLst>
                                            <p:cond delay="0"/>
                                          </p:stCondLst>
                                        </p:cTn>
                                        <p:tgtEl>
                                          <p:spTgt spid="26">
                                            <p:txEl>
                                              <p:pRg st="0" end="0"/>
                                            </p:txEl>
                                          </p:spTgt>
                                        </p:tgtEl>
                                        <p:attrNameLst>
                                          <p:attrName>style.visibility</p:attrName>
                                        </p:attrNameLst>
                                      </p:cBhvr>
                                      <p:to>
                                        <p:strVal val="visible"/>
                                      </p:to>
                                    </p:set>
                                    <p:anim calcmode="lin" valueType="num">
                                      <p:cBhvr additive="base">
                                        <p:cTn id="122"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123"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19" grpId="0" animBg="1"/>
      <p:bldP spid="19" grpId="1" animBg="1"/>
      <p:bldP spid="20" grpId="0" animBg="1"/>
      <p:bldP spid="20" grpId="1" animBg="1"/>
      <p:bldP spid="2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P spid="23" grpId="1" animBg="1"/>
      <p:bldP spid="24" grpId="0" animBg="1"/>
      <p:bldP spid="24" grpId="1" animBg="1"/>
      <p:bldP spid="2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0-#ppt_h/2"/>
                          </p:val>
                        </p:tav>
                        <p:tav tm="100000">
                          <p:val>
                            <p:strVal val="#ppt_y"/>
                          </p:val>
                        </p:tav>
                      </p:tavLst>
                    </p:anim>
                  </p:childTnLst>
                </p:cTn>
              </p:par>
            </p:tnLst>
          </p:tmpl>
        </p:tmplLst>
      </p:bldP>
      <p:bldP spid="2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 numeric List">
    <p:spTree>
      <p:nvGrpSpPr>
        <p:cNvPr id="1" name=""/>
        <p:cNvGrpSpPr/>
        <p:nvPr/>
      </p:nvGrpSpPr>
      <p:grpSpPr>
        <a:xfrm>
          <a:off x="0" y="0"/>
          <a:ext cx="0" cy="0"/>
          <a:chOff x="0" y="0"/>
          <a:chExt cx="0" cy="0"/>
        </a:xfrm>
      </p:grpSpPr>
      <p:sp>
        <p:nvSpPr>
          <p:cNvPr id="19" name="円/楕円 18"/>
          <p:cNvSpPr/>
          <p:nvPr userDrawn="1"/>
        </p:nvSpPr>
        <p:spPr>
          <a:xfrm>
            <a:off x="382820" y="1652803"/>
            <a:ext cx="788988" cy="7890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1</a:t>
            </a:r>
            <a:endParaRPr kumimoji="1" lang="ja-JP" altLang="en-US" sz="2400" dirty="0"/>
          </a:p>
        </p:txBody>
      </p:sp>
      <p:sp>
        <p:nvSpPr>
          <p:cNvPr id="2" name="タイトル 1"/>
          <p:cNvSpPr>
            <a:spLocks noGrp="1"/>
          </p:cNvSpPr>
          <p:nvPr userDrawn="1">
            <p:ph type="title" hasCustomPrompt="1"/>
          </p:nvPr>
        </p:nvSpPr>
        <p:spPr>
          <a:xfrm>
            <a:off x="2048331" y="164638"/>
            <a:ext cx="9565963" cy="802101"/>
          </a:xfrm>
          <a:prstGeom prst="rect">
            <a:avLst/>
          </a:prstGeom>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a:xfrm>
            <a:off x="7005024" y="6309239"/>
            <a:ext cx="3860297" cy="365125"/>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a:xfrm>
            <a:off x="11433617" y="6288526"/>
            <a:ext cx="720049" cy="365125"/>
          </a:xfrm>
          <a:prstGeom prst="rect">
            <a:avLst/>
          </a:prstGeom>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userDrawn="1">
            <p:ph type="body" sz="quarter" idx="13" hasCustomPrompt="1"/>
          </p:nvPr>
        </p:nvSpPr>
        <p:spPr>
          <a:xfrm>
            <a:off x="2110936" y="1028734"/>
            <a:ext cx="9552647" cy="336037"/>
          </a:xfrm>
          <a:prstGeom prst="rect">
            <a:avLst/>
          </a:prstGeom>
        </p:spPr>
        <p:txBody>
          <a:bodyPr/>
          <a:lstStyle>
            <a:lvl1pPr>
              <a:defRPr kumimoji="1" lang="en-US" altLang="ja-JP" sz="16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8940" y="932723"/>
            <a:ext cx="2160146"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7" name="テキスト プレースホルダー 6"/>
          <p:cNvSpPr>
            <a:spLocks noGrp="1"/>
          </p:cNvSpPr>
          <p:nvPr>
            <p:ph type="body" sz="quarter" idx="21" hasCustomPrompt="1"/>
          </p:nvPr>
        </p:nvSpPr>
        <p:spPr>
          <a:xfrm>
            <a:off x="1204717" y="1816242"/>
            <a:ext cx="2847035" cy="480053"/>
          </a:xfrm>
          <a:prstGeom prst="rect">
            <a:avLst/>
          </a:prstGeom>
        </p:spPr>
        <p:txBody>
          <a:bodyPr anchor="t">
            <a:noAutofit/>
          </a:bodyPr>
          <a:lstStyle>
            <a:lvl1pPr algn="l">
              <a:defRPr sz="2133"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222372" y="2402477"/>
            <a:ext cx="2872287" cy="1314555"/>
          </a:xfrm>
          <a:prstGeom prst="rect">
            <a:avLst/>
          </a:prstGeo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318378" y="2344300"/>
            <a:ext cx="2160146"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1" name="円/楕円 30"/>
          <p:cNvSpPr/>
          <p:nvPr userDrawn="1"/>
        </p:nvSpPr>
        <p:spPr>
          <a:xfrm>
            <a:off x="4213062" y="1652803"/>
            <a:ext cx="788988" cy="7890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2</a:t>
            </a:r>
            <a:endParaRPr kumimoji="1" lang="ja-JP" altLang="en-US" sz="2400" dirty="0"/>
          </a:p>
        </p:txBody>
      </p:sp>
      <p:sp>
        <p:nvSpPr>
          <p:cNvPr id="42" name="テキスト プレースホルダー 6"/>
          <p:cNvSpPr>
            <a:spLocks noGrp="1"/>
          </p:cNvSpPr>
          <p:nvPr>
            <p:ph type="body" sz="quarter" idx="26" hasCustomPrompt="1"/>
          </p:nvPr>
        </p:nvSpPr>
        <p:spPr>
          <a:xfrm>
            <a:off x="5034960" y="1816242"/>
            <a:ext cx="2847035" cy="480053"/>
          </a:xfrm>
          <a:prstGeom prst="rect">
            <a:avLst/>
          </a:prstGeom>
        </p:spPr>
        <p:txBody>
          <a:bodyPr anchor="t">
            <a:noAutofit/>
          </a:bodyPr>
          <a:lstStyle>
            <a:lvl1pPr algn="l">
              <a:defRPr sz="2133"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5052614" y="2402477"/>
            <a:ext cx="2872287" cy="1314555"/>
          </a:xfrm>
          <a:prstGeom prst="rect">
            <a:avLst/>
          </a:prstGeo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5148621" y="2344300"/>
            <a:ext cx="2160146"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5" name="円/楕円 44"/>
          <p:cNvSpPr/>
          <p:nvPr userDrawn="1"/>
        </p:nvSpPr>
        <p:spPr>
          <a:xfrm>
            <a:off x="8039843" y="1652803"/>
            <a:ext cx="788988" cy="7890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3</a:t>
            </a:r>
            <a:endParaRPr kumimoji="1" lang="ja-JP" altLang="en-US" sz="2400" dirty="0"/>
          </a:p>
        </p:txBody>
      </p:sp>
      <p:sp>
        <p:nvSpPr>
          <p:cNvPr id="47" name="テキスト プレースホルダー 6"/>
          <p:cNvSpPr>
            <a:spLocks noGrp="1"/>
          </p:cNvSpPr>
          <p:nvPr>
            <p:ph type="body" sz="quarter" idx="29" hasCustomPrompt="1"/>
          </p:nvPr>
        </p:nvSpPr>
        <p:spPr>
          <a:xfrm>
            <a:off x="8861740" y="1816242"/>
            <a:ext cx="2847035" cy="480053"/>
          </a:xfrm>
          <a:prstGeom prst="rect">
            <a:avLst/>
          </a:prstGeom>
        </p:spPr>
        <p:txBody>
          <a:bodyPr anchor="t">
            <a:noAutofit/>
          </a:bodyPr>
          <a:lstStyle>
            <a:lvl1pPr algn="l">
              <a:defRPr sz="2133"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8879395" y="2402477"/>
            <a:ext cx="2872287" cy="1314555"/>
          </a:xfrm>
          <a:prstGeom prst="rect">
            <a:avLst/>
          </a:prstGeo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8975401" y="2344300"/>
            <a:ext cx="2160146"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0" name="円/楕円 49"/>
          <p:cNvSpPr/>
          <p:nvPr userDrawn="1"/>
        </p:nvSpPr>
        <p:spPr>
          <a:xfrm>
            <a:off x="390727" y="3818632"/>
            <a:ext cx="788988" cy="7890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4</a:t>
            </a:r>
            <a:endParaRPr kumimoji="1" lang="ja-JP" altLang="en-US" sz="2400" dirty="0"/>
          </a:p>
        </p:txBody>
      </p:sp>
      <p:sp>
        <p:nvSpPr>
          <p:cNvPr id="52" name="テキスト プレースホルダー 6"/>
          <p:cNvSpPr>
            <a:spLocks noGrp="1"/>
          </p:cNvSpPr>
          <p:nvPr>
            <p:ph type="body" sz="quarter" idx="32" hasCustomPrompt="1"/>
          </p:nvPr>
        </p:nvSpPr>
        <p:spPr>
          <a:xfrm>
            <a:off x="1212625" y="3982071"/>
            <a:ext cx="2847035" cy="480053"/>
          </a:xfrm>
          <a:prstGeom prst="rect">
            <a:avLst/>
          </a:prstGeom>
        </p:spPr>
        <p:txBody>
          <a:bodyPr anchor="t">
            <a:noAutofit/>
          </a:bodyPr>
          <a:lstStyle>
            <a:lvl1pPr algn="l">
              <a:defRPr sz="2133"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230279" y="4568307"/>
            <a:ext cx="2872287" cy="1314555"/>
          </a:xfrm>
          <a:prstGeom prst="rect">
            <a:avLst/>
          </a:prstGeo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326286" y="4510130"/>
            <a:ext cx="2160146"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5" name="円/楕円 54"/>
          <p:cNvSpPr/>
          <p:nvPr userDrawn="1"/>
        </p:nvSpPr>
        <p:spPr>
          <a:xfrm>
            <a:off x="4220970" y="3818632"/>
            <a:ext cx="788988" cy="7890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5</a:t>
            </a:r>
            <a:endParaRPr kumimoji="1" lang="ja-JP" altLang="en-US" sz="2400" dirty="0"/>
          </a:p>
        </p:txBody>
      </p:sp>
      <p:sp>
        <p:nvSpPr>
          <p:cNvPr id="57" name="テキスト プレースホルダー 6"/>
          <p:cNvSpPr>
            <a:spLocks noGrp="1"/>
          </p:cNvSpPr>
          <p:nvPr>
            <p:ph type="body" sz="quarter" idx="35" hasCustomPrompt="1"/>
          </p:nvPr>
        </p:nvSpPr>
        <p:spPr>
          <a:xfrm>
            <a:off x="5042867" y="3982071"/>
            <a:ext cx="2847035" cy="480053"/>
          </a:xfrm>
          <a:prstGeom prst="rect">
            <a:avLst/>
          </a:prstGeom>
        </p:spPr>
        <p:txBody>
          <a:bodyPr anchor="t">
            <a:noAutofit/>
          </a:bodyPr>
          <a:lstStyle>
            <a:lvl1pPr algn="l">
              <a:defRPr sz="2133"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5060522" y="4568307"/>
            <a:ext cx="2872287" cy="1314555"/>
          </a:xfrm>
          <a:prstGeom prst="rect">
            <a:avLst/>
          </a:prstGeo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5156528" y="4510130"/>
            <a:ext cx="2160146" cy="480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0" name="円/楕円 59"/>
          <p:cNvSpPr/>
          <p:nvPr userDrawn="1"/>
        </p:nvSpPr>
        <p:spPr>
          <a:xfrm>
            <a:off x="8047750" y="3818632"/>
            <a:ext cx="788988" cy="7890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6</a:t>
            </a:r>
            <a:endParaRPr kumimoji="1" lang="ja-JP" altLang="en-US" sz="2400" dirty="0"/>
          </a:p>
        </p:txBody>
      </p:sp>
      <p:sp>
        <p:nvSpPr>
          <p:cNvPr id="62" name="テキスト プレースホルダー 6"/>
          <p:cNvSpPr>
            <a:spLocks noGrp="1"/>
          </p:cNvSpPr>
          <p:nvPr>
            <p:ph type="body" sz="quarter" idx="38" hasCustomPrompt="1"/>
          </p:nvPr>
        </p:nvSpPr>
        <p:spPr>
          <a:xfrm>
            <a:off x="8869648" y="3982071"/>
            <a:ext cx="2847035" cy="480053"/>
          </a:xfrm>
          <a:prstGeom prst="rect">
            <a:avLst/>
          </a:prstGeom>
        </p:spPr>
        <p:txBody>
          <a:bodyPr anchor="t">
            <a:noAutofit/>
          </a:bodyPr>
          <a:lstStyle>
            <a:lvl1pPr algn="l">
              <a:defRPr sz="2133"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8887303" y="4568307"/>
            <a:ext cx="2872287" cy="1314555"/>
          </a:xfrm>
          <a:prstGeom prst="rect">
            <a:avLst/>
          </a:prstGeo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8983309" y="4510130"/>
            <a:ext cx="2160146" cy="480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2113564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0-#ppt_h/2"/>
                                          </p:val>
                                        </p:tav>
                                        <p:tav tm="100000">
                                          <p:val>
                                            <p:strVal val="#ppt_y"/>
                                          </p:val>
                                        </p:tav>
                                      </p:tavLst>
                                    </p:anim>
                                  </p:childTnLst>
                                </p:cTn>
                              </p:par>
                              <p:par>
                                <p:cTn id="17" presetID="45" presetClass="entr" presetSubtype="0" fill="hold" grpId="1"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750"/>
                                        <p:tgtEl>
                                          <p:spTgt spid="19"/>
                                        </p:tgtEl>
                                      </p:cBhvr>
                                    </p:animEffect>
                                    <p:anim calcmode="lin" valueType="num">
                                      <p:cBhvr>
                                        <p:cTn id="20" dur="750" fill="hold"/>
                                        <p:tgtEl>
                                          <p:spTgt spid="19"/>
                                        </p:tgtEl>
                                        <p:attrNameLst>
                                          <p:attrName>ppt_w</p:attrName>
                                        </p:attrNameLst>
                                      </p:cBhvr>
                                      <p:tavLst>
                                        <p:tav tm="0" fmla="#ppt_w*sin(2.5*pi*$)">
                                          <p:val>
                                            <p:fltVal val="0"/>
                                          </p:val>
                                        </p:tav>
                                        <p:tav tm="100000">
                                          <p:val>
                                            <p:fltVal val="1"/>
                                          </p:val>
                                        </p:tav>
                                      </p:tavLst>
                                    </p:anim>
                                    <p:anim calcmode="lin" valueType="num">
                                      <p:cBhvr>
                                        <p:cTn id="21" dur="750" fill="hold"/>
                                        <p:tgtEl>
                                          <p:spTgt spid="19"/>
                                        </p:tgtEl>
                                        <p:attrNameLst>
                                          <p:attrName>ppt_h</p:attrName>
                                        </p:attrNameLst>
                                      </p:cBhvr>
                                      <p:tavLst>
                                        <p:tav tm="0">
                                          <p:val>
                                            <p:strVal val="#ppt_h"/>
                                          </p:val>
                                        </p:tav>
                                        <p:tav tm="100000">
                                          <p:val>
                                            <p:strVal val="#ppt_h"/>
                                          </p:val>
                                        </p:tav>
                                      </p:tavLst>
                                    </p:anim>
                                  </p:childTnLst>
                                </p:cTn>
                              </p:par>
                            </p:childTnLst>
                          </p:cTn>
                        </p:par>
                        <p:par>
                          <p:cTn id="22" fill="hold">
                            <p:stCondLst>
                              <p:cond delay="1250"/>
                            </p:stCondLst>
                            <p:childTnLst>
                              <p:par>
                                <p:cTn id="23" presetID="2" presetClass="entr" presetSubtype="2" decel="100000" fill="hold" grpId="0" nodeType="afterEffect">
                                  <p:stCondLst>
                                    <p:cond delay="0"/>
                                  </p:stCondLst>
                                  <p:iterate type="wd">
                                    <p:tmPct val="10000"/>
                                  </p:iterate>
                                  <p:childTnLst>
                                    <p:set>
                                      <p:cBhvr>
                                        <p:cTn id="24" dur="1" fill="hold">
                                          <p:stCondLst>
                                            <p:cond delay="0"/>
                                          </p:stCondLst>
                                        </p:cTn>
                                        <p:tgtEl>
                                          <p:spTgt spid="27">
                                            <p:txEl>
                                              <p:pRg st="0" end="0"/>
                                            </p:txEl>
                                          </p:spTgt>
                                        </p:tgtEl>
                                        <p:attrNameLst>
                                          <p:attrName>style.visibility</p:attrName>
                                        </p:attrNameLst>
                                      </p:cBhvr>
                                      <p:to>
                                        <p:strVal val="visible"/>
                                      </p:to>
                                    </p:set>
                                    <p:anim calcmode="lin" valueType="num">
                                      <p:cBhvr additive="base">
                                        <p:cTn id="25"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7">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8">
                                            <p:txEl>
                                              <p:pRg st="0" end="0"/>
                                            </p:txEl>
                                          </p:spTgt>
                                        </p:tgtEl>
                                        <p:attrNameLst>
                                          <p:attrName>style.visibility</p:attrName>
                                        </p:attrNameLst>
                                      </p:cBhvr>
                                      <p:to>
                                        <p:strVal val="visible"/>
                                      </p:to>
                                    </p:set>
                                    <p:anim calcmode="lin" valueType="num">
                                      <p:cBhvr additive="base">
                                        <p:cTn id="2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cTn>
                              </p:par>
                            </p:childTnLst>
                          </p:cTn>
                        </p:par>
                        <p:par>
                          <p:cTn id="35" fill="hold">
                            <p:stCondLst>
                              <p:cond delay="1850"/>
                            </p:stCondLst>
                            <p:childTnLst>
                              <p:par>
                                <p:cTn id="36" presetID="2" presetClass="entr" presetSubtype="1" decel="10000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750" fill="hold"/>
                                        <p:tgtEl>
                                          <p:spTgt spid="31"/>
                                        </p:tgtEl>
                                        <p:attrNameLst>
                                          <p:attrName>ppt_x</p:attrName>
                                        </p:attrNameLst>
                                      </p:cBhvr>
                                      <p:tavLst>
                                        <p:tav tm="0">
                                          <p:val>
                                            <p:strVal val="#ppt_x"/>
                                          </p:val>
                                        </p:tav>
                                        <p:tav tm="100000">
                                          <p:val>
                                            <p:strVal val="#ppt_x"/>
                                          </p:val>
                                        </p:tav>
                                      </p:tavLst>
                                    </p:anim>
                                    <p:anim calcmode="lin" valueType="num">
                                      <p:cBhvr additive="base">
                                        <p:cTn id="39" dur="750" fill="hold"/>
                                        <p:tgtEl>
                                          <p:spTgt spid="31"/>
                                        </p:tgtEl>
                                        <p:attrNameLst>
                                          <p:attrName>ppt_y</p:attrName>
                                        </p:attrNameLst>
                                      </p:cBhvr>
                                      <p:tavLst>
                                        <p:tav tm="0">
                                          <p:val>
                                            <p:strVal val="0-#ppt_h/2"/>
                                          </p:val>
                                        </p:tav>
                                        <p:tav tm="100000">
                                          <p:val>
                                            <p:strVal val="#ppt_y"/>
                                          </p:val>
                                        </p:tav>
                                      </p:tavLst>
                                    </p:anim>
                                  </p:childTnLst>
                                </p:cTn>
                              </p:par>
                              <p:par>
                                <p:cTn id="40" presetID="45" presetClass="entr" presetSubtype="0" fill="hold" grpId="1"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750"/>
                                        <p:tgtEl>
                                          <p:spTgt spid="31"/>
                                        </p:tgtEl>
                                      </p:cBhvr>
                                    </p:animEffect>
                                    <p:anim calcmode="lin" valueType="num">
                                      <p:cBhvr>
                                        <p:cTn id="43" dur="750" fill="hold"/>
                                        <p:tgtEl>
                                          <p:spTgt spid="31"/>
                                        </p:tgtEl>
                                        <p:attrNameLst>
                                          <p:attrName>ppt_w</p:attrName>
                                        </p:attrNameLst>
                                      </p:cBhvr>
                                      <p:tavLst>
                                        <p:tav tm="0" fmla="#ppt_w*sin(2.5*pi*$)">
                                          <p:val>
                                            <p:fltVal val="0"/>
                                          </p:val>
                                        </p:tav>
                                        <p:tav tm="100000">
                                          <p:val>
                                            <p:fltVal val="1"/>
                                          </p:val>
                                        </p:tav>
                                      </p:tavLst>
                                    </p:anim>
                                    <p:anim calcmode="lin" valueType="num">
                                      <p:cBhvr>
                                        <p:cTn id="44" dur="750" fill="hold"/>
                                        <p:tgtEl>
                                          <p:spTgt spid="31"/>
                                        </p:tgtEl>
                                        <p:attrNameLst>
                                          <p:attrName>ppt_h</p:attrName>
                                        </p:attrNameLst>
                                      </p:cBhvr>
                                      <p:tavLst>
                                        <p:tav tm="0">
                                          <p:val>
                                            <p:strVal val="#ppt_h"/>
                                          </p:val>
                                        </p:tav>
                                        <p:tav tm="100000">
                                          <p:val>
                                            <p:strVal val="#ppt_h"/>
                                          </p:val>
                                        </p:tav>
                                      </p:tavLst>
                                    </p:anim>
                                  </p:childTnLst>
                                </p:cTn>
                              </p:par>
                            </p:childTnLst>
                          </p:cTn>
                        </p:par>
                        <p:par>
                          <p:cTn id="45" fill="hold">
                            <p:stCondLst>
                              <p:cond delay="2600"/>
                            </p:stCondLst>
                            <p:childTnLst>
                              <p:par>
                                <p:cTn id="46" presetID="2" presetClass="entr" presetSubtype="2" decel="100000" fill="hold" grpId="0" nodeType="afterEffect">
                                  <p:stCondLst>
                                    <p:cond delay="0"/>
                                  </p:stCondLst>
                                  <p:iterate type="wd">
                                    <p:tmPct val="10000"/>
                                  </p:iterate>
                                  <p:childTnLst>
                                    <p:set>
                                      <p:cBhvr>
                                        <p:cTn id="47" dur="1" fill="hold">
                                          <p:stCondLst>
                                            <p:cond delay="0"/>
                                          </p:stCondLst>
                                        </p:cTn>
                                        <p:tgtEl>
                                          <p:spTgt spid="42">
                                            <p:txEl>
                                              <p:pRg st="0" end="0"/>
                                            </p:txEl>
                                          </p:spTgt>
                                        </p:tgtEl>
                                        <p:attrNameLst>
                                          <p:attrName>style.visibility</p:attrName>
                                        </p:attrNameLst>
                                      </p:cBhvr>
                                      <p:to>
                                        <p:strVal val="visible"/>
                                      </p:to>
                                    </p:set>
                                    <p:anim calcmode="lin" valueType="num">
                                      <p:cBhvr additive="base">
                                        <p:cTn id="48"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42">
                                            <p:txEl>
                                              <p:pRg st="0" end="0"/>
                                            </p:txEl>
                                          </p:spTgt>
                                        </p:tgtEl>
                                        <p:attrNameLst>
                                          <p:attrName>ppt_y</p:attrName>
                                        </p:attrNameLst>
                                      </p:cBhvr>
                                      <p:tavLst>
                                        <p:tav tm="0">
                                          <p:val>
                                            <p:strVal val="#ppt_y"/>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43">
                                            <p:txEl>
                                              <p:pRg st="0" end="0"/>
                                            </p:txEl>
                                          </p:spTgt>
                                        </p:tgtEl>
                                        <p:attrNameLst>
                                          <p:attrName>style.visibility</p:attrName>
                                        </p:attrNameLst>
                                      </p:cBhvr>
                                      <p:to>
                                        <p:strVal val="visible"/>
                                      </p:to>
                                    </p:set>
                                    <p:anim calcmode="lin" valueType="num">
                                      <p:cBhvr additive="base">
                                        <p:cTn id="5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54" presetID="2" presetClass="entr" presetSubtype="4" decel="10000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additive="base">
                                        <p:cTn id="56" dur="500" fill="hold"/>
                                        <p:tgtEl>
                                          <p:spTgt spid="44"/>
                                        </p:tgtEl>
                                        <p:attrNameLst>
                                          <p:attrName>ppt_x</p:attrName>
                                        </p:attrNameLst>
                                      </p:cBhvr>
                                      <p:tavLst>
                                        <p:tav tm="0">
                                          <p:val>
                                            <p:strVal val="#ppt_x"/>
                                          </p:val>
                                        </p:tav>
                                        <p:tav tm="100000">
                                          <p:val>
                                            <p:strVal val="#ppt_x"/>
                                          </p:val>
                                        </p:tav>
                                      </p:tavLst>
                                    </p:anim>
                                    <p:anim calcmode="lin" valueType="num">
                                      <p:cBhvr additive="base">
                                        <p:cTn id="57" dur="500" fill="hold"/>
                                        <p:tgtEl>
                                          <p:spTgt spid="44"/>
                                        </p:tgtEl>
                                        <p:attrNameLst>
                                          <p:attrName>ppt_y</p:attrName>
                                        </p:attrNameLst>
                                      </p:cBhvr>
                                      <p:tavLst>
                                        <p:tav tm="0">
                                          <p:val>
                                            <p:strVal val="1+#ppt_h/2"/>
                                          </p:val>
                                        </p:tav>
                                        <p:tav tm="100000">
                                          <p:val>
                                            <p:strVal val="#ppt_y"/>
                                          </p:val>
                                        </p:tav>
                                      </p:tavLst>
                                    </p:anim>
                                  </p:childTnLst>
                                </p:cTn>
                              </p:par>
                            </p:childTnLst>
                          </p:cTn>
                        </p:par>
                        <p:par>
                          <p:cTn id="58" fill="hold">
                            <p:stCondLst>
                              <p:cond delay="3200"/>
                            </p:stCondLst>
                            <p:childTnLst>
                              <p:par>
                                <p:cTn id="59" presetID="2" presetClass="entr" presetSubtype="1" decel="100000"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750" fill="hold"/>
                                        <p:tgtEl>
                                          <p:spTgt spid="45"/>
                                        </p:tgtEl>
                                        <p:attrNameLst>
                                          <p:attrName>ppt_x</p:attrName>
                                        </p:attrNameLst>
                                      </p:cBhvr>
                                      <p:tavLst>
                                        <p:tav tm="0">
                                          <p:val>
                                            <p:strVal val="#ppt_x"/>
                                          </p:val>
                                        </p:tav>
                                        <p:tav tm="100000">
                                          <p:val>
                                            <p:strVal val="#ppt_x"/>
                                          </p:val>
                                        </p:tav>
                                      </p:tavLst>
                                    </p:anim>
                                    <p:anim calcmode="lin" valueType="num">
                                      <p:cBhvr additive="base">
                                        <p:cTn id="62" dur="750" fill="hold"/>
                                        <p:tgtEl>
                                          <p:spTgt spid="45"/>
                                        </p:tgtEl>
                                        <p:attrNameLst>
                                          <p:attrName>ppt_y</p:attrName>
                                        </p:attrNameLst>
                                      </p:cBhvr>
                                      <p:tavLst>
                                        <p:tav tm="0">
                                          <p:val>
                                            <p:strVal val="0-#ppt_h/2"/>
                                          </p:val>
                                        </p:tav>
                                        <p:tav tm="100000">
                                          <p:val>
                                            <p:strVal val="#ppt_y"/>
                                          </p:val>
                                        </p:tav>
                                      </p:tavLst>
                                    </p:anim>
                                  </p:childTnLst>
                                </p:cTn>
                              </p:par>
                              <p:par>
                                <p:cTn id="63" presetID="45" presetClass="entr" presetSubtype="0" fill="hold" grpId="1"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750"/>
                                        <p:tgtEl>
                                          <p:spTgt spid="45"/>
                                        </p:tgtEl>
                                      </p:cBhvr>
                                    </p:animEffect>
                                    <p:anim calcmode="lin" valueType="num">
                                      <p:cBhvr>
                                        <p:cTn id="66" dur="750" fill="hold"/>
                                        <p:tgtEl>
                                          <p:spTgt spid="45"/>
                                        </p:tgtEl>
                                        <p:attrNameLst>
                                          <p:attrName>ppt_w</p:attrName>
                                        </p:attrNameLst>
                                      </p:cBhvr>
                                      <p:tavLst>
                                        <p:tav tm="0" fmla="#ppt_w*sin(2.5*pi*$)">
                                          <p:val>
                                            <p:fltVal val="0"/>
                                          </p:val>
                                        </p:tav>
                                        <p:tav tm="100000">
                                          <p:val>
                                            <p:fltVal val="1"/>
                                          </p:val>
                                        </p:tav>
                                      </p:tavLst>
                                    </p:anim>
                                    <p:anim calcmode="lin" valueType="num">
                                      <p:cBhvr>
                                        <p:cTn id="67" dur="750" fill="hold"/>
                                        <p:tgtEl>
                                          <p:spTgt spid="45"/>
                                        </p:tgtEl>
                                        <p:attrNameLst>
                                          <p:attrName>ppt_h</p:attrName>
                                        </p:attrNameLst>
                                      </p:cBhvr>
                                      <p:tavLst>
                                        <p:tav tm="0">
                                          <p:val>
                                            <p:strVal val="#ppt_h"/>
                                          </p:val>
                                        </p:tav>
                                        <p:tav tm="100000">
                                          <p:val>
                                            <p:strVal val="#ppt_h"/>
                                          </p:val>
                                        </p:tav>
                                      </p:tavLst>
                                    </p:anim>
                                  </p:childTnLst>
                                </p:cTn>
                              </p:par>
                            </p:childTnLst>
                          </p:cTn>
                        </p:par>
                        <p:par>
                          <p:cTn id="68" fill="hold">
                            <p:stCondLst>
                              <p:cond delay="3950"/>
                            </p:stCondLst>
                            <p:childTnLst>
                              <p:par>
                                <p:cTn id="69" presetID="2" presetClass="entr" presetSubtype="2" decel="100000" fill="hold" grpId="0" nodeType="afterEffect">
                                  <p:stCondLst>
                                    <p:cond delay="0"/>
                                  </p:stCondLst>
                                  <p:iterate type="wd">
                                    <p:tmPct val="10000"/>
                                  </p:iterate>
                                  <p:childTnLst>
                                    <p:set>
                                      <p:cBhvr>
                                        <p:cTn id="70" dur="1" fill="hold">
                                          <p:stCondLst>
                                            <p:cond delay="0"/>
                                          </p:stCondLst>
                                        </p:cTn>
                                        <p:tgtEl>
                                          <p:spTgt spid="47">
                                            <p:txEl>
                                              <p:pRg st="0" end="0"/>
                                            </p:txEl>
                                          </p:spTgt>
                                        </p:tgtEl>
                                        <p:attrNameLst>
                                          <p:attrName>style.visibility</p:attrName>
                                        </p:attrNameLst>
                                      </p:cBhvr>
                                      <p:to>
                                        <p:strVal val="visible"/>
                                      </p:to>
                                    </p:set>
                                    <p:anim calcmode="lin" valueType="num">
                                      <p:cBhvr additive="base">
                                        <p:cTn id="71"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47">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4" decel="100000" fill="hold" grpId="0" nodeType="withEffect">
                                  <p:stCondLst>
                                    <p:cond delay="0"/>
                                  </p:stCondLst>
                                  <p:childTnLst>
                                    <p:set>
                                      <p:cBhvr>
                                        <p:cTn id="74" dur="1" fill="hold">
                                          <p:stCondLst>
                                            <p:cond delay="0"/>
                                          </p:stCondLst>
                                        </p:cTn>
                                        <p:tgtEl>
                                          <p:spTgt spid="48">
                                            <p:txEl>
                                              <p:pRg st="0" end="0"/>
                                            </p:txEl>
                                          </p:spTgt>
                                        </p:tgtEl>
                                        <p:attrNameLst>
                                          <p:attrName>style.visibility</p:attrName>
                                        </p:attrNameLst>
                                      </p:cBhvr>
                                      <p:to>
                                        <p:strVal val="visible"/>
                                      </p:to>
                                    </p:set>
                                    <p:anim calcmode="lin" valueType="num">
                                      <p:cBhvr additive="base">
                                        <p:cTn id="75"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77" presetID="2" presetClass="entr" presetSubtype="4" decel="10000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additive="base">
                                        <p:cTn id="79" dur="500" fill="hold"/>
                                        <p:tgtEl>
                                          <p:spTgt spid="49"/>
                                        </p:tgtEl>
                                        <p:attrNameLst>
                                          <p:attrName>ppt_x</p:attrName>
                                        </p:attrNameLst>
                                      </p:cBhvr>
                                      <p:tavLst>
                                        <p:tav tm="0">
                                          <p:val>
                                            <p:strVal val="#ppt_x"/>
                                          </p:val>
                                        </p:tav>
                                        <p:tav tm="100000">
                                          <p:val>
                                            <p:strVal val="#ppt_x"/>
                                          </p:val>
                                        </p:tav>
                                      </p:tavLst>
                                    </p:anim>
                                    <p:anim calcmode="lin" valueType="num">
                                      <p:cBhvr additive="base">
                                        <p:cTn id="80" dur="500" fill="hold"/>
                                        <p:tgtEl>
                                          <p:spTgt spid="49"/>
                                        </p:tgtEl>
                                        <p:attrNameLst>
                                          <p:attrName>ppt_y</p:attrName>
                                        </p:attrNameLst>
                                      </p:cBhvr>
                                      <p:tavLst>
                                        <p:tav tm="0">
                                          <p:val>
                                            <p:strVal val="1+#ppt_h/2"/>
                                          </p:val>
                                        </p:tav>
                                        <p:tav tm="100000">
                                          <p:val>
                                            <p:strVal val="#ppt_y"/>
                                          </p:val>
                                        </p:tav>
                                      </p:tavLst>
                                    </p:anim>
                                  </p:childTnLst>
                                </p:cTn>
                              </p:par>
                            </p:childTnLst>
                          </p:cTn>
                        </p:par>
                        <p:par>
                          <p:cTn id="81" fill="hold">
                            <p:stCondLst>
                              <p:cond delay="4550"/>
                            </p:stCondLst>
                            <p:childTnLst>
                              <p:par>
                                <p:cTn id="82" presetID="2" presetClass="entr" presetSubtype="1" decel="100000" fill="hold" grpId="0" nodeType="afterEffect">
                                  <p:stCondLst>
                                    <p:cond delay="0"/>
                                  </p:stCondLst>
                                  <p:childTnLst>
                                    <p:set>
                                      <p:cBhvr>
                                        <p:cTn id="83" dur="1" fill="hold">
                                          <p:stCondLst>
                                            <p:cond delay="0"/>
                                          </p:stCondLst>
                                        </p:cTn>
                                        <p:tgtEl>
                                          <p:spTgt spid="50"/>
                                        </p:tgtEl>
                                        <p:attrNameLst>
                                          <p:attrName>style.visibility</p:attrName>
                                        </p:attrNameLst>
                                      </p:cBhvr>
                                      <p:to>
                                        <p:strVal val="visible"/>
                                      </p:to>
                                    </p:set>
                                    <p:anim calcmode="lin" valueType="num">
                                      <p:cBhvr additive="base">
                                        <p:cTn id="84" dur="750" fill="hold"/>
                                        <p:tgtEl>
                                          <p:spTgt spid="50"/>
                                        </p:tgtEl>
                                        <p:attrNameLst>
                                          <p:attrName>ppt_x</p:attrName>
                                        </p:attrNameLst>
                                      </p:cBhvr>
                                      <p:tavLst>
                                        <p:tav tm="0">
                                          <p:val>
                                            <p:strVal val="#ppt_x"/>
                                          </p:val>
                                        </p:tav>
                                        <p:tav tm="100000">
                                          <p:val>
                                            <p:strVal val="#ppt_x"/>
                                          </p:val>
                                        </p:tav>
                                      </p:tavLst>
                                    </p:anim>
                                    <p:anim calcmode="lin" valueType="num">
                                      <p:cBhvr additive="base">
                                        <p:cTn id="85" dur="750" fill="hold"/>
                                        <p:tgtEl>
                                          <p:spTgt spid="50"/>
                                        </p:tgtEl>
                                        <p:attrNameLst>
                                          <p:attrName>ppt_y</p:attrName>
                                        </p:attrNameLst>
                                      </p:cBhvr>
                                      <p:tavLst>
                                        <p:tav tm="0">
                                          <p:val>
                                            <p:strVal val="0-#ppt_h/2"/>
                                          </p:val>
                                        </p:tav>
                                        <p:tav tm="100000">
                                          <p:val>
                                            <p:strVal val="#ppt_y"/>
                                          </p:val>
                                        </p:tav>
                                      </p:tavLst>
                                    </p:anim>
                                  </p:childTnLst>
                                </p:cTn>
                              </p:par>
                              <p:par>
                                <p:cTn id="86" presetID="45" presetClass="entr" presetSubtype="0" fill="hold" grpId="1"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750"/>
                                        <p:tgtEl>
                                          <p:spTgt spid="50"/>
                                        </p:tgtEl>
                                      </p:cBhvr>
                                    </p:animEffect>
                                    <p:anim calcmode="lin" valueType="num">
                                      <p:cBhvr>
                                        <p:cTn id="89" dur="750" fill="hold"/>
                                        <p:tgtEl>
                                          <p:spTgt spid="50"/>
                                        </p:tgtEl>
                                        <p:attrNameLst>
                                          <p:attrName>ppt_w</p:attrName>
                                        </p:attrNameLst>
                                      </p:cBhvr>
                                      <p:tavLst>
                                        <p:tav tm="0" fmla="#ppt_w*sin(2.5*pi*$)">
                                          <p:val>
                                            <p:fltVal val="0"/>
                                          </p:val>
                                        </p:tav>
                                        <p:tav tm="100000">
                                          <p:val>
                                            <p:fltVal val="1"/>
                                          </p:val>
                                        </p:tav>
                                      </p:tavLst>
                                    </p:anim>
                                    <p:anim calcmode="lin" valueType="num">
                                      <p:cBhvr>
                                        <p:cTn id="90" dur="750" fill="hold"/>
                                        <p:tgtEl>
                                          <p:spTgt spid="50"/>
                                        </p:tgtEl>
                                        <p:attrNameLst>
                                          <p:attrName>ppt_h</p:attrName>
                                        </p:attrNameLst>
                                      </p:cBhvr>
                                      <p:tavLst>
                                        <p:tav tm="0">
                                          <p:val>
                                            <p:strVal val="#ppt_h"/>
                                          </p:val>
                                        </p:tav>
                                        <p:tav tm="100000">
                                          <p:val>
                                            <p:strVal val="#ppt_h"/>
                                          </p:val>
                                        </p:tav>
                                      </p:tavLst>
                                    </p:anim>
                                  </p:childTnLst>
                                </p:cTn>
                              </p:par>
                            </p:childTnLst>
                          </p:cTn>
                        </p:par>
                        <p:par>
                          <p:cTn id="91" fill="hold">
                            <p:stCondLst>
                              <p:cond delay="5300"/>
                            </p:stCondLst>
                            <p:childTnLst>
                              <p:par>
                                <p:cTn id="92" presetID="2" presetClass="entr" presetSubtype="2" decel="100000" fill="hold" grpId="0" nodeType="afterEffect">
                                  <p:stCondLst>
                                    <p:cond delay="0"/>
                                  </p:stCondLst>
                                  <p:iterate type="wd">
                                    <p:tmPct val="10000"/>
                                  </p:iterate>
                                  <p:childTnLst>
                                    <p:set>
                                      <p:cBhvr>
                                        <p:cTn id="93" dur="1" fill="hold">
                                          <p:stCondLst>
                                            <p:cond delay="0"/>
                                          </p:stCondLst>
                                        </p:cTn>
                                        <p:tgtEl>
                                          <p:spTgt spid="52">
                                            <p:txEl>
                                              <p:pRg st="0" end="0"/>
                                            </p:txEl>
                                          </p:spTgt>
                                        </p:tgtEl>
                                        <p:attrNameLst>
                                          <p:attrName>style.visibility</p:attrName>
                                        </p:attrNameLst>
                                      </p:cBhvr>
                                      <p:to>
                                        <p:strVal val="visible"/>
                                      </p:to>
                                    </p:set>
                                    <p:anim calcmode="lin" valueType="num">
                                      <p:cBhvr additive="base">
                                        <p:cTn id="94"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52">
                                            <p:txEl>
                                              <p:pRg st="0" end="0"/>
                                            </p:txEl>
                                          </p:spTgt>
                                        </p:tgtEl>
                                        <p:attrNameLst>
                                          <p:attrName>ppt_y</p:attrName>
                                        </p:attrNameLst>
                                      </p:cBhvr>
                                      <p:tavLst>
                                        <p:tav tm="0">
                                          <p:val>
                                            <p:strVal val="#ppt_y"/>
                                          </p:val>
                                        </p:tav>
                                        <p:tav tm="100000">
                                          <p:val>
                                            <p:strVal val="#ppt_y"/>
                                          </p:val>
                                        </p:tav>
                                      </p:tavLst>
                                    </p:anim>
                                  </p:childTnLst>
                                </p:cTn>
                              </p:par>
                              <p:par>
                                <p:cTn id="96" presetID="2" presetClass="entr" presetSubtype="4" decel="100000" fill="hold" grpId="0" nodeType="withEffect">
                                  <p:stCondLst>
                                    <p:cond delay="0"/>
                                  </p:stCondLst>
                                  <p:childTnLst>
                                    <p:set>
                                      <p:cBhvr>
                                        <p:cTn id="97" dur="1" fill="hold">
                                          <p:stCondLst>
                                            <p:cond delay="0"/>
                                          </p:stCondLst>
                                        </p:cTn>
                                        <p:tgtEl>
                                          <p:spTgt spid="53">
                                            <p:txEl>
                                              <p:pRg st="0" end="0"/>
                                            </p:txEl>
                                          </p:spTgt>
                                        </p:tgtEl>
                                        <p:attrNameLst>
                                          <p:attrName>style.visibility</p:attrName>
                                        </p:attrNameLst>
                                      </p:cBhvr>
                                      <p:to>
                                        <p:strVal val="visible"/>
                                      </p:to>
                                    </p:set>
                                    <p:anim calcmode="lin" valueType="num">
                                      <p:cBhvr additive="base">
                                        <p:cTn id="98"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100" presetID="2" presetClass="entr" presetSubtype="4" decel="100000" fill="hold" grpId="0" nodeType="withEffect">
                                  <p:stCondLst>
                                    <p:cond delay="0"/>
                                  </p:stCondLst>
                                  <p:childTnLst>
                                    <p:set>
                                      <p:cBhvr>
                                        <p:cTn id="101" dur="1" fill="hold">
                                          <p:stCondLst>
                                            <p:cond delay="0"/>
                                          </p:stCondLst>
                                        </p:cTn>
                                        <p:tgtEl>
                                          <p:spTgt spid="54"/>
                                        </p:tgtEl>
                                        <p:attrNameLst>
                                          <p:attrName>style.visibility</p:attrName>
                                        </p:attrNameLst>
                                      </p:cBhvr>
                                      <p:to>
                                        <p:strVal val="visible"/>
                                      </p:to>
                                    </p:set>
                                    <p:anim calcmode="lin" valueType="num">
                                      <p:cBhvr additive="base">
                                        <p:cTn id="102" dur="500" fill="hold"/>
                                        <p:tgtEl>
                                          <p:spTgt spid="54"/>
                                        </p:tgtEl>
                                        <p:attrNameLst>
                                          <p:attrName>ppt_x</p:attrName>
                                        </p:attrNameLst>
                                      </p:cBhvr>
                                      <p:tavLst>
                                        <p:tav tm="0">
                                          <p:val>
                                            <p:strVal val="#ppt_x"/>
                                          </p:val>
                                        </p:tav>
                                        <p:tav tm="100000">
                                          <p:val>
                                            <p:strVal val="#ppt_x"/>
                                          </p:val>
                                        </p:tav>
                                      </p:tavLst>
                                    </p:anim>
                                    <p:anim calcmode="lin" valueType="num">
                                      <p:cBhvr additive="base">
                                        <p:cTn id="103" dur="500" fill="hold"/>
                                        <p:tgtEl>
                                          <p:spTgt spid="54"/>
                                        </p:tgtEl>
                                        <p:attrNameLst>
                                          <p:attrName>ppt_y</p:attrName>
                                        </p:attrNameLst>
                                      </p:cBhvr>
                                      <p:tavLst>
                                        <p:tav tm="0">
                                          <p:val>
                                            <p:strVal val="1+#ppt_h/2"/>
                                          </p:val>
                                        </p:tav>
                                        <p:tav tm="100000">
                                          <p:val>
                                            <p:strVal val="#ppt_y"/>
                                          </p:val>
                                        </p:tav>
                                      </p:tavLst>
                                    </p:anim>
                                  </p:childTnLst>
                                </p:cTn>
                              </p:par>
                            </p:childTnLst>
                          </p:cTn>
                        </p:par>
                        <p:par>
                          <p:cTn id="104" fill="hold">
                            <p:stCondLst>
                              <p:cond delay="5900"/>
                            </p:stCondLst>
                            <p:childTnLst>
                              <p:par>
                                <p:cTn id="105" presetID="2" presetClass="entr" presetSubtype="1" decel="100000" fill="hold" grpId="0" nodeType="afterEffect">
                                  <p:stCondLst>
                                    <p:cond delay="0"/>
                                  </p:stCondLst>
                                  <p:childTnLst>
                                    <p:set>
                                      <p:cBhvr>
                                        <p:cTn id="106" dur="1" fill="hold">
                                          <p:stCondLst>
                                            <p:cond delay="0"/>
                                          </p:stCondLst>
                                        </p:cTn>
                                        <p:tgtEl>
                                          <p:spTgt spid="55"/>
                                        </p:tgtEl>
                                        <p:attrNameLst>
                                          <p:attrName>style.visibility</p:attrName>
                                        </p:attrNameLst>
                                      </p:cBhvr>
                                      <p:to>
                                        <p:strVal val="visible"/>
                                      </p:to>
                                    </p:set>
                                    <p:anim calcmode="lin" valueType="num">
                                      <p:cBhvr additive="base">
                                        <p:cTn id="107" dur="750" fill="hold"/>
                                        <p:tgtEl>
                                          <p:spTgt spid="55"/>
                                        </p:tgtEl>
                                        <p:attrNameLst>
                                          <p:attrName>ppt_x</p:attrName>
                                        </p:attrNameLst>
                                      </p:cBhvr>
                                      <p:tavLst>
                                        <p:tav tm="0">
                                          <p:val>
                                            <p:strVal val="#ppt_x"/>
                                          </p:val>
                                        </p:tav>
                                        <p:tav tm="100000">
                                          <p:val>
                                            <p:strVal val="#ppt_x"/>
                                          </p:val>
                                        </p:tav>
                                      </p:tavLst>
                                    </p:anim>
                                    <p:anim calcmode="lin" valueType="num">
                                      <p:cBhvr additive="base">
                                        <p:cTn id="108" dur="750" fill="hold"/>
                                        <p:tgtEl>
                                          <p:spTgt spid="55"/>
                                        </p:tgtEl>
                                        <p:attrNameLst>
                                          <p:attrName>ppt_y</p:attrName>
                                        </p:attrNameLst>
                                      </p:cBhvr>
                                      <p:tavLst>
                                        <p:tav tm="0">
                                          <p:val>
                                            <p:strVal val="0-#ppt_h/2"/>
                                          </p:val>
                                        </p:tav>
                                        <p:tav tm="100000">
                                          <p:val>
                                            <p:strVal val="#ppt_y"/>
                                          </p:val>
                                        </p:tav>
                                      </p:tavLst>
                                    </p:anim>
                                  </p:childTnLst>
                                </p:cTn>
                              </p:par>
                              <p:par>
                                <p:cTn id="109" presetID="45" presetClass="entr" presetSubtype="0" fill="hold" grpId="1" nodeType="with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fade">
                                      <p:cBhvr>
                                        <p:cTn id="111" dur="750"/>
                                        <p:tgtEl>
                                          <p:spTgt spid="55"/>
                                        </p:tgtEl>
                                      </p:cBhvr>
                                    </p:animEffect>
                                    <p:anim calcmode="lin" valueType="num">
                                      <p:cBhvr>
                                        <p:cTn id="112" dur="750" fill="hold"/>
                                        <p:tgtEl>
                                          <p:spTgt spid="55"/>
                                        </p:tgtEl>
                                        <p:attrNameLst>
                                          <p:attrName>ppt_w</p:attrName>
                                        </p:attrNameLst>
                                      </p:cBhvr>
                                      <p:tavLst>
                                        <p:tav tm="0" fmla="#ppt_w*sin(2.5*pi*$)">
                                          <p:val>
                                            <p:fltVal val="0"/>
                                          </p:val>
                                        </p:tav>
                                        <p:tav tm="100000">
                                          <p:val>
                                            <p:fltVal val="1"/>
                                          </p:val>
                                        </p:tav>
                                      </p:tavLst>
                                    </p:anim>
                                    <p:anim calcmode="lin" valueType="num">
                                      <p:cBhvr>
                                        <p:cTn id="113" dur="750" fill="hold"/>
                                        <p:tgtEl>
                                          <p:spTgt spid="55"/>
                                        </p:tgtEl>
                                        <p:attrNameLst>
                                          <p:attrName>ppt_h</p:attrName>
                                        </p:attrNameLst>
                                      </p:cBhvr>
                                      <p:tavLst>
                                        <p:tav tm="0">
                                          <p:val>
                                            <p:strVal val="#ppt_h"/>
                                          </p:val>
                                        </p:tav>
                                        <p:tav tm="100000">
                                          <p:val>
                                            <p:strVal val="#ppt_h"/>
                                          </p:val>
                                        </p:tav>
                                      </p:tavLst>
                                    </p:anim>
                                  </p:childTnLst>
                                </p:cTn>
                              </p:par>
                            </p:childTnLst>
                          </p:cTn>
                        </p:par>
                        <p:par>
                          <p:cTn id="114" fill="hold">
                            <p:stCondLst>
                              <p:cond delay="6650"/>
                            </p:stCondLst>
                            <p:childTnLst>
                              <p:par>
                                <p:cTn id="115" presetID="2" presetClass="entr" presetSubtype="2" decel="100000" fill="hold" grpId="0" nodeType="afterEffect">
                                  <p:stCondLst>
                                    <p:cond delay="0"/>
                                  </p:stCondLst>
                                  <p:iterate type="wd">
                                    <p:tmPct val="10000"/>
                                  </p:iterate>
                                  <p:childTnLst>
                                    <p:set>
                                      <p:cBhvr>
                                        <p:cTn id="116" dur="1" fill="hold">
                                          <p:stCondLst>
                                            <p:cond delay="0"/>
                                          </p:stCondLst>
                                        </p:cTn>
                                        <p:tgtEl>
                                          <p:spTgt spid="57">
                                            <p:txEl>
                                              <p:pRg st="0" end="0"/>
                                            </p:txEl>
                                          </p:spTgt>
                                        </p:tgtEl>
                                        <p:attrNameLst>
                                          <p:attrName>style.visibility</p:attrName>
                                        </p:attrNameLst>
                                      </p:cBhvr>
                                      <p:to>
                                        <p:strVal val="visible"/>
                                      </p:to>
                                    </p:set>
                                    <p:anim calcmode="lin" valueType="num">
                                      <p:cBhvr additive="base">
                                        <p:cTn id="117"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18" dur="500" fill="hold"/>
                                        <p:tgtEl>
                                          <p:spTgt spid="57">
                                            <p:txEl>
                                              <p:pRg st="0" end="0"/>
                                            </p:txEl>
                                          </p:spTgt>
                                        </p:tgtEl>
                                        <p:attrNameLst>
                                          <p:attrName>ppt_y</p:attrName>
                                        </p:attrNameLst>
                                      </p:cBhvr>
                                      <p:tavLst>
                                        <p:tav tm="0">
                                          <p:val>
                                            <p:strVal val="#ppt_y"/>
                                          </p:val>
                                        </p:tav>
                                        <p:tav tm="100000">
                                          <p:val>
                                            <p:strVal val="#ppt_y"/>
                                          </p:val>
                                        </p:tav>
                                      </p:tavLst>
                                    </p:anim>
                                  </p:childTnLst>
                                </p:cTn>
                              </p:par>
                              <p:par>
                                <p:cTn id="119" presetID="2" presetClass="entr" presetSubtype="4" decel="100000" fill="hold" grpId="0" nodeType="withEffect">
                                  <p:stCondLst>
                                    <p:cond delay="0"/>
                                  </p:stCondLst>
                                  <p:childTnLst>
                                    <p:set>
                                      <p:cBhvr>
                                        <p:cTn id="120" dur="1" fill="hold">
                                          <p:stCondLst>
                                            <p:cond delay="0"/>
                                          </p:stCondLst>
                                        </p:cTn>
                                        <p:tgtEl>
                                          <p:spTgt spid="58">
                                            <p:txEl>
                                              <p:pRg st="0" end="0"/>
                                            </p:txEl>
                                          </p:spTgt>
                                        </p:tgtEl>
                                        <p:attrNameLst>
                                          <p:attrName>style.visibility</p:attrName>
                                        </p:attrNameLst>
                                      </p:cBhvr>
                                      <p:to>
                                        <p:strVal val="visible"/>
                                      </p:to>
                                    </p:set>
                                    <p:anim calcmode="lin" valueType="num">
                                      <p:cBhvr additive="base">
                                        <p:cTn id="121"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23" presetID="2" presetClass="entr" presetSubtype="4" decel="100000" fill="hold" grpId="0" nodeType="withEffect">
                                  <p:stCondLst>
                                    <p:cond delay="0"/>
                                  </p:stCondLst>
                                  <p:childTnLst>
                                    <p:set>
                                      <p:cBhvr>
                                        <p:cTn id="124" dur="1" fill="hold">
                                          <p:stCondLst>
                                            <p:cond delay="0"/>
                                          </p:stCondLst>
                                        </p:cTn>
                                        <p:tgtEl>
                                          <p:spTgt spid="59"/>
                                        </p:tgtEl>
                                        <p:attrNameLst>
                                          <p:attrName>style.visibility</p:attrName>
                                        </p:attrNameLst>
                                      </p:cBhvr>
                                      <p:to>
                                        <p:strVal val="visible"/>
                                      </p:to>
                                    </p:set>
                                    <p:anim calcmode="lin" valueType="num">
                                      <p:cBhvr additive="base">
                                        <p:cTn id="125" dur="500" fill="hold"/>
                                        <p:tgtEl>
                                          <p:spTgt spid="59"/>
                                        </p:tgtEl>
                                        <p:attrNameLst>
                                          <p:attrName>ppt_x</p:attrName>
                                        </p:attrNameLst>
                                      </p:cBhvr>
                                      <p:tavLst>
                                        <p:tav tm="0">
                                          <p:val>
                                            <p:strVal val="#ppt_x"/>
                                          </p:val>
                                        </p:tav>
                                        <p:tav tm="100000">
                                          <p:val>
                                            <p:strVal val="#ppt_x"/>
                                          </p:val>
                                        </p:tav>
                                      </p:tavLst>
                                    </p:anim>
                                    <p:anim calcmode="lin" valueType="num">
                                      <p:cBhvr additive="base">
                                        <p:cTn id="126" dur="500" fill="hold"/>
                                        <p:tgtEl>
                                          <p:spTgt spid="59"/>
                                        </p:tgtEl>
                                        <p:attrNameLst>
                                          <p:attrName>ppt_y</p:attrName>
                                        </p:attrNameLst>
                                      </p:cBhvr>
                                      <p:tavLst>
                                        <p:tav tm="0">
                                          <p:val>
                                            <p:strVal val="1+#ppt_h/2"/>
                                          </p:val>
                                        </p:tav>
                                        <p:tav tm="100000">
                                          <p:val>
                                            <p:strVal val="#ppt_y"/>
                                          </p:val>
                                        </p:tav>
                                      </p:tavLst>
                                    </p:anim>
                                  </p:childTnLst>
                                </p:cTn>
                              </p:par>
                            </p:childTnLst>
                          </p:cTn>
                        </p:par>
                        <p:par>
                          <p:cTn id="127" fill="hold">
                            <p:stCondLst>
                              <p:cond delay="7250"/>
                            </p:stCondLst>
                            <p:childTnLst>
                              <p:par>
                                <p:cTn id="128" presetID="2" presetClass="entr" presetSubtype="1" decel="100000" fill="hold" grpId="0" nodeType="afterEffect">
                                  <p:stCondLst>
                                    <p:cond delay="0"/>
                                  </p:stCondLst>
                                  <p:childTnLst>
                                    <p:set>
                                      <p:cBhvr>
                                        <p:cTn id="129" dur="1" fill="hold">
                                          <p:stCondLst>
                                            <p:cond delay="0"/>
                                          </p:stCondLst>
                                        </p:cTn>
                                        <p:tgtEl>
                                          <p:spTgt spid="60"/>
                                        </p:tgtEl>
                                        <p:attrNameLst>
                                          <p:attrName>style.visibility</p:attrName>
                                        </p:attrNameLst>
                                      </p:cBhvr>
                                      <p:to>
                                        <p:strVal val="visible"/>
                                      </p:to>
                                    </p:set>
                                    <p:anim calcmode="lin" valueType="num">
                                      <p:cBhvr additive="base">
                                        <p:cTn id="130" dur="750" fill="hold"/>
                                        <p:tgtEl>
                                          <p:spTgt spid="60"/>
                                        </p:tgtEl>
                                        <p:attrNameLst>
                                          <p:attrName>ppt_x</p:attrName>
                                        </p:attrNameLst>
                                      </p:cBhvr>
                                      <p:tavLst>
                                        <p:tav tm="0">
                                          <p:val>
                                            <p:strVal val="#ppt_x"/>
                                          </p:val>
                                        </p:tav>
                                        <p:tav tm="100000">
                                          <p:val>
                                            <p:strVal val="#ppt_x"/>
                                          </p:val>
                                        </p:tav>
                                      </p:tavLst>
                                    </p:anim>
                                    <p:anim calcmode="lin" valueType="num">
                                      <p:cBhvr additive="base">
                                        <p:cTn id="131" dur="750" fill="hold"/>
                                        <p:tgtEl>
                                          <p:spTgt spid="60"/>
                                        </p:tgtEl>
                                        <p:attrNameLst>
                                          <p:attrName>ppt_y</p:attrName>
                                        </p:attrNameLst>
                                      </p:cBhvr>
                                      <p:tavLst>
                                        <p:tav tm="0">
                                          <p:val>
                                            <p:strVal val="0-#ppt_h/2"/>
                                          </p:val>
                                        </p:tav>
                                        <p:tav tm="100000">
                                          <p:val>
                                            <p:strVal val="#ppt_y"/>
                                          </p:val>
                                        </p:tav>
                                      </p:tavLst>
                                    </p:anim>
                                  </p:childTnLst>
                                </p:cTn>
                              </p:par>
                              <p:par>
                                <p:cTn id="132" presetID="45" presetClass="entr" presetSubtype="0" fill="hold" grpId="1" nodeType="withEffect">
                                  <p:stCondLst>
                                    <p:cond delay="0"/>
                                  </p:stCondLst>
                                  <p:childTnLst>
                                    <p:set>
                                      <p:cBhvr>
                                        <p:cTn id="133" dur="1" fill="hold">
                                          <p:stCondLst>
                                            <p:cond delay="0"/>
                                          </p:stCondLst>
                                        </p:cTn>
                                        <p:tgtEl>
                                          <p:spTgt spid="60"/>
                                        </p:tgtEl>
                                        <p:attrNameLst>
                                          <p:attrName>style.visibility</p:attrName>
                                        </p:attrNameLst>
                                      </p:cBhvr>
                                      <p:to>
                                        <p:strVal val="visible"/>
                                      </p:to>
                                    </p:set>
                                    <p:animEffect transition="in" filter="fade">
                                      <p:cBhvr>
                                        <p:cTn id="134" dur="750"/>
                                        <p:tgtEl>
                                          <p:spTgt spid="60"/>
                                        </p:tgtEl>
                                      </p:cBhvr>
                                    </p:animEffect>
                                    <p:anim calcmode="lin" valueType="num">
                                      <p:cBhvr>
                                        <p:cTn id="135" dur="750" fill="hold"/>
                                        <p:tgtEl>
                                          <p:spTgt spid="60"/>
                                        </p:tgtEl>
                                        <p:attrNameLst>
                                          <p:attrName>ppt_w</p:attrName>
                                        </p:attrNameLst>
                                      </p:cBhvr>
                                      <p:tavLst>
                                        <p:tav tm="0" fmla="#ppt_w*sin(2.5*pi*$)">
                                          <p:val>
                                            <p:fltVal val="0"/>
                                          </p:val>
                                        </p:tav>
                                        <p:tav tm="100000">
                                          <p:val>
                                            <p:fltVal val="1"/>
                                          </p:val>
                                        </p:tav>
                                      </p:tavLst>
                                    </p:anim>
                                    <p:anim calcmode="lin" valueType="num">
                                      <p:cBhvr>
                                        <p:cTn id="136" dur="750" fill="hold"/>
                                        <p:tgtEl>
                                          <p:spTgt spid="60"/>
                                        </p:tgtEl>
                                        <p:attrNameLst>
                                          <p:attrName>ppt_h</p:attrName>
                                        </p:attrNameLst>
                                      </p:cBhvr>
                                      <p:tavLst>
                                        <p:tav tm="0">
                                          <p:val>
                                            <p:strVal val="#ppt_h"/>
                                          </p:val>
                                        </p:tav>
                                        <p:tav tm="100000">
                                          <p:val>
                                            <p:strVal val="#ppt_h"/>
                                          </p:val>
                                        </p:tav>
                                      </p:tavLst>
                                    </p:anim>
                                  </p:childTnLst>
                                </p:cTn>
                              </p:par>
                            </p:childTnLst>
                          </p:cTn>
                        </p:par>
                        <p:par>
                          <p:cTn id="137" fill="hold">
                            <p:stCondLst>
                              <p:cond delay="8000"/>
                            </p:stCondLst>
                            <p:childTnLst>
                              <p:par>
                                <p:cTn id="138" presetID="2" presetClass="entr" presetSubtype="2" decel="100000" fill="hold" grpId="0" nodeType="afterEffect">
                                  <p:stCondLst>
                                    <p:cond delay="0"/>
                                  </p:stCondLst>
                                  <p:iterate type="wd">
                                    <p:tmPct val="10000"/>
                                  </p:iterate>
                                  <p:childTnLst>
                                    <p:set>
                                      <p:cBhvr>
                                        <p:cTn id="139" dur="1" fill="hold">
                                          <p:stCondLst>
                                            <p:cond delay="0"/>
                                          </p:stCondLst>
                                        </p:cTn>
                                        <p:tgtEl>
                                          <p:spTgt spid="62">
                                            <p:txEl>
                                              <p:pRg st="0" end="0"/>
                                            </p:txEl>
                                          </p:spTgt>
                                        </p:tgtEl>
                                        <p:attrNameLst>
                                          <p:attrName>style.visibility</p:attrName>
                                        </p:attrNameLst>
                                      </p:cBhvr>
                                      <p:to>
                                        <p:strVal val="visible"/>
                                      </p:to>
                                    </p:set>
                                    <p:anim calcmode="lin" valueType="num">
                                      <p:cBhvr additive="base">
                                        <p:cTn id="140"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41" dur="500" fill="hold"/>
                                        <p:tgtEl>
                                          <p:spTgt spid="62">
                                            <p:txEl>
                                              <p:pRg st="0" end="0"/>
                                            </p:txEl>
                                          </p:spTgt>
                                        </p:tgtEl>
                                        <p:attrNameLst>
                                          <p:attrName>ppt_y</p:attrName>
                                        </p:attrNameLst>
                                      </p:cBhvr>
                                      <p:tavLst>
                                        <p:tav tm="0">
                                          <p:val>
                                            <p:strVal val="#ppt_y"/>
                                          </p:val>
                                        </p:tav>
                                        <p:tav tm="100000">
                                          <p:val>
                                            <p:strVal val="#ppt_y"/>
                                          </p:val>
                                        </p:tav>
                                      </p:tavLst>
                                    </p:anim>
                                  </p:childTnLst>
                                </p:cTn>
                              </p:par>
                              <p:par>
                                <p:cTn id="142" presetID="2" presetClass="entr" presetSubtype="4" decel="100000" fill="hold" grpId="0" nodeType="withEffect">
                                  <p:stCondLst>
                                    <p:cond delay="0"/>
                                  </p:stCondLst>
                                  <p:childTnLst>
                                    <p:set>
                                      <p:cBhvr>
                                        <p:cTn id="143" dur="1" fill="hold">
                                          <p:stCondLst>
                                            <p:cond delay="0"/>
                                          </p:stCondLst>
                                        </p:cTn>
                                        <p:tgtEl>
                                          <p:spTgt spid="63">
                                            <p:txEl>
                                              <p:pRg st="0" end="0"/>
                                            </p:txEl>
                                          </p:spTgt>
                                        </p:tgtEl>
                                        <p:attrNameLst>
                                          <p:attrName>style.visibility</p:attrName>
                                        </p:attrNameLst>
                                      </p:cBhvr>
                                      <p:to>
                                        <p:strVal val="visible"/>
                                      </p:to>
                                    </p:set>
                                    <p:anim calcmode="lin" valueType="num">
                                      <p:cBhvr additive="base">
                                        <p:cTn id="144"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45"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146" presetID="2" presetClass="entr" presetSubtype="4" decel="100000" fill="hold" grpId="0" nodeType="withEffect">
                                  <p:stCondLst>
                                    <p:cond delay="0"/>
                                  </p:stCondLst>
                                  <p:childTnLst>
                                    <p:set>
                                      <p:cBhvr>
                                        <p:cTn id="147" dur="1" fill="hold">
                                          <p:stCondLst>
                                            <p:cond delay="0"/>
                                          </p:stCondLst>
                                        </p:cTn>
                                        <p:tgtEl>
                                          <p:spTgt spid="64"/>
                                        </p:tgtEl>
                                        <p:attrNameLst>
                                          <p:attrName>style.visibility</p:attrName>
                                        </p:attrNameLst>
                                      </p:cBhvr>
                                      <p:to>
                                        <p:strVal val="visible"/>
                                      </p:to>
                                    </p:set>
                                    <p:anim calcmode="lin" valueType="num">
                                      <p:cBhvr additive="base">
                                        <p:cTn id="148" dur="500" fill="hold"/>
                                        <p:tgtEl>
                                          <p:spTgt spid="64"/>
                                        </p:tgtEl>
                                        <p:attrNameLst>
                                          <p:attrName>ppt_x</p:attrName>
                                        </p:attrNameLst>
                                      </p:cBhvr>
                                      <p:tavLst>
                                        <p:tav tm="0">
                                          <p:val>
                                            <p:strVal val="#ppt_x"/>
                                          </p:val>
                                        </p:tav>
                                        <p:tav tm="100000">
                                          <p:val>
                                            <p:strVal val="#ppt_x"/>
                                          </p:val>
                                        </p:tav>
                                      </p:tavLst>
                                    </p:anim>
                                    <p:anim calcmode="lin" valueType="num">
                                      <p:cBhvr additive="base">
                                        <p:cTn id="149"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1" grpId="1" animBg="1"/>
      <p:bldP spid="4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5" grpId="1" animBg="1"/>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animBg="1"/>
      <p:bldP spid="50" grpId="1" animBg="1"/>
      <p:bldP spid="5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5" grpId="1" animBg="1"/>
      <p:bldP spid="5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animBg="1"/>
      <p:bldP spid="60" grpId="1" animBg="1"/>
      <p:bldP spid="6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4" decel="10000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ig Image &amp; 4 Items">
    <p:spTree>
      <p:nvGrpSpPr>
        <p:cNvPr id="1" name=""/>
        <p:cNvGrpSpPr/>
        <p:nvPr/>
      </p:nvGrpSpPr>
      <p:grpSpPr>
        <a:xfrm>
          <a:off x="0" y="0"/>
          <a:ext cx="0" cy="0"/>
          <a:chOff x="0" y="0"/>
          <a:chExt cx="0" cy="0"/>
        </a:xfrm>
      </p:grpSpPr>
      <p:sp>
        <p:nvSpPr>
          <p:cNvPr id="41" name="正方形/長方形 40"/>
          <p:cNvSpPr/>
          <p:nvPr userDrawn="1"/>
        </p:nvSpPr>
        <p:spPr>
          <a:xfrm>
            <a:off x="0" y="1"/>
            <a:ext cx="6094678" cy="6857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 name="フッター プレースホルダー 2"/>
          <p:cNvSpPr>
            <a:spLocks noGrp="1"/>
          </p:cNvSpPr>
          <p:nvPr>
            <p:ph type="ftr" sz="quarter" idx="10"/>
          </p:nvPr>
        </p:nvSpPr>
        <p:spPr>
          <a:xfrm>
            <a:off x="7006056" y="6309600"/>
            <a:ext cx="3860297" cy="365125"/>
          </a:xfrm>
          <a:prstGeom prst="rect">
            <a:avLst/>
          </a:prstGeom>
        </p:spPr>
        <p:txBody>
          <a:bodyPr/>
          <a:lstStyle/>
          <a:p>
            <a:r>
              <a:rPr lang="en-US" altLang="ja-JP"/>
              <a:t>The Power of PowerPoint | thepopp.com</a:t>
            </a:r>
            <a:endParaRPr lang="ja-JP" altLang="en-US" dirty="0"/>
          </a:p>
        </p:txBody>
      </p:sp>
      <p:sp>
        <p:nvSpPr>
          <p:cNvPr id="5" name="図プレースホルダー 3"/>
          <p:cNvSpPr>
            <a:spLocks noGrp="1"/>
          </p:cNvSpPr>
          <p:nvPr>
            <p:ph type="pic" sz="quarter" idx="12" hasCustomPrompt="1"/>
          </p:nvPr>
        </p:nvSpPr>
        <p:spPr>
          <a:xfrm>
            <a:off x="0" y="0"/>
            <a:ext cx="5999200" cy="6858000"/>
          </a:xfrm>
          <a:prstGeom prst="rect">
            <a:avLst/>
          </a:prstGeom>
          <a:noFill/>
        </p:spPr>
        <p:txBody>
          <a:bodyPr/>
          <a:lstStyle>
            <a:lvl1pPr>
              <a:defRPr/>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6287219" y="164638"/>
            <a:ext cx="5327075" cy="80210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7" name="テキスト プレースホルダー 6"/>
          <p:cNvSpPr>
            <a:spLocks noGrp="1"/>
          </p:cNvSpPr>
          <p:nvPr>
            <p:ph type="body" sz="quarter" idx="13" hasCustomPrompt="1"/>
          </p:nvPr>
        </p:nvSpPr>
        <p:spPr>
          <a:xfrm>
            <a:off x="6335223" y="1028734"/>
            <a:ext cx="5279072" cy="336037"/>
          </a:xfrm>
          <a:prstGeom prst="rect">
            <a:avLst/>
          </a:prstGeo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6383226" y="932723"/>
            <a:ext cx="2160146"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 name="テキスト プレースホルダー 5"/>
          <p:cNvSpPr>
            <a:spLocks noGrp="1"/>
          </p:cNvSpPr>
          <p:nvPr>
            <p:ph type="body" sz="quarter" idx="14" hasCustomPrompt="1"/>
          </p:nvPr>
        </p:nvSpPr>
        <p:spPr>
          <a:xfrm>
            <a:off x="5663177" y="1604798"/>
            <a:ext cx="720049" cy="480053"/>
          </a:xfrm>
          <a:prstGeom prst="rect">
            <a:avLst/>
          </a:prstGeom>
          <a:solidFill>
            <a:schemeClr val="accent1"/>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1" name="直角三角形 10"/>
          <p:cNvSpPr/>
          <p:nvPr userDrawn="1"/>
        </p:nvSpPr>
        <p:spPr>
          <a:xfrm rot="5400000">
            <a:off x="6142940" y="2036588"/>
            <a:ext cx="192023" cy="288548"/>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テキスト プレースホルダー 6"/>
          <p:cNvSpPr>
            <a:spLocks noGrp="1"/>
          </p:cNvSpPr>
          <p:nvPr>
            <p:ph type="body" sz="quarter" idx="23" hasCustomPrompt="1"/>
          </p:nvPr>
        </p:nvSpPr>
        <p:spPr>
          <a:xfrm>
            <a:off x="5807187" y="1527544"/>
            <a:ext cx="432029" cy="672075"/>
          </a:xfrm>
          <a:prstGeom prst="rect">
            <a:avLst/>
          </a:prstGeom>
        </p:spPr>
        <p:txBody>
          <a:bodyPr anchor="t">
            <a:noAutofit/>
          </a:bodyPr>
          <a:lstStyle>
            <a:lvl1pPr algn="ctr">
              <a:defRPr sz="2933"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14" name="テキスト プレースホルダー 6"/>
          <p:cNvSpPr>
            <a:spLocks noGrp="1"/>
          </p:cNvSpPr>
          <p:nvPr>
            <p:ph type="body" sz="quarter" idx="20" hasCustomPrompt="1"/>
          </p:nvPr>
        </p:nvSpPr>
        <p:spPr>
          <a:xfrm>
            <a:off x="6456300" y="1604798"/>
            <a:ext cx="5157994" cy="480053"/>
          </a:xfrm>
          <a:prstGeom prst="rect">
            <a:avLst/>
          </a:prstGeom>
        </p:spPr>
        <p:txBody>
          <a:bodyPr anchor="t">
            <a:noAutofit/>
          </a:bodyPr>
          <a:lstStyle>
            <a:lvl1pPr algn="l">
              <a:defRPr sz="2133"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24" hasCustomPrompt="1"/>
          </p:nvPr>
        </p:nvSpPr>
        <p:spPr>
          <a:xfrm>
            <a:off x="6479232" y="2132856"/>
            <a:ext cx="5135062" cy="384043"/>
          </a:xfrm>
          <a:prstGeom prst="rect">
            <a:avLst/>
          </a:prstGeom>
        </p:spPr>
        <p:txBody>
          <a:bodyPr anchor="t">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16" name="正方形/長方形 15"/>
          <p:cNvSpPr/>
          <p:nvPr userDrawn="1"/>
        </p:nvSpPr>
        <p:spPr>
          <a:xfrm>
            <a:off x="6575239" y="2084851"/>
            <a:ext cx="2160146"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テキスト プレースホルダー 5"/>
          <p:cNvSpPr>
            <a:spLocks noGrp="1"/>
          </p:cNvSpPr>
          <p:nvPr>
            <p:ph type="body" sz="quarter" idx="25" hasCustomPrompt="1"/>
          </p:nvPr>
        </p:nvSpPr>
        <p:spPr>
          <a:xfrm>
            <a:off x="5655085" y="2761722"/>
            <a:ext cx="720049" cy="480053"/>
          </a:xfrm>
          <a:prstGeom prst="rect">
            <a:avLst/>
          </a:prstGeom>
          <a:solidFill>
            <a:schemeClr val="accent3"/>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24" name="直角三角形 23"/>
          <p:cNvSpPr/>
          <p:nvPr userDrawn="1"/>
        </p:nvSpPr>
        <p:spPr>
          <a:xfrm rot="5400000">
            <a:off x="6134849" y="3193513"/>
            <a:ext cx="192023" cy="288548"/>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5" name="テキスト プレースホルダー 6"/>
          <p:cNvSpPr>
            <a:spLocks noGrp="1"/>
          </p:cNvSpPr>
          <p:nvPr>
            <p:ph type="body" sz="quarter" idx="26" hasCustomPrompt="1"/>
          </p:nvPr>
        </p:nvSpPr>
        <p:spPr>
          <a:xfrm>
            <a:off x="5799095" y="2684469"/>
            <a:ext cx="432029" cy="672075"/>
          </a:xfrm>
          <a:prstGeom prst="rect">
            <a:avLst/>
          </a:prstGeom>
        </p:spPr>
        <p:txBody>
          <a:bodyPr anchor="t">
            <a:noAutofit/>
          </a:bodyPr>
          <a:lstStyle>
            <a:lvl1pPr algn="ctr">
              <a:defRPr sz="2933"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26" name="テキスト プレースホルダー 6"/>
          <p:cNvSpPr>
            <a:spLocks noGrp="1"/>
          </p:cNvSpPr>
          <p:nvPr>
            <p:ph type="body" sz="quarter" idx="27" hasCustomPrompt="1"/>
          </p:nvPr>
        </p:nvSpPr>
        <p:spPr>
          <a:xfrm>
            <a:off x="6448208" y="2761722"/>
            <a:ext cx="5157994" cy="480053"/>
          </a:xfrm>
          <a:prstGeom prst="rect">
            <a:avLst/>
          </a:prstGeom>
        </p:spPr>
        <p:txBody>
          <a:bodyPr anchor="t">
            <a:noAutofit/>
          </a:bodyPr>
          <a:lstStyle>
            <a:lvl1pPr algn="l">
              <a:defRPr sz="2133"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8" hasCustomPrompt="1"/>
          </p:nvPr>
        </p:nvSpPr>
        <p:spPr>
          <a:xfrm>
            <a:off x="6471140" y="3289780"/>
            <a:ext cx="5135062" cy="384043"/>
          </a:xfrm>
          <a:prstGeom prst="rect">
            <a:avLst/>
          </a:prstGeom>
        </p:spPr>
        <p:txBody>
          <a:bodyPr anchor="t">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8" name="正方形/長方形 27"/>
          <p:cNvSpPr/>
          <p:nvPr userDrawn="1"/>
        </p:nvSpPr>
        <p:spPr>
          <a:xfrm>
            <a:off x="6567147" y="3241776"/>
            <a:ext cx="2160146"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9" name="テキスト プレースホルダー 5"/>
          <p:cNvSpPr>
            <a:spLocks noGrp="1"/>
          </p:cNvSpPr>
          <p:nvPr>
            <p:ph type="body" sz="quarter" idx="29" hasCustomPrompt="1"/>
          </p:nvPr>
        </p:nvSpPr>
        <p:spPr>
          <a:xfrm>
            <a:off x="5663177" y="3856252"/>
            <a:ext cx="720049" cy="480053"/>
          </a:xfrm>
          <a:prstGeom prst="rect">
            <a:avLst/>
          </a:prstGeom>
          <a:solidFill>
            <a:schemeClr val="accent2"/>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30" name="直角三角形 29"/>
          <p:cNvSpPr/>
          <p:nvPr userDrawn="1"/>
        </p:nvSpPr>
        <p:spPr>
          <a:xfrm rot="5400000">
            <a:off x="6142940" y="4288042"/>
            <a:ext cx="192023" cy="28854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1" name="テキスト プレースホルダー 6"/>
          <p:cNvSpPr>
            <a:spLocks noGrp="1"/>
          </p:cNvSpPr>
          <p:nvPr>
            <p:ph type="body" sz="quarter" idx="30" hasCustomPrompt="1"/>
          </p:nvPr>
        </p:nvSpPr>
        <p:spPr>
          <a:xfrm>
            <a:off x="5807187" y="3778998"/>
            <a:ext cx="432029" cy="672075"/>
          </a:xfrm>
          <a:prstGeom prst="rect">
            <a:avLst/>
          </a:prstGeom>
        </p:spPr>
        <p:txBody>
          <a:bodyPr anchor="t">
            <a:noAutofit/>
          </a:bodyPr>
          <a:lstStyle>
            <a:lvl1pPr algn="ctr">
              <a:defRPr sz="2933"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32" name="テキスト プレースホルダー 6"/>
          <p:cNvSpPr>
            <a:spLocks noGrp="1"/>
          </p:cNvSpPr>
          <p:nvPr>
            <p:ph type="body" sz="quarter" idx="31" hasCustomPrompt="1"/>
          </p:nvPr>
        </p:nvSpPr>
        <p:spPr>
          <a:xfrm>
            <a:off x="6456300" y="3856252"/>
            <a:ext cx="5157994" cy="480053"/>
          </a:xfrm>
          <a:prstGeom prst="rect">
            <a:avLst/>
          </a:prstGeom>
        </p:spPr>
        <p:txBody>
          <a:bodyPr anchor="t">
            <a:noAutofit/>
          </a:bodyPr>
          <a:lstStyle>
            <a:lvl1pPr algn="l">
              <a:defRPr sz="2133"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32" hasCustomPrompt="1"/>
          </p:nvPr>
        </p:nvSpPr>
        <p:spPr>
          <a:xfrm>
            <a:off x="6479232" y="4384310"/>
            <a:ext cx="5135062" cy="384043"/>
          </a:xfrm>
          <a:prstGeom prst="rect">
            <a:avLst/>
          </a:prstGeom>
        </p:spPr>
        <p:txBody>
          <a:bodyPr anchor="t">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6575239" y="4336305"/>
            <a:ext cx="2160146"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5" name="テキスト プレースホルダー 5"/>
          <p:cNvSpPr>
            <a:spLocks noGrp="1"/>
          </p:cNvSpPr>
          <p:nvPr>
            <p:ph type="body" sz="quarter" idx="33" hasCustomPrompt="1"/>
          </p:nvPr>
        </p:nvSpPr>
        <p:spPr>
          <a:xfrm>
            <a:off x="5659389" y="5013176"/>
            <a:ext cx="720049" cy="480053"/>
          </a:xfrm>
          <a:prstGeom prst="rect">
            <a:avLst/>
          </a:prstGeom>
          <a:solidFill>
            <a:schemeClr val="accent4"/>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36" name="直角三角形 35"/>
          <p:cNvSpPr/>
          <p:nvPr userDrawn="1"/>
        </p:nvSpPr>
        <p:spPr>
          <a:xfrm rot="5400000">
            <a:off x="6139153" y="5444967"/>
            <a:ext cx="192023" cy="288548"/>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7" name="テキスト プレースホルダー 6"/>
          <p:cNvSpPr>
            <a:spLocks noGrp="1"/>
          </p:cNvSpPr>
          <p:nvPr>
            <p:ph type="body" sz="quarter" idx="34" hasCustomPrompt="1"/>
          </p:nvPr>
        </p:nvSpPr>
        <p:spPr>
          <a:xfrm>
            <a:off x="5803399" y="4935923"/>
            <a:ext cx="432029" cy="672075"/>
          </a:xfrm>
          <a:prstGeom prst="rect">
            <a:avLst/>
          </a:prstGeom>
        </p:spPr>
        <p:txBody>
          <a:bodyPr anchor="t">
            <a:noAutofit/>
          </a:bodyPr>
          <a:lstStyle>
            <a:lvl1pPr algn="ctr">
              <a:defRPr sz="2933"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38" name="テキスト プレースホルダー 6"/>
          <p:cNvSpPr>
            <a:spLocks noGrp="1"/>
          </p:cNvSpPr>
          <p:nvPr>
            <p:ph type="body" sz="quarter" idx="35" hasCustomPrompt="1"/>
          </p:nvPr>
        </p:nvSpPr>
        <p:spPr>
          <a:xfrm>
            <a:off x="6452512" y="5013176"/>
            <a:ext cx="5157994" cy="480053"/>
          </a:xfrm>
          <a:prstGeom prst="rect">
            <a:avLst/>
          </a:prstGeom>
        </p:spPr>
        <p:txBody>
          <a:bodyPr anchor="t">
            <a:noAutofit/>
          </a:bodyPr>
          <a:lstStyle>
            <a:lvl1pPr algn="l">
              <a:defRPr sz="2133"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36" hasCustomPrompt="1"/>
          </p:nvPr>
        </p:nvSpPr>
        <p:spPr>
          <a:xfrm>
            <a:off x="6475444" y="5541235"/>
            <a:ext cx="5135062" cy="384043"/>
          </a:xfrm>
          <a:prstGeom prst="rect">
            <a:avLst/>
          </a:prstGeom>
        </p:spPr>
        <p:txBody>
          <a:bodyPr anchor="t">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40" name="正方形/長方形 39"/>
          <p:cNvSpPr/>
          <p:nvPr userDrawn="1"/>
        </p:nvSpPr>
        <p:spPr>
          <a:xfrm>
            <a:off x="6571451" y="5493230"/>
            <a:ext cx="2160146"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2" name="スライド番号プレースホルダー 5"/>
          <p:cNvSpPr>
            <a:spLocks noGrp="1"/>
          </p:cNvSpPr>
          <p:nvPr>
            <p:ph type="sldNum" sz="quarter" idx="4"/>
          </p:nvPr>
        </p:nvSpPr>
        <p:spPr>
          <a:xfrm>
            <a:off x="11423567" y="6288526"/>
            <a:ext cx="720049" cy="365125"/>
          </a:xfrm>
          <a:prstGeom prst="rect">
            <a:avLst/>
          </a:prstGeom>
        </p:spPr>
        <p:txBody>
          <a:bodyPr vert="horz" lIns="163275" tIns="81638" rIns="163275" bIns="81638" rtlCol="0" anchor="ctr"/>
          <a:lstStyle>
            <a:lvl1pPr algn="ctr">
              <a:defRPr sz="1866">
                <a:solidFill>
                  <a:schemeClr val="bg1"/>
                </a:solidFill>
              </a:defRPr>
            </a:lvl1p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2332082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 presetClass="entr" presetSubtype="1" decel="100000"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750"/>
                            </p:stCondLst>
                            <p:childTnLst>
                              <p:par>
                                <p:cTn id="16" presetID="2" presetClass="entr" presetSubtype="2"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2750"/>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250"/>
                                        <p:tgtEl>
                                          <p:spTgt spid="11"/>
                                        </p:tgtEl>
                                      </p:cBhvr>
                                    </p:animEffect>
                                  </p:childTnLst>
                                </p:cTn>
                              </p:par>
                            </p:childTnLst>
                          </p:cTn>
                        </p:par>
                        <p:par>
                          <p:cTn id="34" fill="hold">
                            <p:stCondLst>
                              <p:cond delay="3000"/>
                            </p:stCondLst>
                            <p:childTnLst>
                              <p:par>
                                <p:cTn id="35" presetID="2" presetClass="entr" presetSubtype="2"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2" decel="10000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1+#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par>
                          <p:cTn id="54" fill="hold">
                            <p:stCondLst>
                              <p:cond delay="4000"/>
                            </p:stCondLst>
                            <p:childTnLst>
                              <p:par>
                                <p:cTn id="55" presetID="22" presetClass="entr" presetSubtype="1"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up)">
                                      <p:cBhvr>
                                        <p:cTn id="57" dur="250"/>
                                        <p:tgtEl>
                                          <p:spTgt spid="24"/>
                                        </p:tgtEl>
                                      </p:cBhvr>
                                    </p:animEffect>
                                  </p:childTnLst>
                                </p:cTn>
                              </p:par>
                            </p:childTnLst>
                          </p:cTn>
                        </p:par>
                        <p:par>
                          <p:cTn id="58" fill="hold">
                            <p:stCondLst>
                              <p:cond delay="4250"/>
                            </p:stCondLst>
                            <p:childTnLst>
                              <p:par>
                                <p:cTn id="59" presetID="2" presetClass="entr" presetSubtype="2" decel="100000" fill="hold" grpId="0" nodeType="afterEffect">
                                  <p:stCondLst>
                                    <p:cond delay="0"/>
                                  </p:stCondLst>
                                  <p:childTnLst>
                                    <p:set>
                                      <p:cBhvr>
                                        <p:cTn id="60" dur="1" fill="hold">
                                          <p:stCondLst>
                                            <p:cond delay="0"/>
                                          </p:stCondLst>
                                        </p:cTn>
                                        <p:tgtEl>
                                          <p:spTgt spid="26">
                                            <p:txEl>
                                              <p:pRg st="0" end="0"/>
                                            </p:txEl>
                                          </p:spTgt>
                                        </p:tgtEl>
                                        <p:attrNameLst>
                                          <p:attrName>style.visibility</p:attrName>
                                        </p:attrNameLst>
                                      </p:cBhvr>
                                      <p:to>
                                        <p:strVal val="visible"/>
                                      </p:to>
                                    </p:set>
                                    <p:anim calcmode="lin" valueType="num">
                                      <p:cBhvr additive="base">
                                        <p:cTn id="6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6">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4" decel="100000" fill="hold" grpId="0" nodeType="withEffect">
                                  <p:stCondLst>
                                    <p:cond delay="0"/>
                                  </p:stCondLst>
                                  <p:childTnLst>
                                    <p:set>
                                      <p:cBhvr>
                                        <p:cTn id="64" dur="1" fill="hold">
                                          <p:stCondLst>
                                            <p:cond delay="0"/>
                                          </p:stCondLst>
                                        </p:cTn>
                                        <p:tgtEl>
                                          <p:spTgt spid="27">
                                            <p:txEl>
                                              <p:pRg st="0" end="0"/>
                                            </p:txEl>
                                          </p:spTgt>
                                        </p:tgtEl>
                                        <p:attrNameLst>
                                          <p:attrName>style.visibility</p:attrName>
                                        </p:attrNameLst>
                                      </p:cBhvr>
                                      <p:to>
                                        <p:strVal val="visible"/>
                                      </p:to>
                                    </p:set>
                                    <p:anim calcmode="lin" valueType="num">
                                      <p:cBhvr additive="base">
                                        <p:cTn id="65"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2" decel="10000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1+#ppt_w/2"/>
                                          </p:val>
                                        </p:tav>
                                        <p:tav tm="100000">
                                          <p:val>
                                            <p:strVal val="#ppt_x"/>
                                          </p:val>
                                        </p:tav>
                                      </p:tavLst>
                                    </p:anim>
                                    <p:anim calcmode="lin" valueType="num">
                                      <p:cBhvr additive="base">
                                        <p:cTn id="70" dur="500" fill="hold"/>
                                        <p:tgtEl>
                                          <p:spTgt spid="28"/>
                                        </p:tgtEl>
                                        <p:attrNameLst>
                                          <p:attrName>ppt_y</p:attrName>
                                        </p:attrNameLst>
                                      </p:cBhvr>
                                      <p:tavLst>
                                        <p:tav tm="0">
                                          <p:val>
                                            <p:strVal val="#ppt_y"/>
                                          </p:val>
                                        </p:tav>
                                        <p:tav tm="100000">
                                          <p:val>
                                            <p:strVal val="#ppt_y"/>
                                          </p:val>
                                        </p:tav>
                                      </p:tavLst>
                                    </p:anim>
                                  </p:childTnLst>
                                </p:cTn>
                              </p:par>
                            </p:childTnLst>
                          </p:cTn>
                        </p:par>
                        <p:par>
                          <p:cTn id="71" fill="hold">
                            <p:stCondLst>
                              <p:cond delay="4750"/>
                            </p:stCondLst>
                            <p:childTnLst>
                              <p:par>
                                <p:cTn id="72" presetID="22" presetClass="entr" presetSubtype="8"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left)">
                                      <p:cBhvr>
                                        <p:cTn id="74" dur="500"/>
                                        <p:tgtEl>
                                          <p:spTgt spid="2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childTnLst>
                          </p:cTn>
                        </p:par>
                        <p:par>
                          <p:cTn id="78" fill="hold">
                            <p:stCondLst>
                              <p:cond delay="525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250"/>
                                        <p:tgtEl>
                                          <p:spTgt spid="30"/>
                                        </p:tgtEl>
                                      </p:cBhvr>
                                    </p:animEffect>
                                  </p:childTnLst>
                                </p:cTn>
                              </p:par>
                            </p:childTnLst>
                          </p:cTn>
                        </p:par>
                        <p:par>
                          <p:cTn id="82" fill="hold">
                            <p:stCondLst>
                              <p:cond delay="5500"/>
                            </p:stCondLst>
                            <p:childTnLst>
                              <p:par>
                                <p:cTn id="83" presetID="2" presetClass="entr" presetSubtype="2" decel="100000" fill="hold" grpId="0" nodeType="afterEffect">
                                  <p:stCondLst>
                                    <p:cond delay="0"/>
                                  </p:stCondLst>
                                  <p:childTnLst>
                                    <p:set>
                                      <p:cBhvr>
                                        <p:cTn id="84" dur="1" fill="hold">
                                          <p:stCondLst>
                                            <p:cond delay="0"/>
                                          </p:stCondLst>
                                        </p:cTn>
                                        <p:tgtEl>
                                          <p:spTgt spid="32">
                                            <p:txEl>
                                              <p:pRg st="0" end="0"/>
                                            </p:txEl>
                                          </p:spTgt>
                                        </p:tgtEl>
                                        <p:attrNameLst>
                                          <p:attrName>style.visibility</p:attrName>
                                        </p:attrNameLst>
                                      </p:cBhvr>
                                      <p:to>
                                        <p:strVal val="visible"/>
                                      </p:to>
                                    </p:set>
                                    <p:anim calcmode="lin" valueType="num">
                                      <p:cBhvr additive="base">
                                        <p:cTn id="85"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32">
                                            <p:txEl>
                                              <p:pRg st="0" end="0"/>
                                            </p:txEl>
                                          </p:spTgt>
                                        </p:tgtEl>
                                        <p:attrNameLst>
                                          <p:attrName>ppt_y</p:attrName>
                                        </p:attrNameLst>
                                      </p:cBhvr>
                                      <p:tavLst>
                                        <p:tav tm="0">
                                          <p:val>
                                            <p:strVal val="#ppt_y"/>
                                          </p:val>
                                        </p:tav>
                                        <p:tav tm="100000">
                                          <p:val>
                                            <p:strVal val="#ppt_y"/>
                                          </p:val>
                                        </p:tav>
                                      </p:tavLst>
                                    </p:anim>
                                  </p:childTnLst>
                                </p:cTn>
                              </p:par>
                              <p:par>
                                <p:cTn id="87" presetID="2" presetClass="entr" presetSubtype="4" decel="100000" fill="hold" grpId="0" nodeType="withEffect">
                                  <p:stCondLst>
                                    <p:cond delay="0"/>
                                  </p:stCondLst>
                                  <p:childTnLst>
                                    <p:set>
                                      <p:cBhvr>
                                        <p:cTn id="88" dur="1" fill="hold">
                                          <p:stCondLst>
                                            <p:cond delay="0"/>
                                          </p:stCondLst>
                                        </p:cTn>
                                        <p:tgtEl>
                                          <p:spTgt spid="33">
                                            <p:txEl>
                                              <p:pRg st="0" end="0"/>
                                            </p:txEl>
                                          </p:spTgt>
                                        </p:tgtEl>
                                        <p:attrNameLst>
                                          <p:attrName>style.visibility</p:attrName>
                                        </p:attrNameLst>
                                      </p:cBhvr>
                                      <p:to>
                                        <p:strVal val="visible"/>
                                      </p:to>
                                    </p:set>
                                    <p:anim calcmode="lin" valueType="num">
                                      <p:cBhvr additive="base">
                                        <p:cTn id="89"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1" presetID="2" presetClass="entr" presetSubtype="2" decel="100000"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500" fill="hold"/>
                                        <p:tgtEl>
                                          <p:spTgt spid="34"/>
                                        </p:tgtEl>
                                        <p:attrNameLst>
                                          <p:attrName>ppt_x</p:attrName>
                                        </p:attrNameLst>
                                      </p:cBhvr>
                                      <p:tavLst>
                                        <p:tav tm="0">
                                          <p:val>
                                            <p:strVal val="1+#ppt_w/2"/>
                                          </p:val>
                                        </p:tav>
                                        <p:tav tm="100000">
                                          <p:val>
                                            <p:strVal val="#ppt_x"/>
                                          </p:val>
                                        </p:tav>
                                      </p:tavLst>
                                    </p:anim>
                                    <p:anim calcmode="lin" valueType="num">
                                      <p:cBhvr additive="base">
                                        <p:cTn id="94" dur="500" fill="hold"/>
                                        <p:tgtEl>
                                          <p:spTgt spid="34"/>
                                        </p:tgtEl>
                                        <p:attrNameLst>
                                          <p:attrName>ppt_y</p:attrName>
                                        </p:attrNameLst>
                                      </p:cBhvr>
                                      <p:tavLst>
                                        <p:tav tm="0">
                                          <p:val>
                                            <p:strVal val="#ppt_y"/>
                                          </p:val>
                                        </p:tav>
                                        <p:tav tm="100000">
                                          <p:val>
                                            <p:strVal val="#ppt_y"/>
                                          </p:val>
                                        </p:tav>
                                      </p:tavLst>
                                    </p:anim>
                                  </p:childTnLst>
                                </p:cTn>
                              </p:par>
                            </p:childTnLst>
                          </p:cTn>
                        </p:par>
                        <p:par>
                          <p:cTn id="95" fill="hold">
                            <p:stCondLst>
                              <p:cond delay="6000"/>
                            </p:stCondLst>
                            <p:childTnLst>
                              <p:par>
                                <p:cTn id="96" presetID="22" presetClass="entr" presetSubtype="8"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wipe(left)">
                                      <p:cBhvr>
                                        <p:cTn id="98" dur="500"/>
                                        <p:tgtEl>
                                          <p:spTgt spid="35"/>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left)">
                                      <p:cBhvr>
                                        <p:cTn id="101" dur="500"/>
                                        <p:tgtEl>
                                          <p:spTgt spid="37"/>
                                        </p:tgtEl>
                                      </p:cBhvr>
                                    </p:animEffect>
                                  </p:childTnLst>
                                </p:cTn>
                              </p:par>
                            </p:childTnLst>
                          </p:cTn>
                        </p:par>
                        <p:par>
                          <p:cTn id="102" fill="hold">
                            <p:stCondLst>
                              <p:cond delay="6500"/>
                            </p:stCondLst>
                            <p:childTnLst>
                              <p:par>
                                <p:cTn id="103" presetID="22" presetClass="entr" presetSubtype="1"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up)">
                                      <p:cBhvr>
                                        <p:cTn id="105" dur="250"/>
                                        <p:tgtEl>
                                          <p:spTgt spid="36"/>
                                        </p:tgtEl>
                                      </p:cBhvr>
                                    </p:animEffect>
                                  </p:childTnLst>
                                </p:cTn>
                              </p:par>
                            </p:childTnLst>
                          </p:cTn>
                        </p:par>
                        <p:par>
                          <p:cTn id="106" fill="hold">
                            <p:stCondLst>
                              <p:cond delay="6750"/>
                            </p:stCondLst>
                            <p:childTnLst>
                              <p:par>
                                <p:cTn id="107" presetID="2" presetClass="entr" presetSubtype="2" decel="100000" fill="hold" grpId="0" nodeType="afterEffect">
                                  <p:stCondLst>
                                    <p:cond delay="0"/>
                                  </p:stCondLst>
                                  <p:childTnLst>
                                    <p:set>
                                      <p:cBhvr>
                                        <p:cTn id="108" dur="1" fill="hold">
                                          <p:stCondLst>
                                            <p:cond delay="0"/>
                                          </p:stCondLst>
                                        </p:cTn>
                                        <p:tgtEl>
                                          <p:spTgt spid="38">
                                            <p:txEl>
                                              <p:pRg st="0" end="0"/>
                                            </p:txEl>
                                          </p:spTgt>
                                        </p:tgtEl>
                                        <p:attrNameLst>
                                          <p:attrName>style.visibility</p:attrName>
                                        </p:attrNameLst>
                                      </p:cBhvr>
                                      <p:to>
                                        <p:strVal val="visible"/>
                                      </p:to>
                                    </p:set>
                                    <p:anim calcmode="lin" valueType="num">
                                      <p:cBhvr additive="base">
                                        <p:cTn id="109"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8">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4" decel="100000" fill="hold" grpId="0" nodeType="withEffect">
                                  <p:stCondLst>
                                    <p:cond delay="0"/>
                                  </p:stCondLst>
                                  <p:childTnLst>
                                    <p:set>
                                      <p:cBhvr>
                                        <p:cTn id="112" dur="1" fill="hold">
                                          <p:stCondLst>
                                            <p:cond delay="0"/>
                                          </p:stCondLst>
                                        </p:cTn>
                                        <p:tgtEl>
                                          <p:spTgt spid="39">
                                            <p:txEl>
                                              <p:pRg st="0" end="0"/>
                                            </p:txEl>
                                          </p:spTgt>
                                        </p:tgtEl>
                                        <p:attrNameLst>
                                          <p:attrName>style.visibility</p:attrName>
                                        </p:attrNameLst>
                                      </p:cBhvr>
                                      <p:to>
                                        <p:strVal val="visible"/>
                                      </p:to>
                                    </p:set>
                                    <p:anim calcmode="lin" valueType="num">
                                      <p:cBhvr additive="base">
                                        <p:cTn id="113"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15" presetID="2" presetClass="entr" presetSubtype="2" decel="100000" fill="hold" grpId="0" nodeType="with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additive="base">
                                        <p:cTn id="117" dur="500" fill="hold"/>
                                        <p:tgtEl>
                                          <p:spTgt spid="40"/>
                                        </p:tgtEl>
                                        <p:attrNameLst>
                                          <p:attrName>ppt_x</p:attrName>
                                        </p:attrNameLst>
                                      </p:cBhvr>
                                      <p:tavLst>
                                        <p:tav tm="0">
                                          <p:val>
                                            <p:strVal val="1+#ppt_w/2"/>
                                          </p:val>
                                        </p:tav>
                                        <p:tav tm="100000">
                                          <p:val>
                                            <p:strVal val="#ppt_x"/>
                                          </p:val>
                                        </p:tav>
                                      </p:tavLst>
                                    </p:anim>
                                    <p:anim calcmode="lin" valueType="num">
                                      <p:cBhvr additive="base">
                                        <p:cTn id="118"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tmplLst>
          <p:tmpl>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1" grpId="0" animBg="1"/>
      <p:bldP spid="12" grpId="0">
        <p:tmplLst>
          <p:tmpl>
            <p:tnLst>
              <p:par>
                <p:cTn presetID="2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4" grpId="0" build="p">
        <p:tmplLst>
          <p:tmpl lvl="1">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23" grpId="0" animBg="1">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p:tmplLst>
          <p:tmpl>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 presetClass="entr" presetSubtype="2"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animBg="1"/>
      <p:bldP spid="29" grpId="0" animBg="1">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p:tmplLst>
          <p:tmpl>
            <p:tnLst>
              <p:par>
                <p:cTn presetID="22" presetClass="entr" presetSubtype="8"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 presetClass="entr" presetSubtype="2"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animBg="1">
        <p:tmplLst>
          <p:tmpl>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7" grpId="0">
        <p:tmplLst>
          <p:tmpl>
            <p:tnLst>
              <p:par>
                <p:cTn presetID="22" presetClass="entr" presetSubtype="8"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2"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 Keywords and Descriptions">
    <p:spTree>
      <p:nvGrpSpPr>
        <p:cNvPr id="1" name=""/>
        <p:cNvGrpSpPr/>
        <p:nvPr/>
      </p:nvGrpSpPr>
      <p:grpSpPr>
        <a:xfrm>
          <a:off x="0" y="0"/>
          <a:ext cx="0" cy="0"/>
          <a:chOff x="0" y="0"/>
          <a:chExt cx="0" cy="0"/>
        </a:xfrm>
      </p:grpSpPr>
      <p:sp>
        <p:nvSpPr>
          <p:cNvPr id="38" name="角丸四角形 37"/>
          <p:cNvSpPr/>
          <p:nvPr userDrawn="1"/>
        </p:nvSpPr>
        <p:spPr>
          <a:xfrm>
            <a:off x="831068" y="5275016"/>
            <a:ext cx="10529172" cy="726909"/>
          </a:xfrm>
          <a:prstGeom prst="roundRect">
            <a:avLst>
              <a:gd name="adj" fmla="val 50000"/>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37" name="角丸四角形 36"/>
          <p:cNvSpPr/>
          <p:nvPr userDrawn="1"/>
        </p:nvSpPr>
        <p:spPr>
          <a:xfrm>
            <a:off x="831068" y="4364761"/>
            <a:ext cx="10529172" cy="726909"/>
          </a:xfrm>
          <a:prstGeom prst="roundRect">
            <a:avLst>
              <a:gd name="adj" fmla="val 50000"/>
            </a:avLst>
          </a:prstGeom>
          <a:solidFill>
            <a:schemeClr val="accent4">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36" name="角丸四角形 35"/>
          <p:cNvSpPr/>
          <p:nvPr userDrawn="1"/>
        </p:nvSpPr>
        <p:spPr>
          <a:xfrm>
            <a:off x="831068" y="1633997"/>
            <a:ext cx="10529172" cy="726909"/>
          </a:xfrm>
          <a:prstGeom prst="roundRect">
            <a:avLst>
              <a:gd name="adj" fmla="val 50000"/>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35" name="角丸四角形 34"/>
          <p:cNvSpPr/>
          <p:nvPr userDrawn="1"/>
        </p:nvSpPr>
        <p:spPr>
          <a:xfrm>
            <a:off x="831068" y="2544252"/>
            <a:ext cx="10529172" cy="726909"/>
          </a:xfrm>
          <a:prstGeom prst="roundRect">
            <a:avLst>
              <a:gd name="adj" fmla="val 50000"/>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33" name="角丸四角形 32"/>
          <p:cNvSpPr/>
          <p:nvPr userDrawn="1"/>
        </p:nvSpPr>
        <p:spPr>
          <a:xfrm>
            <a:off x="831068" y="3454506"/>
            <a:ext cx="10529172" cy="726909"/>
          </a:xfrm>
          <a:prstGeom prst="roundRect">
            <a:avLst>
              <a:gd name="adj" fmla="val 50000"/>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5" name="円/楕円 4"/>
          <p:cNvSpPr/>
          <p:nvPr userDrawn="1"/>
        </p:nvSpPr>
        <p:spPr>
          <a:xfrm>
            <a:off x="10704487" y="1721621"/>
            <a:ext cx="551976" cy="552000"/>
          </a:xfrm>
          <a:prstGeom prst="ellips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44" name="円/楕円 43"/>
          <p:cNvSpPr/>
          <p:nvPr userDrawn="1"/>
        </p:nvSpPr>
        <p:spPr>
          <a:xfrm>
            <a:off x="10704487" y="2631537"/>
            <a:ext cx="551976" cy="552000"/>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45" name="円/楕円 44"/>
          <p:cNvSpPr/>
          <p:nvPr userDrawn="1"/>
        </p:nvSpPr>
        <p:spPr>
          <a:xfrm>
            <a:off x="10704487" y="3541791"/>
            <a:ext cx="551976" cy="552000"/>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46" name="円/楕円 45"/>
          <p:cNvSpPr/>
          <p:nvPr userDrawn="1"/>
        </p:nvSpPr>
        <p:spPr>
          <a:xfrm>
            <a:off x="10704487" y="4452385"/>
            <a:ext cx="551976" cy="552000"/>
          </a:xfrm>
          <a:prstGeom prst="ellipse">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4"/>
              </a:solidFill>
            </a:endParaRPr>
          </a:p>
        </p:txBody>
      </p:sp>
      <p:sp>
        <p:nvSpPr>
          <p:cNvPr id="47" name="円/楕円 46"/>
          <p:cNvSpPr/>
          <p:nvPr userDrawn="1"/>
        </p:nvSpPr>
        <p:spPr>
          <a:xfrm>
            <a:off x="10704487" y="5362641"/>
            <a:ext cx="551976" cy="552000"/>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 name="タイトル 1"/>
          <p:cNvSpPr>
            <a:spLocks noGrp="1"/>
          </p:cNvSpPr>
          <p:nvPr>
            <p:ph type="title" hasCustomPrompt="1"/>
          </p:nvPr>
        </p:nvSpPr>
        <p:spPr>
          <a:xfrm>
            <a:off x="2048331" y="164638"/>
            <a:ext cx="9565963" cy="802101"/>
          </a:xfrm>
          <a:prstGeom prst="rect">
            <a:avLst/>
          </a:prstGeom>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7005024" y="6309239"/>
            <a:ext cx="3860297" cy="365125"/>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1433617" y="6288526"/>
            <a:ext cx="720049" cy="365125"/>
          </a:xfrm>
          <a:prstGeom prst="rect">
            <a:avLst/>
          </a:prstGeom>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2110936" y="1028734"/>
            <a:ext cx="9552647" cy="336037"/>
          </a:xfrm>
          <a:prstGeom prst="rect">
            <a:avLst/>
          </a:prstGeo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8940" y="932723"/>
            <a:ext cx="2160146"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テキスト プレースホルダー 6"/>
          <p:cNvSpPr>
            <a:spLocks noGrp="1"/>
          </p:cNvSpPr>
          <p:nvPr>
            <p:ph type="body" sz="quarter" idx="16" hasCustomPrompt="1"/>
          </p:nvPr>
        </p:nvSpPr>
        <p:spPr>
          <a:xfrm>
            <a:off x="4614935" y="1637991"/>
            <a:ext cx="5997186" cy="718922"/>
          </a:xfrm>
          <a:prstGeom prst="rect">
            <a:avLst/>
          </a:prstGeom>
        </p:spPr>
        <p:txBody>
          <a:bodyPr anchor="ctr">
            <a:norm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4614935" y="2548246"/>
            <a:ext cx="5997186" cy="718922"/>
          </a:xfrm>
          <a:prstGeom prst="rect">
            <a:avLst/>
          </a:prstGeom>
        </p:spPr>
        <p:txBody>
          <a:bodyPr anchor="ctr">
            <a:norm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4614935" y="3458500"/>
            <a:ext cx="5997186" cy="718922"/>
          </a:xfrm>
          <a:prstGeom prst="rect">
            <a:avLst/>
          </a:prstGeom>
        </p:spPr>
        <p:txBody>
          <a:bodyPr anchor="ctr">
            <a:norm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4614935" y="4368755"/>
            <a:ext cx="5997186" cy="718922"/>
          </a:xfrm>
          <a:prstGeom prst="rect">
            <a:avLst/>
          </a:prstGeom>
        </p:spPr>
        <p:txBody>
          <a:bodyPr anchor="ctr">
            <a:norm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6" hasCustomPrompt="1"/>
          </p:nvPr>
        </p:nvSpPr>
        <p:spPr>
          <a:xfrm>
            <a:off x="4614935" y="5279010"/>
            <a:ext cx="5997186" cy="718922"/>
          </a:xfrm>
          <a:prstGeom prst="rect">
            <a:avLst/>
          </a:prstGeom>
        </p:spPr>
        <p:txBody>
          <a:bodyPr anchor="ctr">
            <a:norm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19" name="角丸四角形 18"/>
          <p:cNvSpPr/>
          <p:nvPr userDrawn="1"/>
        </p:nvSpPr>
        <p:spPr>
          <a:xfrm>
            <a:off x="923426" y="1721283"/>
            <a:ext cx="3407897" cy="552339"/>
          </a:xfrm>
          <a:prstGeom prst="roundRect">
            <a:avLst>
              <a:gd name="adj" fmla="val 50000"/>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20" name="角丸四角形 19"/>
          <p:cNvSpPr/>
          <p:nvPr userDrawn="1"/>
        </p:nvSpPr>
        <p:spPr>
          <a:xfrm>
            <a:off x="923426" y="2631537"/>
            <a:ext cx="3407897" cy="552339"/>
          </a:xfrm>
          <a:prstGeom prst="roundRect">
            <a:avLst>
              <a:gd name="adj" fmla="val 50000"/>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21" name="角丸四角形 20"/>
          <p:cNvSpPr/>
          <p:nvPr userDrawn="1"/>
        </p:nvSpPr>
        <p:spPr>
          <a:xfrm>
            <a:off x="923426" y="5362302"/>
            <a:ext cx="3407897" cy="552339"/>
          </a:xfrm>
          <a:prstGeom prst="roundRect">
            <a:avLst>
              <a:gd name="adj" fmla="val 50000"/>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23" name="角丸四角形 22"/>
          <p:cNvSpPr/>
          <p:nvPr userDrawn="1"/>
        </p:nvSpPr>
        <p:spPr>
          <a:xfrm>
            <a:off x="923426" y="3541792"/>
            <a:ext cx="3407897" cy="552339"/>
          </a:xfrm>
          <a:prstGeom prst="roundRect">
            <a:avLst>
              <a:gd name="adj" fmla="val 50000"/>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25" name="角丸四角形 24"/>
          <p:cNvSpPr/>
          <p:nvPr userDrawn="1"/>
        </p:nvSpPr>
        <p:spPr>
          <a:xfrm>
            <a:off x="923426" y="4452047"/>
            <a:ext cx="3407897" cy="552339"/>
          </a:xfrm>
          <a:prstGeom prst="roundRect">
            <a:avLst>
              <a:gd name="adj" fmla="val 50000"/>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600" dirty="0">
              <a:solidFill>
                <a:schemeClr val="bg1"/>
              </a:solidFill>
              <a:latin typeface="Route 159 Light" pitchFamily="50" charset="0"/>
            </a:endParaRPr>
          </a:p>
        </p:txBody>
      </p:sp>
      <p:sp>
        <p:nvSpPr>
          <p:cNvPr id="39" name="テキスト プレースホルダー 6"/>
          <p:cNvSpPr>
            <a:spLocks noGrp="1"/>
          </p:cNvSpPr>
          <p:nvPr>
            <p:ph type="body" sz="quarter" idx="27" hasCustomPrompt="1"/>
          </p:nvPr>
        </p:nvSpPr>
        <p:spPr>
          <a:xfrm>
            <a:off x="1120386" y="1815608"/>
            <a:ext cx="3013976" cy="363689"/>
          </a:xfrm>
          <a:prstGeom prst="rect">
            <a:avLst/>
          </a:prstGeom>
        </p:spPr>
        <p:txBody>
          <a:bodyPr anchor="ctr">
            <a:noAutofit/>
          </a:bodyPr>
          <a:lstStyle>
            <a:lvl1pPr algn="ctr">
              <a:defRPr sz="1866"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28" hasCustomPrompt="1"/>
          </p:nvPr>
        </p:nvSpPr>
        <p:spPr>
          <a:xfrm>
            <a:off x="1120386" y="5456627"/>
            <a:ext cx="3013976" cy="363689"/>
          </a:xfrm>
          <a:prstGeom prst="rect">
            <a:avLst/>
          </a:prstGeom>
        </p:spPr>
        <p:txBody>
          <a:bodyPr anchor="ctr">
            <a:noAutofit/>
          </a:bodyPr>
          <a:lstStyle>
            <a:lvl1pPr algn="ctr">
              <a:defRPr sz="1866"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29" hasCustomPrompt="1"/>
          </p:nvPr>
        </p:nvSpPr>
        <p:spPr>
          <a:xfrm>
            <a:off x="1120386" y="2725862"/>
            <a:ext cx="3013976" cy="363689"/>
          </a:xfrm>
          <a:prstGeom prst="rect">
            <a:avLst/>
          </a:prstGeom>
        </p:spPr>
        <p:txBody>
          <a:bodyPr anchor="ctr">
            <a:noAutofit/>
          </a:bodyPr>
          <a:lstStyle>
            <a:lvl1pPr algn="ctr">
              <a:defRPr sz="1866"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2" name="テキスト プレースホルダー 6"/>
          <p:cNvSpPr>
            <a:spLocks noGrp="1"/>
          </p:cNvSpPr>
          <p:nvPr>
            <p:ph type="body" sz="quarter" idx="30" hasCustomPrompt="1"/>
          </p:nvPr>
        </p:nvSpPr>
        <p:spPr>
          <a:xfrm>
            <a:off x="1120386" y="3636116"/>
            <a:ext cx="3013976" cy="363689"/>
          </a:xfrm>
          <a:prstGeom prst="rect">
            <a:avLst/>
          </a:prstGeom>
        </p:spPr>
        <p:txBody>
          <a:bodyPr anchor="ctr">
            <a:noAutofit/>
          </a:bodyPr>
          <a:lstStyle>
            <a:lvl1pPr algn="ctr">
              <a:defRPr sz="1866"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31" hasCustomPrompt="1"/>
          </p:nvPr>
        </p:nvSpPr>
        <p:spPr>
          <a:xfrm>
            <a:off x="1120386" y="4546371"/>
            <a:ext cx="3013976" cy="363689"/>
          </a:xfrm>
          <a:prstGeom prst="rect">
            <a:avLst/>
          </a:prstGeom>
        </p:spPr>
        <p:txBody>
          <a:bodyPr anchor="ctr">
            <a:noAutofit/>
          </a:bodyPr>
          <a:lstStyle>
            <a:lvl1pPr algn="ctr">
              <a:defRPr sz="1866"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04087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39">
                                            <p:txEl>
                                              <p:pRg st="0" end="0"/>
                                            </p:txEl>
                                          </p:spTgt>
                                        </p:tgtEl>
                                        <p:attrNameLst>
                                          <p:attrName>style.visibility</p:attrName>
                                        </p:attrNameLst>
                                      </p:cBhvr>
                                      <p:to>
                                        <p:strVal val="visible"/>
                                      </p:to>
                                    </p:set>
                                    <p:anim calcmode="lin" valueType="num">
                                      <p:cBhvr additive="base">
                                        <p:cTn id="19" dur="75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16" presetClass="entr" presetSubtype="37"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arn(outVertical)">
                                      <p:cBhvr>
                                        <p:cTn id="24" dur="500"/>
                                        <p:tgtEl>
                                          <p:spTgt spid="36"/>
                                        </p:tgtEl>
                                      </p:cBhvr>
                                    </p:animEffect>
                                  </p:childTnLst>
                                </p:cTn>
                              </p:par>
                            </p:childTnLst>
                          </p:cTn>
                        </p:par>
                        <p:par>
                          <p:cTn id="25" fill="hold">
                            <p:stCondLst>
                              <p:cond delay="1750"/>
                            </p:stCondLst>
                            <p:childTnLst>
                              <p:par>
                                <p:cTn id="26" presetID="22" presetClass="entr" presetSubtype="8" fill="hold" grpId="0" nodeType="afterEffect">
                                  <p:stCondLst>
                                    <p:cond delay="25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left)">
                                      <p:cBhvr>
                                        <p:cTn id="28" dur="500"/>
                                        <p:tgtEl>
                                          <p:spTgt spid="18">
                                            <p:txEl>
                                              <p:pRg st="0" end="0"/>
                                            </p:txEl>
                                          </p:spTgt>
                                        </p:tgtEl>
                                      </p:cBhvr>
                                    </p:animEffect>
                                  </p:childTnLst>
                                </p:cTn>
                              </p:par>
                              <p:par>
                                <p:cTn id="29" presetID="2" presetClass="entr" presetSubtype="8" decel="10000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0-#ppt_w/2"/>
                                          </p:val>
                                        </p:tav>
                                        <p:tav tm="100000">
                                          <p:val>
                                            <p:strVal val="#ppt_x"/>
                                          </p:val>
                                        </p:tav>
                                      </p:tavLst>
                                    </p:anim>
                                    <p:anim calcmode="lin" valueType="num">
                                      <p:cBhvr additive="base">
                                        <p:cTn id="32" dur="1000" fill="hold"/>
                                        <p:tgtEl>
                                          <p:spTgt spid="5"/>
                                        </p:tgtEl>
                                        <p:attrNameLst>
                                          <p:attrName>ppt_y</p:attrName>
                                        </p:attrNameLst>
                                      </p:cBhvr>
                                      <p:tavLst>
                                        <p:tav tm="0">
                                          <p:val>
                                            <p:strVal val="#ppt_y"/>
                                          </p:val>
                                        </p:tav>
                                        <p:tav tm="100000">
                                          <p:val>
                                            <p:strVal val="#ppt_y"/>
                                          </p:val>
                                        </p:tav>
                                      </p:tavLst>
                                    </p:anim>
                                  </p:childTnLst>
                                </p:cTn>
                              </p:par>
                              <p:par>
                                <p:cTn id="33" presetID="10" presetClass="entr" presetSubtype="0" fill="hold" grpId="1"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750"/>
                                        <p:tgtEl>
                                          <p:spTgt spid="5"/>
                                        </p:tgtEl>
                                      </p:cBhvr>
                                    </p:animEffect>
                                  </p:childTnLst>
                                </p:cTn>
                              </p:par>
                            </p:childTnLst>
                          </p:cTn>
                        </p:par>
                        <p:par>
                          <p:cTn id="36" fill="hold">
                            <p:stCondLst>
                              <p:cond delay="2750"/>
                            </p:stCondLst>
                            <p:childTnLst>
                              <p:par>
                                <p:cTn id="37" presetID="2" presetClass="entr" presetSubtype="4" decel="100000" fill="hold" grpId="0" nodeType="afterEffect">
                                  <p:stCondLst>
                                    <p:cond delay="25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250"/>
                                  </p:stCondLst>
                                  <p:childTnLst>
                                    <p:set>
                                      <p:cBhvr>
                                        <p:cTn id="42" dur="1" fill="hold">
                                          <p:stCondLst>
                                            <p:cond delay="0"/>
                                          </p:stCondLst>
                                        </p:cTn>
                                        <p:tgtEl>
                                          <p:spTgt spid="41">
                                            <p:txEl>
                                              <p:pRg st="0" end="0"/>
                                            </p:txEl>
                                          </p:spTgt>
                                        </p:tgtEl>
                                        <p:attrNameLst>
                                          <p:attrName>style.visibility</p:attrName>
                                        </p:attrNameLst>
                                      </p:cBhvr>
                                      <p:to>
                                        <p:strVal val="visible"/>
                                      </p:to>
                                    </p:set>
                                    <p:anim calcmode="lin" valueType="num">
                                      <p:cBhvr additive="base">
                                        <p:cTn id="43"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3750"/>
                            </p:stCondLst>
                            <p:childTnLst>
                              <p:par>
                                <p:cTn id="46" presetID="16" presetClass="entr" presetSubtype="37"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arn(outVertical)">
                                      <p:cBhvr>
                                        <p:cTn id="48" dur="500"/>
                                        <p:tgtEl>
                                          <p:spTgt spid="35"/>
                                        </p:tgtEl>
                                      </p:cBhvr>
                                    </p:animEffect>
                                  </p:childTnLst>
                                </p:cTn>
                              </p:par>
                            </p:childTnLst>
                          </p:cTn>
                        </p:par>
                        <p:par>
                          <p:cTn id="49" fill="hold">
                            <p:stCondLst>
                              <p:cond delay="4250"/>
                            </p:stCondLst>
                            <p:childTnLst>
                              <p:par>
                                <p:cTn id="50" presetID="22" presetClass="entr" presetSubtype="8" fill="hold" grpId="0" nodeType="afterEffect">
                                  <p:stCondLst>
                                    <p:cond delay="250"/>
                                  </p:stCondLst>
                                  <p:childTnLst>
                                    <p:set>
                                      <p:cBhvr>
                                        <p:cTn id="51" dur="1" fill="hold">
                                          <p:stCondLst>
                                            <p:cond delay="0"/>
                                          </p:stCondLst>
                                        </p:cTn>
                                        <p:tgtEl>
                                          <p:spTgt spid="22">
                                            <p:txEl>
                                              <p:pRg st="0" end="0"/>
                                            </p:txEl>
                                          </p:spTgt>
                                        </p:tgtEl>
                                        <p:attrNameLst>
                                          <p:attrName>style.visibility</p:attrName>
                                        </p:attrNameLst>
                                      </p:cBhvr>
                                      <p:to>
                                        <p:strVal val="visible"/>
                                      </p:to>
                                    </p:set>
                                    <p:animEffect transition="in" filter="wipe(left)">
                                      <p:cBhvr>
                                        <p:cTn id="52" dur="500"/>
                                        <p:tgtEl>
                                          <p:spTgt spid="22">
                                            <p:txEl>
                                              <p:pRg st="0" end="0"/>
                                            </p:txEl>
                                          </p:spTgt>
                                        </p:tgtEl>
                                      </p:cBhvr>
                                    </p:animEffect>
                                  </p:childTnLst>
                                </p:cTn>
                              </p:par>
                              <p:par>
                                <p:cTn id="53" presetID="2" presetClass="entr" presetSubtype="8" decel="10000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1000" fill="hold"/>
                                        <p:tgtEl>
                                          <p:spTgt spid="44"/>
                                        </p:tgtEl>
                                        <p:attrNameLst>
                                          <p:attrName>ppt_x</p:attrName>
                                        </p:attrNameLst>
                                      </p:cBhvr>
                                      <p:tavLst>
                                        <p:tav tm="0">
                                          <p:val>
                                            <p:strVal val="0-#ppt_w/2"/>
                                          </p:val>
                                        </p:tav>
                                        <p:tav tm="100000">
                                          <p:val>
                                            <p:strVal val="#ppt_x"/>
                                          </p:val>
                                        </p:tav>
                                      </p:tavLst>
                                    </p:anim>
                                    <p:anim calcmode="lin" valueType="num">
                                      <p:cBhvr additive="base">
                                        <p:cTn id="56" dur="1000" fill="hold"/>
                                        <p:tgtEl>
                                          <p:spTgt spid="44"/>
                                        </p:tgtEl>
                                        <p:attrNameLst>
                                          <p:attrName>ppt_y</p:attrName>
                                        </p:attrNameLst>
                                      </p:cBhvr>
                                      <p:tavLst>
                                        <p:tav tm="0">
                                          <p:val>
                                            <p:strVal val="#ppt_y"/>
                                          </p:val>
                                        </p:tav>
                                        <p:tav tm="100000">
                                          <p:val>
                                            <p:strVal val="#ppt_y"/>
                                          </p:val>
                                        </p:tav>
                                      </p:tavLst>
                                    </p:anim>
                                  </p:childTnLst>
                                </p:cTn>
                              </p:par>
                              <p:par>
                                <p:cTn id="57" presetID="10" presetClass="entr" presetSubtype="0" fill="hold" grpId="1"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750"/>
                                        <p:tgtEl>
                                          <p:spTgt spid="44"/>
                                        </p:tgtEl>
                                      </p:cBhvr>
                                    </p:animEffect>
                                  </p:childTnLst>
                                </p:cTn>
                              </p:par>
                            </p:childTnLst>
                          </p:cTn>
                        </p:par>
                        <p:par>
                          <p:cTn id="60" fill="hold">
                            <p:stCondLst>
                              <p:cond delay="5250"/>
                            </p:stCondLst>
                            <p:childTnLst>
                              <p:par>
                                <p:cTn id="61" presetID="2" presetClass="entr" presetSubtype="4" decel="100000" fill="hold" grpId="0" nodeType="afterEffect">
                                  <p:stCondLst>
                                    <p:cond delay="25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750" fill="hold"/>
                                        <p:tgtEl>
                                          <p:spTgt spid="23"/>
                                        </p:tgtEl>
                                        <p:attrNameLst>
                                          <p:attrName>ppt_x</p:attrName>
                                        </p:attrNameLst>
                                      </p:cBhvr>
                                      <p:tavLst>
                                        <p:tav tm="0">
                                          <p:val>
                                            <p:strVal val="#ppt_x"/>
                                          </p:val>
                                        </p:tav>
                                        <p:tav tm="100000">
                                          <p:val>
                                            <p:strVal val="#ppt_x"/>
                                          </p:val>
                                        </p:tav>
                                      </p:tavLst>
                                    </p:anim>
                                    <p:anim calcmode="lin" valueType="num">
                                      <p:cBhvr additive="base">
                                        <p:cTn id="64" dur="75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250"/>
                                  </p:stCondLst>
                                  <p:childTnLst>
                                    <p:set>
                                      <p:cBhvr>
                                        <p:cTn id="66" dur="1" fill="hold">
                                          <p:stCondLst>
                                            <p:cond delay="0"/>
                                          </p:stCondLst>
                                        </p:cTn>
                                        <p:tgtEl>
                                          <p:spTgt spid="42">
                                            <p:txEl>
                                              <p:pRg st="0" end="0"/>
                                            </p:txEl>
                                          </p:spTgt>
                                        </p:tgtEl>
                                        <p:attrNameLst>
                                          <p:attrName>style.visibility</p:attrName>
                                        </p:attrNameLst>
                                      </p:cBhvr>
                                      <p:to>
                                        <p:strVal val="visible"/>
                                      </p:to>
                                    </p:set>
                                    <p:anim calcmode="lin" valueType="num">
                                      <p:cBhvr additive="base">
                                        <p:cTn id="67"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68" dur="75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250"/>
                            </p:stCondLst>
                            <p:childTnLst>
                              <p:par>
                                <p:cTn id="70" presetID="16" presetClass="entr" presetSubtype="37"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barn(outVertical)">
                                      <p:cBhvr>
                                        <p:cTn id="72" dur="50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250"/>
                                  </p:stCondLst>
                                  <p:childTnLst>
                                    <p:set>
                                      <p:cBhvr>
                                        <p:cTn id="75" dur="1" fill="hold">
                                          <p:stCondLst>
                                            <p:cond delay="0"/>
                                          </p:stCondLst>
                                        </p:cTn>
                                        <p:tgtEl>
                                          <p:spTgt spid="24">
                                            <p:txEl>
                                              <p:pRg st="0" end="0"/>
                                            </p:txEl>
                                          </p:spTgt>
                                        </p:tgtEl>
                                        <p:attrNameLst>
                                          <p:attrName>style.visibility</p:attrName>
                                        </p:attrNameLst>
                                      </p:cBhvr>
                                      <p:to>
                                        <p:strVal val="visible"/>
                                      </p:to>
                                    </p:set>
                                    <p:animEffect transition="in" filter="wipe(left)">
                                      <p:cBhvr>
                                        <p:cTn id="76" dur="500"/>
                                        <p:tgtEl>
                                          <p:spTgt spid="24">
                                            <p:txEl>
                                              <p:pRg st="0" end="0"/>
                                            </p:txEl>
                                          </p:spTgt>
                                        </p:tgtEl>
                                      </p:cBhvr>
                                    </p:animEffect>
                                  </p:childTnLst>
                                </p:cTn>
                              </p:par>
                              <p:par>
                                <p:cTn id="77" presetID="2" presetClass="entr" presetSubtype="8" decel="100000"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1000" fill="hold"/>
                                        <p:tgtEl>
                                          <p:spTgt spid="45"/>
                                        </p:tgtEl>
                                        <p:attrNameLst>
                                          <p:attrName>ppt_x</p:attrName>
                                        </p:attrNameLst>
                                      </p:cBhvr>
                                      <p:tavLst>
                                        <p:tav tm="0">
                                          <p:val>
                                            <p:strVal val="0-#ppt_w/2"/>
                                          </p:val>
                                        </p:tav>
                                        <p:tav tm="100000">
                                          <p:val>
                                            <p:strVal val="#ppt_x"/>
                                          </p:val>
                                        </p:tav>
                                      </p:tavLst>
                                    </p:anim>
                                    <p:anim calcmode="lin" valueType="num">
                                      <p:cBhvr additive="base">
                                        <p:cTn id="80" dur="1000" fill="hold"/>
                                        <p:tgtEl>
                                          <p:spTgt spid="45"/>
                                        </p:tgtEl>
                                        <p:attrNameLst>
                                          <p:attrName>ppt_y</p:attrName>
                                        </p:attrNameLst>
                                      </p:cBhvr>
                                      <p:tavLst>
                                        <p:tav tm="0">
                                          <p:val>
                                            <p:strVal val="#ppt_y"/>
                                          </p:val>
                                        </p:tav>
                                        <p:tav tm="100000">
                                          <p:val>
                                            <p:strVal val="#ppt_y"/>
                                          </p:val>
                                        </p:tav>
                                      </p:tavLst>
                                    </p:anim>
                                  </p:childTnLst>
                                </p:cTn>
                              </p:par>
                              <p:par>
                                <p:cTn id="81" presetID="10" presetClass="entr" presetSubtype="0" fill="hold" grpId="1"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750"/>
                                        <p:tgtEl>
                                          <p:spTgt spid="45"/>
                                        </p:tgtEl>
                                      </p:cBhvr>
                                    </p:animEffect>
                                  </p:childTnLst>
                                </p:cTn>
                              </p:par>
                            </p:childTnLst>
                          </p:cTn>
                        </p:par>
                        <p:par>
                          <p:cTn id="84" fill="hold">
                            <p:stCondLst>
                              <p:cond delay="7750"/>
                            </p:stCondLst>
                            <p:childTnLst>
                              <p:par>
                                <p:cTn id="85" presetID="2" presetClass="entr" presetSubtype="4" decel="100000" fill="hold" grpId="0" nodeType="afterEffect">
                                  <p:stCondLst>
                                    <p:cond delay="25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750" fill="hold"/>
                                        <p:tgtEl>
                                          <p:spTgt spid="25"/>
                                        </p:tgtEl>
                                        <p:attrNameLst>
                                          <p:attrName>ppt_x</p:attrName>
                                        </p:attrNameLst>
                                      </p:cBhvr>
                                      <p:tavLst>
                                        <p:tav tm="0">
                                          <p:val>
                                            <p:strVal val="#ppt_x"/>
                                          </p:val>
                                        </p:tav>
                                        <p:tav tm="100000">
                                          <p:val>
                                            <p:strVal val="#ppt_x"/>
                                          </p:val>
                                        </p:tav>
                                      </p:tavLst>
                                    </p:anim>
                                    <p:anim calcmode="lin" valueType="num">
                                      <p:cBhvr additive="base">
                                        <p:cTn id="88" dur="750" fill="hold"/>
                                        <p:tgtEl>
                                          <p:spTgt spid="25"/>
                                        </p:tgtEl>
                                        <p:attrNameLst>
                                          <p:attrName>ppt_y</p:attrName>
                                        </p:attrNameLst>
                                      </p:cBhvr>
                                      <p:tavLst>
                                        <p:tav tm="0">
                                          <p:val>
                                            <p:strVal val="1+#ppt_h/2"/>
                                          </p:val>
                                        </p:tav>
                                        <p:tav tm="100000">
                                          <p:val>
                                            <p:strVal val="#ppt_y"/>
                                          </p:val>
                                        </p:tav>
                                      </p:tavLst>
                                    </p:anim>
                                  </p:childTnLst>
                                </p:cTn>
                              </p:par>
                              <p:par>
                                <p:cTn id="89" presetID="2" presetClass="entr" presetSubtype="4" decel="100000" fill="hold" grpId="0" nodeType="withEffect">
                                  <p:stCondLst>
                                    <p:cond delay="250"/>
                                  </p:stCondLst>
                                  <p:childTnLst>
                                    <p:set>
                                      <p:cBhvr>
                                        <p:cTn id="90" dur="1" fill="hold">
                                          <p:stCondLst>
                                            <p:cond delay="0"/>
                                          </p:stCondLst>
                                        </p:cTn>
                                        <p:tgtEl>
                                          <p:spTgt spid="43">
                                            <p:txEl>
                                              <p:pRg st="0" end="0"/>
                                            </p:txEl>
                                          </p:spTgt>
                                        </p:tgtEl>
                                        <p:attrNameLst>
                                          <p:attrName>style.visibility</p:attrName>
                                        </p:attrNameLst>
                                      </p:cBhvr>
                                      <p:to>
                                        <p:strVal val="visible"/>
                                      </p:to>
                                    </p:set>
                                    <p:anim calcmode="lin" valueType="num">
                                      <p:cBhvr additive="base">
                                        <p:cTn id="91"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92" dur="75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par>
                          <p:cTn id="93" fill="hold">
                            <p:stCondLst>
                              <p:cond delay="8750"/>
                            </p:stCondLst>
                            <p:childTnLst>
                              <p:par>
                                <p:cTn id="94" presetID="16" presetClass="entr" presetSubtype="37" fill="hold" grpId="0" nodeType="after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barn(outVertical)">
                                      <p:cBhvr>
                                        <p:cTn id="96" dur="500"/>
                                        <p:tgtEl>
                                          <p:spTgt spid="37"/>
                                        </p:tgtEl>
                                      </p:cBhvr>
                                    </p:animEffect>
                                  </p:childTnLst>
                                </p:cTn>
                              </p:par>
                            </p:childTnLst>
                          </p:cTn>
                        </p:par>
                        <p:par>
                          <p:cTn id="97" fill="hold">
                            <p:stCondLst>
                              <p:cond delay="9250"/>
                            </p:stCondLst>
                            <p:childTnLst>
                              <p:par>
                                <p:cTn id="98" presetID="22" presetClass="entr" presetSubtype="8" fill="hold" grpId="0" nodeType="afterEffect">
                                  <p:stCondLst>
                                    <p:cond delay="250"/>
                                  </p:stCondLst>
                                  <p:childTnLst>
                                    <p:set>
                                      <p:cBhvr>
                                        <p:cTn id="99" dur="1" fill="hold">
                                          <p:stCondLst>
                                            <p:cond delay="0"/>
                                          </p:stCondLst>
                                        </p:cTn>
                                        <p:tgtEl>
                                          <p:spTgt spid="26">
                                            <p:txEl>
                                              <p:pRg st="0" end="0"/>
                                            </p:txEl>
                                          </p:spTgt>
                                        </p:tgtEl>
                                        <p:attrNameLst>
                                          <p:attrName>style.visibility</p:attrName>
                                        </p:attrNameLst>
                                      </p:cBhvr>
                                      <p:to>
                                        <p:strVal val="visible"/>
                                      </p:to>
                                    </p:set>
                                    <p:animEffect transition="in" filter="wipe(left)">
                                      <p:cBhvr>
                                        <p:cTn id="100" dur="500"/>
                                        <p:tgtEl>
                                          <p:spTgt spid="26">
                                            <p:txEl>
                                              <p:pRg st="0" end="0"/>
                                            </p:txEl>
                                          </p:spTgt>
                                        </p:tgtEl>
                                      </p:cBhvr>
                                    </p:animEffect>
                                  </p:childTnLst>
                                </p:cTn>
                              </p:par>
                              <p:par>
                                <p:cTn id="101" presetID="2" presetClass="entr" presetSubtype="8" decel="100000"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additive="base">
                                        <p:cTn id="103" dur="1000" fill="hold"/>
                                        <p:tgtEl>
                                          <p:spTgt spid="46"/>
                                        </p:tgtEl>
                                        <p:attrNameLst>
                                          <p:attrName>ppt_x</p:attrName>
                                        </p:attrNameLst>
                                      </p:cBhvr>
                                      <p:tavLst>
                                        <p:tav tm="0">
                                          <p:val>
                                            <p:strVal val="0-#ppt_w/2"/>
                                          </p:val>
                                        </p:tav>
                                        <p:tav tm="100000">
                                          <p:val>
                                            <p:strVal val="#ppt_x"/>
                                          </p:val>
                                        </p:tav>
                                      </p:tavLst>
                                    </p:anim>
                                    <p:anim calcmode="lin" valueType="num">
                                      <p:cBhvr additive="base">
                                        <p:cTn id="104" dur="1000" fill="hold"/>
                                        <p:tgtEl>
                                          <p:spTgt spid="46"/>
                                        </p:tgtEl>
                                        <p:attrNameLst>
                                          <p:attrName>ppt_y</p:attrName>
                                        </p:attrNameLst>
                                      </p:cBhvr>
                                      <p:tavLst>
                                        <p:tav tm="0">
                                          <p:val>
                                            <p:strVal val="#ppt_y"/>
                                          </p:val>
                                        </p:tav>
                                        <p:tav tm="100000">
                                          <p:val>
                                            <p:strVal val="#ppt_y"/>
                                          </p:val>
                                        </p:tav>
                                      </p:tavLst>
                                    </p:anim>
                                  </p:childTnLst>
                                </p:cTn>
                              </p:par>
                              <p:par>
                                <p:cTn id="105" presetID="10" presetClass="entr" presetSubtype="0" fill="hold" grpId="1"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750"/>
                                        <p:tgtEl>
                                          <p:spTgt spid="46"/>
                                        </p:tgtEl>
                                      </p:cBhvr>
                                    </p:animEffect>
                                  </p:childTnLst>
                                </p:cTn>
                              </p:par>
                            </p:childTnLst>
                          </p:cTn>
                        </p:par>
                        <p:par>
                          <p:cTn id="108" fill="hold">
                            <p:stCondLst>
                              <p:cond delay="10250"/>
                            </p:stCondLst>
                            <p:childTnLst>
                              <p:par>
                                <p:cTn id="109" presetID="2" presetClass="entr" presetSubtype="4" decel="100000" fill="hold" grpId="0" nodeType="afterEffect">
                                  <p:stCondLst>
                                    <p:cond delay="25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750" fill="hold"/>
                                        <p:tgtEl>
                                          <p:spTgt spid="21"/>
                                        </p:tgtEl>
                                        <p:attrNameLst>
                                          <p:attrName>ppt_x</p:attrName>
                                        </p:attrNameLst>
                                      </p:cBhvr>
                                      <p:tavLst>
                                        <p:tav tm="0">
                                          <p:val>
                                            <p:strVal val="#ppt_x"/>
                                          </p:val>
                                        </p:tav>
                                        <p:tav tm="100000">
                                          <p:val>
                                            <p:strVal val="#ppt_x"/>
                                          </p:val>
                                        </p:tav>
                                      </p:tavLst>
                                    </p:anim>
                                    <p:anim calcmode="lin" valueType="num">
                                      <p:cBhvr additive="base">
                                        <p:cTn id="112" dur="750" fill="hold"/>
                                        <p:tgtEl>
                                          <p:spTgt spid="21"/>
                                        </p:tgtEl>
                                        <p:attrNameLst>
                                          <p:attrName>ppt_y</p:attrName>
                                        </p:attrNameLst>
                                      </p:cBhvr>
                                      <p:tavLst>
                                        <p:tav tm="0">
                                          <p:val>
                                            <p:strVal val="1+#ppt_h/2"/>
                                          </p:val>
                                        </p:tav>
                                        <p:tav tm="100000">
                                          <p:val>
                                            <p:strVal val="#ppt_y"/>
                                          </p:val>
                                        </p:tav>
                                      </p:tavLst>
                                    </p:anim>
                                  </p:childTnLst>
                                </p:cTn>
                              </p:par>
                              <p:par>
                                <p:cTn id="113" presetID="2" presetClass="entr" presetSubtype="4" decel="100000" fill="hold" grpId="0" nodeType="withEffect">
                                  <p:stCondLst>
                                    <p:cond delay="250"/>
                                  </p:stCondLst>
                                  <p:childTnLst>
                                    <p:set>
                                      <p:cBhvr>
                                        <p:cTn id="114" dur="1" fill="hold">
                                          <p:stCondLst>
                                            <p:cond delay="0"/>
                                          </p:stCondLst>
                                        </p:cTn>
                                        <p:tgtEl>
                                          <p:spTgt spid="40">
                                            <p:txEl>
                                              <p:pRg st="0" end="0"/>
                                            </p:txEl>
                                          </p:spTgt>
                                        </p:tgtEl>
                                        <p:attrNameLst>
                                          <p:attrName>style.visibility</p:attrName>
                                        </p:attrNameLst>
                                      </p:cBhvr>
                                      <p:to>
                                        <p:strVal val="visible"/>
                                      </p:to>
                                    </p:set>
                                    <p:anim calcmode="lin" valueType="num">
                                      <p:cBhvr additive="base">
                                        <p:cTn id="1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116" dur="75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117" fill="hold">
                            <p:stCondLst>
                              <p:cond delay="11250"/>
                            </p:stCondLst>
                            <p:childTnLst>
                              <p:par>
                                <p:cTn id="118" presetID="16" presetClass="entr" presetSubtype="37" fill="hold" grpId="0" nodeType="after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barn(outVertical)">
                                      <p:cBhvr>
                                        <p:cTn id="120" dur="500"/>
                                        <p:tgtEl>
                                          <p:spTgt spid="38"/>
                                        </p:tgtEl>
                                      </p:cBhvr>
                                    </p:animEffect>
                                  </p:childTnLst>
                                </p:cTn>
                              </p:par>
                            </p:childTnLst>
                          </p:cTn>
                        </p:par>
                        <p:par>
                          <p:cTn id="121" fill="hold">
                            <p:stCondLst>
                              <p:cond delay="11750"/>
                            </p:stCondLst>
                            <p:childTnLst>
                              <p:par>
                                <p:cTn id="122" presetID="22" presetClass="entr" presetSubtype="8" fill="hold" grpId="0" nodeType="afterEffect">
                                  <p:stCondLst>
                                    <p:cond delay="250"/>
                                  </p:stCondLst>
                                  <p:childTnLst>
                                    <p:set>
                                      <p:cBhvr>
                                        <p:cTn id="123" dur="1" fill="hold">
                                          <p:stCondLst>
                                            <p:cond delay="0"/>
                                          </p:stCondLst>
                                        </p:cTn>
                                        <p:tgtEl>
                                          <p:spTgt spid="28">
                                            <p:txEl>
                                              <p:pRg st="0" end="0"/>
                                            </p:txEl>
                                          </p:spTgt>
                                        </p:tgtEl>
                                        <p:attrNameLst>
                                          <p:attrName>style.visibility</p:attrName>
                                        </p:attrNameLst>
                                      </p:cBhvr>
                                      <p:to>
                                        <p:strVal val="visible"/>
                                      </p:to>
                                    </p:set>
                                    <p:animEffect transition="in" filter="wipe(left)">
                                      <p:cBhvr>
                                        <p:cTn id="124" dur="500"/>
                                        <p:tgtEl>
                                          <p:spTgt spid="28">
                                            <p:txEl>
                                              <p:pRg st="0" end="0"/>
                                            </p:txEl>
                                          </p:spTgt>
                                        </p:tgtEl>
                                      </p:cBhvr>
                                    </p:animEffect>
                                  </p:childTnLst>
                                </p:cTn>
                              </p:par>
                              <p:par>
                                <p:cTn id="125" presetID="2" presetClass="entr" presetSubtype="8" decel="100000"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0-#ppt_w/2"/>
                                          </p:val>
                                        </p:tav>
                                        <p:tav tm="100000">
                                          <p:val>
                                            <p:strVal val="#ppt_x"/>
                                          </p:val>
                                        </p:tav>
                                      </p:tavLst>
                                    </p:anim>
                                    <p:anim calcmode="lin" valueType="num">
                                      <p:cBhvr additive="base">
                                        <p:cTn id="128" dur="1000" fill="hold"/>
                                        <p:tgtEl>
                                          <p:spTgt spid="47"/>
                                        </p:tgtEl>
                                        <p:attrNameLst>
                                          <p:attrName>ppt_y</p:attrName>
                                        </p:attrNameLst>
                                      </p:cBhvr>
                                      <p:tavLst>
                                        <p:tav tm="0">
                                          <p:val>
                                            <p:strVal val="#ppt_y"/>
                                          </p:val>
                                        </p:tav>
                                        <p:tav tm="100000">
                                          <p:val>
                                            <p:strVal val="#ppt_y"/>
                                          </p:val>
                                        </p:tav>
                                      </p:tavLst>
                                    </p:anim>
                                  </p:childTnLst>
                                </p:cTn>
                              </p:par>
                              <p:par>
                                <p:cTn id="129" presetID="10" presetClass="entr" presetSubtype="0" fill="hold" grpId="1"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fade">
                                      <p:cBhvr>
                                        <p:cTn id="131"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36" grpId="0" animBg="1"/>
      <p:bldP spid="35" grpId="0" animBg="1"/>
      <p:bldP spid="33" grpId="0" animBg="1"/>
      <p:bldP spid="5" grpId="0" animBg="1"/>
      <p:bldP spid="5" grpId="1" animBg="1"/>
      <p:bldP spid="44" grpId="0" animBg="1"/>
      <p:bldP spid="44" grpId="1" animBg="1"/>
      <p:bldP spid="45" grpId="0" animBg="1"/>
      <p:bldP spid="45" grpId="1" animBg="1"/>
      <p:bldP spid="46" grpId="0" animBg="1"/>
      <p:bldP spid="46" grpId="1" animBg="1"/>
      <p:bldP spid="47" grpId="0" animBg="1"/>
      <p:bldP spid="47"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8" grpId="0" build="p">
        <p:tmplLst>
          <p:tmpl lvl="1">
            <p:tnLst>
              <p:par>
                <p:cTn presetID="22" presetClass="entr" presetSubtype="8"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2" grpId="0" build="p">
        <p:tmplLst>
          <p:tmpl lvl="1">
            <p:tnLst>
              <p:par>
                <p:cTn presetID="22" presetClass="entr" presetSubtype="8"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4" grpId="0" build="p">
        <p:tmplLst>
          <p:tmpl lvl="1">
            <p:tnLst>
              <p:par>
                <p:cTn presetID="22" presetClass="entr" presetSubtype="8"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6" grpId="0" build="p">
        <p:tmplLst>
          <p:tmpl lvl="1">
            <p:tnLst>
              <p:par>
                <p:cTn presetID="22" presetClass="entr" presetSubtype="8"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8" grpId="0" build="p">
        <p:tmplLst>
          <p:tmpl lvl="1">
            <p:tnLst>
              <p:par>
                <p:cTn presetID="22" presetClass="entr" presetSubtype="8" fill="hold" nodeType="after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19" grpId="0" animBg="1"/>
      <p:bldP spid="20" grpId="0" animBg="1"/>
      <p:bldP spid="21" grpId="0" animBg="1"/>
      <p:bldP spid="23" grpId="0" animBg="1"/>
      <p:bldP spid="25" grpId="0" animBg="1"/>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ppt_x"/>
                          </p:val>
                        </p:tav>
                        <p:tav tm="100000">
                          <p:val>
                            <p:strVal val="#ppt_x"/>
                          </p:val>
                        </p:tav>
                      </p:tavLst>
                    </p:anim>
                    <p:anim calcmode="lin" valueType="num">
                      <p:cBhvr additive="base">
                        <p:cTn dur="750" fill="hold"/>
                        <p:tgtEl>
                          <p:spTgt spid="39"/>
                        </p:tgtEl>
                        <p:attrNameLst>
                          <p:attrName>ppt_y</p:attrName>
                        </p:attrNameLst>
                      </p:cBhvr>
                      <p:tavLst>
                        <p:tav tm="0">
                          <p:val>
                            <p:strVal val="1+#ppt_h/2"/>
                          </p:val>
                        </p:tav>
                        <p:tav tm="100000">
                          <p:val>
                            <p:strVal val="#ppt_y"/>
                          </p:val>
                        </p:tav>
                      </p:tavLst>
                    </p:anim>
                  </p:childTnLst>
                </p:cTn>
              </p:par>
            </p:tnLst>
          </p:tmpl>
        </p:tmplLst>
      </p:bldP>
      <p:bldP spid="40" grpId="0" build="p">
        <p:tmplLst>
          <p:tmpl lvl="1">
            <p:tnLst>
              <p:par>
                <p:cTn presetID="2" presetClass="entr" presetSubtype="4" decel="100000"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750" fill="hold"/>
                        <p:tgtEl>
                          <p:spTgt spid="40"/>
                        </p:tgtEl>
                        <p:attrNameLst>
                          <p:attrName>ppt_x</p:attrName>
                        </p:attrNameLst>
                      </p:cBhvr>
                      <p:tavLst>
                        <p:tav tm="0">
                          <p:val>
                            <p:strVal val="#ppt_x"/>
                          </p:val>
                        </p:tav>
                        <p:tav tm="100000">
                          <p:val>
                            <p:strVal val="#ppt_x"/>
                          </p:val>
                        </p:tav>
                      </p:tavLst>
                    </p:anim>
                    <p:anim calcmode="lin" valueType="num">
                      <p:cBhvr additive="base">
                        <p:cTn dur="75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4"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1+#ppt_h/2"/>
                          </p:val>
                        </p:tav>
                        <p:tav tm="100000">
                          <p:val>
                            <p:strVal val="#ppt_y"/>
                          </p:val>
                        </p:tav>
                      </p:tavLst>
                    </p:anim>
                  </p:childTnLst>
                </p:cTn>
              </p:par>
            </p:tnLst>
          </p:tmpl>
        </p:tmplLst>
      </p:bldP>
      <p:bldP spid="42" grpId="0" build="p">
        <p:tmplLst>
          <p:tmpl lvl="1">
            <p:tnLst>
              <p:par>
                <p:cTn presetID="2" presetClass="entr" presetSubtype="4" decel="10000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Diapositiva de título">
    <p:bg>
      <p:bgPr>
        <a:gradFill>
          <a:gsLst>
            <a:gs pos="0">
              <a:schemeClr val="bg1"/>
            </a:gs>
            <a:gs pos="100000">
              <a:schemeClr val="bg1">
                <a:lumMod val="95000"/>
              </a:schemeClr>
            </a:gs>
          </a:gsLst>
          <a:lin ang="5400000" scaled="1"/>
        </a:gradFill>
        <a:effectLst/>
      </p:bgPr>
    </p:bg>
    <p:spTree>
      <p:nvGrpSpPr>
        <p:cNvPr id="1" name=""/>
        <p:cNvGrpSpPr/>
        <p:nvPr/>
      </p:nvGrpSpPr>
      <p:grpSpPr>
        <a:xfrm>
          <a:off x="0" y="0"/>
          <a:ext cx="0" cy="0"/>
          <a:chOff x="0" y="0"/>
          <a:chExt cx="0" cy="0"/>
        </a:xfrm>
      </p:grpSpPr>
      <p:grpSp>
        <p:nvGrpSpPr>
          <p:cNvPr id="84" name="Grupo 83">
            <a:extLst>
              <a:ext uri="{FF2B5EF4-FFF2-40B4-BE49-F238E27FC236}">
                <a16:creationId xmlns="" xmlns:a16="http://schemas.microsoft.com/office/drawing/2014/main" id="{A313FD0B-59E8-4D93-884F-AC740F28B806}"/>
              </a:ext>
            </a:extLst>
          </p:cNvPr>
          <p:cNvGrpSpPr/>
          <p:nvPr userDrawn="1"/>
        </p:nvGrpSpPr>
        <p:grpSpPr>
          <a:xfrm rot="10800000" flipH="1">
            <a:off x="2508308" y="2944689"/>
            <a:ext cx="902269" cy="3165843"/>
            <a:chOff x="717859" y="1249746"/>
            <a:chExt cx="902386" cy="3165843"/>
          </a:xfrm>
        </p:grpSpPr>
        <p:grpSp>
          <p:nvGrpSpPr>
            <p:cNvPr id="85" name="Grupo 84">
              <a:extLst>
                <a:ext uri="{FF2B5EF4-FFF2-40B4-BE49-F238E27FC236}">
                  <a16:creationId xmlns="" xmlns:a16="http://schemas.microsoft.com/office/drawing/2014/main" id="{BB6433FA-873A-4C8E-A795-8533E43289C9}"/>
                </a:ext>
              </a:extLst>
            </p:cNvPr>
            <p:cNvGrpSpPr/>
            <p:nvPr userDrawn="1"/>
          </p:nvGrpSpPr>
          <p:grpSpPr>
            <a:xfrm>
              <a:off x="717859" y="1347528"/>
              <a:ext cx="882342" cy="3068061"/>
              <a:chOff x="1015532" y="1143000"/>
              <a:chExt cx="685535" cy="3333022"/>
            </a:xfrm>
          </p:grpSpPr>
          <p:cxnSp>
            <p:nvCxnSpPr>
              <p:cNvPr id="87" name="Conector: Codo 86">
                <a:extLst>
                  <a:ext uri="{FF2B5EF4-FFF2-40B4-BE49-F238E27FC236}">
                    <a16:creationId xmlns="" xmlns:a16="http://schemas.microsoft.com/office/drawing/2014/main" id="{459092B1-1FA1-4B14-9E34-5F98777DC208}"/>
                  </a:ext>
                </a:extLst>
              </p:cNvPr>
              <p:cNvCxnSpPr>
                <a:cxnSpLocks/>
              </p:cNvCxnSpPr>
              <p:nvPr userDrawn="1"/>
            </p:nvCxnSpPr>
            <p:spPr>
              <a:xfrm rot="16200000" flipH="1">
                <a:off x="141086" y="2916040"/>
                <a:ext cx="2434428" cy="685535"/>
              </a:xfrm>
              <a:prstGeom prst="bentConnector3">
                <a:avLst>
                  <a:gd name="adj1" fmla="val 29061"/>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8" name="Conector: Codo 87">
                <a:extLst>
                  <a:ext uri="{FF2B5EF4-FFF2-40B4-BE49-F238E27FC236}">
                    <a16:creationId xmlns="" xmlns:a16="http://schemas.microsoft.com/office/drawing/2014/main" id="{4C4CD061-4C9A-4A49-BC51-A8FC71A69FFB}"/>
                  </a:ext>
                </a:extLst>
              </p:cNvPr>
              <p:cNvCxnSpPr>
                <a:cxnSpLocks/>
              </p:cNvCxnSpPr>
              <p:nvPr userDrawn="1"/>
            </p:nvCxnSpPr>
            <p:spPr>
              <a:xfrm rot="5400000">
                <a:off x="850768" y="1307768"/>
                <a:ext cx="910627" cy="581091"/>
              </a:xfrm>
              <a:prstGeom prst="bentConnector3">
                <a:avLst>
                  <a:gd name="adj1" fmla="val -1528"/>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6" name="Elipse 85">
              <a:extLst>
                <a:ext uri="{FF2B5EF4-FFF2-40B4-BE49-F238E27FC236}">
                  <a16:creationId xmlns="" xmlns:a16="http://schemas.microsoft.com/office/drawing/2014/main" id="{EC0BA9B4-0387-4D89-822A-22BFC9E88829}"/>
                </a:ext>
              </a:extLst>
            </p:cNvPr>
            <p:cNvSpPr/>
            <p:nvPr userDrawn="1"/>
          </p:nvSpPr>
          <p:spPr>
            <a:xfrm>
              <a:off x="1437365" y="1249746"/>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Arial" panose="020B0604020202020204" pitchFamily="34" charset="0"/>
              </a:endParaRPr>
            </a:p>
          </p:txBody>
        </p:sp>
      </p:grpSp>
      <p:grpSp>
        <p:nvGrpSpPr>
          <p:cNvPr id="79" name="Grupo 78">
            <a:extLst>
              <a:ext uri="{FF2B5EF4-FFF2-40B4-BE49-F238E27FC236}">
                <a16:creationId xmlns="" xmlns:a16="http://schemas.microsoft.com/office/drawing/2014/main" id="{3E62DBC1-0DA5-4CFE-A7D4-AE9CD66492B4}"/>
              </a:ext>
            </a:extLst>
          </p:cNvPr>
          <p:cNvGrpSpPr/>
          <p:nvPr userDrawn="1"/>
        </p:nvGrpSpPr>
        <p:grpSpPr>
          <a:xfrm rot="10800000" flipH="1">
            <a:off x="6084567" y="2944689"/>
            <a:ext cx="902269" cy="3165843"/>
            <a:chOff x="717859" y="1249746"/>
            <a:chExt cx="902386" cy="3165843"/>
          </a:xfrm>
        </p:grpSpPr>
        <p:grpSp>
          <p:nvGrpSpPr>
            <p:cNvPr id="80" name="Grupo 79">
              <a:extLst>
                <a:ext uri="{FF2B5EF4-FFF2-40B4-BE49-F238E27FC236}">
                  <a16:creationId xmlns="" xmlns:a16="http://schemas.microsoft.com/office/drawing/2014/main" id="{5F664769-9ACD-43AE-80C0-9CD6C9AD2726}"/>
                </a:ext>
              </a:extLst>
            </p:cNvPr>
            <p:cNvGrpSpPr/>
            <p:nvPr userDrawn="1"/>
          </p:nvGrpSpPr>
          <p:grpSpPr>
            <a:xfrm>
              <a:off x="717859" y="1347528"/>
              <a:ext cx="882342" cy="3068061"/>
              <a:chOff x="1015532" y="1143000"/>
              <a:chExt cx="685535" cy="3333022"/>
            </a:xfrm>
          </p:grpSpPr>
          <p:cxnSp>
            <p:nvCxnSpPr>
              <p:cNvPr id="82" name="Conector: Codo 81">
                <a:extLst>
                  <a:ext uri="{FF2B5EF4-FFF2-40B4-BE49-F238E27FC236}">
                    <a16:creationId xmlns="" xmlns:a16="http://schemas.microsoft.com/office/drawing/2014/main" id="{53B5452F-7F22-4FC9-82E5-9BC88986F326}"/>
                  </a:ext>
                </a:extLst>
              </p:cNvPr>
              <p:cNvCxnSpPr>
                <a:cxnSpLocks/>
              </p:cNvCxnSpPr>
              <p:nvPr userDrawn="1"/>
            </p:nvCxnSpPr>
            <p:spPr>
              <a:xfrm rot="16200000" flipH="1">
                <a:off x="141086" y="2916040"/>
                <a:ext cx="2434428" cy="685535"/>
              </a:xfrm>
              <a:prstGeom prst="bentConnector3">
                <a:avLst>
                  <a:gd name="adj1" fmla="val 29061"/>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3" name="Conector: Codo 82">
                <a:extLst>
                  <a:ext uri="{FF2B5EF4-FFF2-40B4-BE49-F238E27FC236}">
                    <a16:creationId xmlns="" xmlns:a16="http://schemas.microsoft.com/office/drawing/2014/main" id="{FCEABB29-56D6-4900-BA90-63D99962C4B0}"/>
                  </a:ext>
                </a:extLst>
              </p:cNvPr>
              <p:cNvCxnSpPr>
                <a:cxnSpLocks/>
              </p:cNvCxnSpPr>
              <p:nvPr userDrawn="1"/>
            </p:nvCxnSpPr>
            <p:spPr>
              <a:xfrm rot="5400000">
                <a:off x="850768" y="1307768"/>
                <a:ext cx="910627" cy="581091"/>
              </a:xfrm>
              <a:prstGeom prst="bentConnector3">
                <a:avLst>
                  <a:gd name="adj1" fmla="val -1528"/>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81" name="Elipse 80">
              <a:extLst>
                <a:ext uri="{FF2B5EF4-FFF2-40B4-BE49-F238E27FC236}">
                  <a16:creationId xmlns="" xmlns:a16="http://schemas.microsoft.com/office/drawing/2014/main" id="{8479A9A0-CD42-45B9-AB86-EA882B62FF3B}"/>
                </a:ext>
              </a:extLst>
            </p:cNvPr>
            <p:cNvSpPr/>
            <p:nvPr userDrawn="1"/>
          </p:nvSpPr>
          <p:spPr>
            <a:xfrm>
              <a:off x="1437365" y="1249746"/>
              <a:ext cx="182880" cy="182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Arial" panose="020B0604020202020204" pitchFamily="34" charset="0"/>
              </a:endParaRPr>
            </a:p>
          </p:txBody>
        </p:sp>
      </p:grpSp>
      <p:grpSp>
        <p:nvGrpSpPr>
          <p:cNvPr id="74" name="Grupo 73">
            <a:extLst>
              <a:ext uri="{FF2B5EF4-FFF2-40B4-BE49-F238E27FC236}">
                <a16:creationId xmlns="" xmlns:a16="http://schemas.microsoft.com/office/drawing/2014/main" id="{5A97F793-5778-4B48-BB69-6C09E912816D}"/>
              </a:ext>
            </a:extLst>
          </p:cNvPr>
          <p:cNvGrpSpPr/>
          <p:nvPr userDrawn="1"/>
        </p:nvGrpSpPr>
        <p:grpSpPr>
          <a:xfrm rot="10800000" flipH="1">
            <a:off x="9697346" y="2944689"/>
            <a:ext cx="902269" cy="3165843"/>
            <a:chOff x="717859" y="1249746"/>
            <a:chExt cx="902386" cy="3165843"/>
          </a:xfrm>
        </p:grpSpPr>
        <p:grpSp>
          <p:nvGrpSpPr>
            <p:cNvPr id="75" name="Grupo 74">
              <a:extLst>
                <a:ext uri="{FF2B5EF4-FFF2-40B4-BE49-F238E27FC236}">
                  <a16:creationId xmlns="" xmlns:a16="http://schemas.microsoft.com/office/drawing/2014/main" id="{5EF89962-D25F-4C6F-8EA2-3C63AE6B7264}"/>
                </a:ext>
              </a:extLst>
            </p:cNvPr>
            <p:cNvGrpSpPr/>
            <p:nvPr userDrawn="1"/>
          </p:nvGrpSpPr>
          <p:grpSpPr>
            <a:xfrm>
              <a:off x="717859" y="1347528"/>
              <a:ext cx="882342" cy="3068061"/>
              <a:chOff x="1015532" y="1143000"/>
              <a:chExt cx="685535" cy="3333022"/>
            </a:xfrm>
          </p:grpSpPr>
          <p:cxnSp>
            <p:nvCxnSpPr>
              <p:cNvPr id="77" name="Conector: Codo 76">
                <a:extLst>
                  <a:ext uri="{FF2B5EF4-FFF2-40B4-BE49-F238E27FC236}">
                    <a16:creationId xmlns="" xmlns:a16="http://schemas.microsoft.com/office/drawing/2014/main" id="{614EFDAC-6B1E-4259-8719-8A2380C31D4D}"/>
                  </a:ext>
                </a:extLst>
              </p:cNvPr>
              <p:cNvCxnSpPr>
                <a:cxnSpLocks/>
              </p:cNvCxnSpPr>
              <p:nvPr userDrawn="1"/>
            </p:nvCxnSpPr>
            <p:spPr>
              <a:xfrm rot="16200000" flipH="1">
                <a:off x="141086" y="2916040"/>
                <a:ext cx="2434428" cy="685535"/>
              </a:xfrm>
              <a:prstGeom prst="bentConnector3">
                <a:avLst>
                  <a:gd name="adj1" fmla="val 29061"/>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8" name="Conector: Codo 77">
                <a:extLst>
                  <a:ext uri="{FF2B5EF4-FFF2-40B4-BE49-F238E27FC236}">
                    <a16:creationId xmlns="" xmlns:a16="http://schemas.microsoft.com/office/drawing/2014/main" id="{4D1EA75F-8802-4AEA-9322-4CE7F504D902}"/>
                  </a:ext>
                </a:extLst>
              </p:cNvPr>
              <p:cNvCxnSpPr>
                <a:cxnSpLocks/>
              </p:cNvCxnSpPr>
              <p:nvPr userDrawn="1"/>
            </p:nvCxnSpPr>
            <p:spPr>
              <a:xfrm rot="5400000">
                <a:off x="850768" y="1307768"/>
                <a:ext cx="910627" cy="581091"/>
              </a:xfrm>
              <a:prstGeom prst="bentConnector3">
                <a:avLst>
                  <a:gd name="adj1" fmla="val -1528"/>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76" name="Elipse 75">
              <a:extLst>
                <a:ext uri="{FF2B5EF4-FFF2-40B4-BE49-F238E27FC236}">
                  <a16:creationId xmlns="" xmlns:a16="http://schemas.microsoft.com/office/drawing/2014/main" id="{DC6A525D-C443-40D1-8081-F74406DC5B54}"/>
                </a:ext>
              </a:extLst>
            </p:cNvPr>
            <p:cNvSpPr/>
            <p:nvPr userDrawn="1"/>
          </p:nvSpPr>
          <p:spPr>
            <a:xfrm>
              <a:off x="1437365" y="1249746"/>
              <a:ext cx="182880" cy="1828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Arial" panose="020B0604020202020204" pitchFamily="34" charset="0"/>
              </a:endParaRPr>
            </a:p>
          </p:txBody>
        </p:sp>
      </p:grpSp>
      <p:grpSp>
        <p:nvGrpSpPr>
          <p:cNvPr id="69" name="Grupo 68">
            <a:extLst>
              <a:ext uri="{FF2B5EF4-FFF2-40B4-BE49-F238E27FC236}">
                <a16:creationId xmlns="" xmlns:a16="http://schemas.microsoft.com/office/drawing/2014/main" id="{779C1E12-A535-4DDC-9BED-BB60ECFA16DA}"/>
              </a:ext>
            </a:extLst>
          </p:cNvPr>
          <p:cNvGrpSpPr/>
          <p:nvPr userDrawn="1"/>
        </p:nvGrpSpPr>
        <p:grpSpPr>
          <a:xfrm flipH="1">
            <a:off x="8743288" y="1558582"/>
            <a:ext cx="902269" cy="3165843"/>
            <a:chOff x="717859" y="1249746"/>
            <a:chExt cx="902386" cy="3165843"/>
          </a:xfrm>
        </p:grpSpPr>
        <p:grpSp>
          <p:nvGrpSpPr>
            <p:cNvPr id="70" name="Grupo 69">
              <a:extLst>
                <a:ext uri="{FF2B5EF4-FFF2-40B4-BE49-F238E27FC236}">
                  <a16:creationId xmlns="" xmlns:a16="http://schemas.microsoft.com/office/drawing/2014/main" id="{E2B3892E-0A7D-4969-98B7-A7B066D7A850}"/>
                </a:ext>
              </a:extLst>
            </p:cNvPr>
            <p:cNvGrpSpPr/>
            <p:nvPr userDrawn="1"/>
          </p:nvGrpSpPr>
          <p:grpSpPr>
            <a:xfrm>
              <a:off x="717859" y="1347528"/>
              <a:ext cx="882342" cy="3068061"/>
              <a:chOff x="1015532" y="1143000"/>
              <a:chExt cx="685535" cy="3333022"/>
            </a:xfrm>
          </p:grpSpPr>
          <p:cxnSp>
            <p:nvCxnSpPr>
              <p:cNvPr id="72" name="Conector: Codo 71">
                <a:extLst>
                  <a:ext uri="{FF2B5EF4-FFF2-40B4-BE49-F238E27FC236}">
                    <a16:creationId xmlns="" xmlns:a16="http://schemas.microsoft.com/office/drawing/2014/main" id="{3575118C-8AFD-40FA-9C8F-6C4ED381C083}"/>
                  </a:ext>
                </a:extLst>
              </p:cNvPr>
              <p:cNvCxnSpPr>
                <a:cxnSpLocks/>
              </p:cNvCxnSpPr>
              <p:nvPr userDrawn="1"/>
            </p:nvCxnSpPr>
            <p:spPr>
              <a:xfrm rot="16200000" flipH="1">
                <a:off x="141086" y="2916040"/>
                <a:ext cx="2434428" cy="685535"/>
              </a:xfrm>
              <a:prstGeom prst="bentConnector3">
                <a:avLst>
                  <a:gd name="adj1" fmla="val 29061"/>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3" name="Conector: Codo 72">
                <a:extLst>
                  <a:ext uri="{FF2B5EF4-FFF2-40B4-BE49-F238E27FC236}">
                    <a16:creationId xmlns="" xmlns:a16="http://schemas.microsoft.com/office/drawing/2014/main" id="{4F4E70EE-FBCD-40B1-9953-791B8E603FFA}"/>
                  </a:ext>
                </a:extLst>
              </p:cNvPr>
              <p:cNvCxnSpPr>
                <a:cxnSpLocks/>
              </p:cNvCxnSpPr>
              <p:nvPr userDrawn="1"/>
            </p:nvCxnSpPr>
            <p:spPr>
              <a:xfrm rot="5400000">
                <a:off x="860116" y="1307768"/>
                <a:ext cx="910627" cy="581091"/>
              </a:xfrm>
              <a:prstGeom prst="bentConnector3">
                <a:avLst>
                  <a:gd name="adj1" fmla="val -1528"/>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71" name="Elipse 70">
              <a:extLst>
                <a:ext uri="{FF2B5EF4-FFF2-40B4-BE49-F238E27FC236}">
                  <a16:creationId xmlns="" xmlns:a16="http://schemas.microsoft.com/office/drawing/2014/main" id="{0B35DD59-D16F-466D-8899-72E04EFF69CF}"/>
                </a:ext>
              </a:extLst>
            </p:cNvPr>
            <p:cNvSpPr/>
            <p:nvPr userDrawn="1"/>
          </p:nvSpPr>
          <p:spPr>
            <a:xfrm>
              <a:off x="1437365" y="1249746"/>
              <a:ext cx="182880" cy="182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Arial" panose="020B0604020202020204" pitchFamily="34" charset="0"/>
              </a:endParaRPr>
            </a:p>
          </p:txBody>
        </p:sp>
      </p:grpSp>
      <p:grpSp>
        <p:nvGrpSpPr>
          <p:cNvPr id="64" name="Grupo 63">
            <a:extLst>
              <a:ext uri="{FF2B5EF4-FFF2-40B4-BE49-F238E27FC236}">
                <a16:creationId xmlns="" xmlns:a16="http://schemas.microsoft.com/office/drawing/2014/main" id="{3EAD3A00-EFFF-434A-BBD8-C1A3B3A74A19}"/>
              </a:ext>
            </a:extLst>
          </p:cNvPr>
          <p:cNvGrpSpPr/>
          <p:nvPr userDrawn="1"/>
        </p:nvGrpSpPr>
        <p:grpSpPr>
          <a:xfrm flipH="1">
            <a:off x="5125413" y="1558582"/>
            <a:ext cx="902269" cy="3165843"/>
            <a:chOff x="717859" y="1249746"/>
            <a:chExt cx="902386" cy="3165843"/>
          </a:xfrm>
        </p:grpSpPr>
        <p:grpSp>
          <p:nvGrpSpPr>
            <p:cNvPr id="65" name="Grupo 64">
              <a:extLst>
                <a:ext uri="{FF2B5EF4-FFF2-40B4-BE49-F238E27FC236}">
                  <a16:creationId xmlns="" xmlns:a16="http://schemas.microsoft.com/office/drawing/2014/main" id="{A2AAAC88-219E-4119-92D1-5023B67D4CEF}"/>
                </a:ext>
              </a:extLst>
            </p:cNvPr>
            <p:cNvGrpSpPr/>
            <p:nvPr userDrawn="1"/>
          </p:nvGrpSpPr>
          <p:grpSpPr>
            <a:xfrm>
              <a:off x="717859" y="1347528"/>
              <a:ext cx="882342" cy="3068061"/>
              <a:chOff x="1015532" y="1143000"/>
              <a:chExt cx="685535" cy="3333022"/>
            </a:xfrm>
          </p:grpSpPr>
          <p:cxnSp>
            <p:nvCxnSpPr>
              <p:cNvPr id="67" name="Conector: Codo 66">
                <a:extLst>
                  <a:ext uri="{FF2B5EF4-FFF2-40B4-BE49-F238E27FC236}">
                    <a16:creationId xmlns="" xmlns:a16="http://schemas.microsoft.com/office/drawing/2014/main" id="{624D0D8A-C8DB-4A83-B2A6-2F5E17F81ACD}"/>
                  </a:ext>
                </a:extLst>
              </p:cNvPr>
              <p:cNvCxnSpPr>
                <a:cxnSpLocks/>
              </p:cNvCxnSpPr>
              <p:nvPr userDrawn="1"/>
            </p:nvCxnSpPr>
            <p:spPr>
              <a:xfrm rot="16200000" flipH="1">
                <a:off x="141086" y="2916040"/>
                <a:ext cx="2434428" cy="685535"/>
              </a:xfrm>
              <a:prstGeom prst="bentConnector3">
                <a:avLst>
                  <a:gd name="adj1" fmla="val 29061"/>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8" name="Conector: Codo 67">
                <a:extLst>
                  <a:ext uri="{FF2B5EF4-FFF2-40B4-BE49-F238E27FC236}">
                    <a16:creationId xmlns="" xmlns:a16="http://schemas.microsoft.com/office/drawing/2014/main" id="{4C3FDDF5-A810-456C-8FA4-8AD9FCF6DC5B}"/>
                  </a:ext>
                </a:extLst>
              </p:cNvPr>
              <p:cNvCxnSpPr>
                <a:cxnSpLocks/>
              </p:cNvCxnSpPr>
              <p:nvPr userDrawn="1"/>
            </p:nvCxnSpPr>
            <p:spPr>
              <a:xfrm rot="5400000">
                <a:off x="850767" y="1307768"/>
                <a:ext cx="910627" cy="581091"/>
              </a:xfrm>
              <a:prstGeom prst="bentConnector3">
                <a:avLst>
                  <a:gd name="adj1" fmla="val -1528"/>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66" name="Elipse 65">
              <a:extLst>
                <a:ext uri="{FF2B5EF4-FFF2-40B4-BE49-F238E27FC236}">
                  <a16:creationId xmlns="" xmlns:a16="http://schemas.microsoft.com/office/drawing/2014/main" id="{12325B9A-7105-4895-B75E-19F0BB2C33A4}"/>
                </a:ext>
              </a:extLst>
            </p:cNvPr>
            <p:cNvSpPr/>
            <p:nvPr userDrawn="1"/>
          </p:nvSpPr>
          <p:spPr>
            <a:xfrm>
              <a:off x="1437365" y="1249746"/>
              <a:ext cx="182880" cy="1828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Arial" panose="020B0604020202020204" pitchFamily="34" charset="0"/>
              </a:endParaRPr>
            </a:p>
          </p:txBody>
        </p:sp>
      </p:grpSp>
      <p:grpSp>
        <p:nvGrpSpPr>
          <p:cNvPr id="63" name="Grupo 62">
            <a:extLst>
              <a:ext uri="{FF2B5EF4-FFF2-40B4-BE49-F238E27FC236}">
                <a16:creationId xmlns="" xmlns:a16="http://schemas.microsoft.com/office/drawing/2014/main" id="{4632B5BF-89AB-4638-83D4-B3D3ABF48E81}"/>
              </a:ext>
            </a:extLst>
          </p:cNvPr>
          <p:cNvGrpSpPr/>
          <p:nvPr userDrawn="1"/>
        </p:nvGrpSpPr>
        <p:grpSpPr>
          <a:xfrm flipH="1">
            <a:off x="1582564" y="1558582"/>
            <a:ext cx="902269" cy="3165843"/>
            <a:chOff x="717859" y="1249746"/>
            <a:chExt cx="902386" cy="3165843"/>
          </a:xfrm>
        </p:grpSpPr>
        <p:grpSp>
          <p:nvGrpSpPr>
            <p:cNvPr id="54" name="Grupo 53">
              <a:extLst>
                <a:ext uri="{FF2B5EF4-FFF2-40B4-BE49-F238E27FC236}">
                  <a16:creationId xmlns="" xmlns:a16="http://schemas.microsoft.com/office/drawing/2014/main" id="{B74B08D3-4EF9-430D-A5AF-6F1C094B6B85}"/>
                </a:ext>
              </a:extLst>
            </p:cNvPr>
            <p:cNvGrpSpPr/>
            <p:nvPr userDrawn="1"/>
          </p:nvGrpSpPr>
          <p:grpSpPr>
            <a:xfrm>
              <a:off x="717859" y="1347528"/>
              <a:ext cx="882342" cy="3068061"/>
              <a:chOff x="1015532" y="1143000"/>
              <a:chExt cx="685535" cy="3333022"/>
            </a:xfrm>
          </p:grpSpPr>
          <p:cxnSp>
            <p:nvCxnSpPr>
              <p:cNvPr id="44" name="Conector: Codo 43">
                <a:extLst>
                  <a:ext uri="{FF2B5EF4-FFF2-40B4-BE49-F238E27FC236}">
                    <a16:creationId xmlns="" xmlns:a16="http://schemas.microsoft.com/office/drawing/2014/main" id="{8E130997-10D0-44DF-AFAC-3A05B74A636F}"/>
                  </a:ext>
                </a:extLst>
              </p:cNvPr>
              <p:cNvCxnSpPr>
                <a:cxnSpLocks/>
              </p:cNvCxnSpPr>
              <p:nvPr userDrawn="1"/>
            </p:nvCxnSpPr>
            <p:spPr>
              <a:xfrm rot="16200000" flipH="1">
                <a:off x="141086" y="2916040"/>
                <a:ext cx="2434428" cy="685535"/>
              </a:xfrm>
              <a:prstGeom prst="bentConnector3">
                <a:avLst>
                  <a:gd name="adj1" fmla="val 29061"/>
                </a:avLst>
              </a:prstGeom>
              <a:ln w="38100"/>
            </p:spPr>
            <p:style>
              <a:lnRef idx="1">
                <a:schemeClr val="accent1"/>
              </a:lnRef>
              <a:fillRef idx="0">
                <a:schemeClr val="accent1"/>
              </a:fillRef>
              <a:effectRef idx="0">
                <a:schemeClr val="accent1"/>
              </a:effectRef>
              <a:fontRef idx="minor">
                <a:schemeClr val="tx1"/>
              </a:fontRef>
            </p:style>
          </p:cxnSp>
          <p:cxnSp>
            <p:nvCxnSpPr>
              <p:cNvPr id="47" name="Conector: Codo 46">
                <a:extLst>
                  <a:ext uri="{FF2B5EF4-FFF2-40B4-BE49-F238E27FC236}">
                    <a16:creationId xmlns="" xmlns:a16="http://schemas.microsoft.com/office/drawing/2014/main" id="{9F6517E0-EA2F-4E68-AFD5-094911C1D98B}"/>
                  </a:ext>
                </a:extLst>
              </p:cNvPr>
              <p:cNvCxnSpPr>
                <a:cxnSpLocks/>
              </p:cNvCxnSpPr>
              <p:nvPr userDrawn="1"/>
            </p:nvCxnSpPr>
            <p:spPr>
              <a:xfrm rot="5400000">
                <a:off x="850767" y="1307768"/>
                <a:ext cx="910627" cy="581091"/>
              </a:xfrm>
              <a:prstGeom prst="bentConnector3">
                <a:avLst>
                  <a:gd name="adj1" fmla="val -1528"/>
                </a:avLst>
              </a:prstGeom>
              <a:ln w="38100"/>
            </p:spPr>
            <p:style>
              <a:lnRef idx="1">
                <a:schemeClr val="accent1"/>
              </a:lnRef>
              <a:fillRef idx="0">
                <a:schemeClr val="accent1"/>
              </a:fillRef>
              <a:effectRef idx="0">
                <a:schemeClr val="accent1"/>
              </a:effectRef>
              <a:fontRef idx="minor">
                <a:schemeClr val="tx1"/>
              </a:fontRef>
            </p:style>
          </p:cxnSp>
        </p:grpSp>
        <p:sp>
          <p:nvSpPr>
            <p:cNvPr id="62" name="Elipse 61">
              <a:extLst>
                <a:ext uri="{FF2B5EF4-FFF2-40B4-BE49-F238E27FC236}">
                  <a16:creationId xmlns="" xmlns:a16="http://schemas.microsoft.com/office/drawing/2014/main" id="{3118C830-2AE6-4BC2-B448-ADC1C788DD39}"/>
                </a:ext>
              </a:extLst>
            </p:cNvPr>
            <p:cNvSpPr/>
            <p:nvPr userDrawn="1"/>
          </p:nvSpPr>
          <p:spPr>
            <a:xfrm>
              <a:off x="1437365" y="1249746"/>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Arial" panose="020B0604020202020204" pitchFamily="34" charset="0"/>
              </a:endParaRPr>
            </a:p>
          </p:txBody>
        </p:sp>
      </p:grpSp>
      <p:grpSp>
        <p:nvGrpSpPr>
          <p:cNvPr id="38" name="Grupo 37">
            <a:extLst>
              <a:ext uri="{FF2B5EF4-FFF2-40B4-BE49-F238E27FC236}">
                <a16:creationId xmlns="" xmlns:a16="http://schemas.microsoft.com/office/drawing/2014/main" id="{BBDE1749-FD6E-4CD7-BD46-B774876615E6}"/>
              </a:ext>
            </a:extLst>
          </p:cNvPr>
          <p:cNvGrpSpPr/>
          <p:nvPr userDrawn="1"/>
        </p:nvGrpSpPr>
        <p:grpSpPr>
          <a:xfrm>
            <a:off x="698625" y="3477124"/>
            <a:ext cx="1795586" cy="553453"/>
            <a:chOff x="698716" y="3152273"/>
            <a:chExt cx="1795820" cy="553453"/>
          </a:xfrm>
        </p:grpSpPr>
        <p:sp>
          <p:nvSpPr>
            <p:cNvPr id="20" name="Forma libre: Forma 19">
              <a:extLst>
                <a:ext uri="{FF2B5EF4-FFF2-40B4-BE49-F238E27FC236}">
                  <a16:creationId xmlns="" xmlns:a16="http://schemas.microsoft.com/office/drawing/2014/main" id="{8801FFF1-79D3-40F5-BB6D-C66CDDE84739}"/>
                </a:ext>
              </a:extLst>
            </p:cNvPr>
            <p:cNvSpPr/>
            <p:nvPr userDrawn="1"/>
          </p:nvSpPr>
          <p:spPr>
            <a:xfrm>
              <a:off x="698716" y="3271058"/>
              <a:ext cx="1795820" cy="315884"/>
            </a:xfrm>
            <a:custGeom>
              <a:avLst/>
              <a:gdLst>
                <a:gd name="connsiteX0" fmla="*/ 0 w 1795820"/>
                <a:gd name="connsiteY0" fmla="*/ 0 h 315884"/>
                <a:gd name="connsiteX1" fmla="*/ 1588901 w 1795820"/>
                <a:gd name="connsiteY1" fmla="*/ 0 h 315884"/>
                <a:gd name="connsiteX2" fmla="*/ 1795820 w 1795820"/>
                <a:gd name="connsiteY2" fmla="*/ 157942 h 315884"/>
                <a:gd name="connsiteX3" fmla="*/ 1588901 w 1795820"/>
                <a:gd name="connsiteY3" fmla="*/ 315884 h 315884"/>
                <a:gd name="connsiteX4" fmla="*/ 0 w 1795820"/>
                <a:gd name="connsiteY4" fmla="*/ 315884 h 315884"/>
                <a:gd name="connsiteX5" fmla="*/ 206919 w 1795820"/>
                <a:gd name="connsiteY5" fmla="*/ 157942 h 31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5820" h="315884">
                  <a:moveTo>
                    <a:pt x="0" y="0"/>
                  </a:moveTo>
                  <a:lnTo>
                    <a:pt x="1588901" y="0"/>
                  </a:lnTo>
                  <a:lnTo>
                    <a:pt x="1795820" y="157942"/>
                  </a:lnTo>
                  <a:lnTo>
                    <a:pt x="1588901" y="315884"/>
                  </a:lnTo>
                  <a:lnTo>
                    <a:pt x="0" y="315884"/>
                  </a:lnTo>
                  <a:lnTo>
                    <a:pt x="206919" y="15794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Arial" panose="020B0604020202020204" pitchFamily="34" charset="0"/>
              </a:endParaRPr>
            </a:p>
          </p:txBody>
        </p:sp>
        <p:sp>
          <p:nvSpPr>
            <p:cNvPr id="21" name="Elipse 20">
              <a:extLst>
                <a:ext uri="{FF2B5EF4-FFF2-40B4-BE49-F238E27FC236}">
                  <a16:creationId xmlns="" xmlns:a16="http://schemas.microsoft.com/office/drawing/2014/main" id="{7EBB1C0A-DD7C-47AC-B73B-F1CE188C05AB}"/>
                </a:ext>
              </a:extLst>
            </p:cNvPr>
            <p:cNvSpPr/>
            <p:nvPr userDrawn="1"/>
          </p:nvSpPr>
          <p:spPr>
            <a:xfrm>
              <a:off x="1319899" y="3152273"/>
              <a:ext cx="553453" cy="55345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Arial" panose="020B0604020202020204" pitchFamily="34" charset="0"/>
              </a:endParaRPr>
            </a:p>
          </p:txBody>
        </p:sp>
        <p:sp>
          <p:nvSpPr>
            <p:cNvPr id="27" name="Elipse 26">
              <a:extLst>
                <a:ext uri="{FF2B5EF4-FFF2-40B4-BE49-F238E27FC236}">
                  <a16:creationId xmlns="" xmlns:a16="http://schemas.microsoft.com/office/drawing/2014/main" id="{EEB9024A-897C-498C-A812-BFC3B238C406}"/>
                </a:ext>
              </a:extLst>
            </p:cNvPr>
            <p:cNvSpPr/>
            <p:nvPr userDrawn="1"/>
          </p:nvSpPr>
          <p:spPr>
            <a:xfrm>
              <a:off x="1438683" y="3271057"/>
              <a:ext cx="315884" cy="315884"/>
            </a:xfrm>
            <a:prstGeom prst="ellipse">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Arial" panose="020B0604020202020204" pitchFamily="34" charset="0"/>
              </a:endParaRPr>
            </a:p>
          </p:txBody>
        </p:sp>
      </p:grpSp>
      <p:grpSp>
        <p:nvGrpSpPr>
          <p:cNvPr id="37" name="Grupo 36">
            <a:extLst>
              <a:ext uri="{FF2B5EF4-FFF2-40B4-BE49-F238E27FC236}">
                <a16:creationId xmlns="" xmlns:a16="http://schemas.microsoft.com/office/drawing/2014/main" id="{2FD1595C-7545-4DCF-92A8-F3E5603B4340}"/>
              </a:ext>
            </a:extLst>
          </p:cNvPr>
          <p:cNvGrpSpPr/>
          <p:nvPr userDrawn="1"/>
        </p:nvGrpSpPr>
        <p:grpSpPr>
          <a:xfrm>
            <a:off x="2475069" y="3477124"/>
            <a:ext cx="1795586" cy="553453"/>
            <a:chOff x="2475391" y="3152273"/>
            <a:chExt cx="1795820" cy="553453"/>
          </a:xfrm>
        </p:grpSpPr>
        <p:sp>
          <p:nvSpPr>
            <p:cNvPr id="15" name="Forma libre: Forma 14">
              <a:extLst>
                <a:ext uri="{FF2B5EF4-FFF2-40B4-BE49-F238E27FC236}">
                  <a16:creationId xmlns="" xmlns:a16="http://schemas.microsoft.com/office/drawing/2014/main" id="{1927EDF8-C660-4918-8F69-9B36B9443C31}"/>
                </a:ext>
              </a:extLst>
            </p:cNvPr>
            <p:cNvSpPr/>
            <p:nvPr userDrawn="1"/>
          </p:nvSpPr>
          <p:spPr>
            <a:xfrm>
              <a:off x="2475391" y="3277071"/>
              <a:ext cx="1795820" cy="315884"/>
            </a:xfrm>
            <a:custGeom>
              <a:avLst/>
              <a:gdLst>
                <a:gd name="connsiteX0" fmla="*/ 0 w 1795820"/>
                <a:gd name="connsiteY0" fmla="*/ 0 h 315884"/>
                <a:gd name="connsiteX1" fmla="*/ 1588901 w 1795820"/>
                <a:gd name="connsiteY1" fmla="*/ 0 h 315884"/>
                <a:gd name="connsiteX2" fmla="*/ 1795820 w 1795820"/>
                <a:gd name="connsiteY2" fmla="*/ 157942 h 315884"/>
                <a:gd name="connsiteX3" fmla="*/ 1588901 w 1795820"/>
                <a:gd name="connsiteY3" fmla="*/ 315884 h 315884"/>
                <a:gd name="connsiteX4" fmla="*/ 0 w 1795820"/>
                <a:gd name="connsiteY4" fmla="*/ 315884 h 315884"/>
                <a:gd name="connsiteX5" fmla="*/ 206919 w 1795820"/>
                <a:gd name="connsiteY5" fmla="*/ 157942 h 31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5820" h="315884">
                  <a:moveTo>
                    <a:pt x="0" y="0"/>
                  </a:moveTo>
                  <a:lnTo>
                    <a:pt x="1588901" y="0"/>
                  </a:lnTo>
                  <a:lnTo>
                    <a:pt x="1795820" y="157942"/>
                  </a:lnTo>
                  <a:lnTo>
                    <a:pt x="1588901" y="315884"/>
                  </a:lnTo>
                  <a:lnTo>
                    <a:pt x="0" y="315884"/>
                  </a:lnTo>
                  <a:lnTo>
                    <a:pt x="206919" y="1579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Arial" panose="020B0604020202020204" pitchFamily="34" charset="0"/>
              </a:endParaRPr>
            </a:p>
          </p:txBody>
        </p:sp>
        <p:sp>
          <p:nvSpPr>
            <p:cNvPr id="22" name="Elipse 21">
              <a:extLst>
                <a:ext uri="{FF2B5EF4-FFF2-40B4-BE49-F238E27FC236}">
                  <a16:creationId xmlns="" xmlns:a16="http://schemas.microsoft.com/office/drawing/2014/main" id="{3B87AB4A-12DC-47B7-A8F1-B0C153D1AC84}"/>
                </a:ext>
              </a:extLst>
            </p:cNvPr>
            <p:cNvSpPr/>
            <p:nvPr userDrawn="1"/>
          </p:nvSpPr>
          <p:spPr>
            <a:xfrm>
              <a:off x="3096574" y="3152273"/>
              <a:ext cx="553453" cy="55345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Arial" panose="020B0604020202020204" pitchFamily="34" charset="0"/>
              </a:endParaRPr>
            </a:p>
          </p:txBody>
        </p:sp>
        <p:sp>
          <p:nvSpPr>
            <p:cNvPr id="28" name="Elipse 27">
              <a:extLst>
                <a:ext uri="{FF2B5EF4-FFF2-40B4-BE49-F238E27FC236}">
                  <a16:creationId xmlns="" xmlns:a16="http://schemas.microsoft.com/office/drawing/2014/main" id="{A7863326-44A4-4A87-A4BC-007774E0B6B8}"/>
                </a:ext>
              </a:extLst>
            </p:cNvPr>
            <p:cNvSpPr/>
            <p:nvPr userDrawn="1"/>
          </p:nvSpPr>
          <p:spPr>
            <a:xfrm>
              <a:off x="3215358" y="3271057"/>
              <a:ext cx="315884" cy="315884"/>
            </a:xfrm>
            <a:prstGeom prst="ellipse">
              <a:avLst/>
            </a:prstGeom>
            <a:solidFill>
              <a:schemeClr val="bg1"/>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Arial" panose="020B0604020202020204" pitchFamily="34" charset="0"/>
              </a:endParaRPr>
            </a:p>
          </p:txBody>
        </p:sp>
      </p:grpSp>
      <p:grpSp>
        <p:nvGrpSpPr>
          <p:cNvPr id="36" name="Grupo 35">
            <a:extLst>
              <a:ext uri="{FF2B5EF4-FFF2-40B4-BE49-F238E27FC236}">
                <a16:creationId xmlns="" xmlns:a16="http://schemas.microsoft.com/office/drawing/2014/main" id="{A4939AFC-D0D9-45B5-9E79-236BA5BA3CF5}"/>
              </a:ext>
            </a:extLst>
          </p:cNvPr>
          <p:cNvGrpSpPr/>
          <p:nvPr userDrawn="1"/>
        </p:nvGrpSpPr>
        <p:grpSpPr>
          <a:xfrm>
            <a:off x="4274561" y="3485383"/>
            <a:ext cx="1795586" cy="553453"/>
            <a:chOff x="4275117" y="3160532"/>
            <a:chExt cx="1795820" cy="553453"/>
          </a:xfrm>
        </p:grpSpPr>
        <p:sp>
          <p:nvSpPr>
            <p:cNvPr id="16" name="Forma libre: Forma 15">
              <a:extLst>
                <a:ext uri="{FF2B5EF4-FFF2-40B4-BE49-F238E27FC236}">
                  <a16:creationId xmlns="" xmlns:a16="http://schemas.microsoft.com/office/drawing/2014/main" id="{B53689E6-E6D7-453F-B452-85E9BC7E48C5}"/>
                </a:ext>
              </a:extLst>
            </p:cNvPr>
            <p:cNvSpPr/>
            <p:nvPr userDrawn="1"/>
          </p:nvSpPr>
          <p:spPr>
            <a:xfrm>
              <a:off x="4275117" y="3277071"/>
              <a:ext cx="1795820" cy="315884"/>
            </a:xfrm>
            <a:custGeom>
              <a:avLst/>
              <a:gdLst>
                <a:gd name="connsiteX0" fmla="*/ 0 w 1795820"/>
                <a:gd name="connsiteY0" fmla="*/ 0 h 315884"/>
                <a:gd name="connsiteX1" fmla="*/ 1588901 w 1795820"/>
                <a:gd name="connsiteY1" fmla="*/ 0 h 315884"/>
                <a:gd name="connsiteX2" fmla="*/ 1795820 w 1795820"/>
                <a:gd name="connsiteY2" fmla="*/ 157942 h 315884"/>
                <a:gd name="connsiteX3" fmla="*/ 1588901 w 1795820"/>
                <a:gd name="connsiteY3" fmla="*/ 315884 h 315884"/>
                <a:gd name="connsiteX4" fmla="*/ 0 w 1795820"/>
                <a:gd name="connsiteY4" fmla="*/ 315884 h 315884"/>
                <a:gd name="connsiteX5" fmla="*/ 206919 w 1795820"/>
                <a:gd name="connsiteY5" fmla="*/ 157942 h 31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5820" h="315884">
                  <a:moveTo>
                    <a:pt x="0" y="0"/>
                  </a:moveTo>
                  <a:lnTo>
                    <a:pt x="1588901" y="0"/>
                  </a:lnTo>
                  <a:lnTo>
                    <a:pt x="1795820" y="157942"/>
                  </a:lnTo>
                  <a:lnTo>
                    <a:pt x="1588901" y="315884"/>
                  </a:lnTo>
                  <a:lnTo>
                    <a:pt x="0" y="315884"/>
                  </a:lnTo>
                  <a:lnTo>
                    <a:pt x="206919" y="15794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Arial" panose="020B0604020202020204" pitchFamily="34" charset="0"/>
              </a:endParaRPr>
            </a:p>
          </p:txBody>
        </p:sp>
        <p:sp>
          <p:nvSpPr>
            <p:cNvPr id="23" name="Elipse 22">
              <a:extLst>
                <a:ext uri="{FF2B5EF4-FFF2-40B4-BE49-F238E27FC236}">
                  <a16:creationId xmlns="" xmlns:a16="http://schemas.microsoft.com/office/drawing/2014/main" id="{74A96A52-26B5-4A52-BDE1-847A39CECA0E}"/>
                </a:ext>
              </a:extLst>
            </p:cNvPr>
            <p:cNvSpPr/>
            <p:nvPr userDrawn="1"/>
          </p:nvSpPr>
          <p:spPr>
            <a:xfrm>
              <a:off x="4896300" y="3160532"/>
              <a:ext cx="553453" cy="553453"/>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Arial" panose="020B0604020202020204" pitchFamily="34" charset="0"/>
              </a:endParaRPr>
            </a:p>
          </p:txBody>
        </p:sp>
        <p:sp>
          <p:nvSpPr>
            <p:cNvPr id="29" name="Elipse 28">
              <a:extLst>
                <a:ext uri="{FF2B5EF4-FFF2-40B4-BE49-F238E27FC236}">
                  <a16:creationId xmlns="" xmlns:a16="http://schemas.microsoft.com/office/drawing/2014/main" id="{C6778DC8-0B67-459A-B2FF-54B6BCC82FE6}"/>
                </a:ext>
              </a:extLst>
            </p:cNvPr>
            <p:cNvSpPr/>
            <p:nvPr userDrawn="1"/>
          </p:nvSpPr>
          <p:spPr>
            <a:xfrm>
              <a:off x="5015084" y="3279316"/>
              <a:ext cx="315884" cy="315884"/>
            </a:xfrm>
            <a:prstGeom prst="ellipse">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Arial" panose="020B0604020202020204" pitchFamily="34" charset="0"/>
              </a:endParaRPr>
            </a:p>
          </p:txBody>
        </p:sp>
      </p:grpSp>
      <p:grpSp>
        <p:nvGrpSpPr>
          <p:cNvPr id="35" name="Grupo 34">
            <a:extLst>
              <a:ext uri="{FF2B5EF4-FFF2-40B4-BE49-F238E27FC236}">
                <a16:creationId xmlns="" xmlns:a16="http://schemas.microsoft.com/office/drawing/2014/main" id="{C2AFE920-DEAE-48B3-AD25-2A34419C90F2}"/>
              </a:ext>
            </a:extLst>
          </p:cNvPr>
          <p:cNvGrpSpPr/>
          <p:nvPr userDrawn="1"/>
        </p:nvGrpSpPr>
        <p:grpSpPr>
          <a:xfrm>
            <a:off x="6074052" y="3485381"/>
            <a:ext cx="1795586" cy="553453"/>
            <a:chOff x="6074843" y="3160531"/>
            <a:chExt cx="1795820" cy="553453"/>
          </a:xfrm>
        </p:grpSpPr>
        <p:sp>
          <p:nvSpPr>
            <p:cNvPr id="17" name="Forma libre: Forma 16">
              <a:extLst>
                <a:ext uri="{FF2B5EF4-FFF2-40B4-BE49-F238E27FC236}">
                  <a16:creationId xmlns="" xmlns:a16="http://schemas.microsoft.com/office/drawing/2014/main" id="{A771F479-2842-452D-803F-8C873E4EBC5D}"/>
                </a:ext>
              </a:extLst>
            </p:cNvPr>
            <p:cNvSpPr/>
            <p:nvPr userDrawn="1"/>
          </p:nvSpPr>
          <p:spPr>
            <a:xfrm>
              <a:off x="6074843" y="3277071"/>
              <a:ext cx="1795820" cy="315884"/>
            </a:xfrm>
            <a:custGeom>
              <a:avLst/>
              <a:gdLst>
                <a:gd name="connsiteX0" fmla="*/ 0 w 1795820"/>
                <a:gd name="connsiteY0" fmla="*/ 0 h 315884"/>
                <a:gd name="connsiteX1" fmla="*/ 1588901 w 1795820"/>
                <a:gd name="connsiteY1" fmla="*/ 0 h 315884"/>
                <a:gd name="connsiteX2" fmla="*/ 1795820 w 1795820"/>
                <a:gd name="connsiteY2" fmla="*/ 157942 h 315884"/>
                <a:gd name="connsiteX3" fmla="*/ 1588901 w 1795820"/>
                <a:gd name="connsiteY3" fmla="*/ 315884 h 315884"/>
                <a:gd name="connsiteX4" fmla="*/ 0 w 1795820"/>
                <a:gd name="connsiteY4" fmla="*/ 315884 h 315884"/>
                <a:gd name="connsiteX5" fmla="*/ 206919 w 1795820"/>
                <a:gd name="connsiteY5" fmla="*/ 157942 h 31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5820" h="315884">
                  <a:moveTo>
                    <a:pt x="0" y="0"/>
                  </a:moveTo>
                  <a:lnTo>
                    <a:pt x="1588901" y="0"/>
                  </a:lnTo>
                  <a:lnTo>
                    <a:pt x="1795820" y="157942"/>
                  </a:lnTo>
                  <a:lnTo>
                    <a:pt x="1588901" y="315884"/>
                  </a:lnTo>
                  <a:lnTo>
                    <a:pt x="0" y="315884"/>
                  </a:lnTo>
                  <a:lnTo>
                    <a:pt x="206919" y="15794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Arial" panose="020B0604020202020204" pitchFamily="34" charset="0"/>
              </a:endParaRPr>
            </a:p>
          </p:txBody>
        </p:sp>
        <p:sp>
          <p:nvSpPr>
            <p:cNvPr id="24" name="Elipse 23">
              <a:extLst>
                <a:ext uri="{FF2B5EF4-FFF2-40B4-BE49-F238E27FC236}">
                  <a16:creationId xmlns="" xmlns:a16="http://schemas.microsoft.com/office/drawing/2014/main" id="{D7A59D75-10AD-4973-B122-7C535F1979D3}"/>
                </a:ext>
              </a:extLst>
            </p:cNvPr>
            <p:cNvSpPr/>
            <p:nvPr userDrawn="1"/>
          </p:nvSpPr>
          <p:spPr>
            <a:xfrm>
              <a:off x="6696026" y="3160531"/>
              <a:ext cx="553453" cy="55345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Arial" panose="020B0604020202020204" pitchFamily="34" charset="0"/>
              </a:endParaRPr>
            </a:p>
          </p:txBody>
        </p:sp>
        <p:sp>
          <p:nvSpPr>
            <p:cNvPr id="30" name="Elipse 29">
              <a:extLst>
                <a:ext uri="{FF2B5EF4-FFF2-40B4-BE49-F238E27FC236}">
                  <a16:creationId xmlns="" xmlns:a16="http://schemas.microsoft.com/office/drawing/2014/main" id="{A4A8EF59-BE35-4539-BCC3-425D208BA39A}"/>
                </a:ext>
              </a:extLst>
            </p:cNvPr>
            <p:cNvSpPr/>
            <p:nvPr userDrawn="1"/>
          </p:nvSpPr>
          <p:spPr>
            <a:xfrm>
              <a:off x="6814810" y="3279315"/>
              <a:ext cx="315884" cy="315884"/>
            </a:xfrm>
            <a:prstGeom prst="ellipse">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Arial" panose="020B0604020202020204" pitchFamily="34" charset="0"/>
              </a:endParaRPr>
            </a:p>
          </p:txBody>
        </p:sp>
      </p:grpSp>
      <p:grpSp>
        <p:nvGrpSpPr>
          <p:cNvPr id="34" name="Grupo 33">
            <a:extLst>
              <a:ext uri="{FF2B5EF4-FFF2-40B4-BE49-F238E27FC236}">
                <a16:creationId xmlns="" xmlns:a16="http://schemas.microsoft.com/office/drawing/2014/main" id="{5BE8AF91-93B3-445E-A382-02F2EBE2445A}"/>
              </a:ext>
            </a:extLst>
          </p:cNvPr>
          <p:cNvGrpSpPr/>
          <p:nvPr userDrawn="1"/>
        </p:nvGrpSpPr>
        <p:grpSpPr>
          <a:xfrm>
            <a:off x="7873544" y="3485381"/>
            <a:ext cx="1795586" cy="553453"/>
            <a:chOff x="7874569" y="3160531"/>
            <a:chExt cx="1795820" cy="553453"/>
          </a:xfrm>
        </p:grpSpPr>
        <p:sp>
          <p:nvSpPr>
            <p:cNvPr id="18" name="Forma libre: Forma 17">
              <a:extLst>
                <a:ext uri="{FF2B5EF4-FFF2-40B4-BE49-F238E27FC236}">
                  <a16:creationId xmlns="" xmlns:a16="http://schemas.microsoft.com/office/drawing/2014/main" id="{5FAA4892-D14A-46A0-94AE-C7B2B5F118AE}"/>
                </a:ext>
              </a:extLst>
            </p:cNvPr>
            <p:cNvSpPr/>
            <p:nvPr userDrawn="1"/>
          </p:nvSpPr>
          <p:spPr>
            <a:xfrm>
              <a:off x="7874569" y="3277071"/>
              <a:ext cx="1795820" cy="315884"/>
            </a:xfrm>
            <a:custGeom>
              <a:avLst/>
              <a:gdLst>
                <a:gd name="connsiteX0" fmla="*/ 0 w 1795820"/>
                <a:gd name="connsiteY0" fmla="*/ 0 h 315884"/>
                <a:gd name="connsiteX1" fmla="*/ 1588901 w 1795820"/>
                <a:gd name="connsiteY1" fmla="*/ 0 h 315884"/>
                <a:gd name="connsiteX2" fmla="*/ 1795820 w 1795820"/>
                <a:gd name="connsiteY2" fmla="*/ 157942 h 315884"/>
                <a:gd name="connsiteX3" fmla="*/ 1588901 w 1795820"/>
                <a:gd name="connsiteY3" fmla="*/ 315884 h 315884"/>
                <a:gd name="connsiteX4" fmla="*/ 0 w 1795820"/>
                <a:gd name="connsiteY4" fmla="*/ 315884 h 315884"/>
                <a:gd name="connsiteX5" fmla="*/ 206919 w 1795820"/>
                <a:gd name="connsiteY5" fmla="*/ 157942 h 31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5820" h="315884">
                  <a:moveTo>
                    <a:pt x="0" y="0"/>
                  </a:moveTo>
                  <a:lnTo>
                    <a:pt x="1588901" y="0"/>
                  </a:lnTo>
                  <a:lnTo>
                    <a:pt x="1795820" y="157942"/>
                  </a:lnTo>
                  <a:lnTo>
                    <a:pt x="1588901" y="315884"/>
                  </a:lnTo>
                  <a:lnTo>
                    <a:pt x="0" y="315884"/>
                  </a:lnTo>
                  <a:lnTo>
                    <a:pt x="206919" y="15794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Arial" panose="020B0604020202020204" pitchFamily="34" charset="0"/>
              </a:endParaRPr>
            </a:p>
          </p:txBody>
        </p:sp>
        <p:sp>
          <p:nvSpPr>
            <p:cNvPr id="25" name="Elipse 24">
              <a:extLst>
                <a:ext uri="{FF2B5EF4-FFF2-40B4-BE49-F238E27FC236}">
                  <a16:creationId xmlns="" xmlns:a16="http://schemas.microsoft.com/office/drawing/2014/main" id="{081D3CF1-A2E0-4255-B9D5-412B242BA6F0}"/>
                </a:ext>
              </a:extLst>
            </p:cNvPr>
            <p:cNvSpPr/>
            <p:nvPr userDrawn="1"/>
          </p:nvSpPr>
          <p:spPr>
            <a:xfrm>
              <a:off x="8495752" y="3160531"/>
              <a:ext cx="553453" cy="55345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Arial" panose="020B0604020202020204" pitchFamily="34" charset="0"/>
              </a:endParaRPr>
            </a:p>
          </p:txBody>
        </p:sp>
        <p:sp>
          <p:nvSpPr>
            <p:cNvPr id="31" name="Elipse 30">
              <a:extLst>
                <a:ext uri="{FF2B5EF4-FFF2-40B4-BE49-F238E27FC236}">
                  <a16:creationId xmlns="" xmlns:a16="http://schemas.microsoft.com/office/drawing/2014/main" id="{A5C618BD-62D0-415D-913F-8A93381B842A}"/>
                </a:ext>
              </a:extLst>
            </p:cNvPr>
            <p:cNvSpPr/>
            <p:nvPr userDrawn="1"/>
          </p:nvSpPr>
          <p:spPr>
            <a:xfrm>
              <a:off x="8614536" y="3279315"/>
              <a:ext cx="315884" cy="315884"/>
            </a:xfrm>
            <a:prstGeom prst="ellipse">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Arial" panose="020B0604020202020204" pitchFamily="34" charset="0"/>
              </a:endParaRPr>
            </a:p>
          </p:txBody>
        </p:sp>
      </p:grpSp>
      <p:grpSp>
        <p:nvGrpSpPr>
          <p:cNvPr id="33" name="Grupo 32">
            <a:extLst>
              <a:ext uri="{FF2B5EF4-FFF2-40B4-BE49-F238E27FC236}">
                <a16:creationId xmlns="" xmlns:a16="http://schemas.microsoft.com/office/drawing/2014/main" id="{949B0AB2-6B9F-4833-87FF-23BBF07E0AF5}"/>
              </a:ext>
            </a:extLst>
          </p:cNvPr>
          <p:cNvGrpSpPr/>
          <p:nvPr userDrawn="1"/>
        </p:nvGrpSpPr>
        <p:grpSpPr>
          <a:xfrm>
            <a:off x="9673035" y="3473707"/>
            <a:ext cx="1795586" cy="553453"/>
            <a:chOff x="9674294" y="3148856"/>
            <a:chExt cx="1795820" cy="553453"/>
          </a:xfrm>
        </p:grpSpPr>
        <p:sp>
          <p:nvSpPr>
            <p:cNvPr id="19" name="Forma libre: Forma 18">
              <a:extLst>
                <a:ext uri="{FF2B5EF4-FFF2-40B4-BE49-F238E27FC236}">
                  <a16:creationId xmlns="" xmlns:a16="http://schemas.microsoft.com/office/drawing/2014/main" id="{6A1F585B-6CB7-4823-A648-B183551A6653}"/>
                </a:ext>
              </a:extLst>
            </p:cNvPr>
            <p:cNvSpPr/>
            <p:nvPr userDrawn="1"/>
          </p:nvSpPr>
          <p:spPr>
            <a:xfrm>
              <a:off x="9674294" y="3277071"/>
              <a:ext cx="1795820" cy="315884"/>
            </a:xfrm>
            <a:custGeom>
              <a:avLst/>
              <a:gdLst>
                <a:gd name="connsiteX0" fmla="*/ 0 w 1795820"/>
                <a:gd name="connsiteY0" fmla="*/ 0 h 315884"/>
                <a:gd name="connsiteX1" fmla="*/ 1588901 w 1795820"/>
                <a:gd name="connsiteY1" fmla="*/ 0 h 315884"/>
                <a:gd name="connsiteX2" fmla="*/ 1795820 w 1795820"/>
                <a:gd name="connsiteY2" fmla="*/ 157942 h 315884"/>
                <a:gd name="connsiteX3" fmla="*/ 1588901 w 1795820"/>
                <a:gd name="connsiteY3" fmla="*/ 315884 h 315884"/>
                <a:gd name="connsiteX4" fmla="*/ 0 w 1795820"/>
                <a:gd name="connsiteY4" fmla="*/ 315884 h 315884"/>
                <a:gd name="connsiteX5" fmla="*/ 206919 w 1795820"/>
                <a:gd name="connsiteY5" fmla="*/ 157942 h 31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5820" h="315884">
                  <a:moveTo>
                    <a:pt x="0" y="0"/>
                  </a:moveTo>
                  <a:lnTo>
                    <a:pt x="1588901" y="0"/>
                  </a:lnTo>
                  <a:lnTo>
                    <a:pt x="1795820" y="157942"/>
                  </a:lnTo>
                  <a:lnTo>
                    <a:pt x="1588901" y="315884"/>
                  </a:lnTo>
                  <a:lnTo>
                    <a:pt x="0" y="315884"/>
                  </a:lnTo>
                  <a:lnTo>
                    <a:pt x="206919" y="15794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Arial" panose="020B0604020202020204" pitchFamily="34" charset="0"/>
              </a:endParaRPr>
            </a:p>
          </p:txBody>
        </p:sp>
        <p:sp>
          <p:nvSpPr>
            <p:cNvPr id="26" name="Elipse 25">
              <a:extLst>
                <a:ext uri="{FF2B5EF4-FFF2-40B4-BE49-F238E27FC236}">
                  <a16:creationId xmlns="" xmlns:a16="http://schemas.microsoft.com/office/drawing/2014/main" id="{6ED2E20C-4C5A-4495-AA56-B3E7B312DE7B}"/>
                </a:ext>
              </a:extLst>
            </p:cNvPr>
            <p:cNvSpPr/>
            <p:nvPr userDrawn="1"/>
          </p:nvSpPr>
          <p:spPr>
            <a:xfrm>
              <a:off x="10295477" y="3148856"/>
              <a:ext cx="553453" cy="553453"/>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Arial" panose="020B0604020202020204" pitchFamily="34" charset="0"/>
              </a:endParaRPr>
            </a:p>
          </p:txBody>
        </p:sp>
        <p:sp>
          <p:nvSpPr>
            <p:cNvPr id="32" name="Elipse 31">
              <a:extLst>
                <a:ext uri="{FF2B5EF4-FFF2-40B4-BE49-F238E27FC236}">
                  <a16:creationId xmlns="" xmlns:a16="http://schemas.microsoft.com/office/drawing/2014/main" id="{C656E9EC-AAAC-48B8-8A29-B51A0FBC3A4C}"/>
                </a:ext>
              </a:extLst>
            </p:cNvPr>
            <p:cNvSpPr/>
            <p:nvPr userDrawn="1"/>
          </p:nvSpPr>
          <p:spPr>
            <a:xfrm>
              <a:off x="10414261" y="3267640"/>
              <a:ext cx="315884" cy="315884"/>
            </a:xfrm>
            <a:prstGeom prst="ellipse">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Arial" panose="020B0604020202020204" pitchFamily="34" charset="0"/>
              </a:endParaRPr>
            </a:p>
          </p:txBody>
        </p:sp>
      </p:grpSp>
      <p:sp>
        <p:nvSpPr>
          <p:cNvPr id="89" name="Diagrama de flujo: Pantalla 88">
            <a:extLst>
              <a:ext uri="{FF2B5EF4-FFF2-40B4-BE49-F238E27FC236}">
                <a16:creationId xmlns="" xmlns:a16="http://schemas.microsoft.com/office/drawing/2014/main" id="{541EA1D0-DC88-42C2-A28A-BD0829D38E68}"/>
              </a:ext>
            </a:extLst>
          </p:cNvPr>
          <p:cNvSpPr/>
          <p:nvPr userDrawn="1"/>
        </p:nvSpPr>
        <p:spPr>
          <a:xfrm rot="16200000">
            <a:off x="2782530" y="1684331"/>
            <a:ext cx="1244031" cy="1300675"/>
          </a:xfrm>
          <a:prstGeom prst="flowChartDisplay">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Arial" panose="020B0604020202020204" pitchFamily="34" charset="0"/>
            </a:endParaRPr>
          </a:p>
        </p:txBody>
      </p:sp>
      <p:sp>
        <p:nvSpPr>
          <p:cNvPr id="90" name="Diagrama de flujo: Pantalla 89">
            <a:extLst>
              <a:ext uri="{FF2B5EF4-FFF2-40B4-BE49-F238E27FC236}">
                <a16:creationId xmlns="" xmlns:a16="http://schemas.microsoft.com/office/drawing/2014/main" id="{D96F9DD5-2E68-489B-969E-60535C0ACBF4}"/>
              </a:ext>
            </a:extLst>
          </p:cNvPr>
          <p:cNvSpPr/>
          <p:nvPr userDrawn="1"/>
        </p:nvSpPr>
        <p:spPr>
          <a:xfrm rot="5400000">
            <a:off x="961163" y="4676767"/>
            <a:ext cx="1244031" cy="1300675"/>
          </a:xfrm>
          <a:prstGeom prst="flowChartDisplay">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Arial" panose="020B0604020202020204" pitchFamily="34" charset="0"/>
            </a:endParaRPr>
          </a:p>
        </p:txBody>
      </p:sp>
      <p:sp>
        <p:nvSpPr>
          <p:cNvPr id="91" name="Diagrama de flujo: Pantalla 90">
            <a:extLst>
              <a:ext uri="{FF2B5EF4-FFF2-40B4-BE49-F238E27FC236}">
                <a16:creationId xmlns="" xmlns:a16="http://schemas.microsoft.com/office/drawing/2014/main" id="{1E23435C-D416-4553-9A8F-61FBAF1FFBAD}"/>
              </a:ext>
            </a:extLst>
          </p:cNvPr>
          <p:cNvSpPr/>
          <p:nvPr userDrawn="1"/>
        </p:nvSpPr>
        <p:spPr>
          <a:xfrm rot="5400000">
            <a:off x="4530475" y="4696103"/>
            <a:ext cx="1244031" cy="1300675"/>
          </a:xfrm>
          <a:prstGeom prst="flowChartDisplay">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Arial" panose="020B0604020202020204" pitchFamily="34" charset="0"/>
            </a:endParaRPr>
          </a:p>
        </p:txBody>
      </p:sp>
      <p:sp>
        <p:nvSpPr>
          <p:cNvPr id="92" name="Diagrama de flujo: Pantalla 91">
            <a:extLst>
              <a:ext uri="{FF2B5EF4-FFF2-40B4-BE49-F238E27FC236}">
                <a16:creationId xmlns="" xmlns:a16="http://schemas.microsoft.com/office/drawing/2014/main" id="{F26AA20A-990C-43CF-9524-ED8CEE1491A5}"/>
              </a:ext>
            </a:extLst>
          </p:cNvPr>
          <p:cNvSpPr/>
          <p:nvPr userDrawn="1"/>
        </p:nvSpPr>
        <p:spPr>
          <a:xfrm rot="5400000">
            <a:off x="8124076" y="4696104"/>
            <a:ext cx="1244031" cy="1300675"/>
          </a:xfrm>
          <a:prstGeom prst="flowChartDisplay">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Arial" panose="020B0604020202020204" pitchFamily="34" charset="0"/>
            </a:endParaRPr>
          </a:p>
        </p:txBody>
      </p:sp>
      <p:sp>
        <p:nvSpPr>
          <p:cNvPr id="93" name="Diagrama de flujo: Pantalla 92">
            <a:extLst>
              <a:ext uri="{FF2B5EF4-FFF2-40B4-BE49-F238E27FC236}">
                <a16:creationId xmlns="" xmlns:a16="http://schemas.microsoft.com/office/drawing/2014/main" id="{C66B36B5-A36B-4F7D-AEC3-F8209CC7FF5F}"/>
              </a:ext>
            </a:extLst>
          </p:cNvPr>
          <p:cNvSpPr/>
          <p:nvPr userDrawn="1"/>
        </p:nvSpPr>
        <p:spPr>
          <a:xfrm rot="16200000">
            <a:off x="6344781" y="1659659"/>
            <a:ext cx="1244031" cy="1300675"/>
          </a:xfrm>
          <a:prstGeom prst="flowChartDisplay">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Arial" panose="020B0604020202020204" pitchFamily="34" charset="0"/>
            </a:endParaRPr>
          </a:p>
        </p:txBody>
      </p:sp>
      <p:sp>
        <p:nvSpPr>
          <p:cNvPr id="94" name="Diagrama de flujo: Pantalla 93">
            <a:extLst>
              <a:ext uri="{FF2B5EF4-FFF2-40B4-BE49-F238E27FC236}">
                <a16:creationId xmlns="" xmlns:a16="http://schemas.microsoft.com/office/drawing/2014/main" id="{F928EA39-BBE8-4344-BB5E-53882FF1BCAD}"/>
              </a:ext>
            </a:extLst>
          </p:cNvPr>
          <p:cNvSpPr/>
          <p:nvPr userDrawn="1"/>
        </p:nvSpPr>
        <p:spPr>
          <a:xfrm rot="16200000">
            <a:off x="9948812" y="1667619"/>
            <a:ext cx="1244031" cy="1300675"/>
          </a:xfrm>
          <a:prstGeom prst="flowChartDisplay">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Arial" panose="020B0604020202020204" pitchFamily="34" charset="0"/>
            </a:endParaRPr>
          </a:p>
        </p:txBody>
      </p:sp>
      <p:sp>
        <p:nvSpPr>
          <p:cNvPr id="101" name="Título 100">
            <a:extLst>
              <a:ext uri="{FF2B5EF4-FFF2-40B4-BE49-F238E27FC236}">
                <a16:creationId xmlns="" xmlns:a16="http://schemas.microsoft.com/office/drawing/2014/main" id="{EEDEEBF1-BE8D-4827-92D8-0E2B566C8C48}"/>
              </a:ext>
            </a:extLst>
          </p:cNvPr>
          <p:cNvSpPr>
            <a:spLocks noGrp="1"/>
          </p:cNvSpPr>
          <p:nvPr>
            <p:ph type="title"/>
          </p:nvPr>
        </p:nvSpPr>
        <p:spPr>
          <a:xfrm>
            <a:off x="838091" y="242360"/>
            <a:ext cx="10514231" cy="586247"/>
          </a:xfrm>
          <a:prstGeom prst="rect">
            <a:avLst/>
          </a:prstGeom>
        </p:spPr>
        <p:txBody>
          <a:bodyPr rtlCol="0"/>
          <a:lstStyle>
            <a:lvl1pPr algn="ctr">
              <a:defRPr sz="3200">
                <a:latin typeface="Arial" panose="020B0604020202020204" pitchFamily="34" charset="0"/>
              </a:defRPr>
            </a:lvl1pPr>
          </a:lstStyle>
          <a:p>
            <a:pPr rtl="0"/>
            <a:r>
              <a:rPr lang="es-ES" noProof="0" smtClean="0"/>
              <a:t>Haga clic para modificar el estilo de título del patrón</a:t>
            </a:r>
            <a:endParaRPr lang="es-ES" noProof="0"/>
          </a:p>
        </p:txBody>
      </p:sp>
      <p:sp>
        <p:nvSpPr>
          <p:cNvPr id="103" name="Marcador de texto 102">
            <a:extLst>
              <a:ext uri="{FF2B5EF4-FFF2-40B4-BE49-F238E27FC236}">
                <a16:creationId xmlns="" xmlns:a16="http://schemas.microsoft.com/office/drawing/2014/main" id="{63350850-20C2-4D8E-95EA-1834A7F54501}"/>
              </a:ext>
            </a:extLst>
          </p:cNvPr>
          <p:cNvSpPr>
            <a:spLocks noGrp="1"/>
          </p:cNvSpPr>
          <p:nvPr>
            <p:ph type="body" sz="quarter" idx="10"/>
          </p:nvPr>
        </p:nvSpPr>
        <p:spPr>
          <a:xfrm>
            <a:off x="933329" y="1010900"/>
            <a:ext cx="1541262" cy="476250"/>
          </a:xfrm>
          <a:prstGeom prst="rect">
            <a:avLst/>
          </a:prstGeom>
        </p:spPr>
        <p:txBody>
          <a:bodyPr rtlCol="0">
            <a:normAutofit/>
          </a:bodyPr>
          <a:lstStyle>
            <a:lvl1pPr marL="0" indent="0" algn="ctr">
              <a:buNone/>
              <a:defRPr sz="1600">
                <a:solidFill>
                  <a:schemeClr val="accent1"/>
                </a:solidFill>
                <a:latin typeface="Arial" panose="020B0604020202020204" pitchFamily="34" charset="0"/>
              </a:defRPr>
            </a:lvl1pPr>
          </a:lstStyle>
          <a:p>
            <a:pPr lvl="0" rtl="0"/>
            <a:r>
              <a:rPr lang="es-ES" noProof="0" smtClean="0"/>
              <a:t>Haga clic para modificar el estilo de texto del patrón</a:t>
            </a:r>
          </a:p>
        </p:txBody>
      </p:sp>
      <p:sp>
        <p:nvSpPr>
          <p:cNvPr id="104" name="Marcador de texto 102">
            <a:extLst>
              <a:ext uri="{FF2B5EF4-FFF2-40B4-BE49-F238E27FC236}">
                <a16:creationId xmlns="" xmlns:a16="http://schemas.microsoft.com/office/drawing/2014/main" id="{4350C57D-469C-4BE2-85CE-9521CDD31BCD}"/>
              </a:ext>
            </a:extLst>
          </p:cNvPr>
          <p:cNvSpPr>
            <a:spLocks noGrp="1"/>
          </p:cNvSpPr>
          <p:nvPr>
            <p:ph type="body" sz="quarter" idx="11"/>
          </p:nvPr>
        </p:nvSpPr>
        <p:spPr>
          <a:xfrm>
            <a:off x="4486416" y="961458"/>
            <a:ext cx="1541262" cy="476250"/>
          </a:xfrm>
          <a:prstGeom prst="rect">
            <a:avLst/>
          </a:prstGeom>
        </p:spPr>
        <p:txBody>
          <a:bodyPr rtlCol="0">
            <a:normAutofit/>
          </a:bodyPr>
          <a:lstStyle>
            <a:lvl1pPr marL="0" indent="0" algn="ctr">
              <a:buNone/>
              <a:defRPr sz="1600">
                <a:solidFill>
                  <a:schemeClr val="accent3"/>
                </a:solidFill>
                <a:latin typeface="Arial" panose="020B0604020202020204" pitchFamily="34" charset="0"/>
              </a:defRPr>
            </a:lvl1pPr>
          </a:lstStyle>
          <a:p>
            <a:pPr lvl="0" rtl="0"/>
            <a:r>
              <a:rPr lang="es-ES" noProof="0" smtClean="0"/>
              <a:t>Haga clic para modificar el estilo de texto del patrón</a:t>
            </a:r>
          </a:p>
        </p:txBody>
      </p:sp>
      <p:sp>
        <p:nvSpPr>
          <p:cNvPr id="105" name="Marcador de texto 102">
            <a:extLst>
              <a:ext uri="{FF2B5EF4-FFF2-40B4-BE49-F238E27FC236}">
                <a16:creationId xmlns="" xmlns:a16="http://schemas.microsoft.com/office/drawing/2014/main" id="{BDE0B408-402F-4D66-A8A9-025C5C79EE6E}"/>
              </a:ext>
            </a:extLst>
          </p:cNvPr>
          <p:cNvSpPr>
            <a:spLocks noGrp="1"/>
          </p:cNvSpPr>
          <p:nvPr>
            <p:ph type="body" sz="quarter" idx="12"/>
          </p:nvPr>
        </p:nvSpPr>
        <p:spPr>
          <a:xfrm>
            <a:off x="8104295" y="944219"/>
            <a:ext cx="1541262" cy="476250"/>
          </a:xfrm>
          <a:prstGeom prst="rect">
            <a:avLst/>
          </a:prstGeom>
        </p:spPr>
        <p:txBody>
          <a:bodyPr rtlCol="0">
            <a:normAutofit/>
          </a:bodyPr>
          <a:lstStyle>
            <a:lvl1pPr marL="0" indent="0" algn="ctr">
              <a:buNone/>
              <a:defRPr sz="1600">
                <a:solidFill>
                  <a:schemeClr val="accent5"/>
                </a:solidFill>
                <a:latin typeface="Arial" panose="020B0604020202020204" pitchFamily="34" charset="0"/>
              </a:defRPr>
            </a:lvl1pPr>
          </a:lstStyle>
          <a:p>
            <a:pPr lvl="0" rtl="0"/>
            <a:r>
              <a:rPr lang="es-ES" noProof="0" smtClean="0"/>
              <a:t>Haga clic para modificar el estilo de texto del patrón</a:t>
            </a:r>
          </a:p>
        </p:txBody>
      </p:sp>
      <p:sp>
        <p:nvSpPr>
          <p:cNvPr id="106" name="Marcador de texto 102">
            <a:extLst>
              <a:ext uri="{FF2B5EF4-FFF2-40B4-BE49-F238E27FC236}">
                <a16:creationId xmlns="" xmlns:a16="http://schemas.microsoft.com/office/drawing/2014/main" id="{F65F1089-8C8D-4B8A-91B4-5B0BE22A2151}"/>
              </a:ext>
            </a:extLst>
          </p:cNvPr>
          <p:cNvSpPr>
            <a:spLocks noGrp="1"/>
          </p:cNvSpPr>
          <p:nvPr>
            <p:ph type="body" sz="quarter" idx="13"/>
          </p:nvPr>
        </p:nvSpPr>
        <p:spPr>
          <a:xfrm>
            <a:off x="2508309" y="6179838"/>
            <a:ext cx="1541262" cy="476250"/>
          </a:xfrm>
          <a:prstGeom prst="rect">
            <a:avLst/>
          </a:prstGeom>
        </p:spPr>
        <p:txBody>
          <a:bodyPr rtlCol="0">
            <a:normAutofit/>
          </a:bodyPr>
          <a:lstStyle>
            <a:lvl1pPr marL="0" indent="0" algn="ctr">
              <a:buNone/>
              <a:defRPr sz="1600">
                <a:solidFill>
                  <a:schemeClr val="accent2"/>
                </a:solidFill>
                <a:latin typeface="Arial" panose="020B0604020202020204" pitchFamily="34" charset="0"/>
              </a:defRPr>
            </a:lvl1pPr>
          </a:lstStyle>
          <a:p>
            <a:pPr lvl="0" rtl="0"/>
            <a:r>
              <a:rPr lang="es-ES" noProof="0" smtClean="0"/>
              <a:t>Haga clic para modificar el estilo de texto del patrón</a:t>
            </a:r>
          </a:p>
        </p:txBody>
      </p:sp>
      <p:sp>
        <p:nvSpPr>
          <p:cNvPr id="107" name="Marcador de texto 102">
            <a:extLst>
              <a:ext uri="{FF2B5EF4-FFF2-40B4-BE49-F238E27FC236}">
                <a16:creationId xmlns="" xmlns:a16="http://schemas.microsoft.com/office/drawing/2014/main" id="{3FDDD9A8-6A11-41D7-AB3E-8EEFF4AEAADD}"/>
              </a:ext>
            </a:extLst>
          </p:cNvPr>
          <p:cNvSpPr>
            <a:spLocks noGrp="1"/>
          </p:cNvSpPr>
          <p:nvPr>
            <p:ph type="body" sz="quarter" idx="14"/>
          </p:nvPr>
        </p:nvSpPr>
        <p:spPr>
          <a:xfrm>
            <a:off x="6043292" y="6181345"/>
            <a:ext cx="1541262" cy="476250"/>
          </a:xfrm>
          <a:prstGeom prst="rect">
            <a:avLst/>
          </a:prstGeom>
        </p:spPr>
        <p:txBody>
          <a:bodyPr rtlCol="0">
            <a:normAutofit/>
          </a:bodyPr>
          <a:lstStyle>
            <a:lvl1pPr marL="0" indent="0" algn="ctr">
              <a:buNone/>
              <a:defRPr sz="1600">
                <a:solidFill>
                  <a:schemeClr val="accent4"/>
                </a:solidFill>
                <a:latin typeface="Arial" panose="020B0604020202020204" pitchFamily="34" charset="0"/>
              </a:defRPr>
            </a:lvl1pPr>
          </a:lstStyle>
          <a:p>
            <a:pPr lvl="0" rtl="0"/>
            <a:r>
              <a:rPr lang="es-ES" noProof="0" smtClean="0"/>
              <a:t>Haga clic para modificar el estilo de texto del patrón</a:t>
            </a:r>
          </a:p>
        </p:txBody>
      </p:sp>
      <p:sp>
        <p:nvSpPr>
          <p:cNvPr id="108" name="Marcador de texto 102">
            <a:extLst>
              <a:ext uri="{FF2B5EF4-FFF2-40B4-BE49-F238E27FC236}">
                <a16:creationId xmlns="" xmlns:a16="http://schemas.microsoft.com/office/drawing/2014/main" id="{5D44D2F1-A75D-489E-802C-EFD1FA79420C}"/>
              </a:ext>
            </a:extLst>
          </p:cNvPr>
          <p:cNvSpPr>
            <a:spLocks noGrp="1"/>
          </p:cNvSpPr>
          <p:nvPr>
            <p:ph type="body" sz="quarter" idx="15"/>
          </p:nvPr>
        </p:nvSpPr>
        <p:spPr>
          <a:xfrm>
            <a:off x="9679904" y="6179838"/>
            <a:ext cx="1541262" cy="476250"/>
          </a:xfrm>
          <a:prstGeom prst="rect">
            <a:avLst/>
          </a:prstGeom>
        </p:spPr>
        <p:txBody>
          <a:bodyPr rtlCol="0">
            <a:normAutofit/>
          </a:bodyPr>
          <a:lstStyle>
            <a:lvl1pPr marL="0" indent="0" algn="ctr">
              <a:buNone/>
              <a:defRPr sz="1600">
                <a:solidFill>
                  <a:schemeClr val="accent6"/>
                </a:solidFill>
                <a:latin typeface="Arial" panose="020B0604020202020204" pitchFamily="34" charset="0"/>
              </a:defRPr>
            </a:lvl1pPr>
          </a:lstStyle>
          <a:p>
            <a:pPr lvl="0" rtl="0"/>
            <a:r>
              <a:rPr lang="es-ES" noProof="0" smtClean="0"/>
              <a:t>Haga clic para modificar el estilo de texto del patrón</a:t>
            </a:r>
          </a:p>
        </p:txBody>
      </p:sp>
      <p:sp>
        <p:nvSpPr>
          <p:cNvPr id="109" name="Marcador de texto 102">
            <a:extLst>
              <a:ext uri="{FF2B5EF4-FFF2-40B4-BE49-F238E27FC236}">
                <a16:creationId xmlns="" xmlns:a16="http://schemas.microsoft.com/office/drawing/2014/main" id="{58FB0A14-5612-47DA-8D51-53FE47D48EF6}"/>
              </a:ext>
            </a:extLst>
          </p:cNvPr>
          <p:cNvSpPr>
            <a:spLocks noGrp="1"/>
          </p:cNvSpPr>
          <p:nvPr>
            <p:ph type="body" sz="quarter" idx="16"/>
          </p:nvPr>
        </p:nvSpPr>
        <p:spPr>
          <a:xfrm>
            <a:off x="574592" y="1799678"/>
            <a:ext cx="1795585" cy="1157005"/>
          </a:xfrm>
          <a:prstGeom prst="rect">
            <a:avLst/>
          </a:prstGeom>
        </p:spPr>
        <p:txBody>
          <a:bodyPr rtlCol="0">
            <a:normAutofit/>
          </a:bodyPr>
          <a:lstStyle>
            <a:lvl1pPr marL="0" indent="0" algn="r">
              <a:buNone/>
              <a:defRPr sz="1200">
                <a:solidFill>
                  <a:schemeClr val="tx1"/>
                </a:solidFill>
                <a:latin typeface="Arial" panose="020B0604020202020204" pitchFamily="34" charset="0"/>
              </a:defRPr>
            </a:lvl1pPr>
          </a:lstStyle>
          <a:p>
            <a:pPr lvl="0" rtl="0"/>
            <a:r>
              <a:rPr lang="es-ES" noProof="0" smtClean="0"/>
              <a:t>Haga clic para modificar el estilo de texto del patrón</a:t>
            </a:r>
          </a:p>
        </p:txBody>
      </p:sp>
      <p:sp>
        <p:nvSpPr>
          <p:cNvPr id="110" name="Marcador de texto 102">
            <a:extLst>
              <a:ext uri="{FF2B5EF4-FFF2-40B4-BE49-F238E27FC236}">
                <a16:creationId xmlns="" xmlns:a16="http://schemas.microsoft.com/office/drawing/2014/main" id="{437AE5CE-B034-467F-8BD6-705D77D48B25}"/>
              </a:ext>
            </a:extLst>
          </p:cNvPr>
          <p:cNvSpPr>
            <a:spLocks noGrp="1"/>
          </p:cNvSpPr>
          <p:nvPr>
            <p:ph type="body" sz="quarter" idx="17"/>
          </p:nvPr>
        </p:nvSpPr>
        <p:spPr>
          <a:xfrm>
            <a:off x="4132778" y="1769469"/>
            <a:ext cx="1795585" cy="1157005"/>
          </a:xfrm>
          <a:prstGeom prst="rect">
            <a:avLst/>
          </a:prstGeom>
        </p:spPr>
        <p:txBody>
          <a:bodyPr rtlCol="0">
            <a:normAutofit/>
          </a:bodyPr>
          <a:lstStyle>
            <a:lvl1pPr marL="0" indent="0" algn="r">
              <a:buNone/>
              <a:defRPr sz="1200">
                <a:solidFill>
                  <a:schemeClr val="tx1"/>
                </a:solidFill>
                <a:latin typeface="Arial" panose="020B0604020202020204" pitchFamily="34" charset="0"/>
              </a:defRPr>
            </a:lvl1pPr>
          </a:lstStyle>
          <a:p>
            <a:pPr lvl="0" rtl="0"/>
            <a:r>
              <a:rPr lang="es-ES" noProof="0" smtClean="0"/>
              <a:t>Haga clic para modificar el estilo de texto del patrón</a:t>
            </a:r>
          </a:p>
        </p:txBody>
      </p:sp>
      <p:sp>
        <p:nvSpPr>
          <p:cNvPr id="111" name="Marcador de texto 102">
            <a:extLst>
              <a:ext uri="{FF2B5EF4-FFF2-40B4-BE49-F238E27FC236}">
                <a16:creationId xmlns="" xmlns:a16="http://schemas.microsoft.com/office/drawing/2014/main" id="{0A73F1F0-BBE3-4850-AA5C-B440EFC4762C}"/>
              </a:ext>
            </a:extLst>
          </p:cNvPr>
          <p:cNvSpPr>
            <a:spLocks noGrp="1"/>
          </p:cNvSpPr>
          <p:nvPr>
            <p:ph type="body" sz="quarter" idx="18"/>
          </p:nvPr>
        </p:nvSpPr>
        <p:spPr>
          <a:xfrm>
            <a:off x="7736133" y="1789202"/>
            <a:ext cx="1795585" cy="1157005"/>
          </a:xfrm>
          <a:prstGeom prst="rect">
            <a:avLst/>
          </a:prstGeom>
        </p:spPr>
        <p:txBody>
          <a:bodyPr rtlCol="0">
            <a:normAutofit/>
          </a:bodyPr>
          <a:lstStyle>
            <a:lvl1pPr marL="0" indent="0" algn="r">
              <a:buNone/>
              <a:defRPr sz="1200">
                <a:solidFill>
                  <a:schemeClr val="tx1"/>
                </a:solidFill>
                <a:latin typeface="Arial" panose="020B0604020202020204" pitchFamily="34" charset="0"/>
              </a:defRPr>
            </a:lvl1pPr>
          </a:lstStyle>
          <a:p>
            <a:pPr lvl="0" rtl="0"/>
            <a:r>
              <a:rPr lang="es-ES" noProof="0" smtClean="0"/>
              <a:t>Haga clic para modificar el estilo de texto del patrón</a:t>
            </a:r>
          </a:p>
        </p:txBody>
      </p:sp>
      <p:sp>
        <p:nvSpPr>
          <p:cNvPr id="112" name="Marcador de texto 102">
            <a:extLst>
              <a:ext uri="{FF2B5EF4-FFF2-40B4-BE49-F238E27FC236}">
                <a16:creationId xmlns="" xmlns:a16="http://schemas.microsoft.com/office/drawing/2014/main" id="{4F36CB05-C62D-498F-A0D5-EDDA57844F63}"/>
              </a:ext>
            </a:extLst>
          </p:cNvPr>
          <p:cNvSpPr>
            <a:spLocks noGrp="1"/>
          </p:cNvSpPr>
          <p:nvPr>
            <p:ph type="body" sz="quarter" idx="19"/>
          </p:nvPr>
        </p:nvSpPr>
        <p:spPr>
          <a:xfrm>
            <a:off x="2600663" y="4701340"/>
            <a:ext cx="1795585" cy="1157005"/>
          </a:xfrm>
          <a:prstGeom prst="rect">
            <a:avLst/>
          </a:prstGeom>
        </p:spPr>
        <p:txBody>
          <a:bodyPr rtlCol="0">
            <a:normAutofit/>
          </a:bodyPr>
          <a:lstStyle>
            <a:lvl1pPr marL="0" indent="0" algn="l">
              <a:buNone/>
              <a:defRPr sz="1200">
                <a:solidFill>
                  <a:schemeClr val="tx1"/>
                </a:solidFill>
                <a:latin typeface="Arial" panose="020B0604020202020204" pitchFamily="34" charset="0"/>
              </a:defRPr>
            </a:lvl1pPr>
          </a:lstStyle>
          <a:p>
            <a:pPr lvl="0" rtl="0"/>
            <a:r>
              <a:rPr lang="es-ES" noProof="0" smtClean="0"/>
              <a:t>Haga clic para modificar el estilo de texto del patrón</a:t>
            </a:r>
          </a:p>
        </p:txBody>
      </p:sp>
      <p:sp>
        <p:nvSpPr>
          <p:cNvPr id="113" name="Marcador de texto 102">
            <a:extLst>
              <a:ext uri="{FF2B5EF4-FFF2-40B4-BE49-F238E27FC236}">
                <a16:creationId xmlns="" xmlns:a16="http://schemas.microsoft.com/office/drawing/2014/main" id="{C8DC7013-0381-44B9-A3BA-AB21ECB086BE}"/>
              </a:ext>
            </a:extLst>
          </p:cNvPr>
          <p:cNvSpPr>
            <a:spLocks noGrp="1"/>
          </p:cNvSpPr>
          <p:nvPr>
            <p:ph type="body" sz="quarter" idx="20"/>
          </p:nvPr>
        </p:nvSpPr>
        <p:spPr>
          <a:xfrm>
            <a:off x="6206470" y="4708744"/>
            <a:ext cx="1795585" cy="1157005"/>
          </a:xfrm>
          <a:prstGeom prst="rect">
            <a:avLst/>
          </a:prstGeom>
        </p:spPr>
        <p:txBody>
          <a:bodyPr rtlCol="0">
            <a:normAutofit/>
          </a:bodyPr>
          <a:lstStyle>
            <a:lvl1pPr marL="0" indent="0" algn="l">
              <a:buNone/>
              <a:defRPr sz="1200">
                <a:solidFill>
                  <a:schemeClr val="tx1"/>
                </a:solidFill>
                <a:latin typeface="Arial" panose="020B0604020202020204" pitchFamily="34" charset="0"/>
              </a:defRPr>
            </a:lvl1pPr>
          </a:lstStyle>
          <a:p>
            <a:pPr lvl="0" rtl="0"/>
            <a:r>
              <a:rPr lang="es-ES" noProof="0" smtClean="0"/>
              <a:t>Haga clic para modificar el estilo de texto del patrón</a:t>
            </a:r>
          </a:p>
        </p:txBody>
      </p:sp>
      <p:sp>
        <p:nvSpPr>
          <p:cNvPr id="114" name="Marcador de texto 102">
            <a:extLst>
              <a:ext uri="{FF2B5EF4-FFF2-40B4-BE49-F238E27FC236}">
                <a16:creationId xmlns="" xmlns:a16="http://schemas.microsoft.com/office/drawing/2014/main" id="{47A57729-A03F-42A7-90E4-ECA54FE7BE0C}"/>
              </a:ext>
            </a:extLst>
          </p:cNvPr>
          <p:cNvSpPr>
            <a:spLocks noGrp="1"/>
          </p:cNvSpPr>
          <p:nvPr>
            <p:ph type="body" sz="quarter" idx="21"/>
          </p:nvPr>
        </p:nvSpPr>
        <p:spPr>
          <a:xfrm>
            <a:off x="9814778" y="4681409"/>
            <a:ext cx="1795585" cy="1157005"/>
          </a:xfrm>
          <a:prstGeom prst="rect">
            <a:avLst/>
          </a:prstGeom>
        </p:spPr>
        <p:txBody>
          <a:bodyPr rtlCol="0">
            <a:normAutofit/>
          </a:bodyPr>
          <a:lstStyle>
            <a:lvl1pPr marL="0" indent="0" algn="l">
              <a:buNone/>
              <a:defRPr sz="1200">
                <a:solidFill>
                  <a:schemeClr val="tx1"/>
                </a:solidFill>
                <a:latin typeface="Arial" panose="020B0604020202020204" pitchFamily="34" charset="0"/>
              </a:defRPr>
            </a:lvl1pPr>
          </a:lstStyle>
          <a:p>
            <a:pPr lvl="0" rtl="0"/>
            <a:r>
              <a:rPr lang="es-ES" noProof="0" smtClean="0"/>
              <a:t>Haga clic para modificar el estilo de texto del patrón</a:t>
            </a:r>
          </a:p>
        </p:txBody>
      </p:sp>
    </p:spTree>
    <p:extLst>
      <p:ext uri="{BB962C8B-B14F-4D97-AF65-F5344CB8AC3E}">
        <p14:creationId xmlns:p14="http://schemas.microsoft.com/office/powerpoint/2010/main" val="3878886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 Step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048331" y="164638"/>
            <a:ext cx="9565963" cy="802101"/>
          </a:xfrm>
          <a:prstGeom prst="rect">
            <a:avLst/>
          </a:prstGeom>
        </p:spPr>
        <p:txBody>
          <a:bodyPr lIns="60954" tIns="30477" rIns="60954" bIns="30477"/>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7005024" y="6309239"/>
            <a:ext cx="3860297" cy="365125"/>
          </a:xfrm>
          <a:prstGeom prst="rect">
            <a:avLst/>
          </a:prstGeom>
        </p:spPr>
        <p:txBody>
          <a:bodyPr lIns="60954" tIns="30477" rIns="60954" bIns="30477"/>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1433617" y="6288526"/>
            <a:ext cx="720049" cy="365125"/>
          </a:xfrm>
          <a:prstGeom prst="rect">
            <a:avLst/>
          </a:prstGeom>
        </p:spPr>
        <p:txBody>
          <a:bodyPr lIns="60954" tIns="30477" rIns="60954" bIns="30477"/>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2110936" y="1028734"/>
            <a:ext cx="9552647" cy="336037"/>
          </a:xfrm>
          <a:prstGeom prst="rect">
            <a:avLst/>
          </a:prstGeom>
        </p:spPr>
        <p:txBody>
          <a:bodyPr lIns="60954" tIns="30477" rIns="60954" bIns="30477"/>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8940" y="932723"/>
            <a:ext cx="2160146"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kumimoji="1" lang="ja-JP" altLang="en-US"/>
          </a:p>
        </p:txBody>
      </p:sp>
      <p:sp>
        <p:nvSpPr>
          <p:cNvPr id="6" name="正方形/長方形 5"/>
          <p:cNvSpPr/>
          <p:nvPr userDrawn="1"/>
        </p:nvSpPr>
        <p:spPr>
          <a:xfrm>
            <a:off x="0" y="1844824"/>
            <a:ext cx="4752706"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kumimoji="1" lang="ja-JP" altLang="en-US"/>
          </a:p>
        </p:txBody>
      </p:sp>
      <p:sp>
        <p:nvSpPr>
          <p:cNvPr id="12" name="平行四辺形 11"/>
          <p:cNvSpPr/>
          <p:nvPr userDrawn="1"/>
        </p:nvSpPr>
        <p:spPr>
          <a:xfrm>
            <a:off x="1199948" y="2564904"/>
            <a:ext cx="3552758" cy="368041"/>
          </a:xfrm>
          <a:prstGeom prst="parallelogram">
            <a:avLst>
              <a:gd name="adj" fmla="val 13705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kumimoji="1" lang="ja-JP" altLang="en-US"/>
          </a:p>
        </p:txBody>
      </p:sp>
      <p:sp>
        <p:nvSpPr>
          <p:cNvPr id="18" name="テキスト プレースホルダー 6"/>
          <p:cNvSpPr>
            <a:spLocks noGrp="1"/>
          </p:cNvSpPr>
          <p:nvPr>
            <p:ph type="body" sz="quarter" idx="21" hasCustomPrompt="1"/>
          </p:nvPr>
        </p:nvSpPr>
        <p:spPr>
          <a:xfrm>
            <a:off x="282273" y="1964837"/>
            <a:ext cx="4351856" cy="480053"/>
          </a:xfrm>
          <a:prstGeom prst="rect">
            <a:avLst/>
          </a:prstGeom>
        </p:spPr>
        <p:txBody>
          <a:bodyPr lIns="60954" tIns="30477" rIns="60954" bIns="30477" anchor="ctr">
            <a:noAutofit/>
          </a:bodyPr>
          <a:lstStyle>
            <a:lvl1pPr algn="r">
              <a:defRPr sz="19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2" name="平行四辺形 21"/>
          <p:cNvSpPr/>
          <p:nvPr userDrawn="1"/>
        </p:nvSpPr>
        <p:spPr>
          <a:xfrm>
            <a:off x="2399896" y="3653025"/>
            <a:ext cx="3552758" cy="368041"/>
          </a:xfrm>
          <a:prstGeom prst="parallelogram">
            <a:avLst>
              <a:gd name="adj" fmla="val 13705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kumimoji="1" lang="ja-JP" altLang="en-US"/>
          </a:p>
        </p:txBody>
      </p:sp>
      <p:sp>
        <p:nvSpPr>
          <p:cNvPr id="23" name="平行四辺形 22"/>
          <p:cNvSpPr/>
          <p:nvPr userDrawn="1"/>
        </p:nvSpPr>
        <p:spPr>
          <a:xfrm>
            <a:off x="3598653" y="4741146"/>
            <a:ext cx="3552758" cy="368041"/>
          </a:xfrm>
          <a:prstGeom prst="parallelogram">
            <a:avLst>
              <a:gd name="adj" fmla="val 13705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kumimoji="1" lang="ja-JP" altLang="en-US"/>
          </a:p>
        </p:txBody>
      </p:sp>
      <p:sp>
        <p:nvSpPr>
          <p:cNvPr id="9" name="正方形/長方形 8"/>
          <p:cNvSpPr/>
          <p:nvPr userDrawn="1"/>
        </p:nvSpPr>
        <p:spPr>
          <a:xfrm>
            <a:off x="1199948" y="2932945"/>
            <a:ext cx="4752706" cy="7200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kumimoji="1" lang="ja-JP" altLang="en-US"/>
          </a:p>
        </p:txBody>
      </p:sp>
      <p:sp>
        <p:nvSpPr>
          <p:cNvPr id="10" name="正方形/長方形 9"/>
          <p:cNvSpPr/>
          <p:nvPr userDrawn="1"/>
        </p:nvSpPr>
        <p:spPr>
          <a:xfrm>
            <a:off x="2399896" y="4021065"/>
            <a:ext cx="4752706" cy="72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kumimoji="1" lang="ja-JP" altLang="en-US"/>
          </a:p>
        </p:txBody>
      </p:sp>
      <p:sp>
        <p:nvSpPr>
          <p:cNvPr id="19" name="正方形/長方形 18"/>
          <p:cNvSpPr/>
          <p:nvPr userDrawn="1"/>
        </p:nvSpPr>
        <p:spPr>
          <a:xfrm>
            <a:off x="3598653" y="5109187"/>
            <a:ext cx="4752706" cy="7200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kumimoji="1" lang="ja-JP" altLang="en-US"/>
          </a:p>
        </p:txBody>
      </p:sp>
      <p:sp>
        <p:nvSpPr>
          <p:cNvPr id="25" name="テキスト プレースホルダー 6"/>
          <p:cNvSpPr>
            <a:spLocks noGrp="1"/>
          </p:cNvSpPr>
          <p:nvPr>
            <p:ph type="body" sz="quarter" idx="22" hasCustomPrompt="1"/>
          </p:nvPr>
        </p:nvSpPr>
        <p:spPr>
          <a:xfrm>
            <a:off x="1481281" y="3052958"/>
            <a:ext cx="4351856" cy="480053"/>
          </a:xfrm>
          <a:prstGeom prst="rect">
            <a:avLst/>
          </a:prstGeom>
        </p:spPr>
        <p:txBody>
          <a:bodyPr lIns="60954" tIns="30477" rIns="60954" bIns="30477" anchor="ctr">
            <a:noAutofit/>
          </a:bodyPr>
          <a:lstStyle>
            <a:lvl1pPr algn="r">
              <a:defRPr sz="19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3" hasCustomPrompt="1"/>
          </p:nvPr>
        </p:nvSpPr>
        <p:spPr>
          <a:xfrm>
            <a:off x="2681362" y="4141079"/>
            <a:ext cx="4351856" cy="480053"/>
          </a:xfrm>
          <a:prstGeom prst="rect">
            <a:avLst/>
          </a:prstGeom>
        </p:spPr>
        <p:txBody>
          <a:bodyPr lIns="60954" tIns="30477" rIns="60954" bIns="30477" anchor="ctr">
            <a:noAutofit/>
          </a:bodyPr>
          <a:lstStyle>
            <a:lvl1pPr algn="r">
              <a:defRPr sz="19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4" hasCustomPrompt="1"/>
          </p:nvPr>
        </p:nvSpPr>
        <p:spPr>
          <a:xfrm>
            <a:off x="3882516" y="5229200"/>
            <a:ext cx="4351856" cy="480053"/>
          </a:xfrm>
          <a:prstGeom prst="rect">
            <a:avLst/>
          </a:prstGeom>
        </p:spPr>
        <p:txBody>
          <a:bodyPr lIns="60954" tIns="30477" rIns="60954" bIns="30477" anchor="ctr">
            <a:noAutofit/>
          </a:bodyPr>
          <a:lstStyle>
            <a:lvl1pPr algn="r">
              <a:defRPr sz="19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25" hasCustomPrompt="1"/>
          </p:nvPr>
        </p:nvSpPr>
        <p:spPr>
          <a:xfrm>
            <a:off x="4799119" y="1778951"/>
            <a:ext cx="3696250" cy="856096"/>
          </a:xfrm>
          <a:prstGeom prst="rect">
            <a:avLst/>
          </a:prstGeom>
        </p:spPr>
        <p:txBody>
          <a:bodyPr lIns="60954" tIns="30477" rIns="60954" bIns="30477" anchor="ctr">
            <a:normAutofit/>
          </a:bodyPr>
          <a:lstStyle>
            <a:lvl1pPr algn="l">
              <a:defRPr sz="1300" baseline="0">
                <a:solidFill>
                  <a:schemeClr val="tx2"/>
                </a:solidFill>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6" hasCustomPrompt="1"/>
          </p:nvPr>
        </p:nvSpPr>
        <p:spPr>
          <a:xfrm>
            <a:off x="8399362" y="5047088"/>
            <a:ext cx="3696250" cy="856096"/>
          </a:xfrm>
          <a:prstGeom prst="rect">
            <a:avLst/>
          </a:prstGeom>
        </p:spPr>
        <p:txBody>
          <a:bodyPr lIns="60954" tIns="30477" rIns="60954" bIns="30477" anchor="ctr">
            <a:normAutofit/>
          </a:bodyPr>
          <a:lstStyle>
            <a:lvl1pPr algn="l">
              <a:defRPr sz="1300" baseline="0">
                <a:solidFill>
                  <a:schemeClr val="tx2"/>
                </a:solidFill>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7" hasCustomPrompt="1"/>
          </p:nvPr>
        </p:nvSpPr>
        <p:spPr>
          <a:xfrm>
            <a:off x="5999200" y="2866576"/>
            <a:ext cx="3696250" cy="856096"/>
          </a:xfrm>
          <a:prstGeom prst="rect">
            <a:avLst/>
          </a:prstGeom>
        </p:spPr>
        <p:txBody>
          <a:bodyPr lIns="60954" tIns="30477" rIns="60954" bIns="30477" anchor="ctr">
            <a:normAutofit/>
          </a:bodyPr>
          <a:lstStyle>
            <a:lvl1pPr algn="l">
              <a:defRPr sz="1300" baseline="0">
                <a:solidFill>
                  <a:schemeClr val="tx2"/>
                </a:solidFill>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8" hasCustomPrompt="1"/>
          </p:nvPr>
        </p:nvSpPr>
        <p:spPr>
          <a:xfrm>
            <a:off x="7230352" y="3955193"/>
            <a:ext cx="3696250" cy="856096"/>
          </a:xfrm>
          <a:prstGeom prst="rect">
            <a:avLst/>
          </a:prstGeom>
        </p:spPr>
        <p:txBody>
          <a:bodyPr lIns="60954" tIns="30477" rIns="60954" bIns="30477" anchor="ctr">
            <a:normAutofit/>
          </a:bodyPr>
          <a:lstStyle>
            <a:lvl1pPr algn="l">
              <a:defRPr sz="13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090158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wipe(left)">
                                      <p:cBhvr>
                                        <p:cTn id="19" dur="500"/>
                                        <p:tgtEl>
                                          <p:spTgt spid="18">
                                            <p:txEl>
                                              <p:pRg st="0" end="0"/>
                                            </p:txEl>
                                          </p:spTgt>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0">
                                            <p:txEl>
                                              <p:pRg st="0" end="0"/>
                                            </p:txEl>
                                          </p:spTgt>
                                        </p:tgtEl>
                                        <p:attrNameLst>
                                          <p:attrName>style.visibility</p:attrName>
                                        </p:attrNameLst>
                                      </p:cBhvr>
                                      <p:to>
                                        <p:strVal val="visible"/>
                                      </p:to>
                                    </p:set>
                                    <p:animEffect transition="in" filter="wipe(left)">
                                      <p:cBhvr>
                                        <p:cTn id="23" dur="500"/>
                                        <p:tgtEl>
                                          <p:spTgt spid="30">
                                            <p:txEl>
                                              <p:pRg st="0" end="0"/>
                                            </p:txEl>
                                          </p:spTgt>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5">
                                            <p:txEl>
                                              <p:pRg st="0" end="0"/>
                                            </p:txEl>
                                          </p:spTgt>
                                        </p:tgtEl>
                                        <p:attrNameLst>
                                          <p:attrName>style.visibility</p:attrName>
                                        </p:attrNameLst>
                                      </p:cBhvr>
                                      <p:to>
                                        <p:strVal val="visible"/>
                                      </p:to>
                                    </p:set>
                                    <p:animEffect transition="in" filter="wipe(left)">
                                      <p:cBhvr>
                                        <p:cTn id="34" dur="500"/>
                                        <p:tgtEl>
                                          <p:spTgt spid="25">
                                            <p:txEl>
                                              <p:pRg st="0" end="0"/>
                                            </p:txEl>
                                          </p:spTgt>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32">
                                            <p:txEl>
                                              <p:pRg st="0" end="0"/>
                                            </p:txEl>
                                          </p:spTgt>
                                        </p:tgtEl>
                                        <p:attrNameLst>
                                          <p:attrName>style.visibility</p:attrName>
                                        </p:attrNameLst>
                                      </p:cBhvr>
                                      <p:to>
                                        <p:strVal val="visible"/>
                                      </p:to>
                                    </p:set>
                                    <p:animEffect transition="in" filter="wipe(left)">
                                      <p:cBhvr>
                                        <p:cTn id="38" dur="500"/>
                                        <p:tgtEl>
                                          <p:spTgt spid="32">
                                            <p:txEl>
                                              <p:pRg st="0" end="0"/>
                                            </p:txEl>
                                          </p:spTgt>
                                        </p:tgtEl>
                                      </p:cBhvr>
                                    </p:animEffect>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Effect transition="in" filter="wipe(left)">
                                      <p:cBhvr>
                                        <p:cTn id="49" dur="500"/>
                                        <p:tgtEl>
                                          <p:spTgt spid="27">
                                            <p:txEl>
                                              <p:pRg st="0" end="0"/>
                                            </p:txEl>
                                          </p:spTgt>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3">
                                            <p:txEl>
                                              <p:pRg st="0" end="0"/>
                                            </p:txEl>
                                          </p:spTgt>
                                        </p:tgtEl>
                                        <p:attrNameLst>
                                          <p:attrName>style.visibility</p:attrName>
                                        </p:attrNameLst>
                                      </p:cBhvr>
                                      <p:to>
                                        <p:strVal val="visible"/>
                                      </p:to>
                                    </p:set>
                                    <p:animEffect transition="in" filter="wipe(left)">
                                      <p:cBhvr>
                                        <p:cTn id="53" dur="500"/>
                                        <p:tgtEl>
                                          <p:spTgt spid="33">
                                            <p:txEl>
                                              <p:pRg st="0" end="0"/>
                                            </p:txEl>
                                          </p:spTgt>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9">
                                            <p:txEl>
                                              <p:pRg st="0" end="0"/>
                                            </p:txEl>
                                          </p:spTgt>
                                        </p:tgtEl>
                                        <p:attrNameLst>
                                          <p:attrName>style.visibility</p:attrName>
                                        </p:attrNameLst>
                                      </p:cBhvr>
                                      <p:to>
                                        <p:strVal val="visible"/>
                                      </p:to>
                                    </p:set>
                                    <p:animEffect transition="in" filter="wipe(left)">
                                      <p:cBhvr>
                                        <p:cTn id="64" dur="500"/>
                                        <p:tgtEl>
                                          <p:spTgt spid="29">
                                            <p:txEl>
                                              <p:pRg st="0" end="0"/>
                                            </p:txEl>
                                          </p:spTgt>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31">
                                            <p:txEl>
                                              <p:pRg st="0" end="0"/>
                                            </p:txEl>
                                          </p:spTgt>
                                        </p:tgtEl>
                                        <p:attrNameLst>
                                          <p:attrName>style.visibility</p:attrName>
                                        </p:attrNameLst>
                                      </p:cBhvr>
                                      <p:to>
                                        <p:strVal val="visible"/>
                                      </p:to>
                                    </p:set>
                                    <p:animEffect transition="in" filter="wipe(left)">
                                      <p:cBhvr>
                                        <p:cTn id="68"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12" grpId="0" animBg="1"/>
      <p:bldP spid="18" grpId="0" build="p">
        <p:tmplLst>
          <p:tmpl lvl="1">
            <p:tnLst>
              <p:par>
                <p:cTn presetID="22" presetClass="entr" presetSubtype="8"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2" grpId="0" animBg="1"/>
      <p:bldP spid="23" grpId="0" animBg="1"/>
      <p:bldP spid="9" grpId="0" animBg="1"/>
      <p:bldP spid="10" grpId="0" animBg="1"/>
      <p:bldP spid="19" grpId="0" animBg="1"/>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7" grpId="0" build="p">
        <p:tmplLst>
          <p:tmpl lvl="1">
            <p:tnLst>
              <p:par>
                <p:cTn presetID="22" presetClass="entr" presetSubtype="8"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9" grpId="0" build="p">
        <p:tmplLst>
          <p:tmpl lvl="1">
            <p:tnLst>
              <p:par>
                <p:cTn presetID="22" presetClass="entr" presetSubtype="8"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build="p">
        <p:tmplLst>
          <p:tmpl lvl="1">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048331" y="164638"/>
            <a:ext cx="9565963" cy="802101"/>
          </a:xfrm>
          <a:prstGeom prst="rect">
            <a:avLst/>
          </a:prstGeom>
        </p:spPr>
        <p:txBody>
          <a:bodyPr lIns="60954" tIns="30477" rIns="60954" bIns="30477"/>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7005024" y="6309239"/>
            <a:ext cx="3860297" cy="365125"/>
          </a:xfrm>
          <a:prstGeom prst="rect">
            <a:avLst/>
          </a:prstGeom>
        </p:spPr>
        <p:txBody>
          <a:bodyPr lIns="60954" tIns="30477" rIns="60954" bIns="30477"/>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1433617" y="6288526"/>
            <a:ext cx="720049" cy="365125"/>
          </a:xfrm>
          <a:prstGeom prst="rect">
            <a:avLst/>
          </a:prstGeom>
        </p:spPr>
        <p:txBody>
          <a:bodyPr lIns="60954" tIns="30477" rIns="60954" bIns="30477"/>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2110936" y="1028734"/>
            <a:ext cx="9552647" cy="336037"/>
          </a:xfrm>
          <a:prstGeom prst="rect">
            <a:avLst/>
          </a:prstGeom>
        </p:spPr>
        <p:txBody>
          <a:bodyPr lIns="60954" tIns="30477" rIns="60954" bIns="30477"/>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8940" y="932723"/>
            <a:ext cx="2160146"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kumimoji="1" lang="ja-JP" altLang="en-US"/>
          </a:p>
        </p:txBody>
      </p:sp>
    </p:spTree>
    <p:extLst>
      <p:ext uri="{BB962C8B-B14F-4D97-AF65-F5344CB8AC3E}">
        <p14:creationId xmlns:p14="http://schemas.microsoft.com/office/powerpoint/2010/main" val="243993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Steps">
    <p:spTree>
      <p:nvGrpSpPr>
        <p:cNvPr id="1" name=""/>
        <p:cNvGrpSpPr/>
        <p:nvPr/>
      </p:nvGrpSpPr>
      <p:grpSpPr>
        <a:xfrm>
          <a:off x="0" y="0"/>
          <a:ext cx="0" cy="0"/>
          <a:chOff x="0" y="0"/>
          <a:chExt cx="0" cy="0"/>
        </a:xfrm>
      </p:grpSpPr>
      <p:sp>
        <p:nvSpPr>
          <p:cNvPr id="25" name="正方形/長方形 24"/>
          <p:cNvSpPr/>
          <p:nvPr userDrawn="1"/>
        </p:nvSpPr>
        <p:spPr>
          <a:xfrm>
            <a:off x="-19814" y="5651836"/>
            <a:ext cx="4451160" cy="4802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kumimoji="1" lang="ja-JP" altLang="en-US"/>
          </a:p>
        </p:txBody>
      </p:sp>
      <p:sp>
        <p:nvSpPr>
          <p:cNvPr id="23" name="直角三角形 22"/>
          <p:cNvSpPr/>
          <p:nvPr userDrawn="1"/>
        </p:nvSpPr>
        <p:spPr>
          <a:xfrm rot="10800000">
            <a:off x="3951079" y="4430292"/>
            <a:ext cx="480268" cy="1701834"/>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kumimoji="1" lang="ja-JP" altLang="en-US"/>
          </a:p>
        </p:txBody>
      </p:sp>
      <p:sp>
        <p:nvSpPr>
          <p:cNvPr id="2" name="タイトル 1"/>
          <p:cNvSpPr>
            <a:spLocks noGrp="1"/>
          </p:cNvSpPr>
          <p:nvPr>
            <p:ph type="title" hasCustomPrompt="1"/>
          </p:nvPr>
        </p:nvSpPr>
        <p:spPr>
          <a:xfrm>
            <a:off x="2048331" y="164638"/>
            <a:ext cx="9565963" cy="802101"/>
          </a:xfrm>
          <a:prstGeom prst="rect">
            <a:avLst/>
          </a:prstGeom>
        </p:spPr>
        <p:txBody>
          <a:bodyPr lIns="60954" tIns="30477" rIns="60954" bIns="30477"/>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7005024" y="6309239"/>
            <a:ext cx="3860297" cy="365125"/>
          </a:xfrm>
          <a:prstGeom prst="rect">
            <a:avLst/>
          </a:prstGeom>
        </p:spPr>
        <p:txBody>
          <a:bodyPr lIns="60954" tIns="30477" rIns="60954" bIns="30477"/>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1433617" y="6288526"/>
            <a:ext cx="720049" cy="365125"/>
          </a:xfrm>
          <a:prstGeom prst="rect">
            <a:avLst/>
          </a:prstGeom>
        </p:spPr>
        <p:txBody>
          <a:bodyPr lIns="60954" tIns="30477" rIns="60954" bIns="30477"/>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2110936" y="1028734"/>
            <a:ext cx="9552647" cy="336037"/>
          </a:xfrm>
          <a:prstGeom prst="rect">
            <a:avLst/>
          </a:prstGeom>
        </p:spPr>
        <p:txBody>
          <a:bodyPr lIns="60954" tIns="30477" rIns="60954" bIns="30477"/>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8940" y="932723"/>
            <a:ext cx="2160146"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kumimoji="1" lang="ja-JP" altLang="en-US"/>
          </a:p>
        </p:txBody>
      </p:sp>
      <p:sp>
        <p:nvSpPr>
          <p:cNvPr id="6" name="直角三角形 5"/>
          <p:cNvSpPr/>
          <p:nvPr userDrawn="1"/>
        </p:nvSpPr>
        <p:spPr>
          <a:xfrm rot="10800000">
            <a:off x="3951079" y="4430291"/>
            <a:ext cx="3066624" cy="480289"/>
          </a:xfrm>
          <a:custGeom>
            <a:avLst/>
            <a:gdLst/>
            <a:ahLst/>
            <a:cxnLst/>
            <a:rect l="l" t="t" r="r" b="b"/>
            <a:pathLst>
              <a:path w="4600136" h="720434">
                <a:moveTo>
                  <a:pt x="4600136" y="720434"/>
                </a:moveTo>
                <a:lnTo>
                  <a:pt x="3879703" y="720434"/>
                </a:lnTo>
                <a:lnTo>
                  <a:pt x="3879702" y="720434"/>
                </a:lnTo>
                <a:lnTo>
                  <a:pt x="707423" y="720434"/>
                </a:lnTo>
                <a:lnTo>
                  <a:pt x="0" y="13011"/>
                </a:lnTo>
                <a:lnTo>
                  <a:pt x="0" y="0"/>
                </a:lnTo>
                <a:lnTo>
                  <a:pt x="3879702" y="0"/>
                </a:lnTo>
                <a:lnTo>
                  <a:pt x="3879703" y="0"/>
                </a:lnTo>
                <a:lnTo>
                  <a:pt x="3879703"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kumimoji="1" lang="ja-JP" altLang="en-US"/>
          </a:p>
        </p:txBody>
      </p:sp>
      <p:sp>
        <p:nvSpPr>
          <p:cNvPr id="10" name="直角三角形 9"/>
          <p:cNvSpPr/>
          <p:nvPr userDrawn="1"/>
        </p:nvSpPr>
        <p:spPr>
          <a:xfrm rot="10800000">
            <a:off x="6537435" y="3208747"/>
            <a:ext cx="480268" cy="1701834"/>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kumimoji="1" lang="ja-JP" altLang="en-US"/>
          </a:p>
        </p:txBody>
      </p:sp>
      <p:sp>
        <p:nvSpPr>
          <p:cNvPr id="13" name="正方形/長方形 12"/>
          <p:cNvSpPr/>
          <p:nvPr userDrawn="1"/>
        </p:nvSpPr>
        <p:spPr>
          <a:xfrm>
            <a:off x="6537433" y="3208746"/>
            <a:ext cx="3066624" cy="480289"/>
          </a:xfrm>
          <a:custGeom>
            <a:avLst/>
            <a:gdLst/>
            <a:ahLst/>
            <a:cxnLst/>
            <a:rect l="l" t="t" r="r" b="b"/>
            <a:pathLst>
              <a:path w="4600136" h="720434">
                <a:moveTo>
                  <a:pt x="0" y="0"/>
                </a:moveTo>
                <a:lnTo>
                  <a:pt x="720433" y="0"/>
                </a:lnTo>
                <a:lnTo>
                  <a:pt x="720434" y="0"/>
                </a:lnTo>
                <a:lnTo>
                  <a:pt x="3898149" y="0"/>
                </a:lnTo>
                <a:lnTo>
                  <a:pt x="4600136" y="701987"/>
                </a:lnTo>
                <a:lnTo>
                  <a:pt x="4600136" y="720434"/>
                </a:lnTo>
                <a:lnTo>
                  <a:pt x="720434" y="720434"/>
                </a:lnTo>
                <a:lnTo>
                  <a:pt x="720433" y="720434"/>
                </a:lnTo>
                <a:lnTo>
                  <a:pt x="720433" y="7204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kumimoji="1" lang="ja-JP" altLang="en-US"/>
          </a:p>
        </p:txBody>
      </p:sp>
      <p:sp>
        <p:nvSpPr>
          <p:cNvPr id="14" name="直角三角形 13"/>
          <p:cNvSpPr/>
          <p:nvPr userDrawn="1"/>
        </p:nvSpPr>
        <p:spPr>
          <a:xfrm rot="10800000">
            <a:off x="9123790" y="1987203"/>
            <a:ext cx="480268" cy="1701834"/>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kumimoji="1" lang="ja-JP" altLang="en-US"/>
          </a:p>
        </p:txBody>
      </p:sp>
      <p:sp>
        <p:nvSpPr>
          <p:cNvPr id="17" name="正方形/長方形 16"/>
          <p:cNvSpPr/>
          <p:nvPr userDrawn="1"/>
        </p:nvSpPr>
        <p:spPr>
          <a:xfrm>
            <a:off x="9123789" y="1987202"/>
            <a:ext cx="3066624" cy="480289"/>
          </a:xfrm>
          <a:custGeom>
            <a:avLst/>
            <a:gdLst/>
            <a:ahLst/>
            <a:cxnLst/>
            <a:rect l="l" t="t" r="r" b="b"/>
            <a:pathLst>
              <a:path w="4600135" h="720434">
                <a:moveTo>
                  <a:pt x="0" y="0"/>
                </a:moveTo>
                <a:lnTo>
                  <a:pt x="720433" y="0"/>
                </a:lnTo>
                <a:lnTo>
                  <a:pt x="720434" y="0"/>
                </a:lnTo>
                <a:lnTo>
                  <a:pt x="4600135" y="0"/>
                </a:lnTo>
                <a:lnTo>
                  <a:pt x="4600135" y="720434"/>
                </a:lnTo>
                <a:lnTo>
                  <a:pt x="720434" y="720434"/>
                </a:lnTo>
                <a:lnTo>
                  <a:pt x="720433" y="720434"/>
                </a:lnTo>
                <a:lnTo>
                  <a:pt x="720433" y="72043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kumimoji="1" lang="ja-JP" altLang="en-US"/>
          </a:p>
        </p:txBody>
      </p:sp>
      <p:sp>
        <p:nvSpPr>
          <p:cNvPr id="20" name="テキスト ボックス 19"/>
          <p:cNvSpPr txBox="1"/>
          <p:nvPr userDrawn="1"/>
        </p:nvSpPr>
        <p:spPr>
          <a:xfrm>
            <a:off x="4590777" y="4910580"/>
            <a:ext cx="1133375" cy="1292656"/>
          </a:xfrm>
          <a:prstGeom prst="rect">
            <a:avLst/>
          </a:prstGeom>
          <a:noFill/>
        </p:spPr>
        <p:txBody>
          <a:bodyPr wrap="none" lIns="60954" tIns="30477" rIns="60954" bIns="30477" rtlCol="0">
            <a:spAutoFit/>
          </a:bodyPr>
          <a:lstStyle/>
          <a:p>
            <a:r>
              <a:rPr kumimoji="1" lang="en-US" altLang="ja-JP" sz="8000" dirty="0">
                <a:solidFill>
                  <a:schemeClr val="accent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01</a:t>
            </a:r>
            <a:endParaRPr kumimoji="1" lang="ja-JP" altLang="en-US" sz="8000" dirty="0">
              <a:solidFill>
                <a:schemeClr val="accent1">
                  <a:lumMod val="60000"/>
                  <a:lumOff val="40000"/>
                </a:schemeClr>
              </a:solidFill>
              <a:latin typeface="Open Sans Light" panose="020B0306030504020204" pitchFamily="34" charset="0"/>
              <a:cs typeface="Open Sans Light" panose="020B0306030504020204" pitchFamily="34" charset="0"/>
            </a:endParaRPr>
          </a:p>
        </p:txBody>
      </p:sp>
      <p:sp>
        <p:nvSpPr>
          <p:cNvPr id="21" name="テキスト ボックス 20"/>
          <p:cNvSpPr txBox="1"/>
          <p:nvPr userDrawn="1"/>
        </p:nvSpPr>
        <p:spPr>
          <a:xfrm>
            <a:off x="7177556" y="3689036"/>
            <a:ext cx="1171462" cy="1292656"/>
          </a:xfrm>
          <a:prstGeom prst="rect">
            <a:avLst/>
          </a:prstGeom>
          <a:noFill/>
        </p:spPr>
        <p:txBody>
          <a:bodyPr wrap="none" lIns="60954" tIns="30477" rIns="60954" bIns="30477" rtlCol="0">
            <a:spAutoFit/>
          </a:bodyPr>
          <a:lstStyle/>
          <a:p>
            <a:r>
              <a:rPr kumimoji="1" lang="en-US" altLang="ja-JP" sz="8000" dirty="0">
                <a:solidFill>
                  <a:schemeClr val="accent3">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02</a:t>
            </a:r>
            <a:endParaRPr kumimoji="1" lang="ja-JP" altLang="en-US" sz="8000" dirty="0">
              <a:solidFill>
                <a:schemeClr val="accent3">
                  <a:lumMod val="60000"/>
                  <a:lumOff val="40000"/>
                </a:schemeClr>
              </a:solidFill>
              <a:latin typeface="Open Sans Light" panose="020B0306030504020204" pitchFamily="34" charset="0"/>
              <a:cs typeface="Open Sans Light" panose="020B0306030504020204" pitchFamily="34" charset="0"/>
            </a:endParaRPr>
          </a:p>
        </p:txBody>
      </p:sp>
      <p:sp>
        <p:nvSpPr>
          <p:cNvPr id="22" name="テキスト ボックス 21"/>
          <p:cNvSpPr txBox="1"/>
          <p:nvPr userDrawn="1"/>
        </p:nvSpPr>
        <p:spPr>
          <a:xfrm>
            <a:off x="9764336" y="2467492"/>
            <a:ext cx="1171462" cy="1292656"/>
          </a:xfrm>
          <a:prstGeom prst="rect">
            <a:avLst/>
          </a:prstGeom>
          <a:noFill/>
        </p:spPr>
        <p:txBody>
          <a:bodyPr wrap="none" lIns="60954" tIns="30477" rIns="60954" bIns="30477" rtlCol="0">
            <a:spAutoFit/>
          </a:bodyPr>
          <a:lstStyle/>
          <a:p>
            <a:r>
              <a:rPr kumimoji="1" lang="en-US" altLang="ja-JP" sz="8000" dirty="0">
                <a:solidFill>
                  <a:schemeClr val="accent2">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03</a:t>
            </a:r>
            <a:endParaRPr kumimoji="1" lang="ja-JP" altLang="en-US" sz="8000" dirty="0">
              <a:solidFill>
                <a:schemeClr val="accent2">
                  <a:lumMod val="60000"/>
                  <a:lumOff val="40000"/>
                </a:schemeClr>
              </a:solidFill>
              <a:latin typeface="Open Sans Light" panose="020B0306030504020204" pitchFamily="34" charset="0"/>
              <a:cs typeface="Open Sans Light" panose="020B0306030504020204" pitchFamily="34" charset="0"/>
            </a:endParaRPr>
          </a:p>
        </p:txBody>
      </p:sp>
      <p:sp>
        <p:nvSpPr>
          <p:cNvPr id="27" name="直角三角形 26"/>
          <p:cNvSpPr/>
          <p:nvPr userDrawn="1"/>
        </p:nvSpPr>
        <p:spPr>
          <a:xfrm>
            <a:off x="6080419" y="4430291"/>
            <a:ext cx="936579" cy="480289"/>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kumimoji="1" lang="ja-JP" altLang="en-US"/>
          </a:p>
        </p:txBody>
      </p:sp>
      <p:sp>
        <p:nvSpPr>
          <p:cNvPr id="30" name="直角三角形 26"/>
          <p:cNvSpPr/>
          <p:nvPr userDrawn="1"/>
        </p:nvSpPr>
        <p:spPr>
          <a:xfrm>
            <a:off x="3482788" y="5651836"/>
            <a:ext cx="936579" cy="480289"/>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kumimoji="1" lang="ja-JP" altLang="en-US"/>
          </a:p>
        </p:txBody>
      </p:sp>
      <p:sp>
        <p:nvSpPr>
          <p:cNvPr id="31" name="直角三角形 26"/>
          <p:cNvSpPr/>
          <p:nvPr userDrawn="1"/>
        </p:nvSpPr>
        <p:spPr>
          <a:xfrm>
            <a:off x="8667353" y="3205702"/>
            <a:ext cx="936579" cy="480289"/>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kumimoji="1" lang="ja-JP" altLang="en-US"/>
          </a:p>
        </p:txBody>
      </p:sp>
      <p:sp>
        <p:nvSpPr>
          <p:cNvPr id="34" name="テキスト プレースホルダー 6"/>
          <p:cNvSpPr>
            <a:spLocks noGrp="1"/>
          </p:cNvSpPr>
          <p:nvPr>
            <p:ph type="body" sz="quarter" idx="21" hasCustomPrompt="1"/>
          </p:nvPr>
        </p:nvSpPr>
        <p:spPr>
          <a:xfrm>
            <a:off x="515793" y="4329480"/>
            <a:ext cx="3234023" cy="480053"/>
          </a:xfrm>
          <a:prstGeom prst="rect">
            <a:avLst/>
          </a:prstGeom>
        </p:spPr>
        <p:txBody>
          <a:bodyPr lIns="60954" tIns="30477" rIns="60954" bIns="30477" anchor="b">
            <a:noAutofit/>
          </a:bodyPr>
          <a:lstStyle>
            <a:lvl1pPr algn="r">
              <a:defRPr sz="19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24" hasCustomPrompt="1"/>
          </p:nvPr>
        </p:nvSpPr>
        <p:spPr>
          <a:xfrm>
            <a:off x="506415" y="4833243"/>
            <a:ext cx="3247888" cy="815548"/>
          </a:xfrm>
          <a:prstGeom prst="rect">
            <a:avLst/>
          </a:prstGeom>
        </p:spPr>
        <p:txBody>
          <a:bodyPr lIns="60954" tIns="30477" rIns="60954" bIns="30477"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6" name="正方形/長方形 35"/>
          <p:cNvSpPr/>
          <p:nvPr userDrawn="1"/>
        </p:nvSpPr>
        <p:spPr>
          <a:xfrm>
            <a:off x="1500820" y="4768304"/>
            <a:ext cx="2160146"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kumimoji="1" lang="ja-JP" altLang="en-US"/>
          </a:p>
        </p:txBody>
      </p:sp>
      <p:sp>
        <p:nvSpPr>
          <p:cNvPr id="39" name="テキスト プレースホルダー 6"/>
          <p:cNvSpPr>
            <a:spLocks noGrp="1"/>
          </p:cNvSpPr>
          <p:nvPr>
            <p:ph type="body" sz="quarter" idx="25" hasCustomPrompt="1"/>
          </p:nvPr>
        </p:nvSpPr>
        <p:spPr>
          <a:xfrm>
            <a:off x="3121330" y="3112336"/>
            <a:ext cx="3234023" cy="480053"/>
          </a:xfrm>
          <a:prstGeom prst="rect">
            <a:avLst/>
          </a:prstGeom>
        </p:spPr>
        <p:txBody>
          <a:bodyPr lIns="60954" tIns="30477" rIns="60954" bIns="30477" anchor="b">
            <a:noAutofit/>
          </a:bodyPr>
          <a:lstStyle>
            <a:lvl1pPr algn="r">
              <a:defRPr sz="19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26" hasCustomPrompt="1"/>
          </p:nvPr>
        </p:nvSpPr>
        <p:spPr>
          <a:xfrm>
            <a:off x="3111951" y="3616098"/>
            <a:ext cx="3247888" cy="815548"/>
          </a:xfrm>
          <a:prstGeom prst="rect">
            <a:avLst/>
          </a:prstGeom>
        </p:spPr>
        <p:txBody>
          <a:bodyPr lIns="60954" tIns="30477" rIns="60954" bIns="30477"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1" name="正方形/長方形 40"/>
          <p:cNvSpPr/>
          <p:nvPr userDrawn="1"/>
        </p:nvSpPr>
        <p:spPr>
          <a:xfrm>
            <a:off x="4106356" y="3551160"/>
            <a:ext cx="2160146"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kumimoji="1" lang="ja-JP" altLang="en-US"/>
          </a:p>
        </p:txBody>
      </p:sp>
      <p:sp>
        <p:nvSpPr>
          <p:cNvPr id="42" name="テキスト プレースホルダー 6"/>
          <p:cNvSpPr>
            <a:spLocks noGrp="1"/>
          </p:cNvSpPr>
          <p:nvPr>
            <p:ph type="body" sz="quarter" idx="27" hasCustomPrompt="1"/>
          </p:nvPr>
        </p:nvSpPr>
        <p:spPr>
          <a:xfrm>
            <a:off x="5709671" y="1886392"/>
            <a:ext cx="3234023" cy="480053"/>
          </a:xfrm>
          <a:prstGeom prst="rect">
            <a:avLst/>
          </a:prstGeom>
        </p:spPr>
        <p:txBody>
          <a:bodyPr lIns="60954" tIns="30477" rIns="60954" bIns="30477" anchor="b">
            <a:noAutofit/>
          </a:bodyPr>
          <a:lstStyle>
            <a:lvl1pPr algn="r">
              <a:defRPr sz="19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8" hasCustomPrompt="1"/>
          </p:nvPr>
        </p:nvSpPr>
        <p:spPr>
          <a:xfrm>
            <a:off x="5700293" y="2390154"/>
            <a:ext cx="3247888" cy="815548"/>
          </a:xfrm>
          <a:prstGeom prst="rect">
            <a:avLst/>
          </a:prstGeom>
        </p:spPr>
        <p:txBody>
          <a:bodyPr lIns="60954" tIns="30477" rIns="60954" bIns="30477"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6694698" y="2325216"/>
            <a:ext cx="2160146"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kumimoji="1" lang="ja-JP" altLang="en-US"/>
          </a:p>
        </p:txBody>
      </p:sp>
    </p:spTree>
    <p:extLst>
      <p:ext uri="{BB962C8B-B14F-4D97-AF65-F5344CB8AC3E}">
        <p14:creationId xmlns:p14="http://schemas.microsoft.com/office/powerpoint/2010/main" val="2693144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par>
                                <p:cTn id="15" presetID="22" presetClass="entr" presetSubtype="4" fill="hold" grpId="0" nodeType="withEffect">
                                  <p:stCondLst>
                                    <p:cond delay="25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par>
                                <p:cTn id="18" presetID="22" presetClass="entr" presetSubtype="2" fill="hold" grpId="0" nodeType="withEffect">
                                  <p:stCondLst>
                                    <p:cond delay="250"/>
                                  </p:stCondLst>
                                  <p:childTnLst>
                                    <p:set>
                                      <p:cBhvr>
                                        <p:cTn id="19" dur="1" fill="hold">
                                          <p:stCondLst>
                                            <p:cond delay="0"/>
                                          </p:stCondLst>
                                        </p:cTn>
                                        <p:tgtEl>
                                          <p:spTgt spid="30"/>
                                        </p:tgtEl>
                                        <p:attrNameLst>
                                          <p:attrName>style.visibility</p:attrName>
                                        </p:attrNameLst>
                                      </p:cBhvr>
                                      <p:to>
                                        <p:strVal val="visible"/>
                                      </p:to>
                                    </p:set>
                                    <p:animEffect transition="in" filter="wipe(right)">
                                      <p:cBhvr>
                                        <p:cTn id="20" dur="500"/>
                                        <p:tgtEl>
                                          <p:spTgt spid="30"/>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1500"/>
                            </p:stCondLst>
                            <p:childTnLst>
                              <p:par>
                                <p:cTn id="29" presetID="2" presetClass="entr" presetSubtype="8" decel="100000" fill="hold" grpId="0" nodeType="afterEffect">
                                  <p:stCondLst>
                                    <p:cond delay="0"/>
                                  </p:stCondLst>
                                  <p:childTnLst>
                                    <p:set>
                                      <p:cBhvr>
                                        <p:cTn id="30" dur="1" fill="hold">
                                          <p:stCondLst>
                                            <p:cond delay="0"/>
                                          </p:stCondLst>
                                        </p:cTn>
                                        <p:tgtEl>
                                          <p:spTgt spid="34">
                                            <p:txEl>
                                              <p:pRg st="0" end="0"/>
                                            </p:txEl>
                                          </p:spTgt>
                                        </p:tgtEl>
                                        <p:attrNameLst>
                                          <p:attrName>style.visibility</p:attrName>
                                        </p:attrNameLst>
                                      </p:cBhvr>
                                      <p:to>
                                        <p:strVal val="visible"/>
                                      </p:to>
                                    </p:set>
                                    <p:anim calcmode="lin" valueType="num">
                                      <p:cBhvr additive="base">
                                        <p:cTn id="31"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childTnLst>
                          </p:cTn>
                        </p:par>
                        <p:par>
                          <p:cTn id="37" fill="hold">
                            <p:stCondLst>
                              <p:cond delay="2100"/>
                            </p:stCondLst>
                            <p:childTnLst>
                              <p:par>
                                <p:cTn id="38" presetID="22" presetClass="entr" presetSubtype="8" fill="hold" grpId="0" nodeType="afterEffect">
                                  <p:stCondLst>
                                    <p:cond delay="0"/>
                                  </p:stCondLst>
                                  <p:childTnLst>
                                    <p:set>
                                      <p:cBhvr>
                                        <p:cTn id="39" dur="1" fill="hold">
                                          <p:stCondLst>
                                            <p:cond delay="0"/>
                                          </p:stCondLst>
                                        </p:cTn>
                                        <p:tgtEl>
                                          <p:spTgt spid="35">
                                            <p:txEl>
                                              <p:pRg st="0" end="0"/>
                                            </p:txEl>
                                          </p:spTgt>
                                        </p:tgtEl>
                                        <p:attrNameLst>
                                          <p:attrName>style.visibility</p:attrName>
                                        </p:attrNameLst>
                                      </p:cBhvr>
                                      <p:to>
                                        <p:strVal val="visible"/>
                                      </p:to>
                                    </p:set>
                                    <p:animEffect transition="in" filter="wipe(left)">
                                      <p:cBhvr>
                                        <p:cTn id="40" dur="500"/>
                                        <p:tgtEl>
                                          <p:spTgt spid="35">
                                            <p:txEl>
                                              <p:pRg st="0" end="0"/>
                                            </p:txEl>
                                          </p:spTgt>
                                        </p:tgtEl>
                                      </p:cBhvr>
                                    </p:animEffect>
                                  </p:childTnLst>
                                </p:cTn>
                              </p:par>
                              <p:par>
                                <p:cTn id="41" presetID="22" presetClass="entr" presetSubtype="4" fill="hold" grpId="0" nodeType="withEffect">
                                  <p:stCondLst>
                                    <p:cond delay="75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par>
                                <p:cTn id="44" presetID="22" presetClass="entr" presetSubtype="4" fill="hold" grpId="0" nodeType="withEffect">
                                  <p:stCondLst>
                                    <p:cond delay="75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3600"/>
                            </p:stCondLst>
                            <p:childTnLst>
                              <p:par>
                                <p:cTn id="51" presetID="10"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4100"/>
                            </p:stCondLst>
                            <p:childTnLst>
                              <p:par>
                                <p:cTn id="55" presetID="2" presetClass="entr" presetSubtype="8" decel="100000" fill="hold" grpId="0" nodeType="afterEffect">
                                  <p:stCondLst>
                                    <p:cond delay="0"/>
                                  </p:stCondLst>
                                  <p:childTnLst>
                                    <p:set>
                                      <p:cBhvr>
                                        <p:cTn id="56" dur="1" fill="hold">
                                          <p:stCondLst>
                                            <p:cond delay="0"/>
                                          </p:stCondLst>
                                        </p:cTn>
                                        <p:tgtEl>
                                          <p:spTgt spid="39">
                                            <p:txEl>
                                              <p:pRg st="0" end="0"/>
                                            </p:txEl>
                                          </p:spTgt>
                                        </p:tgtEl>
                                        <p:attrNameLst>
                                          <p:attrName>style.visibility</p:attrName>
                                        </p:attrNameLst>
                                      </p:cBhvr>
                                      <p:to>
                                        <p:strVal val="visible"/>
                                      </p:to>
                                    </p:set>
                                    <p:anim calcmode="lin" valueType="num">
                                      <p:cBhvr additive="base">
                                        <p:cTn id="57" dur="500" fill="hold"/>
                                        <p:tgtEl>
                                          <p:spTgt spid="39">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9">
                                            <p:txEl>
                                              <p:pRg st="0" end="0"/>
                                            </p:txEl>
                                          </p:spTgt>
                                        </p:tgtEl>
                                        <p:attrNameLst>
                                          <p:attrName>ppt_y</p:attrName>
                                        </p:attrNameLst>
                                      </p:cBhvr>
                                      <p:tavLst>
                                        <p:tav tm="0">
                                          <p:val>
                                            <p:strVal val="#ppt_y"/>
                                          </p:val>
                                        </p:tav>
                                        <p:tav tm="100000">
                                          <p:val>
                                            <p:strVal val="#ppt_y"/>
                                          </p:val>
                                        </p:tav>
                                      </p:tavLst>
                                    </p:anim>
                                  </p:childTnLst>
                                </p:cTn>
                              </p:par>
                              <p:par>
                                <p:cTn id="59" presetID="2" presetClass="entr" presetSubtype="8" decel="100000" fill="hold" grpId="0" nodeType="withEffect">
                                  <p:stCondLst>
                                    <p:cond delay="10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fill="hold"/>
                                        <p:tgtEl>
                                          <p:spTgt spid="41"/>
                                        </p:tgtEl>
                                        <p:attrNameLst>
                                          <p:attrName>ppt_x</p:attrName>
                                        </p:attrNameLst>
                                      </p:cBhvr>
                                      <p:tavLst>
                                        <p:tav tm="0">
                                          <p:val>
                                            <p:strVal val="0-#ppt_w/2"/>
                                          </p:val>
                                        </p:tav>
                                        <p:tav tm="100000">
                                          <p:val>
                                            <p:strVal val="#ppt_x"/>
                                          </p:val>
                                        </p:tav>
                                      </p:tavLst>
                                    </p:anim>
                                    <p:anim calcmode="lin" valueType="num">
                                      <p:cBhvr additive="base">
                                        <p:cTn id="62" dur="500" fill="hold"/>
                                        <p:tgtEl>
                                          <p:spTgt spid="41"/>
                                        </p:tgtEl>
                                        <p:attrNameLst>
                                          <p:attrName>ppt_y</p:attrName>
                                        </p:attrNameLst>
                                      </p:cBhvr>
                                      <p:tavLst>
                                        <p:tav tm="0">
                                          <p:val>
                                            <p:strVal val="#ppt_y"/>
                                          </p:val>
                                        </p:tav>
                                        <p:tav tm="100000">
                                          <p:val>
                                            <p:strVal val="#ppt_y"/>
                                          </p:val>
                                        </p:tav>
                                      </p:tavLst>
                                    </p:anim>
                                  </p:childTnLst>
                                </p:cTn>
                              </p:par>
                            </p:childTnLst>
                          </p:cTn>
                        </p:par>
                        <p:par>
                          <p:cTn id="63" fill="hold">
                            <p:stCondLst>
                              <p:cond delay="4700"/>
                            </p:stCondLst>
                            <p:childTnLst>
                              <p:par>
                                <p:cTn id="64" presetID="22" presetClass="entr" presetSubtype="8" fill="hold" grpId="0" nodeType="afterEffect">
                                  <p:stCondLst>
                                    <p:cond delay="0"/>
                                  </p:stCondLst>
                                  <p:childTnLst>
                                    <p:set>
                                      <p:cBhvr>
                                        <p:cTn id="65" dur="1" fill="hold">
                                          <p:stCondLst>
                                            <p:cond delay="0"/>
                                          </p:stCondLst>
                                        </p:cTn>
                                        <p:tgtEl>
                                          <p:spTgt spid="40">
                                            <p:txEl>
                                              <p:pRg st="0" end="0"/>
                                            </p:txEl>
                                          </p:spTgt>
                                        </p:tgtEl>
                                        <p:attrNameLst>
                                          <p:attrName>style.visibility</p:attrName>
                                        </p:attrNameLst>
                                      </p:cBhvr>
                                      <p:to>
                                        <p:strVal val="visible"/>
                                      </p:to>
                                    </p:set>
                                    <p:animEffect transition="in" filter="wipe(left)">
                                      <p:cBhvr>
                                        <p:cTn id="66" dur="500"/>
                                        <p:tgtEl>
                                          <p:spTgt spid="40">
                                            <p:txEl>
                                              <p:pRg st="0" end="0"/>
                                            </p:txEl>
                                          </p:spTgt>
                                        </p:tgtEl>
                                      </p:cBhvr>
                                    </p:animEffect>
                                  </p:childTnLst>
                                </p:cTn>
                              </p:par>
                              <p:par>
                                <p:cTn id="67" presetID="22" presetClass="entr" presetSubtype="4" fill="hold" grpId="0" nodeType="withEffect">
                                  <p:stCondLst>
                                    <p:cond delay="125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00"/>
                                        <p:tgtEl>
                                          <p:spTgt spid="14"/>
                                        </p:tgtEl>
                                      </p:cBhvr>
                                    </p:animEffect>
                                  </p:childTnLst>
                                </p:cTn>
                              </p:par>
                              <p:par>
                                <p:cTn id="70" presetID="22" presetClass="entr" presetSubtype="4" fill="hold" grpId="0" nodeType="withEffect">
                                  <p:stCondLst>
                                    <p:cond delay="1250"/>
                                  </p:stCondLst>
                                  <p:childTnLst>
                                    <p:set>
                                      <p:cBhvr>
                                        <p:cTn id="71" dur="1" fill="hold">
                                          <p:stCondLst>
                                            <p:cond delay="0"/>
                                          </p:stCondLst>
                                        </p:cTn>
                                        <p:tgtEl>
                                          <p:spTgt spid="31"/>
                                        </p:tgtEl>
                                        <p:attrNameLst>
                                          <p:attrName>style.visibility</p:attrName>
                                        </p:attrNameLst>
                                      </p:cBhvr>
                                      <p:to>
                                        <p:strVal val="visible"/>
                                      </p:to>
                                    </p:set>
                                    <p:animEffect transition="in" filter="wipe(down)">
                                      <p:cBhvr>
                                        <p:cTn id="72" dur="500"/>
                                        <p:tgtEl>
                                          <p:spTgt spid="31"/>
                                        </p:tgtEl>
                                      </p:cBhvr>
                                    </p:animEffect>
                                  </p:childTnLst>
                                </p:cTn>
                              </p:par>
                              <p:par>
                                <p:cTn id="73" presetID="22" presetClass="entr" presetSubtype="8" fill="hold" grpId="0" nodeType="withEffect">
                                  <p:stCondLst>
                                    <p:cond delay="150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par>
                          <p:cTn id="76" fill="hold">
                            <p:stCondLst>
                              <p:cond delay="67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par>
                          <p:cTn id="80" fill="hold">
                            <p:stCondLst>
                              <p:cond delay="7200"/>
                            </p:stCondLst>
                            <p:childTnLst>
                              <p:par>
                                <p:cTn id="81" presetID="2" presetClass="entr" presetSubtype="8" decel="100000" fill="hold" grpId="0" nodeType="afterEffect">
                                  <p:stCondLst>
                                    <p:cond delay="0"/>
                                  </p:stCondLst>
                                  <p:childTnLst>
                                    <p:set>
                                      <p:cBhvr>
                                        <p:cTn id="82" dur="1" fill="hold">
                                          <p:stCondLst>
                                            <p:cond delay="0"/>
                                          </p:stCondLst>
                                        </p:cTn>
                                        <p:tgtEl>
                                          <p:spTgt spid="42">
                                            <p:txEl>
                                              <p:pRg st="0" end="0"/>
                                            </p:txEl>
                                          </p:spTgt>
                                        </p:tgtEl>
                                        <p:attrNameLst>
                                          <p:attrName>style.visibility</p:attrName>
                                        </p:attrNameLst>
                                      </p:cBhvr>
                                      <p:to>
                                        <p:strVal val="visible"/>
                                      </p:to>
                                    </p:set>
                                    <p:anim calcmode="lin" valueType="num">
                                      <p:cBhvr additive="base">
                                        <p:cTn id="83"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42">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8" decel="100000" fill="hold" grpId="0" nodeType="withEffect">
                                  <p:stCondLst>
                                    <p:cond delay="10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0-#ppt_w/2"/>
                                          </p:val>
                                        </p:tav>
                                        <p:tav tm="100000">
                                          <p:val>
                                            <p:strVal val="#ppt_x"/>
                                          </p:val>
                                        </p:tav>
                                      </p:tavLst>
                                    </p:anim>
                                    <p:anim calcmode="lin" valueType="num">
                                      <p:cBhvr additive="base">
                                        <p:cTn id="88" dur="500" fill="hold"/>
                                        <p:tgtEl>
                                          <p:spTgt spid="44"/>
                                        </p:tgtEl>
                                        <p:attrNameLst>
                                          <p:attrName>ppt_y</p:attrName>
                                        </p:attrNameLst>
                                      </p:cBhvr>
                                      <p:tavLst>
                                        <p:tav tm="0">
                                          <p:val>
                                            <p:strVal val="#ppt_y"/>
                                          </p:val>
                                        </p:tav>
                                        <p:tav tm="100000">
                                          <p:val>
                                            <p:strVal val="#ppt_y"/>
                                          </p:val>
                                        </p:tav>
                                      </p:tavLst>
                                    </p:anim>
                                  </p:childTnLst>
                                </p:cTn>
                              </p:par>
                            </p:childTnLst>
                          </p:cTn>
                        </p:par>
                        <p:par>
                          <p:cTn id="89" fill="hold">
                            <p:stCondLst>
                              <p:cond delay="7800"/>
                            </p:stCondLst>
                            <p:childTnLst>
                              <p:par>
                                <p:cTn id="90" presetID="22" presetClass="entr" presetSubtype="8" fill="hold" grpId="0" nodeType="afterEffect">
                                  <p:stCondLst>
                                    <p:cond delay="0"/>
                                  </p:stCondLst>
                                  <p:childTnLst>
                                    <p:set>
                                      <p:cBhvr>
                                        <p:cTn id="91" dur="1" fill="hold">
                                          <p:stCondLst>
                                            <p:cond delay="0"/>
                                          </p:stCondLst>
                                        </p:cTn>
                                        <p:tgtEl>
                                          <p:spTgt spid="43">
                                            <p:txEl>
                                              <p:pRg st="0" end="0"/>
                                            </p:txEl>
                                          </p:spTgt>
                                        </p:tgtEl>
                                        <p:attrNameLst>
                                          <p:attrName>style.visibility</p:attrName>
                                        </p:attrNameLst>
                                      </p:cBhvr>
                                      <p:to>
                                        <p:strVal val="visible"/>
                                      </p:to>
                                    </p:set>
                                    <p:animEffect transition="in" filter="wipe(left)">
                                      <p:cBhvr>
                                        <p:cTn id="92"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10" grpId="0" animBg="1"/>
      <p:bldP spid="13" grpId="0" animBg="1"/>
      <p:bldP spid="14" grpId="0" animBg="1"/>
      <p:bldP spid="17" grpId="0" animBg="1"/>
      <p:bldP spid="20" grpId="0"/>
      <p:bldP spid="21" grpId="0"/>
      <p:bldP spid="22" grpId="0"/>
      <p:bldP spid="27" grpId="0" animBg="1"/>
      <p:bldP spid="30" grpId="0" animBg="1"/>
      <p:bldP spid="31" grpId="0" animBg="1"/>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9" grpId="0" build="p">
        <p:tmplLst>
          <p:tmpl lvl="1">
            <p:tnLst>
              <p:par>
                <p:cTn presetID="2" presetClass="entr" presetSubtype="8"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0-#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animBg="1"/>
      <p:bldP spid="42" grpId="0" build="p">
        <p:tmplLst>
          <p:tmpl lvl="1">
            <p:tnLst>
              <p:par>
                <p:cTn presetID="2" presetClass="entr" presetSubtype="8" decel="10000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rocess 1">
    <p:spTree>
      <p:nvGrpSpPr>
        <p:cNvPr id="1" name=""/>
        <p:cNvGrpSpPr/>
        <p:nvPr/>
      </p:nvGrpSpPr>
      <p:grpSpPr>
        <a:xfrm>
          <a:off x="0" y="0"/>
          <a:ext cx="0" cy="0"/>
          <a:chOff x="0" y="0"/>
          <a:chExt cx="0" cy="0"/>
        </a:xfrm>
      </p:grpSpPr>
      <p:sp>
        <p:nvSpPr>
          <p:cNvPr id="72" name="正方形/長方形 71"/>
          <p:cNvSpPr/>
          <p:nvPr userDrawn="1"/>
        </p:nvSpPr>
        <p:spPr>
          <a:xfrm>
            <a:off x="0" y="0"/>
            <a:ext cx="12190413"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29" name="グループ化 28"/>
          <p:cNvGrpSpPr/>
          <p:nvPr userDrawn="1"/>
        </p:nvGrpSpPr>
        <p:grpSpPr>
          <a:xfrm>
            <a:off x="5512969" y="1790105"/>
            <a:ext cx="4002110" cy="605404"/>
            <a:chOff x="1073297" y="6784950"/>
            <a:chExt cx="6003425" cy="908106"/>
          </a:xfrm>
          <a:solidFill>
            <a:schemeClr val="accent3">
              <a:lumMod val="20000"/>
              <a:lumOff val="80000"/>
            </a:schemeClr>
          </a:solidFill>
        </p:grpSpPr>
        <p:sp>
          <p:nvSpPr>
            <p:cNvPr id="30" name="正方形/長方形 29"/>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1" name="円/楕円 30"/>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2" name="円/楕円 31"/>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37" name="グループ化 36"/>
          <p:cNvGrpSpPr/>
          <p:nvPr userDrawn="1"/>
        </p:nvGrpSpPr>
        <p:grpSpPr>
          <a:xfrm>
            <a:off x="2125912" y="2932452"/>
            <a:ext cx="4002110" cy="605404"/>
            <a:chOff x="1073297" y="6784950"/>
            <a:chExt cx="6003425" cy="908106"/>
          </a:xfrm>
          <a:solidFill>
            <a:schemeClr val="accent2">
              <a:lumMod val="20000"/>
              <a:lumOff val="80000"/>
            </a:schemeClr>
          </a:solidFill>
        </p:grpSpPr>
        <p:sp>
          <p:nvSpPr>
            <p:cNvPr id="38" name="正方形/長方形 3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9" name="円/楕円 3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0" name="円/楕円 3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44" name="グループ化 43"/>
          <p:cNvGrpSpPr/>
          <p:nvPr userDrawn="1"/>
        </p:nvGrpSpPr>
        <p:grpSpPr>
          <a:xfrm>
            <a:off x="5522645" y="4074799"/>
            <a:ext cx="4002110" cy="605404"/>
            <a:chOff x="1073297" y="6784950"/>
            <a:chExt cx="6003425" cy="908106"/>
          </a:xfrm>
          <a:solidFill>
            <a:schemeClr val="accent4">
              <a:lumMod val="20000"/>
              <a:lumOff val="80000"/>
            </a:schemeClr>
          </a:solidFill>
        </p:grpSpPr>
        <p:sp>
          <p:nvSpPr>
            <p:cNvPr id="45" name="正方形/長方形 44"/>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6" name="円/楕円 45"/>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7" name="円/楕円 46"/>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58" name="グループ化 57"/>
          <p:cNvGrpSpPr/>
          <p:nvPr userDrawn="1"/>
        </p:nvGrpSpPr>
        <p:grpSpPr>
          <a:xfrm>
            <a:off x="2116236" y="5217147"/>
            <a:ext cx="4002110" cy="605404"/>
            <a:chOff x="1073297" y="6784950"/>
            <a:chExt cx="6003425" cy="908106"/>
          </a:xfrm>
          <a:solidFill>
            <a:schemeClr val="accent5">
              <a:lumMod val="20000"/>
              <a:lumOff val="80000"/>
            </a:schemeClr>
          </a:solidFill>
        </p:grpSpPr>
        <p:sp>
          <p:nvSpPr>
            <p:cNvPr id="59" name="正方形/長方形 58"/>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0" name="円/楕円 59"/>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1" name="円/楕円 60"/>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3" name="フッター プレースホルダー 2"/>
          <p:cNvSpPr>
            <a:spLocks noGrp="1"/>
          </p:cNvSpPr>
          <p:nvPr>
            <p:ph type="ftr" sz="quarter" idx="10"/>
          </p:nvPr>
        </p:nvSpPr>
        <p:spPr>
          <a:xfrm>
            <a:off x="7006056" y="6309600"/>
            <a:ext cx="3860297" cy="365125"/>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1423567" y="6288526"/>
            <a:ext cx="720049" cy="365125"/>
          </a:xfrm>
          <a:prstGeom prst="rect">
            <a:avLst/>
          </a:prstGeom>
        </p:spPr>
        <p:txBody>
          <a:bodyPr/>
          <a:lstStyle/>
          <a:p>
            <a:fld id="{E6459DFB-86F3-43FA-8567-2EA6E426AE90}" type="slidenum">
              <a:rPr lang="ja-JP" altLang="en-US" smtClean="0"/>
              <a:pPr/>
              <a:t>‹Nº›</a:t>
            </a:fld>
            <a:endParaRPr lang="ja-JP" altLang="en-US"/>
          </a:p>
        </p:txBody>
      </p:sp>
      <p:grpSp>
        <p:nvGrpSpPr>
          <p:cNvPr id="15" name="グループ化 14"/>
          <p:cNvGrpSpPr/>
          <p:nvPr userDrawn="1"/>
        </p:nvGrpSpPr>
        <p:grpSpPr>
          <a:xfrm>
            <a:off x="2125912" y="647757"/>
            <a:ext cx="4002110" cy="605404"/>
            <a:chOff x="1073297" y="6784950"/>
            <a:chExt cx="6003425" cy="908106"/>
          </a:xfrm>
        </p:grpSpPr>
        <p:sp>
          <p:nvSpPr>
            <p:cNvPr id="16" name="正方形/長方形 15"/>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7" name="円/楕円 16"/>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円/楕円 17"/>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21" name="テキスト プレースホルダー 6"/>
          <p:cNvSpPr>
            <a:spLocks noGrp="1"/>
          </p:cNvSpPr>
          <p:nvPr>
            <p:ph type="body" sz="quarter" idx="21" hasCustomPrompt="1"/>
          </p:nvPr>
        </p:nvSpPr>
        <p:spPr>
          <a:xfrm>
            <a:off x="2507644" y="705766"/>
            <a:ext cx="2925953" cy="480053"/>
          </a:xfrm>
          <a:prstGeom prst="rect">
            <a:avLst/>
          </a:prstGeom>
        </p:spPr>
        <p:txBody>
          <a:bodyPr anchor="ctr">
            <a:noAutofit/>
          </a:bodyPr>
          <a:lstStyle>
            <a:lvl1pPr algn="r">
              <a:defRPr sz="1866"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cxnSp>
        <p:nvCxnSpPr>
          <p:cNvPr id="26" name="直線コネクタ 25"/>
          <p:cNvCxnSpPr/>
          <p:nvPr userDrawn="1"/>
        </p:nvCxnSpPr>
        <p:spPr>
          <a:xfrm>
            <a:off x="5825332" y="0"/>
            <a:ext cx="2571" cy="6947505"/>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円/楕円 18"/>
          <p:cNvSpPr/>
          <p:nvPr userDrawn="1"/>
        </p:nvSpPr>
        <p:spPr>
          <a:xfrm>
            <a:off x="5605607" y="730723"/>
            <a:ext cx="439452" cy="4394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1</a:t>
            </a:r>
            <a:endParaRPr kumimoji="1" lang="ja-JP" altLang="en-US" sz="1200" dirty="0"/>
          </a:p>
        </p:txBody>
      </p:sp>
      <p:sp>
        <p:nvSpPr>
          <p:cNvPr id="33" name="テキスト プレースホルダー 6"/>
          <p:cNvSpPr>
            <a:spLocks noGrp="1"/>
          </p:cNvSpPr>
          <p:nvPr>
            <p:ph type="body" sz="quarter" idx="22" hasCustomPrompt="1"/>
          </p:nvPr>
        </p:nvSpPr>
        <p:spPr>
          <a:xfrm>
            <a:off x="6118345" y="1848113"/>
            <a:ext cx="3094044" cy="480053"/>
          </a:xfrm>
          <a:prstGeom prst="rect">
            <a:avLst/>
          </a:prstGeom>
        </p:spPr>
        <p:txBody>
          <a:bodyPr anchor="ctr">
            <a:noAutofit/>
          </a:bodyPr>
          <a:lstStyle>
            <a:lvl1pPr algn="l">
              <a:defRPr sz="1866"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4" name="円/楕円 33"/>
          <p:cNvSpPr/>
          <p:nvPr userDrawn="1"/>
        </p:nvSpPr>
        <p:spPr>
          <a:xfrm>
            <a:off x="5605256" y="1873071"/>
            <a:ext cx="439452" cy="4394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2</a:t>
            </a:r>
          </a:p>
        </p:txBody>
      </p:sp>
      <p:sp>
        <p:nvSpPr>
          <p:cNvPr id="35" name="テキスト プレースホルダー 6"/>
          <p:cNvSpPr>
            <a:spLocks noGrp="1"/>
          </p:cNvSpPr>
          <p:nvPr>
            <p:ph type="body" sz="quarter" idx="28" hasCustomPrompt="1"/>
          </p:nvPr>
        </p:nvSpPr>
        <p:spPr>
          <a:xfrm>
            <a:off x="1252322" y="1266840"/>
            <a:ext cx="4179796" cy="908075"/>
          </a:xfrm>
          <a:prstGeom prst="rect">
            <a:avLst/>
          </a:prstGeom>
        </p:spPr>
        <p:txBody>
          <a:bodyPr anchor="t">
            <a:noAutofit/>
          </a:bodyPr>
          <a:lstStyle>
            <a:lvl1pPr algn="r">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9" hasCustomPrompt="1"/>
          </p:nvPr>
        </p:nvSpPr>
        <p:spPr>
          <a:xfrm>
            <a:off x="6118346" y="2409188"/>
            <a:ext cx="4179796" cy="908075"/>
          </a:xfrm>
          <a:prstGeom prst="rect">
            <a:avLst/>
          </a:prstGeom>
        </p:spPr>
        <p:txBody>
          <a:bodyPr anchor="t">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30" hasCustomPrompt="1"/>
          </p:nvPr>
        </p:nvSpPr>
        <p:spPr>
          <a:xfrm>
            <a:off x="2507644" y="2990460"/>
            <a:ext cx="2925953" cy="480053"/>
          </a:xfrm>
          <a:prstGeom prst="rect">
            <a:avLst/>
          </a:prstGeom>
        </p:spPr>
        <p:txBody>
          <a:bodyPr anchor="ctr">
            <a:noAutofit/>
          </a:bodyPr>
          <a:lstStyle>
            <a:lvl1pPr algn="r">
              <a:defRPr sz="1866"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2" name="円/楕円 41"/>
          <p:cNvSpPr/>
          <p:nvPr userDrawn="1"/>
        </p:nvSpPr>
        <p:spPr>
          <a:xfrm>
            <a:off x="5605607" y="3015418"/>
            <a:ext cx="439452" cy="4394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3</a:t>
            </a:r>
            <a:endParaRPr kumimoji="1" lang="ja-JP" altLang="en-US" sz="1200" dirty="0"/>
          </a:p>
        </p:txBody>
      </p:sp>
      <p:sp>
        <p:nvSpPr>
          <p:cNvPr id="43" name="テキスト プレースホルダー 6"/>
          <p:cNvSpPr>
            <a:spLocks noGrp="1"/>
          </p:cNvSpPr>
          <p:nvPr>
            <p:ph type="body" sz="quarter" idx="31" hasCustomPrompt="1"/>
          </p:nvPr>
        </p:nvSpPr>
        <p:spPr>
          <a:xfrm>
            <a:off x="1252322" y="3551535"/>
            <a:ext cx="4179796" cy="908075"/>
          </a:xfrm>
          <a:prstGeom prst="rect">
            <a:avLst/>
          </a:prstGeom>
        </p:spPr>
        <p:txBody>
          <a:bodyPr anchor="t">
            <a:noAutofit/>
          </a:bodyPr>
          <a:lstStyle>
            <a:lvl1pPr algn="r">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2" hasCustomPrompt="1"/>
          </p:nvPr>
        </p:nvSpPr>
        <p:spPr>
          <a:xfrm>
            <a:off x="6128021" y="4132808"/>
            <a:ext cx="3094044" cy="480053"/>
          </a:xfrm>
          <a:prstGeom prst="rect">
            <a:avLst/>
          </a:prstGeom>
        </p:spPr>
        <p:txBody>
          <a:bodyPr anchor="ctr">
            <a:noAutofit/>
          </a:bodyPr>
          <a:lstStyle>
            <a:lvl1pPr algn="l">
              <a:defRPr sz="1866"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9" name="円/楕円 48"/>
          <p:cNvSpPr/>
          <p:nvPr userDrawn="1"/>
        </p:nvSpPr>
        <p:spPr>
          <a:xfrm>
            <a:off x="5614931" y="4157765"/>
            <a:ext cx="439452" cy="4394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4</a:t>
            </a:r>
          </a:p>
        </p:txBody>
      </p:sp>
      <p:sp>
        <p:nvSpPr>
          <p:cNvPr id="50" name="テキスト プレースホルダー 6"/>
          <p:cNvSpPr>
            <a:spLocks noGrp="1"/>
          </p:cNvSpPr>
          <p:nvPr>
            <p:ph type="body" sz="quarter" idx="33" hasCustomPrompt="1"/>
          </p:nvPr>
        </p:nvSpPr>
        <p:spPr>
          <a:xfrm>
            <a:off x="6128021" y="4693883"/>
            <a:ext cx="4179796" cy="908075"/>
          </a:xfrm>
          <a:prstGeom prst="rect">
            <a:avLst/>
          </a:prstGeom>
        </p:spPr>
        <p:txBody>
          <a:bodyPr anchor="t">
            <a:noAutofit/>
          </a:bodyPr>
          <a:lstStyle>
            <a:lvl1pPr algn="l">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34" hasCustomPrompt="1"/>
          </p:nvPr>
        </p:nvSpPr>
        <p:spPr>
          <a:xfrm>
            <a:off x="2497968" y="5275155"/>
            <a:ext cx="2925953" cy="480053"/>
          </a:xfrm>
          <a:prstGeom prst="rect">
            <a:avLst/>
          </a:prstGeom>
        </p:spPr>
        <p:txBody>
          <a:bodyPr anchor="ctr">
            <a:noAutofit/>
          </a:bodyPr>
          <a:lstStyle>
            <a:lvl1pPr algn="r">
              <a:defRPr sz="1866"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3" name="円/楕円 62"/>
          <p:cNvSpPr/>
          <p:nvPr userDrawn="1"/>
        </p:nvSpPr>
        <p:spPr>
          <a:xfrm>
            <a:off x="5595931" y="5300113"/>
            <a:ext cx="439452" cy="4394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5</a:t>
            </a:r>
            <a:endParaRPr kumimoji="1" lang="ja-JP" altLang="en-US" sz="1200" dirty="0"/>
          </a:p>
        </p:txBody>
      </p:sp>
      <p:sp>
        <p:nvSpPr>
          <p:cNvPr id="64" name="テキスト プレースホルダー 6"/>
          <p:cNvSpPr>
            <a:spLocks noGrp="1"/>
          </p:cNvSpPr>
          <p:nvPr>
            <p:ph type="body" sz="quarter" idx="35" hasCustomPrompt="1"/>
          </p:nvPr>
        </p:nvSpPr>
        <p:spPr>
          <a:xfrm>
            <a:off x="1242646" y="5836230"/>
            <a:ext cx="4179796" cy="908075"/>
          </a:xfrm>
          <a:prstGeom prst="rect">
            <a:avLst/>
          </a:prstGeom>
        </p:spPr>
        <p:txBody>
          <a:bodyPr anchor="t">
            <a:noAutofit/>
          </a:bodyPr>
          <a:lstStyle>
            <a:lvl1pPr algn="r">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65" name="タイトル プレースホルダー 1"/>
          <p:cNvSpPr>
            <a:spLocks noGrp="1"/>
          </p:cNvSpPr>
          <p:nvPr>
            <p:ph type="title" hasCustomPrompt="1"/>
          </p:nvPr>
        </p:nvSpPr>
        <p:spPr>
          <a:xfrm>
            <a:off x="6287219" y="164638"/>
            <a:ext cx="5327075" cy="80210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66" name="テキスト プレースホルダー 6"/>
          <p:cNvSpPr>
            <a:spLocks noGrp="1"/>
          </p:cNvSpPr>
          <p:nvPr>
            <p:ph type="body" sz="quarter" idx="13" hasCustomPrompt="1"/>
          </p:nvPr>
        </p:nvSpPr>
        <p:spPr>
          <a:xfrm>
            <a:off x="6335223" y="1028734"/>
            <a:ext cx="5279072" cy="336037"/>
          </a:xfrm>
          <a:prstGeom prst="rect">
            <a:avLst/>
          </a:prstGeo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67" name="正方形/長方形 66"/>
          <p:cNvSpPr/>
          <p:nvPr userDrawn="1"/>
        </p:nvSpPr>
        <p:spPr>
          <a:xfrm>
            <a:off x="6383226" y="932723"/>
            <a:ext cx="2160146"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1357091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1+#ppt_w/2"/>
                                          </p:val>
                                        </p:tav>
                                        <p:tav tm="100000">
                                          <p:val>
                                            <p:strVal val="#ppt_x"/>
                                          </p:val>
                                        </p:tav>
                                      </p:tavLst>
                                    </p:anim>
                                    <p:anim calcmode="lin" valueType="num">
                                      <p:cBhvr additive="base">
                                        <p:cTn id="13" dur="500" fill="hold"/>
                                        <p:tgtEl>
                                          <p:spTgt spid="67"/>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66">
                                            <p:txEl>
                                              <p:pRg st="0" end="0"/>
                                            </p:txEl>
                                          </p:spTgt>
                                        </p:tgtEl>
                                        <p:attrNameLst>
                                          <p:attrName>style.visibility</p:attrName>
                                        </p:attrNameLst>
                                      </p:cBhvr>
                                      <p:to>
                                        <p:strVal val="visible"/>
                                      </p:to>
                                    </p:set>
                                    <p:animEffect transition="in" filter="wipe(left)">
                                      <p:cBhvr>
                                        <p:cTn id="16" dur="500"/>
                                        <p:tgtEl>
                                          <p:spTgt spid="66">
                                            <p:txEl>
                                              <p:pRg st="0" end="0"/>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500"/>
                                        <p:tgtEl>
                                          <p:spTgt spid="26"/>
                                        </p:tgtEl>
                                      </p:cBhvr>
                                    </p:animEffect>
                                  </p:childTnLst>
                                </p:cTn>
                              </p:par>
                            </p:childTnLst>
                          </p:cTn>
                        </p:par>
                        <p:par>
                          <p:cTn id="21" fill="hold">
                            <p:stCondLst>
                              <p:cond delay="1500"/>
                            </p:stCondLst>
                            <p:childTnLst>
                              <p:par>
                                <p:cTn id="22" presetID="2" presetClass="entr" presetSubtype="1" decel="100000"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 presetClass="entr" presetSubtype="8" decel="100000" fill="hold" grpId="0" nodeType="afterEffect">
                                  <p:stCondLst>
                                    <p:cond delay="0"/>
                                  </p:stCondLst>
                                  <p:iterate type="wd">
                                    <p:tmPct val="10000"/>
                                  </p:iterate>
                                  <p:childTnLst>
                                    <p:set>
                                      <p:cBhvr>
                                        <p:cTn id="28" dur="1" fill="hold">
                                          <p:stCondLst>
                                            <p:cond delay="0"/>
                                          </p:stCondLst>
                                        </p:cTn>
                                        <p:tgtEl>
                                          <p:spTgt spid="21">
                                            <p:txEl>
                                              <p:pRg st="0" end="0"/>
                                            </p:txEl>
                                          </p:spTgt>
                                        </p:tgtEl>
                                        <p:attrNameLst>
                                          <p:attrName>style.visibility</p:attrName>
                                        </p:attrNameLst>
                                      </p:cBhvr>
                                      <p:to>
                                        <p:strVal val="visible"/>
                                      </p:to>
                                    </p:set>
                                    <p:anim calcmode="lin" valueType="num">
                                      <p:cBhvr additive="base">
                                        <p:cTn id="2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1">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1" decel="10000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0-#ppt_h/2"/>
                                          </p:val>
                                        </p:tav>
                                        <p:tav tm="100000">
                                          <p:val>
                                            <p:strVal val="#ppt_y"/>
                                          </p:val>
                                        </p:tav>
                                      </p:tavLst>
                                    </p:anim>
                                  </p:childTnLst>
                                </p:cTn>
                              </p:par>
                            </p:childTnLst>
                          </p:cTn>
                        </p:par>
                        <p:par>
                          <p:cTn id="35" fill="hold">
                            <p:stCondLst>
                              <p:cond delay="3100"/>
                            </p:stCondLst>
                            <p:childTnLst>
                              <p:par>
                                <p:cTn id="36" presetID="22" presetClass="entr" presetSubtype="2" fill="hold" grpId="0" nodeType="afterEffect">
                                  <p:stCondLst>
                                    <p:cond delay="0"/>
                                  </p:stCondLst>
                                  <p:childTnLst>
                                    <p:set>
                                      <p:cBhvr>
                                        <p:cTn id="37" dur="1" fill="hold">
                                          <p:stCondLst>
                                            <p:cond delay="0"/>
                                          </p:stCondLst>
                                        </p:cTn>
                                        <p:tgtEl>
                                          <p:spTgt spid="35">
                                            <p:txEl>
                                              <p:pRg st="0" end="0"/>
                                            </p:txEl>
                                          </p:spTgt>
                                        </p:tgtEl>
                                        <p:attrNameLst>
                                          <p:attrName>style.visibility</p:attrName>
                                        </p:attrNameLst>
                                      </p:cBhvr>
                                      <p:to>
                                        <p:strVal val="visible"/>
                                      </p:to>
                                    </p:set>
                                    <p:animEffect transition="in" filter="wipe(right)">
                                      <p:cBhvr>
                                        <p:cTn id="38" dur="500"/>
                                        <p:tgtEl>
                                          <p:spTgt spid="35">
                                            <p:txEl>
                                              <p:pRg st="0" end="0"/>
                                            </p:txEl>
                                          </p:spTgt>
                                        </p:tgtEl>
                                      </p:cBhvr>
                                    </p:animEffect>
                                  </p:childTnLst>
                                </p:cTn>
                              </p:par>
                            </p:childTnLst>
                          </p:cTn>
                        </p:par>
                        <p:par>
                          <p:cTn id="39" fill="hold">
                            <p:stCondLst>
                              <p:cond delay="3600"/>
                            </p:stCondLst>
                            <p:childTnLst>
                              <p:par>
                                <p:cTn id="40" presetID="2" presetClass="entr" presetSubtype="1" decel="10000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0-#ppt_h/2"/>
                                          </p:val>
                                        </p:tav>
                                        <p:tav tm="100000">
                                          <p:val>
                                            <p:strVal val="#ppt_y"/>
                                          </p:val>
                                        </p:tav>
                                      </p:tavLst>
                                    </p:anim>
                                  </p:childTnLst>
                                </p:cTn>
                              </p:par>
                            </p:childTnLst>
                          </p:cTn>
                        </p:par>
                        <p:par>
                          <p:cTn id="44" fill="hold">
                            <p:stCondLst>
                              <p:cond delay="4100"/>
                            </p:stCondLst>
                            <p:childTnLst>
                              <p:par>
                                <p:cTn id="45" presetID="2" presetClass="entr" presetSubtype="2" decel="100000" fill="hold" grpId="0" nodeType="afterEffect">
                                  <p:stCondLst>
                                    <p:cond delay="0"/>
                                  </p:stCondLst>
                                  <p:iterate type="wd">
                                    <p:tmPct val="10000"/>
                                  </p:iterate>
                                  <p:childTnLst>
                                    <p:set>
                                      <p:cBhvr>
                                        <p:cTn id="46" dur="1" fill="hold">
                                          <p:stCondLst>
                                            <p:cond delay="0"/>
                                          </p:stCondLst>
                                        </p:cTn>
                                        <p:tgtEl>
                                          <p:spTgt spid="33">
                                            <p:txEl>
                                              <p:pRg st="0" end="0"/>
                                            </p:txEl>
                                          </p:spTgt>
                                        </p:tgtEl>
                                        <p:attrNameLst>
                                          <p:attrName>style.visibility</p:attrName>
                                        </p:attrNameLst>
                                      </p:cBhvr>
                                      <p:to>
                                        <p:strVal val="visible"/>
                                      </p:to>
                                    </p:set>
                                    <p:anim calcmode="lin" valueType="num">
                                      <p:cBhvr additive="base">
                                        <p:cTn id="47"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3">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1" decel="10000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0-#ppt_h/2"/>
                                          </p:val>
                                        </p:tav>
                                        <p:tav tm="100000">
                                          <p:val>
                                            <p:strVal val="#ppt_y"/>
                                          </p:val>
                                        </p:tav>
                                      </p:tavLst>
                                    </p:anim>
                                  </p:childTnLst>
                                </p:cTn>
                              </p:par>
                            </p:childTnLst>
                          </p:cTn>
                        </p:par>
                        <p:par>
                          <p:cTn id="53" fill="hold">
                            <p:stCondLst>
                              <p:cond delay="4700"/>
                            </p:stCondLst>
                            <p:childTnLst>
                              <p:par>
                                <p:cTn id="54" presetID="22" presetClass="entr" presetSubtype="8" fill="hold" grpId="0" nodeType="afterEffect">
                                  <p:stCondLst>
                                    <p:cond delay="0"/>
                                  </p:stCondLst>
                                  <p:childTnLst>
                                    <p:set>
                                      <p:cBhvr>
                                        <p:cTn id="55" dur="1" fill="hold">
                                          <p:stCondLst>
                                            <p:cond delay="0"/>
                                          </p:stCondLst>
                                        </p:cTn>
                                        <p:tgtEl>
                                          <p:spTgt spid="36">
                                            <p:txEl>
                                              <p:pRg st="0" end="0"/>
                                            </p:txEl>
                                          </p:spTgt>
                                        </p:tgtEl>
                                        <p:attrNameLst>
                                          <p:attrName>style.visibility</p:attrName>
                                        </p:attrNameLst>
                                      </p:cBhvr>
                                      <p:to>
                                        <p:strVal val="visible"/>
                                      </p:to>
                                    </p:set>
                                    <p:animEffect transition="in" filter="wipe(left)">
                                      <p:cBhvr>
                                        <p:cTn id="56" dur="500"/>
                                        <p:tgtEl>
                                          <p:spTgt spid="36">
                                            <p:txEl>
                                              <p:pRg st="0" end="0"/>
                                            </p:txEl>
                                          </p:spTgt>
                                        </p:tgtEl>
                                      </p:cBhvr>
                                    </p:animEffect>
                                  </p:childTnLst>
                                </p:cTn>
                              </p:par>
                            </p:childTnLst>
                          </p:cTn>
                        </p:par>
                        <p:par>
                          <p:cTn id="57" fill="hold">
                            <p:stCondLst>
                              <p:cond delay="5200"/>
                            </p:stCondLst>
                            <p:childTnLst>
                              <p:par>
                                <p:cTn id="58" presetID="2" presetClass="entr" presetSubtype="1" decel="10000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fill="hold"/>
                                        <p:tgtEl>
                                          <p:spTgt spid="42"/>
                                        </p:tgtEl>
                                        <p:attrNameLst>
                                          <p:attrName>ppt_x</p:attrName>
                                        </p:attrNameLst>
                                      </p:cBhvr>
                                      <p:tavLst>
                                        <p:tav tm="0">
                                          <p:val>
                                            <p:strVal val="#ppt_x"/>
                                          </p:val>
                                        </p:tav>
                                        <p:tav tm="100000">
                                          <p:val>
                                            <p:strVal val="#ppt_x"/>
                                          </p:val>
                                        </p:tav>
                                      </p:tavLst>
                                    </p:anim>
                                    <p:anim calcmode="lin" valueType="num">
                                      <p:cBhvr additive="base">
                                        <p:cTn id="61" dur="500" fill="hold"/>
                                        <p:tgtEl>
                                          <p:spTgt spid="42"/>
                                        </p:tgtEl>
                                        <p:attrNameLst>
                                          <p:attrName>ppt_y</p:attrName>
                                        </p:attrNameLst>
                                      </p:cBhvr>
                                      <p:tavLst>
                                        <p:tav tm="0">
                                          <p:val>
                                            <p:strVal val="0-#ppt_h/2"/>
                                          </p:val>
                                        </p:tav>
                                        <p:tav tm="100000">
                                          <p:val>
                                            <p:strVal val="#ppt_y"/>
                                          </p:val>
                                        </p:tav>
                                      </p:tavLst>
                                    </p:anim>
                                  </p:childTnLst>
                                </p:cTn>
                              </p:par>
                            </p:childTnLst>
                          </p:cTn>
                        </p:par>
                        <p:par>
                          <p:cTn id="62" fill="hold">
                            <p:stCondLst>
                              <p:cond delay="5700"/>
                            </p:stCondLst>
                            <p:childTnLst>
                              <p:par>
                                <p:cTn id="63" presetID="2" presetClass="entr" presetSubtype="8" decel="100000" fill="hold" grpId="0" nodeType="afterEffect">
                                  <p:stCondLst>
                                    <p:cond delay="0"/>
                                  </p:stCondLst>
                                  <p:iterate type="wd">
                                    <p:tmPct val="10000"/>
                                  </p:iterate>
                                  <p:childTnLst>
                                    <p:set>
                                      <p:cBhvr>
                                        <p:cTn id="64" dur="1" fill="hold">
                                          <p:stCondLst>
                                            <p:cond delay="0"/>
                                          </p:stCondLst>
                                        </p:cTn>
                                        <p:tgtEl>
                                          <p:spTgt spid="41">
                                            <p:txEl>
                                              <p:pRg st="0" end="0"/>
                                            </p:txEl>
                                          </p:spTgt>
                                        </p:tgtEl>
                                        <p:attrNameLst>
                                          <p:attrName>style.visibility</p:attrName>
                                        </p:attrNameLst>
                                      </p:cBhvr>
                                      <p:to>
                                        <p:strVal val="visible"/>
                                      </p:to>
                                    </p:set>
                                    <p:anim calcmode="lin" valueType="num">
                                      <p:cBhvr additive="base">
                                        <p:cTn id="65"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1">
                                            <p:txEl>
                                              <p:pRg st="0" end="0"/>
                                            </p:txEl>
                                          </p:spTgt>
                                        </p:tgtEl>
                                        <p:attrNameLst>
                                          <p:attrName>ppt_y</p:attrName>
                                        </p:attrNameLst>
                                      </p:cBhvr>
                                      <p:tavLst>
                                        <p:tav tm="0">
                                          <p:val>
                                            <p:strVal val="#ppt_y"/>
                                          </p:val>
                                        </p:tav>
                                        <p:tav tm="100000">
                                          <p:val>
                                            <p:strVal val="#ppt_y"/>
                                          </p:val>
                                        </p:tav>
                                      </p:tavLst>
                                    </p:anim>
                                  </p:childTnLst>
                                </p:cTn>
                              </p:par>
                              <p:par>
                                <p:cTn id="67" presetID="2" presetClass="entr" presetSubtype="1" decel="10000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0-#ppt_h/2"/>
                                          </p:val>
                                        </p:tav>
                                        <p:tav tm="100000">
                                          <p:val>
                                            <p:strVal val="#ppt_y"/>
                                          </p:val>
                                        </p:tav>
                                      </p:tavLst>
                                    </p:anim>
                                  </p:childTnLst>
                                </p:cTn>
                              </p:par>
                            </p:childTnLst>
                          </p:cTn>
                        </p:par>
                        <p:par>
                          <p:cTn id="71" fill="hold">
                            <p:stCondLst>
                              <p:cond delay="6300"/>
                            </p:stCondLst>
                            <p:childTnLst>
                              <p:par>
                                <p:cTn id="72" presetID="22" presetClass="entr" presetSubtype="2" fill="hold" grpId="0" nodeType="afterEffect">
                                  <p:stCondLst>
                                    <p:cond delay="0"/>
                                  </p:stCondLst>
                                  <p:childTnLst>
                                    <p:set>
                                      <p:cBhvr>
                                        <p:cTn id="73" dur="1" fill="hold">
                                          <p:stCondLst>
                                            <p:cond delay="0"/>
                                          </p:stCondLst>
                                        </p:cTn>
                                        <p:tgtEl>
                                          <p:spTgt spid="43">
                                            <p:txEl>
                                              <p:pRg st="0" end="0"/>
                                            </p:txEl>
                                          </p:spTgt>
                                        </p:tgtEl>
                                        <p:attrNameLst>
                                          <p:attrName>style.visibility</p:attrName>
                                        </p:attrNameLst>
                                      </p:cBhvr>
                                      <p:to>
                                        <p:strVal val="visible"/>
                                      </p:to>
                                    </p:set>
                                    <p:animEffect transition="in" filter="wipe(right)">
                                      <p:cBhvr>
                                        <p:cTn id="74" dur="500"/>
                                        <p:tgtEl>
                                          <p:spTgt spid="43">
                                            <p:txEl>
                                              <p:pRg st="0" end="0"/>
                                            </p:txEl>
                                          </p:spTgt>
                                        </p:tgtEl>
                                      </p:cBhvr>
                                    </p:animEffect>
                                  </p:childTnLst>
                                </p:cTn>
                              </p:par>
                            </p:childTnLst>
                          </p:cTn>
                        </p:par>
                        <p:par>
                          <p:cTn id="75" fill="hold">
                            <p:stCondLst>
                              <p:cond delay="6800"/>
                            </p:stCondLst>
                            <p:childTnLst>
                              <p:par>
                                <p:cTn id="76" presetID="2" presetClass="entr" presetSubtype="1" decel="10000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 calcmode="lin" valueType="num">
                                      <p:cBhvr additive="base">
                                        <p:cTn id="78" dur="500" fill="hold"/>
                                        <p:tgtEl>
                                          <p:spTgt spid="49"/>
                                        </p:tgtEl>
                                        <p:attrNameLst>
                                          <p:attrName>ppt_x</p:attrName>
                                        </p:attrNameLst>
                                      </p:cBhvr>
                                      <p:tavLst>
                                        <p:tav tm="0">
                                          <p:val>
                                            <p:strVal val="#ppt_x"/>
                                          </p:val>
                                        </p:tav>
                                        <p:tav tm="100000">
                                          <p:val>
                                            <p:strVal val="#ppt_x"/>
                                          </p:val>
                                        </p:tav>
                                      </p:tavLst>
                                    </p:anim>
                                    <p:anim calcmode="lin" valueType="num">
                                      <p:cBhvr additive="base">
                                        <p:cTn id="79" dur="500" fill="hold"/>
                                        <p:tgtEl>
                                          <p:spTgt spid="49"/>
                                        </p:tgtEl>
                                        <p:attrNameLst>
                                          <p:attrName>ppt_y</p:attrName>
                                        </p:attrNameLst>
                                      </p:cBhvr>
                                      <p:tavLst>
                                        <p:tav tm="0">
                                          <p:val>
                                            <p:strVal val="0-#ppt_h/2"/>
                                          </p:val>
                                        </p:tav>
                                        <p:tav tm="100000">
                                          <p:val>
                                            <p:strVal val="#ppt_y"/>
                                          </p:val>
                                        </p:tav>
                                      </p:tavLst>
                                    </p:anim>
                                  </p:childTnLst>
                                </p:cTn>
                              </p:par>
                            </p:childTnLst>
                          </p:cTn>
                        </p:par>
                        <p:par>
                          <p:cTn id="80" fill="hold">
                            <p:stCondLst>
                              <p:cond delay="7300"/>
                            </p:stCondLst>
                            <p:childTnLst>
                              <p:par>
                                <p:cTn id="81" presetID="2" presetClass="entr" presetSubtype="2" decel="100000" fill="hold" grpId="0" nodeType="afterEffect">
                                  <p:stCondLst>
                                    <p:cond delay="0"/>
                                  </p:stCondLst>
                                  <p:iterate type="wd">
                                    <p:tmPct val="10000"/>
                                  </p:iterate>
                                  <p:childTnLst>
                                    <p:set>
                                      <p:cBhvr>
                                        <p:cTn id="82" dur="1" fill="hold">
                                          <p:stCondLst>
                                            <p:cond delay="0"/>
                                          </p:stCondLst>
                                        </p:cTn>
                                        <p:tgtEl>
                                          <p:spTgt spid="48">
                                            <p:txEl>
                                              <p:pRg st="0" end="0"/>
                                            </p:txEl>
                                          </p:spTgt>
                                        </p:tgtEl>
                                        <p:attrNameLst>
                                          <p:attrName>style.visibility</p:attrName>
                                        </p:attrNameLst>
                                      </p:cBhvr>
                                      <p:to>
                                        <p:strVal val="visible"/>
                                      </p:to>
                                    </p:set>
                                    <p:anim calcmode="lin" valueType="num">
                                      <p:cBhvr additive="base">
                                        <p:cTn id="83"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48">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1" decel="10000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ppt_x"/>
                                          </p:val>
                                        </p:tav>
                                        <p:tav tm="100000">
                                          <p:val>
                                            <p:strVal val="#ppt_x"/>
                                          </p:val>
                                        </p:tav>
                                      </p:tavLst>
                                    </p:anim>
                                    <p:anim calcmode="lin" valueType="num">
                                      <p:cBhvr additive="base">
                                        <p:cTn id="88" dur="500" fill="hold"/>
                                        <p:tgtEl>
                                          <p:spTgt spid="44"/>
                                        </p:tgtEl>
                                        <p:attrNameLst>
                                          <p:attrName>ppt_y</p:attrName>
                                        </p:attrNameLst>
                                      </p:cBhvr>
                                      <p:tavLst>
                                        <p:tav tm="0">
                                          <p:val>
                                            <p:strVal val="0-#ppt_h/2"/>
                                          </p:val>
                                        </p:tav>
                                        <p:tav tm="100000">
                                          <p:val>
                                            <p:strVal val="#ppt_y"/>
                                          </p:val>
                                        </p:tav>
                                      </p:tavLst>
                                    </p:anim>
                                  </p:childTnLst>
                                </p:cTn>
                              </p:par>
                            </p:childTnLst>
                          </p:cTn>
                        </p:par>
                        <p:par>
                          <p:cTn id="89" fill="hold">
                            <p:stCondLst>
                              <p:cond delay="7900"/>
                            </p:stCondLst>
                            <p:childTnLst>
                              <p:par>
                                <p:cTn id="90" presetID="22" presetClass="entr" presetSubtype="8" fill="hold" grpId="0" nodeType="afterEffect">
                                  <p:stCondLst>
                                    <p:cond delay="0"/>
                                  </p:stCondLst>
                                  <p:childTnLst>
                                    <p:set>
                                      <p:cBhvr>
                                        <p:cTn id="91" dur="1" fill="hold">
                                          <p:stCondLst>
                                            <p:cond delay="0"/>
                                          </p:stCondLst>
                                        </p:cTn>
                                        <p:tgtEl>
                                          <p:spTgt spid="50">
                                            <p:txEl>
                                              <p:pRg st="0" end="0"/>
                                            </p:txEl>
                                          </p:spTgt>
                                        </p:tgtEl>
                                        <p:attrNameLst>
                                          <p:attrName>style.visibility</p:attrName>
                                        </p:attrNameLst>
                                      </p:cBhvr>
                                      <p:to>
                                        <p:strVal val="visible"/>
                                      </p:to>
                                    </p:set>
                                    <p:animEffect transition="in" filter="wipe(left)">
                                      <p:cBhvr>
                                        <p:cTn id="92" dur="500"/>
                                        <p:tgtEl>
                                          <p:spTgt spid="50">
                                            <p:txEl>
                                              <p:pRg st="0" end="0"/>
                                            </p:txEl>
                                          </p:spTgt>
                                        </p:tgtEl>
                                      </p:cBhvr>
                                    </p:animEffect>
                                  </p:childTnLst>
                                </p:cTn>
                              </p:par>
                            </p:childTnLst>
                          </p:cTn>
                        </p:par>
                        <p:par>
                          <p:cTn id="93" fill="hold">
                            <p:stCondLst>
                              <p:cond delay="8400"/>
                            </p:stCondLst>
                            <p:childTnLst>
                              <p:par>
                                <p:cTn id="94" presetID="2" presetClass="entr" presetSubtype="1" decel="100000" fill="hold" grpId="0" nodeType="afterEffect">
                                  <p:stCondLst>
                                    <p:cond delay="0"/>
                                  </p:stCondLst>
                                  <p:childTnLst>
                                    <p:set>
                                      <p:cBhvr>
                                        <p:cTn id="95" dur="1" fill="hold">
                                          <p:stCondLst>
                                            <p:cond delay="0"/>
                                          </p:stCondLst>
                                        </p:cTn>
                                        <p:tgtEl>
                                          <p:spTgt spid="63"/>
                                        </p:tgtEl>
                                        <p:attrNameLst>
                                          <p:attrName>style.visibility</p:attrName>
                                        </p:attrNameLst>
                                      </p:cBhvr>
                                      <p:to>
                                        <p:strVal val="visible"/>
                                      </p:to>
                                    </p:set>
                                    <p:anim calcmode="lin" valueType="num">
                                      <p:cBhvr additive="base">
                                        <p:cTn id="96" dur="500" fill="hold"/>
                                        <p:tgtEl>
                                          <p:spTgt spid="63"/>
                                        </p:tgtEl>
                                        <p:attrNameLst>
                                          <p:attrName>ppt_x</p:attrName>
                                        </p:attrNameLst>
                                      </p:cBhvr>
                                      <p:tavLst>
                                        <p:tav tm="0">
                                          <p:val>
                                            <p:strVal val="#ppt_x"/>
                                          </p:val>
                                        </p:tav>
                                        <p:tav tm="100000">
                                          <p:val>
                                            <p:strVal val="#ppt_x"/>
                                          </p:val>
                                        </p:tav>
                                      </p:tavLst>
                                    </p:anim>
                                    <p:anim calcmode="lin" valueType="num">
                                      <p:cBhvr additive="base">
                                        <p:cTn id="97" dur="500" fill="hold"/>
                                        <p:tgtEl>
                                          <p:spTgt spid="63"/>
                                        </p:tgtEl>
                                        <p:attrNameLst>
                                          <p:attrName>ppt_y</p:attrName>
                                        </p:attrNameLst>
                                      </p:cBhvr>
                                      <p:tavLst>
                                        <p:tav tm="0">
                                          <p:val>
                                            <p:strVal val="0-#ppt_h/2"/>
                                          </p:val>
                                        </p:tav>
                                        <p:tav tm="100000">
                                          <p:val>
                                            <p:strVal val="#ppt_y"/>
                                          </p:val>
                                        </p:tav>
                                      </p:tavLst>
                                    </p:anim>
                                  </p:childTnLst>
                                </p:cTn>
                              </p:par>
                            </p:childTnLst>
                          </p:cTn>
                        </p:par>
                        <p:par>
                          <p:cTn id="98" fill="hold">
                            <p:stCondLst>
                              <p:cond delay="8900"/>
                            </p:stCondLst>
                            <p:childTnLst>
                              <p:par>
                                <p:cTn id="99" presetID="2" presetClass="entr" presetSubtype="8" decel="100000" fill="hold" grpId="0" nodeType="afterEffect">
                                  <p:stCondLst>
                                    <p:cond delay="0"/>
                                  </p:stCondLst>
                                  <p:iterate type="wd">
                                    <p:tmPct val="10000"/>
                                  </p:iterate>
                                  <p:childTnLst>
                                    <p:set>
                                      <p:cBhvr>
                                        <p:cTn id="100" dur="1" fill="hold">
                                          <p:stCondLst>
                                            <p:cond delay="0"/>
                                          </p:stCondLst>
                                        </p:cTn>
                                        <p:tgtEl>
                                          <p:spTgt spid="62">
                                            <p:txEl>
                                              <p:pRg st="0" end="0"/>
                                            </p:txEl>
                                          </p:spTgt>
                                        </p:tgtEl>
                                        <p:attrNameLst>
                                          <p:attrName>style.visibility</p:attrName>
                                        </p:attrNameLst>
                                      </p:cBhvr>
                                      <p:to>
                                        <p:strVal val="visible"/>
                                      </p:to>
                                    </p:set>
                                    <p:anim calcmode="lin" valueType="num">
                                      <p:cBhvr additive="base">
                                        <p:cTn id="101"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102" dur="500" fill="hold"/>
                                        <p:tgtEl>
                                          <p:spTgt spid="62">
                                            <p:txEl>
                                              <p:pRg st="0" end="0"/>
                                            </p:txEl>
                                          </p:spTgt>
                                        </p:tgtEl>
                                        <p:attrNameLst>
                                          <p:attrName>ppt_y</p:attrName>
                                        </p:attrNameLst>
                                      </p:cBhvr>
                                      <p:tavLst>
                                        <p:tav tm="0">
                                          <p:val>
                                            <p:strVal val="#ppt_y"/>
                                          </p:val>
                                        </p:tav>
                                        <p:tav tm="100000">
                                          <p:val>
                                            <p:strVal val="#ppt_y"/>
                                          </p:val>
                                        </p:tav>
                                      </p:tavLst>
                                    </p:anim>
                                  </p:childTnLst>
                                </p:cTn>
                              </p:par>
                              <p:par>
                                <p:cTn id="103" presetID="2" presetClass="entr" presetSubtype="1" decel="100000" fill="hold" nodeType="withEffect">
                                  <p:stCondLst>
                                    <p:cond delay="0"/>
                                  </p:stCondLst>
                                  <p:childTnLst>
                                    <p:set>
                                      <p:cBhvr>
                                        <p:cTn id="104" dur="1" fill="hold">
                                          <p:stCondLst>
                                            <p:cond delay="0"/>
                                          </p:stCondLst>
                                        </p:cTn>
                                        <p:tgtEl>
                                          <p:spTgt spid="58"/>
                                        </p:tgtEl>
                                        <p:attrNameLst>
                                          <p:attrName>style.visibility</p:attrName>
                                        </p:attrNameLst>
                                      </p:cBhvr>
                                      <p:to>
                                        <p:strVal val="visible"/>
                                      </p:to>
                                    </p:set>
                                    <p:anim calcmode="lin" valueType="num">
                                      <p:cBhvr additive="base">
                                        <p:cTn id="105" dur="500" fill="hold"/>
                                        <p:tgtEl>
                                          <p:spTgt spid="58"/>
                                        </p:tgtEl>
                                        <p:attrNameLst>
                                          <p:attrName>ppt_x</p:attrName>
                                        </p:attrNameLst>
                                      </p:cBhvr>
                                      <p:tavLst>
                                        <p:tav tm="0">
                                          <p:val>
                                            <p:strVal val="#ppt_x"/>
                                          </p:val>
                                        </p:tav>
                                        <p:tav tm="100000">
                                          <p:val>
                                            <p:strVal val="#ppt_x"/>
                                          </p:val>
                                        </p:tav>
                                      </p:tavLst>
                                    </p:anim>
                                    <p:anim calcmode="lin" valueType="num">
                                      <p:cBhvr additive="base">
                                        <p:cTn id="106" dur="500" fill="hold"/>
                                        <p:tgtEl>
                                          <p:spTgt spid="58"/>
                                        </p:tgtEl>
                                        <p:attrNameLst>
                                          <p:attrName>ppt_y</p:attrName>
                                        </p:attrNameLst>
                                      </p:cBhvr>
                                      <p:tavLst>
                                        <p:tav tm="0">
                                          <p:val>
                                            <p:strVal val="0-#ppt_h/2"/>
                                          </p:val>
                                        </p:tav>
                                        <p:tav tm="100000">
                                          <p:val>
                                            <p:strVal val="#ppt_y"/>
                                          </p:val>
                                        </p:tav>
                                      </p:tavLst>
                                    </p:anim>
                                  </p:childTnLst>
                                </p:cTn>
                              </p:par>
                            </p:childTnLst>
                          </p:cTn>
                        </p:par>
                        <p:par>
                          <p:cTn id="107" fill="hold">
                            <p:stCondLst>
                              <p:cond delay="9500"/>
                            </p:stCondLst>
                            <p:childTnLst>
                              <p:par>
                                <p:cTn id="108" presetID="22" presetClass="entr" presetSubtype="2" fill="hold" grpId="0" nodeType="afterEffect">
                                  <p:stCondLst>
                                    <p:cond delay="0"/>
                                  </p:stCondLst>
                                  <p:childTnLst>
                                    <p:set>
                                      <p:cBhvr>
                                        <p:cTn id="109" dur="1" fill="hold">
                                          <p:stCondLst>
                                            <p:cond delay="0"/>
                                          </p:stCondLst>
                                        </p:cTn>
                                        <p:tgtEl>
                                          <p:spTgt spid="64">
                                            <p:txEl>
                                              <p:pRg st="0" end="0"/>
                                            </p:txEl>
                                          </p:spTgt>
                                        </p:tgtEl>
                                        <p:attrNameLst>
                                          <p:attrName>style.visibility</p:attrName>
                                        </p:attrNameLst>
                                      </p:cBhvr>
                                      <p:to>
                                        <p:strVal val="visible"/>
                                      </p:to>
                                    </p:set>
                                    <p:animEffect transition="in" filter="wipe(right)">
                                      <p:cBhvr>
                                        <p:cTn id="110"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19" grpId="0" animBg="1"/>
      <p:bldP spid="33"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build="p">
        <p:tmplLst>
          <p:tmpl lvl="1">
            <p:tnLst>
              <p:par>
                <p:cTn presetID="22" presetClass="entr" presetSubtype="2"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righ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4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3" grpId="0" build="p">
        <p:tmplLst>
          <p:tmpl lvl="1">
            <p:tnLst>
              <p:par>
                <p:cTn presetID="22" presetClass="entr" presetSubtype="2"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right)">
                      <p:cBhvr>
                        <p:cTn dur="500"/>
                        <p:tgtEl>
                          <p:spTgt spid="43"/>
                        </p:tgtEl>
                      </p:cBhvr>
                    </p:animEffect>
                  </p:childTnLst>
                </p:cTn>
              </p:par>
            </p:tnLst>
          </p:tmpl>
        </p:tmplLst>
      </p:bldP>
      <p:bldP spid="4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1+#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animBg="1"/>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6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build="p">
        <p:tmplLst>
          <p:tmpl lvl="1">
            <p:tnLst>
              <p:par>
                <p:cTn presetID="22" presetClass="entr" presetSubtype="2"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500"/>
                        <p:tgtEl>
                          <p:spTgt spid="64"/>
                        </p:tgtEl>
                      </p:cBhvr>
                    </p:animEffect>
                  </p:childTnLst>
                </p:cTn>
              </p:par>
            </p:tnLst>
          </p:tmpl>
        </p:tmplLst>
      </p:bldP>
      <p:bldP spid="65" grpId="0"/>
      <p:bldP spid="66" grpId="0" build="p">
        <p:tmplLst>
          <p:tmpl lvl="1">
            <p:tnLst>
              <p:par>
                <p:cTn presetID="22" presetClass="entr" presetSubtype="8"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wipe(left)">
                      <p:cBhvr>
                        <p:cTn dur="500"/>
                        <p:tgtEl>
                          <p:spTgt spid="66"/>
                        </p:tgtEl>
                      </p:cBhvr>
                    </p:animEffect>
                  </p:childTnLst>
                </p:cTn>
              </p:par>
            </p:tnLst>
          </p:tmpl>
        </p:tmplLst>
      </p:bldP>
      <p:bldP spid="6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248" y="620688"/>
            <a:ext cx="769364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3887248" y="3076"/>
            <a:ext cx="7693644" cy="617612"/>
          </a:xfrm>
          <a:prstGeom prst="rect">
            <a:avLst/>
          </a:prstGeom>
        </p:spPr>
        <p:txBody>
          <a:bodyPr vert="horz" lIns="91440" tIns="45720" rIns="91440" bIns="45720" rtlCol="0" anchor="ctr">
            <a:normAutofit/>
          </a:bodyPr>
          <a:lstStyle/>
          <a:p>
            <a:r>
              <a:rPr lang="fr-FR" dirty="0"/>
              <a:t>Modifiez le style du titre</a:t>
            </a:r>
            <a:endParaRPr lang="en-US" dirty="0"/>
          </a:p>
        </p:txBody>
      </p:sp>
      <p:pic>
        <p:nvPicPr>
          <p:cNvPr id="4"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477" y="71414"/>
            <a:ext cx="1714246" cy="532258"/>
          </a:xfrm>
          <a:prstGeom prst="rect">
            <a:avLst/>
          </a:prstGeom>
        </p:spPr>
      </p:pic>
    </p:spTree>
    <p:extLst>
      <p:ext uri="{BB962C8B-B14F-4D97-AF65-F5344CB8AC3E}">
        <p14:creationId xmlns:p14="http://schemas.microsoft.com/office/powerpoint/2010/main" val="4061215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959" y="4406901"/>
            <a:ext cx="10361851"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2959" y="2906713"/>
            <a:ext cx="10361851"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091" y="6356351"/>
            <a:ext cx="2742843" cy="365125"/>
          </a:xfrm>
          <a:prstGeom prst="rect">
            <a:avLst/>
          </a:prstGeom>
        </p:spPr>
        <p:txBody>
          <a:bodyPr/>
          <a:lstStyle/>
          <a:p>
            <a:fld id="{778F2D3C-F386-4926-8BA4-D794BB63D66A}" type="datetimeFigureOut">
              <a:rPr lang="en-US" smtClean="0"/>
              <a:t>3/19/2019</a:t>
            </a:fld>
            <a:endParaRPr lang="en-US"/>
          </a:p>
        </p:txBody>
      </p:sp>
      <p:sp>
        <p:nvSpPr>
          <p:cNvPr id="3" name="Footer Placeholder 2"/>
          <p:cNvSpPr>
            <a:spLocks noGrp="1"/>
          </p:cNvSpPr>
          <p:nvPr>
            <p:ph type="ftr" sz="quarter" idx="11"/>
          </p:nvPr>
        </p:nvSpPr>
        <p:spPr>
          <a:xfrm>
            <a:off x="4038075" y="6356351"/>
            <a:ext cx="4114264"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09479" y="6356351"/>
            <a:ext cx="2742843" cy="365125"/>
          </a:xfrm>
          <a:prstGeom prst="rect">
            <a:avLst/>
          </a:prstGeom>
        </p:spPr>
        <p:txBody>
          <a:bodyPr/>
          <a:lstStyle/>
          <a:p>
            <a:fld id="{17137775-5AB8-4F87-B985-DD2D3166EF79}" type="slidenum">
              <a:rPr lang="en-US" smtClean="0"/>
              <a:t>‹Nº›</a:t>
            </a:fld>
            <a:endParaRPr lang="en-US"/>
          </a:p>
        </p:txBody>
      </p:sp>
    </p:spTree>
    <p:extLst>
      <p:ext uri="{BB962C8B-B14F-4D97-AF65-F5344CB8AC3E}">
        <p14:creationId xmlns:p14="http://schemas.microsoft.com/office/powerpoint/2010/main" val="2456308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F65721A-8A95-49BC-9703-C5D27BE8A814}"/>
              </a:ext>
            </a:extLst>
          </p:cNvPr>
          <p:cNvSpPr>
            <a:spLocks noGrp="1"/>
          </p:cNvSpPr>
          <p:nvPr>
            <p:ph type="title"/>
          </p:nvPr>
        </p:nvSpPr>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1791524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52A9820-FE36-4D89-AAC3-4D34C2EEA2FD}"/>
              </a:ext>
            </a:extLst>
          </p:cNvPr>
          <p:cNvSpPr>
            <a:spLocks noGrp="1"/>
          </p:cNvSpPr>
          <p:nvPr>
            <p:ph type="ctrTitle"/>
          </p:nvPr>
        </p:nvSpPr>
        <p:spPr>
          <a:xfrm>
            <a:off x="1524000" y="1122363"/>
            <a:ext cx="9142413"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xmlns="" id="{79942C92-F7AA-4D03-AAF7-A0A907ED8D51}"/>
              </a:ext>
            </a:extLst>
          </p:cNvPr>
          <p:cNvSpPr>
            <a:spLocks noGrp="1"/>
          </p:cNvSpPr>
          <p:nvPr>
            <p:ph type="subTitle" idx="1"/>
          </p:nvPr>
        </p:nvSpPr>
        <p:spPr>
          <a:xfrm>
            <a:off x="1524000" y="3602038"/>
            <a:ext cx="914241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xmlns="" id="{3FB901FF-553A-4D89-853A-18A121531220}"/>
              </a:ext>
            </a:extLst>
          </p:cNvPr>
          <p:cNvSpPr>
            <a:spLocks noGrp="1"/>
          </p:cNvSpPr>
          <p:nvPr>
            <p:ph type="dt" sz="half" idx="10"/>
          </p:nvPr>
        </p:nvSpPr>
        <p:spPr/>
        <p:txBody>
          <a:bodyPr/>
          <a:lstStyle/>
          <a:p>
            <a:fld id="{2A1014C2-014A-4B71-9F90-F5E5B7B66F46}" type="datetimeFigureOut">
              <a:rPr lang="es-EC" smtClean="0"/>
              <a:t>19/3/2019</a:t>
            </a:fld>
            <a:endParaRPr lang="es-EC"/>
          </a:p>
        </p:txBody>
      </p:sp>
      <p:sp>
        <p:nvSpPr>
          <p:cNvPr id="5" name="Marcador de pie de página 4">
            <a:extLst>
              <a:ext uri="{FF2B5EF4-FFF2-40B4-BE49-F238E27FC236}">
                <a16:creationId xmlns:a16="http://schemas.microsoft.com/office/drawing/2014/main" xmlns="" id="{FA8D50C1-F1FC-4D52-8436-45993F5A18B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5D86F525-BB15-4B2C-ABDA-1DC345111285}"/>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85923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07CEE5B-0BB9-4567-BA7D-9CB925293DBF}"/>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CCE7C63D-E45C-4FC8-9851-981A3F485472}"/>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36F5CAFF-93E2-43F3-AF85-3079C37E6BCF}"/>
              </a:ext>
            </a:extLst>
          </p:cNvPr>
          <p:cNvSpPr>
            <a:spLocks noGrp="1"/>
          </p:cNvSpPr>
          <p:nvPr>
            <p:ph type="dt" sz="half" idx="10"/>
          </p:nvPr>
        </p:nvSpPr>
        <p:spPr/>
        <p:txBody>
          <a:bodyPr/>
          <a:lstStyle/>
          <a:p>
            <a:fld id="{2A1014C2-014A-4B71-9F90-F5E5B7B66F46}" type="datetimeFigureOut">
              <a:rPr lang="es-EC" smtClean="0"/>
              <a:t>19/3/2019</a:t>
            </a:fld>
            <a:endParaRPr lang="es-EC"/>
          </a:p>
        </p:txBody>
      </p:sp>
      <p:sp>
        <p:nvSpPr>
          <p:cNvPr id="5" name="Marcador de pie de página 4">
            <a:extLst>
              <a:ext uri="{FF2B5EF4-FFF2-40B4-BE49-F238E27FC236}">
                <a16:creationId xmlns:a16="http://schemas.microsoft.com/office/drawing/2014/main" xmlns="" id="{3A20463B-89E0-423D-A60F-4E72CBD2195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907D017C-D571-40C6-AB74-AD6E8927DAC6}"/>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1994508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1181ED1-EC56-4A55-B2A7-FCCD58E91224}"/>
              </a:ext>
            </a:extLst>
          </p:cNvPr>
          <p:cNvSpPr>
            <a:spLocks noGrp="1"/>
          </p:cNvSpPr>
          <p:nvPr>
            <p:ph type="title"/>
          </p:nvPr>
        </p:nvSpPr>
        <p:spPr>
          <a:xfrm>
            <a:off x="831850" y="1709738"/>
            <a:ext cx="10514013"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462CC689-4ECE-4B93-BDED-6AAA986674C1}"/>
              </a:ext>
            </a:extLst>
          </p:cNvPr>
          <p:cNvSpPr>
            <a:spLocks noGrp="1"/>
          </p:cNvSpPr>
          <p:nvPr>
            <p:ph type="body" idx="1"/>
          </p:nvPr>
        </p:nvSpPr>
        <p:spPr>
          <a:xfrm>
            <a:off x="831850" y="4589463"/>
            <a:ext cx="1051401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76BDA59D-E984-4E73-A16C-FBD74E6E75A3}"/>
              </a:ext>
            </a:extLst>
          </p:cNvPr>
          <p:cNvSpPr>
            <a:spLocks noGrp="1"/>
          </p:cNvSpPr>
          <p:nvPr>
            <p:ph type="dt" sz="half" idx="10"/>
          </p:nvPr>
        </p:nvSpPr>
        <p:spPr/>
        <p:txBody>
          <a:bodyPr/>
          <a:lstStyle/>
          <a:p>
            <a:fld id="{2A1014C2-014A-4B71-9F90-F5E5B7B66F46}" type="datetimeFigureOut">
              <a:rPr lang="es-EC" smtClean="0"/>
              <a:t>19/3/2019</a:t>
            </a:fld>
            <a:endParaRPr lang="es-EC"/>
          </a:p>
        </p:txBody>
      </p:sp>
      <p:sp>
        <p:nvSpPr>
          <p:cNvPr id="5" name="Marcador de pie de página 4">
            <a:extLst>
              <a:ext uri="{FF2B5EF4-FFF2-40B4-BE49-F238E27FC236}">
                <a16:creationId xmlns:a16="http://schemas.microsoft.com/office/drawing/2014/main" xmlns="" id="{8661F8C0-BCF1-4F44-9B64-D9ECF6F2B97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E50EB534-6CAA-4641-9DE2-46E47B65F41D}"/>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3963760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E3D2B08-6D56-4CE4-B9CF-6EA3A1DA555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4E76EBD5-692F-44B0-A97E-EC08D8B298AA}"/>
              </a:ext>
            </a:extLst>
          </p:cNvPr>
          <p:cNvSpPr>
            <a:spLocks noGrp="1"/>
          </p:cNvSpPr>
          <p:nvPr>
            <p:ph sz="half" idx="1"/>
          </p:nvPr>
        </p:nvSpPr>
        <p:spPr>
          <a:xfrm>
            <a:off x="838200" y="1825625"/>
            <a:ext cx="5180013"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xmlns="" id="{CFFC3145-8DEA-498D-804A-EB758283610E}"/>
              </a:ext>
            </a:extLst>
          </p:cNvPr>
          <p:cNvSpPr>
            <a:spLocks noGrp="1"/>
          </p:cNvSpPr>
          <p:nvPr>
            <p:ph sz="half" idx="2"/>
          </p:nvPr>
        </p:nvSpPr>
        <p:spPr>
          <a:xfrm>
            <a:off x="6170613"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xmlns="" id="{8836ECBD-8565-415F-B5C8-89DD3BD96F49}"/>
              </a:ext>
            </a:extLst>
          </p:cNvPr>
          <p:cNvSpPr>
            <a:spLocks noGrp="1"/>
          </p:cNvSpPr>
          <p:nvPr>
            <p:ph type="dt" sz="half" idx="10"/>
          </p:nvPr>
        </p:nvSpPr>
        <p:spPr/>
        <p:txBody>
          <a:bodyPr/>
          <a:lstStyle/>
          <a:p>
            <a:fld id="{2A1014C2-014A-4B71-9F90-F5E5B7B66F46}" type="datetimeFigureOut">
              <a:rPr lang="es-EC" smtClean="0"/>
              <a:t>19/3/2019</a:t>
            </a:fld>
            <a:endParaRPr lang="es-EC"/>
          </a:p>
        </p:txBody>
      </p:sp>
      <p:sp>
        <p:nvSpPr>
          <p:cNvPr id="6" name="Marcador de pie de página 5">
            <a:extLst>
              <a:ext uri="{FF2B5EF4-FFF2-40B4-BE49-F238E27FC236}">
                <a16:creationId xmlns:a16="http://schemas.microsoft.com/office/drawing/2014/main" xmlns="" id="{6FC895B4-4C07-4B7B-8462-B38F99442FB7}"/>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981DEE38-0DA8-4911-90F9-527E0D2B39C4}"/>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1720126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CC31CB2-4082-473F-A7F5-A047B4FFF78B}"/>
              </a:ext>
            </a:extLst>
          </p:cNvPr>
          <p:cNvSpPr>
            <a:spLocks noGrp="1"/>
          </p:cNvSpPr>
          <p:nvPr>
            <p:ph type="title"/>
          </p:nvPr>
        </p:nvSpPr>
        <p:spPr>
          <a:xfrm>
            <a:off x="839788" y="365125"/>
            <a:ext cx="10514012"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5C8B6945-3706-4E15-9E31-FB075B66E3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BEFD4B61-925F-4D8E-B94E-C285965BBF94}"/>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xmlns="" id="{2A623F9C-9AF8-43FA-8F42-57809BE0056A}"/>
              </a:ext>
            </a:extLst>
          </p:cNvPr>
          <p:cNvSpPr>
            <a:spLocks noGrp="1"/>
          </p:cNvSpPr>
          <p:nvPr>
            <p:ph type="body" sz="quarter" idx="3"/>
          </p:nvPr>
        </p:nvSpPr>
        <p:spPr>
          <a:xfrm>
            <a:off x="6170613"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BB34AB6C-5309-41EF-830F-2EEAD8000657}"/>
              </a:ext>
            </a:extLst>
          </p:cNvPr>
          <p:cNvSpPr>
            <a:spLocks noGrp="1"/>
          </p:cNvSpPr>
          <p:nvPr>
            <p:ph sz="quarter" idx="4"/>
          </p:nvPr>
        </p:nvSpPr>
        <p:spPr>
          <a:xfrm>
            <a:off x="6170613" y="2505075"/>
            <a:ext cx="51831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xmlns="" id="{CEAD11BE-E647-4EA8-BA4C-5B985703A88F}"/>
              </a:ext>
            </a:extLst>
          </p:cNvPr>
          <p:cNvSpPr>
            <a:spLocks noGrp="1"/>
          </p:cNvSpPr>
          <p:nvPr>
            <p:ph type="dt" sz="half" idx="10"/>
          </p:nvPr>
        </p:nvSpPr>
        <p:spPr/>
        <p:txBody>
          <a:bodyPr/>
          <a:lstStyle/>
          <a:p>
            <a:fld id="{2A1014C2-014A-4B71-9F90-F5E5B7B66F46}" type="datetimeFigureOut">
              <a:rPr lang="es-EC" smtClean="0"/>
              <a:t>19/3/2019</a:t>
            </a:fld>
            <a:endParaRPr lang="es-EC"/>
          </a:p>
        </p:txBody>
      </p:sp>
      <p:sp>
        <p:nvSpPr>
          <p:cNvPr id="8" name="Marcador de pie de página 7">
            <a:extLst>
              <a:ext uri="{FF2B5EF4-FFF2-40B4-BE49-F238E27FC236}">
                <a16:creationId xmlns:a16="http://schemas.microsoft.com/office/drawing/2014/main" xmlns="" id="{A5DD1D3B-6807-4B25-B929-1FF4645EF8DB}"/>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xmlns="" id="{8F58094E-8A55-493F-9BD5-E7FF819002F4}"/>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1421407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5B422D8-0B46-4047-BA62-984CDB36117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xmlns="" id="{1DBD3BFD-D45B-4393-BAF2-47B70241776B}"/>
              </a:ext>
            </a:extLst>
          </p:cNvPr>
          <p:cNvSpPr>
            <a:spLocks noGrp="1"/>
          </p:cNvSpPr>
          <p:nvPr>
            <p:ph type="dt" sz="half" idx="10"/>
          </p:nvPr>
        </p:nvSpPr>
        <p:spPr/>
        <p:txBody>
          <a:bodyPr/>
          <a:lstStyle/>
          <a:p>
            <a:fld id="{2A1014C2-014A-4B71-9F90-F5E5B7B66F46}" type="datetimeFigureOut">
              <a:rPr lang="es-EC" smtClean="0"/>
              <a:t>19/3/2019</a:t>
            </a:fld>
            <a:endParaRPr lang="es-EC"/>
          </a:p>
        </p:txBody>
      </p:sp>
      <p:sp>
        <p:nvSpPr>
          <p:cNvPr id="4" name="Marcador de pie de página 3">
            <a:extLst>
              <a:ext uri="{FF2B5EF4-FFF2-40B4-BE49-F238E27FC236}">
                <a16:creationId xmlns:a16="http://schemas.microsoft.com/office/drawing/2014/main" xmlns="" id="{F7C07A62-1143-4E37-BA31-288BBC1712B7}"/>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xmlns="" id="{7BEA33BE-938C-4D91-A494-9968B1971BD9}"/>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1975432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53A7BF13-630A-410E-A4CB-A6B29E2BDA99}"/>
              </a:ext>
            </a:extLst>
          </p:cNvPr>
          <p:cNvSpPr>
            <a:spLocks noGrp="1"/>
          </p:cNvSpPr>
          <p:nvPr>
            <p:ph type="dt" sz="half" idx="10"/>
          </p:nvPr>
        </p:nvSpPr>
        <p:spPr/>
        <p:txBody>
          <a:bodyPr/>
          <a:lstStyle/>
          <a:p>
            <a:fld id="{2A1014C2-014A-4B71-9F90-F5E5B7B66F46}" type="datetimeFigureOut">
              <a:rPr lang="es-EC" smtClean="0"/>
              <a:t>19/3/2019</a:t>
            </a:fld>
            <a:endParaRPr lang="es-EC"/>
          </a:p>
        </p:txBody>
      </p:sp>
      <p:sp>
        <p:nvSpPr>
          <p:cNvPr id="3" name="Marcador de pie de página 2">
            <a:extLst>
              <a:ext uri="{FF2B5EF4-FFF2-40B4-BE49-F238E27FC236}">
                <a16:creationId xmlns:a16="http://schemas.microsoft.com/office/drawing/2014/main" xmlns="" id="{C588CFF9-E993-4A5B-895C-295946D26883}"/>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xmlns="" id="{5AEBFB6E-3706-48BB-AAE5-6FC13374B598}"/>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3080348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4510B56-0308-4D52-99B0-FA2D695F69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25CEBE44-6714-4CB0-82BB-F722C5E070D9}"/>
              </a:ext>
            </a:extLst>
          </p:cNvPr>
          <p:cNvSpPr>
            <a:spLocks noGrp="1"/>
          </p:cNvSpPr>
          <p:nvPr>
            <p:ph idx="1"/>
          </p:nvPr>
        </p:nvSpPr>
        <p:spPr>
          <a:xfrm>
            <a:off x="5183188" y="987425"/>
            <a:ext cx="61706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xmlns="" id="{7FEB61BD-9413-46C3-B271-D59A479FC7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F99032DF-FB1C-472D-BC19-489116F315DD}"/>
              </a:ext>
            </a:extLst>
          </p:cNvPr>
          <p:cNvSpPr>
            <a:spLocks noGrp="1"/>
          </p:cNvSpPr>
          <p:nvPr>
            <p:ph type="dt" sz="half" idx="10"/>
          </p:nvPr>
        </p:nvSpPr>
        <p:spPr/>
        <p:txBody>
          <a:bodyPr/>
          <a:lstStyle/>
          <a:p>
            <a:fld id="{2A1014C2-014A-4B71-9F90-F5E5B7B66F46}" type="datetimeFigureOut">
              <a:rPr lang="es-EC" smtClean="0"/>
              <a:t>19/3/2019</a:t>
            </a:fld>
            <a:endParaRPr lang="es-EC"/>
          </a:p>
        </p:txBody>
      </p:sp>
      <p:sp>
        <p:nvSpPr>
          <p:cNvPr id="6" name="Marcador de pie de página 5">
            <a:extLst>
              <a:ext uri="{FF2B5EF4-FFF2-40B4-BE49-F238E27FC236}">
                <a16:creationId xmlns:a16="http://schemas.microsoft.com/office/drawing/2014/main" xmlns="" id="{D58E88A1-828F-43D2-9024-3DDE49112EAA}"/>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D1752C7F-0CF3-4A33-B5BE-C823F3BF3BB7}"/>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359173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521"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6793"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78BB015-9921-4572-8969-2B4AB9B637A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xmlns="" id="{41E74A9E-141C-4D5A-92DD-D06574A21924}"/>
              </a:ext>
            </a:extLst>
          </p:cNvPr>
          <p:cNvSpPr>
            <a:spLocks noGrp="1"/>
          </p:cNvSpPr>
          <p:nvPr>
            <p:ph type="pic" idx="1"/>
          </p:nvPr>
        </p:nvSpPr>
        <p:spPr>
          <a:xfrm>
            <a:off x="5183188" y="987425"/>
            <a:ext cx="61706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xmlns="" id="{A3CA396A-DFEE-4857-BDB2-66787F684F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B2EF2079-B415-4BBB-879A-3F6EA39C4B81}"/>
              </a:ext>
            </a:extLst>
          </p:cNvPr>
          <p:cNvSpPr>
            <a:spLocks noGrp="1"/>
          </p:cNvSpPr>
          <p:nvPr>
            <p:ph type="dt" sz="half" idx="10"/>
          </p:nvPr>
        </p:nvSpPr>
        <p:spPr/>
        <p:txBody>
          <a:bodyPr/>
          <a:lstStyle/>
          <a:p>
            <a:fld id="{2A1014C2-014A-4B71-9F90-F5E5B7B66F46}" type="datetimeFigureOut">
              <a:rPr lang="es-EC" smtClean="0"/>
              <a:t>19/3/2019</a:t>
            </a:fld>
            <a:endParaRPr lang="es-EC"/>
          </a:p>
        </p:txBody>
      </p:sp>
      <p:sp>
        <p:nvSpPr>
          <p:cNvPr id="6" name="Marcador de pie de página 5">
            <a:extLst>
              <a:ext uri="{FF2B5EF4-FFF2-40B4-BE49-F238E27FC236}">
                <a16:creationId xmlns:a16="http://schemas.microsoft.com/office/drawing/2014/main" xmlns="" id="{6D516617-DBDF-4711-B85B-5000A987C3B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EEBF0928-4399-43B5-9130-32C866B67098}"/>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1704089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24BC424-06EC-47CE-8FC2-2A8BBFAF3F9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93E0EC7E-C664-4B64-B75E-DFAE8741EB01}"/>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7E3E0210-6206-410B-A83C-30337A779E6F}"/>
              </a:ext>
            </a:extLst>
          </p:cNvPr>
          <p:cNvSpPr>
            <a:spLocks noGrp="1"/>
          </p:cNvSpPr>
          <p:nvPr>
            <p:ph type="dt" sz="half" idx="10"/>
          </p:nvPr>
        </p:nvSpPr>
        <p:spPr/>
        <p:txBody>
          <a:bodyPr/>
          <a:lstStyle/>
          <a:p>
            <a:fld id="{2A1014C2-014A-4B71-9F90-F5E5B7B66F46}" type="datetimeFigureOut">
              <a:rPr lang="es-EC" smtClean="0"/>
              <a:t>19/3/2019</a:t>
            </a:fld>
            <a:endParaRPr lang="es-EC"/>
          </a:p>
        </p:txBody>
      </p:sp>
      <p:sp>
        <p:nvSpPr>
          <p:cNvPr id="5" name="Marcador de pie de página 4">
            <a:extLst>
              <a:ext uri="{FF2B5EF4-FFF2-40B4-BE49-F238E27FC236}">
                <a16:creationId xmlns:a16="http://schemas.microsoft.com/office/drawing/2014/main" xmlns="" id="{CE9763A2-C4EB-4036-8C19-247393230B1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E3AEF207-4B87-4CFB-99F5-DE3682B763A4}"/>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1580923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D1AC6561-F6D6-465D-ABD6-AB9A0629F814}"/>
              </a:ext>
            </a:extLst>
          </p:cNvPr>
          <p:cNvSpPr>
            <a:spLocks noGrp="1"/>
          </p:cNvSpPr>
          <p:nvPr>
            <p:ph type="title" orient="vert"/>
          </p:nvPr>
        </p:nvSpPr>
        <p:spPr>
          <a:xfrm>
            <a:off x="8724900" y="365125"/>
            <a:ext cx="2627313"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3C40CB27-461F-4ADE-96B9-2F4B52C235DF}"/>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BB7B068A-466F-4F42-AF02-9FAFE69CC181}"/>
              </a:ext>
            </a:extLst>
          </p:cNvPr>
          <p:cNvSpPr>
            <a:spLocks noGrp="1"/>
          </p:cNvSpPr>
          <p:nvPr>
            <p:ph type="dt" sz="half" idx="10"/>
          </p:nvPr>
        </p:nvSpPr>
        <p:spPr/>
        <p:txBody>
          <a:bodyPr/>
          <a:lstStyle/>
          <a:p>
            <a:fld id="{2A1014C2-014A-4B71-9F90-F5E5B7B66F46}" type="datetimeFigureOut">
              <a:rPr lang="es-EC" smtClean="0"/>
              <a:t>19/3/2019</a:t>
            </a:fld>
            <a:endParaRPr lang="es-EC"/>
          </a:p>
        </p:txBody>
      </p:sp>
      <p:sp>
        <p:nvSpPr>
          <p:cNvPr id="5" name="Marcador de pie de página 4">
            <a:extLst>
              <a:ext uri="{FF2B5EF4-FFF2-40B4-BE49-F238E27FC236}">
                <a16:creationId xmlns:a16="http://schemas.microsoft.com/office/drawing/2014/main" xmlns="" id="{DA3B0502-F094-4D49-A559-217510F0260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730A5DDD-CA7F-4E26-82B8-F0D0C331B015}"/>
              </a:ext>
            </a:extLst>
          </p:cNvPr>
          <p:cNvSpPr>
            <a:spLocks noGrp="1"/>
          </p:cNvSpPr>
          <p:nvPr>
            <p:ph type="sldNum" sz="quarter" idx="12"/>
          </p:nvPr>
        </p:nvSpPr>
        <p:spPr/>
        <p:txBody>
          <a:bodyPr/>
          <a:lstStyle/>
          <a:p>
            <a:fld id="{BACC06BD-742F-4CE3-8844-71C56B5F0A5D}" type="slidenum">
              <a:rPr lang="es-EC" smtClean="0"/>
              <a:t>‹Nº›</a:t>
            </a:fld>
            <a:endParaRPr lang="es-EC"/>
          </a:p>
        </p:txBody>
      </p:sp>
    </p:spTree>
    <p:extLst>
      <p:ext uri="{BB962C8B-B14F-4D97-AF65-F5344CB8AC3E}">
        <p14:creationId xmlns:p14="http://schemas.microsoft.com/office/powerpoint/2010/main" val="2058541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61FA1CE-C640-4CE1-8D0A-EAE11EE28272}" type="datetimeFigureOut">
              <a:rPr lang="en-US" smtClean="0">
                <a:solidFill>
                  <a:prstClr val="black">
                    <a:tint val="75000"/>
                  </a:prstClr>
                </a:solidFill>
              </a:rPr>
              <a:pPr/>
              <a:t>3/19/2019</a:t>
            </a:fld>
            <a:endParaRPr lang="en-US">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en-US">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44786E5-36B4-4750-9BD9-353AA4FBC168}"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659877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521" y="1535113"/>
            <a:ext cx="538621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521" y="2174875"/>
            <a:ext cx="538621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2561" y="1535113"/>
            <a:ext cx="538833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2561" y="2174875"/>
            <a:ext cx="538833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3050"/>
            <a:ext cx="4010562"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113" y="273051"/>
            <a:ext cx="681477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521" y="1435101"/>
            <a:ext cx="4010562"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406" y="4800600"/>
            <a:ext cx="7314248"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406" y="612775"/>
            <a:ext cx="731424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406" y="5367338"/>
            <a:ext cx="731424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12190413"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5" name="Rectangle 21"/>
          <p:cNvSpPr>
            <a:spLocks noChangeArrowheads="1"/>
          </p:cNvSpPr>
          <p:nvPr/>
        </p:nvSpPr>
        <p:spPr bwMode="auto">
          <a:xfrm rot="10800000">
            <a:off x="1" y="6308726"/>
            <a:ext cx="10512115"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7" name="Line 23"/>
          <p:cNvSpPr>
            <a:spLocks noChangeShapeType="1"/>
          </p:cNvSpPr>
          <p:nvPr/>
        </p:nvSpPr>
        <p:spPr bwMode="auto">
          <a:xfrm rot="10800000" flipH="1">
            <a:off x="33863" y="6296025"/>
            <a:ext cx="8878262" cy="0"/>
          </a:xfrm>
          <a:prstGeom prst="line">
            <a:avLst/>
          </a:prstGeom>
          <a:noFill/>
          <a:ln w="38100">
            <a:solidFill>
              <a:srgbClr val="FF0000"/>
            </a:solidFill>
            <a:round/>
            <a:headEnd/>
            <a:tailEnd/>
          </a:ln>
          <a:effectLst/>
        </p:spPr>
        <p:txBody>
          <a:bodyPr/>
          <a:lstStyle/>
          <a:p>
            <a:endParaRPr lang="es-ES" dirty="0"/>
          </a:p>
        </p:txBody>
      </p:sp>
      <p:sp>
        <p:nvSpPr>
          <p:cNvPr id="1048" name="Line 24"/>
          <p:cNvSpPr>
            <a:spLocks noChangeShapeType="1"/>
          </p:cNvSpPr>
          <p:nvPr/>
        </p:nvSpPr>
        <p:spPr bwMode="auto">
          <a:xfrm rot="10800000" flipH="1">
            <a:off x="33863" y="6245225"/>
            <a:ext cx="8878262" cy="0"/>
          </a:xfrm>
          <a:prstGeom prst="line">
            <a:avLst/>
          </a:prstGeom>
          <a:noFill/>
          <a:ln w="38100">
            <a:solidFill>
              <a:srgbClr val="006600"/>
            </a:solidFill>
            <a:round/>
            <a:headEnd/>
            <a:tailEnd/>
          </a:ln>
          <a:effectLst/>
        </p:spPr>
        <p:txBody>
          <a:bodyPr/>
          <a:lstStyle/>
          <a:p>
            <a:endParaRPr lang="es-ES" dirty="0"/>
          </a:p>
        </p:txBody>
      </p:sp>
      <p:pic>
        <p:nvPicPr>
          <p:cNvPr id="7" name="Picture 6"/>
          <p:cNvPicPr>
            <a:picLocks noChangeAspect="1"/>
          </p:cNvPicPr>
          <p:nvPr/>
        </p:nvPicPr>
        <p:blipFill rotWithShape="1">
          <a:blip r:embed="rId30" cstate="print">
            <a:extLst>
              <a:ext uri="{28A0092B-C50C-407E-A947-70E740481C1C}">
                <a14:useLocalDpi xmlns:a14="http://schemas.microsoft.com/office/drawing/2010/main" val="0"/>
              </a:ext>
            </a:extLst>
          </a:blip>
          <a:srcRect l="7594" t="38806" r="7258" b="30597"/>
          <a:stretch/>
        </p:blipFill>
        <p:spPr bwMode="auto">
          <a:xfrm>
            <a:off x="8879154" y="5906861"/>
            <a:ext cx="3269288" cy="624920"/>
          </a:xfrm>
          <a:prstGeom prst="rect">
            <a:avLst/>
          </a:prstGeom>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2" r:id="rId12"/>
    <p:sldLayoutId id="2147483693" r:id="rId13"/>
    <p:sldLayoutId id="2147483694" r:id="rId14"/>
    <p:sldLayoutId id="2147483696" r:id="rId15"/>
    <p:sldLayoutId id="2147483697" r:id="rId16"/>
    <p:sldLayoutId id="2147483698" r:id="rId17"/>
    <p:sldLayoutId id="2147483700" r:id="rId18"/>
    <p:sldLayoutId id="2147483710" r:id="rId19"/>
    <p:sldLayoutId id="2147483711"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12190413" cy="6858000"/>
          </a:xfrm>
          <a:prstGeom prst="rect">
            <a:avLst/>
          </a:prstGeom>
          <a:gradFill flip="none" rotWithShape="1">
            <a:gsLst>
              <a:gs pos="0">
                <a:schemeClr val="bg1"/>
              </a:gs>
              <a:gs pos="100000">
                <a:srgbClr val="DBDBD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Espace réservé du titre 1"/>
          <p:cNvSpPr>
            <a:spLocks noGrp="1"/>
          </p:cNvSpPr>
          <p:nvPr>
            <p:ph type="title"/>
          </p:nvPr>
        </p:nvSpPr>
        <p:spPr>
          <a:xfrm>
            <a:off x="3887248" y="3076"/>
            <a:ext cx="769364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Espace réservé du texte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5" name="Rectangle 14"/>
          <p:cNvSpPr/>
          <p:nvPr/>
        </p:nvSpPr>
        <p:spPr>
          <a:xfrm rot="5400000">
            <a:off x="1160305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7556762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90" r:id="rId3"/>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r" defTabSz="914400" rtl="0" eaLnBrk="1" latinLnBrk="0" hangingPunct="1">
        <a:spcBef>
          <a:spcPct val="0"/>
        </a:spcBef>
        <a:buNone/>
        <a:defRPr sz="2000" b="1" kern="1200" cap="small" normalizeH="0" baseline="0">
          <a:solidFill>
            <a:schemeClr val="accent1"/>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F357271E-C187-43B6-A6B9-3C2B5B28E622}"/>
              </a:ext>
            </a:extLst>
          </p:cNvPr>
          <p:cNvSpPr>
            <a:spLocks noGrp="1"/>
          </p:cNvSpPr>
          <p:nvPr>
            <p:ph type="title"/>
          </p:nvPr>
        </p:nvSpPr>
        <p:spPr>
          <a:xfrm>
            <a:off x="838200" y="365125"/>
            <a:ext cx="10514013"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46F28861-06A3-47DB-8153-00581448B9A5}"/>
              </a:ext>
            </a:extLst>
          </p:cNvPr>
          <p:cNvSpPr>
            <a:spLocks noGrp="1"/>
          </p:cNvSpPr>
          <p:nvPr>
            <p:ph type="body" idx="1"/>
          </p:nvPr>
        </p:nvSpPr>
        <p:spPr>
          <a:xfrm>
            <a:off x="838200" y="1825625"/>
            <a:ext cx="10514013" cy="4351338"/>
          </a:xfrm>
          <a:prstGeom prst="rect">
            <a:avLst/>
          </a:prstGeom>
        </p:spPr>
        <p:txBody>
          <a:bodyPr vert="horz" lIns="91440" tIns="45720" rIns="91440" bIns="45720" rtlCol="0">
            <a:normAutofit/>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C" dirty="0"/>
          </a:p>
        </p:txBody>
      </p:sp>
      <p:sp>
        <p:nvSpPr>
          <p:cNvPr id="4" name="Marcador de fecha 3">
            <a:extLst>
              <a:ext uri="{FF2B5EF4-FFF2-40B4-BE49-F238E27FC236}">
                <a16:creationId xmlns:a16="http://schemas.microsoft.com/office/drawing/2014/main" xmlns="" id="{E29558B3-192E-4D5F-A16D-4E984FFFB8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1014C2-014A-4B71-9F90-F5E5B7B66F46}" type="datetimeFigureOut">
              <a:rPr lang="es-EC" smtClean="0"/>
              <a:t>19/3/2019</a:t>
            </a:fld>
            <a:endParaRPr lang="es-EC"/>
          </a:p>
        </p:txBody>
      </p:sp>
      <p:sp>
        <p:nvSpPr>
          <p:cNvPr id="5" name="Marcador de pie de página 4">
            <a:extLst>
              <a:ext uri="{FF2B5EF4-FFF2-40B4-BE49-F238E27FC236}">
                <a16:creationId xmlns:a16="http://schemas.microsoft.com/office/drawing/2014/main" xmlns="" id="{2FB76A65-38CB-45F0-BAAD-952076896F52}"/>
              </a:ext>
            </a:extLst>
          </p:cNvPr>
          <p:cNvSpPr>
            <a:spLocks noGrp="1"/>
          </p:cNvSpPr>
          <p:nvPr>
            <p:ph type="ftr" sz="quarter" idx="3"/>
          </p:nvPr>
        </p:nvSpPr>
        <p:spPr>
          <a:xfrm>
            <a:off x="4038600" y="6356350"/>
            <a:ext cx="41132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xmlns="" id="{226DA035-A1C7-4EB1-A904-4CA799B68895}"/>
              </a:ext>
            </a:extLst>
          </p:cNvPr>
          <p:cNvSpPr>
            <a:spLocks noGrp="1"/>
          </p:cNvSpPr>
          <p:nvPr>
            <p:ph type="sldNum" sz="quarter" idx="4"/>
          </p:nvPr>
        </p:nvSpPr>
        <p:spPr>
          <a:xfrm>
            <a:off x="8609013"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C06BD-742F-4CE3-8844-71C56B5F0A5D}" type="slidenum">
              <a:rPr lang="es-EC" smtClean="0"/>
              <a:t>‹Nº›</a:t>
            </a:fld>
            <a:endParaRPr lang="es-EC"/>
          </a:p>
        </p:txBody>
      </p:sp>
    </p:spTree>
    <p:extLst>
      <p:ext uri="{BB962C8B-B14F-4D97-AF65-F5344CB8AC3E}">
        <p14:creationId xmlns:p14="http://schemas.microsoft.com/office/powerpoint/2010/main" val="68054487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Espace réservé du texte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Espace réservé de la date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1FA1CE-C640-4CE1-8D0A-EAE11EE28272}" type="datetimeFigureOut">
              <a:rPr lang="en-US" smtClean="0">
                <a:solidFill>
                  <a:prstClr val="black">
                    <a:tint val="75000"/>
                  </a:prstClr>
                </a:solidFill>
              </a:rPr>
              <a:pPr/>
              <a:t>3/19/2019</a:t>
            </a:fld>
            <a:endParaRPr lang="en-US">
              <a:solidFill>
                <a:prstClr val="black">
                  <a:tint val="75000"/>
                </a:prstClr>
              </a:solidFill>
            </a:endParaRPr>
          </a:p>
        </p:txBody>
      </p:sp>
      <p:sp>
        <p:nvSpPr>
          <p:cNvPr id="5" name="Espace réservé du pied de page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a:t>
            </a:r>
          </a:p>
        </p:txBody>
      </p:sp>
      <p:sp>
        <p:nvSpPr>
          <p:cNvPr id="6" name="Espace réservé du numéro de diapositive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786E5-36B4-4750-9BD9-353AA4FBC168}" type="slidenum">
              <a:rPr lang="en-US" smtClean="0">
                <a:solidFill>
                  <a:prstClr val="black">
                    <a:tint val="75000"/>
                  </a:prstClr>
                </a:solidFill>
              </a:rPr>
              <a:pPr/>
              <a:t>‹Nº›</a:t>
            </a:fld>
            <a:endParaRPr lang="en-US">
              <a:solidFill>
                <a:prstClr val="black">
                  <a:tint val="75000"/>
                </a:prstClr>
              </a:solidFill>
            </a:endParaRPr>
          </a:p>
        </p:txBody>
      </p:sp>
      <p:sp>
        <p:nvSpPr>
          <p:cNvPr id="8" name="Rectangle 7"/>
          <p:cNvSpPr/>
          <p:nvPr/>
        </p:nvSpPr>
        <p:spPr>
          <a:xfrm rot="5400000">
            <a:off x="1160305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660114707"/>
      </p:ext>
    </p:extLst>
  </p:cSld>
  <p:clrMap bg1="lt1" tx1="dk1" bg2="lt2" tx2="dk2" accent1="accent1" accent2="accent2" accent3="accent3" accent4="accent4" accent5="accent5" accent6="accent6" hlink="hlink" folHlink="folHlink"/>
  <p:sldLayoutIdLst>
    <p:sldLayoutId id="2147483677" r:id="rId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0.png"/><Relationship Id="rId7" Type="http://schemas.openxmlformats.org/officeDocument/2006/relationships/image" Target="../media/image270.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60.png"/><Relationship Id="rId5" Type="http://schemas.openxmlformats.org/officeDocument/2006/relationships/image" Target="../media/image27.png"/><Relationship Id="rId4" Type="http://schemas.openxmlformats.org/officeDocument/2006/relationships/image" Target="../media/image240.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0.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5.xml"/><Relationship Id="rId5" Type="http://schemas.openxmlformats.org/officeDocument/2006/relationships/image" Target="../media/image49.png"/><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56.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59.pn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7" Type="http://schemas.microsoft.com/office/2007/relationships/hdphoto" Target="../media/hdphoto5.wdp"/><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62.png"/><Relationship Id="rId5" Type="http://schemas.microsoft.com/office/2007/relationships/hdphoto" Target="../media/hdphoto4.wdp"/><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63.png"/><Relationship Id="rId7" Type="http://schemas.openxmlformats.org/officeDocument/2006/relationships/image" Target="../media/image65.pn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microsoft.com/office/2007/relationships/hdphoto" Target="../media/hdphoto7.wdp"/><Relationship Id="rId5" Type="http://schemas.openxmlformats.org/officeDocument/2006/relationships/image" Target="../media/image64.png"/><Relationship Id="rId4" Type="http://schemas.microsoft.com/office/2007/relationships/hdphoto" Target="../media/hdphoto6.wdp"/></Relationships>
</file>

<file path=ppt/slides/_rels/slide29.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66.png"/><Relationship Id="rId7"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microsoft.com/office/2007/relationships/hdphoto" Target="../media/hdphoto10.wdp"/><Relationship Id="rId5" Type="http://schemas.openxmlformats.org/officeDocument/2006/relationships/image" Target="../media/image67.png"/><Relationship Id="rId4" Type="http://schemas.microsoft.com/office/2007/relationships/hdphoto" Target="../media/hdphoto9.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5.xml"/><Relationship Id="rId1" Type="http://schemas.openxmlformats.org/officeDocument/2006/relationships/slideLayout" Target="../slideLayouts/slideLayout26.xml"/><Relationship Id="rId5" Type="http://schemas.openxmlformats.org/officeDocument/2006/relationships/image" Target="../media/image47.png"/><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8" Type="http://schemas.microsoft.com/office/2007/relationships/hdphoto" Target="../media/hdphoto14.wdp"/><Relationship Id="rId3" Type="http://schemas.openxmlformats.org/officeDocument/2006/relationships/image" Target="../media/image76.png"/><Relationship Id="rId7" Type="http://schemas.openxmlformats.org/officeDocument/2006/relationships/image" Target="../media/image78.png"/><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microsoft.com/office/2007/relationships/hdphoto" Target="../media/hdphoto13.wdp"/><Relationship Id="rId5" Type="http://schemas.openxmlformats.org/officeDocument/2006/relationships/image" Target="../media/image77.png"/><Relationship Id="rId4" Type="http://schemas.microsoft.com/office/2007/relationships/hdphoto" Target="../media/hdphoto12.wdp"/></Relationships>
</file>

<file path=ppt/slides/_rels/slide34.xml.rels><?xml version="1.0" encoding="UTF-8" standalone="yes"?>
<Relationships xmlns="http://schemas.openxmlformats.org/package/2006/relationships"><Relationship Id="rId8" Type="http://schemas.microsoft.com/office/2007/relationships/hdphoto" Target="../media/hdphoto17.wdp"/><Relationship Id="rId3" Type="http://schemas.openxmlformats.org/officeDocument/2006/relationships/image" Target="../media/image79.png"/><Relationship Id="rId7" Type="http://schemas.openxmlformats.org/officeDocument/2006/relationships/image" Target="../media/image81.png"/><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microsoft.com/office/2007/relationships/hdphoto" Target="../media/hdphoto16.wdp"/><Relationship Id="rId5" Type="http://schemas.openxmlformats.org/officeDocument/2006/relationships/image" Target="../media/image80.png"/><Relationship Id="rId4" Type="http://schemas.microsoft.com/office/2007/relationships/hdphoto" Target="../media/hdphoto15.wdp"/></Relationships>
</file>

<file path=ppt/slides/_rels/slide3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microsoft.com/office/2007/relationships/hdphoto" Target="../media/hdphoto19.wdp"/><Relationship Id="rId5" Type="http://schemas.openxmlformats.org/officeDocument/2006/relationships/image" Target="../media/image83.png"/><Relationship Id="rId4" Type="http://schemas.microsoft.com/office/2007/relationships/hdphoto" Target="../media/hdphoto18.wdp"/></Relationships>
</file>

<file path=ppt/slides/_rels/slide36.xml.rels><?xml version="1.0" encoding="UTF-8" standalone="yes"?>
<Relationships xmlns="http://schemas.openxmlformats.org/package/2006/relationships"><Relationship Id="rId8" Type="http://schemas.microsoft.com/office/2007/relationships/hdphoto" Target="../media/hdphoto22.wdp"/><Relationship Id="rId3" Type="http://schemas.openxmlformats.org/officeDocument/2006/relationships/image" Target="../media/image84.png"/><Relationship Id="rId7" Type="http://schemas.openxmlformats.org/officeDocument/2006/relationships/image" Target="../media/image86.png"/><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microsoft.com/office/2007/relationships/hdphoto" Target="../media/hdphoto21.wdp"/><Relationship Id="rId5" Type="http://schemas.openxmlformats.org/officeDocument/2006/relationships/image" Target="../media/image85.png"/><Relationship Id="rId4" Type="http://schemas.microsoft.com/office/2007/relationships/hdphoto" Target="../media/hdphoto20.wdp"/></Relationships>
</file>

<file path=ppt/slides/_rels/slide37.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0.png"/><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image" Target="../media/image89.png"/><Relationship Id="rId5" Type="http://schemas.openxmlformats.org/officeDocument/2006/relationships/image" Target="../media/image88.png"/><Relationship Id="rId4" Type="http://schemas.microsoft.com/office/2007/relationships/hdphoto" Target="../media/hdphoto23.wdp"/></Relationships>
</file>

<file path=ppt/slides/_rels/slide38.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91.png"/><Relationship Id="rId7" Type="http://schemas.microsoft.com/office/2007/relationships/hdphoto" Target="../media/hdphoto25.wdp"/><Relationship Id="rId2" Type="http://schemas.openxmlformats.org/officeDocument/2006/relationships/notesSlide" Target="../notesSlides/notesSlide22.xml"/><Relationship Id="rId1" Type="http://schemas.openxmlformats.org/officeDocument/2006/relationships/slideLayout" Target="../slideLayouts/slideLayout26.xml"/><Relationship Id="rId6" Type="http://schemas.openxmlformats.org/officeDocument/2006/relationships/image" Target="../media/image93.png"/><Relationship Id="rId5" Type="http://schemas.microsoft.com/office/2007/relationships/hdphoto" Target="../media/hdphoto24.wdp"/><Relationship Id="rId4" Type="http://schemas.openxmlformats.org/officeDocument/2006/relationships/image" Target="../media/image92.png"/><Relationship Id="rId9" Type="http://schemas.microsoft.com/office/2007/relationships/hdphoto" Target="../media/hdphoto26.wdp"/></Relationships>
</file>

<file path=ppt/slides/_rels/slide39.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1.png"/><Relationship Id="rId2" Type="http://schemas.openxmlformats.org/officeDocument/2006/relationships/notesSlide" Target="../notesSlides/notesSlide23.xml"/><Relationship Id="rId1" Type="http://schemas.openxmlformats.org/officeDocument/2006/relationships/slideLayout" Target="../slideLayouts/slideLayout26.xml"/><Relationship Id="rId6" Type="http://schemas.microsoft.com/office/2007/relationships/hdphoto" Target="../media/hdphoto28.wdp"/><Relationship Id="rId5" Type="http://schemas.openxmlformats.org/officeDocument/2006/relationships/image" Target="../media/image96.png"/><Relationship Id="rId4" Type="http://schemas.microsoft.com/office/2007/relationships/hdphoto" Target="../media/hdphoto27.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5.xml"/><Relationship Id="rId1" Type="http://schemas.openxmlformats.org/officeDocument/2006/relationships/slideLayout" Target="../slideLayouts/slideLayout26.xml"/><Relationship Id="rId4" Type="http://schemas.openxmlformats.org/officeDocument/2006/relationships/image" Target="../media/image99.png"/></Relationships>
</file>

<file path=ppt/slides/_rels/slide4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6.xml"/><Relationship Id="rId1" Type="http://schemas.openxmlformats.org/officeDocument/2006/relationships/slideLayout" Target="../slideLayouts/slideLayout26.xml"/><Relationship Id="rId4" Type="http://schemas.openxmlformats.org/officeDocument/2006/relationships/image" Target="../media/image101.png"/></Relationships>
</file>

<file path=ppt/slides/_rels/slide4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7.xml"/><Relationship Id="rId1" Type="http://schemas.openxmlformats.org/officeDocument/2006/relationships/slideLayout" Target="../slideLayouts/slideLayout26.xml"/><Relationship Id="rId4" Type="http://schemas.openxmlformats.org/officeDocument/2006/relationships/image" Target="../media/image10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14.png"/></Relationships>
</file>

<file path=ppt/slides/_rels/slide4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9.xml"/><Relationship Id="rId1" Type="http://schemas.openxmlformats.org/officeDocument/2006/relationships/slideLayout" Target="../slideLayouts/slideLayout26.xml"/><Relationship Id="rId5" Type="http://schemas.microsoft.com/office/2007/relationships/hdphoto" Target="../media/hdphoto29.wdp"/><Relationship Id="rId4" Type="http://schemas.openxmlformats.org/officeDocument/2006/relationships/image" Target="../media/image107.png"/></Relationships>
</file>

<file path=ppt/slides/_rels/slide4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0.xml"/><Relationship Id="rId1" Type="http://schemas.openxmlformats.org/officeDocument/2006/relationships/slideLayout" Target="../slideLayouts/slideLayout26.xml"/><Relationship Id="rId5" Type="http://schemas.microsoft.com/office/2007/relationships/hdphoto" Target="../media/hdphoto30.wdp"/><Relationship Id="rId4" Type="http://schemas.openxmlformats.org/officeDocument/2006/relationships/image" Target="../media/image109.png"/></Relationships>
</file>

<file path=ppt/slides/_rels/slide4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11.png"/></Relationships>
</file>

<file path=ppt/slides/_rels/slide4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12.png"/></Relationships>
</file>

<file path=ppt/slides/_rels/slide49.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5.png"/><Relationship Id="rId7" Type="http://schemas.openxmlformats.org/officeDocument/2006/relationships/image" Target="../media/image112.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118.png"/><Relationship Id="rId5" Type="http://schemas.openxmlformats.org/officeDocument/2006/relationships/image" Target="../media/image113.png"/><Relationship Id="rId4" Type="http://schemas.openxmlformats.org/officeDocument/2006/relationships/image" Target="../media/image116.png"/><Relationship Id="rId9" Type="http://schemas.microsoft.com/office/2007/relationships/hdphoto" Target="../media/hdphoto31.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6.xml"/><Relationship Id="rId1" Type="http://schemas.openxmlformats.org/officeDocument/2006/relationships/tags" Target="../tags/tag1.xml"/></Relationships>
</file>

<file path=ppt/slides/_rels/slide5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7.xml"/><Relationship Id="rId5" Type="http://schemas.openxmlformats.org/officeDocument/2006/relationships/image" Target="../media/image125.png"/><Relationship Id="rId4" Type="http://schemas.openxmlformats.org/officeDocument/2006/relationships/image" Target="../media/image124.png"/></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6.png"/><Relationship Id="rId1" Type="http://schemas.openxmlformats.org/officeDocument/2006/relationships/slideLayout" Target="../slideLayouts/slideLayout27.xml"/><Relationship Id="rId6" Type="http://schemas.openxmlformats.org/officeDocument/2006/relationships/image" Target="../media/image128.png"/><Relationship Id="rId5" Type="http://schemas.openxmlformats.org/officeDocument/2006/relationships/image" Target="../media/image19.png"/><Relationship Id="rId4" Type="http://schemas.openxmlformats.org/officeDocument/2006/relationships/image" Target="../media/image127.png"/></Relationships>
</file>

<file path=ppt/slides/_rels/slide55.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image" Target="../media/image129.png"/><Relationship Id="rId1" Type="http://schemas.openxmlformats.org/officeDocument/2006/relationships/slideLayout" Target="../slideLayouts/slideLayout27.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56.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137.png"/><Relationship Id="rId7" Type="http://schemas.openxmlformats.org/officeDocument/2006/relationships/image" Target="../media/image140.png"/><Relationship Id="rId2" Type="http://schemas.openxmlformats.org/officeDocument/2006/relationships/image" Target="../media/image136.png"/><Relationship Id="rId1" Type="http://schemas.openxmlformats.org/officeDocument/2006/relationships/slideLayout" Target="../slideLayouts/slideLayout27.xml"/><Relationship Id="rId6" Type="http://schemas.openxmlformats.org/officeDocument/2006/relationships/image" Target="../media/image20.png"/><Relationship Id="rId11" Type="http://schemas.openxmlformats.org/officeDocument/2006/relationships/image" Target="../media/image144.png"/><Relationship Id="rId5" Type="http://schemas.openxmlformats.org/officeDocument/2006/relationships/image" Target="../media/image139.png"/><Relationship Id="rId10" Type="http://schemas.openxmlformats.org/officeDocument/2006/relationships/image" Target="../media/image143.png"/><Relationship Id="rId4" Type="http://schemas.openxmlformats.org/officeDocument/2006/relationships/image" Target="../media/image138.png"/><Relationship Id="rId9" Type="http://schemas.openxmlformats.org/officeDocument/2006/relationships/image" Target="../media/image142.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2.xml"/></Relationships>
</file>

<file path=ppt/slides/_rels/slide58.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23.xml"/><Relationship Id="rId5" Type="http://schemas.openxmlformats.org/officeDocument/2006/relationships/image" Target="../media/image131.png"/><Relationship Id="rId4" Type="http://schemas.openxmlformats.org/officeDocument/2006/relationships/image" Target="../media/image147.png"/></Relationships>
</file>

<file path=ppt/slides/_rels/slide59.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jpeg"/><Relationship Id="rId1" Type="http://schemas.openxmlformats.org/officeDocument/2006/relationships/slideLayout" Target="../slideLayouts/slideLayout7.xml"/><Relationship Id="rId5" Type="http://schemas.openxmlformats.org/officeDocument/2006/relationships/image" Target="../media/image151.png"/><Relationship Id="rId4" Type="http://schemas.openxmlformats.org/officeDocument/2006/relationships/image" Target="../media/image15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639272" y="3172326"/>
            <a:ext cx="729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7" name="2 Subtítulo"/>
          <p:cNvSpPr txBox="1">
            <a:spLocks/>
          </p:cNvSpPr>
          <p:nvPr/>
        </p:nvSpPr>
        <p:spPr>
          <a:xfrm>
            <a:off x="1150624" y="516225"/>
            <a:ext cx="11039789" cy="5001007"/>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1600" kern="0"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DEPARTAMENTO DE CIENCIAS ECONÓMICAS, ADMINISTRATIVAS Y DE COMERCIO</a:t>
            </a:r>
          </a:p>
          <a:p>
            <a:pPr marL="0" indent="0" algn="ctr">
              <a:buNone/>
            </a:pPr>
            <a:r>
              <a:rPr lang="es-EC" sz="1600" b="1" dirty="0" smtClean="0">
                <a:solidFill>
                  <a:srgbClr val="000000"/>
                </a:solidFill>
                <a:latin typeface="Times New Roman" panose="02020603050405020304" pitchFamily="18" charset="0"/>
                <a:cs typeface="Times New Roman" panose="02020603050405020304" pitchFamily="18" charset="0"/>
              </a:rPr>
              <a:t>CARRERA </a:t>
            </a:r>
            <a:r>
              <a:rPr lang="es-EC" sz="1600" b="1" dirty="0">
                <a:solidFill>
                  <a:srgbClr val="000000"/>
                </a:solidFill>
                <a:latin typeface="Times New Roman" panose="02020603050405020304" pitchFamily="18" charset="0"/>
                <a:cs typeface="Times New Roman" panose="02020603050405020304" pitchFamily="18" charset="0"/>
              </a:rPr>
              <a:t>DE INGENIERÍA COMERCIAL</a:t>
            </a: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TRABAJO DE TITULACIÓN, PREVIO A LA OBTENCIÓN DEL TÍTULO DE </a:t>
            </a:r>
            <a:r>
              <a:rPr lang="es-EC" sz="1600" b="1" dirty="0" smtClean="0">
                <a:solidFill>
                  <a:srgbClr val="000000"/>
                </a:solidFill>
                <a:latin typeface="Times New Roman" panose="02020603050405020304" pitchFamily="18" charset="0"/>
                <a:cs typeface="Times New Roman" panose="02020603050405020304" pitchFamily="18" charset="0"/>
              </a:rPr>
              <a:t>INGENIERIA COMERCIAL</a:t>
            </a:r>
            <a:endParaRPr lang="es-EC" sz="1600"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AUTORAS:</a:t>
            </a: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CALAPAQUI CUASAPU, JENNY PAOLA</a:t>
            </a: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   JAMI FERNÁNDEZ, VERÓNICA ESTEFANÍA</a:t>
            </a: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
            </a:r>
            <a:br>
              <a:rPr lang="es-EC" sz="1600" b="1" dirty="0">
                <a:solidFill>
                  <a:srgbClr val="000000"/>
                </a:solidFill>
                <a:latin typeface="Times New Roman" panose="02020603050405020304" pitchFamily="18" charset="0"/>
                <a:cs typeface="Times New Roman" panose="02020603050405020304" pitchFamily="18" charset="0"/>
              </a:rPr>
            </a:br>
            <a:r>
              <a:rPr lang="es-EC" sz="1600" b="1" dirty="0">
                <a:solidFill>
                  <a:srgbClr val="000000"/>
                </a:solidFill>
                <a:latin typeface="Times New Roman" panose="02020603050405020304" pitchFamily="18" charset="0"/>
                <a:cs typeface="Times New Roman" panose="02020603050405020304" pitchFamily="18" charset="0"/>
              </a:rPr>
              <a:t>“ANÁLISIS DEL DESARROLLO PRODUCTIVO DE LAS EMPRESAS TEXTILES DE LOS CANTONES QUITO Y AMBATO Y SU RELACIÓN A LA </a:t>
            </a:r>
            <a:r>
              <a:rPr lang="es-EC" sz="1600" b="1" dirty="0" smtClean="0">
                <a:solidFill>
                  <a:srgbClr val="000000"/>
                </a:solidFill>
                <a:latin typeface="Times New Roman" panose="02020603050405020304" pitchFamily="18" charset="0"/>
                <a:cs typeface="Times New Roman" panose="02020603050405020304" pitchFamily="18" charset="0"/>
              </a:rPr>
              <a:t>MOTIVACIÓN </a:t>
            </a:r>
            <a:r>
              <a:rPr lang="es-EC" sz="1600" b="1" dirty="0">
                <a:solidFill>
                  <a:srgbClr val="000000"/>
                </a:solidFill>
                <a:latin typeface="Times New Roman" panose="02020603050405020304" pitchFamily="18" charset="0"/>
                <a:cs typeface="Times New Roman" panose="02020603050405020304" pitchFamily="18" charset="0"/>
              </a:rPr>
              <a:t>DEL TALENTO HUMANO DURANTE EL 2018”</a:t>
            </a:r>
          </a:p>
          <a:p>
            <a:pPr marL="0" indent="0" algn="ctr">
              <a:buNone/>
            </a:pPr>
            <a:endParaRPr lang="pt-BR" sz="1600" b="1" dirty="0" smtClean="0">
              <a:solidFill>
                <a:srgbClr val="000000"/>
              </a:solidFill>
              <a:latin typeface="Times New Roman" panose="02020603050405020304" pitchFamily="18" charset="0"/>
              <a:cs typeface="Times New Roman" panose="02020603050405020304" pitchFamily="18" charset="0"/>
            </a:endParaRPr>
          </a:p>
          <a:p>
            <a:pPr marL="0" indent="0" algn="ctr">
              <a:buNone/>
            </a:pPr>
            <a:r>
              <a:rPr lang="pt-BR" sz="1600" b="1" dirty="0" smtClean="0">
                <a:solidFill>
                  <a:srgbClr val="000000"/>
                </a:solidFill>
                <a:latin typeface="Times New Roman" panose="02020603050405020304" pitchFamily="18" charset="0"/>
                <a:cs typeface="Times New Roman" panose="02020603050405020304" pitchFamily="18" charset="0"/>
              </a:rPr>
              <a:t>GARCÍA </a:t>
            </a:r>
            <a:r>
              <a:rPr lang="pt-BR" sz="1600" b="1" dirty="0">
                <a:solidFill>
                  <a:srgbClr val="000000"/>
                </a:solidFill>
                <a:latin typeface="Times New Roman" panose="02020603050405020304" pitchFamily="18" charset="0"/>
                <a:cs typeface="Times New Roman" panose="02020603050405020304" pitchFamily="18" charset="0"/>
              </a:rPr>
              <a:t>VALDEZ, JOSÉ FRANCISCO MSC. </a:t>
            </a:r>
            <a:r>
              <a:rPr lang="es-EC" sz="1600" b="1" dirty="0" smtClean="0">
                <a:solidFill>
                  <a:srgbClr val="000000"/>
                </a:solidFill>
                <a:latin typeface="Times New Roman" panose="02020603050405020304" pitchFamily="18" charset="0"/>
                <a:cs typeface="Times New Roman" panose="02020603050405020304" pitchFamily="18" charset="0"/>
              </a:rPr>
              <a:t/>
            </a:r>
            <a:br>
              <a:rPr lang="es-EC" sz="1600" b="1" dirty="0" smtClean="0">
                <a:solidFill>
                  <a:srgbClr val="000000"/>
                </a:solidFill>
                <a:latin typeface="Times New Roman" panose="02020603050405020304" pitchFamily="18" charset="0"/>
                <a:cs typeface="Times New Roman" panose="02020603050405020304" pitchFamily="18" charset="0"/>
              </a:rPr>
            </a:br>
            <a:r>
              <a:rPr lang="es-EC" sz="1600" b="1" dirty="0" smtClean="0">
                <a:solidFill>
                  <a:srgbClr val="000000"/>
                </a:solidFill>
                <a:latin typeface="Times New Roman" panose="02020603050405020304" pitchFamily="18" charset="0"/>
                <a:cs typeface="Times New Roman" panose="02020603050405020304" pitchFamily="18" charset="0"/>
              </a:rPr>
              <a:t>DIRECTOR</a:t>
            </a:r>
          </a:p>
          <a:p>
            <a:pPr marL="0" indent="0" algn="ctr">
              <a:buNone/>
            </a:pPr>
            <a:endParaRPr lang="es-EC" sz="1600" b="1" dirty="0" smtClean="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SANGOLQUÍ </a:t>
            </a:r>
            <a:br>
              <a:rPr lang="es-EC" sz="1600" b="1" dirty="0">
                <a:solidFill>
                  <a:srgbClr val="000000"/>
                </a:solidFill>
                <a:latin typeface="Times New Roman" panose="02020603050405020304" pitchFamily="18" charset="0"/>
                <a:cs typeface="Times New Roman" panose="02020603050405020304" pitchFamily="18" charset="0"/>
              </a:rPr>
            </a:br>
            <a:r>
              <a:rPr lang="es-EC" sz="1600" b="1" dirty="0" smtClean="0">
                <a:solidFill>
                  <a:srgbClr val="000000"/>
                </a:solidFill>
                <a:latin typeface="Times New Roman" panose="02020603050405020304" pitchFamily="18" charset="0"/>
                <a:cs typeface="Times New Roman" panose="02020603050405020304" pitchFamily="18" charset="0"/>
              </a:rPr>
              <a:t>LUNES 11 – FEBRERO - 2019</a:t>
            </a: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dirty="0" smtClean="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8516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0"/>
          </p:nvPr>
        </p:nvSpPr>
        <p:spPr>
          <a:xfrm>
            <a:off x="924234" y="1154328"/>
            <a:ext cx="1541262" cy="476250"/>
          </a:xfrm>
        </p:spPr>
        <p:txBody>
          <a:bodyPr>
            <a:noAutofit/>
          </a:bodyPr>
          <a:lstStyle/>
          <a:p>
            <a:r>
              <a:rPr lang="es-ES" sz="2200" b="1" dirty="0" smtClean="0">
                <a:solidFill>
                  <a:schemeClr val="bg2">
                    <a:lumMod val="10000"/>
                  </a:schemeClr>
                </a:solidFill>
                <a:latin typeface="+mj-lt"/>
              </a:rPr>
              <a:t>1954</a:t>
            </a:r>
            <a:endParaRPr lang="es-EC" sz="2200" b="1" dirty="0">
              <a:solidFill>
                <a:schemeClr val="bg2">
                  <a:lumMod val="10000"/>
                </a:schemeClr>
              </a:solidFill>
              <a:latin typeface="+mj-lt"/>
            </a:endParaRPr>
          </a:p>
        </p:txBody>
      </p:sp>
      <p:sp>
        <p:nvSpPr>
          <p:cNvPr id="4" name="3 Marcador de texto"/>
          <p:cNvSpPr>
            <a:spLocks noGrp="1"/>
          </p:cNvSpPr>
          <p:nvPr>
            <p:ph type="body" sz="quarter" idx="11"/>
          </p:nvPr>
        </p:nvSpPr>
        <p:spPr>
          <a:xfrm>
            <a:off x="4477321" y="1104886"/>
            <a:ext cx="1541262" cy="476250"/>
          </a:xfrm>
        </p:spPr>
        <p:txBody>
          <a:bodyPr>
            <a:normAutofit/>
          </a:bodyPr>
          <a:lstStyle/>
          <a:p>
            <a:r>
              <a:rPr lang="es-ES" sz="2200" b="1" dirty="0" smtClean="0">
                <a:solidFill>
                  <a:schemeClr val="bg2">
                    <a:lumMod val="10000"/>
                  </a:schemeClr>
                </a:solidFill>
                <a:latin typeface="+mj-lt"/>
              </a:rPr>
              <a:t>1959</a:t>
            </a:r>
            <a:endParaRPr lang="es-EC" sz="2200" b="1" dirty="0">
              <a:solidFill>
                <a:schemeClr val="bg2">
                  <a:lumMod val="10000"/>
                </a:schemeClr>
              </a:solidFill>
              <a:latin typeface="+mj-lt"/>
            </a:endParaRPr>
          </a:p>
        </p:txBody>
      </p:sp>
      <p:sp>
        <p:nvSpPr>
          <p:cNvPr id="5" name="4 Marcador de texto"/>
          <p:cNvSpPr>
            <a:spLocks noGrp="1"/>
          </p:cNvSpPr>
          <p:nvPr>
            <p:ph type="body" sz="quarter" idx="12"/>
          </p:nvPr>
        </p:nvSpPr>
        <p:spPr>
          <a:xfrm>
            <a:off x="8095200" y="1087647"/>
            <a:ext cx="1541262" cy="476250"/>
          </a:xfrm>
        </p:spPr>
        <p:txBody>
          <a:bodyPr>
            <a:normAutofit/>
          </a:bodyPr>
          <a:lstStyle/>
          <a:p>
            <a:r>
              <a:rPr lang="es-ES" sz="2200" b="1" dirty="0">
                <a:solidFill>
                  <a:schemeClr val="bg2">
                    <a:lumMod val="10000"/>
                  </a:schemeClr>
                </a:solidFill>
                <a:latin typeface="+mj-lt"/>
              </a:rPr>
              <a:t> 1989 </a:t>
            </a:r>
            <a:endParaRPr lang="es-EC" sz="2200" dirty="0">
              <a:solidFill>
                <a:schemeClr val="bg2">
                  <a:lumMod val="10000"/>
                </a:schemeClr>
              </a:solidFill>
              <a:latin typeface="+mj-lt"/>
            </a:endParaRPr>
          </a:p>
        </p:txBody>
      </p:sp>
      <p:sp>
        <p:nvSpPr>
          <p:cNvPr id="6" name="5 Marcador de texto"/>
          <p:cNvSpPr>
            <a:spLocks noGrp="1"/>
          </p:cNvSpPr>
          <p:nvPr>
            <p:ph type="body" sz="quarter" idx="13"/>
          </p:nvPr>
        </p:nvSpPr>
        <p:spPr>
          <a:xfrm>
            <a:off x="1967002" y="4074584"/>
            <a:ext cx="1541262" cy="476250"/>
          </a:xfrm>
        </p:spPr>
        <p:txBody>
          <a:bodyPr>
            <a:normAutofit/>
          </a:bodyPr>
          <a:lstStyle/>
          <a:p>
            <a:r>
              <a:rPr lang="it-IT" sz="2200" b="1" dirty="0" smtClean="0">
                <a:solidFill>
                  <a:schemeClr val="bg2">
                    <a:lumMod val="10000"/>
                  </a:schemeClr>
                </a:solidFill>
                <a:latin typeface="+mj-lt"/>
              </a:rPr>
              <a:t>1952</a:t>
            </a:r>
            <a:endParaRPr lang="it-IT" sz="2200" b="1" dirty="0">
              <a:solidFill>
                <a:schemeClr val="bg2">
                  <a:lumMod val="10000"/>
                </a:schemeClr>
              </a:solidFill>
              <a:latin typeface="+mj-lt"/>
            </a:endParaRPr>
          </a:p>
        </p:txBody>
      </p:sp>
      <p:sp>
        <p:nvSpPr>
          <p:cNvPr id="7" name="6 Marcador de texto"/>
          <p:cNvSpPr>
            <a:spLocks noGrp="1"/>
          </p:cNvSpPr>
          <p:nvPr>
            <p:ph type="body" sz="quarter" idx="14"/>
          </p:nvPr>
        </p:nvSpPr>
        <p:spPr>
          <a:xfrm>
            <a:off x="5486094" y="4074584"/>
            <a:ext cx="1541262" cy="476250"/>
          </a:xfrm>
        </p:spPr>
        <p:txBody>
          <a:bodyPr>
            <a:normAutofit/>
          </a:bodyPr>
          <a:lstStyle/>
          <a:p>
            <a:r>
              <a:rPr lang="it-IT" sz="2200" b="1" dirty="0">
                <a:solidFill>
                  <a:schemeClr val="bg2">
                    <a:lumMod val="10000"/>
                  </a:schemeClr>
                </a:solidFill>
                <a:latin typeface="+mj-lt"/>
              </a:rPr>
              <a:t>L - LX</a:t>
            </a:r>
            <a:endParaRPr lang="es-EC" sz="2200" b="1" dirty="0">
              <a:solidFill>
                <a:schemeClr val="bg2">
                  <a:lumMod val="10000"/>
                </a:schemeClr>
              </a:solidFill>
              <a:latin typeface="+mj-lt"/>
            </a:endParaRPr>
          </a:p>
          <a:p>
            <a:endParaRPr lang="es-EC" sz="2200" b="1" dirty="0">
              <a:solidFill>
                <a:schemeClr val="bg2">
                  <a:lumMod val="10000"/>
                </a:schemeClr>
              </a:solidFill>
              <a:latin typeface="+mj-lt"/>
            </a:endParaRPr>
          </a:p>
        </p:txBody>
      </p:sp>
      <p:sp>
        <p:nvSpPr>
          <p:cNvPr id="8" name="7 Marcador de texto"/>
          <p:cNvSpPr>
            <a:spLocks noGrp="1"/>
          </p:cNvSpPr>
          <p:nvPr>
            <p:ph type="body" sz="quarter" idx="15"/>
          </p:nvPr>
        </p:nvSpPr>
        <p:spPr>
          <a:xfrm>
            <a:off x="9263558" y="4068056"/>
            <a:ext cx="1541262" cy="476250"/>
          </a:xfrm>
        </p:spPr>
        <p:txBody>
          <a:bodyPr>
            <a:normAutofit/>
          </a:bodyPr>
          <a:lstStyle/>
          <a:p>
            <a:r>
              <a:rPr lang="es-EC" sz="2200" b="1" dirty="0">
                <a:solidFill>
                  <a:schemeClr val="bg2">
                    <a:lumMod val="10000"/>
                  </a:schemeClr>
                </a:solidFill>
                <a:latin typeface="+mj-lt"/>
              </a:rPr>
              <a:t>1964</a:t>
            </a:r>
          </a:p>
          <a:p>
            <a:endParaRPr lang="es-EC" sz="2200" dirty="0">
              <a:solidFill>
                <a:schemeClr val="bg2">
                  <a:lumMod val="10000"/>
                </a:schemeClr>
              </a:solidFill>
              <a:latin typeface="+mj-lt"/>
            </a:endParaRPr>
          </a:p>
        </p:txBody>
      </p:sp>
      <p:sp>
        <p:nvSpPr>
          <p:cNvPr id="9" name="8 Marcador de texto"/>
          <p:cNvSpPr>
            <a:spLocks noGrp="1"/>
          </p:cNvSpPr>
          <p:nvPr>
            <p:ph type="body" sz="quarter" idx="16"/>
          </p:nvPr>
        </p:nvSpPr>
        <p:spPr>
          <a:xfrm>
            <a:off x="618368" y="1695931"/>
            <a:ext cx="1795585" cy="1157005"/>
          </a:xfrm>
        </p:spPr>
        <p:txBody>
          <a:bodyPr>
            <a:normAutofit/>
          </a:bodyPr>
          <a:lstStyle/>
          <a:p>
            <a:pPr algn="ctr"/>
            <a:r>
              <a:rPr lang="es-ES" sz="1400" b="1" dirty="0" smtClean="0">
                <a:solidFill>
                  <a:schemeClr val="bg2">
                    <a:lumMod val="10000"/>
                  </a:schemeClr>
                </a:solidFill>
                <a:latin typeface="+mj-lt"/>
              </a:rPr>
              <a:t>TEORÍA DE MASLOW</a:t>
            </a:r>
            <a:endParaRPr lang="es-EC" sz="1400" b="1" dirty="0" smtClean="0">
              <a:solidFill>
                <a:schemeClr val="bg2">
                  <a:lumMod val="10000"/>
                </a:schemeClr>
              </a:solidFill>
              <a:latin typeface="+mj-lt"/>
            </a:endParaRPr>
          </a:p>
          <a:p>
            <a:pPr algn="ctr"/>
            <a:endParaRPr lang="es-EC" sz="1400" b="1" dirty="0">
              <a:solidFill>
                <a:schemeClr val="bg2">
                  <a:lumMod val="10000"/>
                </a:schemeClr>
              </a:solidFill>
              <a:latin typeface="+mj-lt"/>
            </a:endParaRPr>
          </a:p>
        </p:txBody>
      </p:sp>
      <p:sp>
        <p:nvSpPr>
          <p:cNvPr id="10" name="9 Marcador de texto"/>
          <p:cNvSpPr>
            <a:spLocks noGrp="1"/>
          </p:cNvSpPr>
          <p:nvPr>
            <p:ph type="body" sz="quarter" idx="17"/>
          </p:nvPr>
        </p:nvSpPr>
        <p:spPr>
          <a:xfrm>
            <a:off x="4222998" y="1883680"/>
            <a:ext cx="1795585" cy="1157005"/>
          </a:xfrm>
        </p:spPr>
        <p:txBody>
          <a:bodyPr/>
          <a:lstStyle/>
          <a:p>
            <a:pPr algn="ctr"/>
            <a:r>
              <a:rPr lang="es-EC" sz="1400" b="1" dirty="0" smtClean="0">
                <a:solidFill>
                  <a:schemeClr val="bg2">
                    <a:lumMod val="10000"/>
                  </a:schemeClr>
                </a:solidFill>
                <a:latin typeface="+mj-lt"/>
              </a:rPr>
              <a:t>TEORÍA BIFACTORIAL DE HERZBERG</a:t>
            </a:r>
            <a:endParaRPr lang="es-EC" sz="1400" b="1" dirty="0">
              <a:solidFill>
                <a:schemeClr val="bg2">
                  <a:lumMod val="10000"/>
                </a:schemeClr>
              </a:solidFill>
              <a:latin typeface="+mj-lt"/>
            </a:endParaRPr>
          </a:p>
        </p:txBody>
      </p:sp>
      <p:sp>
        <p:nvSpPr>
          <p:cNvPr id="11" name="10 Marcador de texto"/>
          <p:cNvSpPr>
            <a:spLocks noGrp="1"/>
          </p:cNvSpPr>
          <p:nvPr>
            <p:ph type="body" sz="quarter" idx="18"/>
          </p:nvPr>
        </p:nvSpPr>
        <p:spPr>
          <a:xfrm>
            <a:off x="7895406" y="1911955"/>
            <a:ext cx="1795585" cy="1157005"/>
          </a:xfrm>
        </p:spPr>
        <p:txBody>
          <a:bodyPr>
            <a:normAutofit/>
          </a:bodyPr>
          <a:lstStyle/>
          <a:p>
            <a:pPr algn="ctr"/>
            <a:r>
              <a:rPr lang="es-EC" sz="1400" b="1" dirty="0" smtClean="0">
                <a:solidFill>
                  <a:schemeClr val="bg2">
                    <a:lumMod val="10000"/>
                  </a:schemeClr>
                </a:solidFill>
                <a:latin typeface="+mj-lt"/>
              </a:rPr>
              <a:t>TEORÍA </a:t>
            </a:r>
            <a:r>
              <a:rPr lang="es-EC" sz="1400" b="1" dirty="0">
                <a:solidFill>
                  <a:schemeClr val="bg2">
                    <a:lumMod val="10000"/>
                  </a:schemeClr>
                </a:solidFill>
                <a:latin typeface="+mj-lt"/>
              </a:rPr>
              <a:t>DE </a:t>
            </a:r>
            <a:r>
              <a:rPr lang="es-EC" sz="1400" b="1" dirty="0" smtClean="0">
                <a:solidFill>
                  <a:schemeClr val="bg2">
                    <a:lumMod val="10000"/>
                  </a:schemeClr>
                </a:solidFill>
                <a:latin typeface="+mj-lt"/>
              </a:rPr>
              <a:t>MCCLELLAND</a:t>
            </a:r>
            <a:endParaRPr lang="es-EC" sz="1400" b="1" dirty="0">
              <a:solidFill>
                <a:schemeClr val="bg2">
                  <a:lumMod val="10000"/>
                </a:schemeClr>
              </a:solidFill>
              <a:latin typeface="+mj-lt"/>
            </a:endParaRPr>
          </a:p>
        </p:txBody>
      </p:sp>
      <p:sp>
        <p:nvSpPr>
          <p:cNvPr id="12" name="11 Marcador de texto"/>
          <p:cNvSpPr>
            <a:spLocks noGrp="1"/>
          </p:cNvSpPr>
          <p:nvPr>
            <p:ph type="body" sz="quarter" idx="19"/>
          </p:nvPr>
        </p:nvSpPr>
        <p:spPr>
          <a:xfrm>
            <a:off x="2385924" y="4936291"/>
            <a:ext cx="1880908" cy="1157005"/>
          </a:xfrm>
        </p:spPr>
        <p:txBody>
          <a:bodyPr>
            <a:normAutofit/>
          </a:bodyPr>
          <a:lstStyle/>
          <a:p>
            <a:pPr marL="0" lvl="3" indent="0" algn="ctr">
              <a:buNone/>
            </a:pPr>
            <a:r>
              <a:rPr lang="es-EC" sz="1400" b="1" dirty="0">
                <a:solidFill>
                  <a:schemeClr val="bg2">
                    <a:lumMod val="10000"/>
                  </a:schemeClr>
                </a:solidFill>
                <a:latin typeface="+mj-lt"/>
              </a:rPr>
              <a:t>MODELO DE MOTIVACIÓN SIMPLISTA</a:t>
            </a:r>
          </a:p>
          <a:p>
            <a:pPr marL="0" lvl="3" indent="0" algn="ctr">
              <a:buNone/>
            </a:pPr>
            <a:endParaRPr lang="es-EC" sz="1400" b="1" dirty="0">
              <a:solidFill>
                <a:schemeClr val="bg2">
                  <a:lumMod val="10000"/>
                </a:schemeClr>
              </a:solidFill>
              <a:latin typeface="+mj-lt"/>
            </a:endParaRPr>
          </a:p>
          <a:p>
            <a:pPr algn="ctr"/>
            <a:endParaRPr lang="es-EC" sz="1400" b="1" dirty="0">
              <a:solidFill>
                <a:schemeClr val="bg2">
                  <a:lumMod val="10000"/>
                </a:schemeClr>
              </a:solidFill>
              <a:latin typeface="+mj-lt"/>
            </a:endParaRPr>
          </a:p>
        </p:txBody>
      </p:sp>
      <p:sp>
        <p:nvSpPr>
          <p:cNvPr id="13" name="12 Marcador de texto"/>
          <p:cNvSpPr>
            <a:spLocks noGrp="1"/>
          </p:cNvSpPr>
          <p:nvPr>
            <p:ph type="body" sz="quarter" idx="20"/>
          </p:nvPr>
        </p:nvSpPr>
        <p:spPr>
          <a:xfrm>
            <a:off x="6095206" y="4885398"/>
            <a:ext cx="1864300" cy="1157005"/>
          </a:xfrm>
        </p:spPr>
        <p:txBody>
          <a:bodyPr>
            <a:normAutofit/>
          </a:bodyPr>
          <a:lstStyle/>
          <a:p>
            <a:pPr algn="ctr"/>
            <a:r>
              <a:rPr lang="es-EC" sz="1400" b="1" dirty="0">
                <a:solidFill>
                  <a:schemeClr val="bg2">
                    <a:lumMod val="10000"/>
                  </a:schemeClr>
                </a:solidFill>
                <a:latin typeface="+mj-lt"/>
              </a:rPr>
              <a:t>TEORÍA DE</a:t>
            </a:r>
          </a:p>
          <a:p>
            <a:pPr algn="ctr"/>
            <a:r>
              <a:rPr lang="es-EC" sz="1400" b="1" dirty="0">
                <a:solidFill>
                  <a:schemeClr val="bg2">
                    <a:lumMod val="10000"/>
                  </a:schemeClr>
                </a:solidFill>
                <a:latin typeface="+mj-lt"/>
              </a:rPr>
              <a:t>LA MODERNIZACIÓN </a:t>
            </a:r>
          </a:p>
        </p:txBody>
      </p:sp>
      <p:sp>
        <p:nvSpPr>
          <p:cNvPr id="14" name="13 Marcador de texto"/>
          <p:cNvSpPr>
            <a:spLocks noGrp="1"/>
          </p:cNvSpPr>
          <p:nvPr>
            <p:ph type="body" sz="quarter" idx="21"/>
          </p:nvPr>
        </p:nvSpPr>
        <p:spPr>
          <a:xfrm>
            <a:off x="9695606" y="4861626"/>
            <a:ext cx="1795585" cy="1157005"/>
          </a:xfrm>
        </p:spPr>
        <p:txBody>
          <a:bodyPr>
            <a:normAutofit/>
          </a:bodyPr>
          <a:lstStyle/>
          <a:p>
            <a:pPr marL="0" lvl="3" indent="0" algn="ctr">
              <a:buNone/>
            </a:pPr>
            <a:r>
              <a:rPr lang="es-ES" sz="1400" b="1" dirty="0">
                <a:solidFill>
                  <a:schemeClr val="bg2">
                    <a:lumMod val="10000"/>
                  </a:schemeClr>
                </a:solidFill>
                <a:latin typeface="+mj-lt"/>
              </a:rPr>
              <a:t>TEORÍA DE LAS EXPECTATIVAS DE VROOM</a:t>
            </a:r>
            <a:endParaRPr lang="es-EC" sz="1400" b="1" dirty="0">
              <a:solidFill>
                <a:schemeClr val="bg2">
                  <a:lumMod val="10000"/>
                </a:schemeClr>
              </a:solidFill>
              <a:latin typeface="+mj-lt"/>
            </a:endParaRPr>
          </a:p>
          <a:p>
            <a:pPr algn="ctr"/>
            <a:endParaRPr lang="es-EC" sz="1400" b="1" dirty="0">
              <a:solidFill>
                <a:schemeClr val="bg2">
                  <a:lumMod val="10000"/>
                </a:schemeClr>
              </a:solidFill>
              <a:latin typeface="+mj-lt"/>
            </a:endParaRPr>
          </a:p>
        </p:txBody>
      </p:sp>
      <p:sp>
        <p:nvSpPr>
          <p:cNvPr id="15" name="14 Rectángulo"/>
          <p:cNvSpPr/>
          <p:nvPr/>
        </p:nvSpPr>
        <p:spPr>
          <a:xfrm rot="16200000">
            <a:off x="-575968" y="1819736"/>
            <a:ext cx="1750800" cy="646331"/>
          </a:xfrm>
          <a:prstGeom prst="rect">
            <a:avLst/>
          </a:prstGeom>
        </p:spPr>
        <p:txBody>
          <a:bodyPr wrap="none">
            <a:spAutoFit/>
          </a:bodyPr>
          <a:lstStyle/>
          <a:p>
            <a:pPr algn="ctr"/>
            <a:r>
              <a:rPr lang="es-ES" b="1" dirty="0" smtClean="0">
                <a:solidFill>
                  <a:schemeClr val="bg2">
                    <a:lumMod val="10000"/>
                  </a:schemeClr>
                </a:solidFill>
                <a:latin typeface="+mj-lt"/>
              </a:rPr>
              <a:t>TEORÍAS DE</a:t>
            </a:r>
          </a:p>
          <a:p>
            <a:pPr algn="ctr"/>
            <a:r>
              <a:rPr lang="es-ES" b="1" dirty="0" smtClean="0">
                <a:solidFill>
                  <a:schemeClr val="bg2">
                    <a:lumMod val="10000"/>
                  </a:schemeClr>
                </a:solidFill>
                <a:latin typeface="+mj-lt"/>
              </a:rPr>
              <a:t> CONTENIDO</a:t>
            </a:r>
            <a:endParaRPr lang="es-EC" b="1" dirty="0">
              <a:solidFill>
                <a:schemeClr val="bg2">
                  <a:lumMod val="10000"/>
                </a:schemeClr>
              </a:solidFill>
              <a:latin typeface="+mj-lt"/>
            </a:endParaRPr>
          </a:p>
        </p:txBody>
      </p:sp>
      <p:sp>
        <p:nvSpPr>
          <p:cNvPr id="16" name="15 Rectángulo"/>
          <p:cNvSpPr/>
          <p:nvPr/>
        </p:nvSpPr>
        <p:spPr>
          <a:xfrm rot="16200000">
            <a:off x="-532022" y="4940416"/>
            <a:ext cx="1659429" cy="646331"/>
          </a:xfrm>
          <a:prstGeom prst="rect">
            <a:avLst/>
          </a:prstGeom>
        </p:spPr>
        <p:txBody>
          <a:bodyPr wrap="none">
            <a:spAutoFit/>
          </a:bodyPr>
          <a:lstStyle/>
          <a:p>
            <a:pPr algn="ctr"/>
            <a:r>
              <a:rPr lang="es-ES" b="1" dirty="0" smtClean="0">
                <a:solidFill>
                  <a:schemeClr val="bg2">
                    <a:lumMod val="10000"/>
                  </a:schemeClr>
                </a:solidFill>
                <a:latin typeface="+mj-lt"/>
              </a:rPr>
              <a:t>TEORÍAS DE </a:t>
            </a:r>
          </a:p>
          <a:p>
            <a:pPr algn="ctr"/>
            <a:r>
              <a:rPr lang="es-ES" b="1" dirty="0" smtClean="0">
                <a:solidFill>
                  <a:schemeClr val="bg2">
                    <a:lumMod val="10000"/>
                  </a:schemeClr>
                </a:solidFill>
                <a:latin typeface="+mj-lt"/>
              </a:rPr>
              <a:t>PROCESO</a:t>
            </a:r>
            <a:endParaRPr lang="es-EC" b="1" dirty="0">
              <a:solidFill>
                <a:schemeClr val="bg2">
                  <a:lumMod val="10000"/>
                </a:schemeClr>
              </a:solidFill>
              <a:latin typeface="+mj-lt"/>
            </a:endParaRPr>
          </a:p>
        </p:txBody>
      </p:sp>
      <p:pic>
        <p:nvPicPr>
          <p:cNvPr id="17" name="16 Imagen"/>
          <p:cNvPicPr/>
          <p:nvPr/>
        </p:nvPicPr>
        <p:blipFill>
          <a:blip r:embed="rId3" cstate="print">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766614" y="2177907"/>
            <a:ext cx="1619310" cy="891053"/>
          </a:xfrm>
          <a:prstGeom prst="rect">
            <a:avLst/>
          </a:prstGeom>
          <a:ln>
            <a:solidFill>
              <a:schemeClr val="tx1"/>
            </a:solidFill>
          </a:ln>
        </p:spPr>
      </p:pic>
      <p:sp>
        <p:nvSpPr>
          <p:cNvPr id="19" name="8 Marcador de texto"/>
          <p:cNvSpPr txBox="1">
            <a:spLocks/>
          </p:cNvSpPr>
          <p:nvPr/>
        </p:nvSpPr>
        <p:spPr>
          <a:xfrm>
            <a:off x="763148" y="4792275"/>
            <a:ext cx="1614695" cy="1157005"/>
          </a:xfrm>
          <a:prstGeom prst="rect">
            <a:avLst/>
          </a:prstGeom>
        </p:spPr>
        <p:txBody>
          <a:bodyPr rtlCol="0" anchor="ctr">
            <a:normAutofit fontScale="92500" lnSpcReduction="10000"/>
          </a:bodyPr>
          <a:lstStyle>
            <a:lvl1pPr marL="0" indent="0" algn="r" rtl="0" eaLnBrk="1" fontAlgn="base" hangingPunct="1">
              <a:spcBef>
                <a:spcPct val="20000"/>
              </a:spcBef>
              <a:spcAft>
                <a:spcPct val="0"/>
              </a:spcAft>
              <a:buNone/>
              <a:defRPr sz="1200">
                <a:solidFill>
                  <a:schemeClr val="tx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algn="ctr"/>
            <a:r>
              <a:rPr lang="es-ES" b="1" kern="0" dirty="0" smtClean="0">
                <a:solidFill>
                  <a:schemeClr val="bg2">
                    <a:lumMod val="10000"/>
                  </a:schemeClr>
                </a:solidFill>
                <a:latin typeface="+mj-lt"/>
              </a:rPr>
              <a:t>IDEA FUNDAMENTAL</a:t>
            </a:r>
          </a:p>
          <a:p>
            <a:pPr algn="ctr"/>
            <a:r>
              <a:rPr lang="es-EC" sz="1500" dirty="0" smtClean="0">
                <a:solidFill>
                  <a:schemeClr val="bg2">
                    <a:lumMod val="10000"/>
                  </a:schemeClr>
                </a:solidFill>
                <a:latin typeface="+mj-lt"/>
              </a:rPr>
              <a:t>Las necesidades</a:t>
            </a:r>
          </a:p>
          <a:p>
            <a:pPr algn="ctr"/>
            <a:r>
              <a:rPr lang="es-EC" sz="1500" dirty="0" smtClean="0">
                <a:solidFill>
                  <a:schemeClr val="bg2">
                    <a:lumMod val="10000"/>
                  </a:schemeClr>
                </a:solidFill>
                <a:latin typeface="+mj-lt"/>
              </a:rPr>
              <a:t>están </a:t>
            </a:r>
          </a:p>
          <a:p>
            <a:pPr algn="ctr"/>
            <a:r>
              <a:rPr lang="es-EC" sz="1500" dirty="0" smtClean="0">
                <a:solidFill>
                  <a:schemeClr val="bg2">
                    <a:lumMod val="10000"/>
                  </a:schemeClr>
                </a:solidFill>
                <a:latin typeface="+mj-lt"/>
              </a:rPr>
              <a:t>jerarquizadas</a:t>
            </a:r>
            <a:endParaRPr lang="es-EC" sz="1500" b="1" kern="0" dirty="0">
              <a:solidFill>
                <a:schemeClr val="bg2">
                  <a:lumMod val="10000"/>
                </a:schemeClr>
              </a:solidFill>
              <a:latin typeface="+mj-lt"/>
            </a:endParaRPr>
          </a:p>
        </p:txBody>
      </p:sp>
      <p:sp>
        <p:nvSpPr>
          <p:cNvPr id="20" name="8 Marcador de texto"/>
          <p:cNvSpPr txBox="1">
            <a:spLocks/>
          </p:cNvSpPr>
          <p:nvPr/>
        </p:nvSpPr>
        <p:spPr>
          <a:xfrm>
            <a:off x="2522370" y="1700808"/>
            <a:ext cx="1795585" cy="1157005"/>
          </a:xfrm>
          <a:prstGeom prst="rect">
            <a:avLst/>
          </a:prstGeom>
        </p:spPr>
        <p:txBody>
          <a:bodyPr rtlCol="0">
            <a:normAutofit lnSpcReduction="10000"/>
          </a:bodyPr>
          <a:lstStyle>
            <a:lvl1pPr marL="0" indent="0" algn="r" rtl="0" eaLnBrk="1" fontAlgn="base" hangingPunct="1">
              <a:spcBef>
                <a:spcPct val="20000"/>
              </a:spcBef>
              <a:spcAft>
                <a:spcPct val="0"/>
              </a:spcAft>
              <a:buNone/>
              <a:defRPr sz="1200">
                <a:solidFill>
                  <a:schemeClr val="tx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algn="ctr"/>
            <a:r>
              <a:rPr lang="es-ES" b="1" kern="0" dirty="0" smtClean="0">
                <a:solidFill>
                  <a:schemeClr val="bg2">
                    <a:lumMod val="10000"/>
                  </a:schemeClr>
                </a:solidFill>
                <a:latin typeface="+mj-lt"/>
              </a:rPr>
              <a:t>IDEA FUNDAMENTAL</a:t>
            </a:r>
          </a:p>
          <a:p>
            <a:pPr algn="ctr"/>
            <a:r>
              <a:rPr lang="es-EC" sz="1300" dirty="0" smtClean="0">
                <a:solidFill>
                  <a:schemeClr val="bg2">
                    <a:lumMod val="10000"/>
                  </a:schemeClr>
                </a:solidFill>
                <a:latin typeface="+mj-lt"/>
              </a:rPr>
              <a:t>Cuando</a:t>
            </a:r>
          </a:p>
          <a:p>
            <a:pPr algn="ctr"/>
            <a:r>
              <a:rPr lang="es-EC" sz="1300" dirty="0" smtClean="0">
                <a:solidFill>
                  <a:schemeClr val="bg2">
                    <a:lumMod val="10000"/>
                  </a:schemeClr>
                </a:solidFill>
                <a:latin typeface="+mj-lt"/>
              </a:rPr>
              <a:t>los ejecutivos lo</a:t>
            </a:r>
          </a:p>
          <a:p>
            <a:pPr algn="ctr"/>
            <a:r>
              <a:rPr lang="es-EC" sz="1300" dirty="0" smtClean="0">
                <a:solidFill>
                  <a:schemeClr val="bg2">
                    <a:lumMod val="10000"/>
                  </a:schemeClr>
                </a:solidFill>
                <a:latin typeface="+mj-lt"/>
              </a:rPr>
              <a:t> ven necesario</a:t>
            </a:r>
            <a:endParaRPr lang="es-EC" sz="1300" b="1" kern="0" dirty="0">
              <a:solidFill>
                <a:schemeClr val="bg2">
                  <a:lumMod val="10000"/>
                </a:schemeClr>
              </a:solidFill>
              <a:latin typeface="+mj-lt"/>
            </a:endParaRPr>
          </a:p>
        </p:txBody>
      </p:sp>
      <p:sp>
        <p:nvSpPr>
          <p:cNvPr id="21" name="8 Marcador de texto"/>
          <p:cNvSpPr txBox="1">
            <a:spLocks/>
          </p:cNvSpPr>
          <p:nvPr/>
        </p:nvSpPr>
        <p:spPr>
          <a:xfrm>
            <a:off x="4367014" y="4835520"/>
            <a:ext cx="1656184" cy="1041752"/>
          </a:xfrm>
          <a:prstGeom prst="rect">
            <a:avLst/>
          </a:prstGeom>
        </p:spPr>
        <p:txBody>
          <a:bodyPr rtlCol="0">
            <a:normAutofit fontScale="92500" lnSpcReduction="20000"/>
          </a:bodyPr>
          <a:lstStyle>
            <a:lvl1pPr marL="0" indent="0" algn="r" rtl="0" eaLnBrk="1" fontAlgn="base" hangingPunct="1">
              <a:spcBef>
                <a:spcPct val="20000"/>
              </a:spcBef>
              <a:spcAft>
                <a:spcPct val="0"/>
              </a:spcAft>
              <a:buNone/>
              <a:defRPr sz="1200">
                <a:solidFill>
                  <a:schemeClr val="tx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algn="ctr"/>
            <a:r>
              <a:rPr lang="es-ES" b="1" kern="0" dirty="0" smtClean="0">
                <a:solidFill>
                  <a:schemeClr val="bg2">
                    <a:lumMod val="10000"/>
                  </a:schemeClr>
                </a:solidFill>
                <a:latin typeface="+mj-lt"/>
              </a:rPr>
              <a:t>IDEA FUNDAMENTAL</a:t>
            </a:r>
          </a:p>
          <a:p>
            <a:pPr algn="ctr"/>
            <a:r>
              <a:rPr lang="es-EC" sz="1500" dirty="0">
                <a:solidFill>
                  <a:schemeClr val="bg2">
                    <a:lumMod val="10000"/>
                  </a:schemeClr>
                </a:solidFill>
                <a:latin typeface="+mj-lt"/>
              </a:rPr>
              <a:t>Factores </a:t>
            </a:r>
            <a:endParaRPr lang="es-EC" sz="1500" dirty="0" smtClean="0">
              <a:solidFill>
                <a:schemeClr val="bg2">
                  <a:lumMod val="10000"/>
                </a:schemeClr>
              </a:solidFill>
              <a:latin typeface="+mj-lt"/>
            </a:endParaRPr>
          </a:p>
          <a:p>
            <a:pPr algn="ctr"/>
            <a:r>
              <a:rPr lang="es-EC" sz="1500" dirty="0" smtClean="0">
                <a:solidFill>
                  <a:schemeClr val="bg2">
                    <a:lumMod val="10000"/>
                  </a:schemeClr>
                </a:solidFill>
                <a:latin typeface="+mj-lt"/>
              </a:rPr>
              <a:t>motivadores </a:t>
            </a:r>
            <a:r>
              <a:rPr lang="es-EC" sz="1500" dirty="0">
                <a:solidFill>
                  <a:schemeClr val="bg2">
                    <a:lumMod val="10000"/>
                  </a:schemeClr>
                </a:solidFill>
                <a:latin typeface="+mj-lt"/>
              </a:rPr>
              <a:t>e higiénicos</a:t>
            </a:r>
            <a:endParaRPr lang="es-EC" sz="1500" b="1" kern="0" dirty="0">
              <a:solidFill>
                <a:schemeClr val="bg2">
                  <a:lumMod val="10000"/>
                </a:schemeClr>
              </a:solidFill>
              <a:latin typeface="+mj-lt"/>
            </a:endParaRPr>
          </a:p>
        </p:txBody>
      </p:sp>
      <p:sp>
        <p:nvSpPr>
          <p:cNvPr id="22" name="8 Marcador de texto"/>
          <p:cNvSpPr txBox="1">
            <a:spLocks/>
          </p:cNvSpPr>
          <p:nvPr/>
        </p:nvSpPr>
        <p:spPr>
          <a:xfrm>
            <a:off x="6099822" y="1695931"/>
            <a:ext cx="1619390" cy="1157005"/>
          </a:xfrm>
          <a:prstGeom prst="rect">
            <a:avLst/>
          </a:prstGeom>
        </p:spPr>
        <p:txBody>
          <a:bodyPr rtlCol="0">
            <a:normAutofit fontScale="92500" lnSpcReduction="20000"/>
          </a:bodyPr>
          <a:lstStyle>
            <a:lvl1pPr marL="0" indent="0" algn="r" rtl="0" eaLnBrk="1" fontAlgn="base" hangingPunct="1">
              <a:spcBef>
                <a:spcPct val="20000"/>
              </a:spcBef>
              <a:spcAft>
                <a:spcPct val="0"/>
              </a:spcAft>
              <a:buNone/>
              <a:defRPr sz="1200">
                <a:solidFill>
                  <a:schemeClr val="tx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algn="ctr"/>
            <a:r>
              <a:rPr lang="es-ES" b="1" kern="0" dirty="0" smtClean="0">
                <a:solidFill>
                  <a:schemeClr val="bg2">
                    <a:lumMod val="10000"/>
                  </a:schemeClr>
                </a:solidFill>
                <a:latin typeface="+mj-lt"/>
              </a:rPr>
              <a:t>IDEA FUNDAMENTAL</a:t>
            </a:r>
          </a:p>
          <a:p>
            <a:pPr algn="ctr"/>
            <a:r>
              <a:rPr lang="es-EC" sz="1400" dirty="0" smtClean="0">
                <a:solidFill>
                  <a:schemeClr val="bg2">
                    <a:lumMod val="10000"/>
                  </a:schemeClr>
                </a:solidFill>
                <a:latin typeface="+mj-lt"/>
              </a:rPr>
              <a:t>Empresas más </a:t>
            </a:r>
            <a:r>
              <a:rPr lang="es-EC" sz="1400" dirty="0">
                <a:solidFill>
                  <a:schemeClr val="bg2">
                    <a:lumMod val="10000"/>
                  </a:schemeClr>
                </a:solidFill>
                <a:latin typeface="+mj-lt"/>
              </a:rPr>
              <a:t>productivas </a:t>
            </a:r>
            <a:r>
              <a:rPr lang="es-EC" sz="1400" dirty="0" smtClean="0">
                <a:solidFill>
                  <a:schemeClr val="bg2">
                    <a:lumMod val="10000"/>
                  </a:schemeClr>
                </a:solidFill>
                <a:latin typeface="+mj-lt"/>
              </a:rPr>
              <a:t>– Tecnología y </a:t>
            </a:r>
          </a:p>
          <a:p>
            <a:pPr algn="ctr"/>
            <a:r>
              <a:rPr lang="es-EC" sz="1400" dirty="0" smtClean="0">
                <a:solidFill>
                  <a:schemeClr val="bg2">
                    <a:lumMod val="10000"/>
                  </a:schemeClr>
                </a:solidFill>
                <a:latin typeface="+mj-lt"/>
              </a:rPr>
              <a:t>Motivación </a:t>
            </a:r>
            <a:endParaRPr lang="es-EC" sz="1400" b="1" kern="0" dirty="0">
              <a:solidFill>
                <a:schemeClr val="bg2">
                  <a:lumMod val="10000"/>
                </a:schemeClr>
              </a:solidFill>
              <a:latin typeface="+mj-lt"/>
            </a:endParaRPr>
          </a:p>
        </p:txBody>
      </p:sp>
      <p:sp>
        <p:nvSpPr>
          <p:cNvPr id="23" name="8 Marcador de texto"/>
          <p:cNvSpPr txBox="1">
            <a:spLocks/>
          </p:cNvSpPr>
          <p:nvPr/>
        </p:nvSpPr>
        <p:spPr>
          <a:xfrm>
            <a:off x="9700221" y="1700808"/>
            <a:ext cx="1795585" cy="1157005"/>
          </a:xfrm>
          <a:prstGeom prst="rect">
            <a:avLst/>
          </a:prstGeom>
        </p:spPr>
        <p:txBody>
          <a:bodyPr rtlCol="0">
            <a:normAutofit lnSpcReduction="10000"/>
          </a:bodyPr>
          <a:lstStyle>
            <a:lvl1pPr marL="0" indent="0" algn="r" rtl="0" eaLnBrk="1" fontAlgn="base" hangingPunct="1">
              <a:spcBef>
                <a:spcPct val="20000"/>
              </a:spcBef>
              <a:spcAft>
                <a:spcPct val="0"/>
              </a:spcAft>
              <a:buNone/>
              <a:defRPr sz="1200">
                <a:solidFill>
                  <a:schemeClr val="tx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algn="ctr"/>
            <a:r>
              <a:rPr lang="es-ES" b="1" kern="0" dirty="0" smtClean="0">
                <a:solidFill>
                  <a:schemeClr val="bg2">
                    <a:lumMod val="10000"/>
                  </a:schemeClr>
                </a:solidFill>
                <a:latin typeface="+mj-lt"/>
              </a:rPr>
              <a:t>IDEA FUNDAMENTAL</a:t>
            </a:r>
          </a:p>
          <a:p>
            <a:pPr algn="ctr"/>
            <a:r>
              <a:rPr lang="es-EC" sz="1400" kern="0" dirty="0" smtClean="0">
                <a:solidFill>
                  <a:schemeClr val="bg2">
                    <a:lumMod val="10000"/>
                  </a:schemeClr>
                </a:solidFill>
                <a:latin typeface="+mj-lt"/>
              </a:rPr>
              <a:t>Instrumentalidad, </a:t>
            </a:r>
          </a:p>
          <a:p>
            <a:pPr algn="ctr"/>
            <a:r>
              <a:rPr lang="es-EC" sz="1400" kern="0" dirty="0" smtClean="0">
                <a:solidFill>
                  <a:schemeClr val="bg2">
                    <a:lumMod val="10000"/>
                  </a:schemeClr>
                </a:solidFill>
                <a:latin typeface="+mj-lt"/>
              </a:rPr>
              <a:t>Expectativa </a:t>
            </a:r>
          </a:p>
          <a:p>
            <a:pPr algn="ctr"/>
            <a:r>
              <a:rPr lang="es-EC" sz="1400" kern="0" dirty="0" smtClean="0">
                <a:solidFill>
                  <a:schemeClr val="bg2">
                    <a:lumMod val="10000"/>
                  </a:schemeClr>
                </a:solidFill>
                <a:latin typeface="+mj-lt"/>
              </a:rPr>
              <a:t> </a:t>
            </a:r>
            <a:r>
              <a:rPr lang="es-EC" sz="1400" kern="0" dirty="0">
                <a:solidFill>
                  <a:schemeClr val="bg2">
                    <a:lumMod val="10000"/>
                  </a:schemeClr>
                </a:solidFill>
                <a:latin typeface="+mj-lt"/>
              </a:rPr>
              <a:t>Valencia</a:t>
            </a:r>
          </a:p>
        </p:txBody>
      </p:sp>
      <p:sp>
        <p:nvSpPr>
          <p:cNvPr id="24" name="8 Marcador de texto"/>
          <p:cNvSpPr txBox="1">
            <a:spLocks/>
          </p:cNvSpPr>
          <p:nvPr/>
        </p:nvSpPr>
        <p:spPr>
          <a:xfrm>
            <a:off x="7876941" y="4792275"/>
            <a:ext cx="1795585" cy="1157005"/>
          </a:xfrm>
          <a:prstGeom prst="rect">
            <a:avLst/>
          </a:prstGeom>
        </p:spPr>
        <p:txBody>
          <a:bodyPr rtlCol="0">
            <a:normAutofit lnSpcReduction="10000"/>
          </a:bodyPr>
          <a:lstStyle>
            <a:lvl1pPr marL="0" indent="0" algn="r" rtl="0" eaLnBrk="1" fontAlgn="base" hangingPunct="1">
              <a:spcBef>
                <a:spcPct val="20000"/>
              </a:spcBef>
              <a:spcAft>
                <a:spcPct val="0"/>
              </a:spcAft>
              <a:buNone/>
              <a:defRPr sz="1200">
                <a:solidFill>
                  <a:schemeClr val="tx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algn="ctr"/>
            <a:r>
              <a:rPr lang="es-ES" b="1" kern="0" dirty="0" smtClean="0">
                <a:solidFill>
                  <a:schemeClr val="bg2">
                    <a:lumMod val="10000"/>
                  </a:schemeClr>
                </a:solidFill>
                <a:latin typeface="+mj-lt"/>
              </a:rPr>
              <a:t>IDEA FUNDAMENTAL</a:t>
            </a:r>
          </a:p>
          <a:p>
            <a:pPr algn="ctr"/>
            <a:r>
              <a:rPr lang="es-EC" sz="1500" dirty="0">
                <a:solidFill>
                  <a:schemeClr val="bg2">
                    <a:lumMod val="10000"/>
                  </a:schemeClr>
                </a:solidFill>
                <a:latin typeface="+mj-lt"/>
              </a:rPr>
              <a:t>Las necesidades </a:t>
            </a:r>
            <a:r>
              <a:rPr lang="es-EC" sz="1500" dirty="0" smtClean="0">
                <a:solidFill>
                  <a:schemeClr val="bg2">
                    <a:lumMod val="10000"/>
                  </a:schemeClr>
                </a:solidFill>
                <a:latin typeface="+mj-lt"/>
              </a:rPr>
              <a:t>sociales</a:t>
            </a:r>
          </a:p>
          <a:p>
            <a:pPr algn="ctr"/>
            <a:r>
              <a:rPr lang="es-EC" sz="1500" dirty="0" smtClean="0">
                <a:solidFill>
                  <a:schemeClr val="bg2">
                    <a:lumMod val="10000"/>
                  </a:schemeClr>
                </a:solidFill>
                <a:latin typeface="+mj-lt"/>
              </a:rPr>
              <a:t> </a:t>
            </a:r>
            <a:r>
              <a:rPr lang="es-EC" sz="1500" dirty="0">
                <a:solidFill>
                  <a:schemeClr val="bg2">
                    <a:lumMod val="10000"/>
                  </a:schemeClr>
                </a:solidFill>
                <a:latin typeface="+mj-lt"/>
              </a:rPr>
              <a:t>motivan</a:t>
            </a:r>
            <a:endParaRPr lang="es-EC" sz="1500" b="1" kern="0" dirty="0">
              <a:solidFill>
                <a:schemeClr val="bg2">
                  <a:lumMod val="10000"/>
                </a:schemeClr>
              </a:solidFill>
              <a:latin typeface="+mj-lt"/>
            </a:endParaRPr>
          </a:p>
        </p:txBody>
      </p:sp>
      <p:sp>
        <p:nvSpPr>
          <p:cNvPr id="25" name="CuadroTexto 24"/>
          <p:cNvSpPr txBox="1"/>
          <p:nvPr/>
        </p:nvSpPr>
        <p:spPr>
          <a:xfrm>
            <a:off x="440767" y="544334"/>
            <a:ext cx="951276" cy="562630"/>
          </a:xfrm>
          <a:prstGeom prst="flowChartTerminator">
            <a:avLst/>
          </a:prstGeom>
          <a:solidFill>
            <a:schemeClr val="accent4">
              <a:lumMod val="50000"/>
            </a:schemeClr>
          </a:solidFill>
          <a:ln>
            <a:solidFill>
              <a:schemeClr val="accent4">
                <a:lumMod val="50000"/>
              </a:schemeClr>
            </a:solidFill>
          </a:ln>
        </p:spPr>
        <p:txBody>
          <a:bodyPr wrap="square" rtlCol="0">
            <a:spAutoFit/>
          </a:bodyPr>
          <a:lstStyle/>
          <a:p>
            <a:endParaRPr lang="es-EC" sz="2000" b="1" dirty="0">
              <a:solidFill>
                <a:schemeClr val="bg2">
                  <a:lumMod val="10000"/>
                </a:schemeClr>
              </a:solidFill>
              <a:latin typeface="Garamond" panose="02020404030301010803" pitchFamily="18" charset="0"/>
            </a:endParaRPr>
          </a:p>
        </p:txBody>
      </p:sp>
      <p:sp>
        <p:nvSpPr>
          <p:cNvPr id="26" name="CuadroTexto 25"/>
          <p:cNvSpPr txBox="1"/>
          <p:nvPr/>
        </p:nvSpPr>
        <p:spPr>
          <a:xfrm>
            <a:off x="1126654" y="604312"/>
            <a:ext cx="2592288" cy="442674"/>
          </a:xfrm>
          <a:prstGeom prst="flowChartAlternateProcess">
            <a:avLst/>
          </a:prstGeom>
          <a:solidFill>
            <a:schemeClr val="tx2"/>
          </a:solidFill>
        </p:spPr>
        <p:txBody>
          <a:bodyPr wrap="square" rtlCol="0">
            <a:spAutoFit/>
          </a:bodyPr>
          <a:lstStyle/>
          <a:p>
            <a:r>
              <a:rPr lang="es-EC" sz="2000" b="1" dirty="0" smtClean="0">
                <a:solidFill>
                  <a:schemeClr val="bg1"/>
                </a:solidFill>
                <a:latin typeface="Garamond" panose="02020404030301010803" pitchFamily="18" charset="0"/>
              </a:rPr>
              <a:t>MARCO TEÓRICO</a:t>
            </a:r>
            <a:endParaRPr lang="es-EC" sz="20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642730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914299868"/>
              </p:ext>
            </p:extLst>
          </p:nvPr>
        </p:nvGraphicFramePr>
        <p:xfrm>
          <a:off x="1644874" y="1412776"/>
          <a:ext cx="3935925"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4295006" y="584564"/>
            <a:ext cx="7636867" cy="523220"/>
          </a:xfrm>
          <a:prstGeom prst="rect">
            <a:avLst/>
          </a:prstGeom>
          <a:noFill/>
          <a:ln>
            <a:solidFill>
              <a:schemeClr val="bg1"/>
            </a:solidFill>
          </a:ln>
        </p:spPr>
        <p:txBody>
          <a:bodyPr wrap="square" rtlCol="0">
            <a:spAutoFit/>
          </a:bodyPr>
          <a:lstStyle/>
          <a:p>
            <a:pPr algn="r"/>
            <a:r>
              <a:rPr lang="es-EC" sz="2800" dirty="0">
                <a:ln w="0"/>
                <a:solidFill>
                  <a:schemeClr val="bg2">
                    <a:lumMod val="10000"/>
                  </a:schemeClr>
                </a:solidFill>
                <a:effectLst>
                  <a:outerShdw blurRad="38100" dist="19050" dir="2700000" algn="tl" rotWithShape="0">
                    <a:schemeClr val="dk1">
                      <a:alpha val="40000"/>
                    </a:schemeClr>
                  </a:outerShdw>
                </a:effectLst>
              </a:rPr>
              <a:t>TEORÍA DE LAS EXPECTATIVAS DE </a:t>
            </a:r>
            <a:r>
              <a:rPr lang="es-EC" sz="2800" dirty="0" smtClean="0">
                <a:ln w="0"/>
                <a:solidFill>
                  <a:schemeClr val="bg2">
                    <a:lumMod val="10000"/>
                  </a:schemeClr>
                </a:solidFill>
                <a:effectLst>
                  <a:outerShdw blurRad="38100" dist="19050" dir="2700000" algn="tl" rotWithShape="0">
                    <a:schemeClr val="dk1">
                      <a:alpha val="40000"/>
                    </a:schemeClr>
                  </a:outerShdw>
                </a:effectLst>
              </a:rPr>
              <a:t>VROOM</a:t>
            </a:r>
            <a:endParaRPr lang="es-EC" sz="2800" dirty="0">
              <a:ln w="0"/>
              <a:solidFill>
                <a:schemeClr val="bg2">
                  <a:lumMod val="10000"/>
                </a:schemeClr>
              </a:solidFill>
              <a:effectLst>
                <a:outerShdw blurRad="38100" dist="19050" dir="2700000" algn="tl" rotWithShape="0">
                  <a:schemeClr val="dk1">
                    <a:alpha val="40000"/>
                  </a:schemeClr>
                </a:outerShdw>
              </a:effectLst>
            </a:endParaRPr>
          </a:p>
        </p:txBody>
      </p:sp>
      <p:sp>
        <p:nvSpPr>
          <p:cNvPr id="7" name="6 Flecha curvada hacia arriba"/>
          <p:cNvSpPr/>
          <p:nvPr/>
        </p:nvSpPr>
        <p:spPr>
          <a:xfrm rot="11715521">
            <a:off x="3545537" y="1315925"/>
            <a:ext cx="4703910" cy="64807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8" name="7 Flecha curvada hacia abajo"/>
          <p:cNvSpPr/>
          <p:nvPr/>
        </p:nvSpPr>
        <p:spPr>
          <a:xfrm rot="9386837">
            <a:off x="3868301" y="4997613"/>
            <a:ext cx="5087903" cy="5760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9" name="8 Rectángulo redondeado"/>
          <p:cNvSpPr/>
          <p:nvPr/>
        </p:nvSpPr>
        <p:spPr>
          <a:xfrm>
            <a:off x="6412253" y="2422871"/>
            <a:ext cx="3935925" cy="20882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b="1" dirty="0" smtClean="0">
                <a:solidFill>
                  <a:schemeClr val="bg2">
                    <a:lumMod val="10000"/>
                  </a:schemeClr>
                </a:solidFill>
                <a:latin typeface="+mj-lt"/>
              </a:rPr>
              <a:t>Los </a:t>
            </a:r>
            <a:r>
              <a:rPr lang="es-ES" sz="1600" b="1" dirty="0">
                <a:solidFill>
                  <a:schemeClr val="bg2">
                    <a:lumMod val="10000"/>
                  </a:schemeClr>
                </a:solidFill>
                <a:latin typeface="+mj-lt"/>
              </a:rPr>
              <a:t>individuos se sienten motivados a realizar algo, </a:t>
            </a:r>
            <a:endParaRPr lang="es-ES" sz="1600" b="1" dirty="0" smtClean="0">
              <a:solidFill>
                <a:schemeClr val="bg2">
                  <a:lumMod val="10000"/>
                </a:schemeClr>
              </a:solidFill>
              <a:latin typeface="+mj-lt"/>
            </a:endParaRPr>
          </a:p>
          <a:p>
            <a:pPr algn="ctr"/>
            <a:r>
              <a:rPr lang="es-ES" sz="1600" b="1" dirty="0" smtClean="0">
                <a:solidFill>
                  <a:schemeClr val="bg2">
                    <a:lumMod val="10000"/>
                  </a:schemeClr>
                </a:solidFill>
                <a:latin typeface="+mj-lt"/>
              </a:rPr>
              <a:t>si </a:t>
            </a:r>
            <a:r>
              <a:rPr lang="es-ES" sz="1600" b="1" dirty="0">
                <a:solidFill>
                  <a:schemeClr val="bg2">
                    <a:lumMod val="10000"/>
                  </a:schemeClr>
                </a:solidFill>
                <a:latin typeface="+mj-lt"/>
              </a:rPr>
              <a:t>ese “algo” representa como resultado del esfuerzo </a:t>
            </a:r>
            <a:r>
              <a:rPr lang="es-ES" sz="1600" b="1" dirty="0" smtClean="0">
                <a:solidFill>
                  <a:schemeClr val="bg2">
                    <a:lumMod val="10000"/>
                  </a:schemeClr>
                </a:solidFill>
                <a:latin typeface="+mj-lt"/>
              </a:rPr>
              <a:t>algún valor.</a:t>
            </a:r>
            <a:endParaRPr lang="es-EC" sz="1700" b="1" dirty="0">
              <a:solidFill>
                <a:schemeClr val="bg2">
                  <a:lumMod val="10000"/>
                </a:schemeClr>
              </a:solidFill>
              <a:latin typeface="+mj-lt"/>
              <a:cs typeface="Times New Roman" panose="02020603050405020304" pitchFamily="18" charset="0"/>
            </a:endParaRPr>
          </a:p>
        </p:txBody>
      </p:sp>
      <p:grpSp>
        <p:nvGrpSpPr>
          <p:cNvPr id="11" name="Google Shape;444;p39"/>
          <p:cNvGrpSpPr/>
          <p:nvPr/>
        </p:nvGrpSpPr>
        <p:grpSpPr>
          <a:xfrm>
            <a:off x="9983638" y="1530535"/>
            <a:ext cx="1195994" cy="2258505"/>
            <a:chOff x="3386850" y="2264625"/>
            <a:chExt cx="203950" cy="509250"/>
          </a:xfrm>
          <a:solidFill>
            <a:srgbClr val="74B5E0"/>
          </a:solidFill>
        </p:grpSpPr>
        <p:sp>
          <p:nvSpPr>
            <p:cNvPr id="12" name="Google Shape;445;p39"/>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60000"/>
                    <a:lumOff val="40000"/>
                  </a:schemeClr>
                </a:solidFill>
              </a:endParaRPr>
            </a:p>
          </p:txBody>
        </p:sp>
        <p:sp>
          <p:nvSpPr>
            <p:cNvPr id="13" name="Google Shape;446;p39"/>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60000"/>
                    <a:lumOff val="40000"/>
                  </a:schemeClr>
                </a:solidFill>
              </a:endParaRPr>
            </a:p>
          </p:txBody>
        </p:sp>
      </p:grpSp>
      <p:sp>
        <p:nvSpPr>
          <p:cNvPr id="10" name="9 Rectángulo"/>
          <p:cNvSpPr/>
          <p:nvPr/>
        </p:nvSpPr>
        <p:spPr>
          <a:xfrm>
            <a:off x="4510022" y="1412776"/>
            <a:ext cx="2184893" cy="923330"/>
          </a:xfrm>
          <a:prstGeom prst="rect">
            <a:avLst/>
          </a:prstGeom>
        </p:spPr>
        <p:txBody>
          <a:bodyPr wrap="none">
            <a:spAutoFit/>
          </a:bodyPr>
          <a:lstStyle/>
          <a:p>
            <a:r>
              <a:rPr lang="es-ES" b="1" i="1" dirty="0">
                <a:solidFill>
                  <a:srgbClr val="080808"/>
                </a:solidFill>
                <a:latin typeface="+mj-lt"/>
                <a:cs typeface="Times New Roman" panose="02020603050405020304" pitchFamily="18" charset="0"/>
              </a:rPr>
              <a:t>Valencia </a:t>
            </a:r>
          </a:p>
          <a:p>
            <a:r>
              <a:rPr lang="es-ES" b="1" i="1" dirty="0">
                <a:solidFill>
                  <a:srgbClr val="080808"/>
                </a:solidFill>
                <a:latin typeface="+mj-lt"/>
                <a:cs typeface="Times New Roman" panose="02020603050405020304" pitchFamily="18" charset="0"/>
              </a:rPr>
              <a:t> </a:t>
            </a:r>
            <a:r>
              <a:rPr lang="es-ES" b="1" i="1" dirty="0" smtClean="0">
                <a:solidFill>
                  <a:srgbClr val="080808"/>
                </a:solidFill>
                <a:latin typeface="+mj-lt"/>
                <a:cs typeface="Times New Roman" panose="02020603050405020304" pitchFamily="18" charset="0"/>
              </a:rPr>
              <a:t> Expectativa </a:t>
            </a:r>
            <a:endParaRPr lang="es-ES" b="1" dirty="0">
              <a:solidFill>
                <a:srgbClr val="080808"/>
              </a:solidFill>
              <a:latin typeface="+mj-lt"/>
              <a:cs typeface="Times New Roman" panose="02020603050405020304" pitchFamily="18" charset="0"/>
            </a:endParaRPr>
          </a:p>
          <a:p>
            <a:r>
              <a:rPr lang="es-ES" b="1" i="1" dirty="0" smtClean="0">
                <a:solidFill>
                  <a:srgbClr val="080808"/>
                </a:solidFill>
                <a:latin typeface="+mj-lt"/>
                <a:cs typeface="Times New Roman" panose="02020603050405020304" pitchFamily="18" charset="0"/>
              </a:rPr>
              <a:t>     Instrumentalidad</a:t>
            </a:r>
            <a:endParaRPr lang="es-EC" b="1" dirty="0">
              <a:solidFill>
                <a:srgbClr val="080808"/>
              </a:solidFill>
              <a:latin typeface="+mj-lt"/>
              <a:cs typeface="Times New Roman" panose="02020603050405020304" pitchFamily="18" charset="0"/>
            </a:endParaRPr>
          </a:p>
        </p:txBody>
      </p:sp>
      <p:sp>
        <p:nvSpPr>
          <p:cNvPr id="16" name="15 Rectángulo"/>
          <p:cNvSpPr/>
          <p:nvPr/>
        </p:nvSpPr>
        <p:spPr>
          <a:xfrm>
            <a:off x="622598" y="3668384"/>
            <a:ext cx="1858202" cy="646331"/>
          </a:xfrm>
          <a:prstGeom prst="rect">
            <a:avLst/>
          </a:prstGeom>
        </p:spPr>
        <p:txBody>
          <a:bodyPr wrap="none">
            <a:spAutoFit/>
          </a:bodyPr>
          <a:lstStyle/>
          <a:p>
            <a:pPr lvl="0" algn="ctr"/>
            <a:r>
              <a:rPr lang="es-EC" b="1" dirty="0" smtClean="0">
                <a:solidFill>
                  <a:srgbClr val="16A085"/>
                </a:solidFill>
                <a:latin typeface="+mj-lt"/>
                <a:cs typeface="Times New Roman" panose="02020603050405020304" pitchFamily="18" charset="0"/>
              </a:rPr>
              <a:t>DESARROLLO </a:t>
            </a:r>
          </a:p>
          <a:p>
            <a:pPr lvl="0" algn="ctr"/>
            <a:r>
              <a:rPr lang="es-EC" b="1" dirty="0" smtClean="0">
                <a:solidFill>
                  <a:srgbClr val="16A085"/>
                </a:solidFill>
                <a:latin typeface="+mj-lt"/>
                <a:cs typeface="Times New Roman" panose="02020603050405020304" pitchFamily="18" charset="0"/>
              </a:rPr>
              <a:t>PRODUCTIVO</a:t>
            </a:r>
            <a:r>
              <a:rPr lang="es-EC" dirty="0" smtClean="0">
                <a:solidFill>
                  <a:srgbClr val="16A085"/>
                </a:solidFill>
                <a:latin typeface="+mj-lt"/>
                <a:cs typeface="Times New Roman" panose="02020603050405020304" pitchFamily="18" charset="0"/>
              </a:rPr>
              <a:t> </a:t>
            </a:r>
            <a:endParaRPr lang="es-EC" dirty="0">
              <a:solidFill>
                <a:srgbClr val="16A085"/>
              </a:solidFill>
              <a:latin typeface="+mj-lt"/>
              <a:cs typeface="Times New Roman" panose="02020603050405020304" pitchFamily="18" charset="0"/>
            </a:endParaRPr>
          </a:p>
        </p:txBody>
      </p:sp>
      <p:sp>
        <p:nvSpPr>
          <p:cNvPr id="19" name="18 Rectángulo"/>
          <p:cNvSpPr/>
          <p:nvPr/>
        </p:nvSpPr>
        <p:spPr>
          <a:xfrm>
            <a:off x="1045604" y="4962479"/>
            <a:ext cx="1732269" cy="369332"/>
          </a:xfrm>
          <a:prstGeom prst="rect">
            <a:avLst/>
          </a:prstGeom>
        </p:spPr>
        <p:txBody>
          <a:bodyPr wrap="none">
            <a:spAutoFit/>
          </a:bodyPr>
          <a:lstStyle/>
          <a:p>
            <a:pPr lvl="0" algn="ctr"/>
            <a:r>
              <a:rPr lang="es-EC" b="1" dirty="0" smtClean="0">
                <a:solidFill>
                  <a:srgbClr val="16A085"/>
                </a:solidFill>
                <a:latin typeface="+mj-lt"/>
                <a:cs typeface="Times New Roman" panose="02020603050405020304" pitchFamily="18" charset="0"/>
              </a:rPr>
              <a:t>MOTIVACIÓN</a:t>
            </a:r>
            <a:endParaRPr lang="es-EC" dirty="0">
              <a:solidFill>
                <a:srgbClr val="16A085"/>
              </a:solidFill>
              <a:latin typeface="+mj-lt"/>
              <a:cs typeface="Times New Roman" panose="02020603050405020304" pitchFamily="18" charset="0"/>
            </a:endParaRPr>
          </a:p>
        </p:txBody>
      </p:sp>
    </p:spTree>
    <p:extLst>
      <p:ext uri="{BB962C8B-B14F-4D97-AF65-F5344CB8AC3E}">
        <p14:creationId xmlns:p14="http://schemas.microsoft.com/office/powerpoint/2010/main" val="4259450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468;p39"/>
          <p:cNvGrpSpPr/>
          <p:nvPr/>
        </p:nvGrpSpPr>
        <p:grpSpPr>
          <a:xfrm>
            <a:off x="1449559" y="1440564"/>
            <a:ext cx="2052191" cy="1824445"/>
            <a:chOff x="2583325" y="2972875"/>
            <a:chExt cx="462850" cy="445750"/>
          </a:xfrm>
        </p:grpSpPr>
        <p:sp>
          <p:nvSpPr>
            <p:cNvPr id="3" name="Google Shape;469;p39"/>
            <p:cNvSpPr/>
            <p:nvPr/>
          </p:nvSpPr>
          <p:spPr>
            <a:xfrm>
              <a:off x="2701775" y="3323350"/>
              <a:ext cx="225950" cy="95275"/>
            </a:xfrm>
            <a:custGeom>
              <a:avLst/>
              <a:gdLst/>
              <a:ahLst/>
              <a:cxnLst/>
              <a:rect l="l" t="t" r="r" b="b"/>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Google Shape;470;p39"/>
            <p:cNvSpPr/>
            <p:nvPr/>
          </p:nvSpPr>
          <p:spPr>
            <a:xfrm>
              <a:off x="2583325" y="2972875"/>
              <a:ext cx="462850" cy="337075"/>
            </a:xfrm>
            <a:custGeom>
              <a:avLst/>
              <a:gdLst/>
              <a:ahLst/>
              <a:cxnLst/>
              <a:rect l="l" t="t" r="r" b="b"/>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 name="Google Shape;468;p39"/>
          <p:cNvGrpSpPr/>
          <p:nvPr/>
        </p:nvGrpSpPr>
        <p:grpSpPr>
          <a:xfrm>
            <a:off x="7751390" y="874508"/>
            <a:ext cx="2016224" cy="1915826"/>
            <a:chOff x="2583325" y="2972875"/>
            <a:chExt cx="462850" cy="445750"/>
          </a:xfrm>
        </p:grpSpPr>
        <p:sp>
          <p:nvSpPr>
            <p:cNvPr id="6" name="Google Shape;469;p39"/>
            <p:cNvSpPr/>
            <p:nvPr/>
          </p:nvSpPr>
          <p:spPr>
            <a:xfrm>
              <a:off x="2701775" y="3323350"/>
              <a:ext cx="225950" cy="95275"/>
            </a:xfrm>
            <a:custGeom>
              <a:avLst/>
              <a:gdLst/>
              <a:ahLst/>
              <a:cxnLst/>
              <a:rect l="l" t="t" r="r" b="b"/>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470;p39"/>
            <p:cNvSpPr/>
            <p:nvPr/>
          </p:nvSpPr>
          <p:spPr>
            <a:xfrm>
              <a:off x="2583325" y="2972875"/>
              <a:ext cx="462850" cy="337075"/>
            </a:xfrm>
            <a:custGeom>
              <a:avLst/>
              <a:gdLst/>
              <a:ahLst/>
              <a:cxnLst/>
              <a:rect l="l" t="t" r="r" b="b"/>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 name="Google Shape;374;p39"/>
          <p:cNvGrpSpPr/>
          <p:nvPr/>
        </p:nvGrpSpPr>
        <p:grpSpPr>
          <a:xfrm>
            <a:off x="2514438" y="1717364"/>
            <a:ext cx="727153" cy="758812"/>
            <a:chOff x="1246775" y="910975"/>
            <a:chExt cx="439650" cy="523900"/>
          </a:xfrm>
        </p:grpSpPr>
        <p:sp>
          <p:nvSpPr>
            <p:cNvPr id="9" name="Google Shape;375;p39"/>
            <p:cNvSpPr/>
            <p:nvPr/>
          </p:nvSpPr>
          <p:spPr>
            <a:xfrm>
              <a:off x="1246775" y="970800"/>
              <a:ext cx="378575" cy="464075"/>
            </a:xfrm>
            <a:custGeom>
              <a:avLst/>
              <a:gdLst/>
              <a:ahLst/>
              <a:cxnLst/>
              <a:rect l="l" t="t" r="r" b="b"/>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solidFill>
              <a:srgbClr val="FFFFFF"/>
            </a:solidFill>
            <a:ln>
              <a:solidFill>
                <a:schemeClr val="accent3">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376;p39"/>
            <p:cNvSpPr/>
            <p:nvPr/>
          </p:nvSpPr>
          <p:spPr>
            <a:xfrm>
              <a:off x="1307825" y="910975"/>
              <a:ext cx="378600" cy="464050"/>
            </a:xfrm>
            <a:custGeom>
              <a:avLst/>
              <a:gdLst/>
              <a:ahLst/>
              <a:cxnLst/>
              <a:rect l="l" t="t" r="r" b="b"/>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solidFill>
              <a:srgbClr val="FFFFFF"/>
            </a:solidFill>
            <a:ln>
              <a:solidFill>
                <a:schemeClr val="accent3">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377;p39"/>
            <p:cNvSpPr/>
            <p:nvPr/>
          </p:nvSpPr>
          <p:spPr>
            <a:xfrm>
              <a:off x="1602125" y="910975"/>
              <a:ext cx="84300" cy="84275"/>
            </a:xfrm>
            <a:custGeom>
              <a:avLst/>
              <a:gdLst/>
              <a:ahLst/>
              <a:cxnLst/>
              <a:rect l="l" t="t" r="r" b="b"/>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solidFill>
              <a:srgbClr val="FFFFFF"/>
            </a:solidFill>
            <a:ln>
              <a:solidFill>
                <a:schemeClr val="accent3">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374;p39"/>
          <p:cNvGrpSpPr/>
          <p:nvPr/>
        </p:nvGrpSpPr>
        <p:grpSpPr>
          <a:xfrm>
            <a:off x="8803923" y="1316453"/>
            <a:ext cx="531643" cy="672387"/>
            <a:chOff x="1246775" y="910975"/>
            <a:chExt cx="439650" cy="523900"/>
          </a:xfrm>
        </p:grpSpPr>
        <p:sp>
          <p:nvSpPr>
            <p:cNvPr id="13" name="Google Shape;375;p39"/>
            <p:cNvSpPr/>
            <p:nvPr/>
          </p:nvSpPr>
          <p:spPr>
            <a:xfrm>
              <a:off x="1246775" y="970800"/>
              <a:ext cx="378575" cy="464075"/>
            </a:xfrm>
            <a:custGeom>
              <a:avLst/>
              <a:gdLst/>
              <a:ahLst/>
              <a:cxnLst/>
              <a:rect l="l" t="t" r="r" b="b"/>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solidFill>
              <a:srgbClr val="FFFFFF"/>
            </a:solidFill>
            <a:ln>
              <a:solidFill>
                <a:schemeClr val="accent3">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376;p39"/>
            <p:cNvSpPr/>
            <p:nvPr/>
          </p:nvSpPr>
          <p:spPr>
            <a:xfrm>
              <a:off x="1307825" y="910975"/>
              <a:ext cx="378600" cy="464050"/>
            </a:xfrm>
            <a:custGeom>
              <a:avLst/>
              <a:gdLst/>
              <a:ahLst/>
              <a:cxnLst/>
              <a:rect l="l" t="t" r="r" b="b"/>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solidFill>
              <a:srgbClr val="FFFFFF"/>
            </a:solidFill>
            <a:ln>
              <a:solidFill>
                <a:schemeClr val="accent3">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377;p39"/>
            <p:cNvSpPr/>
            <p:nvPr/>
          </p:nvSpPr>
          <p:spPr>
            <a:xfrm>
              <a:off x="1602125" y="910975"/>
              <a:ext cx="84300" cy="84275"/>
            </a:xfrm>
            <a:custGeom>
              <a:avLst/>
              <a:gdLst/>
              <a:ahLst/>
              <a:cxnLst/>
              <a:rect l="l" t="t" r="r" b="b"/>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solidFill>
              <a:srgbClr val="FFFFFF"/>
            </a:solidFill>
            <a:ln>
              <a:solidFill>
                <a:schemeClr val="accent3">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 name="Group 102">
            <a:extLst>
              <a:ext uri="{FF2B5EF4-FFF2-40B4-BE49-F238E27FC236}">
                <a16:creationId xmlns:a16="http://schemas.microsoft.com/office/drawing/2014/main" xmlns="" id="{77E6313B-03C7-4BFB-8B77-31495C6B6DB4}"/>
              </a:ext>
            </a:extLst>
          </p:cNvPr>
          <p:cNvGrpSpPr/>
          <p:nvPr/>
        </p:nvGrpSpPr>
        <p:grpSpPr>
          <a:xfrm>
            <a:off x="334566" y="3217679"/>
            <a:ext cx="4413707" cy="2424760"/>
            <a:chOff x="8666164" y="1805531"/>
            <a:chExt cx="3035882" cy="2425079"/>
          </a:xfrm>
        </p:grpSpPr>
        <p:sp>
          <p:nvSpPr>
            <p:cNvPr id="20" name="TextBox 103">
              <a:extLst>
                <a:ext uri="{FF2B5EF4-FFF2-40B4-BE49-F238E27FC236}">
                  <a16:creationId xmlns:a16="http://schemas.microsoft.com/office/drawing/2014/main" xmlns="" id="{A7408F73-A7AE-4D4A-BBCB-86E189A6C436}"/>
                </a:ext>
              </a:extLst>
            </p:cNvPr>
            <p:cNvSpPr txBox="1"/>
            <p:nvPr/>
          </p:nvSpPr>
          <p:spPr>
            <a:xfrm>
              <a:off x="8742092" y="1805531"/>
              <a:ext cx="2812674" cy="461725"/>
            </a:xfrm>
            <a:prstGeom prst="rect">
              <a:avLst/>
            </a:prstGeom>
            <a:noFill/>
          </p:spPr>
          <p:txBody>
            <a:bodyPr wrap="square" lIns="0" rIns="0" rtlCol="0" anchor="b">
              <a:spAutoFit/>
            </a:bodyPr>
            <a:lstStyle/>
            <a:p>
              <a:pPr algn="ctr"/>
              <a:r>
                <a:rPr lang="es-EC" sz="2400" b="1" dirty="0" smtClean="0">
                  <a:solidFill>
                    <a:schemeClr val="accent4"/>
                  </a:solidFill>
                  <a:latin typeface="Garamond" panose="02020404030301010803" pitchFamily="18" charset="0"/>
                  <a:cs typeface="Times New Roman" panose="02020603050405020304" pitchFamily="18" charset="0"/>
                </a:rPr>
                <a:t>Motivación</a:t>
              </a:r>
              <a:endParaRPr lang="es-EC" sz="2400" b="1" dirty="0">
                <a:solidFill>
                  <a:schemeClr val="accent4"/>
                </a:solidFill>
                <a:latin typeface="Garamond" panose="02020404030301010803" pitchFamily="18" charset="0"/>
                <a:cs typeface="Times New Roman" panose="02020603050405020304" pitchFamily="18" charset="0"/>
              </a:endParaRPr>
            </a:p>
          </p:txBody>
        </p:sp>
        <p:sp>
          <p:nvSpPr>
            <p:cNvPr id="21" name="Rectangle 104">
              <a:extLst>
                <a:ext uri="{FF2B5EF4-FFF2-40B4-BE49-F238E27FC236}">
                  <a16:creationId xmlns:a16="http://schemas.microsoft.com/office/drawing/2014/main" xmlns="" id="{FF93588D-64F9-49DE-9408-60D98AB7A8FA}"/>
                </a:ext>
              </a:extLst>
            </p:cNvPr>
            <p:cNvSpPr/>
            <p:nvPr/>
          </p:nvSpPr>
          <p:spPr>
            <a:xfrm>
              <a:off x="8666164" y="2476053"/>
              <a:ext cx="3035882" cy="1754557"/>
            </a:xfrm>
            <a:prstGeom prst="rect">
              <a:avLst/>
            </a:prstGeom>
          </p:spPr>
          <p:txBody>
            <a:bodyPr wrap="square" lIns="0" rIns="0">
              <a:spAutoFit/>
            </a:bodyPr>
            <a:lstStyle/>
            <a:p>
              <a:pPr algn="ctr"/>
              <a:r>
                <a:rPr lang="es-EC" dirty="0" smtClean="0">
                  <a:solidFill>
                    <a:schemeClr val="bg2">
                      <a:lumMod val="10000"/>
                    </a:schemeClr>
                  </a:solidFill>
                  <a:latin typeface="Garamond" panose="02020404030301010803" pitchFamily="18" charset="0"/>
                  <a:cs typeface="Times New Roman" panose="02020603050405020304" pitchFamily="18" charset="0"/>
                </a:rPr>
                <a:t>Existen combinaciones motivacionales </a:t>
              </a:r>
              <a:r>
                <a:rPr lang="es-EC" dirty="0">
                  <a:solidFill>
                    <a:schemeClr val="bg2">
                      <a:lumMod val="10000"/>
                    </a:schemeClr>
                  </a:solidFill>
                  <a:latin typeface="Garamond" panose="02020404030301010803" pitchFamily="18" charset="0"/>
                  <a:cs typeface="Times New Roman" panose="02020603050405020304" pitchFamily="18" charset="0"/>
                </a:rPr>
                <a:t>específicas para cada variable y no existen individuos que carezcan de algún tipo de motivación (poder, logro, afiliación - intimidad, progreso - crecimiento), es decir que los tipos de motivación están presentes en los </a:t>
              </a:r>
              <a:r>
                <a:rPr lang="es-EC" dirty="0" smtClean="0">
                  <a:solidFill>
                    <a:schemeClr val="bg2">
                      <a:lumMod val="10000"/>
                    </a:schemeClr>
                  </a:solidFill>
                  <a:latin typeface="Garamond" panose="02020404030301010803" pitchFamily="18" charset="0"/>
                  <a:cs typeface="Times New Roman" panose="02020603050405020304" pitchFamily="18" charset="0"/>
                </a:rPr>
                <a:t>sujetos</a:t>
              </a:r>
              <a:r>
                <a:rPr lang="es-EC" dirty="0" smtClean="0">
                  <a:solidFill>
                    <a:srgbClr val="2C3E50"/>
                  </a:solidFill>
                  <a:latin typeface="Garamond" panose="02020404030301010803" pitchFamily="18" charset="0"/>
                  <a:cs typeface="Times New Roman" panose="02020603050405020304" pitchFamily="18" charset="0"/>
                </a:rPr>
                <a:t>.</a:t>
              </a:r>
              <a:endParaRPr lang="es-EC" dirty="0">
                <a:solidFill>
                  <a:srgbClr val="2C3E50"/>
                </a:solidFill>
                <a:latin typeface="Garamond" panose="02020404030301010803" pitchFamily="18" charset="0"/>
                <a:cs typeface="Times New Roman" panose="02020603050405020304" pitchFamily="18" charset="0"/>
              </a:endParaRPr>
            </a:p>
          </p:txBody>
        </p:sp>
      </p:grpSp>
      <p:grpSp>
        <p:nvGrpSpPr>
          <p:cNvPr id="22" name="Group 108">
            <a:extLst>
              <a:ext uri="{FF2B5EF4-FFF2-40B4-BE49-F238E27FC236}">
                <a16:creationId xmlns:a16="http://schemas.microsoft.com/office/drawing/2014/main" xmlns="" id="{A978496C-1865-43CF-9E8A-DB023CD0FFC6}"/>
              </a:ext>
            </a:extLst>
          </p:cNvPr>
          <p:cNvGrpSpPr/>
          <p:nvPr/>
        </p:nvGrpSpPr>
        <p:grpSpPr>
          <a:xfrm>
            <a:off x="7067758" y="2747814"/>
            <a:ext cx="4284031" cy="2597449"/>
            <a:chOff x="8889372" y="1632819"/>
            <a:chExt cx="2812674" cy="2597789"/>
          </a:xfrm>
        </p:grpSpPr>
        <p:sp>
          <p:nvSpPr>
            <p:cNvPr id="23" name="TextBox 109">
              <a:extLst>
                <a:ext uri="{FF2B5EF4-FFF2-40B4-BE49-F238E27FC236}">
                  <a16:creationId xmlns:a16="http://schemas.microsoft.com/office/drawing/2014/main" xmlns="" id="{A5D8F48E-0BB7-4BC2-AB9A-A3AF315C14C3}"/>
                </a:ext>
              </a:extLst>
            </p:cNvPr>
            <p:cNvSpPr txBox="1"/>
            <p:nvPr/>
          </p:nvSpPr>
          <p:spPr>
            <a:xfrm>
              <a:off x="8889372" y="1632819"/>
              <a:ext cx="2812674" cy="831106"/>
            </a:xfrm>
            <a:prstGeom prst="rect">
              <a:avLst/>
            </a:prstGeom>
            <a:noFill/>
          </p:spPr>
          <p:txBody>
            <a:bodyPr wrap="square" lIns="0" rIns="0" rtlCol="0" anchor="b">
              <a:spAutoFit/>
            </a:bodyPr>
            <a:lstStyle/>
            <a:p>
              <a:pPr algn="ctr"/>
              <a:r>
                <a:rPr lang="es-EC" sz="2400" b="1" dirty="0">
                  <a:solidFill>
                    <a:srgbClr val="9BBB59"/>
                  </a:solidFill>
                  <a:latin typeface="Garamond" panose="02020404030301010803" pitchFamily="18" charset="0"/>
                  <a:cs typeface="Times New Roman" panose="02020603050405020304" pitchFamily="18" charset="0"/>
                </a:rPr>
                <a:t>Motivación y desarrollo </a:t>
              </a:r>
              <a:r>
                <a:rPr lang="es-EC" sz="2400" b="1" dirty="0" smtClean="0">
                  <a:solidFill>
                    <a:srgbClr val="9BBB59"/>
                  </a:solidFill>
                  <a:latin typeface="Garamond" panose="02020404030301010803" pitchFamily="18" charset="0"/>
                  <a:cs typeface="Times New Roman" panose="02020603050405020304" pitchFamily="18" charset="0"/>
                </a:rPr>
                <a:t>productivo</a:t>
              </a:r>
              <a:endParaRPr lang="es-EC" sz="2400" b="1" dirty="0">
                <a:solidFill>
                  <a:srgbClr val="9BBB59"/>
                </a:solidFill>
                <a:latin typeface="Garamond" panose="02020404030301010803" pitchFamily="18" charset="0"/>
                <a:cs typeface="Times New Roman" panose="02020603050405020304" pitchFamily="18" charset="0"/>
              </a:endParaRPr>
            </a:p>
          </p:txBody>
        </p:sp>
        <p:sp>
          <p:nvSpPr>
            <p:cNvPr id="24" name="Rectangle 110">
              <a:extLst>
                <a:ext uri="{FF2B5EF4-FFF2-40B4-BE49-F238E27FC236}">
                  <a16:creationId xmlns:a16="http://schemas.microsoft.com/office/drawing/2014/main" xmlns="" id="{4A566040-FC3D-4D5E-8021-EC1A0DD826E7}"/>
                </a:ext>
              </a:extLst>
            </p:cNvPr>
            <p:cNvSpPr/>
            <p:nvPr/>
          </p:nvSpPr>
          <p:spPr>
            <a:xfrm>
              <a:off x="8889372" y="2476053"/>
              <a:ext cx="2812674" cy="1754555"/>
            </a:xfrm>
            <a:prstGeom prst="rect">
              <a:avLst/>
            </a:prstGeom>
          </p:spPr>
          <p:txBody>
            <a:bodyPr wrap="square" lIns="0" rIns="0">
              <a:spAutoFit/>
            </a:bodyPr>
            <a:lstStyle/>
            <a:p>
              <a:pPr algn="ctr">
                <a:spcBef>
                  <a:spcPts val="1200"/>
                </a:spcBef>
              </a:pPr>
              <a:r>
                <a:rPr lang="es-EC" dirty="0" smtClean="0">
                  <a:solidFill>
                    <a:srgbClr val="C00000"/>
                  </a:solidFill>
                  <a:latin typeface="Garamond" panose="02020404030301010803" pitchFamily="18" charset="0"/>
                  <a:cs typeface="Times New Roman" panose="02020603050405020304" pitchFamily="18" charset="0"/>
                </a:rPr>
                <a:t>En el cantón Pelileo han </a:t>
              </a:r>
              <a:r>
                <a:rPr lang="es-EC" dirty="0">
                  <a:solidFill>
                    <a:srgbClr val="C00000"/>
                  </a:solidFill>
                  <a:latin typeface="Garamond" panose="02020404030301010803" pitchFamily="18" charset="0"/>
                  <a:cs typeface="Times New Roman" panose="02020603050405020304" pitchFamily="18" charset="0"/>
                </a:rPr>
                <a:t>existido cambios en la forma de pago de los sueldos de los trabajadores, así como </a:t>
              </a:r>
              <a:r>
                <a:rPr lang="es-EC" dirty="0" smtClean="0">
                  <a:solidFill>
                    <a:srgbClr val="C00000"/>
                  </a:solidFill>
                  <a:latin typeface="Garamond" panose="02020404030301010803" pitchFamily="18" charset="0"/>
                  <a:cs typeface="Times New Roman" panose="02020603050405020304" pitchFamily="18" charset="0"/>
                </a:rPr>
                <a:t>un incremento en el desarrollo de su producción, siendo la motivación laboral unos </a:t>
              </a:r>
              <a:r>
                <a:rPr lang="es-EC" dirty="0">
                  <a:solidFill>
                    <a:srgbClr val="C00000"/>
                  </a:solidFill>
                  <a:latin typeface="Garamond" panose="02020404030301010803" pitchFamily="18" charset="0"/>
                  <a:cs typeface="Times New Roman" panose="02020603050405020304" pitchFamily="18" charset="0"/>
                </a:rPr>
                <a:t>de los factores primordiales que </a:t>
              </a:r>
              <a:r>
                <a:rPr lang="es-EC" dirty="0" smtClean="0">
                  <a:solidFill>
                    <a:srgbClr val="C00000"/>
                  </a:solidFill>
                  <a:latin typeface="Garamond" panose="02020404030301010803" pitchFamily="18" charset="0"/>
                  <a:cs typeface="Times New Roman" panose="02020603050405020304" pitchFamily="18" charset="0"/>
                </a:rPr>
                <a:t>ayudan a . </a:t>
              </a:r>
              <a:endParaRPr lang="es-EC" dirty="0">
                <a:solidFill>
                  <a:srgbClr val="C00000"/>
                </a:solidFill>
                <a:latin typeface="Garamond" panose="02020404030301010803" pitchFamily="18" charset="0"/>
                <a:cs typeface="Times New Roman" panose="02020603050405020304" pitchFamily="18" charset="0"/>
              </a:endParaRPr>
            </a:p>
          </p:txBody>
        </p:sp>
      </p:grpSp>
      <p:grpSp>
        <p:nvGrpSpPr>
          <p:cNvPr id="25" name="Google Shape;378;p39"/>
          <p:cNvGrpSpPr/>
          <p:nvPr/>
        </p:nvGrpSpPr>
        <p:grpSpPr>
          <a:xfrm>
            <a:off x="5147649" y="1090323"/>
            <a:ext cx="1080120" cy="713979"/>
            <a:chOff x="1926350" y="995225"/>
            <a:chExt cx="428650" cy="356600"/>
          </a:xfrm>
        </p:grpSpPr>
        <p:sp>
          <p:nvSpPr>
            <p:cNvPr id="26" name="Google Shape;379;p39"/>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380;p39"/>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381;p39"/>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382;p39"/>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321;p39"/>
          <p:cNvGrpSpPr/>
          <p:nvPr/>
        </p:nvGrpSpPr>
        <p:grpSpPr>
          <a:xfrm>
            <a:off x="6146133" y="4495009"/>
            <a:ext cx="848823" cy="1258656"/>
            <a:chOff x="584925" y="238125"/>
            <a:chExt cx="415200" cy="525100"/>
          </a:xfrm>
        </p:grpSpPr>
        <p:sp>
          <p:nvSpPr>
            <p:cNvPr id="31" name="Google Shape;322;p39"/>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3;p39"/>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24;p39"/>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25;p39"/>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26;p39"/>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27;p39"/>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7" name="Google Shape;346;p39"/>
          <p:cNvGrpSpPr/>
          <p:nvPr/>
        </p:nvGrpSpPr>
        <p:grpSpPr>
          <a:xfrm>
            <a:off x="5510411" y="2812487"/>
            <a:ext cx="823884" cy="860845"/>
            <a:chOff x="5983625" y="301625"/>
            <a:chExt cx="403000" cy="395050"/>
          </a:xfrm>
        </p:grpSpPr>
        <p:sp>
          <p:nvSpPr>
            <p:cNvPr id="38" name="Google Shape;347;p39"/>
            <p:cNvSpPr/>
            <p:nvPr/>
          </p:nvSpPr>
          <p:spPr>
            <a:xfrm>
              <a:off x="5983625" y="319925"/>
              <a:ext cx="403000" cy="67200"/>
            </a:xfrm>
            <a:custGeom>
              <a:avLst/>
              <a:gdLst/>
              <a:ahLst/>
              <a:cxnLst/>
              <a:rect l="l" t="t" r="r" b="b"/>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48;p39"/>
            <p:cNvSpPr/>
            <p:nvPr/>
          </p:nvSpPr>
          <p:spPr>
            <a:xfrm>
              <a:off x="5983625" y="664900"/>
              <a:ext cx="403000" cy="31775"/>
            </a:xfrm>
            <a:custGeom>
              <a:avLst/>
              <a:gdLst/>
              <a:ahLst/>
              <a:cxnLst/>
              <a:rect l="l" t="t" r="r" b="b"/>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349;p39"/>
            <p:cNvSpPr/>
            <p:nvPr/>
          </p:nvSpPr>
          <p:spPr>
            <a:xfrm>
              <a:off x="6041025" y="301625"/>
              <a:ext cx="29325" cy="63500"/>
            </a:xfrm>
            <a:custGeom>
              <a:avLst/>
              <a:gdLst/>
              <a:ahLst/>
              <a:cxnLst/>
              <a:rect l="l" t="t" r="r" b="b"/>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350;p39"/>
            <p:cNvSpPr/>
            <p:nvPr/>
          </p:nvSpPr>
          <p:spPr>
            <a:xfrm>
              <a:off x="6297450" y="3016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351;p39"/>
            <p:cNvSpPr/>
            <p:nvPr/>
          </p:nvSpPr>
          <p:spPr>
            <a:xfrm>
              <a:off x="6097200" y="509200"/>
              <a:ext cx="50700" cy="53775"/>
            </a:xfrm>
            <a:custGeom>
              <a:avLst/>
              <a:gdLst/>
              <a:ahLst/>
              <a:cxnLst/>
              <a:rect l="l" t="t" r="r" b="b"/>
              <a:pathLst>
                <a:path w="2028" h="2151" extrusionOk="0">
                  <a:moveTo>
                    <a:pt x="0" y="1"/>
                  </a:moveTo>
                  <a:lnTo>
                    <a:pt x="0" y="2150"/>
                  </a:lnTo>
                  <a:lnTo>
                    <a:pt x="2027" y="2150"/>
                  </a:lnTo>
                  <a:lnTo>
                    <a:pt x="2027" y="1"/>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352;p39"/>
            <p:cNvSpPr/>
            <p:nvPr/>
          </p:nvSpPr>
          <p:spPr>
            <a:xfrm>
              <a:off x="6097200" y="448150"/>
              <a:ext cx="50700" cy="48875"/>
            </a:xfrm>
            <a:custGeom>
              <a:avLst/>
              <a:gdLst/>
              <a:ahLst/>
              <a:cxnLst/>
              <a:rect l="l" t="t" r="r" b="b"/>
              <a:pathLst>
                <a:path w="2028" h="1955" extrusionOk="0">
                  <a:moveTo>
                    <a:pt x="0" y="1"/>
                  </a:moveTo>
                  <a:lnTo>
                    <a:pt x="0" y="1954"/>
                  </a:lnTo>
                  <a:lnTo>
                    <a:pt x="2027" y="1954"/>
                  </a:lnTo>
                  <a:lnTo>
                    <a:pt x="2027" y="1"/>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353;p39"/>
            <p:cNvSpPr/>
            <p:nvPr/>
          </p:nvSpPr>
          <p:spPr>
            <a:xfrm>
              <a:off x="6097200" y="575150"/>
              <a:ext cx="50700" cy="48875"/>
            </a:xfrm>
            <a:custGeom>
              <a:avLst/>
              <a:gdLst/>
              <a:ahLst/>
              <a:cxnLst/>
              <a:rect l="l" t="t" r="r" b="b"/>
              <a:pathLst>
                <a:path w="2028" h="1955" extrusionOk="0">
                  <a:moveTo>
                    <a:pt x="0" y="1"/>
                  </a:moveTo>
                  <a:lnTo>
                    <a:pt x="0" y="1954"/>
                  </a:lnTo>
                  <a:lnTo>
                    <a:pt x="2027" y="1954"/>
                  </a:lnTo>
                  <a:lnTo>
                    <a:pt x="2027" y="1"/>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354;p39"/>
            <p:cNvSpPr/>
            <p:nvPr/>
          </p:nvSpPr>
          <p:spPr>
            <a:xfrm>
              <a:off x="6160075" y="575150"/>
              <a:ext cx="50100" cy="48875"/>
            </a:xfrm>
            <a:custGeom>
              <a:avLst/>
              <a:gdLst/>
              <a:ahLst/>
              <a:cxnLst/>
              <a:rect l="l" t="t" r="r" b="b"/>
              <a:pathLst>
                <a:path w="2004" h="1955" extrusionOk="0">
                  <a:moveTo>
                    <a:pt x="1" y="1"/>
                  </a:moveTo>
                  <a:lnTo>
                    <a:pt x="1" y="1954"/>
                  </a:lnTo>
                  <a:lnTo>
                    <a:pt x="2003" y="1954"/>
                  </a:lnTo>
                  <a:lnTo>
                    <a:pt x="2003" y="1"/>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355;p39"/>
            <p:cNvSpPr/>
            <p:nvPr/>
          </p:nvSpPr>
          <p:spPr>
            <a:xfrm>
              <a:off x="6034300" y="509200"/>
              <a:ext cx="50700" cy="53775"/>
            </a:xfrm>
            <a:custGeom>
              <a:avLst/>
              <a:gdLst/>
              <a:ahLst/>
              <a:cxnLst/>
              <a:rect l="l" t="t" r="r" b="b"/>
              <a:pathLst>
                <a:path w="2028" h="2151" extrusionOk="0">
                  <a:moveTo>
                    <a:pt x="1" y="1"/>
                  </a:moveTo>
                  <a:lnTo>
                    <a:pt x="1" y="2150"/>
                  </a:lnTo>
                  <a:lnTo>
                    <a:pt x="2028" y="2150"/>
                  </a:lnTo>
                  <a:lnTo>
                    <a:pt x="2028" y="1"/>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356;p39"/>
            <p:cNvSpPr/>
            <p:nvPr/>
          </p:nvSpPr>
          <p:spPr>
            <a:xfrm>
              <a:off x="6034300" y="575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357;p39"/>
            <p:cNvSpPr/>
            <p:nvPr/>
          </p:nvSpPr>
          <p:spPr>
            <a:xfrm>
              <a:off x="6034300" y="448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358;p39"/>
            <p:cNvSpPr/>
            <p:nvPr/>
          </p:nvSpPr>
          <p:spPr>
            <a:xfrm>
              <a:off x="6160075" y="509200"/>
              <a:ext cx="50100" cy="53775"/>
            </a:xfrm>
            <a:custGeom>
              <a:avLst/>
              <a:gdLst/>
              <a:ahLst/>
              <a:cxnLst/>
              <a:rect l="l" t="t" r="r" b="b"/>
              <a:pathLst>
                <a:path w="2004" h="2151" extrusionOk="0">
                  <a:moveTo>
                    <a:pt x="1" y="1"/>
                  </a:moveTo>
                  <a:lnTo>
                    <a:pt x="1" y="2150"/>
                  </a:lnTo>
                  <a:lnTo>
                    <a:pt x="2003" y="2150"/>
                  </a:lnTo>
                  <a:lnTo>
                    <a:pt x="2003" y="1"/>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359;p39"/>
            <p:cNvSpPr/>
            <p:nvPr/>
          </p:nvSpPr>
          <p:spPr>
            <a:xfrm>
              <a:off x="5983625" y="399300"/>
              <a:ext cx="403000" cy="272950"/>
            </a:xfrm>
            <a:custGeom>
              <a:avLst/>
              <a:gdLst/>
              <a:ahLst/>
              <a:cxnLst/>
              <a:rect l="l" t="t" r="r" b="b"/>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360;p39"/>
            <p:cNvSpPr/>
            <p:nvPr/>
          </p:nvSpPr>
          <p:spPr>
            <a:xfrm>
              <a:off x="6285250" y="575150"/>
              <a:ext cx="50700" cy="48875"/>
            </a:xfrm>
            <a:custGeom>
              <a:avLst/>
              <a:gdLst/>
              <a:ahLst/>
              <a:cxnLst/>
              <a:rect l="l" t="t" r="r" b="b"/>
              <a:pathLst>
                <a:path w="2028" h="1955" extrusionOk="0">
                  <a:moveTo>
                    <a:pt x="0" y="1"/>
                  </a:moveTo>
                  <a:lnTo>
                    <a:pt x="0" y="1954"/>
                  </a:lnTo>
                  <a:lnTo>
                    <a:pt x="2028" y="1954"/>
                  </a:lnTo>
                  <a:lnTo>
                    <a:pt x="2028" y="1"/>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361;p39"/>
            <p:cNvSpPr/>
            <p:nvPr/>
          </p:nvSpPr>
          <p:spPr>
            <a:xfrm>
              <a:off x="6285250" y="509200"/>
              <a:ext cx="50700" cy="53775"/>
            </a:xfrm>
            <a:custGeom>
              <a:avLst/>
              <a:gdLst/>
              <a:ahLst/>
              <a:cxnLst/>
              <a:rect l="l" t="t" r="r" b="b"/>
              <a:pathLst>
                <a:path w="2028" h="2151" extrusionOk="0">
                  <a:moveTo>
                    <a:pt x="0" y="1"/>
                  </a:moveTo>
                  <a:lnTo>
                    <a:pt x="0" y="2150"/>
                  </a:lnTo>
                  <a:lnTo>
                    <a:pt x="2028" y="2150"/>
                  </a:lnTo>
                  <a:lnTo>
                    <a:pt x="2028" y="1"/>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362;p39"/>
            <p:cNvSpPr/>
            <p:nvPr/>
          </p:nvSpPr>
          <p:spPr>
            <a:xfrm>
              <a:off x="6285250" y="448150"/>
              <a:ext cx="50700" cy="48875"/>
            </a:xfrm>
            <a:custGeom>
              <a:avLst/>
              <a:gdLst/>
              <a:ahLst/>
              <a:cxnLst/>
              <a:rect l="l" t="t" r="r" b="b"/>
              <a:pathLst>
                <a:path w="2028" h="1955" extrusionOk="0">
                  <a:moveTo>
                    <a:pt x="0" y="1"/>
                  </a:moveTo>
                  <a:lnTo>
                    <a:pt x="0" y="1954"/>
                  </a:lnTo>
                  <a:lnTo>
                    <a:pt x="2028" y="1954"/>
                  </a:lnTo>
                  <a:lnTo>
                    <a:pt x="2028" y="1"/>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363;p39"/>
            <p:cNvSpPr/>
            <p:nvPr/>
          </p:nvSpPr>
          <p:spPr>
            <a:xfrm>
              <a:off x="6222350" y="575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364;p39"/>
            <p:cNvSpPr/>
            <p:nvPr/>
          </p:nvSpPr>
          <p:spPr>
            <a:xfrm>
              <a:off x="6160075" y="448150"/>
              <a:ext cx="50100" cy="48875"/>
            </a:xfrm>
            <a:custGeom>
              <a:avLst/>
              <a:gdLst/>
              <a:ahLst/>
              <a:cxnLst/>
              <a:rect l="l" t="t" r="r" b="b"/>
              <a:pathLst>
                <a:path w="2004" h="1955" extrusionOk="0">
                  <a:moveTo>
                    <a:pt x="1" y="1"/>
                  </a:moveTo>
                  <a:lnTo>
                    <a:pt x="1" y="1954"/>
                  </a:lnTo>
                  <a:lnTo>
                    <a:pt x="2003" y="1954"/>
                  </a:lnTo>
                  <a:lnTo>
                    <a:pt x="2003" y="1"/>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365;p39"/>
            <p:cNvSpPr/>
            <p:nvPr/>
          </p:nvSpPr>
          <p:spPr>
            <a:xfrm>
              <a:off x="6222350" y="509200"/>
              <a:ext cx="50700" cy="53775"/>
            </a:xfrm>
            <a:custGeom>
              <a:avLst/>
              <a:gdLst/>
              <a:ahLst/>
              <a:cxnLst/>
              <a:rect l="l" t="t" r="r" b="b"/>
              <a:pathLst>
                <a:path w="2028" h="2151" extrusionOk="0">
                  <a:moveTo>
                    <a:pt x="1" y="1"/>
                  </a:moveTo>
                  <a:lnTo>
                    <a:pt x="1" y="2150"/>
                  </a:lnTo>
                  <a:lnTo>
                    <a:pt x="2028" y="2150"/>
                  </a:lnTo>
                  <a:lnTo>
                    <a:pt x="2028" y="1"/>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366;p39"/>
            <p:cNvSpPr/>
            <p:nvPr/>
          </p:nvSpPr>
          <p:spPr>
            <a:xfrm>
              <a:off x="6222350" y="448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8" name="Google Shape;370;p39"/>
          <p:cNvGrpSpPr/>
          <p:nvPr/>
        </p:nvGrpSpPr>
        <p:grpSpPr>
          <a:xfrm>
            <a:off x="5149632" y="3746026"/>
            <a:ext cx="848823" cy="1204540"/>
            <a:chOff x="584925" y="922575"/>
            <a:chExt cx="415200" cy="502525"/>
          </a:xfrm>
        </p:grpSpPr>
        <p:sp>
          <p:nvSpPr>
            <p:cNvPr id="59" name="Google Shape;371;p39"/>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372;p39"/>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373;p39"/>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2" name="Google Shape;487;p39"/>
          <p:cNvGrpSpPr/>
          <p:nvPr/>
        </p:nvGrpSpPr>
        <p:grpSpPr>
          <a:xfrm>
            <a:off x="5071435" y="5390671"/>
            <a:ext cx="921295" cy="725988"/>
            <a:chOff x="1241275" y="3718400"/>
            <a:chExt cx="450650" cy="302875"/>
          </a:xfrm>
        </p:grpSpPr>
        <p:sp>
          <p:nvSpPr>
            <p:cNvPr id="63" name="Google Shape;488;p39"/>
            <p:cNvSpPr/>
            <p:nvPr/>
          </p:nvSpPr>
          <p:spPr>
            <a:xfrm>
              <a:off x="1241275" y="3718400"/>
              <a:ext cx="450650" cy="302875"/>
            </a:xfrm>
            <a:custGeom>
              <a:avLst/>
              <a:gdLst/>
              <a:ahLst/>
              <a:cxnLst/>
              <a:rect l="l" t="t" r="r" b="b"/>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489;p39"/>
            <p:cNvSpPr/>
            <p:nvPr/>
          </p:nvSpPr>
          <p:spPr>
            <a:xfrm>
              <a:off x="1293175" y="3895475"/>
              <a:ext cx="174050" cy="12225"/>
            </a:xfrm>
            <a:custGeom>
              <a:avLst/>
              <a:gdLst/>
              <a:ahLst/>
              <a:cxnLst/>
              <a:rect l="l" t="t" r="r" b="b"/>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490;p39"/>
            <p:cNvSpPr/>
            <p:nvPr/>
          </p:nvSpPr>
          <p:spPr>
            <a:xfrm>
              <a:off x="1293175" y="3935775"/>
              <a:ext cx="122750" cy="12225"/>
            </a:xfrm>
            <a:custGeom>
              <a:avLst/>
              <a:gdLst/>
              <a:ahLst/>
              <a:cxnLst/>
              <a:rect l="l" t="t" r="r" b="b"/>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491;p39"/>
            <p:cNvSpPr/>
            <p:nvPr/>
          </p:nvSpPr>
          <p:spPr>
            <a:xfrm>
              <a:off x="1570375" y="3901575"/>
              <a:ext cx="62300" cy="40325"/>
            </a:xfrm>
            <a:custGeom>
              <a:avLst/>
              <a:gdLst/>
              <a:ahLst/>
              <a:cxnLst/>
              <a:rect l="l" t="t" r="r" b="b"/>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7" name="Google Shape;518;p39"/>
          <p:cNvSpPr/>
          <p:nvPr/>
        </p:nvSpPr>
        <p:spPr>
          <a:xfrm>
            <a:off x="6205520" y="1670033"/>
            <a:ext cx="958707" cy="1124004"/>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Rectángulo 45">
            <a:extLst>
              <a:ext uri="{FF2B5EF4-FFF2-40B4-BE49-F238E27FC236}">
                <a16:creationId xmlns:a16="http://schemas.microsoft.com/office/drawing/2014/main" xmlns="" id="{AEC2E884-07B4-49F0-A27F-57C76BB974B2}"/>
              </a:ext>
            </a:extLst>
          </p:cNvPr>
          <p:cNvSpPr/>
          <p:nvPr/>
        </p:nvSpPr>
        <p:spPr>
          <a:xfrm>
            <a:off x="190549" y="5684313"/>
            <a:ext cx="4957099" cy="461665"/>
          </a:xfrm>
          <a:prstGeom prst="rect">
            <a:avLst/>
          </a:prstGeom>
        </p:spPr>
        <p:txBody>
          <a:bodyPr wrap="square">
            <a:spAutoFit/>
          </a:bodyPr>
          <a:lstStyle/>
          <a:p>
            <a:r>
              <a:rPr lang="es-EC" sz="1200" dirty="0" smtClean="0">
                <a:solidFill>
                  <a:schemeClr val="accent4">
                    <a:lumMod val="50000"/>
                  </a:schemeClr>
                </a:solidFill>
                <a:latin typeface="Garamond" panose="02020404030301010803" pitchFamily="18" charset="0"/>
                <a:cs typeface="Times New Roman" panose="02020603050405020304" pitchFamily="18" charset="0"/>
              </a:rPr>
              <a:t>Díaz </a:t>
            </a:r>
            <a:r>
              <a:rPr lang="es-EC" sz="1200" dirty="0">
                <a:solidFill>
                  <a:schemeClr val="accent4">
                    <a:lumMod val="50000"/>
                  </a:schemeClr>
                </a:solidFill>
                <a:latin typeface="Garamond" panose="02020404030301010803" pitchFamily="18" charset="0"/>
                <a:cs typeface="Times New Roman" panose="02020603050405020304" pitchFamily="18" charset="0"/>
              </a:rPr>
              <a:t>Olaya, Díaz Mercado, &amp; Morales </a:t>
            </a:r>
            <a:r>
              <a:rPr lang="es-EC" sz="1200" dirty="0" smtClean="0">
                <a:solidFill>
                  <a:schemeClr val="accent4">
                    <a:lumMod val="50000"/>
                  </a:schemeClr>
                </a:solidFill>
                <a:latin typeface="Garamond" panose="02020404030301010803" pitchFamily="18" charset="0"/>
                <a:cs typeface="Times New Roman" panose="02020603050405020304" pitchFamily="18" charset="0"/>
              </a:rPr>
              <a:t>Cepeda, Motivación </a:t>
            </a:r>
            <a:r>
              <a:rPr lang="es-EC" sz="1200" dirty="0">
                <a:solidFill>
                  <a:schemeClr val="accent4">
                    <a:lumMod val="50000"/>
                  </a:schemeClr>
                </a:solidFill>
                <a:latin typeface="Garamond" panose="02020404030301010803" pitchFamily="18" charset="0"/>
                <a:cs typeface="Times New Roman" panose="02020603050405020304" pitchFamily="18" charset="0"/>
              </a:rPr>
              <a:t>y satisfacción laboral en trabajadores de empresas formales de la ciudad de Bogotá, (</a:t>
            </a:r>
            <a:r>
              <a:rPr lang="es-EC" sz="1200" dirty="0" smtClean="0">
                <a:solidFill>
                  <a:schemeClr val="accent4">
                    <a:lumMod val="50000"/>
                  </a:schemeClr>
                </a:solidFill>
                <a:latin typeface="Garamond" panose="02020404030301010803" pitchFamily="18" charset="0"/>
                <a:cs typeface="Times New Roman" panose="02020603050405020304" pitchFamily="18" charset="0"/>
              </a:rPr>
              <a:t>2014).</a:t>
            </a:r>
            <a:endParaRPr lang="es-EC" sz="1200" dirty="0">
              <a:solidFill>
                <a:schemeClr val="accent4">
                  <a:lumMod val="50000"/>
                </a:schemeClr>
              </a:solidFill>
              <a:latin typeface="Garamond" panose="02020404030301010803" pitchFamily="18" charset="0"/>
              <a:cs typeface="Times New Roman" panose="02020603050405020304" pitchFamily="18" charset="0"/>
            </a:endParaRPr>
          </a:p>
        </p:txBody>
      </p:sp>
      <p:sp>
        <p:nvSpPr>
          <p:cNvPr id="69" name="Rectángulo 47">
            <a:extLst>
              <a:ext uri="{FF2B5EF4-FFF2-40B4-BE49-F238E27FC236}">
                <a16:creationId xmlns:a16="http://schemas.microsoft.com/office/drawing/2014/main" xmlns="" id="{AE8AF7C6-E1B0-487B-AAE3-0C872CB77C02}"/>
              </a:ext>
            </a:extLst>
          </p:cNvPr>
          <p:cNvSpPr/>
          <p:nvPr/>
        </p:nvSpPr>
        <p:spPr>
          <a:xfrm>
            <a:off x="7223233" y="5630452"/>
            <a:ext cx="4848637" cy="307777"/>
          </a:xfrm>
          <a:prstGeom prst="rect">
            <a:avLst/>
          </a:prstGeom>
        </p:spPr>
        <p:txBody>
          <a:bodyPr wrap="square">
            <a:spAutoFit/>
          </a:bodyPr>
          <a:lstStyle/>
          <a:p>
            <a:r>
              <a:rPr lang="es-EC" sz="1400" dirty="0">
                <a:solidFill>
                  <a:schemeClr val="accent4">
                    <a:lumMod val="50000"/>
                  </a:schemeClr>
                </a:solidFill>
                <a:latin typeface="Garamond" panose="02020404030301010803" pitchFamily="18" charset="0"/>
                <a:cs typeface="Times New Roman" panose="02020603050405020304" pitchFamily="18" charset="0"/>
              </a:rPr>
              <a:t>Ruiz </a:t>
            </a:r>
            <a:r>
              <a:rPr lang="es-EC" sz="1400" dirty="0" smtClean="0">
                <a:solidFill>
                  <a:schemeClr val="accent4">
                    <a:lumMod val="50000"/>
                  </a:schemeClr>
                </a:solidFill>
                <a:latin typeface="Garamond" panose="02020404030301010803" pitchFamily="18" charset="0"/>
                <a:cs typeface="Times New Roman" panose="02020603050405020304" pitchFamily="18" charset="0"/>
              </a:rPr>
              <a:t>, Productividad </a:t>
            </a:r>
            <a:r>
              <a:rPr lang="es-EC" sz="1400" dirty="0">
                <a:solidFill>
                  <a:schemeClr val="accent4">
                    <a:lumMod val="50000"/>
                  </a:schemeClr>
                </a:solidFill>
                <a:latin typeface="Garamond" panose="02020404030301010803" pitchFamily="18" charset="0"/>
                <a:cs typeface="Times New Roman" panose="02020603050405020304" pitchFamily="18" charset="0"/>
              </a:rPr>
              <a:t>en el Sector Textil del Cantón </a:t>
            </a:r>
            <a:r>
              <a:rPr lang="es-EC" sz="1400" dirty="0" smtClean="0">
                <a:solidFill>
                  <a:schemeClr val="accent4">
                    <a:lumMod val="50000"/>
                  </a:schemeClr>
                </a:solidFill>
                <a:latin typeface="Garamond" panose="02020404030301010803" pitchFamily="18" charset="0"/>
                <a:cs typeface="Times New Roman" panose="02020603050405020304" pitchFamily="18" charset="0"/>
              </a:rPr>
              <a:t>Pelileo ,(2017)</a:t>
            </a:r>
            <a:endParaRPr lang="es-EC" sz="1400" dirty="0">
              <a:solidFill>
                <a:schemeClr val="accent4">
                  <a:lumMod val="50000"/>
                </a:schemeClr>
              </a:solidFill>
              <a:latin typeface="Garamond" panose="02020404030301010803" pitchFamily="18" charset="0"/>
              <a:cs typeface="Times New Roman" panose="02020603050405020304" pitchFamily="18" charset="0"/>
            </a:endParaRPr>
          </a:p>
        </p:txBody>
      </p:sp>
      <p:sp>
        <p:nvSpPr>
          <p:cNvPr id="70" name="Rectangle 15">
            <a:extLst>
              <a:ext uri="{FF2B5EF4-FFF2-40B4-BE49-F238E27FC236}">
                <a16:creationId xmlns:a16="http://schemas.microsoft.com/office/drawing/2014/main" xmlns="" id="{D4FF11F8-D34B-45B3-B4BA-4307BFB9EFD8}"/>
              </a:ext>
            </a:extLst>
          </p:cNvPr>
          <p:cNvSpPr>
            <a:spLocks noChangeArrowheads="1"/>
          </p:cNvSpPr>
          <p:nvPr/>
        </p:nvSpPr>
        <p:spPr bwMode="auto">
          <a:xfrm>
            <a:off x="492091" y="576272"/>
            <a:ext cx="2831964" cy="740181"/>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1" name="Freeform 16">
            <a:extLst>
              <a:ext uri="{FF2B5EF4-FFF2-40B4-BE49-F238E27FC236}">
                <a16:creationId xmlns:a16="http://schemas.microsoft.com/office/drawing/2014/main" xmlns="" id="{141062C6-C1C0-44F1-8798-F0815FA1AA9C}"/>
              </a:ext>
            </a:extLst>
          </p:cNvPr>
          <p:cNvSpPr>
            <a:spLocks/>
          </p:cNvSpPr>
          <p:nvPr/>
        </p:nvSpPr>
        <p:spPr bwMode="auto">
          <a:xfrm>
            <a:off x="2963832" y="576272"/>
            <a:ext cx="827118" cy="740181"/>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72" name="TextBox 141">
            <a:extLst>
              <a:ext uri="{FF2B5EF4-FFF2-40B4-BE49-F238E27FC236}">
                <a16:creationId xmlns:a16="http://schemas.microsoft.com/office/drawing/2014/main" xmlns="" id="{D09D5E6C-E1A3-46E7-8E10-A8FB52242E25}"/>
              </a:ext>
            </a:extLst>
          </p:cNvPr>
          <p:cNvSpPr txBox="1"/>
          <p:nvPr/>
        </p:nvSpPr>
        <p:spPr>
          <a:xfrm>
            <a:off x="617131" y="746307"/>
            <a:ext cx="3062804" cy="400110"/>
          </a:xfrm>
          <a:prstGeom prst="rect">
            <a:avLst/>
          </a:prstGeom>
          <a:noFill/>
        </p:spPr>
        <p:txBody>
          <a:bodyPr wrap="square" rtlCol="0">
            <a:spAutoFit/>
          </a:bodyPr>
          <a:lstStyle/>
          <a:p>
            <a:r>
              <a:rPr lang="es-EC" sz="2000" b="1" dirty="0" smtClean="0">
                <a:solidFill>
                  <a:schemeClr val="bg1"/>
                </a:solidFill>
                <a:latin typeface="+mj-lt"/>
                <a:cs typeface="Times New Roman" panose="02020603050405020304" pitchFamily="18" charset="0"/>
              </a:rPr>
              <a:t>MARCO REFERENCIAL</a:t>
            </a:r>
            <a:endParaRPr lang="en-US" sz="20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975913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1000"/>
                                        <p:tgtEl>
                                          <p:spTgt spid="69"/>
                                        </p:tgtEl>
                                      </p:cBhvr>
                                    </p:animEffect>
                                    <p:anim calcmode="lin" valueType="num">
                                      <p:cBhvr>
                                        <p:cTn id="13" dur="1000" fill="hold"/>
                                        <p:tgtEl>
                                          <p:spTgt spid="69"/>
                                        </p:tgtEl>
                                        <p:attrNameLst>
                                          <p:attrName>ppt_x</p:attrName>
                                        </p:attrNameLst>
                                      </p:cBhvr>
                                      <p:tavLst>
                                        <p:tav tm="0">
                                          <p:val>
                                            <p:strVal val="#ppt_x"/>
                                          </p:val>
                                        </p:tav>
                                        <p:tav tm="100000">
                                          <p:val>
                                            <p:strVal val="#ppt_x"/>
                                          </p:val>
                                        </p:tav>
                                      </p:tavLst>
                                    </p:anim>
                                    <p:anim calcmode="lin" valueType="num">
                                      <p:cBhvr>
                                        <p:cTn id="14"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262558" y="1412776"/>
            <a:ext cx="2366789" cy="4723833"/>
            <a:chOff x="1341912" y="1890371"/>
            <a:chExt cx="2458192" cy="3824629"/>
          </a:xfrm>
          <a:effectLst>
            <a:outerShdw blurRad="50800" dist="38100" dir="8100000" algn="tr" rotWithShape="0">
              <a:prstClr val="black">
                <a:alpha val="40000"/>
              </a:prstClr>
            </a:outerShdw>
          </a:effectLst>
        </p:grpSpPr>
        <p:sp>
          <p:nvSpPr>
            <p:cNvPr id="18" name="Rectangle 17"/>
            <p:cNvSpPr/>
            <p:nvPr/>
          </p:nvSpPr>
          <p:spPr>
            <a:xfrm>
              <a:off x="1341912" y="1890371"/>
              <a:ext cx="2458192" cy="12409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9" name="Right Triangle 18"/>
            <p:cNvSpPr/>
            <p:nvPr/>
          </p:nvSpPr>
          <p:spPr>
            <a:xfrm flipH="1">
              <a:off x="1341912" y="1890371"/>
              <a:ext cx="2458192" cy="1240985"/>
            </a:xfrm>
            <a:prstGeom prst="rtTriangle">
              <a:avLst/>
            </a:prstGeom>
            <a:solidFill>
              <a:schemeClr val="accent3">
                <a:lumMod val="75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p>
          </p:txBody>
        </p:sp>
        <p:sp>
          <p:nvSpPr>
            <p:cNvPr id="21" name="Rectangle 20"/>
            <p:cNvSpPr/>
            <p:nvPr/>
          </p:nvSpPr>
          <p:spPr>
            <a:xfrm>
              <a:off x="1341912" y="3182586"/>
              <a:ext cx="2458192" cy="2532414"/>
            </a:xfrm>
            <a:prstGeom prst="rect">
              <a:avLst/>
            </a:prstGeom>
            <a:solidFill>
              <a:schemeClr val="tx1">
                <a:lumMod val="65000"/>
                <a:lumOff val="3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sz="1600" dirty="0">
                  <a:solidFill>
                    <a:schemeClr val="bg2">
                      <a:lumMod val="10000"/>
                    </a:schemeClr>
                  </a:solidFill>
                  <a:cs typeface="Times New Roman" panose="02020603050405020304" pitchFamily="18" charset="0"/>
                </a:rPr>
                <a:t> </a:t>
              </a:r>
              <a:r>
                <a:rPr lang="es-EC" sz="1600" dirty="0" smtClean="0">
                  <a:solidFill>
                    <a:schemeClr val="bg2">
                      <a:lumMod val="10000"/>
                    </a:schemeClr>
                  </a:solidFill>
                  <a:cs typeface="Times New Roman" panose="02020603050405020304" pitchFamily="18" charset="0"/>
                </a:rPr>
                <a:t>“… una </a:t>
              </a:r>
              <a:r>
                <a:rPr lang="es-EC" sz="1600" dirty="0">
                  <a:solidFill>
                    <a:schemeClr val="bg2">
                      <a:lumMod val="10000"/>
                    </a:schemeClr>
                  </a:solidFill>
                  <a:cs typeface="Times New Roman" panose="02020603050405020304" pitchFamily="18" charset="0"/>
                </a:rPr>
                <a:t>aptitud, la capacidad para desempeñar algo”. </a:t>
              </a:r>
              <a:r>
                <a:rPr lang="es-EC" sz="1600" dirty="0" smtClean="0">
                  <a:solidFill>
                    <a:schemeClr val="bg2">
                      <a:lumMod val="10000"/>
                    </a:schemeClr>
                  </a:solidFill>
                  <a:cs typeface="Times New Roman" panose="02020603050405020304" pitchFamily="18" charset="0"/>
                </a:rPr>
                <a:t>Cuyo </a:t>
              </a:r>
              <a:r>
                <a:rPr lang="es-EC" sz="1600" dirty="0">
                  <a:solidFill>
                    <a:schemeClr val="bg2">
                      <a:lumMod val="10000"/>
                    </a:schemeClr>
                  </a:solidFill>
                  <a:cs typeface="Times New Roman" panose="02020603050405020304" pitchFamily="18" charset="0"/>
                </a:rPr>
                <a:t>término es utilizado para dar significado a los dotes intelectuales que un individuo posee y lo expresa en su </a:t>
              </a:r>
              <a:r>
                <a:rPr lang="es-EC" sz="1600" dirty="0" smtClean="0">
                  <a:solidFill>
                    <a:schemeClr val="bg2">
                      <a:lumMod val="10000"/>
                    </a:schemeClr>
                  </a:solidFill>
                  <a:cs typeface="Times New Roman" panose="02020603050405020304" pitchFamily="18" charset="0"/>
                </a:rPr>
                <a:t>trabajo</a:t>
              </a:r>
            </a:p>
            <a:p>
              <a:pPr algn="r"/>
              <a:r>
                <a:rPr lang="es-EC" sz="1200" b="1" dirty="0">
                  <a:solidFill>
                    <a:schemeClr val="bg2">
                      <a:lumMod val="10000"/>
                    </a:schemeClr>
                  </a:solidFill>
                  <a:cs typeface="Times New Roman" panose="02020603050405020304" pitchFamily="18" charset="0"/>
                </a:rPr>
                <a:t>(</a:t>
              </a:r>
              <a:r>
                <a:rPr lang="es-EC" sz="1200" b="1" dirty="0" err="1">
                  <a:solidFill>
                    <a:schemeClr val="bg2">
                      <a:lumMod val="10000"/>
                    </a:schemeClr>
                  </a:solidFill>
                  <a:cs typeface="Times New Roman" panose="02020603050405020304" pitchFamily="18" charset="0"/>
                </a:rPr>
                <a:t>Alles</a:t>
              </a:r>
              <a:r>
                <a:rPr lang="es-EC" sz="1200" b="1" dirty="0">
                  <a:solidFill>
                    <a:schemeClr val="bg2">
                      <a:lumMod val="10000"/>
                    </a:schemeClr>
                  </a:solidFill>
                  <a:cs typeface="Times New Roman" panose="02020603050405020304" pitchFamily="18" charset="0"/>
                </a:rPr>
                <a:t>, 2006</a:t>
              </a:r>
              <a:r>
                <a:rPr lang="es-EC" sz="1200" b="1" dirty="0" smtClean="0">
                  <a:solidFill>
                    <a:schemeClr val="bg2">
                      <a:lumMod val="10000"/>
                    </a:schemeClr>
                  </a:solidFill>
                  <a:cs typeface="Times New Roman" panose="02020603050405020304" pitchFamily="18" charset="0"/>
                </a:rPr>
                <a:t>) </a:t>
              </a:r>
              <a:endParaRPr lang="es-EC" sz="1200" b="1" dirty="0">
                <a:solidFill>
                  <a:schemeClr val="bg2">
                    <a:lumMod val="10000"/>
                  </a:schemeClr>
                </a:solidFill>
                <a:cs typeface="Times New Roman" panose="02020603050405020304" pitchFamily="18" charset="0"/>
              </a:endParaRPr>
            </a:p>
            <a:p>
              <a:pPr algn="ctr"/>
              <a:endParaRPr lang="es-EC" sz="1600" dirty="0" smtClean="0">
                <a:solidFill>
                  <a:schemeClr val="bg2">
                    <a:lumMod val="10000"/>
                  </a:schemeClr>
                </a:solidFill>
                <a:cs typeface="Times New Roman" panose="02020603050405020304" pitchFamily="18" charset="0"/>
              </a:endParaRPr>
            </a:p>
            <a:p>
              <a:pPr algn="ctr"/>
              <a:r>
                <a:rPr lang="es-EC" sz="1600" dirty="0" smtClean="0">
                  <a:solidFill>
                    <a:schemeClr val="bg2">
                      <a:lumMod val="10000"/>
                    </a:schemeClr>
                  </a:solidFill>
                  <a:cs typeface="Times New Roman" panose="02020603050405020304" pitchFamily="18" charset="0"/>
                </a:rPr>
                <a:t> </a:t>
              </a:r>
              <a:endParaRPr lang="es-EC" sz="1600" dirty="0">
                <a:solidFill>
                  <a:schemeClr val="bg2">
                    <a:lumMod val="10000"/>
                  </a:schemeClr>
                </a:solidFill>
                <a:cs typeface="Times New Roman" panose="02020603050405020304" pitchFamily="18" charset="0"/>
              </a:endParaRPr>
            </a:p>
          </p:txBody>
        </p:sp>
      </p:grpSp>
      <p:grpSp>
        <p:nvGrpSpPr>
          <p:cNvPr id="28" name="Group 27"/>
          <p:cNvGrpSpPr/>
          <p:nvPr/>
        </p:nvGrpSpPr>
        <p:grpSpPr>
          <a:xfrm>
            <a:off x="5470878" y="1412776"/>
            <a:ext cx="2366789" cy="4723835"/>
            <a:chOff x="1341912" y="1598865"/>
            <a:chExt cx="2458192" cy="4116135"/>
          </a:xfrm>
          <a:effectLst>
            <a:outerShdw blurRad="50800" dist="38100" dir="8100000" algn="tr" rotWithShape="0">
              <a:prstClr val="black">
                <a:alpha val="40000"/>
              </a:prstClr>
            </a:outerShdw>
          </a:effectLst>
        </p:grpSpPr>
        <p:sp>
          <p:nvSpPr>
            <p:cNvPr id="29" name="Rectangle 28"/>
            <p:cNvSpPr/>
            <p:nvPr/>
          </p:nvSpPr>
          <p:spPr>
            <a:xfrm>
              <a:off x="1341912" y="1598865"/>
              <a:ext cx="2458192" cy="15015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0" name="Right Triangle 29"/>
            <p:cNvSpPr/>
            <p:nvPr/>
          </p:nvSpPr>
          <p:spPr>
            <a:xfrm flipH="1">
              <a:off x="1341912" y="1749607"/>
              <a:ext cx="2458192" cy="1365082"/>
            </a:xfrm>
            <a:prstGeom prst="rtTriangle">
              <a:avLst/>
            </a:prstGeom>
            <a:solidFill>
              <a:schemeClr val="accent5">
                <a:lumMod val="75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p>
          </p:txBody>
        </p:sp>
        <p:sp>
          <p:nvSpPr>
            <p:cNvPr id="31" name="Rectangle 30"/>
            <p:cNvSpPr/>
            <p:nvPr/>
          </p:nvSpPr>
          <p:spPr>
            <a:xfrm>
              <a:off x="1341912" y="3182586"/>
              <a:ext cx="2458192" cy="2532414"/>
            </a:xfrm>
            <a:prstGeom prst="rect">
              <a:avLst/>
            </a:prstGeom>
            <a:solidFill>
              <a:schemeClr val="tx1">
                <a:lumMod val="65000"/>
                <a:lumOff val="3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sz="1600" dirty="0">
                  <a:solidFill>
                    <a:schemeClr val="bg2">
                      <a:lumMod val="10000"/>
                    </a:schemeClr>
                  </a:solidFill>
                  <a:cs typeface="Times New Roman" panose="02020603050405020304" pitchFamily="18" charset="0"/>
                </a:rPr>
                <a:t>Es considerado como aquel individuo con edad legal capaz de desempeñar cualquiera actividad laboral determinada para otra persona, empresa o institución a cambio de </a:t>
              </a:r>
              <a:r>
                <a:rPr lang="es-EC" sz="1600" dirty="0" smtClean="0">
                  <a:solidFill>
                    <a:schemeClr val="bg2">
                      <a:lumMod val="10000"/>
                    </a:schemeClr>
                  </a:solidFill>
                  <a:cs typeface="Times New Roman" panose="02020603050405020304" pitchFamily="18" charset="0"/>
                </a:rPr>
                <a:t>una remuneración. </a:t>
              </a:r>
            </a:p>
            <a:p>
              <a:pPr algn="r"/>
              <a:r>
                <a:rPr lang="es-EC" sz="1200" b="1" dirty="0" smtClean="0">
                  <a:solidFill>
                    <a:schemeClr val="bg2">
                      <a:lumMod val="10000"/>
                    </a:schemeClr>
                  </a:solidFill>
                  <a:cs typeface="Times New Roman" panose="02020603050405020304" pitchFamily="18" charset="0"/>
                </a:rPr>
                <a:t>(</a:t>
              </a:r>
              <a:r>
                <a:rPr lang="es-EC" sz="1200" b="1" dirty="0">
                  <a:solidFill>
                    <a:schemeClr val="bg2">
                      <a:lumMod val="10000"/>
                    </a:schemeClr>
                  </a:solidFill>
                  <a:cs typeface="Times New Roman" panose="02020603050405020304" pitchFamily="18" charset="0"/>
                </a:rPr>
                <a:t>Quintero, </a:t>
              </a:r>
              <a:r>
                <a:rPr lang="es-EC" sz="1200" b="1" dirty="0" err="1">
                  <a:solidFill>
                    <a:schemeClr val="bg2">
                      <a:lumMod val="10000"/>
                    </a:schemeClr>
                  </a:solidFill>
                  <a:cs typeface="Times New Roman" panose="02020603050405020304" pitchFamily="18" charset="0"/>
                </a:rPr>
                <a:t>Panesso</a:t>
              </a:r>
              <a:r>
                <a:rPr lang="es-EC" sz="1200" b="1" dirty="0">
                  <a:solidFill>
                    <a:schemeClr val="bg2">
                      <a:lumMod val="10000"/>
                    </a:schemeClr>
                  </a:solidFill>
                  <a:cs typeface="Times New Roman" panose="02020603050405020304" pitchFamily="18" charset="0"/>
                </a:rPr>
                <a:t> Villada, &amp; </a:t>
              </a:r>
              <a:r>
                <a:rPr lang="es-EC" sz="1200" b="1" dirty="0" err="1">
                  <a:solidFill>
                    <a:schemeClr val="bg2">
                      <a:lumMod val="10000"/>
                    </a:schemeClr>
                  </a:solidFill>
                  <a:cs typeface="Times New Roman" panose="02020603050405020304" pitchFamily="18" charset="0"/>
                </a:rPr>
                <a:t>Guauque</a:t>
              </a:r>
              <a:r>
                <a:rPr lang="es-EC" sz="1200" b="1" dirty="0">
                  <a:solidFill>
                    <a:schemeClr val="bg2">
                      <a:lumMod val="10000"/>
                    </a:schemeClr>
                  </a:solidFill>
                  <a:cs typeface="Times New Roman" panose="02020603050405020304" pitchFamily="18" charset="0"/>
                </a:rPr>
                <a:t> </a:t>
              </a:r>
              <a:r>
                <a:rPr lang="es-EC" sz="1200" b="1" dirty="0" err="1">
                  <a:solidFill>
                    <a:schemeClr val="bg2">
                      <a:lumMod val="10000"/>
                    </a:schemeClr>
                  </a:solidFill>
                  <a:cs typeface="Times New Roman" panose="02020603050405020304" pitchFamily="18" charset="0"/>
                </a:rPr>
                <a:t>Portela</a:t>
              </a:r>
              <a:r>
                <a:rPr lang="es-EC" sz="1200" b="1" dirty="0">
                  <a:solidFill>
                    <a:schemeClr val="bg2">
                      <a:lumMod val="10000"/>
                    </a:schemeClr>
                  </a:solidFill>
                  <a:cs typeface="Times New Roman" panose="02020603050405020304" pitchFamily="18" charset="0"/>
                </a:rPr>
                <a:t>, 2015)</a:t>
              </a:r>
              <a:endParaRPr lang="es-EC" sz="1200" b="1" dirty="0" smtClean="0">
                <a:solidFill>
                  <a:schemeClr val="bg2">
                    <a:lumMod val="10000"/>
                  </a:schemeClr>
                </a:solidFill>
                <a:cs typeface="Times New Roman" panose="02020603050405020304" pitchFamily="18" charset="0"/>
              </a:endParaRPr>
            </a:p>
            <a:p>
              <a:pPr algn="ctr"/>
              <a:endParaRPr lang="es-EC" sz="1600" dirty="0">
                <a:solidFill>
                  <a:schemeClr val="bg2">
                    <a:lumMod val="10000"/>
                  </a:schemeClr>
                </a:solidFill>
                <a:cs typeface="Times New Roman" panose="02020603050405020304" pitchFamily="18" charset="0"/>
              </a:endParaRPr>
            </a:p>
          </p:txBody>
        </p:sp>
      </p:grpSp>
      <p:grpSp>
        <p:nvGrpSpPr>
          <p:cNvPr id="32" name="Group 31"/>
          <p:cNvGrpSpPr/>
          <p:nvPr/>
        </p:nvGrpSpPr>
        <p:grpSpPr>
          <a:xfrm>
            <a:off x="2866718" y="1412776"/>
            <a:ext cx="2366789" cy="4723833"/>
            <a:chOff x="1341912" y="1749607"/>
            <a:chExt cx="2458192" cy="3965393"/>
          </a:xfrm>
          <a:effectLst>
            <a:outerShdw blurRad="50800" dist="38100" dir="8100000" algn="tr" rotWithShape="0">
              <a:prstClr val="black">
                <a:alpha val="40000"/>
              </a:prstClr>
            </a:outerShdw>
          </a:effectLst>
        </p:grpSpPr>
        <p:sp>
          <p:nvSpPr>
            <p:cNvPr id="33" name="Rectangle 32"/>
            <p:cNvSpPr/>
            <p:nvPr/>
          </p:nvSpPr>
          <p:spPr>
            <a:xfrm>
              <a:off x="1341912" y="1749607"/>
              <a:ext cx="2458192" cy="13650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4" name="Right Triangle 33"/>
            <p:cNvSpPr/>
            <p:nvPr/>
          </p:nvSpPr>
          <p:spPr>
            <a:xfrm flipH="1">
              <a:off x="1341912" y="1835819"/>
              <a:ext cx="2458192" cy="1240985"/>
            </a:xfrm>
            <a:prstGeom prst="rtTriangle">
              <a:avLst/>
            </a:prstGeom>
            <a:solidFill>
              <a:schemeClr val="accent6">
                <a:lumMod val="75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p>
          </p:txBody>
        </p:sp>
        <p:sp>
          <p:nvSpPr>
            <p:cNvPr id="35" name="Rectangle 34"/>
            <p:cNvSpPr/>
            <p:nvPr/>
          </p:nvSpPr>
          <p:spPr>
            <a:xfrm>
              <a:off x="1341912" y="3182586"/>
              <a:ext cx="2458192" cy="2532414"/>
            </a:xfrm>
            <a:prstGeom prst="rect">
              <a:avLst/>
            </a:prstGeom>
            <a:solidFill>
              <a:schemeClr val="tx1">
                <a:lumMod val="65000"/>
                <a:lumOff val="3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sz="1600" dirty="0" smtClean="0">
                  <a:solidFill>
                    <a:schemeClr val="bg2">
                      <a:lumMod val="10000"/>
                    </a:schemeClr>
                  </a:solidFill>
                  <a:cs typeface="Times New Roman" panose="02020603050405020304" pitchFamily="18" charset="0"/>
                </a:rPr>
                <a:t>Recurso </a:t>
              </a:r>
              <a:r>
                <a:rPr lang="es-EC" sz="1600" dirty="0">
                  <a:solidFill>
                    <a:schemeClr val="bg2">
                      <a:lumMod val="10000"/>
                    </a:schemeClr>
                  </a:solidFill>
                  <a:cs typeface="Times New Roman" panose="02020603050405020304" pitchFamily="18" charset="0"/>
                </a:rPr>
                <a:t>fundamental para una empresa, puesto que afirma que, en lugar de invertir directamente en los productos y servicios, están invirtiendo en las personas que los conocen y saben cómo crearlos, desarrollarlos, producirlos y mejorarlos. </a:t>
              </a:r>
              <a:endParaRPr lang="es-EC" sz="1600" dirty="0" smtClean="0">
                <a:solidFill>
                  <a:schemeClr val="bg2">
                    <a:lumMod val="10000"/>
                  </a:schemeClr>
                </a:solidFill>
                <a:cs typeface="Times New Roman" panose="02020603050405020304" pitchFamily="18" charset="0"/>
              </a:endParaRPr>
            </a:p>
            <a:p>
              <a:pPr algn="r"/>
              <a:r>
                <a:rPr lang="es-EC" sz="1200" b="1" dirty="0" smtClean="0">
                  <a:solidFill>
                    <a:schemeClr val="bg2">
                      <a:lumMod val="10000"/>
                    </a:schemeClr>
                  </a:solidFill>
                  <a:cs typeface="Times New Roman" panose="02020603050405020304" pitchFamily="18" charset="0"/>
                </a:rPr>
                <a:t>(</a:t>
              </a:r>
              <a:r>
                <a:rPr lang="es-EC" sz="1200" b="1" dirty="0">
                  <a:solidFill>
                    <a:schemeClr val="bg2">
                      <a:lumMod val="10000"/>
                    </a:schemeClr>
                  </a:solidFill>
                  <a:cs typeface="Times New Roman" panose="02020603050405020304" pitchFamily="18" charset="0"/>
                </a:rPr>
                <a:t>Chiavenato, 2011, págs. 34-36).</a:t>
              </a:r>
              <a:endParaRPr lang="es-EC" sz="1200" b="1" dirty="0" smtClean="0">
                <a:solidFill>
                  <a:schemeClr val="bg2">
                    <a:lumMod val="10000"/>
                  </a:schemeClr>
                </a:solidFill>
                <a:cs typeface="Times New Roman" panose="02020603050405020304" pitchFamily="18" charset="0"/>
              </a:endParaRPr>
            </a:p>
            <a:p>
              <a:pPr algn="ctr"/>
              <a:endParaRPr lang="es-EC" sz="1600" dirty="0">
                <a:solidFill>
                  <a:schemeClr val="bg2">
                    <a:lumMod val="10000"/>
                  </a:schemeClr>
                </a:solidFill>
                <a:cs typeface="Times New Roman" panose="02020603050405020304" pitchFamily="18" charset="0"/>
              </a:endParaRPr>
            </a:p>
          </p:txBody>
        </p:sp>
      </p:grpSp>
      <p:sp>
        <p:nvSpPr>
          <p:cNvPr id="12" name="Rectangle 11"/>
          <p:cNvSpPr/>
          <p:nvPr/>
        </p:nvSpPr>
        <p:spPr>
          <a:xfrm>
            <a:off x="588987" y="1993038"/>
            <a:ext cx="1457450" cy="461665"/>
          </a:xfrm>
          <a:prstGeom prst="rect">
            <a:avLst/>
          </a:prstGeom>
        </p:spPr>
        <p:txBody>
          <a:bodyPr wrap="none">
            <a:spAutoFit/>
          </a:bodyPr>
          <a:lstStyle/>
          <a:p>
            <a:r>
              <a:rPr lang="en-US" sz="2400" b="1" kern="0" spc="-300" dirty="0" smtClean="0">
                <a:solidFill>
                  <a:schemeClr val="bg1"/>
                </a:solidFill>
                <a:latin typeface="+mj-lt"/>
                <a:cs typeface="Arial" pitchFamily="34" charset="0"/>
              </a:rPr>
              <a:t>TALENTO</a:t>
            </a:r>
            <a:endParaRPr lang="en-US" sz="2400" b="1" spc="-300" dirty="0">
              <a:solidFill>
                <a:schemeClr val="bg1"/>
              </a:solidFill>
              <a:latin typeface="+mj-lt"/>
            </a:endParaRPr>
          </a:p>
        </p:txBody>
      </p:sp>
      <p:sp>
        <p:nvSpPr>
          <p:cNvPr id="36" name="Rectangle 11"/>
          <p:cNvSpPr/>
          <p:nvPr/>
        </p:nvSpPr>
        <p:spPr>
          <a:xfrm>
            <a:off x="3161530" y="1892029"/>
            <a:ext cx="1495922" cy="830997"/>
          </a:xfrm>
          <a:prstGeom prst="rect">
            <a:avLst/>
          </a:prstGeom>
        </p:spPr>
        <p:txBody>
          <a:bodyPr wrap="none">
            <a:spAutoFit/>
          </a:bodyPr>
          <a:lstStyle/>
          <a:p>
            <a:r>
              <a:rPr lang="en-US" sz="2400" b="1" kern="0" spc="-300" dirty="0" smtClean="0">
                <a:solidFill>
                  <a:schemeClr val="bg1"/>
                </a:solidFill>
                <a:latin typeface="+mj-lt"/>
                <a:cs typeface="Arial" pitchFamily="34" charset="0"/>
              </a:rPr>
              <a:t>TALENTO </a:t>
            </a:r>
          </a:p>
          <a:p>
            <a:r>
              <a:rPr lang="en-US" sz="2400" b="1" kern="0" spc="-300" dirty="0" smtClean="0">
                <a:solidFill>
                  <a:schemeClr val="bg1"/>
                </a:solidFill>
                <a:latin typeface="+mj-lt"/>
                <a:cs typeface="Arial" pitchFamily="34" charset="0"/>
              </a:rPr>
              <a:t>HUMANO</a:t>
            </a:r>
            <a:endParaRPr lang="en-US" sz="2400" b="1" spc="-300" dirty="0">
              <a:solidFill>
                <a:schemeClr val="bg1"/>
              </a:solidFill>
              <a:latin typeface="+mj-lt"/>
            </a:endParaRPr>
          </a:p>
        </p:txBody>
      </p:sp>
      <p:sp>
        <p:nvSpPr>
          <p:cNvPr id="41" name="Rectangle 11"/>
          <p:cNvSpPr/>
          <p:nvPr/>
        </p:nvSpPr>
        <p:spPr>
          <a:xfrm>
            <a:off x="5556054" y="2012808"/>
            <a:ext cx="1854995" cy="461665"/>
          </a:xfrm>
          <a:prstGeom prst="rect">
            <a:avLst/>
          </a:prstGeom>
        </p:spPr>
        <p:txBody>
          <a:bodyPr wrap="none">
            <a:spAutoFit/>
          </a:bodyPr>
          <a:lstStyle/>
          <a:p>
            <a:r>
              <a:rPr lang="en-US" sz="2400" b="1" kern="0" spc="-300" dirty="0" smtClean="0">
                <a:solidFill>
                  <a:schemeClr val="bg1"/>
                </a:solidFill>
                <a:latin typeface="+mj-lt"/>
                <a:cs typeface="Arial" pitchFamily="34" charset="0"/>
              </a:rPr>
              <a:t>TRABAJADOR</a:t>
            </a:r>
            <a:endParaRPr lang="en-US" sz="2400" b="1" spc="-300" dirty="0">
              <a:solidFill>
                <a:schemeClr val="bg1"/>
              </a:solidFill>
              <a:latin typeface="+mj-lt"/>
            </a:endParaRPr>
          </a:p>
        </p:txBody>
      </p:sp>
      <p:pic>
        <p:nvPicPr>
          <p:cNvPr id="46" name="45 Imagen" descr="https://scontent.fuio13-1.fna.fbcdn.net/v/t1.15752-9/51124189_1977668219194003_9196157294411251712_n.png?_nc_cat=110&amp;_nc_ht=scontent.fuio13-1.fna&amp;oh=443e354897136873807a7960be720f0f&amp;oe=5CFDDF2B"/>
          <p:cNvPicPr/>
          <p:nvPr/>
        </p:nvPicPr>
        <p:blipFill>
          <a:blip r:embed="rId3">
            <a:extLst>
              <a:ext uri="{28A0092B-C50C-407E-A947-70E740481C1C}">
                <a14:useLocalDpi xmlns:a14="http://schemas.microsoft.com/office/drawing/2010/main" val="0"/>
              </a:ext>
            </a:extLst>
          </a:blip>
          <a:srcRect/>
          <a:stretch>
            <a:fillRect/>
          </a:stretch>
        </p:blipFill>
        <p:spPr bwMode="auto">
          <a:xfrm>
            <a:off x="8334245" y="1601505"/>
            <a:ext cx="3391535" cy="3699510"/>
          </a:xfrm>
          <a:prstGeom prst="rect">
            <a:avLst/>
          </a:prstGeom>
          <a:noFill/>
          <a:ln>
            <a:noFill/>
          </a:ln>
        </p:spPr>
      </p:pic>
      <p:sp>
        <p:nvSpPr>
          <p:cNvPr id="20" name="Rectangle 15">
            <a:extLst>
              <a:ext uri="{FF2B5EF4-FFF2-40B4-BE49-F238E27FC236}">
                <a16:creationId xmlns:a16="http://schemas.microsoft.com/office/drawing/2014/main" xmlns="" id="{D4FF11F8-D34B-45B3-B4BA-4307BFB9EFD8}"/>
              </a:ext>
            </a:extLst>
          </p:cNvPr>
          <p:cNvSpPr>
            <a:spLocks noChangeArrowheads="1"/>
          </p:cNvSpPr>
          <p:nvPr/>
        </p:nvSpPr>
        <p:spPr bwMode="auto">
          <a:xfrm>
            <a:off x="492091" y="576272"/>
            <a:ext cx="2831964" cy="740181"/>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2" name="Freeform 16">
            <a:extLst>
              <a:ext uri="{FF2B5EF4-FFF2-40B4-BE49-F238E27FC236}">
                <a16:creationId xmlns:a16="http://schemas.microsoft.com/office/drawing/2014/main" xmlns="" id="{141062C6-C1C0-44F1-8798-F0815FA1AA9C}"/>
              </a:ext>
            </a:extLst>
          </p:cNvPr>
          <p:cNvSpPr>
            <a:spLocks/>
          </p:cNvSpPr>
          <p:nvPr/>
        </p:nvSpPr>
        <p:spPr bwMode="auto">
          <a:xfrm>
            <a:off x="2963832" y="576272"/>
            <a:ext cx="827118" cy="740181"/>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24" name="TextBox 141">
            <a:extLst>
              <a:ext uri="{FF2B5EF4-FFF2-40B4-BE49-F238E27FC236}">
                <a16:creationId xmlns:a16="http://schemas.microsoft.com/office/drawing/2014/main" xmlns="" id="{D09D5E6C-E1A3-46E7-8E10-A8FB52242E25}"/>
              </a:ext>
            </a:extLst>
          </p:cNvPr>
          <p:cNvSpPr txBox="1"/>
          <p:nvPr/>
        </p:nvSpPr>
        <p:spPr>
          <a:xfrm>
            <a:off x="617131" y="746307"/>
            <a:ext cx="3062804" cy="400110"/>
          </a:xfrm>
          <a:prstGeom prst="rect">
            <a:avLst/>
          </a:prstGeom>
          <a:noFill/>
        </p:spPr>
        <p:txBody>
          <a:bodyPr wrap="square" rtlCol="0">
            <a:spAutoFit/>
          </a:bodyPr>
          <a:lstStyle/>
          <a:p>
            <a:r>
              <a:rPr lang="es-EC" sz="2000" b="1" dirty="0" smtClean="0">
                <a:solidFill>
                  <a:schemeClr val="bg1"/>
                </a:solidFill>
                <a:latin typeface="+mj-lt"/>
                <a:cs typeface="Times New Roman" panose="02020603050405020304" pitchFamily="18" charset="0"/>
              </a:rPr>
              <a:t>MARCO CONCEPTUAL</a:t>
            </a:r>
            <a:endParaRPr lang="en-US" sz="20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395919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262558" y="1196752"/>
            <a:ext cx="2366789" cy="4130232"/>
            <a:chOff x="1341912" y="1917275"/>
            <a:chExt cx="2458192" cy="3344022"/>
          </a:xfrm>
          <a:effectLst>
            <a:outerShdw blurRad="50800" dist="38100" dir="8100000" algn="tr" rotWithShape="0">
              <a:prstClr val="black">
                <a:alpha val="40000"/>
              </a:prstClr>
            </a:outerShdw>
          </a:effectLst>
        </p:grpSpPr>
        <p:sp>
          <p:nvSpPr>
            <p:cNvPr id="18" name="Rectangle 17"/>
            <p:cNvSpPr/>
            <p:nvPr/>
          </p:nvSpPr>
          <p:spPr>
            <a:xfrm>
              <a:off x="1341912" y="1917276"/>
              <a:ext cx="2458192" cy="8476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mj-lt"/>
              </a:endParaRPr>
            </a:p>
          </p:txBody>
        </p:sp>
        <p:sp>
          <p:nvSpPr>
            <p:cNvPr id="19" name="Right Triangle 18"/>
            <p:cNvSpPr/>
            <p:nvPr/>
          </p:nvSpPr>
          <p:spPr>
            <a:xfrm flipH="1">
              <a:off x="1341912" y="1917275"/>
              <a:ext cx="2458192" cy="847610"/>
            </a:xfrm>
            <a:prstGeom prst="rtTriangle">
              <a:avLst/>
            </a:prstGeom>
            <a:solidFill>
              <a:schemeClr val="accent3">
                <a:lumMod val="75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bg2">
                    <a:lumMod val="10000"/>
                  </a:schemeClr>
                </a:solidFill>
                <a:latin typeface="+mj-lt"/>
              </a:endParaRPr>
            </a:p>
          </p:txBody>
        </p:sp>
        <p:sp>
          <p:nvSpPr>
            <p:cNvPr id="21" name="Rectangle 20"/>
            <p:cNvSpPr/>
            <p:nvPr/>
          </p:nvSpPr>
          <p:spPr>
            <a:xfrm>
              <a:off x="1341912" y="2823185"/>
              <a:ext cx="2458192" cy="2438112"/>
            </a:xfrm>
            <a:prstGeom prst="rect">
              <a:avLst/>
            </a:prstGeom>
            <a:solidFill>
              <a:schemeClr val="tx1">
                <a:lumMod val="65000"/>
                <a:lumOff val="3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lvl="1" algn="ctr">
                <a:defRPr/>
              </a:pPr>
              <a:endParaRPr lang="es-ES" sz="1400" dirty="0" smtClean="0">
                <a:solidFill>
                  <a:schemeClr val="bg2">
                    <a:lumMod val="10000"/>
                  </a:schemeClr>
                </a:solidFill>
                <a:latin typeface="+mj-lt"/>
              </a:endParaRPr>
            </a:p>
            <a:p>
              <a:pPr marL="0" lvl="1" algn="ctr">
                <a:defRPr/>
              </a:pPr>
              <a:r>
                <a:rPr lang="es-ES" sz="1500" dirty="0" smtClean="0">
                  <a:solidFill>
                    <a:schemeClr val="bg2">
                      <a:lumMod val="10000"/>
                    </a:schemeClr>
                  </a:solidFill>
                  <a:latin typeface="+mj-lt"/>
                </a:rPr>
                <a:t>La </a:t>
              </a:r>
              <a:r>
                <a:rPr lang="es-ES" sz="1500" dirty="0">
                  <a:solidFill>
                    <a:schemeClr val="bg2">
                      <a:lumMod val="10000"/>
                    </a:schemeClr>
                  </a:solidFill>
                  <a:latin typeface="+mj-lt"/>
                </a:rPr>
                <a:t>motivación se refiere al esfuerzo que un individuo realiza con el fin de llegar a una </a:t>
              </a:r>
              <a:r>
                <a:rPr lang="es-ES" sz="1500" dirty="0" smtClean="0">
                  <a:solidFill>
                    <a:schemeClr val="bg2">
                      <a:lumMod val="10000"/>
                    </a:schemeClr>
                  </a:solidFill>
                  <a:latin typeface="+mj-lt"/>
                </a:rPr>
                <a:t>meta. En las organizaciones </a:t>
              </a:r>
              <a:r>
                <a:rPr lang="es-ES" sz="1500" dirty="0">
                  <a:solidFill>
                    <a:schemeClr val="bg2">
                      <a:lumMod val="10000"/>
                    </a:schemeClr>
                  </a:solidFill>
                  <a:latin typeface="+mj-lt"/>
                </a:rPr>
                <a:t>la motivación en los trabajadores supone gran relevancia puesto </a:t>
              </a:r>
              <a:r>
                <a:rPr lang="es-ES" sz="1500" dirty="0" smtClean="0">
                  <a:solidFill>
                    <a:schemeClr val="bg2">
                      <a:lumMod val="10000"/>
                    </a:schemeClr>
                  </a:solidFill>
                  <a:latin typeface="+mj-lt"/>
                </a:rPr>
                <a:t>la </a:t>
              </a:r>
              <a:r>
                <a:rPr lang="es-ES" sz="1500" dirty="0">
                  <a:solidFill>
                    <a:schemeClr val="bg2">
                      <a:lumMod val="10000"/>
                    </a:schemeClr>
                  </a:solidFill>
                  <a:latin typeface="+mj-lt"/>
                </a:rPr>
                <a:t>ausencia de esta tuvo como consecuencia la disminución en la </a:t>
              </a:r>
              <a:r>
                <a:rPr lang="es-ES" sz="1500" dirty="0" smtClean="0">
                  <a:solidFill>
                    <a:schemeClr val="bg2">
                      <a:lumMod val="10000"/>
                    </a:schemeClr>
                  </a:solidFill>
                  <a:latin typeface="+mj-lt"/>
                </a:rPr>
                <a:t>productividad</a:t>
              </a:r>
            </a:p>
            <a:p>
              <a:pPr marL="0" lvl="1" algn="ctr">
                <a:defRPr/>
              </a:pPr>
              <a:endParaRPr lang="es-ES" sz="1400" dirty="0" smtClean="0">
                <a:solidFill>
                  <a:schemeClr val="bg2">
                    <a:lumMod val="10000"/>
                  </a:schemeClr>
                </a:solidFill>
                <a:latin typeface="+mj-lt"/>
              </a:endParaRPr>
            </a:p>
            <a:p>
              <a:pPr marL="0" lvl="1" algn="r">
                <a:defRPr/>
              </a:pPr>
              <a:r>
                <a:rPr lang="es-EC" sz="1200" b="1" dirty="0" smtClean="0">
                  <a:solidFill>
                    <a:schemeClr val="bg2">
                      <a:lumMod val="10000"/>
                    </a:schemeClr>
                  </a:solidFill>
                  <a:latin typeface="+mj-lt"/>
                  <a:cs typeface="Times New Roman" panose="02020603050405020304" pitchFamily="18" charset="0"/>
                </a:rPr>
                <a:t>(García </a:t>
              </a:r>
              <a:r>
                <a:rPr lang="es-EC" sz="1200" b="1" dirty="0">
                  <a:solidFill>
                    <a:schemeClr val="bg2">
                      <a:lumMod val="10000"/>
                    </a:schemeClr>
                  </a:solidFill>
                  <a:latin typeface="+mj-lt"/>
                  <a:cs typeface="Times New Roman" panose="02020603050405020304" pitchFamily="18" charset="0"/>
                </a:rPr>
                <a:t>Sanz, 2012). </a:t>
              </a:r>
              <a:r>
                <a:rPr lang="es-EC" sz="1200" b="1" dirty="0" smtClean="0">
                  <a:solidFill>
                    <a:schemeClr val="bg2">
                      <a:lumMod val="10000"/>
                    </a:schemeClr>
                  </a:solidFill>
                  <a:latin typeface="+mj-lt"/>
                  <a:cs typeface="Times New Roman" panose="02020603050405020304" pitchFamily="18" charset="0"/>
                </a:rPr>
                <a:t> </a:t>
              </a:r>
            </a:p>
            <a:p>
              <a:pPr algn="ctr"/>
              <a:endParaRPr lang="es-EC" sz="1400" dirty="0" smtClean="0">
                <a:solidFill>
                  <a:schemeClr val="bg2">
                    <a:lumMod val="10000"/>
                  </a:schemeClr>
                </a:solidFill>
                <a:latin typeface="+mj-lt"/>
                <a:cs typeface="Times New Roman" panose="02020603050405020304" pitchFamily="18" charset="0"/>
              </a:endParaRPr>
            </a:p>
            <a:p>
              <a:pPr algn="ctr"/>
              <a:r>
                <a:rPr lang="es-EC" sz="1400" dirty="0" smtClean="0">
                  <a:solidFill>
                    <a:schemeClr val="bg2">
                      <a:lumMod val="10000"/>
                    </a:schemeClr>
                  </a:solidFill>
                  <a:latin typeface="+mj-lt"/>
                  <a:cs typeface="Times New Roman" panose="02020603050405020304" pitchFamily="18" charset="0"/>
                </a:rPr>
                <a:t> </a:t>
              </a:r>
              <a:endParaRPr lang="es-EC" sz="1400" dirty="0">
                <a:solidFill>
                  <a:schemeClr val="bg2">
                    <a:lumMod val="10000"/>
                  </a:schemeClr>
                </a:solidFill>
                <a:latin typeface="+mj-lt"/>
                <a:cs typeface="Times New Roman" panose="02020603050405020304" pitchFamily="18" charset="0"/>
              </a:endParaRPr>
            </a:p>
          </p:txBody>
        </p:sp>
      </p:grpSp>
      <p:grpSp>
        <p:nvGrpSpPr>
          <p:cNvPr id="28" name="Group 27"/>
          <p:cNvGrpSpPr/>
          <p:nvPr/>
        </p:nvGrpSpPr>
        <p:grpSpPr>
          <a:xfrm>
            <a:off x="5470878" y="2167034"/>
            <a:ext cx="2366789" cy="3926262"/>
            <a:chOff x="1341912" y="2103122"/>
            <a:chExt cx="2458192" cy="3496765"/>
          </a:xfrm>
          <a:effectLst>
            <a:outerShdw blurRad="50800" dist="38100" dir="8100000" algn="tr" rotWithShape="0">
              <a:prstClr val="black">
                <a:alpha val="40000"/>
              </a:prstClr>
            </a:outerShdw>
          </a:effectLst>
        </p:grpSpPr>
        <p:sp>
          <p:nvSpPr>
            <p:cNvPr id="29" name="Rectangle 28"/>
            <p:cNvSpPr/>
            <p:nvPr/>
          </p:nvSpPr>
          <p:spPr>
            <a:xfrm>
              <a:off x="1341912" y="2103122"/>
              <a:ext cx="2458192" cy="11281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mj-lt"/>
              </a:endParaRPr>
            </a:p>
          </p:txBody>
        </p:sp>
        <p:sp>
          <p:nvSpPr>
            <p:cNvPr id="30" name="Right Triangle 29"/>
            <p:cNvSpPr/>
            <p:nvPr/>
          </p:nvSpPr>
          <p:spPr>
            <a:xfrm flipH="1">
              <a:off x="1341912" y="2103123"/>
              <a:ext cx="2458192" cy="1128166"/>
            </a:xfrm>
            <a:prstGeom prst="rtTriangle">
              <a:avLst/>
            </a:prstGeom>
            <a:solidFill>
              <a:schemeClr val="accent5">
                <a:lumMod val="75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bg2">
                    <a:lumMod val="10000"/>
                  </a:schemeClr>
                </a:solidFill>
                <a:latin typeface="+mj-lt"/>
              </a:endParaRPr>
            </a:p>
          </p:txBody>
        </p:sp>
        <p:sp>
          <p:nvSpPr>
            <p:cNvPr id="31" name="Rectangle 30"/>
            <p:cNvSpPr/>
            <p:nvPr/>
          </p:nvSpPr>
          <p:spPr>
            <a:xfrm>
              <a:off x="1341912" y="3297694"/>
              <a:ext cx="2458192" cy="2302193"/>
            </a:xfrm>
            <a:prstGeom prst="rect">
              <a:avLst/>
            </a:prstGeom>
            <a:solidFill>
              <a:schemeClr val="tx1">
                <a:lumMod val="65000"/>
                <a:lumOff val="3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sz="1600" dirty="0" smtClean="0">
                  <a:solidFill>
                    <a:schemeClr val="bg2">
                      <a:lumMod val="10000"/>
                    </a:schemeClr>
                  </a:solidFill>
                  <a:latin typeface="+mj-lt"/>
                  <a:cs typeface="Times New Roman" panose="02020603050405020304" pitchFamily="18" charset="0"/>
                </a:rPr>
                <a:t>Se refiere a las situaciones que experimenta la persona y que le brindan satisfacción al hacer su trabajo . </a:t>
              </a:r>
              <a:endParaRPr lang="es-EC" sz="1600" dirty="0">
                <a:solidFill>
                  <a:schemeClr val="bg2">
                    <a:lumMod val="10000"/>
                  </a:schemeClr>
                </a:solidFill>
                <a:latin typeface="+mj-lt"/>
                <a:cs typeface="Times New Roman" panose="02020603050405020304" pitchFamily="18" charset="0"/>
              </a:endParaRPr>
            </a:p>
            <a:p>
              <a:pPr algn="r"/>
              <a:r>
                <a:rPr lang="es-EC" sz="1100" b="1" dirty="0" smtClean="0">
                  <a:solidFill>
                    <a:schemeClr val="bg2">
                      <a:lumMod val="10000"/>
                    </a:schemeClr>
                  </a:solidFill>
                  <a:latin typeface="+mj-lt"/>
                  <a:cs typeface="Times New Roman" panose="02020603050405020304" pitchFamily="18" charset="0"/>
                </a:rPr>
                <a:t>(Rovira</a:t>
              </a:r>
              <a:r>
                <a:rPr lang="es-EC" sz="1100" b="1" dirty="0">
                  <a:solidFill>
                    <a:schemeClr val="bg2">
                      <a:lumMod val="10000"/>
                    </a:schemeClr>
                  </a:solidFill>
                  <a:latin typeface="+mj-lt"/>
                  <a:cs typeface="Times New Roman" panose="02020603050405020304" pitchFamily="18" charset="0"/>
                </a:rPr>
                <a:t>, 2014). </a:t>
              </a:r>
              <a:endParaRPr lang="es-EC" sz="1400" dirty="0">
                <a:solidFill>
                  <a:schemeClr val="bg2">
                    <a:lumMod val="10000"/>
                  </a:schemeClr>
                </a:solidFill>
                <a:latin typeface="+mj-lt"/>
                <a:cs typeface="Times New Roman" panose="02020603050405020304" pitchFamily="18" charset="0"/>
              </a:endParaRPr>
            </a:p>
          </p:txBody>
        </p:sp>
      </p:grpSp>
      <p:grpSp>
        <p:nvGrpSpPr>
          <p:cNvPr id="32" name="Group 31"/>
          <p:cNvGrpSpPr/>
          <p:nvPr/>
        </p:nvGrpSpPr>
        <p:grpSpPr>
          <a:xfrm>
            <a:off x="2866718" y="1461540"/>
            <a:ext cx="2366789" cy="4452446"/>
            <a:chOff x="1341912" y="1749607"/>
            <a:chExt cx="2458192" cy="3965393"/>
          </a:xfrm>
          <a:effectLst>
            <a:outerShdw blurRad="50800" dist="38100" dir="8100000" algn="tr" rotWithShape="0">
              <a:prstClr val="black">
                <a:alpha val="40000"/>
              </a:prstClr>
            </a:outerShdw>
          </a:effectLst>
        </p:grpSpPr>
        <p:sp>
          <p:nvSpPr>
            <p:cNvPr id="33" name="Rectangle 32"/>
            <p:cNvSpPr/>
            <p:nvPr/>
          </p:nvSpPr>
          <p:spPr>
            <a:xfrm>
              <a:off x="1341912" y="1749607"/>
              <a:ext cx="2458192" cy="13650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mj-lt"/>
              </a:endParaRPr>
            </a:p>
          </p:txBody>
        </p:sp>
        <p:sp>
          <p:nvSpPr>
            <p:cNvPr id="34" name="Right Triangle 33"/>
            <p:cNvSpPr/>
            <p:nvPr/>
          </p:nvSpPr>
          <p:spPr>
            <a:xfrm flipH="1">
              <a:off x="1341912" y="1835819"/>
              <a:ext cx="2458192" cy="1240985"/>
            </a:xfrm>
            <a:prstGeom prst="rtTriangle">
              <a:avLst/>
            </a:prstGeom>
            <a:solidFill>
              <a:schemeClr val="accent6">
                <a:lumMod val="75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bg2">
                    <a:lumMod val="10000"/>
                  </a:schemeClr>
                </a:solidFill>
                <a:latin typeface="+mj-lt"/>
              </a:endParaRPr>
            </a:p>
          </p:txBody>
        </p:sp>
        <p:sp>
          <p:nvSpPr>
            <p:cNvPr id="35" name="Rectangle 34"/>
            <p:cNvSpPr/>
            <p:nvPr/>
          </p:nvSpPr>
          <p:spPr>
            <a:xfrm>
              <a:off x="1341912" y="3182586"/>
              <a:ext cx="2458192" cy="2532414"/>
            </a:xfrm>
            <a:prstGeom prst="rect">
              <a:avLst/>
            </a:prstGeom>
            <a:solidFill>
              <a:schemeClr val="tx1">
                <a:lumMod val="65000"/>
                <a:lumOff val="3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dirty="0" smtClean="0">
                  <a:solidFill>
                    <a:schemeClr val="bg2">
                      <a:lumMod val="10000"/>
                    </a:schemeClr>
                  </a:solidFill>
                  <a:latin typeface="+mj-lt"/>
                  <a:cs typeface="Times New Roman" panose="02020603050405020304" pitchFamily="18" charset="0"/>
                </a:rPr>
                <a:t>Se origina en las recompensas que pueden darse dentro o fuera de la organización.</a:t>
              </a:r>
            </a:p>
            <a:p>
              <a:pPr algn="r"/>
              <a:r>
                <a:rPr lang="es-EC" dirty="0" smtClean="0">
                  <a:solidFill>
                    <a:schemeClr val="bg2">
                      <a:lumMod val="10000"/>
                    </a:schemeClr>
                  </a:solidFill>
                  <a:latin typeface="+mj-lt"/>
                  <a:cs typeface="Times New Roman" panose="02020603050405020304" pitchFamily="18" charset="0"/>
                </a:rPr>
                <a:t> </a:t>
              </a:r>
              <a:r>
                <a:rPr lang="es-EC" sz="1100" b="1" dirty="0" smtClean="0">
                  <a:solidFill>
                    <a:schemeClr val="bg2">
                      <a:lumMod val="10000"/>
                    </a:schemeClr>
                  </a:solidFill>
                  <a:latin typeface="+mj-lt"/>
                  <a:cs typeface="Times New Roman" panose="02020603050405020304" pitchFamily="18" charset="0"/>
                </a:rPr>
                <a:t>(García-Allen</a:t>
              </a:r>
              <a:r>
                <a:rPr lang="es-EC" sz="1100" b="1" dirty="0">
                  <a:solidFill>
                    <a:schemeClr val="bg2">
                      <a:lumMod val="10000"/>
                    </a:schemeClr>
                  </a:solidFill>
                  <a:latin typeface="+mj-lt"/>
                  <a:cs typeface="Times New Roman" panose="02020603050405020304" pitchFamily="18" charset="0"/>
                </a:rPr>
                <a:t>, 2016). </a:t>
              </a:r>
            </a:p>
          </p:txBody>
        </p:sp>
      </p:grpSp>
      <p:sp>
        <p:nvSpPr>
          <p:cNvPr id="36" name="Rectangle 11"/>
          <p:cNvSpPr/>
          <p:nvPr/>
        </p:nvSpPr>
        <p:spPr>
          <a:xfrm>
            <a:off x="3196381" y="1834186"/>
            <a:ext cx="1736373" cy="830997"/>
          </a:xfrm>
          <a:prstGeom prst="rect">
            <a:avLst/>
          </a:prstGeom>
        </p:spPr>
        <p:txBody>
          <a:bodyPr wrap="none">
            <a:spAutoFit/>
          </a:bodyPr>
          <a:lstStyle/>
          <a:p>
            <a:r>
              <a:rPr lang="en-US" sz="2400" b="1" kern="0" dirty="0" smtClean="0">
                <a:solidFill>
                  <a:schemeClr val="bg1"/>
                </a:solidFill>
                <a:latin typeface="+mj-lt"/>
                <a:cs typeface="Arial" pitchFamily="34" charset="0"/>
              </a:rPr>
              <a:t>Motivación </a:t>
            </a:r>
          </a:p>
          <a:p>
            <a:r>
              <a:rPr lang="en-US" sz="2400" b="1" kern="0" dirty="0" smtClean="0">
                <a:solidFill>
                  <a:schemeClr val="bg1"/>
                </a:solidFill>
                <a:latin typeface="+mj-lt"/>
                <a:cs typeface="Arial" pitchFamily="34" charset="0"/>
              </a:rPr>
              <a:t>Extrínseca </a:t>
            </a:r>
            <a:endParaRPr lang="en-US" sz="2400" b="1" dirty="0">
              <a:solidFill>
                <a:schemeClr val="bg1"/>
              </a:solidFill>
              <a:latin typeface="+mj-lt"/>
            </a:endParaRPr>
          </a:p>
        </p:txBody>
      </p:sp>
      <p:sp>
        <p:nvSpPr>
          <p:cNvPr id="41" name="Rectangle 11"/>
          <p:cNvSpPr/>
          <p:nvPr/>
        </p:nvSpPr>
        <p:spPr>
          <a:xfrm>
            <a:off x="5797639" y="2390945"/>
            <a:ext cx="1736373" cy="830997"/>
          </a:xfrm>
          <a:prstGeom prst="rect">
            <a:avLst/>
          </a:prstGeom>
        </p:spPr>
        <p:txBody>
          <a:bodyPr wrap="none">
            <a:spAutoFit/>
          </a:bodyPr>
          <a:lstStyle/>
          <a:p>
            <a:r>
              <a:rPr lang="en-US" sz="2400" b="1" kern="0" dirty="0" smtClean="0">
                <a:solidFill>
                  <a:schemeClr val="bg1"/>
                </a:solidFill>
                <a:latin typeface="+mj-lt"/>
                <a:cs typeface="Arial" pitchFamily="34" charset="0"/>
              </a:rPr>
              <a:t>Motivación </a:t>
            </a:r>
          </a:p>
          <a:p>
            <a:r>
              <a:rPr lang="en-US" sz="2400" b="1" kern="0" dirty="0" smtClean="0">
                <a:solidFill>
                  <a:schemeClr val="bg1"/>
                </a:solidFill>
                <a:latin typeface="+mj-lt"/>
                <a:cs typeface="Arial" pitchFamily="34" charset="0"/>
              </a:rPr>
              <a:t>Intrínseca </a:t>
            </a:r>
            <a:endParaRPr lang="en-US" sz="2400" b="1" dirty="0">
              <a:solidFill>
                <a:schemeClr val="bg1"/>
              </a:solidFill>
              <a:latin typeface="+mj-lt"/>
            </a:endParaRPr>
          </a:p>
        </p:txBody>
      </p:sp>
      <p:sp>
        <p:nvSpPr>
          <p:cNvPr id="2" name="1 Rectángulo"/>
          <p:cNvSpPr/>
          <p:nvPr/>
        </p:nvSpPr>
        <p:spPr>
          <a:xfrm>
            <a:off x="1841082" y="635484"/>
            <a:ext cx="3534044" cy="523220"/>
          </a:xfrm>
          <a:prstGeom prst="rect">
            <a:avLst/>
          </a:prstGeom>
        </p:spPr>
        <p:txBody>
          <a:bodyPr wrap="none">
            <a:spAutoFit/>
          </a:bodyPr>
          <a:lstStyle/>
          <a:p>
            <a:pPr lvl="2"/>
            <a:r>
              <a:rPr lang="es-ES" sz="2800" b="1" dirty="0" smtClean="0">
                <a:solidFill>
                  <a:schemeClr val="accent4">
                    <a:lumMod val="50000"/>
                  </a:schemeClr>
                </a:solidFill>
                <a:latin typeface="Garamond" panose="02020404030301010803" pitchFamily="18" charset="0"/>
              </a:rPr>
              <a:t>MOTIVACIÓN</a:t>
            </a:r>
            <a:endParaRPr lang="es-EC" sz="2800" b="1" dirty="0">
              <a:solidFill>
                <a:schemeClr val="accent4">
                  <a:lumMod val="50000"/>
                </a:schemeClr>
              </a:solidFill>
              <a:latin typeface="Garamond" panose="02020404030301010803" pitchFamily="18" charset="0"/>
            </a:endParaRPr>
          </a:p>
        </p:txBody>
      </p:sp>
      <p:sp>
        <p:nvSpPr>
          <p:cNvPr id="3" name="2 Rectángulo"/>
          <p:cNvSpPr/>
          <p:nvPr/>
        </p:nvSpPr>
        <p:spPr>
          <a:xfrm>
            <a:off x="7534012" y="4437112"/>
            <a:ext cx="4656401" cy="1538883"/>
          </a:xfrm>
          <a:prstGeom prst="rect">
            <a:avLst/>
          </a:prstGeom>
        </p:spPr>
        <p:txBody>
          <a:bodyPr wrap="square">
            <a:spAutoFit/>
          </a:bodyPr>
          <a:lstStyle/>
          <a:p>
            <a:pPr algn="ctr"/>
            <a:r>
              <a:rPr lang="es-ES" sz="1600" b="1" dirty="0" smtClean="0">
                <a:solidFill>
                  <a:srgbClr val="1F608B"/>
                </a:solidFill>
              </a:rPr>
              <a:t>Un trabajador</a:t>
            </a:r>
          </a:p>
          <a:p>
            <a:pPr algn="ctr"/>
            <a:r>
              <a:rPr lang="es-ES" sz="1600" b="1" dirty="0" smtClean="0">
                <a:solidFill>
                  <a:srgbClr val="1F608B"/>
                </a:solidFill>
              </a:rPr>
              <a:t> </a:t>
            </a:r>
            <a:r>
              <a:rPr lang="es-ES" sz="1600" b="1" dirty="0">
                <a:solidFill>
                  <a:srgbClr val="1F608B"/>
                </a:solidFill>
              </a:rPr>
              <a:t>que está satisfecho </a:t>
            </a:r>
            <a:endParaRPr lang="es-ES" sz="1600" b="1" dirty="0" smtClean="0">
              <a:solidFill>
                <a:srgbClr val="1F608B"/>
              </a:solidFill>
            </a:endParaRPr>
          </a:p>
          <a:p>
            <a:pPr algn="ctr"/>
            <a:r>
              <a:rPr lang="es-ES" sz="1600" b="1" dirty="0" smtClean="0">
                <a:solidFill>
                  <a:srgbClr val="1F608B"/>
                </a:solidFill>
              </a:rPr>
              <a:t>en </a:t>
            </a:r>
            <a:r>
              <a:rPr lang="es-ES" sz="1600" b="1" dirty="0">
                <a:solidFill>
                  <a:srgbClr val="1F608B"/>
                </a:solidFill>
              </a:rPr>
              <a:t>la empresa con su </a:t>
            </a:r>
            <a:r>
              <a:rPr lang="es-ES" sz="1600" b="1" dirty="0" smtClean="0">
                <a:solidFill>
                  <a:srgbClr val="1F608B"/>
                </a:solidFill>
              </a:rPr>
              <a:t>puesto</a:t>
            </a:r>
          </a:p>
          <a:p>
            <a:pPr algn="ctr"/>
            <a:r>
              <a:rPr lang="es-ES" sz="1600" b="1" dirty="0" smtClean="0">
                <a:solidFill>
                  <a:srgbClr val="1F608B"/>
                </a:solidFill>
              </a:rPr>
              <a:t> </a:t>
            </a:r>
            <a:r>
              <a:rPr lang="es-ES" sz="1600" b="1" dirty="0">
                <a:solidFill>
                  <a:srgbClr val="1F608B"/>
                </a:solidFill>
              </a:rPr>
              <a:t>de trabajo es un </a:t>
            </a:r>
            <a:r>
              <a:rPr lang="es-ES" sz="1600" b="1" dirty="0" smtClean="0">
                <a:solidFill>
                  <a:srgbClr val="1F608B"/>
                </a:solidFill>
              </a:rPr>
              <a:t> 12</a:t>
            </a:r>
            <a:r>
              <a:rPr lang="es-ES" sz="1600" b="1" dirty="0">
                <a:solidFill>
                  <a:srgbClr val="1F608B"/>
                </a:solidFill>
              </a:rPr>
              <a:t>% más productivo y un </a:t>
            </a:r>
            <a:endParaRPr lang="es-ES" sz="1600" b="1" dirty="0" smtClean="0">
              <a:solidFill>
                <a:srgbClr val="1F608B"/>
              </a:solidFill>
            </a:endParaRPr>
          </a:p>
          <a:p>
            <a:pPr algn="ctr"/>
            <a:r>
              <a:rPr lang="es-ES" sz="1600" b="1" dirty="0" smtClean="0">
                <a:solidFill>
                  <a:srgbClr val="1F608B"/>
                </a:solidFill>
              </a:rPr>
              <a:t>31</a:t>
            </a:r>
            <a:r>
              <a:rPr lang="es-ES" sz="1600" b="1" dirty="0">
                <a:solidFill>
                  <a:srgbClr val="1F608B"/>
                </a:solidFill>
              </a:rPr>
              <a:t>% más eficiente </a:t>
            </a:r>
            <a:endParaRPr lang="es-ES" sz="1600" b="1" dirty="0" smtClean="0">
              <a:solidFill>
                <a:srgbClr val="1F608B"/>
              </a:solidFill>
            </a:endParaRPr>
          </a:p>
          <a:p>
            <a:pPr algn="r"/>
            <a:r>
              <a:rPr lang="es-ES" sz="1400" dirty="0" smtClean="0">
                <a:solidFill>
                  <a:srgbClr val="1F608B"/>
                </a:solidFill>
              </a:rPr>
              <a:t>(</a:t>
            </a:r>
            <a:r>
              <a:rPr lang="es-ES" sz="1400" dirty="0" err="1" smtClean="0">
                <a:solidFill>
                  <a:srgbClr val="1F608B"/>
                </a:solidFill>
              </a:rPr>
              <a:t>Edenred</a:t>
            </a:r>
            <a:r>
              <a:rPr lang="es-ES" sz="1400" dirty="0" smtClean="0">
                <a:solidFill>
                  <a:srgbClr val="1F608B"/>
                </a:solidFill>
              </a:rPr>
              <a:t>, 2017). </a:t>
            </a:r>
            <a:endParaRPr lang="es-EC" sz="1400" dirty="0">
              <a:solidFill>
                <a:srgbClr val="1F608B"/>
              </a:solidFill>
            </a:endParaRPr>
          </a:p>
        </p:txBody>
      </p:sp>
      <p:pic>
        <p:nvPicPr>
          <p:cNvPr id="20" name="19 Imagen"/>
          <p:cNvPicPr/>
          <p:nvPr/>
        </p:nvPicPr>
        <p:blipFill>
          <a:blip r:embed="rId3">
            <a:extLst>
              <a:ext uri="{28A0092B-C50C-407E-A947-70E740481C1C}">
                <a14:useLocalDpi xmlns:a14="http://schemas.microsoft.com/office/drawing/2010/main" val="0"/>
              </a:ext>
            </a:extLst>
          </a:blip>
          <a:stretch>
            <a:fillRect/>
          </a:stretch>
        </p:blipFill>
        <p:spPr>
          <a:xfrm>
            <a:off x="8098016" y="1098284"/>
            <a:ext cx="3528392" cy="3122804"/>
          </a:xfrm>
          <a:prstGeom prst="rect">
            <a:avLst/>
          </a:prstGeom>
        </p:spPr>
      </p:pic>
    </p:spTree>
    <p:extLst>
      <p:ext uri="{BB962C8B-B14F-4D97-AF65-F5344CB8AC3E}">
        <p14:creationId xmlns:p14="http://schemas.microsoft.com/office/powerpoint/2010/main" val="3078602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262558" y="1412776"/>
            <a:ext cx="2366789" cy="4723833"/>
            <a:chOff x="1341912" y="1890371"/>
            <a:chExt cx="2458192" cy="3824629"/>
          </a:xfrm>
          <a:effectLst>
            <a:outerShdw blurRad="50800" dist="38100" dir="8100000" algn="tr" rotWithShape="0">
              <a:prstClr val="black">
                <a:alpha val="40000"/>
              </a:prstClr>
            </a:outerShdw>
          </a:effectLst>
        </p:grpSpPr>
        <p:sp>
          <p:nvSpPr>
            <p:cNvPr id="18" name="Rectangle 17"/>
            <p:cNvSpPr/>
            <p:nvPr/>
          </p:nvSpPr>
          <p:spPr>
            <a:xfrm>
              <a:off x="1341912" y="1890371"/>
              <a:ext cx="2458192" cy="12409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p:cNvSpPr/>
            <p:nvPr/>
          </p:nvSpPr>
          <p:spPr>
            <a:xfrm flipH="1">
              <a:off x="1341912" y="1890371"/>
              <a:ext cx="2458192" cy="1240985"/>
            </a:xfrm>
            <a:prstGeom prst="rtTriangle">
              <a:avLst/>
            </a:prstGeom>
            <a:solidFill>
              <a:schemeClr val="accent3">
                <a:lumMod val="75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Rectangle 20"/>
            <p:cNvSpPr/>
            <p:nvPr/>
          </p:nvSpPr>
          <p:spPr>
            <a:xfrm>
              <a:off x="1341912" y="3182586"/>
              <a:ext cx="2458192" cy="2532414"/>
            </a:xfrm>
            <a:prstGeom prst="rect">
              <a:avLst/>
            </a:prstGeom>
            <a:solidFill>
              <a:schemeClr val="tx1">
                <a:lumMod val="65000"/>
                <a:lumOff val="3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lvl="1">
                <a:defRPr/>
              </a:pPr>
              <a:endParaRPr lang="es-EC" sz="1400" dirty="0">
                <a:solidFill>
                  <a:schemeClr val="bg2">
                    <a:lumMod val="10000"/>
                  </a:schemeClr>
                </a:solidFill>
                <a:latin typeface="Maiandra GD" panose="020E0502030308020204" pitchFamily="34" charset="0"/>
                <a:cs typeface="Times New Roman" panose="02020603050405020304" pitchFamily="18" charset="0"/>
              </a:endParaRPr>
            </a:p>
          </p:txBody>
        </p:sp>
      </p:grpSp>
      <p:grpSp>
        <p:nvGrpSpPr>
          <p:cNvPr id="28" name="Group 27"/>
          <p:cNvGrpSpPr/>
          <p:nvPr/>
        </p:nvGrpSpPr>
        <p:grpSpPr>
          <a:xfrm>
            <a:off x="5470878" y="1052736"/>
            <a:ext cx="2366789" cy="5083875"/>
            <a:chOff x="1341912" y="1598865"/>
            <a:chExt cx="2458192" cy="4116135"/>
          </a:xfrm>
          <a:effectLst>
            <a:outerShdw blurRad="50800" dist="38100" dir="8100000" algn="tr" rotWithShape="0">
              <a:prstClr val="black">
                <a:alpha val="40000"/>
              </a:prstClr>
            </a:outerShdw>
          </a:effectLst>
        </p:grpSpPr>
        <p:sp>
          <p:nvSpPr>
            <p:cNvPr id="29" name="Rectangle 28"/>
            <p:cNvSpPr/>
            <p:nvPr/>
          </p:nvSpPr>
          <p:spPr>
            <a:xfrm>
              <a:off x="1341912" y="1598865"/>
              <a:ext cx="2458192" cy="15015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0" name="Right Triangle 29"/>
            <p:cNvSpPr/>
            <p:nvPr/>
          </p:nvSpPr>
          <p:spPr>
            <a:xfrm flipH="1">
              <a:off x="1341912" y="1749607"/>
              <a:ext cx="2458192" cy="1365082"/>
            </a:xfrm>
            <a:prstGeom prst="rtTriangle">
              <a:avLst/>
            </a:prstGeom>
            <a:solidFill>
              <a:schemeClr val="accent5">
                <a:lumMod val="75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mj-lt"/>
              </a:endParaRPr>
            </a:p>
          </p:txBody>
        </p:sp>
        <p:sp>
          <p:nvSpPr>
            <p:cNvPr id="31" name="Rectangle 30"/>
            <p:cNvSpPr/>
            <p:nvPr/>
          </p:nvSpPr>
          <p:spPr>
            <a:xfrm>
              <a:off x="1341912" y="3182586"/>
              <a:ext cx="2458192" cy="2532414"/>
            </a:xfrm>
            <a:prstGeom prst="rect">
              <a:avLst/>
            </a:prstGeom>
            <a:solidFill>
              <a:schemeClr val="tx1">
                <a:lumMod val="65000"/>
                <a:lumOff val="3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buFont typeface="Arial" panose="020B0604020202020204" pitchFamily="34" charset="0"/>
                <a:buChar char="•"/>
              </a:pPr>
              <a:r>
                <a:rPr lang="es-ES" sz="1700" dirty="0" smtClean="0">
                  <a:solidFill>
                    <a:schemeClr val="bg2">
                      <a:lumMod val="10000"/>
                    </a:schemeClr>
                  </a:solidFill>
                  <a:latin typeface="+mj-lt"/>
                </a:rPr>
                <a:t>Líder </a:t>
              </a:r>
              <a:r>
                <a:rPr lang="es-ES" sz="1700" dirty="0">
                  <a:solidFill>
                    <a:schemeClr val="bg2">
                      <a:lumMod val="10000"/>
                    </a:schemeClr>
                  </a:solidFill>
                  <a:latin typeface="+mj-lt"/>
                </a:rPr>
                <a:t>en el área</a:t>
              </a:r>
              <a:endParaRPr lang="es-EC" sz="1700" dirty="0">
                <a:solidFill>
                  <a:schemeClr val="bg2">
                    <a:lumMod val="10000"/>
                  </a:schemeClr>
                </a:solidFill>
                <a:latin typeface="+mj-lt"/>
              </a:endParaRPr>
            </a:p>
            <a:p>
              <a:pPr marL="285750" indent="-285750">
                <a:buFont typeface="Arial" panose="020B0604020202020204" pitchFamily="34" charset="0"/>
                <a:buChar char="•"/>
              </a:pPr>
              <a:r>
                <a:rPr lang="es-ES" sz="1700" dirty="0">
                  <a:solidFill>
                    <a:schemeClr val="bg2">
                      <a:lumMod val="10000"/>
                    </a:schemeClr>
                  </a:solidFill>
                  <a:latin typeface="+mj-lt"/>
                </a:rPr>
                <a:t>Capacitación y entrenamiento </a:t>
              </a:r>
              <a:endParaRPr lang="es-EC" sz="1700" dirty="0">
                <a:solidFill>
                  <a:schemeClr val="bg2">
                    <a:lumMod val="10000"/>
                  </a:schemeClr>
                </a:solidFill>
                <a:latin typeface="+mj-lt"/>
              </a:endParaRPr>
            </a:p>
            <a:p>
              <a:pPr marL="285750" indent="-285750">
                <a:buFont typeface="Arial" panose="020B0604020202020204" pitchFamily="34" charset="0"/>
                <a:buChar char="•"/>
              </a:pPr>
              <a:r>
                <a:rPr lang="es-ES" sz="1700" dirty="0">
                  <a:solidFill>
                    <a:schemeClr val="bg2">
                      <a:lumMod val="10000"/>
                    </a:schemeClr>
                  </a:solidFill>
                  <a:latin typeface="+mj-lt"/>
                </a:rPr>
                <a:t>Conocimientos técnicos y experiencia.</a:t>
              </a:r>
              <a:endParaRPr lang="es-EC" sz="1700" dirty="0">
                <a:solidFill>
                  <a:schemeClr val="bg2">
                    <a:lumMod val="10000"/>
                  </a:schemeClr>
                </a:solidFill>
                <a:latin typeface="+mj-lt"/>
              </a:endParaRPr>
            </a:p>
            <a:p>
              <a:pPr marL="285750" indent="-285750">
                <a:buFont typeface="Arial" panose="020B0604020202020204" pitchFamily="34" charset="0"/>
                <a:buChar char="•"/>
              </a:pPr>
              <a:r>
                <a:rPr lang="es-ES" sz="1700" dirty="0">
                  <a:solidFill>
                    <a:schemeClr val="bg2">
                      <a:lumMod val="10000"/>
                    </a:schemeClr>
                  </a:solidFill>
                  <a:latin typeface="+mj-lt"/>
                </a:rPr>
                <a:t>Salario emocional </a:t>
              </a:r>
              <a:endParaRPr lang="es-EC" sz="1700" dirty="0">
                <a:solidFill>
                  <a:schemeClr val="bg2">
                    <a:lumMod val="10000"/>
                  </a:schemeClr>
                </a:solidFill>
                <a:latin typeface="+mj-lt"/>
              </a:endParaRPr>
            </a:p>
            <a:p>
              <a:pPr marL="285750" indent="-285750">
                <a:buFont typeface="Arial" panose="020B0604020202020204" pitchFamily="34" charset="0"/>
                <a:buChar char="•"/>
              </a:pPr>
              <a:r>
                <a:rPr lang="es-ES" sz="1700" dirty="0">
                  <a:solidFill>
                    <a:schemeClr val="bg2">
                      <a:lumMod val="10000"/>
                    </a:schemeClr>
                  </a:solidFill>
                  <a:latin typeface="+mj-lt"/>
                </a:rPr>
                <a:t>Políticas de motivación </a:t>
              </a:r>
              <a:endParaRPr lang="es-EC" sz="1700" dirty="0">
                <a:solidFill>
                  <a:schemeClr val="bg2">
                    <a:lumMod val="10000"/>
                  </a:schemeClr>
                </a:solidFill>
                <a:latin typeface="+mj-lt"/>
              </a:endParaRPr>
            </a:p>
            <a:p>
              <a:pPr marL="285750" indent="-285750">
                <a:buFont typeface="Arial" panose="020B0604020202020204" pitchFamily="34" charset="0"/>
                <a:buChar char="•"/>
              </a:pPr>
              <a:r>
                <a:rPr lang="es-ES" sz="1700" dirty="0">
                  <a:solidFill>
                    <a:schemeClr val="bg2">
                      <a:lumMod val="10000"/>
                    </a:schemeClr>
                  </a:solidFill>
                  <a:latin typeface="+mj-lt"/>
                </a:rPr>
                <a:t>Clima organizacional</a:t>
              </a:r>
              <a:endParaRPr lang="es-EC" sz="1700" dirty="0">
                <a:solidFill>
                  <a:schemeClr val="bg2">
                    <a:lumMod val="10000"/>
                  </a:schemeClr>
                </a:solidFill>
                <a:latin typeface="+mj-lt"/>
              </a:endParaRPr>
            </a:p>
            <a:p>
              <a:pPr marL="285750" indent="-285750">
                <a:buFont typeface="Arial" panose="020B0604020202020204" pitchFamily="34" charset="0"/>
                <a:buChar char="•"/>
              </a:pPr>
              <a:r>
                <a:rPr lang="es-ES" sz="1700" dirty="0">
                  <a:solidFill>
                    <a:schemeClr val="bg2">
                      <a:lumMod val="10000"/>
                    </a:schemeClr>
                  </a:solidFill>
                  <a:latin typeface="+mj-lt"/>
                </a:rPr>
                <a:t>Tecnología </a:t>
              </a:r>
              <a:endParaRPr lang="es-EC" sz="1700" dirty="0">
                <a:solidFill>
                  <a:schemeClr val="bg2">
                    <a:lumMod val="10000"/>
                  </a:schemeClr>
                </a:solidFill>
                <a:latin typeface="+mj-lt"/>
              </a:endParaRPr>
            </a:p>
            <a:p>
              <a:pPr marL="285750" indent="-285750" algn="ctr">
                <a:buFont typeface="Arial" panose="020B0604020202020204" pitchFamily="34" charset="0"/>
                <a:buChar char="•"/>
              </a:pPr>
              <a:endParaRPr lang="es-EC" sz="1400" dirty="0">
                <a:solidFill>
                  <a:schemeClr val="bg2">
                    <a:lumMod val="10000"/>
                  </a:schemeClr>
                </a:solidFill>
                <a:latin typeface="+mj-lt"/>
                <a:cs typeface="Times New Roman" panose="02020603050405020304" pitchFamily="18" charset="0"/>
              </a:endParaRPr>
            </a:p>
          </p:txBody>
        </p:sp>
      </p:grpSp>
      <p:grpSp>
        <p:nvGrpSpPr>
          <p:cNvPr id="32" name="Group 31"/>
          <p:cNvGrpSpPr/>
          <p:nvPr/>
        </p:nvGrpSpPr>
        <p:grpSpPr>
          <a:xfrm>
            <a:off x="2866718" y="1238918"/>
            <a:ext cx="2366789" cy="4897691"/>
            <a:chOff x="1341912" y="1749607"/>
            <a:chExt cx="2458192" cy="3965393"/>
          </a:xfrm>
          <a:effectLst>
            <a:outerShdw blurRad="50800" dist="38100" dir="8100000" algn="tr" rotWithShape="0">
              <a:prstClr val="black">
                <a:alpha val="40000"/>
              </a:prstClr>
            </a:outerShdw>
          </a:effectLst>
        </p:grpSpPr>
        <p:sp>
          <p:nvSpPr>
            <p:cNvPr id="33" name="Rectangle 32"/>
            <p:cNvSpPr/>
            <p:nvPr/>
          </p:nvSpPr>
          <p:spPr>
            <a:xfrm>
              <a:off x="1341912" y="1749607"/>
              <a:ext cx="2458192" cy="13650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4" name="Right Triangle 33"/>
            <p:cNvSpPr/>
            <p:nvPr/>
          </p:nvSpPr>
          <p:spPr>
            <a:xfrm flipH="1">
              <a:off x="1341912" y="1835819"/>
              <a:ext cx="2458192" cy="1240985"/>
            </a:xfrm>
            <a:prstGeom prst="rtTriangle">
              <a:avLst/>
            </a:prstGeom>
            <a:solidFill>
              <a:schemeClr val="accent6">
                <a:lumMod val="75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mj-lt"/>
              </a:endParaRPr>
            </a:p>
          </p:txBody>
        </p:sp>
        <p:sp>
          <p:nvSpPr>
            <p:cNvPr id="35" name="Rectangle 34"/>
            <p:cNvSpPr/>
            <p:nvPr/>
          </p:nvSpPr>
          <p:spPr>
            <a:xfrm>
              <a:off x="1341912" y="3182586"/>
              <a:ext cx="2458192" cy="2532414"/>
            </a:xfrm>
            <a:prstGeom prst="rect">
              <a:avLst/>
            </a:prstGeom>
            <a:solidFill>
              <a:schemeClr val="tx1">
                <a:lumMod val="65000"/>
                <a:lumOff val="3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sz="1300" dirty="0" smtClean="0">
                <a:solidFill>
                  <a:schemeClr val="bg2">
                    <a:lumMod val="10000"/>
                  </a:schemeClr>
                </a:solidFill>
                <a:latin typeface="+mj-lt"/>
                <a:cs typeface="Times New Roman" panose="02020603050405020304" pitchFamily="18" charset="0"/>
              </a:endParaRPr>
            </a:p>
            <a:p>
              <a:pPr algn="ctr"/>
              <a:r>
                <a:rPr lang="es-EC" sz="1400" dirty="0" smtClean="0">
                  <a:solidFill>
                    <a:schemeClr val="bg2">
                      <a:lumMod val="10000"/>
                    </a:schemeClr>
                  </a:solidFill>
                  <a:latin typeface="+mj-lt"/>
                  <a:cs typeface="Times New Roman" panose="02020603050405020304" pitchFamily="18" charset="0"/>
                </a:rPr>
                <a:t>Se </a:t>
              </a:r>
              <a:r>
                <a:rPr lang="es-EC" sz="1400" dirty="0">
                  <a:solidFill>
                    <a:schemeClr val="bg2">
                      <a:lumMod val="10000"/>
                    </a:schemeClr>
                  </a:solidFill>
                  <a:latin typeface="+mj-lt"/>
                  <a:cs typeface="Times New Roman" panose="02020603050405020304" pitchFamily="18" charset="0"/>
                </a:rPr>
                <a:t>conoce como productividad a la eficiencia con la que los insumos son transformados en productos, </a:t>
              </a:r>
              <a:endParaRPr lang="es-EC" sz="1400" dirty="0" smtClean="0">
                <a:solidFill>
                  <a:schemeClr val="bg2">
                    <a:lumMod val="10000"/>
                  </a:schemeClr>
                </a:solidFill>
                <a:latin typeface="+mj-lt"/>
                <a:cs typeface="Times New Roman" panose="02020603050405020304" pitchFamily="18" charset="0"/>
              </a:endParaRPr>
            </a:p>
            <a:p>
              <a:pPr algn="ctr"/>
              <a:r>
                <a:rPr lang="es-EC" sz="1400" dirty="0" smtClean="0">
                  <a:solidFill>
                    <a:schemeClr val="bg2">
                      <a:lumMod val="10000"/>
                    </a:schemeClr>
                  </a:solidFill>
                  <a:latin typeface="+mj-lt"/>
                  <a:cs typeface="Times New Roman" panose="02020603050405020304" pitchFamily="18" charset="0"/>
                </a:rPr>
                <a:t>Enfocándonos </a:t>
              </a:r>
              <a:r>
                <a:rPr lang="es-EC" sz="1400" dirty="0">
                  <a:solidFill>
                    <a:schemeClr val="bg2">
                      <a:lumMod val="10000"/>
                    </a:schemeClr>
                  </a:solidFill>
                  <a:latin typeface="+mj-lt"/>
                  <a:cs typeface="Times New Roman" panose="02020603050405020304" pitchFamily="18" charset="0"/>
                </a:rPr>
                <a:t>en el </a:t>
              </a:r>
              <a:r>
                <a:rPr lang="es-EC" sz="1400" b="1" dirty="0">
                  <a:solidFill>
                    <a:schemeClr val="bg2">
                      <a:lumMod val="10000"/>
                    </a:schemeClr>
                  </a:solidFill>
                  <a:latin typeface="+mj-lt"/>
                  <a:cs typeface="Times New Roman" panose="02020603050405020304" pitchFamily="18" charset="0"/>
                </a:rPr>
                <a:t>área </a:t>
              </a:r>
              <a:r>
                <a:rPr lang="es-EC" sz="1400" b="1" dirty="0" smtClean="0">
                  <a:solidFill>
                    <a:schemeClr val="bg2">
                      <a:lumMod val="10000"/>
                    </a:schemeClr>
                  </a:solidFill>
                  <a:latin typeface="+mj-lt"/>
                  <a:cs typeface="Times New Roman" panose="02020603050405020304" pitchFamily="18" charset="0"/>
                </a:rPr>
                <a:t>textil, </a:t>
              </a:r>
              <a:r>
                <a:rPr lang="es-EC" sz="1400" dirty="0" smtClean="0">
                  <a:solidFill>
                    <a:schemeClr val="bg2">
                      <a:lumMod val="10000"/>
                    </a:schemeClr>
                  </a:solidFill>
                  <a:latin typeface="+mj-lt"/>
                  <a:cs typeface="Times New Roman" panose="02020603050405020304" pitchFamily="18" charset="0"/>
                </a:rPr>
                <a:t>es </a:t>
              </a:r>
              <a:r>
                <a:rPr lang="es-EC" sz="1400" dirty="0">
                  <a:solidFill>
                    <a:schemeClr val="bg2">
                      <a:lumMod val="10000"/>
                    </a:schemeClr>
                  </a:solidFill>
                  <a:latin typeface="+mj-lt"/>
                  <a:cs typeface="Times New Roman" panose="02020603050405020304" pitchFamily="18" charset="0"/>
                </a:rPr>
                <a:t>la capacidad con la que  el talento humano apoyado con los insumos (lana, algodón, seda y el poliéster) los trasforman en productos terminados, satisfaciendo de tal manera el deseo de alcanzar una meta</a:t>
              </a:r>
              <a:r>
                <a:rPr lang="es-EC" sz="1400" dirty="0" smtClean="0">
                  <a:solidFill>
                    <a:schemeClr val="bg2">
                      <a:lumMod val="10000"/>
                    </a:schemeClr>
                  </a:solidFill>
                  <a:latin typeface="+mj-lt"/>
                  <a:cs typeface="Times New Roman" panose="02020603050405020304" pitchFamily="18" charset="0"/>
                </a:rPr>
                <a:t>. </a:t>
              </a:r>
            </a:p>
            <a:p>
              <a:pPr algn="ctr"/>
              <a:endParaRPr lang="es-EC" sz="1400" dirty="0" smtClean="0">
                <a:solidFill>
                  <a:schemeClr val="bg2">
                    <a:lumMod val="10000"/>
                  </a:schemeClr>
                </a:solidFill>
                <a:latin typeface="+mj-lt"/>
                <a:cs typeface="Times New Roman" panose="02020603050405020304" pitchFamily="18" charset="0"/>
              </a:endParaRPr>
            </a:p>
            <a:p>
              <a:pPr algn="r"/>
              <a:r>
                <a:rPr lang="es-EC" sz="1100" b="1" dirty="0" smtClean="0">
                  <a:solidFill>
                    <a:schemeClr val="bg2">
                      <a:lumMod val="10000"/>
                    </a:schemeClr>
                  </a:solidFill>
                  <a:latin typeface="+mj-lt"/>
                  <a:cs typeface="Times New Roman" panose="02020603050405020304" pitchFamily="18" charset="0"/>
                </a:rPr>
                <a:t>(</a:t>
              </a:r>
              <a:r>
                <a:rPr lang="es-EC" sz="1100" b="1" dirty="0">
                  <a:solidFill>
                    <a:schemeClr val="bg2">
                      <a:lumMod val="10000"/>
                    </a:schemeClr>
                  </a:solidFill>
                  <a:latin typeface="+mj-lt"/>
                  <a:cs typeface="Times New Roman" panose="02020603050405020304" pitchFamily="18" charset="0"/>
                </a:rPr>
                <a:t>Chiavenato, 2011, págs. 34-36).</a:t>
              </a:r>
              <a:endParaRPr lang="es-EC" sz="1100" b="1" dirty="0" smtClean="0">
                <a:solidFill>
                  <a:schemeClr val="bg2">
                    <a:lumMod val="10000"/>
                  </a:schemeClr>
                </a:solidFill>
                <a:latin typeface="+mj-lt"/>
                <a:cs typeface="Times New Roman" panose="02020603050405020304" pitchFamily="18" charset="0"/>
              </a:endParaRPr>
            </a:p>
            <a:p>
              <a:pPr algn="ctr"/>
              <a:endParaRPr lang="es-EC" sz="1100" dirty="0">
                <a:solidFill>
                  <a:schemeClr val="bg2">
                    <a:lumMod val="10000"/>
                  </a:schemeClr>
                </a:solidFill>
                <a:latin typeface="+mj-lt"/>
                <a:cs typeface="Times New Roman" panose="02020603050405020304" pitchFamily="18" charset="0"/>
              </a:endParaRPr>
            </a:p>
          </p:txBody>
        </p:sp>
      </p:grpSp>
      <p:sp>
        <p:nvSpPr>
          <p:cNvPr id="36" name="Rectangle 11"/>
          <p:cNvSpPr/>
          <p:nvPr/>
        </p:nvSpPr>
        <p:spPr>
          <a:xfrm>
            <a:off x="2931857" y="1633713"/>
            <a:ext cx="2236510" cy="830997"/>
          </a:xfrm>
          <a:prstGeom prst="rect">
            <a:avLst/>
          </a:prstGeom>
        </p:spPr>
        <p:txBody>
          <a:bodyPr wrap="none">
            <a:spAutoFit/>
          </a:bodyPr>
          <a:lstStyle/>
          <a:p>
            <a:r>
              <a:rPr lang="en-US" sz="2400" b="1" kern="0" dirty="0" err="1" smtClean="0">
                <a:solidFill>
                  <a:schemeClr val="bg1"/>
                </a:solidFill>
                <a:latin typeface="Times New Roman" panose="02020603050405020304" pitchFamily="18" charset="0"/>
                <a:cs typeface="Times New Roman" panose="02020603050405020304" pitchFamily="18" charset="0"/>
              </a:rPr>
              <a:t>Productividad</a:t>
            </a:r>
            <a:r>
              <a:rPr lang="en-US" sz="2400" b="1" kern="0" dirty="0" smtClean="0">
                <a:solidFill>
                  <a:schemeClr val="bg1"/>
                </a:solidFill>
                <a:latin typeface="Times New Roman" panose="02020603050405020304" pitchFamily="18" charset="0"/>
                <a:cs typeface="Times New Roman" panose="02020603050405020304" pitchFamily="18" charset="0"/>
              </a:rPr>
              <a:t> </a:t>
            </a:r>
          </a:p>
          <a:p>
            <a:r>
              <a:rPr lang="en-US" sz="2400" b="1" kern="0" dirty="0" smtClean="0">
                <a:solidFill>
                  <a:schemeClr val="bg1"/>
                </a:solidFill>
                <a:latin typeface="Times New Roman" panose="02020603050405020304" pitchFamily="18" charset="0"/>
                <a:cs typeface="Times New Roman" panose="02020603050405020304" pitchFamily="18" charset="0"/>
              </a:rPr>
              <a:t>de las </a:t>
            </a:r>
            <a:r>
              <a:rPr lang="en-US" sz="2400" b="1" kern="0" dirty="0" err="1" smtClean="0">
                <a:solidFill>
                  <a:schemeClr val="bg1"/>
                </a:solidFill>
                <a:latin typeface="Times New Roman" panose="02020603050405020304" pitchFamily="18" charset="0"/>
                <a:cs typeface="Times New Roman" panose="02020603050405020304" pitchFamily="18" charset="0"/>
              </a:rPr>
              <a:t>empresas</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41" name="Rectangle 11"/>
          <p:cNvSpPr/>
          <p:nvPr/>
        </p:nvSpPr>
        <p:spPr>
          <a:xfrm>
            <a:off x="5800014" y="1655455"/>
            <a:ext cx="1798876" cy="830997"/>
          </a:xfrm>
          <a:prstGeom prst="rect">
            <a:avLst/>
          </a:prstGeom>
        </p:spPr>
        <p:txBody>
          <a:bodyPr wrap="square">
            <a:spAutoFit/>
          </a:bodyPr>
          <a:lstStyle/>
          <a:p>
            <a:r>
              <a:rPr lang="en-US" sz="2400" b="1" kern="0" dirty="0" err="1" smtClean="0">
                <a:solidFill>
                  <a:schemeClr val="bg1"/>
                </a:solidFill>
                <a:latin typeface="+mj-lt"/>
                <a:cs typeface="Arial" pitchFamily="34" charset="0"/>
              </a:rPr>
              <a:t>Factores</a:t>
            </a:r>
            <a:r>
              <a:rPr lang="en-US" sz="2400" b="1" kern="0" dirty="0" smtClean="0">
                <a:solidFill>
                  <a:schemeClr val="bg1"/>
                </a:solidFill>
                <a:latin typeface="+mj-lt"/>
                <a:cs typeface="Arial" pitchFamily="34" charset="0"/>
              </a:rPr>
              <a:t> </a:t>
            </a:r>
          </a:p>
          <a:p>
            <a:r>
              <a:rPr lang="en-US" sz="2400" b="1" kern="0" dirty="0" err="1" smtClean="0">
                <a:solidFill>
                  <a:schemeClr val="bg1"/>
                </a:solidFill>
                <a:latin typeface="+mj-lt"/>
                <a:cs typeface="Arial" pitchFamily="34" charset="0"/>
              </a:rPr>
              <a:t>Influyentes</a:t>
            </a:r>
            <a:r>
              <a:rPr lang="en-US" sz="2400" b="1" kern="0" dirty="0" smtClean="0">
                <a:solidFill>
                  <a:schemeClr val="bg1"/>
                </a:solidFill>
                <a:latin typeface="+mj-lt"/>
                <a:cs typeface="Arial" pitchFamily="34" charset="0"/>
              </a:rPr>
              <a:t> </a:t>
            </a:r>
            <a:endParaRPr lang="en-US" sz="2400" b="1" dirty="0">
              <a:solidFill>
                <a:schemeClr val="bg1"/>
              </a:solidFill>
              <a:latin typeface="+mj-lt"/>
            </a:endParaRPr>
          </a:p>
        </p:txBody>
      </p:sp>
      <p:sp>
        <p:nvSpPr>
          <p:cNvPr id="2" name="1 Rectángulo"/>
          <p:cNvSpPr/>
          <p:nvPr/>
        </p:nvSpPr>
        <p:spPr>
          <a:xfrm>
            <a:off x="2629347" y="537671"/>
            <a:ext cx="5403018" cy="461665"/>
          </a:xfrm>
          <a:prstGeom prst="rect">
            <a:avLst/>
          </a:prstGeom>
        </p:spPr>
        <p:txBody>
          <a:bodyPr wrap="none">
            <a:spAutoFit/>
          </a:bodyPr>
          <a:lstStyle/>
          <a:p>
            <a:pPr lvl="2"/>
            <a:r>
              <a:rPr lang="es-ES" sz="2400" b="1" dirty="0" smtClean="0">
                <a:solidFill>
                  <a:schemeClr val="accent4">
                    <a:lumMod val="50000"/>
                  </a:schemeClr>
                </a:solidFill>
                <a:latin typeface="Garamond" panose="02020404030301010803" pitchFamily="18" charset="0"/>
              </a:rPr>
              <a:t>DESARROLLO PRODUCTIVO</a:t>
            </a:r>
            <a:endParaRPr lang="es-EC" sz="2400" b="1" dirty="0">
              <a:solidFill>
                <a:schemeClr val="accent4">
                  <a:lumMod val="50000"/>
                </a:schemeClr>
              </a:solidFill>
              <a:latin typeface="Garamond" panose="02020404030301010803" pitchFamily="18" charset="0"/>
            </a:endParaRPr>
          </a:p>
        </p:txBody>
      </p:sp>
      <p:sp>
        <p:nvSpPr>
          <p:cNvPr id="3" name="2 Rectángulo"/>
          <p:cNvSpPr/>
          <p:nvPr/>
        </p:nvSpPr>
        <p:spPr>
          <a:xfrm>
            <a:off x="3048000" y="1859340"/>
            <a:ext cx="6092825" cy="369332"/>
          </a:xfrm>
          <a:prstGeom prst="rect">
            <a:avLst/>
          </a:prstGeom>
        </p:spPr>
        <p:txBody>
          <a:bodyPr>
            <a:spAutoFit/>
          </a:bodyPr>
          <a:lstStyle/>
          <a:p>
            <a:endParaRPr lang="es-EC" dirty="0"/>
          </a:p>
        </p:txBody>
      </p:sp>
      <p:pic>
        <p:nvPicPr>
          <p:cNvPr id="24" name="23 Imagen" descr="https://scontent.fuio13-1.fna.fbcdn.net/v/t1.15752-9/51389775_371723906960085_8712906562315747328_n.png?_nc_cat=106&amp;_nc_ht=scontent.fuio13-1.fna&amp;oh=f7facbc3d6e89752c3a16202a3bf9e4f&amp;oe=5CBFB3B2"/>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11430" y="1203645"/>
            <a:ext cx="3888432" cy="3665515"/>
          </a:xfrm>
          <a:prstGeom prst="rect">
            <a:avLst/>
          </a:prstGeom>
          <a:noFill/>
          <a:ln>
            <a:noFill/>
          </a:ln>
        </p:spPr>
      </p:pic>
      <p:sp>
        <p:nvSpPr>
          <p:cNvPr id="20" name="テキスト プレースホルダー 30"/>
          <p:cNvSpPr txBox="1">
            <a:spLocks/>
          </p:cNvSpPr>
          <p:nvPr/>
        </p:nvSpPr>
        <p:spPr>
          <a:xfrm>
            <a:off x="406574" y="3171155"/>
            <a:ext cx="2186381" cy="1339181"/>
          </a:xfrm>
          <a:prstGeom prst="rect">
            <a:avLst/>
          </a:prstGeom>
        </p:spPr>
        <p:txBody>
          <a:bodyPr>
            <a:noAutofit/>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FontTx/>
              <a:buNone/>
            </a:pPr>
            <a:r>
              <a:rPr lang="es-ES" sz="1600" kern="0" smtClean="0">
                <a:solidFill>
                  <a:schemeClr val="bg2">
                    <a:lumMod val="10000"/>
                  </a:schemeClr>
                </a:solidFill>
              </a:rPr>
              <a:t>Hace referencia a iniciativas dirigidas a potenciar el tejido industrial, cuya producción responda a las necesidades sociales, económicas y de creación de empleo de la zona; incrementando su competitividad económica</a:t>
            </a:r>
            <a:r>
              <a:rPr lang="es-ES" sz="1200" b="1" kern="0" smtClean="0">
                <a:solidFill>
                  <a:schemeClr val="bg2">
                    <a:lumMod val="10000"/>
                  </a:schemeClr>
                </a:solidFill>
              </a:rPr>
              <a:t> </a:t>
            </a:r>
            <a:r>
              <a:rPr lang="es-EC" sz="1400" b="1" kern="0" smtClean="0">
                <a:solidFill>
                  <a:schemeClr val="bg2">
                    <a:lumMod val="10000"/>
                  </a:schemeClr>
                </a:solidFill>
              </a:rPr>
              <a:t>(Vásquez, 2013)</a:t>
            </a:r>
            <a:r>
              <a:rPr lang="es-ES" sz="1400" b="1" kern="0" smtClean="0">
                <a:solidFill>
                  <a:schemeClr val="bg2">
                    <a:lumMod val="10000"/>
                  </a:schemeClr>
                </a:solidFill>
              </a:rPr>
              <a:t>.</a:t>
            </a:r>
            <a:endParaRPr kumimoji="1" lang="ja-JP" altLang="en-US" sz="1400" b="1" kern="0" dirty="0">
              <a:solidFill>
                <a:schemeClr val="bg2">
                  <a:lumMod val="10000"/>
                </a:schemeClr>
              </a:solidFill>
            </a:endParaRPr>
          </a:p>
        </p:txBody>
      </p:sp>
    </p:spTree>
    <p:extLst>
      <p:ext uri="{BB962C8B-B14F-4D97-AF65-F5344CB8AC3E}">
        <p14:creationId xmlns:p14="http://schemas.microsoft.com/office/powerpoint/2010/main" val="2784322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16</a:t>
            </a:fld>
            <a:endParaRPr lang="ja-JP" altLang="en-US"/>
          </a:p>
        </p:txBody>
      </p:sp>
      <p:pic>
        <p:nvPicPr>
          <p:cNvPr id="28" name="図プレースホルダー 27"/>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l="16211" r="16211"/>
          <a:stretch>
            <a:fillRect/>
          </a:stretch>
        </p:blipFill>
        <p:spPr/>
      </p:pic>
      <p:pic>
        <p:nvPicPr>
          <p:cNvPr id="31" name="図プレースホルダー 30"/>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rcRect l="16211" r="16211"/>
          <a:stretch>
            <a:fillRect/>
          </a:stretch>
        </p:blipFill>
        <p:spPr/>
      </p:pic>
      <p:pic>
        <p:nvPicPr>
          <p:cNvPr id="32" name="図プレースホルダー 31"/>
          <p:cNvPicPr>
            <a:picLocks noGrp="1" noChangeAspect="1"/>
          </p:cNvPicPr>
          <p:nvPr>
            <p:ph type="pic" sz="quarter" idx="20"/>
          </p:nvPr>
        </p:nvPicPr>
        <p:blipFill>
          <a:blip r:embed="rId4" cstate="print">
            <a:extLst>
              <a:ext uri="{28A0092B-C50C-407E-A947-70E740481C1C}">
                <a14:useLocalDpi xmlns:a14="http://schemas.microsoft.com/office/drawing/2010/main" val="0"/>
              </a:ext>
            </a:extLst>
          </a:blip>
          <a:srcRect l="16211" r="16211"/>
          <a:stretch>
            <a:fillRect/>
          </a:stretch>
        </p:blipFill>
        <p:spPr/>
      </p:pic>
      <p:sp>
        <p:nvSpPr>
          <p:cNvPr id="20" name="テキスト プレースホルダー 19"/>
          <p:cNvSpPr>
            <a:spLocks noGrp="1"/>
          </p:cNvSpPr>
          <p:nvPr>
            <p:ph type="body" sz="quarter" idx="21"/>
          </p:nvPr>
        </p:nvSpPr>
        <p:spPr>
          <a:xfrm>
            <a:off x="7140717" y="2873826"/>
            <a:ext cx="4067057" cy="480053"/>
          </a:xfrm>
        </p:spPr>
        <p:txBody>
          <a:bodyPr/>
          <a:lstStyle/>
          <a:p>
            <a:pPr marL="0" indent="0" algn="ctr">
              <a:buNone/>
            </a:pPr>
            <a:r>
              <a:rPr kumimoji="1" lang="en-US" altLang="ja-JP" sz="2400" b="1" dirty="0" err="1" smtClean="0">
                <a:latin typeface="+mj-lt"/>
              </a:rPr>
              <a:t>Diseño</a:t>
            </a:r>
            <a:r>
              <a:rPr kumimoji="1" lang="en-US" altLang="ja-JP" sz="2400" b="1" dirty="0" smtClean="0">
                <a:latin typeface="+mj-lt"/>
              </a:rPr>
              <a:t> de la Investigación:</a:t>
            </a:r>
            <a:endParaRPr kumimoji="1" lang="ja-JP" altLang="en-US" sz="2400" b="1" dirty="0">
              <a:latin typeface="+mj-lt"/>
            </a:endParaRPr>
          </a:p>
        </p:txBody>
      </p:sp>
      <p:sp>
        <p:nvSpPr>
          <p:cNvPr id="21" name="テキスト プレースホルダー 20"/>
          <p:cNvSpPr>
            <a:spLocks noGrp="1"/>
          </p:cNvSpPr>
          <p:nvPr>
            <p:ph type="body" sz="quarter" idx="23"/>
          </p:nvPr>
        </p:nvSpPr>
        <p:spPr/>
        <p:txBody>
          <a:bodyPr/>
          <a:lstStyle/>
          <a:p>
            <a:pPr marL="0" indent="0" algn="ctr">
              <a:buNone/>
            </a:pPr>
            <a:r>
              <a:rPr kumimoji="1" lang="es-EC" altLang="ja-JP" sz="2300" dirty="0" smtClean="0">
                <a:solidFill>
                  <a:schemeClr val="bg2">
                    <a:lumMod val="10000"/>
                  </a:schemeClr>
                </a:solidFill>
                <a:latin typeface="+mj-lt"/>
              </a:rPr>
              <a:t>No Experimental</a:t>
            </a:r>
            <a:endParaRPr kumimoji="1" lang="ja-JP" altLang="en-US" sz="2300" dirty="0">
              <a:solidFill>
                <a:schemeClr val="bg2">
                  <a:lumMod val="10000"/>
                </a:schemeClr>
              </a:solidFill>
              <a:latin typeface="+mj-lt"/>
            </a:endParaRPr>
          </a:p>
        </p:txBody>
      </p:sp>
      <p:sp>
        <p:nvSpPr>
          <p:cNvPr id="22" name="テキスト プレースホルダー 21"/>
          <p:cNvSpPr>
            <a:spLocks noGrp="1"/>
          </p:cNvSpPr>
          <p:nvPr>
            <p:ph type="body" sz="quarter" idx="24"/>
          </p:nvPr>
        </p:nvSpPr>
        <p:spPr>
          <a:xfrm>
            <a:off x="5988344" y="5225143"/>
            <a:ext cx="3563246" cy="480053"/>
          </a:xfrm>
        </p:spPr>
        <p:txBody>
          <a:bodyPr/>
          <a:lstStyle/>
          <a:p>
            <a:pPr marL="0" indent="0" algn="ctr">
              <a:buNone/>
            </a:pPr>
            <a:r>
              <a:rPr kumimoji="1" lang="es-EC" altLang="ja-JP" sz="2200" b="1" dirty="0" smtClean="0">
                <a:solidFill>
                  <a:schemeClr val="accent3">
                    <a:lumMod val="50000"/>
                  </a:schemeClr>
                </a:solidFill>
                <a:latin typeface="+mj-lt"/>
              </a:rPr>
              <a:t>Alcance de la Investigación</a:t>
            </a:r>
            <a:r>
              <a:rPr kumimoji="1" lang="es-EC" altLang="ja-JP" sz="2200" b="1" dirty="0" smtClean="0">
                <a:latin typeface="+mj-lt"/>
              </a:rPr>
              <a:t>:</a:t>
            </a:r>
            <a:endParaRPr kumimoji="1" lang="ja-JP" altLang="en-US" sz="2200" b="1" dirty="0">
              <a:latin typeface="+mj-lt"/>
            </a:endParaRPr>
          </a:p>
        </p:txBody>
      </p:sp>
      <p:sp>
        <p:nvSpPr>
          <p:cNvPr id="23" name="テキスト プレースホルダー 22"/>
          <p:cNvSpPr>
            <a:spLocks noGrp="1"/>
          </p:cNvSpPr>
          <p:nvPr>
            <p:ph type="body" sz="quarter" idx="25"/>
          </p:nvPr>
        </p:nvSpPr>
        <p:spPr/>
        <p:txBody>
          <a:bodyPr/>
          <a:lstStyle/>
          <a:p>
            <a:pPr marL="0" indent="0" algn="ctr">
              <a:buNone/>
            </a:pPr>
            <a:r>
              <a:rPr lang="en-US" altLang="ja-JP" sz="2300" dirty="0" err="1" smtClean="0">
                <a:latin typeface="+mj-lt"/>
              </a:rPr>
              <a:t>Correlacional</a:t>
            </a:r>
            <a:endParaRPr kumimoji="1" lang="ja-JP" altLang="en-US" sz="2300" dirty="0">
              <a:latin typeface="+mj-lt"/>
            </a:endParaRPr>
          </a:p>
        </p:txBody>
      </p:sp>
      <p:sp>
        <p:nvSpPr>
          <p:cNvPr id="24" name="テキスト プレースホルダー 23"/>
          <p:cNvSpPr>
            <a:spLocks noGrp="1"/>
          </p:cNvSpPr>
          <p:nvPr>
            <p:ph type="body" sz="quarter" idx="26"/>
          </p:nvPr>
        </p:nvSpPr>
        <p:spPr>
          <a:xfrm>
            <a:off x="1295188" y="4111551"/>
            <a:ext cx="3439265" cy="480053"/>
          </a:xfrm>
        </p:spPr>
        <p:txBody>
          <a:bodyPr/>
          <a:lstStyle/>
          <a:p>
            <a:pPr marL="0" indent="0" algn="ctr">
              <a:buNone/>
            </a:pPr>
            <a:r>
              <a:rPr kumimoji="1" lang="en-US" altLang="ja-JP" sz="2400" b="1" dirty="0" smtClean="0">
                <a:latin typeface="+mj-lt"/>
              </a:rPr>
              <a:t>Fuentes de Información:</a:t>
            </a:r>
            <a:endParaRPr kumimoji="1" lang="ja-JP" altLang="en-US" sz="2400" b="1" dirty="0">
              <a:latin typeface="+mj-lt"/>
            </a:endParaRPr>
          </a:p>
        </p:txBody>
      </p:sp>
      <p:sp>
        <p:nvSpPr>
          <p:cNvPr id="25" name="テキスト プレースホルダー 24"/>
          <p:cNvSpPr>
            <a:spLocks noGrp="1"/>
          </p:cNvSpPr>
          <p:nvPr>
            <p:ph type="body" sz="quarter" idx="27"/>
          </p:nvPr>
        </p:nvSpPr>
        <p:spPr>
          <a:xfrm>
            <a:off x="2134766" y="4500803"/>
            <a:ext cx="2600391" cy="944421"/>
          </a:xfrm>
        </p:spPr>
        <p:txBody>
          <a:bodyPr/>
          <a:lstStyle/>
          <a:p>
            <a:pPr algn="l"/>
            <a:r>
              <a:rPr kumimoji="1" lang="es-EC" altLang="ja-JP" sz="2300" dirty="0" smtClean="0">
                <a:latin typeface="+mj-lt"/>
              </a:rPr>
              <a:t>Primarias </a:t>
            </a:r>
          </a:p>
          <a:p>
            <a:pPr algn="l"/>
            <a:r>
              <a:rPr kumimoji="1" lang="es-EC" altLang="ja-JP" sz="2300" dirty="0" smtClean="0">
                <a:latin typeface="+mj-lt"/>
              </a:rPr>
              <a:t>Secundarias</a:t>
            </a:r>
            <a:endParaRPr kumimoji="1" lang="ja-JP" altLang="en-US" sz="2300" dirty="0">
              <a:latin typeface="+mj-lt"/>
            </a:endParaRPr>
          </a:p>
        </p:txBody>
      </p:sp>
      <p:sp>
        <p:nvSpPr>
          <p:cNvPr id="26" name="テキスト プレースホルダー 25"/>
          <p:cNvSpPr>
            <a:spLocks noGrp="1"/>
          </p:cNvSpPr>
          <p:nvPr>
            <p:ph type="body" sz="quarter" idx="28"/>
          </p:nvPr>
        </p:nvSpPr>
        <p:spPr>
          <a:xfrm>
            <a:off x="1846734" y="1733189"/>
            <a:ext cx="4045806" cy="480053"/>
          </a:xfrm>
        </p:spPr>
        <p:txBody>
          <a:bodyPr/>
          <a:lstStyle/>
          <a:p>
            <a:pPr marL="0" indent="0" algn="ctr">
              <a:buNone/>
            </a:pPr>
            <a:r>
              <a:rPr lang="en-US" altLang="ja-JP" sz="2400" b="1" dirty="0" smtClean="0">
                <a:latin typeface="+mj-lt"/>
              </a:rPr>
              <a:t>Enfoque de la Investigación:</a:t>
            </a:r>
            <a:endParaRPr kumimoji="1" lang="ja-JP" altLang="en-US" sz="2400" b="1" dirty="0">
              <a:latin typeface="+mj-lt"/>
            </a:endParaRPr>
          </a:p>
        </p:txBody>
      </p:sp>
      <p:sp>
        <p:nvSpPr>
          <p:cNvPr id="27" name="テキスト プレースホルダー 26"/>
          <p:cNvSpPr>
            <a:spLocks noGrp="1"/>
          </p:cNvSpPr>
          <p:nvPr>
            <p:ph type="body" sz="quarter" idx="29"/>
          </p:nvPr>
        </p:nvSpPr>
        <p:spPr/>
        <p:txBody>
          <a:bodyPr/>
          <a:lstStyle/>
          <a:p>
            <a:pPr marL="0" indent="0" algn="ctr">
              <a:buNone/>
            </a:pPr>
            <a:r>
              <a:rPr kumimoji="1" lang="es-EC" altLang="ja-JP" sz="2300" dirty="0" smtClean="0">
                <a:solidFill>
                  <a:schemeClr val="bg2">
                    <a:lumMod val="10000"/>
                  </a:schemeClr>
                </a:solidFill>
                <a:latin typeface="+mj-lt"/>
              </a:rPr>
              <a:t>Cuantitativo </a:t>
            </a:r>
            <a:endParaRPr kumimoji="1" lang="ja-JP" altLang="en-US" sz="2300" dirty="0">
              <a:solidFill>
                <a:schemeClr val="bg2">
                  <a:lumMod val="10000"/>
                </a:schemeClr>
              </a:solidFill>
              <a:latin typeface="+mj-lt"/>
            </a:endParaRPr>
          </a:p>
        </p:txBody>
      </p:sp>
      <p:grpSp>
        <p:nvGrpSpPr>
          <p:cNvPr id="29" name="Google Shape;475;p39"/>
          <p:cNvGrpSpPr/>
          <p:nvPr/>
        </p:nvGrpSpPr>
        <p:grpSpPr>
          <a:xfrm>
            <a:off x="6640046" y="4734056"/>
            <a:ext cx="333321" cy="238957"/>
            <a:chOff x="5255200" y="3006475"/>
            <a:chExt cx="511700" cy="378575"/>
          </a:xfrm>
        </p:grpSpPr>
        <p:sp>
          <p:nvSpPr>
            <p:cNvPr id="33" name="Google Shape;476;p39"/>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77;p39"/>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475;p39"/>
          <p:cNvGrpSpPr/>
          <p:nvPr/>
        </p:nvGrpSpPr>
        <p:grpSpPr>
          <a:xfrm>
            <a:off x="4148913" y="2854838"/>
            <a:ext cx="333321" cy="238957"/>
            <a:chOff x="5255200" y="3006475"/>
            <a:chExt cx="511700" cy="378575"/>
          </a:xfrm>
        </p:grpSpPr>
        <p:sp>
          <p:nvSpPr>
            <p:cNvPr id="36" name="Google Shape;476;p39"/>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77;p39"/>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CuadroTexto 29"/>
          <p:cNvSpPr txBox="1"/>
          <p:nvPr/>
        </p:nvSpPr>
        <p:spPr>
          <a:xfrm>
            <a:off x="500874" y="641937"/>
            <a:ext cx="1150944" cy="649188"/>
          </a:xfrm>
          <a:prstGeom prst="flowChartTerminator">
            <a:avLst/>
          </a:prstGeom>
          <a:solidFill>
            <a:srgbClr val="F39C12"/>
          </a:solidFill>
          <a:ln>
            <a:solidFill>
              <a:srgbClr val="F39C12"/>
            </a:solidFill>
          </a:ln>
        </p:spPr>
        <p:txBody>
          <a:bodyPr wrap="square" rtlCol="0">
            <a:spAutoFit/>
          </a:bodyPr>
          <a:lstStyle/>
          <a:p>
            <a:endParaRPr lang="es-EC" sz="2400" b="1" dirty="0">
              <a:solidFill>
                <a:schemeClr val="bg2">
                  <a:lumMod val="10000"/>
                </a:schemeClr>
              </a:solidFill>
              <a:latin typeface="Garamond" panose="02020404030301010803" pitchFamily="18" charset="0"/>
            </a:endParaRPr>
          </a:p>
        </p:txBody>
      </p:sp>
      <p:sp>
        <p:nvSpPr>
          <p:cNvPr id="41" name="CuadroTexto 40"/>
          <p:cNvSpPr txBox="1"/>
          <p:nvPr/>
        </p:nvSpPr>
        <p:spPr>
          <a:xfrm>
            <a:off x="1186761" y="701915"/>
            <a:ext cx="2962152" cy="510778"/>
          </a:xfrm>
          <a:prstGeom prst="flowChartAlternateProcess">
            <a:avLst/>
          </a:prstGeom>
          <a:solidFill>
            <a:schemeClr val="tx2"/>
          </a:solidFill>
        </p:spPr>
        <p:txBody>
          <a:bodyPr wrap="square" rtlCol="0">
            <a:spAutoFit/>
          </a:bodyPr>
          <a:lstStyle/>
          <a:p>
            <a:r>
              <a:rPr lang="es-EC" sz="2400" b="1" dirty="0" smtClean="0">
                <a:solidFill>
                  <a:schemeClr val="bg1"/>
                </a:solidFill>
                <a:latin typeface="Garamond" panose="02020404030301010803" pitchFamily="18" charset="0"/>
              </a:rPr>
              <a:t>METODOLOGÍA </a:t>
            </a:r>
            <a:endParaRPr lang="es-EC" sz="2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560792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4098"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533" y="1159906"/>
            <a:ext cx="3802507" cy="3259292"/>
          </a:xfrm>
          <a:prstGeom prst="rect">
            <a:avLst/>
          </a:prstGeom>
          <a:noFill/>
          <a:extLst>
            <a:ext uri="{909E8E84-426E-40DD-AFC4-6F175D3DCCD1}">
              <a14:hiddenFill xmlns:a14="http://schemas.microsoft.com/office/drawing/2010/main">
                <a:solidFill>
                  <a:srgbClr val="FFFFFF"/>
                </a:solidFill>
              </a14:hiddenFill>
            </a:ext>
          </a:extLst>
        </p:spPr>
      </p:pic>
      <p:sp>
        <p:nvSpPr>
          <p:cNvPr id="172" name="Google Shape;172;p24"/>
          <p:cNvSpPr/>
          <p:nvPr/>
        </p:nvSpPr>
        <p:spPr>
          <a:xfrm>
            <a:off x="2278783" y="1340768"/>
            <a:ext cx="1944215" cy="1619291"/>
          </a:xfrm>
          <a:prstGeom prst="ellipse">
            <a:avLst/>
          </a:prstGeom>
          <a:solidFill>
            <a:schemeClr val="accent1">
              <a:lumMod val="75000"/>
            </a:schemeClr>
          </a:solidFill>
          <a:ln>
            <a:noFill/>
          </a:ln>
        </p:spPr>
        <p:txBody>
          <a:bodyPr spcFirstLastPara="1" wrap="square" lIns="121884" tIns="121884" rIns="121884" bIns="121884" anchor="ctr" anchorCtr="0">
            <a:noAutofit/>
          </a:bodyPr>
          <a:lstStyle/>
          <a:p>
            <a:pPr algn="ctr"/>
            <a:r>
              <a:rPr lang="es-EC" sz="1500" b="1" dirty="0" smtClean="0">
                <a:solidFill>
                  <a:schemeClr val="bg1"/>
                </a:solidFill>
                <a:latin typeface="+mj-lt"/>
              </a:rPr>
              <a:t>Clasificación </a:t>
            </a:r>
            <a:r>
              <a:rPr lang="es-EC" sz="1500" b="1" dirty="0">
                <a:solidFill>
                  <a:schemeClr val="bg1"/>
                </a:solidFill>
                <a:latin typeface="+mj-lt"/>
              </a:rPr>
              <a:t>Industrial Internacional </a:t>
            </a:r>
            <a:r>
              <a:rPr lang="es-EC" sz="1500" b="1" dirty="0" smtClean="0">
                <a:solidFill>
                  <a:schemeClr val="bg1"/>
                </a:solidFill>
                <a:latin typeface="+mj-lt"/>
              </a:rPr>
              <a:t>Uniforme</a:t>
            </a:r>
          </a:p>
          <a:p>
            <a:pPr algn="ctr"/>
            <a:r>
              <a:rPr lang="en" sz="1500" dirty="0" smtClean="0">
                <a:solidFill>
                  <a:schemeClr val="bg1"/>
                </a:solidFill>
                <a:latin typeface="+mj-lt"/>
                <a:ea typeface="Source Sans Pro"/>
                <a:cs typeface="Source Sans Pro"/>
                <a:sym typeface="Source Sans Pro"/>
              </a:rPr>
              <a:t>(CIIU</a:t>
            </a:r>
            <a:r>
              <a:rPr lang="en" sz="1500" dirty="0">
                <a:solidFill>
                  <a:schemeClr val="bg1"/>
                </a:solidFill>
                <a:latin typeface="+mj-lt"/>
                <a:ea typeface="Source Sans Pro"/>
                <a:cs typeface="Source Sans Pro"/>
                <a:sym typeface="Source Sans Pro"/>
              </a:rPr>
              <a:t>)</a:t>
            </a:r>
          </a:p>
        </p:txBody>
      </p:sp>
      <p:sp>
        <p:nvSpPr>
          <p:cNvPr id="173" name="Google Shape;173;p24"/>
          <p:cNvSpPr/>
          <p:nvPr/>
        </p:nvSpPr>
        <p:spPr>
          <a:xfrm>
            <a:off x="1342678" y="2556726"/>
            <a:ext cx="1761599" cy="1619291"/>
          </a:xfrm>
          <a:prstGeom prst="ellipse">
            <a:avLst/>
          </a:prstGeom>
          <a:noFill/>
          <a:ln w="76200" cap="flat" cmpd="sng">
            <a:solidFill>
              <a:schemeClr val="accent1">
                <a:lumMod val="50000"/>
              </a:schemeClr>
            </a:solidFill>
            <a:prstDash val="solid"/>
            <a:round/>
            <a:headEnd type="none" w="sm" len="sm"/>
            <a:tailEnd type="none" w="sm" len="sm"/>
          </a:ln>
        </p:spPr>
        <p:txBody>
          <a:bodyPr spcFirstLastPara="1" wrap="square" lIns="121884" tIns="121884" rIns="121884" bIns="121884" anchor="ctr" anchorCtr="0">
            <a:noAutofit/>
          </a:bodyPr>
          <a:lstStyle/>
          <a:p>
            <a:pPr algn="ctr"/>
            <a:r>
              <a:rPr lang="en" sz="1600" b="1" dirty="0" smtClean="0">
                <a:solidFill>
                  <a:schemeClr val="bg2">
                    <a:lumMod val="10000"/>
                  </a:schemeClr>
                </a:solidFill>
                <a:ea typeface="Source Sans Pro"/>
                <a:cs typeface="Source Sans Pro"/>
                <a:sym typeface="Source Sans Pro"/>
              </a:rPr>
              <a:t>CIIU - C13</a:t>
            </a:r>
          </a:p>
          <a:p>
            <a:pPr algn="ctr"/>
            <a:r>
              <a:rPr lang="en" sz="1600" dirty="0" smtClean="0">
                <a:solidFill>
                  <a:schemeClr val="bg2">
                    <a:lumMod val="10000"/>
                  </a:schemeClr>
                </a:solidFill>
                <a:ea typeface="Source Sans Pro"/>
                <a:cs typeface="Source Sans Pro"/>
                <a:sym typeface="Source Sans Pro"/>
              </a:rPr>
              <a:t>Fabricación de otros productos textiles</a:t>
            </a:r>
            <a:endParaRPr sz="1600" dirty="0">
              <a:solidFill>
                <a:schemeClr val="bg2">
                  <a:lumMod val="10000"/>
                </a:schemeClr>
              </a:solidFill>
              <a:ea typeface="Source Sans Pro"/>
              <a:cs typeface="Source Sans Pro"/>
              <a:sym typeface="Source Sans Pro"/>
            </a:endParaRPr>
          </a:p>
        </p:txBody>
      </p:sp>
      <p:sp>
        <p:nvSpPr>
          <p:cNvPr id="8" name="Rectangle 15">
            <a:extLst>
              <a:ext uri="{FF2B5EF4-FFF2-40B4-BE49-F238E27FC236}">
                <a16:creationId xmlns:a16="http://schemas.microsoft.com/office/drawing/2014/main" xmlns="" id="{D4FF11F8-D34B-45B3-B4BA-4307BFB9EFD8}"/>
              </a:ext>
            </a:extLst>
          </p:cNvPr>
          <p:cNvSpPr>
            <a:spLocks noChangeArrowheads="1"/>
          </p:cNvSpPr>
          <p:nvPr/>
        </p:nvSpPr>
        <p:spPr bwMode="auto">
          <a:xfrm>
            <a:off x="478582" y="548680"/>
            <a:ext cx="4242702" cy="740181"/>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 name="Freeform 16">
            <a:extLst>
              <a:ext uri="{FF2B5EF4-FFF2-40B4-BE49-F238E27FC236}">
                <a16:creationId xmlns:a16="http://schemas.microsoft.com/office/drawing/2014/main" xmlns="" id="{141062C6-C1C0-44F1-8798-F0815FA1AA9C}"/>
              </a:ext>
            </a:extLst>
          </p:cNvPr>
          <p:cNvSpPr>
            <a:spLocks/>
          </p:cNvSpPr>
          <p:nvPr/>
        </p:nvSpPr>
        <p:spPr bwMode="auto">
          <a:xfrm>
            <a:off x="4259976" y="548680"/>
            <a:ext cx="827118" cy="740181"/>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10" name="TextBox 141">
            <a:extLst>
              <a:ext uri="{FF2B5EF4-FFF2-40B4-BE49-F238E27FC236}">
                <a16:creationId xmlns:a16="http://schemas.microsoft.com/office/drawing/2014/main" xmlns="" id="{D09D5E6C-E1A3-46E7-8E10-A8FB52242E25}"/>
              </a:ext>
            </a:extLst>
          </p:cNvPr>
          <p:cNvSpPr txBox="1"/>
          <p:nvPr/>
        </p:nvSpPr>
        <p:spPr>
          <a:xfrm>
            <a:off x="478582" y="728981"/>
            <a:ext cx="4608512" cy="400110"/>
          </a:xfrm>
          <a:prstGeom prst="rect">
            <a:avLst/>
          </a:prstGeom>
          <a:noFill/>
        </p:spPr>
        <p:txBody>
          <a:bodyPr wrap="square" rtlCol="0">
            <a:spAutoFit/>
          </a:bodyPr>
          <a:lstStyle/>
          <a:p>
            <a:r>
              <a:rPr lang="es-EC" sz="2000" b="1" dirty="0" smtClean="0">
                <a:solidFill>
                  <a:schemeClr val="bg1"/>
                </a:solidFill>
                <a:latin typeface="+mj-lt"/>
                <a:cs typeface="Times New Roman" panose="02020603050405020304" pitchFamily="18" charset="0"/>
              </a:rPr>
              <a:t>POBLACIÓN OBJETO DE ESTUDIO</a:t>
            </a:r>
            <a:endParaRPr lang="en-US" sz="2000" b="1" dirty="0">
              <a:solidFill>
                <a:schemeClr val="bg1"/>
              </a:solidFill>
              <a:latin typeface="+mj-lt"/>
              <a:cs typeface="Arial" panose="020B0604020202020204" pitchFamily="34" charset="0"/>
            </a:endParaRPr>
          </a:p>
        </p:txBody>
      </p:sp>
      <p:sp>
        <p:nvSpPr>
          <p:cNvPr id="13" name="テキスト プレースホルダー 11"/>
          <p:cNvSpPr txBox="1">
            <a:spLocks/>
          </p:cNvSpPr>
          <p:nvPr/>
        </p:nvSpPr>
        <p:spPr>
          <a:xfrm>
            <a:off x="204056" y="4274064"/>
            <a:ext cx="336220" cy="383534"/>
          </a:xfrm>
          <a:prstGeom prst="rect">
            <a:avLst/>
          </a:prstGeom>
          <a:solidFill>
            <a:schemeClr val="accent4">
              <a:lumMod val="75000"/>
            </a:schemeClr>
          </a:solidFill>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n-US" altLang="ja-JP" b="1" kern="0" dirty="0" smtClean="0"/>
              <a:t>1</a:t>
            </a:r>
            <a:endParaRPr kumimoji="1" lang="ja-JP" altLang="en-US" b="1" kern="0" dirty="0"/>
          </a:p>
        </p:txBody>
      </p:sp>
      <p:sp>
        <p:nvSpPr>
          <p:cNvPr id="14" name="テキスト プレースホルダー 10"/>
          <p:cNvSpPr txBox="1">
            <a:spLocks/>
          </p:cNvSpPr>
          <p:nvPr/>
        </p:nvSpPr>
        <p:spPr>
          <a:xfrm>
            <a:off x="552945" y="4274064"/>
            <a:ext cx="864096"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kumimoji="1" lang="es-EC" altLang="ja-JP" sz="2000" b="1" kern="0" dirty="0" smtClean="0">
                <a:solidFill>
                  <a:schemeClr val="accent4">
                    <a:lumMod val="75000"/>
                  </a:schemeClr>
                </a:solidFill>
              </a:rPr>
              <a:t>Quito</a:t>
            </a:r>
            <a:endParaRPr kumimoji="1" lang="ja-JP" altLang="en-US" sz="2000" b="1" kern="0" dirty="0">
              <a:solidFill>
                <a:schemeClr val="accent4">
                  <a:lumMod val="75000"/>
                </a:schemeClr>
              </a:solidFill>
            </a:endParaRPr>
          </a:p>
        </p:txBody>
      </p:sp>
      <p:sp>
        <p:nvSpPr>
          <p:cNvPr id="21" name="テキスト プレースホルダー 11"/>
          <p:cNvSpPr txBox="1">
            <a:spLocks/>
          </p:cNvSpPr>
          <p:nvPr/>
        </p:nvSpPr>
        <p:spPr>
          <a:xfrm>
            <a:off x="204056" y="4802377"/>
            <a:ext cx="336220" cy="383534"/>
          </a:xfrm>
          <a:prstGeom prst="rect">
            <a:avLst/>
          </a:prstGeom>
          <a:solidFill>
            <a:schemeClr val="accent3">
              <a:lumMod val="50000"/>
            </a:schemeClr>
          </a:solidFill>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n-US" altLang="ja-JP" b="1" kern="0" dirty="0"/>
              <a:t>2</a:t>
            </a:r>
            <a:endParaRPr kumimoji="1" lang="ja-JP" altLang="en-US" b="1" kern="0" dirty="0"/>
          </a:p>
        </p:txBody>
      </p:sp>
      <p:sp>
        <p:nvSpPr>
          <p:cNvPr id="22" name="テキスト プレースホルダー 10"/>
          <p:cNvSpPr txBox="1">
            <a:spLocks/>
          </p:cNvSpPr>
          <p:nvPr/>
        </p:nvSpPr>
        <p:spPr>
          <a:xfrm>
            <a:off x="607526" y="4802377"/>
            <a:ext cx="1156886"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kumimoji="1" lang="es-EC" altLang="ja-JP" sz="2000" b="1" kern="0" dirty="0" smtClean="0">
                <a:solidFill>
                  <a:schemeClr val="accent3">
                    <a:lumMod val="50000"/>
                  </a:schemeClr>
                </a:solidFill>
              </a:rPr>
              <a:t>Ambato</a:t>
            </a:r>
            <a:endParaRPr kumimoji="1" lang="ja-JP" altLang="en-US" sz="2000" b="1" kern="0" dirty="0">
              <a:solidFill>
                <a:schemeClr val="accent3">
                  <a:lumMod val="50000"/>
                </a:schemeClr>
              </a:solidFill>
            </a:endParaRPr>
          </a:p>
        </p:txBody>
      </p:sp>
      <p:cxnSp>
        <p:nvCxnSpPr>
          <p:cNvPr id="5" name="Conector recto 4"/>
          <p:cNvCxnSpPr/>
          <p:nvPr/>
        </p:nvCxnSpPr>
        <p:spPr>
          <a:xfrm>
            <a:off x="607526" y="4657598"/>
            <a:ext cx="4518938"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flipV="1">
            <a:off x="607525" y="5206725"/>
            <a:ext cx="4518939" cy="7768"/>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9" name="テキスト プレースホルダー 10"/>
          <p:cNvSpPr txBox="1">
            <a:spLocks/>
          </p:cNvSpPr>
          <p:nvPr/>
        </p:nvSpPr>
        <p:spPr>
          <a:xfrm>
            <a:off x="1793805" y="4318116"/>
            <a:ext cx="864096"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s-EC" altLang="ja-JP" sz="2000" b="1" kern="0" dirty="0" smtClean="0">
                <a:solidFill>
                  <a:schemeClr val="accent4">
                    <a:lumMod val="75000"/>
                  </a:schemeClr>
                </a:solidFill>
              </a:rPr>
              <a:t>39</a:t>
            </a:r>
            <a:endParaRPr kumimoji="1" lang="ja-JP" altLang="en-US" sz="2000" b="1" kern="0" dirty="0">
              <a:solidFill>
                <a:schemeClr val="accent4">
                  <a:lumMod val="75000"/>
                </a:schemeClr>
              </a:solidFill>
            </a:endParaRPr>
          </a:p>
        </p:txBody>
      </p:sp>
      <p:sp>
        <p:nvSpPr>
          <p:cNvPr id="30" name="テキスト プレースホルダー 10"/>
          <p:cNvSpPr txBox="1">
            <a:spLocks/>
          </p:cNvSpPr>
          <p:nvPr/>
        </p:nvSpPr>
        <p:spPr>
          <a:xfrm>
            <a:off x="3710793" y="4318116"/>
            <a:ext cx="864096"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s-EC" altLang="ja-JP" sz="2000" b="1" kern="0" dirty="0" smtClean="0">
                <a:solidFill>
                  <a:schemeClr val="accent4">
                    <a:lumMod val="75000"/>
                  </a:schemeClr>
                </a:solidFill>
              </a:rPr>
              <a:t>281</a:t>
            </a:r>
            <a:endParaRPr kumimoji="1" lang="ja-JP" altLang="en-US" sz="2000" b="1" kern="0" dirty="0">
              <a:solidFill>
                <a:schemeClr val="accent4">
                  <a:lumMod val="75000"/>
                </a:schemeClr>
              </a:solidFill>
            </a:endParaRPr>
          </a:p>
        </p:txBody>
      </p:sp>
      <p:sp>
        <p:nvSpPr>
          <p:cNvPr id="32" name="テキスト プレースホルダー 10"/>
          <p:cNvSpPr txBox="1">
            <a:spLocks/>
          </p:cNvSpPr>
          <p:nvPr/>
        </p:nvSpPr>
        <p:spPr>
          <a:xfrm>
            <a:off x="1647410" y="4822172"/>
            <a:ext cx="1156886"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s-EC" altLang="ja-JP" sz="2000" b="1" kern="0" dirty="0" smtClean="0">
                <a:solidFill>
                  <a:schemeClr val="accent3">
                    <a:lumMod val="50000"/>
                  </a:schemeClr>
                </a:solidFill>
              </a:rPr>
              <a:t>11</a:t>
            </a:r>
            <a:endParaRPr kumimoji="1" lang="ja-JP" altLang="en-US" sz="2000" b="1" kern="0" dirty="0">
              <a:solidFill>
                <a:schemeClr val="accent3">
                  <a:lumMod val="50000"/>
                </a:schemeClr>
              </a:solidFill>
            </a:endParaRPr>
          </a:p>
        </p:txBody>
      </p:sp>
      <p:sp>
        <p:nvSpPr>
          <p:cNvPr id="33" name="テキスト プレースホルダー 10"/>
          <p:cNvSpPr txBox="1">
            <a:spLocks/>
          </p:cNvSpPr>
          <p:nvPr/>
        </p:nvSpPr>
        <p:spPr>
          <a:xfrm>
            <a:off x="3564398" y="4845666"/>
            <a:ext cx="1156886"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s-EC" altLang="ja-JP" sz="2000" b="1" kern="0" dirty="0" smtClean="0">
                <a:solidFill>
                  <a:schemeClr val="accent3">
                    <a:lumMod val="50000"/>
                  </a:schemeClr>
                </a:solidFill>
              </a:rPr>
              <a:t>130</a:t>
            </a:r>
            <a:endParaRPr kumimoji="1" lang="ja-JP" altLang="en-US" sz="2000" b="1" kern="0" dirty="0">
              <a:solidFill>
                <a:schemeClr val="accent3">
                  <a:lumMod val="50000"/>
                </a:schemeClr>
              </a:solidFill>
            </a:endParaRPr>
          </a:p>
        </p:txBody>
      </p:sp>
      <p:sp>
        <p:nvSpPr>
          <p:cNvPr id="36" name="Google Shape;173;p24"/>
          <p:cNvSpPr/>
          <p:nvPr/>
        </p:nvSpPr>
        <p:spPr>
          <a:xfrm>
            <a:off x="3364865" y="2572486"/>
            <a:ext cx="1761599" cy="1619291"/>
          </a:xfrm>
          <a:prstGeom prst="ellipse">
            <a:avLst/>
          </a:prstGeom>
          <a:noFill/>
          <a:ln w="76200" cap="flat" cmpd="sng">
            <a:solidFill>
              <a:schemeClr val="accent1">
                <a:lumMod val="50000"/>
              </a:schemeClr>
            </a:solidFill>
            <a:prstDash val="solid"/>
            <a:round/>
            <a:headEnd type="none" w="sm" len="sm"/>
            <a:tailEnd type="none" w="sm" len="sm"/>
          </a:ln>
        </p:spPr>
        <p:txBody>
          <a:bodyPr spcFirstLastPara="1" wrap="square" lIns="121884" tIns="121884" rIns="121884" bIns="121884" anchor="ctr" anchorCtr="0">
            <a:noAutofit/>
          </a:bodyPr>
          <a:lstStyle/>
          <a:p>
            <a:pPr algn="ctr"/>
            <a:r>
              <a:rPr lang="en" sz="1400" b="1" dirty="0" smtClean="0">
                <a:solidFill>
                  <a:schemeClr val="bg2">
                    <a:lumMod val="10000"/>
                  </a:schemeClr>
                </a:solidFill>
                <a:ea typeface="Source Sans Pro"/>
                <a:cs typeface="Source Sans Pro"/>
                <a:sym typeface="Source Sans Pro"/>
              </a:rPr>
              <a:t>CIIU - C14.1</a:t>
            </a:r>
          </a:p>
          <a:p>
            <a:pPr algn="ctr"/>
            <a:r>
              <a:rPr lang="en" sz="1400" dirty="0" smtClean="0">
                <a:solidFill>
                  <a:schemeClr val="bg2">
                    <a:lumMod val="10000"/>
                  </a:schemeClr>
                </a:solidFill>
                <a:ea typeface="Source Sans Pro"/>
                <a:cs typeface="Source Sans Pro"/>
                <a:sym typeface="Source Sans Pro"/>
              </a:rPr>
              <a:t>Fabricación de prendas de vestir, excepto prendas de piel.</a:t>
            </a:r>
            <a:endParaRPr sz="1400" dirty="0">
              <a:solidFill>
                <a:schemeClr val="bg2">
                  <a:lumMod val="10000"/>
                </a:schemeClr>
              </a:solidFill>
              <a:ea typeface="Source Sans Pro"/>
              <a:cs typeface="Source Sans Pro"/>
              <a:sym typeface="Source Sans Pro"/>
            </a:endParaRPr>
          </a:p>
        </p:txBody>
      </p:sp>
      <p:sp>
        <p:nvSpPr>
          <p:cNvPr id="40" name="テキスト プレースホルダー 10"/>
          <p:cNvSpPr txBox="1">
            <a:spLocks/>
          </p:cNvSpPr>
          <p:nvPr/>
        </p:nvSpPr>
        <p:spPr>
          <a:xfrm>
            <a:off x="552945" y="5292589"/>
            <a:ext cx="4370833"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kumimoji="1" lang="es-EC" altLang="ja-JP" sz="1400" b="1" kern="0" dirty="0" smtClean="0">
                <a:solidFill>
                  <a:schemeClr val="tx2">
                    <a:lumMod val="50000"/>
                  </a:schemeClr>
                </a:solidFill>
              </a:rPr>
              <a:t>Número por empresas, INEC (2017)</a:t>
            </a:r>
            <a:endParaRPr kumimoji="1" lang="ja-JP" altLang="en-US" sz="1400" b="1" kern="0" dirty="0">
              <a:solidFill>
                <a:schemeClr val="tx2">
                  <a:lumMod val="50000"/>
                </a:schemeClr>
              </a:solidFill>
            </a:endParaRPr>
          </a:p>
        </p:txBody>
      </p:sp>
      <p:sp>
        <p:nvSpPr>
          <p:cNvPr id="34" name="Rectángulo 33"/>
          <p:cNvSpPr/>
          <p:nvPr/>
        </p:nvSpPr>
        <p:spPr>
          <a:xfrm>
            <a:off x="607525" y="5676123"/>
            <a:ext cx="4518939" cy="489181"/>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2">
                    <a:lumMod val="50000"/>
                  </a:schemeClr>
                </a:solidFill>
              </a:rPr>
              <a:t>TOTAL: 461 EMPRESAS</a:t>
            </a:r>
            <a:endParaRPr lang="es-EC" b="1" dirty="0">
              <a:solidFill>
                <a:schemeClr val="tx2">
                  <a:lumMod val="50000"/>
                </a:schemeClr>
              </a:solidFill>
            </a:endParaRPr>
          </a:p>
        </p:txBody>
      </p:sp>
      <p:pic>
        <p:nvPicPr>
          <p:cNvPr id="35" name="Imagen 34"/>
          <p:cNvPicPr>
            <a:picLocks noChangeAspect="1"/>
          </p:cNvPicPr>
          <p:nvPr/>
        </p:nvPicPr>
        <p:blipFill>
          <a:blip r:embed="rId4"/>
          <a:stretch>
            <a:fillRect/>
          </a:stretch>
        </p:blipFill>
        <p:spPr>
          <a:xfrm>
            <a:off x="8975525" y="5920713"/>
            <a:ext cx="3422997" cy="676639"/>
          </a:xfrm>
          <a:prstGeom prst="rect">
            <a:avLst/>
          </a:prstGeom>
        </p:spPr>
      </p:pic>
      <p:sp>
        <p:nvSpPr>
          <p:cNvPr id="59" name="Google Shape;172;p24"/>
          <p:cNvSpPr/>
          <p:nvPr/>
        </p:nvSpPr>
        <p:spPr>
          <a:xfrm>
            <a:off x="8165628" y="1340768"/>
            <a:ext cx="1944215" cy="1619291"/>
          </a:xfrm>
          <a:prstGeom prst="ellipse">
            <a:avLst/>
          </a:prstGeom>
          <a:solidFill>
            <a:schemeClr val="accent1">
              <a:lumMod val="75000"/>
            </a:schemeClr>
          </a:solidFill>
          <a:ln>
            <a:noFill/>
          </a:ln>
        </p:spPr>
        <p:txBody>
          <a:bodyPr spcFirstLastPara="1" wrap="square" lIns="121884" tIns="121884" rIns="121884" bIns="121884" anchor="ctr" anchorCtr="0">
            <a:noAutofit/>
          </a:bodyPr>
          <a:lstStyle/>
          <a:p>
            <a:pPr algn="ctr"/>
            <a:r>
              <a:rPr lang="es-EC" sz="1500" b="1" dirty="0" smtClean="0">
                <a:solidFill>
                  <a:schemeClr val="bg1"/>
                </a:solidFill>
                <a:latin typeface="+mj-lt"/>
              </a:rPr>
              <a:t>Clasificación </a:t>
            </a:r>
            <a:r>
              <a:rPr lang="es-EC" sz="1500" b="1" dirty="0">
                <a:solidFill>
                  <a:schemeClr val="bg1"/>
                </a:solidFill>
                <a:latin typeface="+mj-lt"/>
              </a:rPr>
              <a:t>Industrial Internacional </a:t>
            </a:r>
            <a:r>
              <a:rPr lang="es-EC" sz="1500" b="1" dirty="0" smtClean="0">
                <a:solidFill>
                  <a:schemeClr val="bg1"/>
                </a:solidFill>
                <a:latin typeface="+mj-lt"/>
              </a:rPr>
              <a:t>Uniforme</a:t>
            </a:r>
          </a:p>
          <a:p>
            <a:pPr algn="ctr"/>
            <a:r>
              <a:rPr lang="en" sz="1500" dirty="0" smtClean="0">
                <a:solidFill>
                  <a:schemeClr val="bg1"/>
                </a:solidFill>
                <a:latin typeface="+mj-lt"/>
                <a:ea typeface="Source Sans Pro"/>
                <a:cs typeface="Source Sans Pro"/>
                <a:sym typeface="Source Sans Pro"/>
              </a:rPr>
              <a:t>(CIIU</a:t>
            </a:r>
            <a:r>
              <a:rPr lang="en" sz="1500" dirty="0">
                <a:solidFill>
                  <a:schemeClr val="bg1"/>
                </a:solidFill>
                <a:latin typeface="+mj-lt"/>
                <a:ea typeface="Source Sans Pro"/>
                <a:cs typeface="Source Sans Pro"/>
                <a:sym typeface="Source Sans Pro"/>
              </a:rPr>
              <a:t>)</a:t>
            </a:r>
          </a:p>
        </p:txBody>
      </p:sp>
      <p:sp>
        <p:nvSpPr>
          <p:cNvPr id="60" name="Google Shape;173;p24"/>
          <p:cNvSpPr/>
          <p:nvPr/>
        </p:nvSpPr>
        <p:spPr>
          <a:xfrm>
            <a:off x="7229523" y="2556726"/>
            <a:ext cx="1761599" cy="1619291"/>
          </a:xfrm>
          <a:prstGeom prst="ellipse">
            <a:avLst/>
          </a:prstGeom>
          <a:noFill/>
          <a:ln w="76200" cap="flat" cmpd="sng">
            <a:solidFill>
              <a:schemeClr val="accent1">
                <a:lumMod val="50000"/>
              </a:schemeClr>
            </a:solidFill>
            <a:prstDash val="solid"/>
            <a:round/>
            <a:headEnd type="none" w="sm" len="sm"/>
            <a:tailEnd type="none" w="sm" len="sm"/>
          </a:ln>
        </p:spPr>
        <p:txBody>
          <a:bodyPr spcFirstLastPara="1" wrap="square" lIns="121884" tIns="121884" rIns="121884" bIns="121884" anchor="ctr" anchorCtr="0">
            <a:noAutofit/>
          </a:bodyPr>
          <a:lstStyle/>
          <a:p>
            <a:pPr algn="ctr"/>
            <a:r>
              <a:rPr lang="en" sz="1600" b="1" dirty="0" smtClean="0">
                <a:solidFill>
                  <a:schemeClr val="bg2">
                    <a:lumMod val="10000"/>
                  </a:schemeClr>
                </a:solidFill>
                <a:ea typeface="Source Sans Pro"/>
                <a:cs typeface="Source Sans Pro"/>
                <a:sym typeface="Source Sans Pro"/>
              </a:rPr>
              <a:t>CIIU - C13</a:t>
            </a:r>
          </a:p>
          <a:p>
            <a:pPr algn="ctr"/>
            <a:r>
              <a:rPr lang="en" sz="1600" dirty="0" smtClean="0">
                <a:solidFill>
                  <a:schemeClr val="bg2">
                    <a:lumMod val="10000"/>
                  </a:schemeClr>
                </a:solidFill>
                <a:ea typeface="Source Sans Pro"/>
                <a:cs typeface="Source Sans Pro"/>
                <a:sym typeface="Source Sans Pro"/>
              </a:rPr>
              <a:t>Fabricación de otros productos textiles</a:t>
            </a:r>
            <a:endParaRPr sz="1600" dirty="0">
              <a:solidFill>
                <a:schemeClr val="bg2">
                  <a:lumMod val="10000"/>
                </a:schemeClr>
              </a:solidFill>
              <a:ea typeface="Source Sans Pro"/>
              <a:cs typeface="Source Sans Pro"/>
              <a:sym typeface="Source Sans Pro"/>
            </a:endParaRPr>
          </a:p>
        </p:txBody>
      </p:sp>
      <p:sp>
        <p:nvSpPr>
          <p:cNvPr id="61" name="テキスト プレースホルダー 11"/>
          <p:cNvSpPr txBox="1">
            <a:spLocks/>
          </p:cNvSpPr>
          <p:nvPr/>
        </p:nvSpPr>
        <p:spPr>
          <a:xfrm>
            <a:off x="6090901" y="4274064"/>
            <a:ext cx="336220" cy="383534"/>
          </a:xfrm>
          <a:prstGeom prst="rect">
            <a:avLst/>
          </a:prstGeom>
          <a:solidFill>
            <a:schemeClr val="accent4">
              <a:lumMod val="75000"/>
            </a:schemeClr>
          </a:solidFill>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n-US" altLang="ja-JP" b="1" kern="0" dirty="0" smtClean="0"/>
              <a:t>1</a:t>
            </a:r>
            <a:endParaRPr kumimoji="1" lang="ja-JP" altLang="en-US" b="1" kern="0" dirty="0"/>
          </a:p>
        </p:txBody>
      </p:sp>
      <p:sp>
        <p:nvSpPr>
          <p:cNvPr id="62" name="テキスト プレースホルダー 10"/>
          <p:cNvSpPr txBox="1">
            <a:spLocks/>
          </p:cNvSpPr>
          <p:nvPr/>
        </p:nvSpPr>
        <p:spPr>
          <a:xfrm>
            <a:off x="6439790" y="4274064"/>
            <a:ext cx="864096"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kumimoji="1" lang="es-EC" altLang="ja-JP" sz="2000" b="1" kern="0" dirty="0" smtClean="0">
                <a:solidFill>
                  <a:schemeClr val="accent4">
                    <a:lumMod val="75000"/>
                  </a:schemeClr>
                </a:solidFill>
              </a:rPr>
              <a:t>Quito</a:t>
            </a:r>
            <a:endParaRPr kumimoji="1" lang="ja-JP" altLang="en-US" sz="2000" b="1" kern="0" dirty="0">
              <a:solidFill>
                <a:schemeClr val="accent4">
                  <a:lumMod val="75000"/>
                </a:schemeClr>
              </a:solidFill>
            </a:endParaRPr>
          </a:p>
        </p:txBody>
      </p:sp>
      <p:sp>
        <p:nvSpPr>
          <p:cNvPr id="63" name="テキスト プレースホルダー 11"/>
          <p:cNvSpPr txBox="1">
            <a:spLocks/>
          </p:cNvSpPr>
          <p:nvPr/>
        </p:nvSpPr>
        <p:spPr>
          <a:xfrm>
            <a:off x="6090901" y="4802377"/>
            <a:ext cx="336220" cy="383534"/>
          </a:xfrm>
          <a:prstGeom prst="rect">
            <a:avLst/>
          </a:prstGeom>
          <a:solidFill>
            <a:schemeClr val="accent3">
              <a:lumMod val="50000"/>
            </a:schemeClr>
          </a:solidFill>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n-US" altLang="ja-JP" b="1" kern="0" dirty="0"/>
              <a:t>2</a:t>
            </a:r>
            <a:endParaRPr kumimoji="1" lang="ja-JP" altLang="en-US" b="1" kern="0" dirty="0"/>
          </a:p>
        </p:txBody>
      </p:sp>
      <p:sp>
        <p:nvSpPr>
          <p:cNvPr id="64" name="テキスト プレースホルダー 10"/>
          <p:cNvSpPr txBox="1">
            <a:spLocks/>
          </p:cNvSpPr>
          <p:nvPr/>
        </p:nvSpPr>
        <p:spPr>
          <a:xfrm>
            <a:off x="6494371" y="4802377"/>
            <a:ext cx="1156886"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kumimoji="1" lang="es-EC" altLang="ja-JP" sz="2000" b="1" kern="0" dirty="0" smtClean="0">
                <a:solidFill>
                  <a:schemeClr val="accent3">
                    <a:lumMod val="50000"/>
                  </a:schemeClr>
                </a:solidFill>
              </a:rPr>
              <a:t>Ambato</a:t>
            </a:r>
            <a:endParaRPr kumimoji="1" lang="ja-JP" altLang="en-US" sz="2000" b="1" kern="0" dirty="0">
              <a:solidFill>
                <a:schemeClr val="accent3">
                  <a:lumMod val="50000"/>
                </a:schemeClr>
              </a:solidFill>
            </a:endParaRPr>
          </a:p>
        </p:txBody>
      </p:sp>
      <p:cxnSp>
        <p:nvCxnSpPr>
          <p:cNvPr id="65" name="Conector recto 64"/>
          <p:cNvCxnSpPr/>
          <p:nvPr/>
        </p:nvCxnSpPr>
        <p:spPr>
          <a:xfrm>
            <a:off x="6494371" y="4657598"/>
            <a:ext cx="4518938"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flipV="1">
            <a:off x="6494370" y="5206725"/>
            <a:ext cx="4518939" cy="7768"/>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7" name="テキスト プレースホルダー 10"/>
          <p:cNvSpPr txBox="1">
            <a:spLocks/>
          </p:cNvSpPr>
          <p:nvPr/>
        </p:nvSpPr>
        <p:spPr>
          <a:xfrm>
            <a:off x="7680650" y="4318116"/>
            <a:ext cx="864096"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s-EC" altLang="ja-JP" sz="2000" b="1" kern="0" dirty="0" smtClean="0">
                <a:solidFill>
                  <a:schemeClr val="accent4">
                    <a:lumMod val="75000"/>
                  </a:schemeClr>
                </a:solidFill>
              </a:rPr>
              <a:t>1941</a:t>
            </a:r>
            <a:endParaRPr kumimoji="1" lang="ja-JP" altLang="en-US" sz="2000" b="1" kern="0" dirty="0">
              <a:solidFill>
                <a:schemeClr val="accent4">
                  <a:lumMod val="75000"/>
                </a:schemeClr>
              </a:solidFill>
            </a:endParaRPr>
          </a:p>
        </p:txBody>
      </p:sp>
      <p:sp>
        <p:nvSpPr>
          <p:cNvPr id="68" name="テキスト プレースホルダー 10"/>
          <p:cNvSpPr txBox="1">
            <a:spLocks/>
          </p:cNvSpPr>
          <p:nvPr/>
        </p:nvSpPr>
        <p:spPr>
          <a:xfrm>
            <a:off x="9597638" y="4318116"/>
            <a:ext cx="864096"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s-EC" altLang="ja-JP" sz="2000" b="1" kern="0" dirty="0" smtClean="0">
                <a:solidFill>
                  <a:schemeClr val="accent4">
                    <a:lumMod val="75000"/>
                  </a:schemeClr>
                </a:solidFill>
              </a:rPr>
              <a:t>7185</a:t>
            </a:r>
            <a:endParaRPr kumimoji="1" lang="ja-JP" altLang="en-US" sz="2000" b="1" kern="0" dirty="0">
              <a:solidFill>
                <a:schemeClr val="accent4">
                  <a:lumMod val="75000"/>
                </a:schemeClr>
              </a:solidFill>
            </a:endParaRPr>
          </a:p>
        </p:txBody>
      </p:sp>
      <p:sp>
        <p:nvSpPr>
          <p:cNvPr id="69" name="テキスト プレースホルダー 10"/>
          <p:cNvSpPr txBox="1">
            <a:spLocks/>
          </p:cNvSpPr>
          <p:nvPr/>
        </p:nvSpPr>
        <p:spPr>
          <a:xfrm>
            <a:off x="7534255" y="4822172"/>
            <a:ext cx="1156886"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s-EC" altLang="ja-JP" sz="2000" b="1" kern="0" dirty="0" smtClean="0">
                <a:solidFill>
                  <a:schemeClr val="accent3">
                    <a:lumMod val="50000"/>
                  </a:schemeClr>
                </a:solidFill>
              </a:rPr>
              <a:t>107</a:t>
            </a:r>
            <a:endParaRPr kumimoji="1" lang="ja-JP" altLang="en-US" sz="2000" b="1" kern="0" dirty="0">
              <a:solidFill>
                <a:schemeClr val="accent3">
                  <a:lumMod val="50000"/>
                </a:schemeClr>
              </a:solidFill>
            </a:endParaRPr>
          </a:p>
        </p:txBody>
      </p:sp>
      <p:sp>
        <p:nvSpPr>
          <p:cNvPr id="70" name="テキスト プレースホルダー 10"/>
          <p:cNvSpPr txBox="1">
            <a:spLocks/>
          </p:cNvSpPr>
          <p:nvPr/>
        </p:nvSpPr>
        <p:spPr>
          <a:xfrm>
            <a:off x="9451243" y="4845666"/>
            <a:ext cx="1156886"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s-EC" altLang="ja-JP" sz="2000" b="1" kern="0" dirty="0" smtClean="0">
                <a:solidFill>
                  <a:schemeClr val="accent3">
                    <a:lumMod val="50000"/>
                  </a:schemeClr>
                </a:solidFill>
              </a:rPr>
              <a:t>1541</a:t>
            </a:r>
            <a:endParaRPr kumimoji="1" lang="ja-JP" altLang="en-US" sz="2000" b="1" kern="0" dirty="0">
              <a:solidFill>
                <a:schemeClr val="accent3">
                  <a:lumMod val="50000"/>
                </a:schemeClr>
              </a:solidFill>
            </a:endParaRPr>
          </a:p>
        </p:txBody>
      </p:sp>
      <p:sp>
        <p:nvSpPr>
          <p:cNvPr id="71" name="Google Shape;173;p24"/>
          <p:cNvSpPr/>
          <p:nvPr/>
        </p:nvSpPr>
        <p:spPr>
          <a:xfrm>
            <a:off x="9251710" y="2572486"/>
            <a:ext cx="1761599" cy="1619291"/>
          </a:xfrm>
          <a:prstGeom prst="ellipse">
            <a:avLst/>
          </a:prstGeom>
          <a:noFill/>
          <a:ln w="76200" cap="flat" cmpd="sng">
            <a:solidFill>
              <a:schemeClr val="accent1">
                <a:lumMod val="50000"/>
              </a:schemeClr>
            </a:solidFill>
            <a:prstDash val="solid"/>
            <a:round/>
            <a:headEnd type="none" w="sm" len="sm"/>
            <a:tailEnd type="none" w="sm" len="sm"/>
          </a:ln>
        </p:spPr>
        <p:txBody>
          <a:bodyPr spcFirstLastPara="1" wrap="square" lIns="121884" tIns="121884" rIns="121884" bIns="121884" anchor="ctr" anchorCtr="0">
            <a:noAutofit/>
          </a:bodyPr>
          <a:lstStyle/>
          <a:p>
            <a:pPr algn="ctr"/>
            <a:r>
              <a:rPr lang="en" sz="1400" b="1" dirty="0" smtClean="0">
                <a:solidFill>
                  <a:schemeClr val="bg2">
                    <a:lumMod val="10000"/>
                  </a:schemeClr>
                </a:solidFill>
                <a:ea typeface="Source Sans Pro"/>
                <a:cs typeface="Source Sans Pro"/>
                <a:sym typeface="Source Sans Pro"/>
              </a:rPr>
              <a:t>CIIU - C14.1</a:t>
            </a:r>
          </a:p>
          <a:p>
            <a:pPr algn="ctr"/>
            <a:r>
              <a:rPr lang="en" sz="1400" dirty="0" smtClean="0">
                <a:solidFill>
                  <a:schemeClr val="bg2">
                    <a:lumMod val="10000"/>
                  </a:schemeClr>
                </a:solidFill>
                <a:ea typeface="Source Sans Pro"/>
                <a:cs typeface="Source Sans Pro"/>
                <a:sym typeface="Source Sans Pro"/>
              </a:rPr>
              <a:t>Fabricación de prendas de vestir, excepto prendas de piel.</a:t>
            </a:r>
            <a:endParaRPr sz="1400" dirty="0">
              <a:solidFill>
                <a:schemeClr val="bg2">
                  <a:lumMod val="10000"/>
                </a:schemeClr>
              </a:solidFill>
              <a:ea typeface="Source Sans Pro"/>
              <a:cs typeface="Source Sans Pro"/>
              <a:sym typeface="Source Sans Pro"/>
            </a:endParaRPr>
          </a:p>
        </p:txBody>
      </p:sp>
      <p:sp>
        <p:nvSpPr>
          <p:cNvPr id="72" name="テキスト プレースホルダー 10"/>
          <p:cNvSpPr txBox="1">
            <a:spLocks/>
          </p:cNvSpPr>
          <p:nvPr/>
        </p:nvSpPr>
        <p:spPr>
          <a:xfrm>
            <a:off x="6439790" y="5292589"/>
            <a:ext cx="4370833"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kumimoji="1" lang="es-EC" altLang="ja-JP" sz="1400" b="1" kern="0" dirty="0" smtClean="0">
                <a:solidFill>
                  <a:schemeClr val="tx2">
                    <a:lumMod val="50000"/>
                  </a:schemeClr>
                </a:solidFill>
              </a:rPr>
              <a:t>Número por trabajadores, INEC (2017)</a:t>
            </a:r>
            <a:endParaRPr kumimoji="1" lang="ja-JP" altLang="en-US" sz="1400" b="1" kern="0" dirty="0">
              <a:solidFill>
                <a:schemeClr val="tx2">
                  <a:lumMod val="50000"/>
                </a:schemeClr>
              </a:solidFill>
            </a:endParaRPr>
          </a:p>
        </p:txBody>
      </p:sp>
      <p:sp>
        <p:nvSpPr>
          <p:cNvPr id="73" name="Rectángulo 72"/>
          <p:cNvSpPr/>
          <p:nvPr/>
        </p:nvSpPr>
        <p:spPr>
          <a:xfrm>
            <a:off x="6494370" y="5676123"/>
            <a:ext cx="4518939" cy="489181"/>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2">
                    <a:lumMod val="50000"/>
                  </a:schemeClr>
                </a:solidFill>
              </a:rPr>
              <a:t>TOTAL: 10774 TRABAJADORES</a:t>
            </a:r>
            <a:endParaRPr lang="es-EC" b="1" dirty="0">
              <a:solidFill>
                <a:schemeClr val="tx2">
                  <a:lumMod val="50000"/>
                </a:schemeClr>
              </a:solidFill>
            </a:endParaRPr>
          </a:p>
        </p:txBody>
      </p:sp>
    </p:spTree>
    <p:extLst>
      <p:ext uri="{BB962C8B-B14F-4D97-AF65-F5344CB8AC3E}">
        <p14:creationId xmlns:p14="http://schemas.microsoft.com/office/powerpoint/2010/main" val="2000232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94606" y="692696"/>
            <a:ext cx="2664296" cy="940340"/>
          </a:xfrm>
          <a:prstGeom prst="rect">
            <a:avLst/>
          </a:prstGeom>
        </p:spPr>
      </p:pic>
      <mc:AlternateContent xmlns:mc="http://schemas.openxmlformats.org/markup-compatibility/2006" xmlns:a14="http://schemas.microsoft.com/office/drawing/2010/main">
        <mc:Choice Requires="a14">
          <p:sp>
            <p:nvSpPr>
              <p:cNvPr id="4" name="1 Rectángulo"/>
              <p:cNvSpPr/>
              <p:nvPr/>
            </p:nvSpPr>
            <p:spPr>
              <a:xfrm>
                <a:off x="694606" y="1754626"/>
                <a:ext cx="3120213" cy="6948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smtClean="0">
                          <a:solidFill>
                            <a:schemeClr val="tx2">
                              <a:lumMod val="50000"/>
                            </a:schemeClr>
                          </a:solidFill>
                          <a:latin typeface="Cambria Math"/>
                        </a:rPr>
                        <m:t>𝒏</m:t>
                      </m:r>
                      <m:r>
                        <a:rPr lang="es-EC" i="1" smtClean="0">
                          <a:solidFill>
                            <a:schemeClr val="tx2">
                              <a:lumMod val="50000"/>
                            </a:schemeClr>
                          </a:solidFill>
                          <a:latin typeface="Cambria Math"/>
                        </a:rPr>
                        <m:t>=</m:t>
                      </m:r>
                      <m:f>
                        <m:fPr>
                          <m:ctrlPr>
                            <a:rPr lang="es-EC" i="1">
                              <a:solidFill>
                                <a:schemeClr val="tx2">
                                  <a:lumMod val="50000"/>
                                </a:schemeClr>
                              </a:solidFill>
                              <a:latin typeface="Cambria Math" panose="02040503050406030204" pitchFamily="18" charset="0"/>
                            </a:rPr>
                          </m:ctrlPr>
                        </m:fPr>
                        <m:num>
                          <m:r>
                            <a:rPr lang="es-EC" i="1">
                              <a:solidFill>
                                <a:schemeClr val="tx2">
                                  <a:lumMod val="50000"/>
                                </a:schemeClr>
                              </a:solidFill>
                              <a:latin typeface="Cambria Math"/>
                            </a:rPr>
                            <m:t>𝑁</m:t>
                          </m:r>
                          <m:r>
                            <a:rPr lang="es-EC" i="1">
                              <a:solidFill>
                                <a:schemeClr val="tx2">
                                  <a:lumMod val="50000"/>
                                </a:schemeClr>
                              </a:solidFill>
                              <a:latin typeface="Cambria Math"/>
                            </a:rPr>
                            <m:t>∗</m:t>
                          </m:r>
                          <m:sSup>
                            <m:sSupPr>
                              <m:ctrlPr>
                                <a:rPr lang="es-EC" i="1">
                                  <a:solidFill>
                                    <a:schemeClr val="tx2">
                                      <a:lumMod val="50000"/>
                                    </a:schemeClr>
                                  </a:solidFill>
                                  <a:latin typeface="Cambria Math" panose="02040503050406030204" pitchFamily="18" charset="0"/>
                                </a:rPr>
                              </m:ctrlPr>
                            </m:sSupPr>
                            <m:e>
                              <m:r>
                                <a:rPr lang="es-EC" i="1">
                                  <a:solidFill>
                                    <a:schemeClr val="tx2">
                                      <a:lumMod val="50000"/>
                                    </a:schemeClr>
                                  </a:solidFill>
                                  <a:latin typeface="Cambria Math"/>
                                </a:rPr>
                                <m:t>𝑍</m:t>
                              </m:r>
                            </m:e>
                            <m:sup>
                              <m:r>
                                <a:rPr lang="es-EC" i="1">
                                  <a:solidFill>
                                    <a:schemeClr val="tx2">
                                      <a:lumMod val="50000"/>
                                    </a:schemeClr>
                                  </a:solidFill>
                                  <a:latin typeface="Cambria Math"/>
                                </a:rPr>
                                <m:t>2</m:t>
                              </m:r>
                            </m:sup>
                          </m:sSup>
                          <m:r>
                            <a:rPr lang="es-EC" i="1">
                              <a:solidFill>
                                <a:schemeClr val="tx2">
                                  <a:lumMod val="50000"/>
                                </a:schemeClr>
                              </a:solidFill>
                              <a:latin typeface="Cambria Math"/>
                            </a:rPr>
                            <m:t>∗</m:t>
                          </m:r>
                          <m:r>
                            <a:rPr lang="es-EC" i="1">
                              <a:solidFill>
                                <a:schemeClr val="tx2">
                                  <a:lumMod val="50000"/>
                                </a:schemeClr>
                              </a:solidFill>
                              <a:latin typeface="Cambria Math"/>
                            </a:rPr>
                            <m:t>𝑝</m:t>
                          </m:r>
                          <m:r>
                            <a:rPr lang="es-EC" i="1">
                              <a:solidFill>
                                <a:schemeClr val="tx2">
                                  <a:lumMod val="50000"/>
                                </a:schemeClr>
                              </a:solidFill>
                              <a:latin typeface="Cambria Math"/>
                            </a:rPr>
                            <m:t>∗</m:t>
                          </m:r>
                          <m:r>
                            <a:rPr lang="es-EC" i="1">
                              <a:solidFill>
                                <a:schemeClr val="tx2">
                                  <a:lumMod val="50000"/>
                                </a:schemeClr>
                              </a:solidFill>
                              <a:latin typeface="Cambria Math"/>
                            </a:rPr>
                            <m:t>𝑞</m:t>
                          </m:r>
                        </m:num>
                        <m:den>
                          <m:sSup>
                            <m:sSupPr>
                              <m:ctrlPr>
                                <a:rPr lang="es-EC" i="1">
                                  <a:solidFill>
                                    <a:schemeClr val="tx2">
                                      <a:lumMod val="50000"/>
                                    </a:schemeClr>
                                  </a:solidFill>
                                  <a:latin typeface="Cambria Math" panose="02040503050406030204" pitchFamily="18" charset="0"/>
                                </a:rPr>
                              </m:ctrlPr>
                            </m:sSupPr>
                            <m:e>
                              <m:r>
                                <a:rPr lang="es-EC" i="1">
                                  <a:solidFill>
                                    <a:schemeClr val="tx2">
                                      <a:lumMod val="50000"/>
                                    </a:schemeClr>
                                  </a:solidFill>
                                  <a:latin typeface="Cambria Math"/>
                                </a:rPr>
                                <m:t>𝑒</m:t>
                              </m:r>
                            </m:e>
                            <m:sup>
                              <m:r>
                                <a:rPr lang="es-EC" i="1">
                                  <a:solidFill>
                                    <a:schemeClr val="tx2">
                                      <a:lumMod val="50000"/>
                                    </a:schemeClr>
                                  </a:solidFill>
                                  <a:latin typeface="Cambria Math"/>
                                </a:rPr>
                                <m:t>2</m:t>
                              </m:r>
                            </m:sup>
                          </m:sSup>
                          <m:r>
                            <a:rPr lang="es-EC" i="1">
                              <a:solidFill>
                                <a:schemeClr val="tx2">
                                  <a:lumMod val="50000"/>
                                </a:schemeClr>
                              </a:solidFill>
                              <a:latin typeface="Cambria Math"/>
                            </a:rPr>
                            <m:t>∗</m:t>
                          </m:r>
                          <m:d>
                            <m:dPr>
                              <m:ctrlPr>
                                <a:rPr lang="es-EC" i="1">
                                  <a:solidFill>
                                    <a:schemeClr val="tx2">
                                      <a:lumMod val="50000"/>
                                    </a:schemeClr>
                                  </a:solidFill>
                                  <a:latin typeface="Cambria Math" panose="02040503050406030204" pitchFamily="18" charset="0"/>
                                </a:rPr>
                              </m:ctrlPr>
                            </m:dPr>
                            <m:e>
                              <m:r>
                                <a:rPr lang="es-EC" i="1">
                                  <a:solidFill>
                                    <a:schemeClr val="tx2">
                                      <a:lumMod val="50000"/>
                                    </a:schemeClr>
                                  </a:solidFill>
                                  <a:latin typeface="Cambria Math"/>
                                </a:rPr>
                                <m:t>𝑁</m:t>
                              </m:r>
                              <m:r>
                                <a:rPr lang="es-EC" i="1">
                                  <a:solidFill>
                                    <a:schemeClr val="tx2">
                                      <a:lumMod val="50000"/>
                                    </a:schemeClr>
                                  </a:solidFill>
                                  <a:latin typeface="Cambria Math"/>
                                </a:rPr>
                                <m:t>−1</m:t>
                              </m:r>
                            </m:e>
                          </m:d>
                          <m:r>
                            <a:rPr lang="es-EC" i="1">
                              <a:solidFill>
                                <a:schemeClr val="tx2">
                                  <a:lumMod val="50000"/>
                                </a:schemeClr>
                              </a:solidFill>
                              <a:latin typeface="Cambria Math"/>
                            </a:rPr>
                            <m:t>+</m:t>
                          </m:r>
                          <m:sSup>
                            <m:sSupPr>
                              <m:ctrlPr>
                                <a:rPr lang="es-EC" i="1">
                                  <a:solidFill>
                                    <a:schemeClr val="tx2">
                                      <a:lumMod val="50000"/>
                                    </a:schemeClr>
                                  </a:solidFill>
                                  <a:latin typeface="Cambria Math" panose="02040503050406030204" pitchFamily="18" charset="0"/>
                                </a:rPr>
                              </m:ctrlPr>
                            </m:sSupPr>
                            <m:e>
                              <m:r>
                                <a:rPr lang="es-EC" i="1">
                                  <a:solidFill>
                                    <a:schemeClr val="tx2">
                                      <a:lumMod val="50000"/>
                                    </a:schemeClr>
                                  </a:solidFill>
                                  <a:latin typeface="Cambria Math"/>
                                </a:rPr>
                                <m:t>𝑍</m:t>
                              </m:r>
                            </m:e>
                            <m:sup>
                              <m:r>
                                <a:rPr lang="es-EC" i="1">
                                  <a:solidFill>
                                    <a:schemeClr val="tx2">
                                      <a:lumMod val="50000"/>
                                    </a:schemeClr>
                                  </a:solidFill>
                                  <a:latin typeface="Cambria Math"/>
                                </a:rPr>
                                <m:t>2</m:t>
                              </m:r>
                            </m:sup>
                          </m:sSup>
                          <m:r>
                            <a:rPr lang="es-EC" i="1">
                              <a:solidFill>
                                <a:schemeClr val="tx2">
                                  <a:lumMod val="50000"/>
                                </a:schemeClr>
                              </a:solidFill>
                              <a:latin typeface="Cambria Math"/>
                            </a:rPr>
                            <m:t>∗</m:t>
                          </m:r>
                          <m:r>
                            <a:rPr lang="es-EC" i="1">
                              <a:solidFill>
                                <a:schemeClr val="tx2">
                                  <a:lumMod val="50000"/>
                                </a:schemeClr>
                              </a:solidFill>
                              <a:latin typeface="Cambria Math"/>
                            </a:rPr>
                            <m:t>𝑝</m:t>
                          </m:r>
                          <m:r>
                            <a:rPr lang="es-EC" i="1">
                              <a:solidFill>
                                <a:schemeClr val="tx2">
                                  <a:lumMod val="50000"/>
                                </a:schemeClr>
                              </a:solidFill>
                              <a:latin typeface="Cambria Math"/>
                            </a:rPr>
                            <m:t>∗</m:t>
                          </m:r>
                          <m:r>
                            <a:rPr lang="es-EC" i="1">
                              <a:solidFill>
                                <a:schemeClr val="tx2">
                                  <a:lumMod val="50000"/>
                                </a:schemeClr>
                              </a:solidFill>
                              <a:latin typeface="Cambria Math"/>
                            </a:rPr>
                            <m:t>𝑞</m:t>
                          </m:r>
                        </m:den>
                      </m:f>
                    </m:oMath>
                  </m:oMathPara>
                </a14:m>
                <a:endParaRPr lang="es-EC" dirty="0">
                  <a:solidFill>
                    <a:schemeClr val="tx2">
                      <a:lumMod val="50000"/>
                    </a:schemeClr>
                  </a:solidFill>
                </a:endParaRPr>
              </a:p>
            </p:txBody>
          </p:sp>
        </mc:Choice>
        <mc:Fallback xmlns="">
          <p:sp>
            <p:nvSpPr>
              <p:cNvPr id="4" name="1 Rectángulo"/>
              <p:cNvSpPr>
                <a:spLocks noRot="1" noChangeAspect="1" noMove="1" noResize="1" noEditPoints="1" noAdjustHandles="1" noChangeArrowheads="1" noChangeShapeType="1" noTextEdit="1"/>
              </p:cNvSpPr>
              <p:nvPr/>
            </p:nvSpPr>
            <p:spPr>
              <a:xfrm>
                <a:off x="694606" y="1754626"/>
                <a:ext cx="3120213" cy="694806"/>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8 Rectángulo"/>
              <p:cNvSpPr/>
              <p:nvPr/>
            </p:nvSpPr>
            <p:spPr>
              <a:xfrm>
                <a:off x="700304" y="2749521"/>
                <a:ext cx="3904813" cy="830997"/>
              </a:xfrm>
              <a:prstGeom prst="rect">
                <a:avLst/>
              </a:prstGeom>
            </p:spPr>
            <p:txBody>
              <a:bodyPr wrap="square">
                <a:spAutoFit/>
              </a:bodyPr>
              <a:lstStyle/>
              <a:p>
                <a:pPr lvl="0"/>
                <a:r>
                  <a:rPr lang="es-EC" sz="1600" b="1" dirty="0" smtClean="0">
                    <a:solidFill>
                      <a:schemeClr val="tx2">
                        <a:lumMod val="50000"/>
                      </a:schemeClr>
                    </a:solidFill>
                    <a:latin typeface="Times New Roman" panose="02020603050405020304" pitchFamily="18" charset="0"/>
                    <a:cs typeface="Times New Roman" panose="02020603050405020304" pitchFamily="18" charset="0"/>
                  </a:rPr>
                  <a:t>e: </a:t>
                </a:r>
                <a:r>
                  <a:rPr lang="es-EC" sz="1600" dirty="0" smtClean="0">
                    <a:solidFill>
                      <a:schemeClr val="tx2">
                        <a:lumMod val="50000"/>
                      </a:schemeClr>
                    </a:solidFill>
                    <a:latin typeface="Times New Roman" panose="02020603050405020304" pitchFamily="18" charset="0"/>
                    <a:cs typeface="Times New Roman" panose="02020603050405020304" pitchFamily="18" charset="0"/>
                  </a:rPr>
                  <a:t>0,05</a:t>
                </a:r>
              </a:p>
              <a:p>
                <a:pPr lvl="0"/>
                <a:r>
                  <a:rPr lang="es-EC" sz="1600" b="1" dirty="0" smtClean="0">
                    <a:solidFill>
                      <a:schemeClr val="tx2">
                        <a:lumMod val="50000"/>
                      </a:schemeClr>
                    </a:solidFill>
                    <a:latin typeface="Times New Roman" panose="02020603050405020304" pitchFamily="18" charset="0"/>
                    <a:cs typeface="Times New Roman" panose="02020603050405020304" pitchFamily="18" charset="0"/>
                  </a:rPr>
                  <a:t>α</a:t>
                </a:r>
                <a:r>
                  <a:rPr lang="es-EC" sz="1600" dirty="0" smtClean="0">
                    <a:solidFill>
                      <a:schemeClr val="tx2">
                        <a:lumMod val="50000"/>
                      </a:schemeClr>
                    </a:solidFill>
                    <a:latin typeface="Times New Roman" panose="02020603050405020304" pitchFamily="18" charset="0"/>
                    <a:cs typeface="Times New Roman" panose="02020603050405020304" pitchFamily="18" charset="0"/>
                  </a:rPr>
                  <a:t> = </a:t>
                </a:r>
                <a14:m>
                  <m:oMath xmlns:m="http://schemas.openxmlformats.org/officeDocument/2006/math">
                    <m:r>
                      <a:rPr lang="es-ES" sz="1600" i="1">
                        <a:solidFill>
                          <a:schemeClr val="tx2">
                            <a:lumMod val="50000"/>
                          </a:schemeClr>
                        </a:solidFill>
                        <a:latin typeface="Cambria Math" panose="02040503050406030204" pitchFamily="18" charset="0"/>
                      </a:rPr>
                      <m:t>0.05</m:t>
                    </m:r>
                    <m:r>
                      <a:rPr lang="es-EC" sz="1600" b="0" i="0" smtClean="0">
                        <a:solidFill>
                          <a:schemeClr val="tx2">
                            <a:lumMod val="50000"/>
                          </a:schemeClr>
                        </a:solidFill>
                        <a:latin typeface="Cambria Math" panose="02040503050406030204" pitchFamily="18" charset="0"/>
                      </a:rPr>
                      <m:t>→ </m:t>
                    </m:r>
                  </m:oMath>
                </a14:m>
                <a:r>
                  <a:rPr lang="es-EC" sz="1600" dirty="0" smtClean="0">
                    <a:solidFill>
                      <a:schemeClr val="tx2">
                        <a:lumMod val="50000"/>
                      </a:schemeClr>
                    </a:solidFill>
                    <a:latin typeface="Times New Roman" panose="02020603050405020304" pitchFamily="18" charset="0"/>
                    <a:cs typeface="Times New Roman" panose="02020603050405020304" pitchFamily="18" charset="0"/>
                  </a:rPr>
                  <a:t>1,96</a:t>
                </a:r>
                <a:endParaRPr lang="es-EC" sz="1600" dirty="0">
                  <a:solidFill>
                    <a:schemeClr val="tx2">
                      <a:lumMod val="50000"/>
                    </a:schemeClr>
                  </a:solidFill>
                  <a:latin typeface="Times New Roman" panose="02020603050405020304" pitchFamily="18" charset="0"/>
                  <a:cs typeface="Times New Roman" panose="02020603050405020304" pitchFamily="18" charset="0"/>
                </a:endParaRPr>
              </a:p>
              <a:p>
                <a:r>
                  <a:rPr lang="es-EC" sz="1600" b="1" dirty="0">
                    <a:solidFill>
                      <a:schemeClr val="tx2">
                        <a:lumMod val="50000"/>
                      </a:schemeClr>
                    </a:solidFill>
                    <a:latin typeface="Times New Roman" panose="02020603050405020304" pitchFamily="18" charset="0"/>
                    <a:cs typeface="Times New Roman" panose="02020603050405020304" pitchFamily="18" charset="0"/>
                  </a:rPr>
                  <a:t>p</a:t>
                </a:r>
                <a:r>
                  <a:rPr lang="es-EC" sz="1600" dirty="0">
                    <a:solidFill>
                      <a:schemeClr val="tx2">
                        <a:lumMod val="50000"/>
                      </a:schemeClr>
                    </a:solidFill>
                    <a:latin typeface="Times New Roman" panose="02020603050405020304" pitchFamily="18" charset="0"/>
                    <a:cs typeface="Times New Roman" panose="02020603050405020304" pitchFamily="18" charset="0"/>
                  </a:rPr>
                  <a:t> = </a:t>
                </a:r>
                <a:r>
                  <a:rPr lang="es-EC" sz="1600" b="1" dirty="0">
                    <a:solidFill>
                      <a:schemeClr val="tx2">
                        <a:lumMod val="50000"/>
                      </a:schemeClr>
                    </a:solidFill>
                    <a:latin typeface="Times New Roman" panose="02020603050405020304" pitchFamily="18" charset="0"/>
                    <a:cs typeface="Times New Roman" panose="02020603050405020304" pitchFamily="18" charset="0"/>
                  </a:rPr>
                  <a:t>q</a:t>
                </a:r>
                <a:r>
                  <a:rPr lang="es-EC" sz="1600" dirty="0">
                    <a:solidFill>
                      <a:schemeClr val="tx2">
                        <a:lumMod val="50000"/>
                      </a:schemeClr>
                    </a:solidFill>
                    <a:latin typeface="Times New Roman" panose="02020603050405020304" pitchFamily="18" charset="0"/>
                    <a:cs typeface="Times New Roman" panose="02020603050405020304" pitchFamily="18" charset="0"/>
                  </a:rPr>
                  <a:t> = 0,5. </a:t>
                </a:r>
                <a:r>
                  <a:rPr lang="es-EC" sz="1600" dirty="0" smtClean="0">
                    <a:solidFill>
                      <a:schemeClr val="tx2">
                        <a:lumMod val="50000"/>
                      </a:schemeClr>
                    </a:solidFill>
                    <a:latin typeface="Times New Roman" panose="02020603050405020304" pitchFamily="18" charset="0"/>
                    <a:cs typeface="Times New Roman" panose="02020603050405020304" pitchFamily="18" charset="0"/>
                  </a:rPr>
                  <a:t>Proporción de </a:t>
                </a:r>
                <a:r>
                  <a:rPr lang="es-EC" sz="1600" dirty="0">
                    <a:solidFill>
                      <a:schemeClr val="tx2">
                        <a:lumMod val="50000"/>
                      </a:schemeClr>
                    </a:solidFill>
                    <a:latin typeface="Times New Roman" panose="02020603050405020304" pitchFamily="18" charset="0"/>
                    <a:cs typeface="Times New Roman" panose="02020603050405020304" pitchFamily="18" charset="0"/>
                  </a:rPr>
                  <a:t>éxito y fracaso</a:t>
                </a:r>
              </a:p>
            </p:txBody>
          </p:sp>
        </mc:Choice>
        <mc:Fallback xmlns="">
          <p:sp>
            <p:nvSpPr>
              <p:cNvPr id="5" name="8 Rectángulo"/>
              <p:cNvSpPr>
                <a:spLocks noRot="1" noChangeAspect="1" noMove="1" noResize="1" noEditPoints="1" noAdjustHandles="1" noChangeArrowheads="1" noChangeShapeType="1" noTextEdit="1"/>
              </p:cNvSpPr>
              <p:nvPr/>
            </p:nvSpPr>
            <p:spPr>
              <a:xfrm>
                <a:off x="700304" y="2749521"/>
                <a:ext cx="3904813" cy="830997"/>
              </a:xfrm>
              <a:prstGeom prst="rect">
                <a:avLst/>
              </a:prstGeom>
              <a:blipFill rotWithShape="0">
                <a:blip r:embed="rId4"/>
                <a:stretch>
                  <a:fillRect l="-938" t="-2206" b="-8824"/>
                </a:stretch>
              </a:blipFill>
            </p:spPr>
            <p:txBody>
              <a:bodyPr/>
              <a:lstStyle/>
              <a:p>
                <a:r>
                  <a:rPr lang="es-EC">
                    <a:noFill/>
                  </a:rPr>
                  <a:t> </a:t>
                </a:r>
              </a:p>
            </p:txBody>
          </p:sp>
        </mc:Fallback>
      </mc:AlternateContent>
      <p:sp>
        <p:nvSpPr>
          <p:cNvPr id="6" name="Rectángulo 5"/>
          <p:cNvSpPr/>
          <p:nvPr/>
        </p:nvSpPr>
        <p:spPr>
          <a:xfrm>
            <a:off x="694606" y="3880607"/>
            <a:ext cx="4032448" cy="489181"/>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2">
                    <a:lumMod val="50000"/>
                  </a:schemeClr>
                </a:solidFill>
              </a:rPr>
              <a:t>POBLACIÓN: </a:t>
            </a:r>
            <a:r>
              <a:rPr lang="es-EC" dirty="0" smtClean="0">
                <a:solidFill>
                  <a:schemeClr val="tx2">
                    <a:lumMod val="50000"/>
                  </a:schemeClr>
                </a:solidFill>
              </a:rPr>
              <a:t>10774 TRABAJADORES</a:t>
            </a:r>
            <a:endParaRPr lang="es-EC" dirty="0">
              <a:solidFill>
                <a:schemeClr val="tx2">
                  <a:lumMod val="50000"/>
                </a:schemeClr>
              </a:solidFill>
            </a:endParaRPr>
          </a:p>
        </p:txBody>
      </p:sp>
      <p:pic>
        <p:nvPicPr>
          <p:cNvPr id="8" name="Imagen 7"/>
          <p:cNvPicPr>
            <a:picLocks noChangeAspect="1"/>
          </p:cNvPicPr>
          <p:nvPr/>
        </p:nvPicPr>
        <p:blipFill>
          <a:blip r:embed="rId5"/>
          <a:stretch>
            <a:fillRect/>
          </a:stretch>
        </p:blipFill>
        <p:spPr>
          <a:xfrm>
            <a:off x="5375019" y="775728"/>
            <a:ext cx="2875001" cy="1659205"/>
          </a:xfrm>
          <a:prstGeom prst="rect">
            <a:avLst/>
          </a:prstGeom>
        </p:spPr>
      </p:pic>
      <p:sp>
        <p:nvSpPr>
          <p:cNvPr id="9" name="Rectángulo 8"/>
          <p:cNvSpPr/>
          <p:nvPr/>
        </p:nvSpPr>
        <p:spPr>
          <a:xfrm>
            <a:off x="694606" y="4953705"/>
            <a:ext cx="4032448" cy="489181"/>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2">
                    <a:lumMod val="50000"/>
                  </a:schemeClr>
                </a:solidFill>
              </a:rPr>
              <a:t>MUESTRA: 740 TRABAJADORES</a:t>
            </a:r>
            <a:endParaRPr lang="es-EC" b="1" dirty="0">
              <a:solidFill>
                <a:schemeClr val="tx2">
                  <a:lumMod val="50000"/>
                </a:schemeClr>
              </a:solidFill>
            </a:endParaRPr>
          </a:p>
        </p:txBody>
      </p:sp>
      <p:sp>
        <p:nvSpPr>
          <p:cNvPr id="10" name="テキスト プレースホルダー 11"/>
          <p:cNvSpPr txBox="1">
            <a:spLocks/>
          </p:cNvSpPr>
          <p:nvPr/>
        </p:nvSpPr>
        <p:spPr>
          <a:xfrm>
            <a:off x="5649304" y="1956827"/>
            <a:ext cx="336220" cy="383534"/>
          </a:xfrm>
          <a:prstGeom prst="rect">
            <a:avLst/>
          </a:prstGeom>
          <a:solidFill>
            <a:schemeClr val="accent4">
              <a:lumMod val="75000"/>
            </a:schemeClr>
          </a:solidFill>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n-US" altLang="ja-JP" sz="1800" b="1" kern="0" dirty="0" smtClean="0"/>
              <a:t>1</a:t>
            </a:r>
            <a:endParaRPr kumimoji="1" lang="ja-JP" altLang="en-US" sz="1800" b="1" kern="0" dirty="0"/>
          </a:p>
        </p:txBody>
      </p:sp>
      <p:sp>
        <p:nvSpPr>
          <p:cNvPr id="11" name="テキスト プレースホルダー 10"/>
          <p:cNvSpPr txBox="1">
            <a:spLocks/>
          </p:cNvSpPr>
          <p:nvPr/>
        </p:nvSpPr>
        <p:spPr>
          <a:xfrm>
            <a:off x="5998193" y="1956827"/>
            <a:ext cx="864096"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kumimoji="1" lang="es-EC" altLang="ja-JP" sz="1600" b="1" kern="0" dirty="0" smtClean="0">
                <a:solidFill>
                  <a:schemeClr val="accent4">
                    <a:lumMod val="75000"/>
                  </a:schemeClr>
                </a:solidFill>
              </a:rPr>
              <a:t>Quito</a:t>
            </a:r>
            <a:endParaRPr kumimoji="1" lang="ja-JP" altLang="en-US" sz="1600" b="1" kern="0" dirty="0">
              <a:solidFill>
                <a:schemeClr val="accent4">
                  <a:lumMod val="75000"/>
                </a:schemeClr>
              </a:solidFill>
            </a:endParaRPr>
          </a:p>
        </p:txBody>
      </p:sp>
      <p:sp>
        <p:nvSpPr>
          <p:cNvPr id="12" name="テキスト プレースホルダー 11"/>
          <p:cNvSpPr txBox="1">
            <a:spLocks/>
          </p:cNvSpPr>
          <p:nvPr/>
        </p:nvSpPr>
        <p:spPr>
          <a:xfrm>
            <a:off x="5649304" y="2485140"/>
            <a:ext cx="336220" cy="383534"/>
          </a:xfrm>
          <a:prstGeom prst="rect">
            <a:avLst/>
          </a:prstGeom>
          <a:solidFill>
            <a:schemeClr val="accent3">
              <a:lumMod val="50000"/>
            </a:schemeClr>
          </a:solidFill>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n-US" altLang="ja-JP" sz="1800" b="1" kern="0" dirty="0"/>
              <a:t>2</a:t>
            </a:r>
            <a:endParaRPr kumimoji="1" lang="ja-JP" altLang="en-US" sz="1800" b="1" kern="0" dirty="0"/>
          </a:p>
        </p:txBody>
      </p:sp>
      <p:sp>
        <p:nvSpPr>
          <p:cNvPr id="13" name="テキスト プレースホルダー 10"/>
          <p:cNvSpPr txBox="1">
            <a:spLocks/>
          </p:cNvSpPr>
          <p:nvPr/>
        </p:nvSpPr>
        <p:spPr>
          <a:xfrm>
            <a:off x="6052774" y="2485140"/>
            <a:ext cx="1156886"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kumimoji="1" lang="es-EC" altLang="ja-JP" sz="1600" b="1" kern="0" dirty="0" smtClean="0">
                <a:solidFill>
                  <a:schemeClr val="accent3">
                    <a:lumMod val="50000"/>
                  </a:schemeClr>
                </a:solidFill>
              </a:rPr>
              <a:t>Ambato</a:t>
            </a:r>
            <a:endParaRPr kumimoji="1" lang="ja-JP" altLang="en-US" sz="1600" b="1" kern="0" dirty="0">
              <a:solidFill>
                <a:schemeClr val="accent3">
                  <a:lumMod val="50000"/>
                </a:schemeClr>
              </a:solidFill>
            </a:endParaRPr>
          </a:p>
        </p:txBody>
      </p:sp>
      <p:cxnSp>
        <p:nvCxnSpPr>
          <p:cNvPr id="14" name="Conector recto 13"/>
          <p:cNvCxnSpPr/>
          <p:nvPr/>
        </p:nvCxnSpPr>
        <p:spPr>
          <a:xfrm>
            <a:off x="6052774" y="2340361"/>
            <a:ext cx="4218896"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6052773" y="2897256"/>
            <a:ext cx="4218897" cy="2955"/>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6" name="テキスト プレースホルダー 10"/>
          <p:cNvSpPr txBox="1">
            <a:spLocks/>
          </p:cNvSpPr>
          <p:nvPr/>
        </p:nvSpPr>
        <p:spPr>
          <a:xfrm>
            <a:off x="6961671" y="1964077"/>
            <a:ext cx="864096"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s-EC" altLang="ja-JP" sz="1600" b="1" kern="0" dirty="0" smtClean="0">
                <a:solidFill>
                  <a:schemeClr val="accent4">
                    <a:lumMod val="75000"/>
                  </a:schemeClr>
                </a:solidFill>
              </a:rPr>
              <a:t>1941</a:t>
            </a:r>
            <a:endParaRPr kumimoji="1" lang="ja-JP" altLang="en-US" sz="1600" b="1" kern="0" dirty="0">
              <a:solidFill>
                <a:schemeClr val="accent4">
                  <a:lumMod val="75000"/>
                </a:schemeClr>
              </a:solidFill>
            </a:endParaRPr>
          </a:p>
        </p:txBody>
      </p:sp>
      <p:sp>
        <p:nvSpPr>
          <p:cNvPr id="17" name="テキスト プレースホルダー 10"/>
          <p:cNvSpPr txBox="1">
            <a:spLocks/>
          </p:cNvSpPr>
          <p:nvPr/>
        </p:nvSpPr>
        <p:spPr>
          <a:xfrm>
            <a:off x="8946124" y="1956828"/>
            <a:ext cx="864096"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s-EC" altLang="ja-JP" sz="1600" b="1" kern="0" dirty="0" smtClean="0">
                <a:solidFill>
                  <a:schemeClr val="accent4">
                    <a:lumMod val="75000"/>
                  </a:schemeClr>
                </a:solidFill>
              </a:rPr>
              <a:t>7185</a:t>
            </a:r>
            <a:endParaRPr kumimoji="1" lang="ja-JP" altLang="en-US" sz="1600" b="1" kern="0" dirty="0">
              <a:solidFill>
                <a:schemeClr val="accent4">
                  <a:lumMod val="75000"/>
                </a:schemeClr>
              </a:solidFill>
            </a:endParaRPr>
          </a:p>
        </p:txBody>
      </p:sp>
      <p:sp>
        <p:nvSpPr>
          <p:cNvPr id="18" name="テキスト プレースホルダー 10"/>
          <p:cNvSpPr txBox="1">
            <a:spLocks/>
          </p:cNvSpPr>
          <p:nvPr/>
        </p:nvSpPr>
        <p:spPr>
          <a:xfrm>
            <a:off x="6815276" y="2468133"/>
            <a:ext cx="1156886"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s-EC" altLang="ja-JP" sz="1600" b="1" kern="0" dirty="0" smtClean="0">
                <a:solidFill>
                  <a:schemeClr val="accent3">
                    <a:lumMod val="50000"/>
                  </a:schemeClr>
                </a:solidFill>
              </a:rPr>
              <a:t>107</a:t>
            </a:r>
            <a:endParaRPr kumimoji="1" lang="ja-JP" altLang="en-US" sz="1600" b="1" kern="0" dirty="0">
              <a:solidFill>
                <a:schemeClr val="accent3">
                  <a:lumMod val="50000"/>
                </a:schemeClr>
              </a:solidFill>
            </a:endParaRPr>
          </a:p>
        </p:txBody>
      </p:sp>
      <p:sp>
        <p:nvSpPr>
          <p:cNvPr id="19" name="テキスト プレースホルダー 10"/>
          <p:cNvSpPr txBox="1">
            <a:spLocks/>
          </p:cNvSpPr>
          <p:nvPr/>
        </p:nvSpPr>
        <p:spPr>
          <a:xfrm>
            <a:off x="8799729" y="2484378"/>
            <a:ext cx="1156886"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s-EC" altLang="ja-JP" sz="1600" b="1" kern="0" dirty="0" smtClean="0">
                <a:solidFill>
                  <a:schemeClr val="accent3">
                    <a:lumMod val="50000"/>
                  </a:schemeClr>
                </a:solidFill>
              </a:rPr>
              <a:t>1541</a:t>
            </a:r>
            <a:endParaRPr kumimoji="1" lang="ja-JP" altLang="en-US" sz="1600" b="1" kern="0" dirty="0">
              <a:solidFill>
                <a:schemeClr val="accent3">
                  <a:lumMod val="50000"/>
                </a:schemeClr>
              </a:solidFill>
            </a:endParaRPr>
          </a:p>
        </p:txBody>
      </p:sp>
      <p:sp>
        <p:nvSpPr>
          <p:cNvPr id="20" name="Rectángulo 19"/>
          <p:cNvSpPr/>
          <p:nvPr/>
        </p:nvSpPr>
        <p:spPr>
          <a:xfrm>
            <a:off x="5663158" y="1430003"/>
            <a:ext cx="4893157" cy="489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chemeClr val="tx2">
                    <a:lumMod val="50000"/>
                  </a:schemeClr>
                </a:solidFill>
              </a:rPr>
              <a:t>      CIIU - C13                 CIIU - C14.1</a:t>
            </a:r>
          </a:p>
          <a:p>
            <a:pPr algn="ctr"/>
            <a:r>
              <a:rPr lang="es-EC" sz="1600" b="1" dirty="0" smtClean="0">
                <a:solidFill>
                  <a:schemeClr val="tx2">
                    <a:lumMod val="50000"/>
                  </a:schemeClr>
                </a:solidFill>
              </a:rPr>
              <a:t>      Conglomerado 1         Conglomerado 2</a:t>
            </a:r>
            <a:endParaRPr lang="es-EC" sz="1600" b="1" dirty="0">
              <a:solidFill>
                <a:schemeClr val="tx2">
                  <a:lumMod val="50000"/>
                </a:schemeClr>
              </a:solidFill>
            </a:endParaRPr>
          </a:p>
        </p:txBody>
      </p:sp>
      <p:sp>
        <p:nvSpPr>
          <p:cNvPr id="21" name="Rectángulo 20"/>
          <p:cNvSpPr/>
          <p:nvPr/>
        </p:nvSpPr>
        <p:spPr>
          <a:xfrm>
            <a:off x="5225546" y="3880606"/>
            <a:ext cx="1183735" cy="489181"/>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2">
                    <a:lumMod val="50000"/>
                  </a:schemeClr>
                </a:solidFill>
              </a:rPr>
              <a:t>QUITO</a:t>
            </a:r>
            <a:endParaRPr lang="es-EC" dirty="0">
              <a:solidFill>
                <a:schemeClr val="tx2">
                  <a:lumMod val="50000"/>
                </a:schemeClr>
              </a:solidFill>
            </a:endParaRPr>
          </a:p>
        </p:txBody>
      </p:sp>
      <p:sp>
        <p:nvSpPr>
          <p:cNvPr id="22" name="Rectángulo 21"/>
          <p:cNvSpPr/>
          <p:nvPr/>
        </p:nvSpPr>
        <p:spPr>
          <a:xfrm>
            <a:off x="5118711" y="4940335"/>
            <a:ext cx="1397403" cy="489181"/>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2">
                    <a:lumMod val="50000"/>
                  </a:schemeClr>
                </a:solidFill>
              </a:rPr>
              <a:t>AMBATO</a:t>
            </a:r>
            <a:endParaRPr lang="es-EC" dirty="0">
              <a:solidFill>
                <a:schemeClr val="tx2">
                  <a:lumMod val="50000"/>
                </a:schemeClr>
              </a:solidFill>
            </a:endParaRPr>
          </a:p>
        </p:txBody>
      </p:sp>
      <p:sp>
        <p:nvSpPr>
          <p:cNvPr id="25" name="テキスト プレースホルダー 10"/>
          <p:cNvSpPr txBox="1">
            <a:spLocks/>
          </p:cNvSpPr>
          <p:nvPr/>
        </p:nvSpPr>
        <p:spPr>
          <a:xfrm>
            <a:off x="6052774" y="2934813"/>
            <a:ext cx="1156886"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kumimoji="1" lang="es-EC" altLang="ja-JP" sz="1600" b="1" kern="0" dirty="0" smtClean="0">
                <a:solidFill>
                  <a:schemeClr val="tx2">
                    <a:lumMod val="50000"/>
                  </a:schemeClr>
                </a:solidFill>
              </a:rPr>
              <a:t>TOTAL</a:t>
            </a:r>
            <a:endParaRPr kumimoji="1" lang="ja-JP" altLang="en-US" sz="1600" b="1" kern="0" dirty="0">
              <a:solidFill>
                <a:schemeClr val="tx2">
                  <a:lumMod val="50000"/>
                </a:schemeClr>
              </a:solidFill>
            </a:endParaRPr>
          </a:p>
        </p:txBody>
      </p:sp>
      <p:sp>
        <p:nvSpPr>
          <p:cNvPr id="26" name="テキスト プレースホルダー 10"/>
          <p:cNvSpPr txBox="1">
            <a:spLocks/>
          </p:cNvSpPr>
          <p:nvPr/>
        </p:nvSpPr>
        <p:spPr>
          <a:xfrm>
            <a:off x="6815276" y="2917806"/>
            <a:ext cx="1156886"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s-EC" altLang="ja-JP" sz="1600" b="1" kern="0" dirty="0" smtClean="0">
                <a:solidFill>
                  <a:schemeClr val="tx2">
                    <a:lumMod val="50000"/>
                  </a:schemeClr>
                </a:solidFill>
              </a:rPr>
              <a:t>2048</a:t>
            </a:r>
            <a:endParaRPr kumimoji="1" lang="ja-JP" altLang="en-US" sz="1600" b="1" kern="0" dirty="0">
              <a:solidFill>
                <a:schemeClr val="tx2">
                  <a:lumMod val="50000"/>
                </a:schemeClr>
              </a:solidFill>
            </a:endParaRPr>
          </a:p>
        </p:txBody>
      </p:sp>
      <p:sp>
        <p:nvSpPr>
          <p:cNvPr id="27" name="テキスト プレースホルダー 10"/>
          <p:cNvSpPr txBox="1">
            <a:spLocks/>
          </p:cNvSpPr>
          <p:nvPr/>
        </p:nvSpPr>
        <p:spPr>
          <a:xfrm>
            <a:off x="8799729" y="2934051"/>
            <a:ext cx="1156886"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s-EC" altLang="ja-JP" sz="1600" b="1" kern="0" dirty="0" smtClean="0">
                <a:solidFill>
                  <a:schemeClr val="tx2">
                    <a:lumMod val="50000"/>
                  </a:schemeClr>
                </a:solidFill>
              </a:rPr>
              <a:t>8726</a:t>
            </a:r>
            <a:endParaRPr kumimoji="1" lang="ja-JP" altLang="en-US" sz="1600" b="1" kern="0" dirty="0">
              <a:solidFill>
                <a:schemeClr val="tx2">
                  <a:lumMod val="50000"/>
                </a:schemeClr>
              </a:solidFill>
            </a:endParaRPr>
          </a:p>
        </p:txBody>
      </p:sp>
      <mc:AlternateContent xmlns:mc="http://schemas.openxmlformats.org/markup-compatibility/2006" xmlns:a14="http://schemas.microsoft.com/office/drawing/2010/main">
        <mc:Choice Requires="a14">
          <p:sp>
            <p:nvSpPr>
              <p:cNvPr id="28" name="Rectángulo 27"/>
              <p:cNvSpPr/>
              <p:nvPr/>
            </p:nvSpPr>
            <p:spPr>
              <a:xfrm>
                <a:off x="6451859" y="3825515"/>
                <a:ext cx="2099372" cy="5549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600" b="0" i="1" smtClean="0">
                          <a:solidFill>
                            <a:schemeClr val="tx2">
                              <a:lumMod val="50000"/>
                            </a:schemeClr>
                          </a:solidFill>
                          <a:effectLst/>
                          <a:latin typeface="Cambria Math" panose="02040503050406030204" pitchFamily="18" charset="0"/>
                          <a:cs typeface="Times New Roman" panose="02020603050405020304" pitchFamily="18" charset="0"/>
                        </a:rPr>
                        <m:t>𝐶</m:t>
                      </m:r>
                      <m:r>
                        <a:rPr lang="es-EC" sz="1600" b="0" i="1" baseline="-25000" smtClean="0">
                          <a:solidFill>
                            <a:schemeClr val="tx2">
                              <a:lumMod val="50000"/>
                            </a:schemeClr>
                          </a:solidFill>
                          <a:effectLst/>
                          <a:latin typeface="Cambria Math" panose="02040503050406030204" pitchFamily="18" charset="0"/>
                          <a:cs typeface="Times New Roman" panose="02020603050405020304" pitchFamily="18" charset="0"/>
                        </a:rPr>
                        <m:t>1</m:t>
                      </m:r>
                      <m:r>
                        <a:rPr lang="es-EC" sz="1600" b="0" i="1" smtClean="0">
                          <a:solidFill>
                            <a:schemeClr val="tx2">
                              <a:lumMod val="50000"/>
                            </a:schemeClr>
                          </a:solidFill>
                          <a:effectLst/>
                          <a:latin typeface="Cambria Math" panose="02040503050406030204" pitchFamily="18" charset="0"/>
                          <a:cs typeface="Times New Roman" panose="02020603050405020304" pitchFamily="18" charset="0"/>
                        </a:rPr>
                        <m:t>=</m:t>
                      </m:r>
                      <m:f>
                        <m:fPr>
                          <m:ctrlPr>
                            <a:rPr lang="es-EC" sz="1600" i="1">
                              <a:solidFill>
                                <a:schemeClr val="tx2">
                                  <a:lumMod val="50000"/>
                                </a:schemeClr>
                              </a:solidFill>
                              <a:effectLst/>
                              <a:latin typeface="Cambria Math" panose="02040503050406030204" pitchFamily="18" charset="0"/>
                              <a:cs typeface="Times New Roman" panose="02020603050405020304" pitchFamily="18" charset="0"/>
                            </a:rPr>
                          </m:ctrlPr>
                        </m:fPr>
                        <m:num>
                          <m:r>
                            <a:rPr lang="es-ES" sz="1600" i="1">
                              <a:solidFill>
                                <a:schemeClr val="tx2">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1941</m:t>
                          </m:r>
                        </m:num>
                        <m:den>
                          <m:r>
                            <a:rPr lang="es-ES" sz="1600" i="1">
                              <a:solidFill>
                                <a:schemeClr val="tx2">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2048</m:t>
                          </m:r>
                        </m:den>
                      </m:f>
                      <m:r>
                        <a:rPr lang="es-ES" sz="1600" i="1">
                          <a:solidFill>
                            <a:schemeClr val="tx2">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es-ES" sz="1600" b="1" i="1">
                          <a:solidFill>
                            <a:schemeClr val="tx2">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𝟎</m:t>
                      </m:r>
                      <m:r>
                        <a:rPr lang="es-ES" sz="1600" b="1" i="1">
                          <a:solidFill>
                            <a:schemeClr val="tx2">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es-ES" sz="1600" b="1" i="1">
                          <a:solidFill>
                            <a:schemeClr val="tx2">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𝟗𝟒</m:t>
                      </m:r>
                    </m:oMath>
                  </m:oMathPara>
                </a14:m>
                <a:endParaRPr lang="es-EC" sz="1600" b="1" dirty="0">
                  <a:solidFill>
                    <a:schemeClr val="tx2">
                      <a:lumMod val="50000"/>
                    </a:schemeClr>
                  </a:solidFill>
                </a:endParaRPr>
              </a:p>
            </p:txBody>
          </p:sp>
        </mc:Choice>
        <mc:Fallback xmlns="">
          <p:sp>
            <p:nvSpPr>
              <p:cNvPr id="28" name="Rectángulo 27"/>
              <p:cNvSpPr>
                <a:spLocks noRot="1" noChangeAspect="1" noMove="1" noResize="1" noEditPoints="1" noAdjustHandles="1" noChangeArrowheads="1" noChangeShapeType="1" noTextEdit="1"/>
              </p:cNvSpPr>
              <p:nvPr/>
            </p:nvSpPr>
            <p:spPr>
              <a:xfrm>
                <a:off x="6451859" y="3825515"/>
                <a:ext cx="2099372" cy="554960"/>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1" name="Rectángulo 30"/>
              <p:cNvSpPr/>
              <p:nvPr/>
            </p:nvSpPr>
            <p:spPr>
              <a:xfrm>
                <a:off x="6512596" y="4887535"/>
                <a:ext cx="2038635" cy="5549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smtClean="0">
                          <a:solidFill>
                            <a:schemeClr val="tx2">
                              <a:lumMod val="50000"/>
                            </a:schemeClr>
                          </a:solidFill>
                          <a:latin typeface="Cambria Math" panose="02040503050406030204" pitchFamily="18" charset="0"/>
                        </a:rPr>
                        <m:t> </m:t>
                      </m:r>
                      <m:r>
                        <a:rPr lang="es-EC" sz="1600" i="1">
                          <a:solidFill>
                            <a:schemeClr val="tx2">
                              <a:lumMod val="50000"/>
                            </a:schemeClr>
                          </a:solidFill>
                          <a:latin typeface="Cambria Math" panose="02040503050406030204" pitchFamily="18" charset="0"/>
                        </a:rPr>
                        <m:t>𝐶</m:t>
                      </m:r>
                      <m:r>
                        <a:rPr lang="es-EC" sz="1600" i="0" baseline="-25000">
                          <a:solidFill>
                            <a:schemeClr val="tx2">
                              <a:lumMod val="50000"/>
                            </a:schemeClr>
                          </a:solidFill>
                          <a:latin typeface="Cambria Math" panose="02040503050406030204" pitchFamily="18" charset="0"/>
                        </a:rPr>
                        <m:t>1</m:t>
                      </m:r>
                      <m:r>
                        <a:rPr lang="es-EC" sz="1600" i="0" smtClean="0">
                          <a:solidFill>
                            <a:schemeClr val="tx2">
                              <a:lumMod val="50000"/>
                            </a:schemeClr>
                          </a:solidFill>
                          <a:latin typeface="Cambria Math" panose="02040503050406030204" pitchFamily="18" charset="0"/>
                        </a:rPr>
                        <m:t>=</m:t>
                      </m:r>
                      <m:f>
                        <m:fPr>
                          <m:ctrlPr>
                            <a:rPr lang="es-EC" sz="1600" i="1">
                              <a:solidFill>
                                <a:schemeClr val="tx2">
                                  <a:lumMod val="50000"/>
                                </a:schemeClr>
                              </a:solidFill>
                              <a:latin typeface="Cambria Math" panose="02040503050406030204" pitchFamily="18" charset="0"/>
                            </a:rPr>
                          </m:ctrlPr>
                        </m:fPr>
                        <m:num>
                          <m:r>
                            <a:rPr lang="es-EC" sz="1600" i="0">
                              <a:solidFill>
                                <a:schemeClr val="tx2">
                                  <a:lumMod val="50000"/>
                                </a:schemeClr>
                              </a:solidFill>
                              <a:latin typeface="Cambria Math" panose="02040503050406030204" pitchFamily="18" charset="0"/>
                            </a:rPr>
                            <m:t>107</m:t>
                          </m:r>
                        </m:num>
                        <m:den>
                          <m:r>
                            <a:rPr lang="es-EC" sz="1600" i="0">
                              <a:solidFill>
                                <a:schemeClr val="tx2">
                                  <a:lumMod val="50000"/>
                                </a:schemeClr>
                              </a:solidFill>
                              <a:latin typeface="Cambria Math" panose="02040503050406030204" pitchFamily="18" charset="0"/>
                            </a:rPr>
                            <m:t>2048</m:t>
                          </m:r>
                        </m:den>
                      </m:f>
                      <m:r>
                        <a:rPr lang="es-EC" sz="1600" i="0">
                          <a:solidFill>
                            <a:schemeClr val="tx2">
                              <a:lumMod val="50000"/>
                            </a:schemeClr>
                          </a:solidFill>
                          <a:latin typeface="Cambria Math" panose="02040503050406030204" pitchFamily="18" charset="0"/>
                        </a:rPr>
                        <m:t>=</m:t>
                      </m:r>
                      <m:r>
                        <a:rPr lang="es-EC" sz="1600" b="1" i="0">
                          <a:solidFill>
                            <a:schemeClr val="tx2">
                              <a:lumMod val="50000"/>
                            </a:schemeClr>
                          </a:solidFill>
                          <a:latin typeface="Cambria Math" panose="02040503050406030204" pitchFamily="18" charset="0"/>
                        </a:rPr>
                        <m:t>𝟎</m:t>
                      </m:r>
                      <m:r>
                        <a:rPr lang="es-EC" sz="1600" b="1" i="0">
                          <a:solidFill>
                            <a:schemeClr val="tx2">
                              <a:lumMod val="50000"/>
                            </a:schemeClr>
                          </a:solidFill>
                          <a:latin typeface="Cambria Math" panose="02040503050406030204" pitchFamily="18" charset="0"/>
                        </a:rPr>
                        <m:t>.</m:t>
                      </m:r>
                      <m:r>
                        <a:rPr lang="es-EC" sz="1600" b="1" i="0">
                          <a:solidFill>
                            <a:schemeClr val="tx2">
                              <a:lumMod val="50000"/>
                            </a:schemeClr>
                          </a:solidFill>
                          <a:latin typeface="Cambria Math" panose="02040503050406030204" pitchFamily="18" charset="0"/>
                        </a:rPr>
                        <m:t>𝟎𝟓𝟐</m:t>
                      </m:r>
                    </m:oMath>
                  </m:oMathPara>
                </a14:m>
                <a:endParaRPr lang="es-EC" sz="1600" b="1" dirty="0">
                  <a:solidFill>
                    <a:schemeClr val="tx2">
                      <a:lumMod val="50000"/>
                    </a:schemeClr>
                  </a:solidFill>
                </a:endParaRPr>
              </a:p>
            </p:txBody>
          </p:sp>
        </mc:Choice>
        <mc:Fallback xmlns="">
          <p:sp>
            <p:nvSpPr>
              <p:cNvPr id="31" name="Rectángulo 30"/>
              <p:cNvSpPr>
                <a:spLocks noRot="1" noChangeAspect="1" noMove="1" noResize="1" noEditPoints="1" noAdjustHandles="1" noChangeArrowheads="1" noChangeShapeType="1" noTextEdit="1"/>
              </p:cNvSpPr>
              <p:nvPr/>
            </p:nvSpPr>
            <p:spPr>
              <a:xfrm>
                <a:off x="6512596" y="4887535"/>
                <a:ext cx="2038635" cy="554960"/>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4" name="Rectángulo 33"/>
              <p:cNvSpPr/>
              <p:nvPr/>
            </p:nvSpPr>
            <p:spPr>
              <a:xfrm>
                <a:off x="8593809" y="3809826"/>
                <a:ext cx="2117182" cy="5599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smtClean="0">
                          <a:solidFill>
                            <a:schemeClr val="tx2">
                              <a:lumMod val="50000"/>
                            </a:schemeClr>
                          </a:solidFill>
                          <a:latin typeface="Cambria Math" panose="02040503050406030204" pitchFamily="18" charset="0"/>
                        </a:rPr>
                        <m:t>𝐶</m:t>
                      </m:r>
                      <m:r>
                        <a:rPr lang="es-EC" sz="1600" i="0" baseline="-25000">
                          <a:solidFill>
                            <a:schemeClr val="tx2">
                              <a:lumMod val="50000"/>
                            </a:schemeClr>
                          </a:solidFill>
                          <a:latin typeface="Cambria Math" panose="02040503050406030204" pitchFamily="18" charset="0"/>
                        </a:rPr>
                        <m:t>2</m:t>
                      </m:r>
                      <m:r>
                        <a:rPr lang="es-EC" sz="1600" i="0">
                          <a:solidFill>
                            <a:schemeClr val="tx2">
                              <a:lumMod val="50000"/>
                            </a:schemeClr>
                          </a:solidFill>
                          <a:latin typeface="Cambria Math" panose="02040503050406030204" pitchFamily="18" charset="0"/>
                        </a:rPr>
                        <m:t>=</m:t>
                      </m:r>
                      <m:f>
                        <m:fPr>
                          <m:ctrlPr>
                            <a:rPr lang="es-EC" sz="1600" i="1">
                              <a:solidFill>
                                <a:schemeClr val="tx2">
                                  <a:lumMod val="50000"/>
                                </a:schemeClr>
                              </a:solidFill>
                              <a:latin typeface="Cambria Math" panose="02040503050406030204" pitchFamily="18" charset="0"/>
                            </a:rPr>
                          </m:ctrlPr>
                        </m:fPr>
                        <m:num>
                          <m:r>
                            <a:rPr lang="es-EC" sz="1600" i="0">
                              <a:solidFill>
                                <a:schemeClr val="tx2">
                                  <a:lumMod val="50000"/>
                                </a:schemeClr>
                              </a:solidFill>
                              <a:latin typeface="Cambria Math" panose="02040503050406030204" pitchFamily="18" charset="0"/>
                            </a:rPr>
                            <m:t>7185</m:t>
                          </m:r>
                        </m:num>
                        <m:den>
                          <m:r>
                            <a:rPr lang="es-EC" sz="1600" i="0">
                              <a:solidFill>
                                <a:schemeClr val="tx2">
                                  <a:lumMod val="50000"/>
                                </a:schemeClr>
                              </a:solidFill>
                              <a:latin typeface="Cambria Math" panose="02040503050406030204" pitchFamily="18" charset="0"/>
                            </a:rPr>
                            <m:t>8726</m:t>
                          </m:r>
                        </m:den>
                      </m:f>
                      <m:r>
                        <a:rPr lang="es-EC" sz="1600" i="0">
                          <a:solidFill>
                            <a:schemeClr val="tx2">
                              <a:lumMod val="50000"/>
                            </a:schemeClr>
                          </a:solidFill>
                          <a:latin typeface="Cambria Math" panose="02040503050406030204" pitchFamily="18" charset="0"/>
                        </a:rPr>
                        <m:t>=</m:t>
                      </m:r>
                      <m:r>
                        <a:rPr lang="es-EC" sz="1600" b="1" i="0">
                          <a:solidFill>
                            <a:schemeClr val="tx2">
                              <a:lumMod val="50000"/>
                            </a:schemeClr>
                          </a:solidFill>
                          <a:latin typeface="Cambria Math" panose="02040503050406030204" pitchFamily="18" charset="0"/>
                        </a:rPr>
                        <m:t>𝟎</m:t>
                      </m:r>
                      <m:r>
                        <a:rPr lang="es-EC" sz="1600" b="1" i="0">
                          <a:solidFill>
                            <a:schemeClr val="tx2">
                              <a:lumMod val="50000"/>
                            </a:schemeClr>
                          </a:solidFill>
                          <a:latin typeface="Cambria Math" panose="02040503050406030204" pitchFamily="18" charset="0"/>
                        </a:rPr>
                        <m:t>.</m:t>
                      </m:r>
                      <m:r>
                        <a:rPr lang="es-EC" sz="1600" b="1" i="0">
                          <a:solidFill>
                            <a:schemeClr val="tx2">
                              <a:lumMod val="50000"/>
                            </a:schemeClr>
                          </a:solidFill>
                          <a:latin typeface="Cambria Math" panose="02040503050406030204" pitchFamily="18" charset="0"/>
                        </a:rPr>
                        <m:t>𝟖𝟐𝟑𝟒</m:t>
                      </m:r>
                    </m:oMath>
                  </m:oMathPara>
                </a14:m>
                <a:endParaRPr lang="es-EC" sz="1600" b="1" dirty="0">
                  <a:solidFill>
                    <a:schemeClr val="tx2">
                      <a:lumMod val="50000"/>
                    </a:schemeClr>
                  </a:solidFill>
                </a:endParaRPr>
              </a:p>
            </p:txBody>
          </p:sp>
        </mc:Choice>
        <mc:Fallback xmlns="">
          <p:sp>
            <p:nvSpPr>
              <p:cNvPr id="34" name="Rectángulo 33"/>
              <p:cNvSpPr>
                <a:spLocks noRot="1" noChangeAspect="1" noMove="1" noResize="1" noEditPoints="1" noAdjustHandles="1" noChangeArrowheads="1" noChangeShapeType="1" noTextEdit="1"/>
              </p:cNvSpPr>
              <p:nvPr/>
            </p:nvSpPr>
            <p:spPr>
              <a:xfrm>
                <a:off x="8593809" y="3809826"/>
                <a:ext cx="2117182" cy="559961"/>
              </a:xfrm>
              <a:prstGeom prst="rect">
                <a:avLst/>
              </a:prstGeom>
              <a:blipFill rotWithShape="0">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5" name="Rectángulo 34"/>
              <p:cNvSpPr/>
              <p:nvPr/>
            </p:nvSpPr>
            <p:spPr>
              <a:xfrm>
                <a:off x="8593809" y="4859015"/>
                <a:ext cx="2117183" cy="5599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smtClean="0">
                          <a:solidFill>
                            <a:schemeClr val="tx2">
                              <a:lumMod val="50000"/>
                            </a:schemeClr>
                          </a:solidFill>
                          <a:latin typeface="Cambria Math" panose="02040503050406030204" pitchFamily="18" charset="0"/>
                        </a:rPr>
                        <m:t>𝐶</m:t>
                      </m:r>
                      <m:r>
                        <a:rPr lang="es-EC" sz="1600" i="0" baseline="-25000">
                          <a:solidFill>
                            <a:schemeClr val="tx2">
                              <a:lumMod val="50000"/>
                            </a:schemeClr>
                          </a:solidFill>
                          <a:latin typeface="Cambria Math" panose="02040503050406030204" pitchFamily="18" charset="0"/>
                        </a:rPr>
                        <m:t>2</m:t>
                      </m:r>
                      <m:r>
                        <a:rPr lang="es-EC" sz="1600" i="0">
                          <a:solidFill>
                            <a:schemeClr val="tx2">
                              <a:lumMod val="50000"/>
                            </a:schemeClr>
                          </a:solidFill>
                          <a:latin typeface="Cambria Math" panose="02040503050406030204" pitchFamily="18" charset="0"/>
                        </a:rPr>
                        <m:t>=</m:t>
                      </m:r>
                      <m:f>
                        <m:fPr>
                          <m:ctrlPr>
                            <a:rPr lang="es-EC" sz="1600" i="1">
                              <a:solidFill>
                                <a:schemeClr val="tx2">
                                  <a:lumMod val="50000"/>
                                </a:schemeClr>
                              </a:solidFill>
                              <a:latin typeface="Cambria Math" panose="02040503050406030204" pitchFamily="18" charset="0"/>
                            </a:rPr>
                          </m:ctrlPr>
                        </m:fPr>
                        <m:num>
                          <m:r>
                            <a:rPr lang="es-EC" sz="1600" i="0">
                              <a:solidFill>
                                <a:schemeClr val="tx2">
                                  <a:lumMod val="50000"/>
                                </a:schemeClr>
                              </a:solidFill>
                              <a:latin typeface="Cambria Math" panose="02040503050406030204" pitchFamily="18" charset="0"/>
                            </a:rPr>
                            <m:t>1541</m:t>
                          </m:r>
                        </m:num>
                        <m:den>
                          <m:r>
                            <a:rPr lang="es-EC" sz="1600" i="0">
                              <a:solidFill>
                                <a:schemeClr val="tx2">
                                  <a:lumMod val="50000"/>
                                </a:schemeClr>
                              </a:solidFill>
                              <a:latin typeface="Cambria Math" panose="02040503050406030204" pitchFamily="18" charset="0"/>
                            </a:rPr>
                            <m:t>8726</m:t>
                          </m:r>
                        </m:den>
                      </m:f>
                      <m:r>
                        <a:rPr lang="es-EC" sz="1600" i="0">
                          <a:solidFill>
                            <a:schemeClr val="tx2">
                              <a:lumMod val="50000"/>
                            </a:schemeClr>
                          </a:solidFill>
                          <a:latin typeface="Cambria Math" panose="02040503050406030204" pitchFamily="18" charset="0"/>
                        </a:rPr>
                        <m:t>=</m:t>
                      </m:r>
                      <m:r>
                        <a:rPr lang="es-EC" sz="1600" b="1" i="0">
                          <a:solidFill>
                            <a:schemeClr val="tx2">
                              <a:lumMod val="50000"/>
                            </a:schemeClr>
                          </a:solidFill>
                          <a:latin typeface="Cambria Math" panose="02040503050406030204" pitchFamily="18" charset="0"/>
                        </a:rPr>
                        <m:t>𝟎</m:t>
                      </m:r>
                      <m:r>
                        <a:rPr lang="es-EC" sz="1600" b="1" i="0">
                          <a:solidFill>
                            <a:schemeClr val="tx2">
                              <a:lumMod val="50000"/>
                            </a:schemeClr>
                          </a:solidFill>
                          <a:latin typeface="Cambria Math" panose="02040503050406030204" pitchFamily="18" charset="0"/>
                        </a:rPr>
                        <m:t>.</m:t>
                      </m:r>
                      <m:r>
                        <a:rPr lang="es-EC" sz="1600" b="1" i="0">
                          <a:solidFill>
                            <a:schemeClr val="tx2">
                              <a:lumMod val="50000"/>
                            </a:schemeClr>
                          </a:solidFill>
                          <a:latin typeface="Cambria Math" panose="02040503050406030204" pitchFamily="18" charset="0"/>
                        </a:rPr>
                        <m:t>𝟏𝟕𝟔𝟔</m:t>
                      </m:r>
                    </m:oMath>
                  </m:oMathPara>
                </a14:m>
                <a:endParaRPr lang="es-EC" sz="1600" b="1" dirty="0">
                  <a:solidFill>
                    <a:schemeClr val="tx2">
                      <a:lumMod val="50000"/>
                    </a:schemeClr>
                  </a:solidFill>
                </a:endParaRPr>
              </a:p>
            </p:txBody>
          </p:sp>
        </mc:Choice>
        <mc:Fallback xmlns="">
          <p:sp>
            <p:nvSpPr>
              <p:cNvPr id="35" name="Rectángulo 34"/>
              <p:cNvSpPr>
                <a:spLocks noRot="1" noChangeAspect="1" noMove="1" noResize="1" noEditPoints="1" noAdjustHandles="1" noChangeArrowheads="1" noChangeShapeType="1" noTextEdit="1"/>
              </p:cNvSpPr>
              <p:nvPr/>
            </p:nvSpPr>
            <p:spPr>
              <a:xfrm>
                <a:off x="8593809" y="4859015"/>
                <a:ext cx="2117183" cy="559961"/>
              </a:xfrm>
              <a:prstGeom prst="rect">
                <a:avLst/>
              </a:prstGeom>
              <a:blipFill rotWithShape="0">
                <a:blip r:embed="rId9"/>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370149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プレースホルダー 13"/>
          <p:cNvSpPr>
            <a:spLocks noGrp="1"/>
          </p:cNvSpPr>
          <p:nvPr>
            <p:ph type="body" sz="quarter" idx="14"/>
          </p:nvPr>
        </p:nvSpPr>
        <p:spPr>
          <a:xfrm>
            <a:off x="4665958" y="1987718"/>
            <a:ext cx="1032462" cy="1079500"/>
          </a:xfrm>
        </p:spPr>
        <p:txBody>
          <a:bodyPr/>
          <a:lstStyle/>
          <a:p>
            <a:pPr marL="0" indent="0">
              <a:buNone/>
            </a:pPr>
            <a:r>
              <a:rPr kumimoji="1" lang="es-EC" altLang="ja-JP" sz="1800" b="1" dirty="0" smtClean="0">
                <a:solidFill>
                  <a:schemeClr val="tx2">
                    <a:lumMod val="50000"/>
                  </a:schemeClr>
                </a:solidFill>
              </a:rPr>
              <a:t>QUITO</a:t>
            </a:r>
            <a:endParaRPr kumimoji="1" lang="ja-JP" altLang="en-US" sz="1800" b="1" dirty="0">
              <a:solidFill>
                <a:schemeClr val="tx2">
                  <a:lumMod val="50000"/>
                </a:schemeClr>
              </a:solidFill>
            </a:endParaRPr>
          </a:p>
        </p:txBody>
      </p:sp>
      <p:sp>
        <p:nvSpPr>
          <p:cNvPr id="15" name="テキスト プレースホルダー 14"/>
          <p:cNvSpPr>
            <a:spLocks noGrp="1"/>
          </p:cNvSpPr>
          <p:nvPr>
            <p:ph type="body" sz="quarter" idx="15"/>
          </p:nvPr>
        </p:nvSpPr>
        <p:spPr>
          <a:xfrm>
            <a:off x="6527255" y="1987718"/>
            <a:ext cx="1080120" cy="1079500"/>
          </a:xfrm>
        </p:spPr>
        <p:txBody>
          <a:bodyPr/>
          <a:lstStyle/>
          <a:p>
            <a:pPr marL="0" indent="0">
              <a:buNone/>
            </a:pPr>
            <a:r>
              <a:rPr kumimoji="1" lang="es-EC" altLang="ja-JP" sz="1800" b="1" dirty="0" smtClean="0">
                <a:solidFill>
                  <a:schemeClr val="tx2">
                    <a:lumMod val="50000"/>
                  </a:schemeClr>
                </a:solidFill>
              </a:rPr>
              <a:t>QUITO</a:t>
            </a:r>
            <a:endParaRPr kumimoji="1" lang="ja-JP" altLang="en-US" dirty="0">
              <a:solidFill>
                <a:schemeClr val="tx2">
                  <a:lumMod val="50000"/>
                </a:schemeClr>
              </a:solidFill>
            </a:endParaRPr>
          </a:p>
        </p:txBody>
      </p:sp>
      <p:sp>
        <p:nvSpPr>
          <p:cNvPr id="16" name="テキスト プレースホルダー 15"/>
          <p:cNvSpPr>
            <a:spLocks noGrp="1"/>
          </p:cNvSpPr>
          <p:nvPr>
            <p:ph type="body" sz="quarter" idx="16"/>
          </p:nvPr>
        </p:nvSpPr>
        <p:spPr>
          <a:xfrm>
            <a:off x="4534117" y="3813831"/>
            <a:ext cx="1296144" cy="1079500"/>
          </a:xfrm>
        </p:spPr>
        <p:txBody>
          <a:bodyPr/>
          <a:lstStyle/>
          <a:p>
            <a:pPr marL="0" indent="0">
              <a:buNone/>
            </a:pPr>
            <a:r>
              <a:rPr kumimoji="1" lang="es-EC" altLang="ja-JP" sz="1800" b="1" dirty="0" smtClean="0">
                <a:solidFill>
                  <a:schemeClr val="tx2">
                    <a:lumMod val="50000"/>
                  </a:schemeClr>
                </a:solidFill>
              </a:rPr>
              <a:t>AMBATO</a:t>
            </a:r>
            <a:endParaRPr kumimoji="1" lang="ja-JP" altLang="en-US" sz="1800" b="1" dirty="0">
              <a:solidFill>
                <a:schemeClr val="tx2">
                  <a:lumMod val="50000"/>
                </a:schemeClr>
              </a:solidFill>
            </a:endParaRPr>
          </a:p>
        </p:txBody>
      </p:sp>
      <mc:AlternateContent xmlns:mc="http://schemas.openxmlformats.org/markup-compatibility/2006" xmlns:a14="http://schemas.microsoft.com/office/drawing/2010/main">
        <mc:Choice Requires="a14">
          <p:sp>
            <p:nvSpPr>
              <p:cNvPr id="18" name="テキスト プレースホルダー 17"/>
              <p:cNvSpPr>
                <a:spLocks noGrp="1"/>
              </p:cNvSpPr>
              <p:nvPr>
                <p:ph type="body" sz="quarter" idx="18"/>
              </p:nvPr>
            </p:nvSpPr>
            <p:spPr/>
            <p:txBody>
              <a:bodyPr>
                <a:normAutofit/>
              </a:bodyPr>
              <a:lstStyle/>
              <a:p>
                <a:r>
                  <a:rPr lang="es-EC" altLang="ja-JP" sz="1800" b="1" dirty="0" smtClean="0">
                    <a:solidFill>
                      <a:schemeClr val="tx2">
                        <a:lumMod val="50000"/>
                      </a:schemeClr>
                    </a:solidFill>
                  </a:rPr>
                  <a:t>Peso muestral:</a:t>
                </a:r>
              </a:p>
              <a:p>
                <a:pPr marL="0" indent="0">
                  <a:buNone/>
                </a:pPr>
                <a:r>
                  <a:rPr lang="es-EC" altLang="ja-JP" sz="1800" dirty="0" smtClean="0">
                    <a:solidFill>
                      <a:schemeClr val="tx2">
                        <a:lumMod val="50000"/>
                      </a:schemeClr>
                    </a:solidFill>
                  </a:rPr>
                  <a:t>0,1900</a:t>
                </a:r>
                <a:r>
                  <a:rPr lang="es-EC" altLang="ja-JP" sz="1800" b="1" dirty="0" smtClean="0">
                    <a:solidFill>
                      <a:schemeClr val="tx2">
                        <a:lumMod val="50000"/>
                      </a:schemeClr>
                    </a:solidFill>
                  </a:rPr>
                  <a:t> </a:t>
                </a:r>
                <a:r>
                  <a:rPr lang="es-EC" altLang="ja-JP" sz="1800" b="1" i="1" dirty="0" smtClean="0">
                    <a:solidFill>
                      <a:schemeClr val="tx2">
                        <a:lumMod val="50000"/>
                      </a:schemeClr>
                    </a:solidFill>
                  </a:rPr>
                  <a:t>x </a:t>
                </a:r>
                <a:r>
                  <a:rPr lang="es-EC" altLang="ja-JP" sz="1800" dirty="0" smtClean="0">
                    <a:solidFill>
                      <a:schemeClr val="tx2">
                        <a:lumMod val="50000"/>
                      </a:schemeClr>
                    </a:solidFill>
                  </a:rPr>
                  <a:t>0,94</a:t>
                </a:r>
                <a:r>
                  <a:rPr lang="es-EC" altLang="ja-JP" sz="1800" b="1" dirty="0" smtClean="0">
                    <a:solidFill>
                      <a:schemeClr val="tx2">
                        <a:lumMod val="50000"/>
                      </a:schemeClr>
                    </a:solidFill>
                  </a:rPr>
                  <a:t> = 0,1786</a:t>
                </a:r>
              </a:p>
              <a:p>
                <a:pPr marL="0" indent="0">
                  <a:buNone/>
                </a:pPr>
                <a:endParaRPr lang="es-EC" altLang="ja-JP" sz="1800" dirty="0">
                  <a:solidFill>
                    <a:schemeClr val="tx2">
                      <a:lumMod val="50000"/>
                    </a:schemeClr>
                  </a:solidFill>
                </a:endParaRPr>
              </a:p>
              <a:p>
                <a:pPr marL="0" indent="0">
                  <a:buNone/>
                </a:pPr>
                <a:r>
                  <a:rPr lang="es-EC" altLang="ja-JP" sz="1800" dirty="0" smtClean="0">
                    <a:solidFill>
                      <a:schemeClr val="tx2">
                        <a:lumMod val="50000"/>
                      </a:schemeClr>
                    </a:solidFill>
                  </a:rPr>
                  <a:t>0,1786 </a:t>
                </a:r>
                <a:r>
                  <a:rPr lang="es-EC" altLang="ja-JP" sz="1800" b="1" i="1" dirty="0" smtClean="0">
                    <a:solidFill>
                      <a:schemeClr val="tx2">
                        <a:lumMod val="50000"/>
                      </a:schemeClr>
                    </a:solidFill>
                  </a:rPr>
                  <a:t>x</a:t>
                </a:r>
                <a:r>
                  <a:rPr lang="es-EC" altLang="ja-JP" sz="1800" dirty="0" smtClean="0">
                    <a:solidFill>
                      <a:schemeClr val="tx2">
                        <a:lumMod val="50000"/>
                      </a:schemeClr>
                    </a:solidFill>
                  </a:rPr>
                  <a:t> 740 = </a:t>
                </a:r>
                <a14:m>
                  <m:oMath xmlns:m="http://schemas.openxmlformats.org/officeDocument/2006/math">
                    <m:r>
                      <a:rPr lang="es-ES" sz="1800" smtClean="0">
                        <a:solidFill>
                          <a:schemeClr val="tx2">
                            <a:lumMod val="50000"/>
                          </a:schemeClr>
                        </a:solidFill>
                        <a:latin typeface="Cambria Math" panose="02040503050406030204" pitchFamily="18" charset="0"/>
                      </a:rPr>
                      <m:t>132,16 ≅</m:t>
                    </m:r>
                    <m:r>
                      <a:rPr lang="es-ES" sz="1800" b="1" i="0" smtClean="0">
                        <a:solidFill>
                          <a:schemeClr val="accent5">
                            <a:lumMod val="75000"/>
                          </a:schemeClr>
                        </a:solidFill>
                        <a:latin typeface="Cambria Math" panose="02040503050406030204" pitchFamily="18" charset="0"/>
                      </a:rPr>
                      <m:t>𝟏𝟑𝟐</m:t>
                    </m:r>
                  </m:oMath>
                </a14:m>
                <a:endParaRPr lang="ja-JP" altLang="en-US" sz="1800" dirty="0">
                  <a:solidFill>
                    <a:schemeClr val="accent5">
                      <a:lumMod val="75000"/>
                    </a:schemeClr>
                  </a:solidFill>
                </a:endParaRPr>
              </a:p>
            </p:txBody>
          </p:sp>
        </mc:Choice>
        <mc:Fallback xmlns="">
          <p:sp>
            <p:nvSpPr>
              <p:cNvPr id="18" name="テキスト プレースホルダー 17"/>
              <p:cNvSpPr>
                <a:spLocks noGrp="1" noRot="1" noChangeAspect="1" noMove="1" noResize="1" noEditPoints="1" noAdjustHandles="1" noChangeArrowheads="1" noChangeShapeType="1" noTextEdit="1"/>
              </p:cNvSpPr>
              <p:nvPr>
                <p:ph type="body" sz="quarter" idx="18"/>
              </p:nvPr>
            </p:nvSpPr>
            <p:spPr>
              <a:blipFill rotWithShape="0">
                <a:blip r:embed="rId2"/>
                <a:stretch>
                  <a:fillRect l="-136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テキスト プレースホルダー 19"/>
              <p:cNvSpPr>
                <a:spLocks noGrp="1"/>
              </p:cNvSpPr>
              <p:nvPr>
                <p:ph type="body" sz="quarter" idx="20"/>
              </p:nvPr>
            </p:nvSpPr>
            <p:spPr/>
            <p:txBody>
              <a:bodyPr>
                <a:normAutofit/>
              </a:bodyPr>
              <a:lstStyle/>
              <a:p>
                <a:r>
                  <a:rPr lang="es-EC" altLang="ja-JP" sz="1800" b="1" dirty="0" smtClean="0">
                    <a:solidFill>
                      <a:schemeClr val="tx2">
                        <a:lumMod val="50000"/>
                      </a:schemeClr>
                    </a:solidFill>
                  </a:rPr>
                  <a:t>Peso muestral:</a:t>
                </a:r>
              </a:p>
              <a:p>
                <a:pPr marL="0" indent="0">
                  <a:buNone/>
                </a:pPr>
                <a:r>
                  <a:rPr lang="es-EC" altLang="ja-JP" sz="1800" dirty="0" smtClean="0">
                    <a:solidFill>
                      <a:schemeClr val="tx2">
                        <a:lumMod val="50000"/>
                      </a:schemeClr>
                    </a:solidFill>
                  </a:rPr>
                  <a:t>0,8099</a:t>
                </a:r>
                <a:r>
                  <a:rPr lang="es-EC" altLang="ja-JP" sz="1800" b="1" dirty="0" smtClean="0">
                    <a:solidFill>
                      <a:schemeClr val="tx2">
                        <a:lumMod val="50000"/>
                      </a:schemeClr>
                    </a:solidFill>
                  </a:rPr>
                  <a:t> </a:t>
                </a:r>
                <a:r>
                  <a:rPr lang="es-EC" altLang="ja-JP" sz="1800" b="1" i="1" dirty="0">
                    <a:solidFill>
                      <a:schemeClr val="tx2">
                        <a:lumMod val="50000"/>
                      </a:schemeClr>
                    </a:solidFill>
                  </a:rPr>
                  <a:t>x </a:t>
                </a:r>
                <a:r>
                  <a:rPr lang="es-EC" altLang="ja-JP" sz="1800" dirty="0" smtClean="0">
                    <a:solidFill>
                      <a:schemeClr val="tx2">
                        <a:lumMod val="50000"/>
                      </a:schemeClr>
                    </a:solidFill>
                  </a:rPr>
                  <a:t>0,8234</a:t>
                </a:r>
                <a:r>
                  <a:rPr lang="es-EC" altLang="ja-JP" sz="1800" b="1" dirty="0" smtClean="0">
                    <a:solidFill>
                      <a:schemeClr val="tx2">
                        <a:lumMod val="50000"/>
                      </a:schemeClr>
                    </a:solidFill>
                  </a:rPr>
                  <a:t> </a:t>
                </a:r>
                <a:r>
                  <a:rPr lang="es-EC" altLang="ja-JP" sz="1800" b="1" dirty="0">
                    <a:solidFill>
                      <a:schemeClr val="tx2">
                        <a:lumMod val="50000"/>
                      </a:schemeClr>
                    </a:solidFill>
                  </a:rPr>
                  <a:t>= </a:t>
                </a:r>
                <a:r>
                  <a:rPr lang="es-EC" altLang="ja-JP" sz="1800" b="1" dirty="0" smtClean="0">
                    <a:solidFill>
                      <a:schemeClr val="tx2">
                        <a:lumMod val="50000"/>
                      </a:schemeClr>
                    </a:solidFill>
                  </a:rPr>
                  <a:t>0,6668</a:t>
                </a:r>
                <a:endParaRPr lang="es-EC" altLang="ja-JP" sz="1800" b="1" dirty="0">
                  <a:solidFill>
                    <a:schemeClr val="tx2">
                      <a:lumMod val="50000"/>
                    </a:schemeClr>
                  </a:solidFill>
                </a:endParaRPr>
              </a:p>
              <a:p>
                <a:pPr marL="0" indent="0">
                  <a:buNone/>
                </a:pPr>
                <a:endParaRPr lang="es-EC" altLang="ja-JP" sz="1800" dirty="0">
                  <a:solidFill>
                    <a:schemeClr val="tx2">
                      <a:lumMod val="50000"/>
                    </a:schemeClr>
                  </a:solidFill>
                </a:endParaRPr>
              </a:p>
              <a:p>
                <a:pPr marL="0" indent="0">
                  <a:buNone/>
                </a:pPr>
                <a:r>
                  <a:rPr lang="es-EC" altLang="ja-JP" sz="1800" dirty="0" smtClean="0">
                    <a:solidFill>
                      <a:schemeClr val="tx2">
                        <a:lumMod val="50000"/>
                      </a:schemeClr>
                    </a:solidFill>
                  </a:rPr>
                  <a:t>0,6668 </a:t>
                </a:r>
                <a:r>
                  <a:rPr lang="es-EC" altLang="ja-JP" sz="1800" b="1" i="1" dirty="0">
                    <a:solidFill>
                      <a:schemeClr val="tx2">
                        <a:lumMod val="50000"/>
                      </a:schemeClr>
                    </a:solidFill>
                  </a:rPr>
                  <a:t>x</a:t>
                </a:r>
                <a:r>
                  <a:rPr lang="es-EC" altLang="ja-JP" sz="1800" dirty="0">
                    <a:solidFill>
                      <a:schemeClr val="tx2">
                        <a:lumMod val="50000"/>
                      </a:schemeClr>
                    </a:solidFill>
                  </a:rPr>
                  <a:t> 740 = </a:t>
                </a:r>
                <a14:m>
                  <m:oMath xmlns:m="http://schemas.openxmlformats.org/officeDocument/2006/math">
                    <m:r>
                      <a:rPr lang="es-EC" sz="1800" b="0" i="0" smtClean="0">
                        <a:solidFill>
                          <a:schemeClr val="tx2">
                            <a:lumMod val="50000"/>
                          </a:schemeClr>
                        </a:solidFill>
                        <a:latin typeface="Cambria Math" panose="02040503050406030204" pitchFamily="18" charset="0"/>
                      </a:rPr>
                      <m:t>493</m:t>
                    </m:r>
                    <m:r>
                      <a:rPr lang="es-ES" sz="1800">
                        <a:solidFill>
                          <a:schemeClr val="tx2">
                            <a:lumMod val="50000"/>
                          </a:schemeClr>
                        </a:solidFill>
                        <a:latin typeface="Cambria Math" panose="02040503050406030204" pitchFamily="18" charset="0"/>
                      </a:rPr>
                      <m:t>, </m:t>
                    </m:r>
                    <m:r>
                      <a:rPr lang="es-EC" sz="1800" b="0" i="0" smtClean="0">
                        <a:solidFill>
                          <a:schemeClr val="tx2">
                            <a:lumMod val="50000"/>
                          </a:schemeClr>
                        </a:solidFill>
                        <a:latin typeface="Cambria Math" panose="02040503050406030204" pitchFamily="18" charset="0"/>
                      </a:rPr>
                      <m:t>432</m:t>
                    </m:r>
                    <m:r>
                      <a:rPr lang="es-ES" sz="1800">
                        <a:solidFill>
                          <a:schemeClr val="tx2">
                            <a:lumMod val="50000"/>
                          </a:schemeClr>
                        </a:solidFill>
                        <a:latin typeface="Cambria Math" panose="02040503050406030204" pitchFamily="18" charset="0"/>
                      </a:rPr>
                      <m:t>≅</m:t>
                    </m:r>
                    <m:r>
                      <a:rPr lang="es-EC" sz="1800" b="1" i="0" smtClean="0">
                        <a:solidFill>
                          <a:schemeClr val="accent1">
                            <a:lumMod val="50000"/>
                          </a:schemeClr>
                        </a:solidFill>
                        <a:latin typeface="Cambria Math" panose="02040503050406030204" pitchFamily="18" charset="0"/>
                      </a:rPr>
                      <m:t>𝟒𝟗𝟑</m:t>
                    </m:r>
                  </m:oMath>
                </a14:m>
                <a:endParaRPr lang="ja-JP" altLang="en-US" sz="1800" dirty="0">
                  <a:solidFill>
                    <a:schemeClr val="accent1">
                      <a:lumMod val="50000"/>
                    </a:schemeClr>
                  </a:solidFill>
                </a:endParaRPr>
              </a:p>
            </p:txBody>
          </p:sp>
        </mc:Choice>
        <mc:Fallback xmlns="">
          <p:sp>
            <p:nvSpPr>
              <p:cNvPr id="20" name="テキスト プレースホルダー 19"/>
              <p:cNvSpPr>
                <a:spLocks noGrp="1" noRot="1" noChangeAspect="1" noMove="1" noResize="1" noEditPoints="1" noAdjustHandles="1" noChangeArrowheads="1" noChangeShapeType="1" noTextEdit="1"/>
              </p:cNvSpPr>
              <p:nvPr>
                <p:ph type="body" sz="quarter" idx="20"/>
              </p:nvPr>
            </p:nvSpPr>
            <p:spPr>
              <a:blipFill rotWithShape="0">
                <a:blip r:embed="rId3"/>
                <a:stretch>
                  <a:fillRect l="-151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1" name="テキスト プレースホルダー 20"/>
              <p:cNvSpPr>
                <a:spLocks noGrp="1"/>
              </p:cNvSpPr>
              <p:nvPr>
                <p:ph type="body" sz="quarter" idx="21"/>
              </p:nvPr>
            </p:nvSpPr>
            <p:spPr/>
            <p:txBody>
              <a:bodyPr>
                <a:normAutofit/>
              </a:bodyPr>
              <a:lstStyle/>
              <a:p>
                <a:r>
                  <a:rPr lang="es-EC" altLang="ja-JP" sz="1800" b="1" dirty="0" smtClean="0">
                    <a:solidFill>
                      <a:schemeClr val="tx2">
                        <a:lumMod val="50000"/>
                      </a:schemeClr>
                    </a:solidFill>
                  </a:rPr>
                  <a:t>Peso muestral:</a:t>
                </a:r>
              </a:p>
              <a:p>
                <a:pPr marL="0" indent="0">
                  <a:buNone/>
                </a:pPr>
                <a:r>
                  <a:rPr lang="es-EC" altLang="ja-JP" sz="1800" dirty="0" smtClean="0">
                    <a:solidFill>
                      <a:schemeClr val="tx2">
                        <a:lumMod val="50000"/>
                      </a:schemeClr>
                    </a:solidFill>
                  </a:rPr>
                  <a:t>0,8099</a:t>
                </a:r>
                <a:r>
                  <a:rPr lang="es-EC" altLang="ja-JP" sz="1800" b="1" dirty="0" smtClean="0">
                    <a:solidFill>
                      <a:schemeClr val="tx2">
                        <a:lumMod val="50000"/>
                      </a:schemeClr>
                    </a:solidFill>
                  </a:rPr>
                  <a:t> </a:t>
                </a:r>
                <a:r>
                  <a:rPr lang="es-EC" altLang="ja-JP" sz="1800" b="1" i="1" dirty="0">
                    <a:solidFill>
                      <a:schemeClr val="tx2">
                        <a:lumMod val="50000"/>
                      </a:schemeClr>
                    </a:solidFill>
                  </a:rPr>
                  <a:t>x </a:t>
                </a:r>
                <a:r>
                  <a:rPr lang="es-EC" altLang="ja-JP" sz="1800" dirty="0" smtClean="0">
                    <a:solidFill>
                      <a:schemeClr val="tx2">
                        <a:lumMod val="50000"/>
                      </a:schemeClr>
                    </a:solidFill>
                  </a:rPr>
                  <a:t>0,1766</a:t>
                </a:r>
                <a:r>
                  <a:rPr lang="es-EC" altLang="ja-JP" sz="1800" b="1" dirty="0" smtClean="0">
                    <a:solidFill>
                      <a:schemeClr val="tx2">
                        <a:lumMod val="50000"/>
                      </a:schemeClr>
                    </a:solidFill>
                  </a:rPr>
                  <a:t> </a:t>
                </a:r>
                <a:r>
                  <a:rPr lang="es-EC" altLang="ja-JP" sz="1800" b="1" dirty="0">
                    <a:solidFill>
                      <a:schemeClr val="tx2">
                        <a:lumMod val="50000"/>
                      </a:schemeClr>
                    </a:solidFill>
                  </a:rPr>
                  <a:t>= </a:t>
                </a:r>
                <a:r>
                  <a:rPr lang="es-EC" altLang="ja-JP" sz="1800" b="1" dirty="0" smtClean="0">
                    <a:solidFill>
                      <a:schemeClr val="tx2">
                        <a:lumMod val="50000"/>
                      </a:schemeClr>
                    </a:solidFill>
                  </a:rPr>
                  <a:t>0,1430</a:t>
                </a:r>
                <a:endParaRPr lang="es-EC" altLang="ja-JP" sz="1800" b="1" dirty="0">
                  <a:solidFill>
                    <a:schemeClr val="tx2">
                      <a:lumMod val="50000"/>
                    </a:schemeClr>
                  </a:solidFill>
                </a:endParaRPr>
              </a:p>
              <a:p>
                <a:pPr marL="0" indent="0">
                  <a:buNone/>
                </a:pPr>
                <a:endParaRPr lang="es-EC" altLang="ja-JP" sz="1800" dirty="0">
                  <a:solidFill>
                    <a:schemeClr val="tx2">
                      <a:lumMod val="50000"/>
                    </a:schemeClr>
                  </a:solidFill>
                </a:endParaRPr>
              </a:p>
              <a:p>
                <a:pPr marL="0" indent="0">
                  <a:buNone/>
                </a:pPr>
                <a:r>
                  <a:rPr lang="es-EC" altLang="ja-JP" sz="1800" dirty="0" smtClean="0">
                    <a:solidFill>
                      <a:schemeClr val="tx2">
                        <a:lumMod val="50000"/>
                      </a:schemeClr>
                    </a:solidFill>
                  </a:rPr>
                  <a:t>0,1430 </a:t>
                </a:r>
                <a:r>
                  <a:rPr lang="es-EC" altLang="ja-JP" sz="1800" b="1" i="1" dirty="0">
                    <a:solidFill>
                      <a:schemeClr val="tx2">
                        <a:lumMod val="50000"/>
                      </a:schemeClr>
                    </a:solidFill>
                  </a:rPr>
                  <a:t>x</a:t>
                </a:r>
                <a:r>
                  <a:rPr lang="es-EC" altLang="ja-JP" sz="1800" dirty="0">
                    <a:solidFill>
                      <a:schemeClr val="tx2">
                        <a:lumMod val="50000"/>
                      </a:schemeClr>
                    </a:solidFill>
                  </a:rPr>
                  <a:t> 740 = </a:t>
                </a:r>
                <a14:m>
                  <m:oMath xmlns:m="http://schemas.openxmlformats.org/officeDocument/2006/math">
                    <m:r>
                      <a:rPr lang="es-ES" sz="1800">
                        <a:solidFill>
                          <a:schemeClr val="tx2">
                            <a:lumMod val="50000"/>
                          </a:schemeClr>
                        </a:solidFill>
                        <a:latin typeface="Cambria Math" panose="02040503050406030204" pitchFamily="18" charset="0"/>
                      </a:rPr>
                      <m:t>1</m:t>
                    </m:r>
                    <m:r>
                      <a:rPr lang="es-EC" sz="1800" b="0" i="0" smtClean="0">
                        <a:solidFill>
                          <a:schemeClr val="tx2">
                            <a:lumMod val="50000"/>
                          </a:schemeClr>
                        </a:solidFill>
                        <a:latin typeface="Cambria Math" panose="02040503050406030204" pitchFamily="18" charset="0"/>
                      </a:rPr>
                      <m:t>05</m:t>
                    </m:r>
                    <m:r>
                      <a:rPr lang="es-ES" sz="1800">
                        <a:solidFill>
                          <a:schemeClr val="tx2">
                            <a:lumMod val="50000"/>
                          </a:schemeClr>
                        </a:solidFill>
                        <a:latin typeface="Cambria Math" panose="02040503050406030204" pitchFamily="18" charset="0"/>
                      </a:rPr>
                      <m:t>,</m:t>
                    </m:r>
                    <m:r>
                      <a:rPr lang="es-EC" sz="1800" b="0" i="0" smtClean="0">
                        <a:solidFill>
                          <a:schemeClr val="tx2">
                            <a:lumMod val="50000"/>
                          </a:schemeClr>
                        </a:solidFill>
                        <a:latin typeface="Cambria Math" panose="02040503050406030204" pitchFamily="18" charset="0"/>
                      </a:rPr>
                      <m:t>82</m:t>
                    </m:r>
                    <m:r>
                      <a:rPr lang="es-ES" sz="1800">
                        <a:solidFill>
                          <a:schemeClr val="tx2">
                            <a:lumMod val="50000"/>
                          </a:schemeClr>
                        </a:solidFill>
                        <a:latin typeface="Cambria Math" panose="02040503050406030204" pitchFamily="18" charset="0"/>
                      </a:rPr>
                      <m:t> ≅</m:t>
                    </m:r>
                    <m:r>
                      <a:rPr lang="es-ES" sz="1800" b="1" smtClean="0">
                        <a:solidFill>
                          <a:schemeClr val="accent2">
                            <a:lumMod val="75000"/>
                          </a:schemeClr>
                        </a:solidFill>
                        <a:latin typeface="Cambria Math" panose="02040503050406030204" pitchFamily="18" charset="0"/>
                      </a:rPr>
                      <m:t>𝟏</m:t>
                    </m:r>
                    <m:r>
                      <a:rPr lang="es-EC" sz="1800" b="1" i="0" smtClean="0">
                        <a:solidFill>
                          <a:schemeClr val="accent2">
                            <a:lumMod val="75000"/>
                          </a:schemeClr>
                        </a:solidFill>
                        <a:latin typeface="Cambria Math" panose="02040503050406030204" pitchFamily="18" charset="0"/>
                      </a:rPr>
                      <m:t>𝟎𝟔</m:t>
                    </m:r>
                  </m:oMath>
                </a14:m>
                <a:endParaRPr lang="ja-JP" altLang="en-US" sz="1800" dirty="0">
                  <a:solidFill>
                    <a:schemeClr val="accent2">
                      <a:lumMod val="75000"/>
                    </a:schemeClr>
                  </a:solidFill>
                </a:endParaRPr>
              </a:p>
            </p:txBody>
          </p:sp>
        </mc:Choice>
        <mc:Fallback xmlns="">
          <p:sp>
            <p:nvSpPr>
              <p:cNvPr id="21" name="テキスト プレースホルダー 20"/>
              <p:cNvSpPr>
                <a:spLocks noGrp="1" noRot="1" noChangeAspect="1" noMove="1" noResize="1" noEditPoints="1" noAdjustHandles="1" noChangeArrowheads="1" noChangeShapeType="1" noTextEdit="1"/>
              </p:cNvSpPr>
              <p:nvPr>
                <p:ph type="body" sz="quarter" idx="21"/>
              </p:nvPr>
            </p:nvSpPr>
            <p:spPr>
              <a:blipFill rotWithShape="0">
                <a:blip r:embed="rId4"/>
                <a:stretch>
                  <a:fillRect l="-1515"/>
                </a:stretch>
              </a:blipFill>
            </p:spPr>
            <p:txBody>
              <a:bodyPr/>
              <a:lstStyle/>
              <a:p>
                <a:r>
                  <a:rPr lang="es-EC">
                    <a:noFill/>
                  </a:rPr>
                  <a:t> </a:t>
                </a:r>
              </a:p>
            </p:txBody>
          </p:sp>
        </mc:Fallback>
      </mc:AlternateContent>
      <p:sp>
        <p:nvSpPr>
          <p:cNvPr id="25" name="テキスト プレースホルダー 15"/>
          <p:cNvSpPr>
            <a:spLocks noGrp="1"/>
          </p:cNvSpPr>
          <p:nvPr>
            <p:ph type="body" sz="quarter" idx="16"/>
          </p:nvPr>
        </p:nvSpPr>
        <p:spPr>
          <a:xfrm>
            <a:off x="6419243" y="3813828"/>
            <a:ext cx="1296144" cy="1079500"/>
          </a:xfrm>
        </p:spPr>
        <p:txBody>
          <a:bodyPr/>
          <a:lstStyle/>
          <a:p>
            <a:pPr marL="0" indent="0">
              <a:buNone/>
            </a:pPr>
            <a:r>
              <a:rPr kumimoji="1" lang="es-EC" altLang="ja-JP" sz="1800" b="1" dirty="0" smtClean="0">
                <a:solidFill>
                  <a:schemeClr val="tx2">
                    <a:lumMod val="50000"/>
                  </a:schemeClr>
                </a:solidFill>
              </a:rPr>
              <a:t>AMBATO</a:t>
            </a:r>
            <a:endParaRPr kumimoji="1" lang="ja-JP" altLang="en-US" sz="1800" b="1" dirty="0">
              <a:solidFill>
                <a:schemeClr val="tx2">
                  <a:lumMod val="50000"/>
                </a:schemeClr>
              </a:solidFill>
            </a:endParaRPr>
          </a:p>
        </p:txBody>
      </p:sp>
      <p:cxnSp>
        <p:nvCxnSpPr>
          <p:cNvPr id="26" name="Conector recto 25"/>
          <p:cNvCxnSpPr/>
          <p:nvPr/>
        </p:nvCxnSpPr>
        <p:spPr>
          <a:xfrm>
            <a:off x="15179" y="1628800"/>
            <a:ext cx="5215931"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6974482" y="1628800"/>
            <a:ext cx="5215931"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5"/>
          <a:stretch>
            <a:fillRect/>
          </a:stretch>
        </p:blipFill>
        <p:spPr>
          <a:xfrm>
            <a:off x="1903708" y="882187"/>
            <a:ext cx="2762250" cy="190500"/>
          </a:xfrm>
          <a:prstGeom prst="rect">
            <a:avLst/>
          </a:prstGeom>
        </p:spPr>
      </p:pic>
      <p:sp>
        <p:nvSpPr>
          <p:cNvPr id="28" name="Google Shape;173;p24"/>
          <p:cNvSpPr/>
          <p:nvPr/>
        </p:nvSpPr>
        <p:spPr>
          <a:xfrm>
            <a:off x="102967" y="744626"/>
            <a:ext cx="2175816" cy="812394"/>
          </a:xfrm>
          <a:prstGeom prst="rect">
            <a:avLst/>
          </a:prstGeom>
          <a:noFill/>
          <a:ln w="38100" cap="flat" cmpd="sng">
            <a:noFill/>
            <a:prstDash val="solid"/>
            <a:round/>
            <a:headEnd type="none" w="sm" len="sm"/>
            <a:tailEnd type="none" w="sm" len="sm"/>
          </a:ln>
        </p:spPr>
        <p:txBody>
          <a:bodyPr spcFirstLastPara="1" wrap="square" lIns="121884" tIns="121884" rIns="121884" bIns="121884" anchor="ctr" anchorCtr="0">
            <a:noAutofit/>
          </a:bodyPr>
          <a:lstStyle/>
          <a:p>
            <a:pPr algn="ctr"/>
            <a:r>
              <a:rPr lang="en" b="1" dirty="0" smtClean="0">
                <a:solidFill>
                  <a:schemeClr val="bg2">
                    <a:lumMod val="10000"/>
                  </a:schemeClr>
                </a:solidFill>
                <a:ea typeface="Source Sans Pro"/>
                <a:cs typeface="Source Sans Pro"/>
                <a:sym typeface="Source Sans Pro"/>
              </a:rPr>
              <a:t>CIIU - C13</a:t>
            </a:r>
          </a:p>
          <a:p>
            <a:r>
              <a:rPr lang="en" dirty="0" smtClean="0">
                <a:solidFill>
                  <a:schemeClr val="bg2">
                    <a:lumMod val="10000"/>
                  </a:schemeClr>
                </a:solidFill>
                <a:ea typeface="Source Sans Pro"/>
                <a:cs typeface="Source Sans Pro"/>
                <a:sym typeface="Source Sans Pro"/>
              </a:rPr>
              <a:t>Fabricación de otros productos textiles</a:t>
            </a:r>
            <a:endParaRPr dirty="0">
              <a:solidFill>
                <a:schemeClr val="bg2">
                  <a:lumMod val="10000"/>
                </a:schemeClr>
              </a:solidFill>
              <a:ea typeface="Source Sans Pro"/>
              <a:cs typeface="Source Sans Pro"/>
              <a:sym typeface="Source Sans Pro"/>
            </a:endParaRPr>
          </a:p>
        </p:txBody>
      </p:sp>
      <p:sp>
        <p:nvSpPr>
          <p:cNvPr id="29" name="Google Shape;173;p24"/>
          <p:cNvSpPr/>
          <p:nvPr/>
        </p:nvSpPr>
        <p:spPr>
          <a:xfrm>
            <a:off x="6998054" y="680233"/>
            <a:ext cx="2687480" cy="1012213"/>
          </a:xfrm>
          <a:prstGeom prst="rect">
            <a:avLst/>
          </a:prstGeom>
          <a:noFill/>
          <a:ln w="38100" cap="flat" cmpd="sng">
            <a:noFill/>
            <a:prstDash val="solid"/>
            <a:round/>
            <a:headEnd type="none" w="sm" len="sm"/>
            <a:tailEnd type="none" w="sm" len="sm"/>
          </a:ln>
        </p:spPr>
        <p:txBody>
          <a:bodyPr spcFirstLastPara="1" wrap="square" lIns="121884" tIns="121884" rIns="121884" bIns="121884" anchor="ctr" anchorCtr="0">
            <a:noAutofit/>
          </a:bodyPr>
          <a:lstStyle/>
          <a:p>
            <a:r>
              <a:rPr lang="en" sz="1700" b="1" dirty="0" smtClean="0">
                <a:solidFill>
                  <a:schemeClr val="bg2">
                    <a:lumMod val="10000"/>
                  </a:schemeClr>
                </a:solidFill>
                <a:ea typeface="Source Sans Pro"/>
                <a:cs typeface="Source Sans Pro"/>
                <a:sym typeface="Source Sans Pro"/>
              </a:rPr>
              <a:t>CIIU - C14.1: </a:t>
            </a:r>
            <a:r>
              <a:rPr lang="en" sz="1700" dirty="0" smtClean="0">
                <a:solidFill>
                  <a:schemeClr val="bg2">
                    <a:lumMod val="10000"/>
                  </a:schemeClr>
                </a:solidFill>
                <a:ea typeface="Source Sans Pro"/>
                <a:cs typeface="Source Sans Pro"/>
                <a:sym typeface="Source Sans Pro"/>
              </a:rPr>
              <a:t>Fabricación de prendas de vestir, excepto prendas de piel.</a:t>
            </a:r>
            <a:endParaRPr sz="1700" dirty="0">
              <a:solidFill>
                <a:schemeClr val="bg2">
                  <a:lumMod val="10000"/>
                </a:schemeClr>
              </a:solidFill>
              <a:ea typeface="Source Sans Pro"/>
              <a:cs typeface="Source Sans Pro"/>
              <a:sym typeface="Source Sans Pro"/>
            </a:endParaRPr>
          </a:p>
        </p:txBody>
      </p:sp>
      <mc:AlternateContent xmlns:mc="http://schemas.openxmlformats.org/markup-compatibility/2006" xmlns:a14="http://schemas.microsoft.com/office/drawing/2010/main">
        <mc:Choice Requires="a14">
          <p:sp>
            <p:nvSpPr>
              <p:cNvPr id="7" name="Rectángulo 6"/>
              <p:cNvSpPr/>
              <p:nvPr/>
            </p:nvSpPr>
            <p:spPr>
              <a:xfrm>
                <a:off x="2535255" y="794314"/>
                <a:ext cx="1960793"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i="1" smtClean="0">
                              <a:solidFill>
                                <a:schemeClr val="tx2">
                                  <a:lumMod val="50000"/>
                                </a:schemeClr>
                              </a:solidFill>
                              <a:latin typeface="Cambria Math" panose="02040503050406030204" pitchFamily="18" charset="0"/>
                            </a:rPr>
                          </m:ctrlPr>
                        </m:fPr>
                        <m:num>
                          <m:r>
                            <a:rPr lang="es-EC">
                              <a:solidFill>
                                <a:schemeClr val="tx2">
                                  <a:lumMod val="50000"/>
                                </a:schemeClr>
                              </a:solidFill>
                              <a:latin typeface="Cambria Math" panose="02040503050406030204" pitchFamily="18" charset="0"/>
                            </a:rPr>
                            <m:t>2048</m:t>
                          </m:r>
                        </m:num>
                        <m:den>
                          <m:r>
                            <a:rPr lang="es-EC" i="0">
                              <a:solidFill>
                                <a:schemeClr val="tx2">
                                  <a:lumMod val="50000"/>
                                </a:schemeClr>
                              </a:solidFill>
                              <a:latin typeface="Cambria Math" panose="02040503050406030204" pitchFamily="18" charset="0"/>
                            </a:rPr>
                            <m:t>10774</m:t>
                          </m:r>
                        </m:den>
                      </m:f>
                      <m:r>
                        <a:rPr lang="es-EC" i="0">
                          <a:solidFill>
                            <a:schemeClr val="tx2">
                              <a:lumMod val="50000"/>
                            </a:schemeClr>
                          </a:solidFill>
                          <a:latin typeface="Cambria Math" panose="02040503050406030204" pitchFamily="18" charset="0"/>
                        </a:rPr>
                        <m:t>=</m:t>
                      </m:r>
                      <m:r>
                        <a:rPr lang="es-EC" b="1" i="0">
                          <a:solidFill>
                            <a:schemeClr val="tx2">
                              <a:lumMod val="50000"/>
                            </a:schemeClr>
                          </a:solidFill>
                          <a:latin typeface="Cambria Math" panose="02040503050406030204" pitchFamily="18" charset="0"/>
                        </a:rPr>
                        <m:t>𝟎</m:t>
                      </m:r>
                      <m:r>
                        <a:rPr lang="es-EC" b="1" i="0">
                          <a:solidFill>
                            <a:schemeClr val="tx2">
                              <a:lumMod val="50000"/>
                            </a:schemeClr>
                          </a:solidFill>
                          <a:latin typeface="Cambria Math" panose="02040503050406030204" pitchFamily="18" charset="0"/>
                        </a:rPr>
                        <m:t>.</m:t>
                      </m:r>
                      <m:r>
                        <a:rPr lang="es-EC" b="1" i="0">
                          <a:solidFill>
                            <a:schemeClr val="tx2">
                              <a:lumMod val="50000"/>
                            </a:schemeClr>
                          </a:solidFill>
                          <a:latin typeface="Cambria Math" panose="02040503050406030204" pitchFamily="18" charset="0"/>
                        </a:rPr>
                        <m:t>𝟏𝟗𝟎𝟎</m:t>
                      </m:r>
                    </m:oMath>
                  </m:oMathPara>
                </a14:m>
                <a:endParaRPr lang="es-EC" b="1" dirty="0">
                  <a:solidFill>
                    <a:schemeClr val="tx2">
                      <a:lumMod val="50000"/>
                    </a:schemeClr>
                  </a:solidFill>
                </a:endParaRPr>
              </a:p>
            </p:txBody>
          </p:sp>
        </mc:Choice>
        <mc:Fallback xmlns="">
          <p:sp>
            <p:nvSpPr>
              <p:cNvPr id="7" name="Rectángulo 6"/>
              <p:cNvSpPr>
                <a:spLocks noRot="1" noChangeAspect="1" noMove="1" noResize="1" noEditPoints="1" noAdjustHandles="1" noChangeArrowheads="1" noChangeShapeType="1" noTextEdit="1"/>
              </p:cNvSpPr>
              <p:nvPr/>
            </p:nvSpPr>
            <p:spPr>
              <a:xfrm>
                <a:off x="2535255" y="794314"/>
                <a:ext cx="1960793" cy="612732"/>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9902557" y="792322"/>
                <a:ext cx="2012089"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i="1" smtClean="0">
                              <a:solidFill>
                                <a:schemeClr val="tx2">
                                  <a:lumMod val="50000"/>
                                </a:schemeClr>
                              </a:solidFill>
                              <a:latin typeface="Cambria Math" panose="02040503050406030204" pitchFamily="18" charset="0"/>
                            </a:rPr>
                          </m:ctrlPr>
                        </m:fPr>
                        <m:num>
                          <m:r>
                            <a:rPr lang="es-EC">
                              <a:solidFill>
                                <a:schemeClr val="tx2">
                                  <a:lumMod val="50000"/>
                                </a:schemeClr>
                              </a:solidFill>
                              <a:latin typeface="Cambria Math" panose="02040503050406030204" pitchFamily="18" charset="0"/>
                            </a:rPr>
                            <m:t>8726</m:t>
                          </m:r>
                        </m:num>
                        <m:den>
                          <m:r>
                            <a:rPr lang="es-EC" i="0">
                              <a:solidFill>
                                <a:schemeClr val="tx2">
                                  <a:lumMod val="50000"/>
                                </a:schemeClr>
                              </a:solidFill>
                              <a:latin typeface="Cambria Math" panose="02040503050406030204" pitchFamily="18" charset="0"/>
                            </a:rPr>
                            <m:t>10774</m:t>
                          </m:r>
                        </m:den>
                      </m:f>
                      <m:r>
                        <a:rPr lang="es-EC" i="0">
                          <a:solidFill>
                            <a:schemeClr val="tx2">
                              <a:lumMod val="50000"/>
                            </a:schemeClr>
                          </a:solidFill>
                          <a:latin typeface="Cambria Math" panose="02040503050406030204" pitchFamily="18" charset="0"/>
                        </a:rPr>
                        <m:t>=</m:t>
                      </m:r>
                      <m:r>
                        <a:rPr lang="es-EC" b="1" i="0">
                          <a:solidFill>
                            <a:schemeClr val="tx2">
                              <a:lumMod val="50000"/>
                            </a:schemeClr>
                          </a:solidFill>
                          <a:latin typeface="Cambria Math" panose="02040503050406030204" pitchFamily="18" charset="0"/>
                        </a:rPr>
                        <m:t>𝟎</m:t>
                      </m:r>
                      <m:r>
                        <a:rPr lang="es-EC" b="1" i="0">
                          <a:solidFill>
                            <a:schemeClr val="tx2">
                              <a:lumMod val="50000"/>
                            </a:schemeClr>
                          </a:solidFill>
                          <a:latin typeface="Cambria Math" panose="02040503050406030204" pitchFamily="18" charset="0"/>
                        </a:rPr>
                        <m:t>.</m:t>
                      </m:r>
                      <m:r>
                        <a:rPr lang="es-EC" b="1" i="0">
                          <a:solidFill>
                            <a:schemeClr val="tx2">
                              <a:lumMod val="50000"/>
                            </a:schemeClr>
                          </a:solidFill>
                          <a:latin typeface="Cambria Math" panose="02040503050406030204" pitchFamily="18" charset="0"/>
                        </a:rPr>
                        <m:t>𝟖𝟎𝟗𝟗</m:t>
                      </m:r>
                      <m:r>
                        <a:rPr lang="es-EC" i="0">
                          <a:solidFill>
                            <a:schemeClr val="tx2">
                              <a:lumMod val="50000"/>
                            </a:schemeClr>
                          </a:solidFill>
                          <a:latin typeface="Cambria Math" panose="02040503050406030204" pitchFamily="18" charset="0"/>
                        </a:rPr>
                        <m:t> </m:t>
                      </m:r>
                    </m:oMath>
                  </m:oMathPara>
                </a14:m>
                <a:endParaRPr lang="es-EC" dirty="0">
                  <a:solidFill>
                    <a:schemeClr val="tx2">
                      <a:lumMod val="50000"/>
                    </a:schemeClr>
                  </a:solidFill>
                </a:endParaRPr>
              </a:p>
            </p:txBody>
          </p:sp>
        </mc:Choice>
        <mc:Fallback xmlns="">
          <p:sp>
            <p:nvSpPr>
              <p:cNvPr id="8" name="Rectángulo 7"/>
              <p:cNvSpPr>
                <a:spLocks noRot="1" noChangeAspect="1" noMove="1" noResize="1" noEditPoints="1" noAdjustHandles="1" noChangeArrowheads="1" noChangeShapeType="1" noTextEdit="1"/>
              </p:cNvSpPr>
              <p:nvPr/>
            </p:nvSpPr>
            <p:spPr>
              <a:xfrm>
                <a:off x="9902557" y="792322"/>
                <a:ext cx="2012089" cy="612732"/>
              </a:xfrm>
              <a:prstGeom prst="rect">
                <a:avLst/>
              </a:prstGeom>
              <a:blipFill rotWithShape="0">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Marcador de texto 8"/>
              <p:cNvSpPr>
                <a:spLocks noGrp="1"/>
              </p:cNvSpPr>
              <p:nvPr>
                <p:ph type="body" sz="quarter" idx="19"/>
              </p:nvPr>
            </p:nvSpPr>
            <p:spPr/>
            <p:txBody>
              <a:bodyPr>
                <a:normAutofit/>
              </a:bodyPr>
              <a:lstStyle/>
              <a:p>
                <a:r>
                  <a:rPr lang="es-EC" altLang="ja-JP" sz="1800" b="1" dirty="0" smtClean="0">
                    <a:solidFill>
                      <a:schemeClr val="tx2">
                        <a:lumMod val="50000"/>
                      </a:schemeClr>
                    </a:solidFill>
                  </a:rPr>
                  <a:t>Peso muestral:</a:t>
                </a:r>
              </a:p>
              <a:p>
                <a:pPr marL="0" indent="0">
                  <a:buNone/>
                </a:pPr>
                <a:r>
                  <a:rPr lang="es-EC" altLang="ja-JP" sz="1800" dirty="0">
                    <a:solidFill>
                      <a:schemeClr val="tx2">
                        <a:lumMod val="50000"/>
                      </a:schemeClr>
                    </a:solidFill>
                  </a:rPr>
                  <a:t>0,1900</a:t>
                </a:r>
                <a:r>
                  <a:rPr lang="es-EC" altLang="ja-JP" sz="1800" b="1" dirty="0">
                    <a:solidFill>
                      <a:schemeClr val="tx2">
                        <a:lumMod val="50000"/>
                      </a:schemeClr>
                    </a:solidFill>
                  </a:rPr>
                  <a:t> </a:t>
                </a:r>
                <a:r>
                  <a:rPr lang="es-EC" altLang="ja-JP" sz="1800" b="1" i="1" dirty="0">
                    <a:solidFill>
                      <a:schemeClr val="tx2">
                        <a:lumMod val="50000"/>
                      </a:schemeClr>
                    </a:solidFill>
                  </a:rPr>
                  <a:t>x </a:t>
                </a:r>
                <a:r>
                  <a:rPr lang="es-EC" altLang="ja-JP" sz="1800" dirty="0" smtClean="0">
                    <a:solidFill>
                      <a:schemeClr val="tx2">
                        <a:lumMod val="50000"/>
                      </a:schemeClr>
                    </a:solidFill>
                  </a:rPr>
                  <a:t>0,052</a:t>
                </a:r>
                <a:r>
                  <a:rPr lang="es-EC" altLang="ja-JP" sz="1800" b="1" dirty="0" smtClean="0">
                    <a:solidFill>
                      <a:schemeClr val="tx2">
                        <a:lumMod val="50000"/>
                      </a:schemeClr>
                    </a:solidFill>
                  </a:rPr>
                  <a:t> </a:t>
                </a:r>
                <a:r>
                  <a:rPr lang="es-EC" altLang="ja-JP" sz="1800" b="1" dirty="0">
                    <a:solidFill>
                      <a:schemeClr val="tx2">
                        <a:lumMod val="50000"/>
                      </a:schemeClr>
                    </a:solidFill>
                  </a:rPr>
                  <a:t>= </a:t>
                </a:r>
                <a:r>
                  <a:rPr lang="es-EC" altLang="ja-JP" sz="1800" b="1" dirty="0" smtClean="0">
                    <a:solidFill>
                      <a:schemeClr val="tx2">
                        <a:lumMod val="50000"/>
                      </a:schemeClr>
                    </a:solidFill>
                  </a:rPr>
                  <a:t>0,0098</a:t>
                </a:r>
                <a:endParaRPr lang="es-EC" altLang="ja-JP" sz="1800" b="1" dirty="0">
                  <a:solidFill>
                    <a:schemeClr val="tx2">
                      <a:lumMod val="50000"/>
                    </a:schemeClr>
                  </a:solidFill>
                </a:endParaRPr>
              </a:p>
              <a:p>
                <a:pPr marL="0" indent="0">
                  <a:buNone/>
                </a:pPr>
                <a:endParaRPr lang="es-EC" altLang="ja-JP" sz="1800" dirty="0">
                  <a:solidFill>
                    <a:schemeClr val="tx2">
                      <a:lumMod val="50000"/>
                    </a:schemeClr>
                  </a:solidFill>
                </a:endParaRPr>
              </a:p>
              <a:p>
                <a:pPr marL="0" indent="0">
                  <a:buNone/>
                </a:pPr>
                <a:r>
                  <a:rPr lang="es-EC" altLang="ja-JP" sz="1800" dirty="0" smtClean="0">
                    <a:solidFill>
                      <a:schemeClr val="tx2">
                        <a:lumMod val="50000"/>
                      </a:schemeClr>
                    </a:solidFill>
                  </a:rPr>
                  <a:t>0,0098 </a:t>
                </a:r>
                <a:r>
                  <a:rPr lang="es-EC" altLang="ja-JP" sz="1800" b="1" i="1" dirty="0">
                    <a:solidFill>
                      <a:schemeClr val="tx2">
                        <a:lumMod val="50000"/>
                      </a:schemeClr>
                    </a:solidFill>
                  </a:rPr>
                  <a:t>x</a:t>
                </a:r>
                <a:r>
                  <a:rPr lang="es-EC" altLang="ja-JP" sz="1800" dirty="0">
                    <a:solidFill>
                      <a:schemeClr val="tx2">
                        <a:lumMod val="50000"/>
                      </a:schemeClr>
                    </a:solidFill>
                  </a:rPr>
                  <a:t> 740 </a:t>
                </a:r>
                <a:r>
                  <a:rPr lang="es-EC" altLang="ja-JP" sz="1800" dirty="0" smtClean="0">
                    <a:solidFill>
                      <a:schemeClr val="tx2">
                        <a:lumMod val="50000"/>
                      </a:schemeClr>
                    </a:solidFill>
                  </a:rPr>
                  <a:t> </a:t>
                </a:r>
                <a:r>
                  <a:rPr lang="es-EC" altLang="ja-JP" sz="1800" dirty="0">
                    <a:solidFill>
                      <a:schemeClr val="tx2">
                        <a:lumMod val="50000"/>
                      </a:schemeClr>
                    </a:solidFill>
                  </a:rPr>
                  <a:t>= </a:t>
                </a:r>
                <a14:m>
                  <m:oMath xmlns:m="http://schemas.openxmlformats.org/officeDocument/2006/math">
                    <m:r>
                      <a:rPr lang="es-EC" altLang="ja-JP" sz="1800" b="0" i="0" dirty="0" smtClean="0">
                        <a:solidFill>
                          <a:schemeClr val="tx2">
                            <a:lumMod val="50000"/>
                          </a:schemeClr>
                        </a:solidFill>
                        <a:latin typeface="Cambria Math" panose="02040503050406030204" pitchFamily="18" charset="0"/>
                      </a:rPr>
                      <m:t>  </m:t>
                    </m:r>
                    <m:r>
                      <a:rPr lang="es-ES" altLang="ja-JP" sz="1800" dirty="0" smtClean="0">
                        <a:solidFill>
                          <a:schemeClr val="tx2">
                            <a:lumMod val="50000"/>
                          </a:schemeClr>
                        </a:solidFill>
                        <a:latin typeface="Cambria Math" panose="02040503050406030204" pitchFamily="18" charset="0"/>
                      </a:rPr>
                      <m:t>7</m:t>
                    </m:r>
                    <m:r>
                      <a:rPr lang="es-ES" sz="1800">
                        <a:solidFill>
                          <a:schemeClr val="tx2">
                            <a:lumMod val="50000"/>
                          </a:schemeClr>
                        </a:solidFill>
                        <a:latin typeface="Cambria Math" panose="02040503050406030204" pitchFamily="18" charset="0"/>
                      </a:rPr>
                      <m:t>,</m:t>
                    </m:r>
                    <m:r>
                      <a:rPr lang="es-EC" sz="1800" b="0" i="0" smtClean="0">
                        <a:solidFill>
                          <a:schemeClr val="tx2">
                            <a:lumMod val="50000"/>
                          </a:schemeClr>
                        </a:solidFill>
                        <a:latin typeface="Cambria Math" panose="02040503050406030204" pitchFamily="18" charset="0"/>
                      </a:rPr>
                      <m:t>252</m:t>
                    </m:r>
                    <m:r>
                      <a:rPr lang="es-ES" sz="1800">
                        <a:solidFill>
                          <a:schemeClr val="tx2">
                            <a:lumMod val="50000"/>
                          </a:schemeClr>
                        </a:solidFill>
                        <a:latin typeface="Cambria Math" panose="02040503050406030204" pitchFamily="18" charset="0"/>
                      </a:rPr>
                      <m:t> ≅</m:t>
                    </m:r>
                    <m:r>
                      <a:rPr lang="es-EC" sz="1800" b="1" i="0" smtClean="0">
                        <a:solidFill>
                          <a:schemeClr val="accent3">
                            <a:lumMod val="50000"/>
                          </a:schemeClr>
                        </a:solidFill>
                        <a:latin typeface="Cambria Math" panose="02040503050406030204" pitchFamily="18" charset="0"/>
                      </a:rPr>
                      <m:t>𝟕</m:t>
                    </m:r>
                  </m:oMath>
                </a14:m>
                <a:endParaRPr lang="ja-JP" altLang="en-US" sz="1800" b="1" dirty="0">
                  <a:solidFill>
                    <a:schemeClr val="accent3">
                      <a:lumMod val="50000"/>
                    </a:schemeClr>
                  </a:solidFill>
                </a:endParaRPr>
              </a:p>
            </p:txBody>
          </p:sp>
        </mc:Choice>
        <mc:Fallback xmlns="">
          <p:sp>
            <p:nvSpPr>
              <p:cNvPr id="9" name="Marcador de texto 8"/>
              <p:cNvSpPr>
                <a:spLocks noGrp="1" noRot="1" noChangeAspect="1" noMove="1" noResize="1" noEditPoints="1" noAdjustHandles="1" noChangeArrowheads="1" noChangeShapeType="1" noTextEdit="1"/>
              </p:cNvSpPr>
              <p:nvPr>
                <p:ph type="body" sz="quarter" idx="19"/>
              </p:nvPr>
            </p:nvSpPr>
            <p:spPr>
              <a:blipFill rotWithShape="0">
                <a:blip r:embed="rId8"/>
                <a:stretch>
                  <a:fillRect l="-1363"/>
                </a:stretch>
              </a:blipFill>
            </p:spPr>
            <p:txBody>
              <a:bodyPr/>
              <a:lstStyle/>
              <a:p>
                <a:r>
                  <a:rPr lang="es-EC">
                    <a:noFill/>
                  </a:rPr>
                  <a:t> </a:t>
                </a:r>
              </a:p>
            </p:txBody>
          </p:sp>
        </mc:Fallback>
      </mc:AlternateContent>
      <p:sp>
        <p:nvSpPr>
          <p:cNvPr id="33" name="Rectángulo 32"/>
          <p:cNvSpPr/>
          <p:nvPr/>
        </p:nvSpPr>
        <p:spPr>
          <a:xfrm>
            <a:off x="838622" y="5524655"/>
            <a:ext cx="2088232" cy="640649"/>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2">
                    <a:lumMod val="50000"/>
                  </a:schemeClr>
                </a:solidFill>
              </a:rPr>
              <a:t>QUITO: 625 Cuestionarios</a:t>
            </a:r>
            <a:endParaRPr lang="es-EC" dirty="0">
              <a:solidFill>
                <a:schemeClr val="tx2">
                  <a:lumMod val="50000"/>
                </a:schemeClr>
              </a:solidFill>
            </a:endParaRPr>
          </a:p>
        </p:txBody>
      </p:sp>
      <p:sp>
        <p:nvSpPr>
          <p:cNvPr id="34" name="Rectángulo 33"/>
          <p:cNvSpPr/>
          <p:nvPr/>
        </p:nvSpPr>
        <p:spPr>
          <a:xfrm>
            <a:off x="3430910" y="5524655"/>
            <a:ext cx="1800200" cy="640649"/>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2">
                    <a:lumMod val="50000"/>
                  </a:schemeClr>
                </a:solidFill>
              </a:rPr>
              <a:t>AMBATO: 113 Cuestionarios </a:t>
            </a:r>
            <a:endParaRPr lang="es-EC" dirty="0">
              <a:solidFill>
                <a:schemeClr val="tx2">
                  <a:lumMod val="50000"/>
                </a:schemeClr>
              </a:solidFill>
            </a:endParaRPr>
          </a:p>
        </p:txBody>
      </p:sp>
      <p:cxnSp>
        <p:nvCxnSpPr>
          <p:cNvPr id="38" name="Conector recto 37"/>
          <p:cNvCxnSpPr/>
          <p:nvPr/>
        </p:nvCxnSpPr>
        <p:spPr>
          <a:xfrm>
            <a:off x="3430910" y="5445224"/>
            <a:ext cx="1800200" cy="0"/>
          </a:xfrm>
          <a:prstGeom prst="line">
            <a:avLst/>
          </a:prstGeom>
          <a:ln w="5715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699484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2</a:t>
            </a:fld>
            <a:endParaRPr lang="ja-JP" altLang="en-US"/>
          </a:p>
        </p:txBody>
      </p:sp>
      <p:sp>
        <p:nvSpPr>
          <p:cNvPr id="28" name="テキスト プレースホルダー 27"/>
          <p:cNvSpPr>
            <a:spLocks noGrp="1"/>
          </p:cNvSpPr>
          <p:nvPr>
            <p:ph type="body" sz="quarter" idx="16"/>
          </p:nvPr>
        </p:nvSpPr>
        <p:spPr>
          <a:xfrm>
            <a:off x="1630174" y="4346649"/>
            <a:ext cx="4555513" cy="526901"/>
          </a:xfrm>
        </p:spPr>
        <p:txBody>
          <a:bodyPr>
            <a:normAutofit/>
          </a:bodyPr>
          <a:lstStyle/>
          <a:p>
            <a:r>
              <a:rPr lang="en-US" altLang="ja-JP" b="1" dirty="0" smtClean="0">
                <a:solidFill>
                  <a:schemeClr val="accent3">
                    <a:lumMod val="50000"/>
                  </a:schemeClr>
                </a:solidFill>
                <a:latin typeface="+mj-lt"/>
              </a:rPr>
              <a:t>MOTIVACIÓN</a:t>
            </a:r>
            <a:endParaRPr kumimoji="1" lang="ja-JP" altLang="en-US" b="1" dirty="0">
              <a:solidFill>
                <a:schemeClr val="accent3">
                  <a:lumMod val="50000"/>
                </a:schemeClr>
              </a:solidFill>
              <a:latin typeface="+mj-lt"/>
            </a:endParaRPr>
          </a:p>
        </p:txBody>
      </p:sp>
      <p:sp>
        <p:nvSpPr>
          <p:cNvPr id="29" name="テキスト プレースホルダー 28"/>
          <p:cNvSpPr>
            <a:spLocks noGrp="1"/>
          </p:cNvSpPr>
          <p:nvPr>
            <p:ph type="body" sz="quarter" idx="17"/>
          </p:nvPr>
        </p:nvSpPr>
        <p:spPr>
          <a:xfrm>
            <a:off x="1099352" y="4873550"/>
            <a:ext cx="4932958" cy="1298269"/>
          </a:xfrm>
        </p:spPr>
        <p:txBody>
          <a:bodyPr>
            <a:noAutofit/>
          </a:bodyPr>
          <a:lstStyle/>
          <a:p>
            <a:pPr marL="0" indent="0" algn="just">
              <a:buNone/>
            </a:pPr>
            <a:r>
              <a:rPr lang="es-ES" sz="2000" dirty="0" smtClean="0">
                <a:solidFill>
                  <a:schemeClr val="bg2">
                    <a:lumMod val="10000"/>
                  </a:schemeClr>
                </a:solidFill>
              </a:rPr>
              <a:t>Impulso </a:t>
            </a:r>
            <a:r>
              <a:rPr lang="es-ES" sz="2000" dirty="0">
                <a:solidFill>
                  <a:schemeClr val="bg2">
                    <a:lumMod val="10000"/>
                  </a:schemeClr>
                </a:solidFill>
              </a:rPr>
              <a:t>o esfuerzo por satisfacer un deseo o alcanzar una </a:t>
            </a:r>
            <a:r>
              <a:rPr lang="es-ES" sz="2000" dirty="0" smtClean="0">
                <a:solidFill>
                  <a:schemeClr val="bg2">
                    <a:lumMod val="10000"/>
                  </a:schemeClr>
                </a:solidFill>
              </a:rPr>
              <a:t>meta, convirtiéndose en </a:t>
            </a:r>
            <a:r>
              <a:rPr lang="es-ES" sz="2000" dirty="0">
                <a:solidFill>
                  <a:schemeClr val="bg2">
                    <a:lumMod val="10000"/>
                  </a:schemeClr>
                </a:solidFill>
              </a:rPr>
              <a:t>un factor crucial para aumentar </a:t>
            </a:r>
            <a:r>
              <a:rPr lang="es-ES" sz="2000" dirty="0" smtClean="0">
                <a:solidFill>
                  <a:schemeClr val="bg2">
                    <a:lumMod val="10000"/>
                  </a:schemeClr>
                </a:solidFill>
              </a:rPr>
              <a:t>el desarrollo productivo en los trabajadores </a:t>
            </a:r>
            <a:r>
              <a:rPr lang="es-ES" sz="1700" b="1" dirty="0" smtClean="0">
                <a:solidFill>
                  <a:schemeClr val="bg2">
                    <a:lumMod val="10000"/>
                  </a:schemeClr>
                </a:solidFill>
              </a:rPr>
              <a:t>(</a:t>
            </a:r>
            <a:r>
              <a:rPr lang="es-ES" sz="1700" b="1" dirty="0" err="1" smtClean="0">
                <a:solidFill>
                  <a:schemeClr val="bg2">
                    <a:lumMod val="10000"/>
                  </a:schemeClr>
                </a:solidFill>
              </a:rPr>
              <a:t>Bisquerra</a:t>
            </a:r>
            <a:r>
              <a:rPr lang="es-ES" sz="1700" b="1" dirty="0" smtClean="0">
                <a:solidFill>
                  <a:schemeClr val="bg2">
                    <a:lumMod val="10000"/>
                  </a:schemeClr>
                </a:solidFill>
              </a:rPr>
              <a:t>, 2016). </a:t>
            </a:r>
          </a:p>
        </p:txBody>
      </p:sp>
      <p:sp>
        <p:nvSpPr>
          <p:cNvPr id="30" name="テキスト プレースホルダー 29"/>
          <p:cNvSpPr>
            <a:spLocks noGrp="1"/>
          </p:cNvSpPr>
          <p:nvPr>
            <p:ph type="body" sz="quarter" idx="18"/>
          </p:nvPr>
        </p:nvSpPr>
        <p:spPr>
          <a:xfrm>
            <a:off x="6953826" y="1256854"/>
            <a:ext cx="4555513" cy="526901"/>
          </a:xfrm>
        </p:spPr>
        <p:txBody>
          <a:bodyPr>
            <a:normAutofit fontScale="92500"/>
          </a:bodyPr>
          <a:lstStyle/>
          <a:p>
            <a:r>
              <a:rPr lang="en-US" altLang="ja-JP" b="1" dirty="0" smtClean="0">
                <a:solidFill>
                  <a:schemeClr val="accent2">
                    <a:lumMod val="75000"/>
                  </a:schemeClr>
                </a:solidFill>
                <a:latin typeface="+mj-lt"/>
              </a:rPr>
              <a:t>DESARROLLO PRODUCTIVO</a:t>
            </a:r>
            <a:endParaRPr kumimoji="1" lang="ja-JP" altLang="en-US" b="1" dirty="0">
              <a:solidFill>
                <a:schemeClr val="accent2">
                  <a:lumMod val="75000"/>
                </a:schemeClr>
              </a:solidFill>
              <a:latin typeface="+mj-lt"/>
            </a:endParaRPr>
          </a:p>
        </p:txBody>
      </p:sp>
      <p:sp>
        <p:nvSpPr>
          <p:cNvPr id="31" name="テキスト プレースホルダー 30"/>
          <p:cNvSpPr>
            <a:spLocks noGrp="1"/>
          </p:cNvSpPr>
          <p:nvPr>
            <p:ph type="body" sz="quarter" idx="19"/>
          </p:nvPr>
        </p:nvSpPr>
        <p:spPr>
          <a:xfrm>
            <a:off x="6339064" y="4422269"/>
            <a:ext cx="5814602" cy="1339181"/>
          </a:xfrm>
        </p:spPr>
        <p:txBody>
          <a:bodyPr>
            <a:noAutofit/>
          </a:bodyPr>
          <a:lstStyle/>
          <a:p>
            <a:pPr marL="0" indent="0">
              <a:buNone/>
            </a:pPr>
            <a:r>
              <a:rPr lang="es-ES" sz="2000" dirty="0" smtClean="0">
                <a:solidFill>
                  <a:schemeClr val="bg2">
                    <a:lumMod val="10000"/>
                  </a:schemeClr>
                </a:solidFill>
              </a:rPr>
              <a:t>Hace referencia a iniciativas </a:t>
            </a:r>
            <a:r>
              <a:rPr lang="es-ES" sz="2000" dirty="0">
                <a:solidFill>
                  <a:schemeClr val="bg2">
                    <a:lumMod val="10000"/>
                  </a:schemeClr>
                </a:solidFill>
              </a:rPr>
              <a:t>dirigidas a potenciar el tejido </a:t>
            </a:r>
            <a:r>
              <a:rPr lang="es-ES" sz="2000" dirty="0" smtClean="0">
                <a:solidFill>
                  <a:schemeClr val="bg2">
                    <a:lumMod val="10000"/>
                  </a:schemeClr>
                </a:solidFill>
              </a:rPr>
              <a:t>industrial, cuya producción responda </a:t>
            </a:r>
            <a:r>
              <a:rPr lang="es-ES" sz="2000" dirty="0">
                <a:solidFill>
                  <a:schemeClr val="bg2">
                    <a:lumMod val="10000"/>
                  </a:schemeClr>
                </a:solidFill>
              </a:rPr>
              <a:t>a las necesidades sociales, económicas y de creación </a:t>
            </a:r>
            <a:r>
              <a:rPr lang="es-ES" sz="2000" dirty="0" smtClean="0">
                <a:solidFill>
                  <a:schemeClr val="bg2">
                    <a:lumMod val="10000"/>
                  </a:schemeClr>
                </a:solidFill>
              </a:rPr>
              <a:t>de empleo </a:t>
            </a:r>
            <a:r>
              <a:rPr lang="es-ES" sz="2000" dirty="0">
                <a:solidFill>
                  <a:schemeClr val="bg2">
                    <a:lumMod val="10000"/>
                  </a:schemeClr>
                </a:solidFill>
              </a:rPr>
              <a:t>de la </a:t>
            </a:r>
            <a:r>
              <a:rPr lang="es-ES" sz="2000" dirty="0" smtClean="0">
                <a:solidFill>
                  <a:schemeClr val="bg2">
                    <a:lumMod val="10000"/>
                  </a:schemeClr>
                </a:solidFill>
              </a:rPr>
              <a:t>zona; incrementando su </a:t>
            </a:r>
            <a:r>
              <a:rPr lang="es-ES" sz="2000" dirty="0">
                <a:solidFill>
                  <a:schemeClr val="bg2">
                    <a:lumMod val="10000"/>
                  </a:schemeClr>
                </a:solidFill>
              </a:rPr>
              <a:t>competitividad económica</a:t>
            </a:r>
            <a:r>
              <a:rPr lang="es-ES" sz="1600" b="1" dirty="0">
                <a:solidFill>
                  <a:schemeClr val="bg2">
                    <a:lumMod val="10000"/>
                  </a:schemeClr>
                </a:solidFill>
              </a:rPr>
              <a:t> </a:t>
            </a:r>
            <a:r>
              <a:rPr lang="es-EC" sz="1700" b="1" dirty="0">
                <a:solidFill>
                  <a:schemeClr val="bg2">
                    <a:lumMod val="10000"/>
                  </a:schemeClr>
                </a:solidFill>
              </a:rPr>
              <a:t>(Vásquez, 2013)</a:t>
            </a:r>
            <a:r>
              <a:rPr lang="es-ES" sz="1700" b="1" dirty="0">
                <a:solidFill>
                  <a:schemeClr val="bg2">
                    <a:lumMod val="10000"/>
                  </a:schemeClr>
                </a:solidFill>
              </a:rPr>
              <a:t>.</a:t>
            </a:r>
            <a:endParaRPr kumimoji="1" lang="ja-JP" altLang="en-US" sz="1700" b="1" dirty="0">
              <a:solidFill>
                <a:schemeClr val="bg2">
                  <a:lumMod val="10000"/>
                </a:schemeClr>
              </a:solidFill>
            </a:endParaRPr>
          </a:p>
        </p:txBody>
      </p:sp>
      <p:pic>
        <p:nvPicPr>
          <p:cNvPr id="13" name="Marcador de posición de imagen 12"/>
          <p:cNvPicPr>
            <a:picLocks noGrp="1" noChangeAspect="1"/>
          </p:cNvPicPr>
          <p:nvPr>
            <p:ph type="pic" sz="quarter" idx="14"/>
          </p:nvPr>
        </p:nvPicPr>
        <p:blipFill>
          <a:blip r:embed="rId2"/>
          <a:srcRect t="8162" b="8162"/>
          <a:stretch>
            <a:fillRect/>
          </a:stretch>
        </p:blipFill>
        <p:spPr>
          <a:xfrm>
            <a:off x="0" y="1304851"/>
            <a:ext cx="5843588" cy="2916237"/>
          </a:xfrm>
          <a:prstGeom prst="rect">
            <a:avLst/>
          </a:prstGeom>
        </p:spPr>
      </p:pic>
      <p:sp>
        <p:nvSpPr>
          <p:cNvPr id="20" name="Rectangle 15">
            <a:extLst>
              <a:ext uri="{FF2B5EF4-FFF2-40B4-BE49-F238E27FC236}">
                <a16:creationId xmlns:a16="http://schemas.microsoft.com/office/drawing/2014/main" xmlns="" id="{D4FF11F8-D34B-45B3-B4BA-4307BFB9EFD8}"/>
              </a:ext>
            </a:extLst>
          </p:cNvPr>
          <p:cNvSpPr>
            <a:spLocks noChangeArrowheads="1"/>
          </p:cNvSpPr>
          <p:nvPr/>
        </p:nvSpPr>
        <p:spPr bwMode="auto">
          <a:xfrm>
            <a:off x="310013" y="428179"/>
            <a:ext cx="4442293" cy="828675"/>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1" name="Freeform 16">
            <a:extLst>
              <a:ext uri="{FF2B5EF4-FFF2-40B4-BE49-F238E27FC236}">
                <a16:creationId xmlns:a16="http://schemas.microsoft.com/office/drawing/2014/main" xmlns="" id="{141062C6-C1C0-44F1-8798-F0815FA1AA9C}"/>
              </a:ext>
            </a:extLst>
          </p:cNvPr>
          <p:cNvSpPr>
            <a:spLocks/>
          </p:cNvSpPr>
          <p:nvPr/>
        </p:nvSpPr>
        <p:spPr bwMode="auto">
          <a:xfrm>
            <a:off x="4367014" y="423416"/>
            <a:ext cx="763699" cy="833438"/>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22" name="TextBox 141">
            <a:extLst>
              <a:ext uri="{FF2B5EF4-FFF2-40B4-BE49-F238E27FC236}">
                <a16:creationId xmlns:a16="http://schemas.microsoft.com/office/drawing/2014/main" xmlns="" id="{D09D5E6C-E1A3-46E7-8E10-A8FB52242E25}"/>
              </a:ext>
            </a:extLst>
          </p:cNvPr>
          <p:cNvSpPr txBox="1"/>
          <p:nvPr/>
        </p:nvSpPr>
        <p:spPr>
          <a:xfrm>
            <a:off x="310012" y="440670"/>
            <a:ext cx="4586310" cy="594202"/>
          </a:xfrm>
          <a:prstGeom prst="rect">
            <a:avLst/>
          </a:prstGeom>
          <a:noFill/>
        </p:spPr>
        <p:txBody>
          <a:bodyPr wrap="square" rtlCol="0">
            <a:spAutoFit/>
          </a:bodyPr>
          <a:lstStyle/>
          <a:p>
            <a:pPr>
              <a:lnSpc>
                <a:spcPct val="150000"/>
              </a:lnSpc>
            </a:pPr>
            <a:r>
              <a:rPr lang="en-US" sz="2400" b="1" dirty="0" smtClean="0">
                <a:solidFill>
                  <a:schemeClr val="bg1"/>
                </a:solidFill>
                <a:latin typeface="+mj-lt"/>
                <a:cs typeface="Arial" panose="020B0604020202020204" pitchFamily="34" charset="0"/>
              </a:rPr>
              <a:t>CONCEPTOS</a:t>
            </a:r>
            <a:endParaRPr lang="en-US" sz="2400" b="1" dirty="0">
              <a:solidFill>
                <a:schemeClr val="bg1"/>
              </a:solidFill>
              <a:latin typeface="+mj-lt"/>
              <a:cs typeface="Arial" panose="020B0604020202020204" pitchFamily="34" charset="0"/>
            </a:endParaRPr>
          </a:p>
        </p:txBody>
      </p:sp>
      <p:pic>
        <p:nvPicPr>
          <p:cNvPr id="2050" name="Picture 2" descr="Imagen relacionada"/>
          <p:cNvPicPr>
            <a:picLocks noGrp="1" noChangeAspect="1" noChangeArrowheads="1"/>
          </p:cNvPicPr>
          <p:nvPr>
            <p:ph type="pic" sz="quarter" idx="15"/>
          </p:nvPr>
        </p:nvPicPr>
        <p:blipFill>
          <a:blip r:embed="rId3">
            <a:extLst>
              <a:ext uri="{28A0092B-C50C-407E-A947-70E740481C1C}">
                <a14:useLocalDpi xmlns:a14="http://schemas.microsoft.com/office/drawing/2010/main" val="0"/>
              </a:ext>
            </a:extLst>
          </a:blip>
          <a:srcRect t="17840" b="17840"/>
          <a:stretch>
            <a:fillRect/>
          </a:stretch>
        </p:blipFill>
        <p:spPr bwMode="auto">
          <a:xfrm>
            <a:off x="6309500" y="1875753"/>
            <a:ext cx="5844166" cy="250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925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8"/>
          <p:cNvSpPr>
            <a:spLocks noGrp="1"/>
          </p:cNvSpPr>
          <p:nvPr>
            <p:ph type="body" sz="quarter" idx="13"/>
          </p:nvPr>
        </p:nvSpPr>
        <p:spPr/>
        <p:txBody>
          <a:bodyPr>
            <a:noAutofit/>
          </a:bodyPr>
          <a:lstStyle/>
          <a:p>
            <a:pPr marL="0" indent="0">
              <a:buNone/>
            </a:pPr>
            <a:r>
              <a:rPr kumimoji="1" lang="en-US" altLang="ja-JP" b="1" i="0" dirty="0" smtClean="0">
                <a:solidFill>
                  <a:schemeClr val="bg2">
                    <a:lumMod val="10000"/>
                  </a:schemeClr>
                </a:solidFill>
              </a:rPr>
              <a:t>OPCIONES DE RESPUESTA</a:t>
            </a:r>
            <a:endParaRPr kumimoji="1" lang="ja-JP" altLang="en-US" b="1" i="0" dirty="0">
              <a:solidFill>
                <a:schemeClr val="bg2">
                  <a:lumMod val="10000"/>
                </a:schemeClr>
              </a:solidFill>
            </a:endParaRPr>
          </a:p>
        </p:txBody>
      </p:sp>
      <p:sp>
        <p:nvSpPr>
          <p:cNvPr id="10" name="テキスト プレースホルダー 9"/>
          <p:cNvSpPr>
            <a:spLocks noGrp="1"/>
          </p:cNvSpPr>
          <p:nvPr>
            <p:ph type="body" sz="quarter" idx="14"/>
          </p:nvPr>
        </p:nvSpPr>
        <p:spPr/>
        <p:txBody>
          <a:bodyPr/>
          <a:lstStyle/>
          <a:p>
            <a:endParaRPr kumimoji="1" lang="ja-JP" altLang="en-US"/>
          </a:p>
        </p:txBody>
      </p:sp>
      <p:sp>
        <p:nvSpPr>
          <p:cNvPr id="12" name="テキスト プレースホルダー 11"/>
          <p:cNvSpPr>
            <a:spLocks noGrp="1"/>
          </p:cNvSpPr>
          <p:nvPr>
            <p:ph type="body" sz="quarter" idx="23"/>
          </p:nvPr>
        </p:nvSpPr>
        <p:spPr/>
        <p:txBody>
          <a:bodyPr/>
          <a:lstStyle/>
          <a:p>
            <a:r>
              <a:rPr kumimoji="1" lang="en-US" altLang="ja-JP" dirty="0"/>
              <a:t>1</a:t>
            </a:r>
            <a:endParaRPr kumimoji="1" lang="ja-JP" altLang="en-US" dirty="0"/>
          </a:p>
        </p:txBody>
      </p:sp>
      <p:sp>
        <p:nvSpPr>
          <p:cNvPr id="11" name="テキスト プレースホルダー 10"/>
          <p:cNvSpPr>
            <a:spLocks noGrp="1"/>
          </p:cNvSpPr>
          <p:nvPr>
            <p:ph type="body" sz="quarter" idx="20"/>
          </p:nvPr>
        </p:nvSpPr>
        <p:spPr/>
        <p:txBody>
          <a:bodyPr/>
          <a:lstStyle/>
          <a:p>
            <a:pPr marL="0" indent="0">
              <a:buNone/>
            </a:pPr>
            <a:r>
              <a:rPr kumimoji="1" lang="es-EC" altLang="ja-JP" sz="2400" dirty="0" smtClean="0">
                <a:solidFill>
                  <a:schemeClr val="accent1">
                    <a:lumMod val="75000"/>
                  </a:schemeClr>
                </a:solidFill>
                <a:latin typeface="+mj-lt"/>
              </a:rPr>
              <a:t>Escala de Likert</a:t>
            </a:r>
            <a:endParaRPr kumimoji="1" lang="ja-JP" altLang="en-US" sz="2400" dirty="0">
              <a:solidFill>
                <a:schemeClr val="accent1">
                  <a:lumMod val="75000"/>
                </a:schemeClr>
              </a:solidFill>
              <a:latin typeface="+mj-lt"/>
            </a:endParaRPr>
          </a:p>
        </p:txBody>
      </p:sp>
      <p:sp>
        <p:nvSpPr>
          <p:cNvPr id="14" name="テキスト プレースホルダー 13"/>
          <p:cNvSpPr>
            <a:spLocks noGrp="1"/>
          </p:cNvSpPr>
          <p:nvPr>
            <p:ph type="body" sz="quarter" idx="25"/>
          </p:nvPr>
        </p:nvSpPr>
        <p:spPr/>
        <p:txBody>
          <a:bodyPr/>
          <a:lstStyle/>
          <a:p>
            <a:endParaRPr kumimoji="1" lang="ja-JP" altLang="en-US"/>
          </a:p>
        </p:txBody>
      </p:sp>
      <p:sp>
        <p:nvSpPr>
          <p:cNvPr id="15" name="テキスト プレースホルダー 14"/>
          <p:cNvSpPr>
            <a:spLocks noGrp="1"/>
          </p:cNvSpPr>
          <p:nvPr>
            <p:ph type="body" sz="quarter" idx="26"/>
          </p:nvPr>
        </p:nvSpPr>
        <p:spPr/>
        <p:txBody>
          <a:bodyPr/>
          <a:lstStyle/>
          <a:p>
            <a:r>
              <a:rPr kumimoji="1" lang="en-US" altLang="ja-JP" dirty="0"/>
              <a:t>2</a:t>
            </a:r>
            <a:endParaRPr kumimoji="1" lang="ja-JP" altLang="en-US" dirty="0"/>
          </a:p>
        </p:txBody>
      </p:sp>
      <p:sp>
        <p:nvSpPr>
          <p:cNvPr id="16" name="テキスト プレースホルダー 15"/>
          <p:cNvSpPr>
            <a:spLocks noGrp="1"/>
          </p:cNvSpPr>
          <p:nvPr>
            <p:ph type="body" sz="quarter" idx="27"/>
          </p:nvPr>
        </p:nvSpPr>
        <p:spPr/>
        <p:txBody>
          <a:bodyPr/>
          <a:lstStyle/>
          <a:p>
            <a:pPr marL="0" indent="0">
              <a:buNone/>
            </a:pPr>
            <a:r>
              <a:rPr kumimoji="1" lang="es-EC" altLang="ja-JP" sz="2400" dirty="0" smtClean="0">
                <a:solidFill>
                  <a:schemeClr val="accent3">
                    <a:lumMod val="75000"/>
                  </a:schemeClr>
                </a:solidFill>
                <a:latin typeface="+mj-lt"/>
              </a:rPr>
              <a:t>Dicotómicas</a:t>
            </a:r>
            <a:endParaRPr kumimoji="1" lang="ja-JP" altLang="en-US" sz="2400" dirty="0">
              <a:solidFill>
                <a:schemeClr val="accent3">
                  <a:lumMod val="75000"/>
                </a:schemeClr>
              </a:solidFill>
              <a:latin typeface="+mj-lt"/>
            </a:endParaRPr>
          </a:p>
        </p:txBody>
      </p:sp>
      <p:sp>
        <p:nvSpPr>
          <p:cNvPr id="18" name="テキスト プレースホルダー 17"/>
          <p:cNvSpPr>
            <a:spLocks noGrp="1"/>
          </p:cNvSpPr>
          <p:nvPr>
            <p:ph type="body" sz="quarter" idx="29"/>
          </p:nvPr>
        </p:nvSpPr>
        <p:spPr/>
        <p:txBody>
          <a:bodyPr/>
          <a:lstStyle/>
          <a:p>
            <a:endParaRPr kumimoji="1" lang="ja-JP" altLang="en-US"/>
          </a:p>
        </p:txBody>
      </p:sp>
      <p:sp>
        <p:nvSpPr>
          <p:cNvPr id="19" name="テキスト プレースホルダー 18"/>
          <p:cNvSpPr>
            <a:spLocks noGrp="1"/>
          </p:cNvSpPr>
          <p:nvPr>
            <p:ph type="body" sz="quarter" idx="30"/>
          </p:nvPr>
        </p:nvSpPr>
        <p:spPr/>
        <p:txBody>
          <a:bodyPr/>
          <a:lstStyle/>
          <a:p>
            <a:r>
              <a:rPr kumimoji="1" lang="en-US" altLang="ja-JP" dirty="0"/>
              <a:t>3</a:t>
            </a:r>
            <a:endParaRPr kumimoji="1" lang="ja-JP" altLang="en-US" dirty="0"/>
          </a:p>
        </p:txBody>
      </p:sp>
      <p:sp>
        <p:nvSpPr>
          <p:cNvPr id="20" name="テキスト プレースホルダー 19"/>
          <p:cNvSpPr>
            <a:spLocks noGrp="1"/>
          </p:cNvSpPr>
          <p:nvPr>
            <p:ph type="body" sz="quarter" idx="31"/>
          </p:nvPr>
        </p:nvSpPr>
        <p:spPr/>
        <p:txBody>
          <a:bodyPr/>
          <a:lstStyle/>
          <a:p>
            <a:pPr marL="0" indent="0">
              <a:buNone/>
            </a:pPr>
            <a:r>
              <a:rPr kumimoji="1" lang="es-EC" altLang="ja-JP" sz="2400" dirty="0" smtClean="0">
                <a:solidFill>
                  <a:schemeClr val="accent2">
                    <a:lumMod val="75000"/>
                  </a:schemeClr>
                </a:solidFill>
                <a:latin typeface="+mj-lt"/>
              </a:rPr>
              <a:t>Selección Múltiple</a:t>
            </a:r>
            <a:endParaRPr kumimoji="1" lang="ja-JP" altLang="en-US" sz="2400" dirty="0">
              <a:solidFill>
                <a:schemeClr val="accent2">
                  <a:lumMod val="75000"/>
                </a:schemeClr>
              </a:solidFill>
              <a:latin typeface="+mj-lt"/>
            </a:endParaRPr>
          </a:p>
        </p:txBody>
      </p:sp>
      <p:sp>
        <p:nvSpPr>
          <p:cNvPr id="5" name="スライド番号プレースホルダー 4"/>
          <p:cNvSpPr>
            <a:spLocks noGrp="1"/>
          </p:cNvSpPr>
          <p:nvPr>
            <p:ph type="sldNum" sz="quarter" idx="4"/>
          </p:nvPr>
        </p:nvSpPr>
        <p:spPr/>
        <p:txBody>
          <a:bodyPr/>
          <a:lstStyle/>
          <a:p>
            <a:fld id="{E6459DFB-86F3-43FA-8567-2EA6E426AE90}" type="slidenum">
              <a:rPr lang="ja-JP" altLang="en-US" smtClean="0"/>
              <a:pPr/>
              <a:t>20</a:t>
            </a:fld>
            <a:endParaRPr lang="ja-JP" altLang="en-US"/>
          </a:p>
        </p:txBody>
      </p:sp>
      <p:graphicFrame>
        <p:nvGraphicFramePr>
          <p:cNvPr id="26" name="Marcador de posición de imagen 25"/>
          <p:cNvGraphicFramePr>
            <a:graphicFrameLocks noGrp="1"/>
          </p:cNvGraphicFramePr>
          <p:nvPr>
            <p:ph type="pic" sz="quarter" idx="12"/>
            <p:extLst>
              <p:ext uri="{D42A27DB-BD31-4B8C-83A1-F6EECF244321}">
                <p14:modId xmlns:p14="http://schemas.microsoft.com/office/powerpoint/2010/main" val="173395334"/>
              </p:ext>
            </p:extLst>
          </p:nvPr>
        </p:nvGraphicFramePr>
        <p:xfrm>
          <a:off x="118542" y="1527541"/>
          <a:ext cx="5472608" cy="4821764"/>
        </p:xfrm>
        <a:graphic>
          <a:graphicData uri="http://schemas.openxmlformats.org/drawingml/2006/table">
            <a:tbl>
              <a:tblPr firstRow="1" firstCol="1" bandRow="1">
                <a:tableStyleId>{5C22544A-7EE6-4342-B048-85BDC9FD1C3A}</a:tableStyleId>
              </a:tblPr>
              <a:tblGrid>
                <a:gridCol w="1799851"/>
                <a:gridCol w="2520629"/>
                <a:gridCol w="1152128"/>
              </a:tblGrid>
              <a:tr h="657088">
                <a:tc>
                  <a:txBody>
                    <a:bodyPr/>
                    <a:lstStyle/>
                    <a:p>
                      <a:pPr algn="ctr">
                        <a:lnSpc>
                          <a:spcPct val="100000"/>
                        </a:lnSpc>
                        <a:spcAft>
                          <a:spcPts val="0"/>
                        </a:spcAft>
                      </a:pPr>
                      <a:r>
                        <a:rPr lang="es-EC" sz="1800" dirty="0">
                          <a:solidFill>
                            <a:schemeClr val="bg2">
                              <a:lumMod val="10000"/>
                            </a:schemeClr>
                          </a:solidFill>
                          <a:effectLst/>
                          <a:latin typeface="+mj-lt"/>
                        </a:rPr>
                        <a:t>Dimensiones</a:t>
                      </a:r>
                      <a:endParaRPr lang="es-EC" sz="180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a:lnSpc>
                          <a:spcPct val="100000"/>
                        </a:lnSpc>
                        <a:spcAft>
                          <a:spcPts val="0"/>
                        </a:spcAft>
                      </a:pPr>
                      <a:r>
                        <a:rPr lang="es-EC" sz="1800" dirty="0">
                          <a:solidFill>
                            <a:schemeClr val="bg2">
                              <a:lumMod val="10000"/>
                            </a:schemeClr>
                          </a:solidFill>
                          <a:effectLst/>
                          <a:latin typeface="+mj-lt"/>
                        </a:rPr>
                        <a:t>Concepto</a:t>
                      </a:r>
                      <a:endParaRPr lang="es-EC" sz="180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a:lnSpc>
                          <a:spcPct val="100000"/>
                        </a:lnSpc>
                        <a:spcAft>
                          <a:spcPts val="0"/>
                        </a:spcAft>
                      </a:pPr>
                      <a:r>
                        <a:rPr lang="es-EC" sz="1700" dirty="0">
                          <a:solidFill>
                            <a:schemeClr val="bg2">
                              <a:lumMod val="10000"/>
                            </a:schemeClr>
                          </a:solidFill>
                          <a:effectLst/>
                          <a:latin typeface="+mj-lt"/>
                        </a:rPr>
                        <a:t>N° preguntas</a:t>
                      </a:r>
                      <a:endParaRPr lang="es-EC" sz="170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r>
              <a:tr h="358419">
                <a:tc rowSpan="2">
                  <a:txBody>
                    <a:bodyPr/>
                    <a:lstStyle/>
                    <a:p>
                      <a:pPr algn="ctr">
                        <a:lnSpc>
                          <a:spcPct val="100000"/>
                        </a:lnSpc>
                        <a:spcAft>
                          <a:spcPts val="0"/>
                        </a:spcAft>
                      </a:pPr>
                      <a:r>
                        <a:rPr lang="es-EC" sz="1800" b="0" dirty="0">
                          <a:solidFill>
                            <a:schemeClr val="bg2">
                              <a:lumMod val="10000"/>
                            </a:schemeClr>
                          </a:solidFill>
                          <a:effectLst/>
                          <a:latin typeface="+mj-lt"/>
                        </a:rPr>
                        <a:t> </a:t>
                      </a:r>
                      <a:endParaRPr lang="es-EC" sz="1800" b="0" dirty="0">
                        <a:solidFill>
                          <a:schemeClr val="bg2">
                            <a:lumMod val="10000"/>
                          </a:schemeClr>
                        </a:solidFill>
                        <a:effectLst/>
                        <a:latin typeface="+mj-lt"/>
                        <a:ea typeface="Calibri" panose="020F0502020204030204" pitchFamily="34" charset="0"/>
                        <a:cs typeface="Times New Roman" panose="02020603050405020304" pitchFamily="18" charset="0"/>
                      </a:endParaRPr>
                    </a:p>
                    <a:p>
                      <a:pPr algn="ctr">
                        <a:lnSpc>
                          <a:spcPct val="100000"/>
                        </a:lnSpc>
                        <a:spcAft>
                          <a:spcPts val="0"/>
                        </a:spcAft>
                      </a:pPr>
                      <a:r>
                        <a:rPr lang="es-EC" sz="1800" b="0" dirty="0">
                          <a:solidFill>
                            <a:schemeClr val="bg2">
                              <a:lumMod val="10000"/>
                            </a:schemeClr>
                          </a:solidFill>
                          <a:effectLst/>
                          <a:latin typeface="+mj-lt"/>
                        </a:rPr>
                        <a:t> </a:t>
                      </a:r>
                      <a:endParaRPr lang="es-EC" sz="18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l">
                        <a:lnSpc>
                          <a:spcPct val="100000"/>
                        </a:lnSpc>
                        <a:spcAft>
                          <a:spcPts val="0"/>
                        </a:spcAft>
                      </a:pPr>
                      <a:r>
                        <a:rPr lang="es-EC" sz="1800" dirty="0">
                          <a:solidFill>
                            <a:schemeClr val="bg2">
                              <a:lumMod val="10000"/>
                            </a:schemeClr>
                          </a:solidFill>
                          <a:effectLst/>
                          <a:latin typeface="+mj-lt"/>
                        </a:rPr>
                        <a:t>Datos Sociodemográficos</a:t>
                      </a:r>
                      <a:endParaRPr lang="es-EC" sz="180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10000"/>
                        </a:schemeClr>
                      </a:solidFill>
                      <a:prstDash val="solid"/>
                      <a:round/>
                      <a:headEnd type="none" w="med" len="med"/>
                      <a:tailEnd type="none" w="med" len="med"/>
                    </a:lnT>
                    <a:solidFill>
                      <a:schemeClr val="bg1"/>
                    </a:solidFill>
                  </a:tcPr>
                </a:tc>
                <a:tc>
                  <a:txBody>
                    <a:bodyPr/>
                    <a:lstStyle/>
                    <a:p>
                      <a:pPr algn="ctr">
                        <a:lnSpc>
                          <a:spcPct val="100000"/>
                        </a:lnSpc>
                        <a:spcAft>
                          <a:spcPts val="0"/>
                        </a:spcAft>
                      </a:pPr>
                      <a:r>
                        <a:rPr lang="es-EC" sz="1800" dirty="0">
                          <a:solidFill>
                            <a:schemeClr val="bg2">
                              <a:lumMod val="10000"/>
                            </a:schemeClr>
                          </a:solidFill>
                          <a:effectLst/>
                          <a:latin typeface="+mj-lt"/>
                        </a:rPr>
                        <a:t>4</a:t>
                      </a:r>
                      <a:endParaRPr lang="es-EC" sz="180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10000"/>
                        </a:schemeClr>
                      </a:solidFill>
                      <a:prstDash val="solid"/>
                      <a:round/>
                      <a:headEnd type="none" w="med" len="med"/>
                      <a:tailEnd type="none" w="med" len="med"/>
                    </a:lnT>
                    <a:solidFill>
                      <a:schemeClr val="bg1"/>
                    </a:solidFill>
                  </a:tcPr>
                </a:tc>
              </a:tr>
              <a:tr h="33297">
                <a:tc vMerge="1">
                  <a:txBody>
                    <a:bodyPr/>
                    <a:lstStyle/>
                    <a:p>
                      <a:pPr algn="ctr">
                        <a:lnSpc>
                          <a:spcPct val="107000"/>
                        </a:lnSpc>
                        <a:spcAft>
                          <a:spcPts val="0"/>
                        </a:spcAft>
                      </a:pPr>
                      <a:endParaRPr lang="es-EC" sz="18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Aft>
                          <a:spcPts val="0"/>
                        </a:spcAft>
                      </a:pPr>
                      <a:r>
                        <a:rPr lang="es-EC" sz="1800" dirty="0">
                          <a:solidFill>
                            <a:schemeClr val="bg2">
                              <a:lumMod val="10000"/>
                            </a:schemeClr>
                          </a:solidFill>
                          <a:effectLst/>
                          <a:latin typeface="+mj-lt"/>
                        </a:rPr>
                        <a:t>Información general </a:t>
                      </a:r>
                      <a:endParaRPr lang="es-EC" sz="180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a:lnSpc>
                          <a:spcPct val="100000"/>
                        </a:lnSpc>
                        <a:spcAft>
                          <a:spcPts val="0"/>
                        </a:spcAft>
                      </a:pPr>
                      <a:r>
                        <a:rPr lang="es-EC" sz="1800">
                          <a:solidFill>
                            <a:schemeClr val="bg2">
                              <a:lumMod val="10000"/>
                            </a:schemeClr>
                          </a:solidFill>
                          <a:effectLst/>
                          <a:latin typeface="+mj-lt"/>
                        </a:rPr>
                        <a:t>3</a:t>
                      </a:r>
                      <a:endParaRPr lang="es-EC" sz="180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2">
                          <a:lumMod val="10000"/>
                        </a:schemeClr>
                      </a:solidFill>
                      <a:prstDash val="solid"/>
                      <a:round/>
                      <a:headEnd type="none" w="med" len="med"/>
                      <a:tailEnd type="none" w="med" len="med"/>
                    </a:lnB>
                    <a:solidFill>
                      <a:schemeClr val="bg1"/>
                    </a:solidFill>
                  </a:tcPr>
                </a:tc>
              </a:tr>
              <a:tr h="347900">
                <a:tc rowSpan="2">
                  <a:txBody>
                    <a:bodyPr/>
                    <a:lstStyle/>
                    <a:p>
                      <a:pPr algn="ctr">
                        <a:lnSpc>
                          <a:spcPct val="100000"/>
                        </a:lnSpc>
                        <a:spcAft>
                          <a:spcPts val="0"/>
                        </a:spcAft>
                      </a:pPr>
                      <a:r>
                        <a:rPr lang="es-EC" sz="1800" b="0" dirty="0">
                          <a:solidFill>
                            <a:schemeClr val="bg2">
                              <a:lumMod val="10000"/>
                            </a:schemeClr>
                          </a:solidFill>
                          <a:effectLst/>
                          <a:latin typeface="+mj-lt"/>
                        </a:rPr>
                        <a:t>Valencia </a:t>
                      </a:r>
                      <a:endParaRPr lang="es-EC" sz="18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l">
                        <a:lnSpc>
                          <a:spcPct val="100000"/>
                        </a:lnSpc>
                        <a:spcAft>
                          <a:spcPts val="0"/>
                        </a:spcAft>
                      </a:pPr>
                      <a:r>
                        <a:rPr lang="es-EC" sz="1800" dirty="0">
                          <a:solidFill>
                            <a:schemeClr val="bg2">
                              <a:lumMod val="10000"/>
                            </a:schemeClr>
                          </a:solidFill>
                          <a:effectLst/>
                          <a:latin typeface="+mj-lt"/>
                        </a:rPr>
                        <a:t>Deseo de superación </a:t>
                      </a:r>
                      <a:endParaRPr lang="es-EC" sz="180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10000"/>
                        </a:schemeClr>
                      </a:solidFill>
                      <a:prstDash val="solid"/>
                      <a:round/>
                      <a:headEnd type="none" w="med" len="med"/>
                      <a:tailEnd type="none" w="med" len="med"/>
                    </a:lnT>
                    <a:solidFill>
                      <a:schemeClr val="bg1"/>
                    </a:solidFill>
                  </a:tcPr>
                </a:tc>
                <a:tc>
                  <a:txBody>
                    <a:bodyPr/>
                    <a:lstStyle/>
                    <a:p>
                      <a:pPr algn="ctr">
                        <a:lnSpc>
                          <a:spcPct val="100000"/>
                        </a:lnSpc>
                        <a:spcAft>
                          <a:spcPts val="0"/>
                        </a:spcAft>
                      </a:pPr>
                      <a:r>
                        <a:rPr lang="es-EC" sz="1800" dirty="0">
                          <a:solidFill>
                            <a:schemeClr val="bg2">
                              <a:lumMod val="10000"/>
                            </a:schemeClr>
                          </a:solidFill>
                          <a:effectLst/>
                          <a:latin typeface="+mj-lt"/>
                        </a:rPr>
                        <a:t>1</a:t>
                      </a:r>
                      <a:endParaRPr lang="es-EC" sz="180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10000"/>
                        </a:schemeClr>
                      </a:solidFill>
                      <a:prstDash val="solid"/>
                      <a:round/>
                      <a:headEnd type="none" w="med" len="med"/>
                      <a:tailEnd type="none" w="med" len="med"/>
                    </a:lnT>
                    <a:solidFill>
                      <a:schemeClr val="bg1"/>
                    </a:solidFill>
                  </a:tcPr>
                </a:tc>
              </a:tr>
              <a:tr h="347900">
                <a:tc vMerge="1">
                  <a:txBody>
                    <a:bodyPr/>
                    <a:lstStyle/>
                    <a:p>
                      <a:endParaRPr lang="es-EC"/>
                    </a:p>
                  </a:txBody>
                  <a:tcPr/>
                </a:tc>
                <a:tc>
                  <a:txBody>
                    <a:bodyPr/>
                    <a:lstStyle/>
                    <a:p>
                      <a:pPr algn="l">
                        <a:lnSpc>
                          <a:spcPct val="100000"/>
                        </a:lnSpc>
                        <a:spcAft>
                          <a:spcPts val="0"/>
                        </a:spcAft>
                      </a:pPr>
                      <a:r>
                        <a:rPr lang="es-EC" sz="1800" dirty="0">
                          <a:solidFill>
                            <a:schemeClr val="bg2">
                              <a:lumMod val="10000"/>
                            </a:schemeClr>
                          </a:solidFill>
                          <a:effectLst/>
                          <a:latin typeface="+mj-lt"/>
                        </a:rPr>
                        <a:t>Sensación de avance </a:t>
                      </a:r>
                      <a:endParaRPr lang="es-EC" sz="180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a:lnSpc>
                          <a:spcPct val="100000"/>
                        </a:lnSpc>
                        <a:spcAft>
                          <a:spcPts val="0"/>
                        </a:spcAft>
                      </a:pPr>
                      <a:r>
                        <a:rPr lang="es-EC" sz="1800" dirty="0">
                          <a:solidFill>
                            <a:schemeClr val="bg2">
                              <a:lumMod val="10000"/>
                            </a:schemeClr>
                          </a:solidFill>
                          <a:effectLst/>
                          <a:latin typeface="+mj-lt"/>
                        </a:rPr>
                        <a:t>3</a:t>
                      </a:r>
                      <a:endParaRPr lang="es-EC" sz="180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2">
                          <a:lumMod val="10000"/>
                        </a:schemeClr>
                      </a:solidFill>
                      <a:prstDash val="solid"/>
                      <a:round/>
                      <a:headEnd type="none" w="med" len="med"/>
                      <a:tailEnd type="none" w="med" len="med"/>
                    </a:lnB>
                    <a:solidFill>
                      <a:schemeClr val="bg1"/>
                    </a:solidFill>
                  </a:tcPr>
                </a:tc>
              </a:tr>
              <a:tr h="347900">
                <a:tc rowSpan="3">
                  <a:txBody>
                    <a:bodyPr/>
                    <a:lstStyle/>
                    <a:p>
                      <a:pPr algn="ctr">
                        <a:lnSpc>
                          <a:spcPct val="100000"/>
                        </a:lnSpc>
                        <a:spcAft>
                          <a:spcPts val="0"/>
                        </a:spcAft>
                      </a:pPr>
                      <a:r>
                        <a:rPr lang="es-EC" sz="1800" b="0" dirty="0">
                          <a:solidFill>
                            <a:schemeClr val="bg2">
                              <a:lumMod val="10000"/>
                            </a:schemeClr>
                          </a:solidFill>
                          <a:effectLst/>
                          <a:latin typeface="+mj-lt"/>
                        </a:rPr>
                        <a:t>Expectativa</a:t>
                      </a:r>
                      <a:endParaRPr lang="es-EC" sz="18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l">
                        <a:lnSpc>
                          <a:spcPct val="100000"/>
                        </a:lnSpc>
                        <a:spcAft>
                          <a:spcPts val="0"/>
                        </a:spcAft>
                      </a:pPr>
                      <a:r>
                        <a:rPr lang="es-EC" sz="1800" dirty="0">
                          <a:solidFill>
                            <a:schemeClr val="bg2">
                              <a:lumMod val="10000"/>
                            </a:schemeClr>
                          </a:solidFill>
                          <a:effectLst/>
                          <a:latin typeface="+mj-lt"/>
                        </a:rPr>
                        <a:t>Esfuerzo</a:t>
                      </a:r>
                      <a:endParaRPr lang="es-EC" sz="180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10000"/>
                        </a:schemeClr>
                      </a:solidFill>
                      <a:prstDash val="solid"/>
                      <a:round/>
                      <a:headEnd type="none" w="med" len="med"/>
                      <a:tailEnd type="none" w="med" len="med"/>
                    </a:lnT>
                    <a:solidFill>
                      <a:schemeClr val="bg1"/>
                    </a:solidFill>
                  </a:tcPr>
                </a:tc>
                <a:tc>
                  <a:txBody>
                    <a:bodyPr/>
                    <a:lstStyle/>
                    <a:p>
                      <a:pPr algn="ctr">
                        <a:lnSpc>
                          <a:spcPct val="100000"/>
                        </a:lnSpc>
                        <a:spcAft>
                          <a:spcPts val="0"/>
                        </a:spcAft>
                      </a:pPr>
                      <a:r>
                        <a:rPr lang="es-EC" sz="1800" dirty="0">
                          <a:solidFill>
                            <a:schemeClr val="bg2">
                              <a:lumMod val="10000"/>
                            </a:schemeClr>
                          </a:solidFill>
                          <a:effectLst/>
                          <a:latin typeface="+mj-lt"/>
                        </a:rPr>
                        <a:t>3</a:t>
                      </a:r>
                      <a:endParaRPr lang="es-EC" sz="180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10000"/>
                        </a:schemeClr>
                      </a:solidFill>
                      <a:prstDash val="solid"/>
                      <a:round/>
                      <a:headEnd type="none" w="med" len="med"/>
                      <a:tailEnd type="none" w="med" len="med"/>
                    </a:lnT>
                    <a:solidFill>
                      <a:schemeClr val="bg1"/>
                    </a:solidFill>
                  </a:tcPr>
                </a:tc>
              </a:tr>
              <a:tr h="347900">
                <a:tc vMerge="1">
                  <a:txBody>
                    <a:bodyPr/>
                    <a:lstStyle/>
                    <a:p>
                      <a:endParaRPr lang="es-EC"/>
                    </a:p>
                  </a:txBody>
                  <a:tcPr/>
                </a:tc>
                <a:tc>
                  <a:txBody>
                    <a:bodyPr/>
                    <a:lstStyle/>
                    <a:p>
                      <a:pPr algn="l">
                        <a:lnSpc>
                          <a:spcPct val="100000"/>
                        </a:lnSpc>
                        <a:spcAft>
                          <a:spcPts val="0"/>
                        </a:spcAft>
                      </a:pPr>
                      <a:r>
                        <a:rPr lang="es-EC" sz="1800" dirty="0">
                          <a:solidFill>
                            <a:schemeClr val="bg2">
                              <a:lumMod val="10000"/>
                            </a:schemeClr>
                          </a:solidFill>
                          <a:effectLst/>
                          <a:latin typeface="+mj-lt"/>
                        </a:rPr>
                        <a:t>Remuneración</a:t>
                      </a:r>
                      <a:endParaRPr lang="es-EC" sz="180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Aft>
                          <a:spcPts val="0"/>
                        </a:spcAft>
                      </a:pPr>
                      <a:r>
                        <a:rPr lang="es-EC" sz="1800" dirty="0">
                          <a:solidFill>
                            <a:schemeClr val="bg2">
                              <a:lumMod val="10000"/>
                            </a:schemeClr>
                          </a:solidFill>
                          <a:effectLst/>
                          <a:latin typeface="+mj-lt"/>
                        </a:rPr>
                        <a:t>2</a:t>
                      </a:r>
                      <a:endParaRPr lang="es-EC" sz="180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solidFill>
                  </a:tcPr>
                </a:tc>
              </a:tr>
              <a:tr h="347900">
                <a:tc vMerge="1">
                  <a:txBody>
                    <a:bodyPr/>
                    <a:lstStyle/>
                    <a:p>
                      <a:endParaRPr lang="es-EC"/>
                    </a:p>
                  </a:txBody>
                  <a:tcPr/>
                </a:tc>
                <a:tc>
                  <a:txBody>
                    <a:bodyPr/>
                    <a:lstStyle/>
                    <a:p>
                      <a:pPr algn="l">
                        <a:lnSpc>
                          <a:spcPct val="100000"/>
                        </a:lnSpc>
                        <a:spcAft>
                          <a:spcPts val="0"/>
                        </a:spcAft>
                      </a:pPr>
                      <a:r>
                        <a:rPr lang="es-EC" sz="1800" dirty="0">
                          <a:solidFill>
                            <a:schemeClr val="bg2">
                              <a:lumMod val="10000"/>
                            </a:schemeClr>
                          </a:solidFill>
                          <a:effectLst/>
                          <a:latin typeface="+mj-lt"/>
                        </a:rPr>
                        <a:t>Equidad</a:t>
                      </a:r>
                      <a:endParaRPr lang="es-EC" sz="180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a:lnSpc>
                          <a:spcPct val="100000"/>
                        </a:lnSpc>
                        <a:spcAft>
                          <a:spcPts val="0"/>
                        </a:spcAft>
                      </a:pPr>
                      <a:r>
                        <a:rPr lang="es-EC" sz="1800" dirty="0">
                          <a:solidFill>
                            <a:schemeClr val="bg2">
                              <a:lumMod val="10000"/>
                            </a:schemeClr>
                          </a:solidFill>
                          <a:effectLst/>
                          <a:latin typeface="+mj-lt"/>
                        </a:rPr>
                        <a:t>2</a:t>
                      </a:r>
                      <a:endParaRPr lang="es-EC" sz="180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2">
                          <a:lumMod val="10000"/>
                        </a:schemeClr>
                      </a:solidFill>
                      <a:prstDash val="solid"/>
                      <a:round/>
                      <a:headEnd type="none" w="med" len="med"/>
                      <a:tailEnd type="none" w="med" len="med"/>
                    </a:lnB>
                    <a:solidFill>
                      <a:schemeClr val="bg1"/>
                    </a:solidFill>
                  </a:tcPr>
                </a:tc>
              </a:tr>
              <a:tr h="347900">
                <a:tc rowSpan="5">
                  <a:txBody>
                    <a:bodyPr/>
                    <a:lstStyle/>
                    <a:p>
                      <a:pPr algn="ctr">
                        <a:lnSpc>
                          <a:spcPct val="100000"/>
                        </a:lnSpc>
                        <a:spcAft>
                          <a:spcPts val="0"/>
                        </a:spcAft>
                      </a:pPr>
                      <a:r>
                        <a:rPr lang="es-EC" sz="1800" b="0" dirty="0">
                          <a:solidFill>
                            <a:schemeClr val="bg2">
                              <a:lumMod val="10000"/>
                            </a:schemeClr>
                          </a:solidFill>
                          <a:effectLst/>
                          <a:latin typeface="+mj-lt"/>
                        </a:rPr>
                        <a:t>Instrumentalidad</a:t>
                      </a:r>
                      <a:endParaRPr lang="es-EC" sz="1800" b="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l">
                        <a:lnSpc>
                          <a:spcPct val="100000"/>
                        </a:lnSpc>
                        <a:spcAft>
                          <a:spcPts val="0"/>
                        </a:spcAft>
                      </a:pPr>
                      <a:r>
                        <a:rPr lang="es-EC" sz="1800" dirty="0">
                          <a:solidFill>
                            <a:schemeClr val="bg2">
                              <a:lumMod val="10000"/>
                            </a:schemeClr>
                          </a:solidFill>
                          <a:effectLst/>
                          <a:latin typeface="+mj-lt"/>
                        </a:rPr>
                        <a:t>Reconocimiento</a:t>
                      </a:r>
                      <a:endParaRPr lang="es-EC" sz="180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10000"/>
                        </a:schemeClr>
                      </a:solidFill>
                      <a:prstDash val="solid"/>
                      <a:round/>
                      <a:headEnd type="none" w="med" len="med"/>
                      <a:tailEnd type="none" w="med" len="med"/>
                    </a:lnT>
                    <a:solidFill>
                      <a:schemeClr val="bg1"/>
                    </a:solidFill>
                  </a:tcPr>
                </a:tc>
                <a:tc>
                  <a:txBody>
                    <a:bodyPr/>
                    <a:lstStyle/>
                    <a:p>
                      <a:pPr algn="ctr">
                        <a:lnSpc>
                          <a:spcPct val="100000"/>
                        </a:lnSpc>
                        <a:spcAft>
                          <a:spcPts val="0"/>
                        </a:spcAft>
                      </a:pPr>
                      <a:r>
                        <a:rPr lang="es-EC" sz="1800" dirty="0">
                          <a:solidFill>
                            <a:schemeClr val="bg2">
                              <a:lumMod val="10000"/>
                            </a:schemeClr>
                          </a:solidFill>
                          <a:effectLst/>
                          <a:latin typeface="+mj-lt"/>
                        </a:rPr>
                        <a:t>2</a:t>
                      </a:r>
                      <a:endParaRPr lang="es-EC" sz="180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10000"/>
                        </a:schemeClr>
                      </a:solidFill>
                      <a:prstDash val="solid"/>
                      <a:round/>
                      <a:headEnd type="none" w="med" len="med"/>
                      <a:tailEnd type="none" w="med" len="med"/>
                    </a:lnT>
                    <a:solidFill>
                      <a:schemeClr val="bg1"/>
                    </a:solidFill>
                  </a:tcPr>
                </a:tc>
              </a:tr>
              <a:tr h="347900">
                <a:tc vMerge="1">
                  <a:txBody>
                    <a:bodyPr/>
                    <a:lstStyle/>
                    <a:p>
                      <a:endParaRPr lang="es-EC"/>
                    </a:p>
                  </a:txBody>
                  <a:tcPr/>
                </a:tc>
                <a:tc>
                  <a:txBody>
                    <a:bodyPr/>
                    <a:lstStyle/>
                    <a:p>
                      <a:pPr algn="l">
                        <a:lnSpc>
                          <a:spcPct val="100000"/>
                        </a:lnSpc>
                        <a:spcAft>
                          <a:spcPts val="0"/>
                        </a:spcAft>
                      </a:pPr>
                      <a:r>
                        <a:rPr lang="es-EC" sz="1800" dirty="0">
                          <a:solidFill>
                            <a:schemeClr val="bg2">
                              <a:lumMod val="10000"/>
                            </a:schemeClr>
                          </a:solidFill>
                          <a:effectLst/>
                          <a:latin typeface="+mj-lt"/>
                        </a:rPr>
                        <a:t>Recompensa </a:t>
                      </a:r>
                      <a:endParaRPr lang="es-EC" sz="180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Aft>
                          <a:spcPts val="0"/>
                        </a:spcAft>
                      </a:pPr>
                      <a:r>
                        <a:rPr lang="es-EC" sz="1800" dirty="0">
                          <a:solidFill>
                            <a:schemeClr val="bg2">
                              <a:lumMod val="10000"/>
                            </a:schemeClr>
                          </a:solidFill>
                          <a:effectLst/>
                          <a:latin typeface="+mj-lt"/>
                        </a:rPr>
                        <a:t>1</a:t>
                      </a:r>
                      <a:endParaRPr lang="es-EC" sz="180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solidFill>
                  </a:tcPr>
                </a:tc>
              </a:tr>
              <a:tr h="347900">
                <a:tc vMerge="1">
                  <a:txBody>
                    <a:bodyPr/>
                    <a:lstStyle/>
                    <a:p>
                      <a:endParaRPr lang="es-EC"/>
                    </a:p>
                  </a:txBody>
                  <a:tcPr/>
                </a:tc>
                <a:tc>
                  <a:txBody>
                    <a:bodyPr/>
                    <a:lstStyle/>
                    <a:p>
                      <a:pPr algn="l">
                        <a:lnSpc>
                          <a:spcPct val="100000"/>
                        </a:lnSpc>
                        <a:spcAft>
                          <a:spcPts val="0"/>
                        </a:spcAft>
                      </a:pPr>
                      <a:r>
                        <a:rPr lang="es-EC" sz="1800" dirty="0">
                          <a:solidFill>
                            <a:schemeClr val="bg2">
                              <a:lumMod val="10000"/>
                            </a:schemeClr>
                          </a:solidFill>
                          <a:effectLst/>
                          <a:latin typeface="+mj-lt"/>
                        </a:rPr>
                        <a:t>Beneficios</a:t>
                      </a:r>
                      <a:endParaRPr lang="es-EC" sz="180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Aft>
                          <a:spcPts val="0"/>
                        </a:spcAft>
                      </a:pPr>
                      <a:r>
                        <a:rPr lang="es-EC" sz="1800" dirty="0">
                          <a:solidFill>
                            <a:schemeClr val="bg2">
                              <a:lumMod val="10000"/>
                            </a:schemeClr>
                          </a:solidFill>
                          <a:effectLst/>
                          <a:latin typeface="+mj-lt"/>
                        </a:rPr>
                        <a:t>3</a:t>
                      </a:r>
                      <a:endParaRPr lang="es-EC" sz="180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solidFill>
                  </a:tcPr>
                </a:tc>
              </a:tr>
              <a:tr h="403733">
                <a:tc vMerge="1">
                  <a:txBody>
                    <a:bodyPr/>
                    <a:lstStyle/>
                    <a:p>
                      <a:endParaRPr lang="es-EC"/>
                    </a:p>
                  </a:txBody>
                  <a:tcPr/>
                </a:tc>
                <a:tc>
                  <a:txBody>
                    <a:bodyPr/>
                    <a:lstStyle/>
                    <a:p>
                      <a:pPr algn="l">
                        <a:lnSpc>
                          <a:spcPct val="100000"/>
                        </a:lnSpc>
                        <a:spcAft>
                          <a:spcPts val="0"/>
                        </a:spcAft>
                      </a:pPr>
                      <a:r>
                        <a:rPr lang="es-EC" sz="1800" dirty="0">
                          <a:solidFill>
                            <a:schemeClr val="bg2">
                              <a:lumMod val="10000"/>
                            </a:schemeClr>
                          </a:solidFill>
                          <a:effectLst/>
                          <a:latin typeface="+mj-lt"/>
                        </a:rPr>
                        <a:t>Condiciones Laborales</a:t>
                      </a:r>
                      <a:endParaRPr lang="es-EC" sz="180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Aft>
                          <a:spcPts val="0"/>
                        </a:spcAft>
                      </a:pPr>
                      <a:r>
                        <a:rPr lang="es-EC" sz="1800" dirty="0">
                          <a:solidFill>
                            <a:schemeClr val="bg2">
                              <a:lumMod val="10000"/>
                            </a:schemeClr>
                          </a:solidFill>
                          <a:effectLst/>
                          <a:latin typeface="+mj-lt"/>
                        </a:rPr>
                        <a:t>3</a:t>
                      </a:r>
                      <a:endParaRPr lang="es-EC" sz="180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solidFill>
                      <a:schemeClr val="bg1"/>
                    </a:solidFill>
                  </a:tcPr>
                </a:tc>
              </a:tr>
              <a:tr h="345004">
                <a:tc vMerge="1">
                  <a:txBody>
                    <a:bodyPr/>
                    <a:lstStyle/>
                    <a:p>
                      <a:endParaRPr lang="es-EC"/>
                    </a:p>
                  </a:txBody>
                  <a:tcPr/>
                </a:tc>
                <a:tc>
                  <a:txBody>
                    <a:bodyPr/>
                    <a:lstStyle/>
                    <a:p>
                      <a:pPr algn="l">
                        <a:lnSpc>
                          <a:spcPct val="100000"/>
                        </a:lnSpc>
                        <a:spcAft>
                          <a:spcPts val="0"/>
                        </a:spcAft>
                      </a:pPr>
                      <a:r>
                        <a:rPr lang="es-EC" sz="1800" dirty="0">
                          <a:solidFill>
                            <a:schemeClr val="bg2">
                              <a:lumMod val="10000"/>
                            </a:schemeClr>
                          </a:solidFill>
                          <a:effectLst/>
                          <a:latin typeface="+mj-lt"/>
                        </a:rPr>
                        <a:t>Productividad Elevada</a:t>
                      </a:r>
                      <a:endParaRPr lang="es-EC" sz="180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a:lnSpc>
                          <a:spcPct val="100000"/>
                        </a:lnSpc>
                        <a:spcAft>
                          <a:spcPts val="0"/>
                        </a:spcAft>
                      </a:pPr>
                      <a:r>
                        <a:rPr lang="es-EC" sz="1800" dirty="0">
                          <a:solidFill>
                            <a:schemeClr val="bg2">
                              <a:lumMod val="10000"/>
                            </a:schemeClr>
                          </a:solidFill>
                          <a:effectLst/>
                          <a:latin typeface="+mj-lt"/>
                        </a:rPr>
                        <a:t>4</a:t>
                      </a:r>
                      <a:endParaRPr lang="es-EC" sz="1800" dirty="0">
                        <a:solidFill>
                          <a:schemeClr val="bg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2">
                          <a:lumMod val="10000"/>
                        </a:schemeClr>
                      </a:solidFill>
                      <a:prstDash val="solid"/>
                      <a:round/>
                      <a:headEnd type="none" w="med" len="med"/>
                      <a:tailEnd type="none" w="med" len="med"/>
                    </a:lnB>
                    <a:solidFill>
                      <a:schemeClr val="bg1"/>
                    </a:solidFill>
                  </a:tcPr>
                </a:tc>
              </a:tr>
            </a:tbl>
          </a:graphicData>
        </a:graphic>
      </p:graphicFrame>
      <p:pic>
        <p:nvPicPr>
          <p:cNvPr id="32" name="Imagen 31"/>
          <p:cNvPicPr>
            <a:picLocks noChangeAspect="1"/>
          </p:cNvPicPr>
          <p:nvPr/>
        </p:nvPicPr>
        <p:blipFill>
          <a:blip r:embed="rId2"/>
          <a:stretch>
            <a:fillRect/>
          </a:stretch>
        </p:blipFill>
        <p:spPr>
          <a:xfrm>
            <a:off x="6095206" y="5321912"/>
            <a:ext cx="6048410" cy="428625"/>
          </a:xfrm>
          <a:prstGeom prst="rect">
            <a:avLst/>
          </a:prstGeom>
        </p:spPr>
      </p:pic>
      <p:sp>
        <p:nvSpPr>
          <p:cNvPr id="33" name="Rectangle 15">
            <a:extLst>
              <a:ext uri="{FF2B5EF4-FFF2-40B4-BE49-F238E27FC236}">
                <a16:creationId xmlns:a16="http://schemas.microsoft.com/office/drawing/2014/main" xmlns="" id="{D4FF11F8-D34B-45B3-B4BA-4307BFB9EFD8}"/>
              </a:ext>
            </a:extLst>
          </p:cNvPr>
          <p:cNvSpPr>
            <a:spLocks noChangeArrowheads="1"/>
          </p:cNvSpPr>
          <p:nvPr/>
        </p:nvSpPr>
        <p:spPr bwMode="auto">
          <a:xfrm>
            <a:off x="563115" y="626750"/>
            <a:ext cx="4523979" cy="740181"/>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4" name="Freeform 16">
            <a:extLst>
              <a:ext uri="{FF2B5EF4-FFF2-40B4-BE49-F238E27FC236}">
                <a16:creationId xmlns:a16="http://schemas.microsoft.com/office/drawing/2014/main" xmlns="" id="{141062C6-C1C0-44F1-8798-F0815FA1AA9C}"/>
              </a:ext>
            </a:extLst>
          </p:cNvPr>
          <p:cNvSpPr>
            <a:spLocks/>
          </p:cNvSpPr>
          <p:nvPr/>
        </p:nvSpPr>
        <p:spPr bwMode="auto">
          <a:xfrm>
            <a:off x="4692024" y="626750"/>
            <a:ext cx="827118" cy="740181"/>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35" name="TextBox 141">
            <a:extLst>
              <a:ext uri="{FF2B5EF4-FFF2-40B4-BE49-F238E27FC236}">
                <a16:creationId xmlns:a16="http://schemas.microsoft.com/office/drawing/2014/main" xmlns="" id="{D09D5E6C-E1A3-46E7-8E10-A8FB52242E25}"/>
              </a:ext>
            </a:extLst>
          </p:cNvPr>
          <p:cNvSpPr txBox="1"/>
          <p:nvPr/>
        </p:nvSpPr>
        <p:spPr>
          <a:xfrm>
            <a:off x="563115" y="816329"/>
            <a:ext cx="4884019" cy="400110"/>
          </a:xfrm>
          <a:prstGeom prst="rect">
            <a:avLst/>
          </a:prstGeom>
          <a:noFill/>
        </p:spPr>
        <p:txBody>
          <a:bodyPr wrap="square" rtlCol="0">
            <a:spAutoFit/>
          </a:bodyPr>
          <a:lstStyle/>
          <a:p>
            <a:r>
              <a:rPr lang="es-EC" sz="2000" b="1" dirty="0" smtClean="0">
                <a:solidFill>
                  <a:schemeClr val="bg1"/>
                </a:solidFill>
                <a:latin typeface="+mj-lt"/>
                <a:cs typeface="Times New Roman" panose="02020603050405020304" pitchFamily="18" charset="0"/>
              </a:rPr>
              <a:t>INSTRUMENTO DE INVESTIGACIÓN</a:t>
            </a:r>
            <a:endParaRPr lang="en-US" sz="20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832851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n 32"/>
          <p:cNvPicPr>
            <a:picLocks noChangeAspect="1"/>
          </p:cNvPicPr>
          <p:nvPr/>
        </p:nvPicPr>
        <p:blipFill>
          <a:blip r:embed="rId2"/>
          <a:stretch>
            <a:fillRect/>
          </a:stretch>
        </p:blipFill>
        <p:spPr>
          <a:xfrm>
            <a:off x="622598" y="3683493"/>
            <a:ext cx="5544088" cy="2553819"/>
          </a:xfrm>
          <a:prstGeom prst="rect">
            <a:avLst/>
          </a:prstGeom>
        </p:spPr>
      </p:pic>
      <p:pic>
        <p:nvPicPr>
          <p:cNvPr id="9" name="Imagen 8"/>
          <p:cNvPicPr>
            <a:picLocks noChangeAspect="1"/>
          </p:cNvPicPr>
          <p:nvPr/>
        </p:nvPicPr>
        <p:blipFill>
          <a:blip r:embed="rId3"/>
          <a:stretch>
            <a:fillRect/>
          </a:stretch>
        </p:blipFill>
        <p:spPr>
          <a:xfrm>
            <a:off x="676568" y="2983995"/>
            <a:ext cx="1129397" cy="1169258"/>
          </a:xfrm>
          <a:prstGeom prst="rect">
            <a:avLst/>
          </a:prstGeom>
        </p:spPr>
      </p:pic>
      <p:sp>
        <p:nvSpPr>
          <p:cNvPr id="15" name="テキスト プレースホルダー 14"/>
          <p:cNvSpPr>
            <a:spLocks noGrp="1"/>
          </p:cNvSpPr>
          <p:nvPr>
            <p:ph type="body" sz="quarter" idx="15"/>
          </p:nvPr>
        </p:nvSpPr>
        <p:spPr>
          <a:xfrm>
            <a:off x="1348642" y="1714478"/>
            <a:ext cx="4746036" cy="526901"/>
          </a:xfrm>
        </p:spPr>
        <p:txBody>
          <a:bodyPr/>
          <a:lstStyle/>
          <a:p>
            <a:pPr marL="0" indent="0">
              <a:buNone/>
            </a:pPr>
            <a:r>
              <a:rPr lang="en-US" altLang="ja-JP" b="1" dirty="0" smtClean="0">
                <a:latin typeface="+mj-lt"/>
              </a:rPr>
              <a:t>Validación</a:t>
            </a:r>
            <a:r>
              <a:rPr lang="en-US" altLang="ja-JP" b="1" dirty="0" smtClean="0"/>
              <a:t> </a:t>
            </a:r>
            <a:endParaRPr kumimoji="1" lang="ja-JP" altLang="en-US" b="1" dirty="0"/>
          </a:p>
        </p:txBody>
      </p:sp>
      <p:sp>
        <p:nvSpPr>
          <p:cNvPr id="14" name="テキスト プレースホルダー 13"/>
          <p:cNvSpPr>
            <a:spLocks noGrp="1"/>
          </p:cNvSpPr>
          <p:nvPr>
            <p:ph type="body" sz="quarter" idx="14"/>
          </p:nvPr>
        </p:nvSpPr>
        <p:spPr>
          <a:xfrm>
            <a:off x="1805965" y="2156389"/>
            <a:ext cx="4288713" cy="1115613"/>
          </a:xfrm>
        </p:spPr>
        <p:txBody>
          <a:bodyPr>
            <a:noAutofit/>
          </a:bodyPr>
          <a:lstStyle/>
          <a:p>
            <a:r>
              <a:rPr lang="en-US" altLang="ja-JP" sz="1700" dirty="0" smtClean="0"/>
              <a:t>6 EXPERTOS </a:t>
            </a:r>
            <a:endParaRPr lang="en-US" altLang="ja-JP" sz="1700" dirty="0" smtClean="0">
              <a:solidFill>
                <a:schemeClr val="bg2">
                  <a:lumMod val="10000"/>
                </a:schemeClr>
              </a:solidFill>
            </a:endParaRPr>
          </a:p>
          <a:p>
            <a:r>
              <a:rPr kumimoji="1" lang="en-US" altLang="ja-JP" sz="1700" dirty="0" smtClean="0">
                <a:solidFill>
                  <a:schemeClr val="bg2">
                    <a:lumMod val="10000"/>
                  </a:schemeClr>
                </a:solidFill>
              </a:rPr>
              <a:t>4 CRITERIOS: </a:t>
            </a:r>
            <a:r>
              <a:rPr kumimoji="1" lang="es-EC" altLang="ja-JP" sz="1700" dirty="0" smtClean="0">
                <a:solidFill>
                  <a:schemeClr val="bg2">
                    <a:lumMod val="10000"/>
                  </a:schemeClr>
                </a:solidFill>
              </a:rPr>
              <a:t>Representatividad, comprensión, interpretación y coherencia</a:t>
            </a:r>
            <a:endParaRPr kumimoji="1" lang="en-US" altLang="ja-JP" sz="1700" dirty="0" smtClean="0">
              <a:solidFill>
                <a:schemeClr val="bg2">
                  <a:lumMod val="10000"/>
                </a:schemeClr>
              </a:solidFill>
            </a:endParaRPr>
          </a:p>
        </p:txBody>
      </p:sp>
      <p:sp>
        <p:nvSpPr>
          <p:cNvPr id="18" name="テキスト プレースホルダー 17"/>
          <p:cNvSpPr>
            <a:spLocks noGrp="1"/>
          </p:cNvSpPr>
          <p:nvPr>
            <p:ph type="body" sz="quarter" idx="18"/>
          </p:nvPr>
        </p:nvSpPr>
        <p:spPr>
          <a:xfrm>
            <a:off x="6809363" y="1714477"/>
            <a:ext cx="4746036" cy="526901"/>
          </a:xfrm>
        </p:spPr>
        <p:txBody>
          <a:bodyPr/>
          <a:lstStyle/>
          <a:p>
            <a:pPr marL="0" indent="0">
              <a:buNone/>
            </a:pPr>
            <a:r>
              <a:rPr kumimoji="1" lang="es-EC" altLang="ja-JP" b="1" dirty="0" smtClean="0">
                <a:latin typeface="+mj-lt"/>
              </a:rPr>
              <a:t>Alfa de Cronbach - Empleadores</a:t>
            </a:r>
            <a:endParaRPr kumimoji="1" lang="ja-JP" altLang="en-US" b="1" dirty="0">
              <a:latin typeface="+mj-lt"/>
            </a:endParaRPr>
          </a:p>
        </p:txBody>
      </p:sp>
      <p:sp>
        <p:nvSpPr>
          <p:cNvPr id="20" name="テキスト プレースホルダー 19"/>
          <p:cNvSpPr>
            <a:spLocks noGrp="1"/>
          </p:cNvSpPr>
          <p:nvPr>
            <p:ph type="body" sz="quarter" idx="20"/>
          </p:nvPr>
        </p:nvSpPr>
        <p:spPr>
          <a:xfrm>
            <a:off x="6819262" y="3993204"/>
            <a:ext cx="4746036" cy="526901"/>
          </a:xfrm>
        </p:spPr>
        <p:txBody>
          <a:bodyPr/>
          <a:lstStyle/>
          <a:p>
            <a:pPr marL="0" indent="0">
              <a:buNone/>
            </a:pPr>
            <a:r>
              <a:rPr kumimoji="1" lang="es-EC" altLang="ja-JP" b="1" dirty="0" smtClean="0">
                <a:latin typeface="+mj-lt"/>
              </a:rPr>
              <a:t>Alfa de Cronbach - Trabajadores</a:t>
            </a:r>
            <a:endParaRPr kumimoji="1" lang="ja-JP" altLang="en-US" b="1" dirty="0">
              <a:latin typeface="+mj-lt"/>
            </a:endParaRPr>
          </a:p>
        </p:txBody>
      </p:sp>
      <p:sp>
        <p:nvSpPr>
          <p:cNvPr id="22" name="フッター プレースホルダー 21"/>
          <p:cNvSpPr>
            <a:spLocks noGrp="1"/>
          </p:cNvSpPr>
          <p:nvPr>
            <p:ph type="ftr" sz="quarter" idx="10"/>
          </p:nvPr>
        </p:nvSpPr>
        <p:spPr>
          <a:xfrm>
            <a:off x="6540541" y="1126344"/>
            <a:ext cx="5014078" cy="365125"/>
          </a:xfrm>
        </p:spPr>
        <p:txBody>
          <a:bodyPr/>
          <a:lstStyle/>
          <a:p>
            <a:r>
              <a:rPr lang="es-EC" altLang="ja-JP" sz="1400" b="1" dirty="0" smtClean="0">
                <a:solidFill>
                  <a:schemeClr val="bg2">
                    <a:lumMod val="10000"/>
                  </a:schemeClr>
                </a:solidFill>
              </a:rPr>
              <a:t>0                0,2                 0,4                0,6                 0,8               1,0</a:t>
            </a:r>
            <a:endParaRPr lang="ja-JP" altLang="en-US" sz="1600" b="1" dirty="0">
              <a:solidFill>
                <a:schemeClr val="bg2">
                  <a:lumMod val="10000"/>
                </a:schemeClr>
              </a:solidFill>
            </a:endParaRPr>
          </a:p>
        </p:txBody>
      </p:sp>
      <p:sp>
        <p:nvSpPr>
          <p:cNvPr id="23" name="スライド番号プレースホルダー 22"/>
          <p:cNvSpPr>
            <a:spLocks noGrp="1"/>
          </p:cNvSpPr>
          <p:nvPr>
            <p:ph type="sldNum" sz="quarter" idx="11"/>
          </p:nvPr>
        </p:nvSpPr>
        <p:spPr/>
        <p:txBody>
          <a:bodyPr/>
          <a:lstStyle/>
          <a:p>
            <a:fld id="{E6459DFB-86F3-43FA-8567-2EA6E426AE90}" type="slidenum">
              <a:rPr lang="ja-JP" altLang="en-US" smtClean="0"/>
              <a:pPr/>
              <a:t>21</a:t>
            </a:fld>
            <a:endParaRPr lang="ja-JP" altLang="en-US"/>
          </a:p>
        </p:txBody>
      </p:sp>
      <p:sp>
        <p:nvSpPr>
          <p:cNvPr id="27" name="Rectangle 15">
            <a:extLst>
              <a:ext uri="{FF2B5EF4-FFF2-40B4-BE49-F238E27FC236}">
                <a16:creationId xmlns:a16="http://schemas.microsoft.com/office/drawing/2014/main" xmlns="" id="{D4FF11F8-D34B-45B3-B4BA-4307BFB9EFD8}"/>
              </a:ext>
            </a:extLst>
          </p:cNvPr>
          <p:cNvSpPr>
            <a:spLocks noChangeArrowheads="1"/>
          </p:cNvSpPr>
          <p:nvPr/>
        </p:nvSpPr>
        <p:spPr bwMode="auto">
          <a:xfrm>
            <a:off x="563115" y="626750"/>
            <a:ext cx="4523979" cy="740181"/>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8" name="Freeform 16">
            <a:extLst>
              <a:ext uri="{FF2B5EF4-FFF2-40B4-BE49-F238E27FC236}">
                <a16:creationId xmlns:a16="http://schemas.microsoft.com/office/drawing/2014/main" xmlns="" id="{141062C6-C1C0-44F1-8798-F0815FA1AA9C}"/>
              </a:ext>
            </a:extLst>
          </p:cNvPr>
          <p:cNvSpPr>
            <a:spLocks/>
          </p:cNvSpPr>
          <p:nvPr/>
        </p:nvSpPr>
        <p:spPr bwMode="auto">
          <a:xfrm>
            <a:off x="4692024" y="626750"/>
            <a:ext cx="827118" cy="740181"/>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29" name="TextBox 141">
            <a:extLst>
              <a:ext uri="{FF2B5EF4-FFF2-40B4-BE49-F238E27FC236}">
                <a16:creationId xmlns:a16="http://schemas.microsoft.com/office/drawing/2014/main" xmlns="" id="{D09D5E6C-E1A3-46E7-8E10-A8FB52242E25}"/>
              </a:ext>
            </a:extLst>
          </p:cNvPr>
          <p:cNvSpPr txBox="1"/>
          <p:nvPr/>
        </p:nvSpPr>
        <p:spPr>
          <a:xfrm>
            <a:off x="563115" y="816329"/>
            <a:ext cx="4884019" cy="400110"/>
          </a:xfrm>
          <a:prstGeom prst="rect">
            <a:avLst/>
          </a:prstGeom>
          <a:noFill/>
        </p:spPr>
        <p:txBody>
          <a:bodyPr wrap="square" rtlCol="0">
            <a:spAutoFit/>
          </a:bodyPr>
          <a:lstStyle/>
          <a:p>
            <a:r>
              <a:rPr lang="es-EC" sz="2000" b="1" dirty="0" smtClean="0">
                <a:solidFill>
                  <a:schemeClr val="bg1"/>
                </a:solidFill>
                <a:latin typeface="+mj-lt"/>
                <a:cs typeface="Times New Roman" panose="02020603050405020304" pitchFamily="18" charset="0"/>
              </a:rPr>
              <a:t>VALIDACIÓN DEL INSTRUMENTO</a:t>
            </a:r>
            <a:endParaRPr lang="en-US" sz="2000" b="1" dirty="0">
              <a:solidFill>
                <a:schemeClr val="bg1"/>
              </a:solidFill>
              <a:latin typeface="+mj-lt"/>
              <a:cs typeface="Arial" panose="020B0604020202020204" pitchFamily="34" charset="0"/>
            </a:endParaRPr>
          </a:p>
        </p:txBody>
      </p:sp>
      <p:sp>
        <p:nvSpPr>
          <p:cNvPr id="30" name="テキスト プレースホルダー 19"/>
          <p:cNvSpPr>
            <a:spLocks noGrp="1"/>
          </p:cNvSpPr>
          <p:nvPr>
            <p:ph type="body" sz="quarter" idx="20"/>
          </p:nvPr>
        </p:nvSpPr>
        <p:spPr>
          <a:xfrm>
            <a:off x="1348642" y="3187012"/>
            <a:ext cx="4746036" cy="526901"/>
          </a:xfrm>
        </p:spPr>
        <p:txBody>
          <a:bodyPr/>
          <a:lstStyle/>
          <a:p>
            <a:pPr marL="0" indent="0">
              <a:buNone/>
            </a:pPr>
            <a:r>
              <a:rPr kumimoji="1" lang="es-EC" altLang="ja-JP" b="1" dirty="0" smtClean="0">
                <a:solidFill>
                  <a:schemeClr val="accent3">
                    <a:lumMod val="50000"/>
                  </a:schemeClr>
                </a:solidFill>
                <a:latin typeface="+mj-lt"/>
              </a:rPr>
              <a:t>Prueba Piloto</a:t>
            </a:r>
            <a:endParaRPr kumimoji="1" lang="ja-JP" altLang="en-US" b="1" dirty="0">
              <a:solidFill>
                <a:schemeClr val="accent3">
                  <a:lumMod val="50000"/>
                </a:schemeClr>
              </a:solidFill>
              <a:latin typeface="+mj-lt"/>
            </a:endParaRPr>
          </a:p>
        </p:txBody>
      </p:sp>
      <p:pic>
        <p:nvPicPr>
          <p:cNvPr id="11" name="Imagen 10"/>
          <p:cNvPicPr>
            <a:picLocks noChangeAspect="1"/>
          </p:cNvPicPr>
          <p:nvPr/>
        </p:nvPicPr>
        <p:blipFill>
          <a:blip r:embed="rId4"/>
          <a:stretch>
            <a:fillRect/>
          </a:stretch>
        </p:blipFill>
        <p:spPr>
          <a:xfrm>
            <a:off x="7635289" y="2174842"/>
            <a:ext cx="2826143" cy="882307"/>
          </a:xfrm>
          <a:prstGeom prst="rect">
            <a:avLst/>
          </a:prstGeom>
        </p:spPr>
      </p:pic>
      <p:pic>
        <p:nvPicPr>
          <p:cNvPr id="32" name="Imagen 31"/>
          <p:cNvPicPr>
            <a:picLocks noChangeAspect="1"/>
          </p:cNvPicPr>
          <p:nvPr/>
        </p:nvPicPr>
        <p:blipFill>
          <a:blip r:embed="rId5"/>
          <a:stretch>
            <a:fillRect/>
          </a:stretch>
        </p:blipFill>
        <p:spPr>
          <a:xfrm>
            <a:off x="7647225" y="4422494"/>
            <a:ext cx="3090109" cy="1075816"/>
          </a:xfrm>
          <a:prstGeom prst="rect">
            <a:avLst/>
          </a:prstGeom>
        </p:spPr>
      </p:pic>
      <p:cxnSp>
        <p:nvCxnSpPr>
          <p:cNvPr id="35" name="Conector recto 34"/>
          <p:cNvCxnSpPr/>
          <p:nvPr/>
        </p:nvCxnSpPr>
        <p:spPr>
          <a:xfrm>
            <a:off x="6670489" y="1131429"/>
            <a:ext cx="4608512"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37" name="Conector recto 36"/>
          <p:cNvCxnSpPr/>
          <p:nvPr/>
        </p:nvCxnSpPr>
        <p:spPr>
          <a:xfrm>
            <a:off x="6670489" y="990532"/>
            <a:ext cx="0" cy="140897"/>
          </a:xfrm>
          <a:prstGeom prst="line">
            <a:avLst/>
          </a:prstGeom>
          <a:ln w="28575">
            <a:solidFill>
              <a:schemeClr val="bg2">
                <a:lumMod val="10000"/>
              </a:schemeClr>
            </a:solidFill>
          </a:ln>
        </p:spPr>
        <p:style>
          <a:lnRef idx="1">
            <a:schemeClr val="accent6"/>
          </a:lnRef>
          <a:fillRef idx="0">
            <a:schemeClr val="accent6"/>
          </a:fillRef>
          <a:effectRef idx="0">
            <a:schemeClr val="accent6"/>
          </a:effectRef>
          <a:fontRef idx="minor">
            <a:schemeClr val="tx1"/>
          </a:fontRef>
        </p:style>
      </p:cxnSp>
      <p:cxnSp>
        <p:nvCxnSpPr>
          <p:cNvPr id="38" name="Conector recto 37"/>
          <p:cNvCxnSpPr/>
          <p:nvPr/>
        </p:nvCxnSpPr>
        <p:spPr>
          <a:xfrm>
            <a:off x="11279001" y="990532"/>
            <a:ext cx="0" cy="140897"/>
          </a:xfrm>
          <a:prstGeom prst="line">
            <a:avLst/>
          </a:prstGeom>
          <a:ln w="28575">
            <a:solidFill>
              <a:schemeClr val="bg2">
                <a:lumMod val="10000"/>
              </a:schemeClr>
            </a:solidFill>
          </a:ln>
        </p:spPr>
        <p:style>
          <a:lnRef idx="1">
            <a:schemeClr val="accent6"/>
          </a:lnRef>
          <a:fillRef idx="0">
            <a:schemeClr val="accent6"/>
          </a:fillRef>
          <a:effectRef idx="0">
            <a:schemeClr val="accent6"/>
          </a:effectRef>
          <a:fontRef idx="minor">
            <a:schemeClr val="tx1"/>
          </a:fontRef>
        </p:style>
      </p:cxnSp>
      <p:cxnSp>
        <p:nvCxnSpPr>
          <p:cNvPr id="39" name="Conector recto 38"/>
          <p:cNvCxnSpPr/>
          <p:nvPr/>
        </p:nvCxnSpPr>
        <p:spPr>
          <a:xfrm>
            <a:off x="7534585" y="990532"/>
            <a:ext cx="0" cy="140897"/>
          </a:xfrm>
          <a:prstGeom prst="line">
            <a:avLst/>
          </a:prstGeom>
          <a:ln w="28575">
            <a:solidFill>
              <a:schemeClr val="bg2">
                <a:lumMod val="10000"/>
              </a:schemeClr>
            </a:solidFill>
          </a:ln>
        </p:spPr>
        <p:style>
          <a:lnRef idx="1">
            <a:schemeClr val="accent6"/>
          </a:lnRef>
          <a:fillRef idx="0">
            <a:schemeClr val="accent6"/>
          </a:fillRef>
          <a:effectRef idx="0">
            <a:schemeClr val="accent6"/>
          </a:effectRef>
          <a:fontRef idx="minor">
            <a:schemeClr val="tx1"/>
          </a:fontRef>
        </p:style>
      </p:cxnSp>
      <p:cxnSp>
        <p:nvCxnSpPr>
          <p:cNvPr id="40" name="Conector recto 39"/>
          <p:cNvCxnSpPr/>
          <p:nvPr/>
        </p:nvCxnSpPr>
        <p:spPr>
          <a:xfrm>
            <a:off x="8470689" y="990532"/>
            <a:ext cx="0" cy="140897"/>
          </a:xfrm>
          <a:prstGeom prst="line">
            <a:avLst/>
          </a:prstGeom>
          <a:ln w="28575">
            <a:solidFill>
              <a:schemeClr val="bg2">
                <a:lumMod val="10000"/>
              </a:schemeClr>
            </a:solidFill>
          </a:ln>
        </p:spPr>
        <p:style>
          <a:lnRef idx="1">
            <a:schemeClr val="accent6"/>
          </a:lnRef>
          <a:fillRef idx="0">
            <a:schemeClr val="accent6"/>
          </a:fillRef>
          <a:effectRef idx="0">
            <a:schemeClr val="accent6"/>
          </a:effectRef>
          <a:fontRef idx="minor">
            <a:schemeClr val="tx1"/>
          </a:fontRef>
        </p:style>
      </p:cxnSp>
      <p:cxnSp>
        <p:nvCxnSpPr>
          <p:cNvPr id="41" name="Conector recto 40"/>
          <p:cNvCxnSpPr/>
          <p:nvPr/>
        </p:nvCxnSpPr>
        <p:spPr>
          <a:xfrm>
            <a:off x="9406793" y="990532"/>
            <a:ext cx="0" cy="140897"/>
          </a:xfrm>
          <a:prstGeom prst="line">
            <a:avLst/>
          </a:prstGeom>
          <a:ln w="28575">
            <a:solidFill>
              <a:schemeClr val="bg2">
                <a:lumMod val="10000"/>
              </a:schemeClr>
            </a:solidFill>
          </a:ln>
        </p:spPr>
        <p:style>
          <a:lnRef idx="1">
            <a:schemeClr val="accent6"/>
          </a:lnRef>
          <a:fillRef idx="0">
            <a:schemeClr val="accent6"/>
          </a:fillRef>
          <a:effectRef idx="0">
            <a:schemeClr val="accent6"/>
          </a:effectRef>
          <a:fontRef idx="minor">
            <a:schemeClr val="tx1"/>
          </a:fontRef>
        </p:style>
      </p:cxnSp>
      <p:cxnSp>
        <p:nvCxnSpPr>
          <p:cNvPr id="42" name="Conector recto 41"/>
          <p:cNvCxnSpPr/>
          <p:nvPr/>
        </p:nvCxnSpPr>
        <p:spPr>
          <a:xfrm>
            <a:off x="10342897" y="990532"/>
            <a:ext cx="0" cy="140897"/>
          </a:xfrm>
          <a:prstGeom prst="line">
            <a:avLst/>
          </a:prstGeom>
          <a:ln w="28575">
            <a:solidFill>
              <a:schemeClr val="bg2">
                <a:lumMod val="10000"/>
              </a:schemeClr>
            </a:solidFill>
          </a:ln>
        </p:spPr>
        <p:style>
          <a:lnRef idx="1">
            <a:schemeClr val="accent6"/>
          </a:lnRef>
          <a:fillRef idx="0">
            <a:schemeClr val="accent6"/>
          </a:fillRef>
          <a:effectRef idx="0">
            <a:schemeClr val="accent6"/>
          </a:effectRef>
          <a:fontRef idx="minor">
            <a:schemeClr val="tx1"/>
          </a:fontRef>
        </p:style>
      </p:cxnSp>
      <p:sp>
        <p:nvSpPr>
          <p:cNvPr id="43" name="フッター プレースホルダー 21"/>
          <p:cNvSpPr txBox="1">
            <a:spLocks/>
          </p:cNvSpPr>
          <p:nvPr/>
        </p:nvSpPr>
        <p:spPr>
          <a:xfrm>
            <a:off x="6551220" y="595859"/>
            <a:ext cx="5014078"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altLang="ja-JP" sz="1400" b="1" dirty="0" smtClean="0">
                <a:solidFill>
                  <a:schemeClr val="bg2">
                    <a:lumMod val="10000"/>
                  </a:schemeClr>
                </a:solidFill>
              </a:rPr>
              <a:t>Muy baja        Baja             Moderada     Buena           Alta</a:t>
            </a:r>
            <a:endParaRPr lang="ja-JP" altLang="en-US" sz="1600" b="1" dirty="0">
              <a:solidFill>
                <a:schemeClr val="bg2">
                  <a:lumMod val="10000"/>
                </a:schemeClr>
              </a:solidFill>
            </a:endParaRPr>
          </a:p>
        </p:txBody>
      </p:sp>
    </p:spTree>
    <p:extLst>
      <p:ext uri="{BB962C8B-B14F-4D97-AF65-F5344CB8AC3E}">
        <p14:creationId xmlns:p14="http://schemas.microsoft.com/office/powerpoint/2010/main" val="3565780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22</a:t>
            </a:fld>
            <a:endParaRPr lang="ja-JP" altLang="en-US"/>
          </a:p>
        </p:txBody>
      </p:sp>
      <p:sp>
        <p:nvSpPr>
          <p:cNvPr id="12" name="テキスト プレースホルダー 11"/>
          <p:cNvSpPr>
            <a:spLocks noGrp="1"/>
          </p:cNvSpPr>
          <p:nvPr>
            <p:ph type="body" sz="quarter" idx="21"/>
          </p:nvPr>
        </p:nvSpPr>
        <p:spPr/>
        <p:txBody>
          <a:bodyPr/>
          <a:lstStyle/>
          <a:p>
            <a:pPr marL="0" indent="0" algn="ctr">
              <a:buNone/>
            </a:pPr>
            <a:r>
              <a:rPr lang="en-US" altLang="ja-JP" b="1" dirty="0">
                <a:solidFill>
                  <a:schemeClr val="bg2">
                    <a:lumMod val="10000"/>
                  </a:schemeClr>
                </a:solidFill>
                <a:latin typeface="Garamond" panose="02020404030301010803" pitchFamily="18" charset="0"/>
              </a:rPr>
              <a:t>TIPO DE EMPRESAS </a:t>
            </a:r>
          </a:p>
        </p:txBody>
      </p:sp>
      <p:sp>
        <p:nvSpPr>
          <p:cNvPr id="13" name="テキスト プレースホルダー 12"/>
          <p:cNvSpPr>
            <a:spLocks noGrp="1"/>
          </p:cNvSpPr>
          <p:nvPr>
            <p:ph type="body" sz="quarter" idx="22"/>
          </p:nvPr>
        </p:nvSpPr>
        <p:spPr/>
        <p:txBody>
          <a:bodyPr/>
          <a:lstStyle/>
          <a:p>
            <a:pPr marL="0" indent="0" algn="ctr">
              <a:buNone/>
            </a:pPr>
            <a:r>
              <a:rPr lang="en-US" altLang="ja-JP" b="1" dirty="0">
                <a:solidFill>
                  <a:schemeClr val="bg2">
                    <a:lumMod val="10000"/>
                  </a:schemeClr>
                </a:solidFill>
                <a:latin typeface="Garamond" panose="02020404030301010803" pitchFamily="18" charset="0"/>
              </a:rPr>
              <a:t>GÉNERO </a:t>
            </a:r>
          </a:p>
        </p:txBody>
      </p:sp>
      <p:sp>
        <p:nvSpPr>
          <p:cNvPr id="14" name="テキスト プレースホルダー 13"/>
          <p:cNvSpPr>
            <a:spLocks noGrp="1"/>
          </p:cNvSpPr>
          <p:nvPr>
            <p:ph type="body" sz="quarter" idx="23"/>
          </p:nvPr>
        </p:nvSpPr>
        <p:spPr/>
        <p:txBody>
          <a:bodyPr/>
          <a:lstStyle/>
          <a:p>
            <a:pPr marL="0" indent="0" algn="ctr">
              <a:buNone/>
            </a:pPr>
            <a:r>
              <a:rPr kumimoji="1" lang="en-US" altLang="ja-JP" b="1" dirty="0" smtClean="0">
                <a:solidFill>
                  <a:schemeClr val="bg2">
                    <a:lumMod val="10000"/>
                  </a:schemeClr>
                </a:solidFill>
                <a:latin typeface="Garamond" panose="02020404030301010803" pitchFamily="18" charset="0"/>
              </a:rPr>
              <a:t>EDAD</a:t>
            </a:r>
            <a:endParaRPr kumimoji="1" lang="ja-JP" altLang="en-US" b="1" dirty="0">
              <a:solidFill>
                <a:schemeClr val="bg2">
                  <a:lumMod val="10000"/>
                </a:schemeClr>
              </a:solidFill>
              <a:latin typeface="Garamond" panose="02020404030301010803" pitchFamily="18" charset="0"/>
            </a:endParaRPr>
          </a:p>
        </p:txBody>
      </p:sp>
      <p:sp>
        <p:nvSpPr>
          <p:cNvPr id="16" name="テキスト プレースホルダー 15"/>
          <p:cNvSpPr>
            <a:spLocks noGrp="1"/>
          </p:cNvSpPr>
          <p:nvPr>
            <p:ph type="body" sz="quarter" idx="25"/>
          </p:nvPr>
        </p:nvSpPr>
        <p:spPr/>
        <p:txBody>
          <a:bodyPr>
            <a:normAutofit/>
          </a:bodyPr>
          <a:lstStyle/>
          <a:p>
            <a:r>
              <a:rPr lang="en-US" altLang="ja-JP" dirty="0"/>
              <a:t>Mel ea nonumy nonumes recusabo. His no errem zril, saperet perfecto signiferumque nam ei.</a:t>
            </a:r>
            <a:endParaRPr kumimoji="1" lang="ja-JP" altLang="en-US" dirty="0"/>
          </a:p>
        </p:txBody>
      </p:sp>
      <p:pic>
        <p:nvPicPr>
          <p:cNvPr id="20" name="19 Imagen"/>
          <p:cNvPicPr/>
          <p:nvPr/>
        </p:nvPicPr>
        <p:blipFill>
          <a:blip r:embed="rId2">
            <a:extLst>
              <a:ext uri="{28A0092B-C50C-407E-A947-70E740481C1C}">
                <a14:useLocalDpi xmlns:a14="http://schemas.microsoft.com/office/drawing/2010/main" val="0"/>
              </a:ext>
            </a:extLst>
          </a:blip>
          <a:srcRect/>
          <a:stretch>
            <a:fillRect/>
          </a:stretch>
        </p:blipFill>
        <p:spPr bwMode="auto">
          <a:xfrm>
            <a:off x="4799119" y="117485"/>
            <a:ext cx="3943856" cy="2446322"/>
          </a:xfrm>
          <a:prstGeom prst="rect">
            <a:avLst/>
          </a:prstGeom>
          <a:noFill/>
          <a:ln>
            <a:solidFill>
              <a:schemeClr val="tx2"/>
            </a:solidFill>
          </a:ln>
        </p:spPr>
      </p:pic>
      <p:sp>
        <p:nvSpPr>
          <p:cNvPr id="22" name="角丸四角形 19"/>
          <p:cNvSpPr/>
          <p:nvPr/>
        </p:nvSpPr>
        <p:spPr>
          <a:xfrm>
            <a:off x="6087285" y="2726432"/>
            <a:ext cx="2744225" cy="489230"/>
          </a:xfrm>
          <a:prstGeom prst="roundRect">
            <a:avLst>
              <a:gd name="adj" fmla="val 50000"/>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2000" b="1" dirty="0" smtClean="0">
                <a:solidFill>
                  <a:schemeClr val="bg1"/>
                </a:solidFill>
                <a:latin typeface="Garamond" panose="02020404030301010803" pitchFamily="18" charset="0"/>
              </a:rPr>
              <a:t>MASCULINO</a:t>
            </a:r>
            <a:endParaRPr kumimoji="1" lang="ja-JP" altLang="en-US" sz="2000" b="1" dirty="0">
              <a:solidFill>
                <a:schemeClr val="bg1"/>
              </a:solidFill>
              <a:latin typeface="Garamond" panose="02020404030301010803" pitchFamily="18" charset="0"/>
            </a:endParaRPr>
          </a:p>
        </p:txBody>
      </p:sp>
      <p:sp>
        <p:nvSpPr>
          <p:cNvPr id="27" name="テキスト ボックス 212"/>
          <p:cNvSpPr txBox="1"/>
          <p:nvPr/>
        </p:nvSpPr>
        <p:spPr>
          <a:xfrm>
            <a:off x="10263749" y="2582416"/>
            <a:ext cx="1460656" cy="584775"/>
          </a:xfrm>
          <a:prstGeom prst="rect">
            <a:avLst/>
          </a:prstGeom>
          <a:noFill/>
        </p:spPr>
        <p:txBody>
          <a:bodyPr wrap="none" rtlCol="0" anchor="ctr">
            <a:spAutoFit/>
          </a:bodyPr>
          <a:lstStyle/>
          <a:p>
            <a:r>
              <a:rPr kumimoji="1" lang="en-US" altLang="ja-JP" sz="3200" dirty="0">
                <a:solidFill>
                  <a:schemeClr val="accent1">
                    <a:lumMod val="60000"/>
                    <a:lumOff val="40000"/>
                  </a:schemeClr>
                </a:solidFill>
              </a:rPr>
              <a:t>30,1% </a:t>
            </a:r>
            <a:endParaRPr kumimoji="1" lang="ja-JP" altLang="en-US" sz="3200" dirty="0">
              <a:solidFill>
                <a:schemeClr val="accent1">
                  <a:lumMod val="60000"/>
                  <a:lumOff val="40000"/>
                </a:schemeClr>
              </a:solidFill>
            </a:endParaRPr>
          </a:p>
        </p:txBody>
      </p:sp>
      <p:grpSp>
        <p:nvGrpSpPr>
          <p:cNvPr id="29" name="グループ化 220"/>
          <p:cNvGrpSpPr/>
          <p:nvPr/>
        </p:nvGrpSpPr>
        <p:grpSpPr>
          <a:xfrm>
            <a:off x="8781104" y="2641618"/>
            <a:ext cx="1221872" cy="489270"/>
            <a:chOff x="7693085" y="2781944"/>
            <a:chExt cx="1478465" cy="651219"/>
          </a:xfrm>
        </p:grpSpPr>
        <p:pic>
          <p:nvPicPr>
            <p:cNvPr id="30" name="図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3085" y="2781944"/>
              <a:ext cx="963653" cy="651219"/>
            </a:xfrm>
            <a:prstGeom prst="rect">
              <a:avLst/>
            </a:prstGeom>
          </p:spPr>
        </p:pic>
        <p:pic>
          <p:nvPicPr>
            <p:cNvPr id="31" name="図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7897" y="2781944"/>
              <a:ext cx="963653" cy="651219"/>
            </a:xfrm>
            <a:prstGeom prst="rect">
              <a:avLst/>
            </a:prstGeom>
          </p:spPr>
        </p:pic>
      </p:grpSp>
      <p:sp>
        <p:nvSpPr>
          <p:cNvPr id="39" name="角丸四角形 18"/>
          <p:cNvSpPr/>
          <p:nvPr/>
        </p:nvSpPr>
        <p:spPr>
          <a:xfrm>
            <a:off x="6087284" y="3322048"/>
            <a:ext cx="2744226" cy="444755"/>
          </a:xfrm>
          <a:prstGeom prst="roundRect">
            <a:avLst>
              <a:gd name="adj" fmla="val 50000"/>
            </a:avLst>
          </a:prstGeom>
          <a:solidFill>
            <a:srgbClr val="FF7C8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2000" b="1" dirty="0" smtClean="0">
                <a:solidFill>
                  <a:schemeClr val="bg1"/>
                </a:solidFill>
                <a:latin typeface="Garamond" panose="02020404030301010803" pitchFamily="18" charset="0"/>
              </a:rPr>
              <a:t>FEMENINO</a:t>
            </a:r>
            <a:endParaRPr kumimoji="1" lang="ja-JP" altLang="en-US" sz="2000" dirty="0">
              <a:solidFill>
                <a:schemeClr val="bg1"/>
              </a:solidFill>
              <a:latin typeface="Route 159 Light" pitchFamily="50" charset="0"/>
            </a:endParaRPr>
          </a:p>
        </p:txBody>
      </p:sp>
      <p:grpSp>
        <p:nvGrpSpPr>
          <p:cNvPr id="40" name="グループ化 161"/>
          <p:cNvGrpSpPr/>
          <p:nvPr/>
        </p:nvGrpSpPr>
        <p:grpSpPr>
          <a:xfrm>
            <a:off x="8759502" y="3284984"/>
            <a:ext cx="2072798" cy="444790"/>
            <a:chOff x="8707548" y="4986852"/>
            <a:chExt cx="3111594" cy="807917"/>
          </a:xfrm>
        </p:grpSpPr>
        <p:pic>
          <p:nvPicPr>
            <p:cNvPr id="41" name="図 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7548" y="4986852"/>
              <a:ext cx="1195530" cy="807917"/>
            </a:xfrm>
            <a:prstGeom prst="rect">
              <a:avLst/>
            </a:prstGeom>
          </p:spPr>
        </p:pic>
        <p:pic>
          <p:nvPicPr>
            <p:cNvPr id="42" name="図 9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6236" y="4986852"/>
              <a:ext cx="1195530" cy="807917"/>
            </a:xfrm>
            <a:prstGeom prst="rect">
              <a:avLst/>
            </a:prstGeom>
          </p:spPr>
        </p:pic>
        <p:pic>
          <p:nvPicPr>
            <p:cNvPr id="43" name="図 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4924" y="4986852"/>
              <a:ext cx="1195530" cy="807917"/>
            </a:xfrm>
            <a:prstGeom prst="rect">
              <a:avLst/>
            </a:prstGeom>
          </p:spPr>
        </p:pic>
        <p:pic>
          <p:nvPicPr>
            <p:cNvPr id="44" name="図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3612" y="4986852"/>
              <a:ext cx="1195530" cy="807917"/>
            </a:xfrm>
            <a:prstGeom prst="rect">
              <a:avLst/>
            </a:prstGeom>
          </p:spPr>
        </p:pic>
      </p:grpSp>
      <p:sp>
        <p:nvSpPr>
          <p:cNvPr id="45" name="テキスト ボックス 214"/>
          <p:cNvSpPr txBox="1"/>
          <p:nvPr/>
        </p:nvSpPr>
        <p:spPr>
          <a:xfrm>
            <a:off x="10775726" y="3265820"/>
            <a:ext cx="1204176" cy="523220"/>
          </a:xfrm>
          <a:prstGeom prst="rect">
            <a:avLst/>
          </a:prstGeom>
          <a:noFill/>
        </p:spPr>
        <p:txBody>
          <a:bodyPr wrap="none" rtlCol="0" anchor="ctr">
            <a:spAutoFit/>
          </a:bodyPr>
          <a:lstStyle/>
          <a:p>
            <a:r>
              <a:rPr kumimoji="1" lang="en-US" altLang="ja-JP" sz="2800" dirty="0">
                <a:solidFill>
                  <a:srgbClr val="FF7C80"/>
                </a:solidFill>
              </a:rPr>
              <a:t>69,9</a:t>
            </a:r>
            <a:r>
              <a:rPr kumimoji="1" lang="en-US" altLang="ja-JP" sz="2800" dirty="0" smtClean="0">
                <a:solidFill>
                  <a:srgbClr val="FF7C80"/>
                </a:solidFill>
              </a:rPr>
              <a:t>%</a:t>
            </a:r>
            <a:endParaRPr kumimoji="1" lang="ja-JP" altLang="en-US" sz="4000" dirty="0">
              <a:solidFill>
                <a:srgbClr val="FF7C80"/>
              </a:solidFill>
            </a:endParaRPr>
          </a:p>
        </p:txBody>
      </p:sp>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4254" r="989" b="-4524"/>
          <a:stretch/>
        </p:blipFill>
        <p:spPr bwMode="auto">
          <a:xfrm>
            <a:off x="2727950" y="4725144"/>
            <a:ext cx="4447376" cy="1508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45 Imagen"/>
          <p:cNvPicPr/>
          <p:nvPr/>
        </p:nvPicPr>
        <p:blipFill>
          <a:blip r:embed="rId6">
            <a:extLst>
              <a:ext uri="{28A0092B-C50C-407E-A947-70E740481C1C}">
                <a14:useLocalDpi xmlns:a14="http://schemas.microsoft.com/office/drawing/2010/main" val="0"/>
              </a:ext>
            </a:extLst>
          </a:blip>
          <a:srcRect/>
          <a:stretch>
            <a:fillRect/>
          </a:stretch>
        </p:blipFill>
        <p:spPr bwMode="auto">
          <a:xfrm>
            <a:off x="7178203" y="3873189"/>
            <a:ext cx="3165475" cy="2051685"/>
          </a:xfrm>
          <a:prstGeom prst="rect">
            <a:avLst/>
          </a:prstGeom>
          <a:noFill/>
          <a:ln>
            <a:solidFill>
              <a:schemeClr val="tx2"/>
            </a:solidFill>
          </a:ln>
        </p:spPr>
      </p:pic>
      <p:sp>
        <p:nvSpPr>
          <p:cNvPr id="24" name="CuadroTexto 23"/>
          <p:cNvSpPr txBox="1"/>
          <p:nvPr/>
        </p:nvSpPr>
        <p:spPr>
          <a:xfrm>
            <a:off x="275834" y="718162"/>
            <a:ext cx="770169" cy="562630"/>
          </a:xfrm>
          <a:prstGeom prst="flowChartTerminator">
            <a:avLst/>
          </a:prstGeom>
          <a:solidFill>
            <a:srgbClr val="92D050"/>
          </a:solidFill>
          <a:ln>
            <a:solidFill>
              <a:srgbClr val="92D050"/>
            </a:solidFill>
          </a:ln>
        </p:spPr>
        <p:txBody>
          <a:bodyPr wrap="square" rtlCol="0">
            <a:spAutoFit/>
          </a:bodyPr>
          <a:lstStyle/>
          <a:p>
            <a:endParaRPr lang="es-EC" sz="2000" b="1" dirty="0">
              <a:solidFill>
                <a:schemeClr val="bg2">
                  <a:lumMod val="10000"/>
                </a:schemeClr>
              </a:solidFill>
              <a:latin typeface="Garamond" panose="02020404030301010803" pitchFamily="18" charset="0"/>
            </a:endParaRPr>
          </a:p>
        </p:txBody>
      </p:sp>
      <p:sp>
        <p:nvSpPr>
          <p:cNvPr id="25" name="CuadroTexto 24"/>
          <p:cNvSpPr txBox="1"/>
          <p:nvPr/>
        </p:nvSpPr>
        <p:spPr>
          <a:xfrm>
            <a:off x="766614" y="778140"/>
            <a:ext cx="2973245" cy="476726"/>
          </a:xfrm>
          <a:prstGeom prst="flowChartAlternateProcess">
            <a:avLst/>
          </a:prstGeom>
          <a:solidFill>
            <a:schemeClr val="tx2"/>
          </a:solidFill>
        </p:spPr>
        <p:txBody>
          <a:bodyPr wrap="square" rtlCol="0">
            <a:spAutoFit/>
          </a:bodyPr>
          <a:lstStyle/>
          <a:p>
            <a:r>
              <a:rPr lang="es-EC" sz="2200" b="1" dirty="0" smtClean="0">
                <a:solidFill>
                  <a:schemeClr val="bg1"/>
                </a:solidFill>
                <a:latin typeface="Garamond" panose="02020404030301010803" pitchFamily="18" charset="0"/>
              </a:rPr>
              <a:t>RESULTADOS</a:t>
            </a:r>
            <a:endParaRPr lang="es-EC" sz="22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005724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a:picLocks noChangeAspect="1"/>
          </p:cNvPicPr>
          <p:nvPr/>
        </p:nvPicPr>
        <p:blipFill>
          <a:blip r:embed="rId2"/>
          <a:stretch>
            <a:fillRect/>
          </a:stretch>
        </p:blipFill>
        <p:spPr>
          <a:xfrm>
            <a:off x="3609512" y="5249249"/>
            <a:ext cx="5016868" cy="744673"/>
          </a:xfrm>
          <a:prstGeom prst="rect">
            <a:avLst/>
          </a:prstGeom>
        </p:spPr>
      </p:pic>
      <p:pic>
        <p:nvPicPr>
          <p:cNvPr id="2" name="Imagen 1"/>
          <p:cNvPicPr>
            <a:picLocks noChangeAspect="1"/>
          </p:cNvPicPr>
          <p:nvPr/>
        </p:nvPicPr>
        <p:blipFill>
          <a:blip r:embed="rId2"/>
          <a:stretch>
            <a:fillRect/>
          </a:stretch>
        </p:blipFill>
        <p:spPr>
          <a:xfrm>
            <a:off x="3457112" y="5096849"/>
            <a:ext cx="5016868" cy="744673"/>
          </a:xfrm>
          <a:prstGeom prst="rect">
            <a:avLst/>
          </a:prstGeom>
        </p:spPr>
      </p:pic>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23</a:t>
            </a:fld>
            <a:endParaRPr lang="ja-JP" altLang="en-US"/>
          </a:p>
        </p:txBody>
      </p:sp>
      <p:sp>
        <p:nvSpPr>
          <p:cNvPr id="12" name="テキスト プレースホルダー 11"/>
          <p:cNvSpPr>
            <a:spLocks noGrp="1"/>
          </p:cNvSpPr>
          <p:nvPr>
            <p:ph type="body" sz="quarter" idx="21"/>
          </p:nvPr>
        </p:nvSpPr>
        <p:spPr/>
        <p:txBody>
          <a:bodyPr/>
          <a:lstStyle/>
          <a:p>
            <a:pPr algn="ctr"/>
            <a:r>
              <a:rPr lang="en-US" altLang="ja-JP" b="1" dirty="0" smtClean="0">
                <a:solidFill>
                  <a:schemeClr val="bg2">
                    <a:lumMod val="10000"/>
                  </a:schemeClr>
                </a:solidFill>
                <a:latin typeface="Garamond" panose="02020404030301010803" pitchFamily="18" charset="0"/>
              </a:rPr>
              <a:t>TIPO DE CONTRATO </a:t>
            </a:r>
            <a:endParaRPr lang="en-US" altLang="ja-JP" b="1" dirty="0">
              <a:solidFill>
                <a:schemeClr val="bg2">
                  <a:lumMod val="10000"/>
                </a:schemeClr>
              </a:solidFill>
              <a:latin typeface="Garamond" panose="02020404030301010803" pitchFamily="18" charset="0"/>
            </a:endParaRPr>
          </a:p>
        </p:txBody>
      </p:sp>
      <p:sp>
        <p:nvSpPr>
          <p:cNvPr id="13" name="テキスト プレースホルダー 12"/>
          <p:cNvSpPr>
            <a:spLocks noGrp="1"/>
          </p:cNvSpPr>
          <p:nvPr>
            <p:ph type="body" sz="quarter" idx="22"/>
          </p:nvPr>
        </p:nvSpPr>
        <p:spPr>
          <a:xfrm>
            <a:off x="2695142" y="4149080"/>
            <a:ext cx="4351856" cy="480053"/>
          </a:xfrm>
        </p:spPr>
        <p:txBody>
          <a:bodyPr/>
          <a:lstStyle/>
          <a:p>
            <a:pPr algn="ctr"/>
            <a:r>
              <a:rPr lang="en-US" altLang="ja-JP" b="1" dirty="0" smtClean="0">
                <a:solidFill>
                  <a:schemeClr val="bg2">
                    <a:lumMod val="10000"/>
                  </a:schemeClr>
                </a:solidFill>
                <a:latin typeface="Garamond" panose="02020404030301010803" pitchFamily="18" charset="0"/>
              </a:rPr>
              <a:t>DISCAPACIDAD</a:t>
            </a:r>
            <a:endParaRPr lang="en-US" altLang="ja-JP" b="1" dirty="0">
              <a:solidFill>
                <a:schemeClr val="bg2">
                  <a:lumMod val="10000"/>
                </a:schemeClr>
              </a:solidFill>
              <a:latin typeface="Garamond" panose="02020404030301010803" pitchFamily="18" charset="0"/>
            </a:endParaRPr>
          </a:p>
        </p:txBody>
      </p:sp>
      <p:pic>
        <p:nvPicPr>
          <p:cNvPr id="25" name="24 Imagen"/>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727054" y="626097"/>
            <a:ext cx="3600400" cy="2322259"/>
          </a:xfrm>
          <a:prstGeom prst="rect">
            <a:avLst/>
          </a:prstGeom>
          <a:noFill/>
          <a:ln>
            <a:solidFill>
              <a:schemeClr val="tx2"/>
            </a:solidFill>
          </a:ln>
        </p:spPr>
      </p:pic>
      <p:pic>
        <p:nvPicPr>
          <p:cNvPr id="28" name="27 Imagen" descr="https://scontent.fuio13-1.fna.fbcdn.net/v/t1.15752-9/51633404_2286084418298624_6272846370562899968_n.png?_nc_cat=106&amp;_nc_ht=scontent.fuio13-1.fna&amp;oh=8186da67323dd04d3324f961bfa0701f&amp;oe=5CFBA2C6"/>
          <p:cNvPicPr/>
          <p:nvPr/>
        </p:nvPicPr>
        <p:blipFill>
          <a:blip r:embed="rId5">
            <a:extLst>
              <a:ext uri="{28A0092B-C50C-407E-A947-70E740481C1C}">
                <a14:useLocalDpi xmlns:a14="http://schemas.microsoft.com/office/drawing/2010/main" val="0"/>
              </a:ext>
            </a:extLst>
          </a:blip>
          <a:srcRect/>
          <a:stretch>
            <a:fillRect/>
          </a:stretch>
        </p:blipFill>
        <p:spPr bwMode="auto">
          <a:xfrm>
            <a:off x="7142143" y="3073907"/>
            <a:ext cx="2853987" cy="2520280"/>
          </a:xfrm>
          <a:prstGeom prst="rect">
            <a:avLst/>
          </a:prstGeom>
          <a:noFill/>
          <a:ln>
            <a:noFill/>
          </a:ln>
        </p:spPr>
      </p:pic>
      <p:sp>
        <p:nvSpPr>
          <p:cNvPr id="32" name="Google Shape;536;p39"/>
          <p:cNvSpPr/>
          <p:nvPr/>
        </p:nvSpPr>
        <p:spPr>
          <a:xfrm>
            <a:off x="9632208" y="4797152"/>
            <a:ext cx="792088" cy="792088"/>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16A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74;p39"/>
          <p:cNvGrpSpPr/>
          <p:nvPr/>
        </p:nvGrpSpPr>
        <p:grpSpPr>
          <a:xfrm>
            <a:off x="10426118" y="3717031"/>
            <a:ext cx="709647" cy="871711"/>
            <a:chOff x="1246775" y="910975"/>
            <a:chExt cx="439650" cy="523900"/>
          </a:xfrm>
        </p:grpSpPr>
        <p:sp>
          <p:nvSpPr>
            <p:cNvPr id="34" name="Google Shape;375;p39"/>
            <p:cNvSpPr/>
            <p:nvPr/>
          </p:nvSpPr>
          <p:spPr>
            <a:xfrm>
              <a:off x="1246775" y="970800"/>
              <a:ext cx="378575" cy="464075"/>
            </a:xfrm>
            <a:custGeom>
              <a:avLst/>
              <a:gdLst/>
              <a:ahLst/>
              <a:cxnLst/>
              <a:rect l="l" t="t" r="r" b="b"/>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76;p39"/>
            <p:cNvSpPr/>
            <p:nvPr/>
          </p:nvSpPr>
          <p:spPr>
            <a:xfrm>
              <a:off x="1307825" y="910975"/>
              <a:ext cx="378600" cy="464050"/>
            </a:xfrm>
            <a:custGeom>
              <a:avLst/>
              <a:gdLst/>
              <a:ahLst/>
              <a:cxnLst/>
              <a:rect l="l" t="t" r="r" b="b"/>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77;p39"/>
            <p:cNvSpPr/>
            <p:nvPr/>
          </p:nvSpPr>
          <p:spPr>
            <a:xfrm>
              <a:off x="1602125" y="910975"/>
              <a:ext cx="84300" cy="84275"/>
            </a:xfrm>
            <a:custGeom>
              <a:avLst/>
              <a:gdLst/>
              <a:ahLst/>
              <a:cxnLst/>
              <a:rect l="l" t="t" r="r" b="b"/>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407;p39"/>
          <p:cNvGrpSpPr/>
          <p:nvPr/>
        </p:nvGrpSpPr>
        <p:grpSpPr>
          <a:xfrm>
            <a:off x="11109411" y="3438766"/>
            <a:ext cx="287170" cy="278265"/>
            <a:chOff x="2594325" y="1627175"/>
            <a:chExt cx="440850" cy="440850"/>
          </a:xfrm>
          <a:solidFill>
            <a:srgbClr val="16A085"/>
          </a:solidFill>
        </p:grpSpPr>
        <p:sp>
          <p:nvSpPr>
            <p:cNvPr id="38" name="Google Shape;408;p39"/>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09;p39"/>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10;p39"/>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 name="Imagen 18"/>
          <p:cNvPicPr>
            <a:picLocks noChangeAspect="1"/>
          </p:cNvPicPr>
          <p:nvPr/>
        </p:nvPicPr>
        <p:blipFill>
          <a:blip r:embed="rId2"/>
          <a:stretch>
            <a:fillRect/>
          </a:stretch>
        </p:blipFill>
        <p:spPr>
          <a:xfrm>
            <a:off x="1774726" y="651664"/>
            <a:ext cx="2592288" cy="744673"/>
          </a:xfrm>
          <a:prstGeom prst="rect">
            <a:avLst/>
          </a:prstGeom>
        </p:spPr>
      </p:pic>
    </p:spTree>
    <p:extLst>
      <p:ext uri="{BB962C8B-B14F-4D97-AF65-F5344CB8AC3E}">
        <p14:creationId xmlns:p14="http://schemas.microsoft.com/office/powerpoint/2010/main" val="1051488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42 Imagen"/>
          <p:cNvPicPr/>
          <p:nvPr/>
        </p:nvPicPr>
        <p:blipFill rotWithShape="1">
          <a:blip r:embed="rId3">
            <a:extLst>
              <a:ext uri="{28A0092B-C50C-407E-A947-70E740481C1C}">
                <a14:useLocalDpi xmlns:a14="http://schemas.microsoft.com/office/drawing/2010/main" val="0"/>
              </a:ext>
            </a:extLst>
          </a:blip>
          <a:srcRect b="4229"/>
          <a:stretch/>
        </p:blipFill>
        <p:spPr>
          <a:xfrm>
            <a:off x="4589331" y="3924279"/>
            <a:ext cx="3066415" cy="2241025"/>
          </a:xfrm>
          <a:prstGeom prst="rect">
            <a:avLst/>
          </a:prstGeom>
          <a:ln>
            <a:noFill/>
          </a:ln>
        </p:spPr>
      </p:pic>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24</a:t>
            </a:fld>
            <a:endParaRPr lang="ja-JP" altLang="en-US"/>
          </a:p>
        </p:txBody>
      </p:sp>
      <p:grpSp>
        <p:nvGrpSpPr>
          <p:cNvPr id="39" name="グループ化 38"/>
          <p:cNvGrpSpPr/>
          <p:nvPr/>
        </p:nvGrpSpPr>
        <p:grpSpPr>
          <a:xfrm>
            <a:off x="2681720" y="3129602"/>
            <a:ext cx="749190" cy="3728398"/>
            <a:chOff x="3903680" y="4694403"/>
            <a:chExt cx="1123834" cy="5592597"/>
          </a:xfrm>
          <a:solidFill>
            <a:srgbClr val="92D050"/>
          </a:solidFill>
        </p:grpSpPr>
        <p:grpSp>
          <p:nvGrpSpPr>
            <p:cNvPr id="16" name="グループ化 15"/>
            <p:cNvGrpSpPr/>
            <p:nvPr/>
          </p:nvGrpSpPr>
          <p:grpSpPr>
            <a:xfrm>
              <a:off x="3913118" y="5036024"/>
              <a:ext cx="1112405" cy="5250976"/>
              <a:chOff x="3889613" y="4544704"/>
              <a:chExt cx="1112405" cy="5742296"/>
            </a:xfrm>
            <a:grpFill/>
          </p:grpSpPr>
          <p:sp>
            <p:nvSpPr>
              <p:cNvPr id="8" name="正方形/長方形 7"/>
              <p:cNvSpPr/>
              <p:nvPr/>
            </p:nvSpPr>
            <p:spPr>
              <a:xfrm>
                <a:off x="4326341" y="4544704"/>
                <a:ext cx="675677"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 name="正方形/長方形 5"/>
              <p:cNvSpPr/>
              <p:nvPr/>
            </p:nvSpPr>
            <p:spPr>
              <a:xfrm>
                <a:off x="3889613" y="4544704"/>
                <a:ext cx="436728"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12" name="直角三角形 11"/>
            <p:cNvSpPr/>
            <p:nvPr/>
          </p:nvSpPr>
          <p:spPr>
            <a:xfrm rot="10800000">
              <a:off x="3903680" y="4694403"/>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40" name="グループ化 39"/>
          <p:cNvGrpSpPr/>
          <p:nvPr/>
        </p:nvGrpSpPr>
        <p:grpSpPr>
          <a:xfrm>
            <a:off x="1514610" y="2164591"/>
            <a:ext cx="749190" cy="4693409"/>
            <a:chOff x="2272014" y="3246886"/>
            <a:chExt cx="1123834" cy="7040114"/>
          </a:xfrm>
          <a:solidFill>
            <a:srgbClr val="F2B800"/>
          </a:solidFill>
        </p:grpSpPr>
        <p:grpSp>
          <p:nvGrpSpPr>
            <p:cNvPr id="21" name="グループ化 20"/>
            <p:cNvGrpSpPr/>
            <p:nvPr/>
          </p:nvGrpSpPr>
          <p:grpSpPr>
            <a:xfrm>
              <a:off x="2281452" y="3588507"/>
              <a:ext cx="1112405" cy="6698493"/>
              <a:chOff x="3889613" y="4544704"/>
              <a:chExt cx="1112405" cy="5742296"/>
            </a:xfrm>
            <a:grpFill/>
          </p:grpSpPr>
          <p:sp>
            <p:nvSpPr>
              <p:cNvPr id="22" name="正方形/長方形 21"/>
              <p:cNvSpPr/>
              <p:nvPr/>
            </p:nvSpPr>
            <p:spPr>
              <a:xfrm>
                <a:off x="4326341" y="4544704"/>
                <a:ext cx="675677"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正方形/長方形 22"/>
              <p:cNvSpPr/>
              <p:nvPr/>
            </p:nvSpPr>
            <p:spPr>
              <a:xfrm>
                <a:off x="3889613" y="4544704"/>
                <a:ext cx="436728"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4" name="直角三角形 11"/>
            <p:cNvSpPr/>
            <p:nvPr/>
          </p:nvSpPr>
          <p:spPr>
            <a:xfrm rot="10800000">
              <a:off x="2272014" y="3246886"/>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7" name="グループ化 36"/>
          <p:cNvGrpSpPr/>
          <p:nvPr/>
        </p:nvGrpSpPr>
        <p:grpSpPr>
          <a:xfrm>
            <a:off x="3833848" y="4716154"/>
            <a:ext cx="749190" cy="2141846"/>
            <a:chOff x="7167011" y="7074231"/>
            <a:chExt cx="1123834" cy="3212769"/>
          </a:xfrm>
          <a:solidFill>
            <a:srgbClr val="F2B800"/>
          </a:solidFill>
        </p:grpSpPr>
        <p:grpSp>
          <p:nvGrpSpPr>
            <p:cNvPr id="29" name="グループ化 28"/>
            <p:cNvGrpSpPr/>
            <p:nvPr/>
          </p:nvGrpSpPr>
          <p:grpSpPr>
            <a:xfrm>
              <a:off x="7176449" y="7415852"/>
              <a:ext cx="1112405" cy="2871148"/>
              <a:chOff x="3889613" y="4544704"/>
              <a:chExt cx="1112405" cy="5742296"/>
            </a:xfrm>
            <a:grpFill/>
          </p:grpSpPr>
          <p:sp>
            <p:nvSpPr>
              <p:cNvPr id="31" name="正方形/長方形 30"/>
              <p:cNvSpPr/>
              <p:nvPr/>
            </p:nvSpPr>
            <p:spPr>
              <a:xfrm>
                <a:off x="4326341" y="4544704"/>
                <a:ext cx="675677"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2" name="正方形/長方形 31"/>
              <p:cNvSpPr/>
              <p:nvPr/>
            </p:nvSpPr>
            <p:spPr>
              <a:xfrm>
                <a:off x="3889613" y="4544704"/>
                <a:ext cx="436728"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0" name="直角三角形 11"/>
            <p:cNvSpPr/>
            <p:nvPr/>
          </p:nvSpPr>
          <p:spPr>
            <a:xfrm rot="10800000">
              <a:off x="7167011" y="7074231"/>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3" name="テキスト ボックス 32"/>
          <p:cNvSpPr txBox="1"/>
          <p:nvPr/>
        </p:nvSpPr>
        <p:spPr>
          <a:xfrm>
            <a:off x="1192868" y="1715760"/>
            <a:ext cx="1392677"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P5 .- </a:t>
            </a:r>
            <a:r>
              <a:rPr kumimoji="1" lang="es-EC" altLang="ja-JP" i="1" dirty="0" smtClean="0">
                <a:solidFill>
                  <a:schemeClr val="accent5">
                    <a:lumMod val="50000"/>
                  </a:schemeClr>
                </a:solidFill>
              </a:rPr>
              <a:t>65,2 %</a:t>
            </a:r>
            <a:endParaRPr kumimoji="1" lang="ja-JP" altLang="en-US" i="1" dirty="0">
              <a:solidFill>
                <a:schemeClr val="accent5">
                  <a:lumMod val="50000"/>
                </a:schemeClr>
              </a:solidFill>
            </a:endParaRPr>
          </a:p>
        </p:txBody>
      </p:sp>
      <p:sp>
        <p:nvSpPr>
          <p:cNvPr id="34" name="テキスト ボックス 33"/>
          <p:cNvSpPr txBox="1"/>
          <p:nvPr/>
        </p:nvSpPr>
        <p:spPr>
          <a:xfrm>
            <a:off x="2462392" y="2671388"/>
            <a:ext cx="1328558"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P6 </a:t>
            </a:r>
            <a:r>
              <a:rPr kumimoji="1" lang="es-EC" altLang="ja-JP" b="1" i="1" dirty="0">
                <a:solidFill>
                  <a:schemeClr val="accent5">
                    <a:lumMod val="50000"/>
                  </a:schemeClr>
                </a:solidFill>
              </a:rPr>
              <a:t>.- </a:t>
            </a:r>
            <a:r>
              <a:rPr kumimoji="1" lang="en-US" altLang="ja-JP" i="1" dirty="0" smtClean="0">
                <a:solidFill>
                  <a:schemeClr val="accent2">
                    <a:lumMod val="50000"/>
                  </a:schemeClr>
                </a:solidFill>
              </a:rPr>
              <a:t>59,6%</a:t>
            </a:r>
            <a:endParaRPr kumimoji="1" lang="ja-JP" altLang="en-US" i="1" dirty="0">
              <a:solidFill>
                <a:schemeClr val="accent2">
                  <a:lumMod val="50000"/>
                </a:schemeClr>
              </a:solidFill>
            </a:endParaRPr>
          </a:p>
        </p:txBody>
      </p:sp>
      <p:sp>
        <p:nvSpPr>
          <p:cNvPr id="36" name="テキスト ボックス 35"/>
          <p:cNvSpPr txBox="1"/>
          <p:nvPr/>
        </p:nvSpPr>
        <p:spPr>
          <a:xfrm>
            <a:off x="3587241" y="4386596"/>
            <a:ext cx="1392678"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P7 </a:t>
            </a:r>
            <a:r>
              <a:rPr kumimoji="1" lang="es-EC" altLang="ja-JP" b="1" i="1" dirty="0">
                <a:solidFill>
                  <a:schemeClr val="accent5">
                    <a:lumMod val="50000"/>
                  </a:schemeClr>
                </a:solidFill>
              </a:rPr>
              <a:t>.- </a:t>
            </a:r>
            <a:r>
              <a:rPr kumimoji="1" lang="es-EC" altLang="ja-JP" i="1" dirty="0" smtClean="0">
                <a:solidFill>
                  <a:schemeClr val="accent1">
                    <a:lumMod val="50000"/>
                  </a:schemeClr>
                </a:solidFill>
              </a:rPr>
              <a:t>86,7% </a:t>
            </a:r>
            <a:endParaRPr kumimoji="1" lang="ja-JP" altLang="en-US" i="1" dirty="0">
              <a:solidFill>
                <a:schemeClr val="accent1">
                  <a:lumMod val="50000"/>
                </a:schemeClr>
              </a:solidFill>
            </a:endParaRPr>
          </a:p>
        </p:txBody>
      </p:sp>
      <p:cxnSp>
        <p:nvCxnSpPr>
          <p:cNvPr id="54" name="カギ線コネクタ 53"/>
          <p:cNvCxnSpPr/>
          <p:nvPr/>
        </p:nvCxnSpPr>
        <p:spPr>
          <a:xfrm flipV="1">
            <a:off x="2760107" y="1294442"/>
            <a:ext cx="3839155" cy="590592"/>
          </a:xfrm>
          <a:prstGeom prst="bentConnector3">
            <a:avLst/>
          </a:prstGeom>
          <a:ln w="28575">
            <a:solidFill>
              <a:schemeClr val="accent5"/>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5" name="カギ線コネクタ 54"/>
          <p:cNvCxnSpPr/>
          <p:nvPr/>
        </p:nvCxnSpPr>
        <p:spPr>
          <a:xfrm flipV="1">
            <a:off x="3846781" y="2590162"/>
            <a:ext cx="3328545" cy="224850"/>
          </a:xfrm>
          <a:prstGeom prst="bentConnector3">
            <a:avLst/>
          </a:prstGeom>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2" name="カギ線コネクタ 61"/>
          <p:cNvCxnSpPr>
            <a:stCxn id="36" idx="3"/>
          </p:cNvCxnSpPr>
          <p:nvPr/>
        </p:nvCxnSpPr>
        <p:spPr>
          <a:xfrm>
            <a:off x="4979919" y="4555870"/>
            <a:ext cx="434628" cy="538397"/>
          </a:xfrm>
          <a:prstGeom prst="bentConnector2">
            <a:avLst/>
          </a:prstGeom>
          <a:ln w="28575">
            <a:solidFill>
              <a:srgbClr val="FFC000"/>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pic>
        <p:nvPicPr>
          <p:cNvPr id="41" name="40 Imagen"/>
          <p:cNvPicPr/>
          <p:nvPr/>
        </p:nvPicPr>
        <p:blipFill rotWithShape="1">
          <a:blip r:embed="rId4">
            <a:extLst>
              <a:ext uri="{28A0092B-C50C-407E-A947-70E740481C1C}">
                <a14:useLocalDpi xmlns:a14="http://schemas.microsoft.com/office/drawing/2010/main" val="0"/>
              </a:ext>
            </a:extLst>
          </a:blip>
          <a:srcRect t="-1" b="556"/>
          <a:stretch/>
        </p:blipFill>
        <p:spPr bwMode="auto">
          <a:xfrm>
            <a:off x="6729387" y="80913"/>
            <a:ext cx="3470275" cy="2339975"/>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42" name="41 Imagen"/>
          <p:cNvPicPr/>
          <p:nvPr/>
        </p:nvPicPr>
        <p:blipFill>
          <a:blip r:embed="rId5">
            <a:extLst>
              <a:ext uri="{28A0092B-C50C-407E-A947-70E740481C1C}">
                <a14:useLocalDpi xmlns:a14="http://schemas.microsoft.com/office/drawing/2010/main" val="0"/>
              </a:ext>
            </a:extLst>
          </a:blip>
          <a:srcRect/>
          <a:stretch>
            <a:fillRect/>
          </a:stretch>
        </p:blipFill>
        <p:spPr bwMode="auto">
          <a:xfrm>
            <a:off x="7319342" y="1340768"/>
            <a:ext cx="3764599" cy="2593877"/>
          </a:xfrm>
          <a:prstGeom prst="rect">
            <a:avLst/>
          </a:prstGeom>
          <a:noFill/>
          <a:ln>
            <a:solidFill>
              <a:schemeClr val="tx1"/>
            </a:solidFill>
          </a:ln>
        </p:spPr>
      </p:pic>
      <p:pic>
        <p:nvPicPr>
          <p:cNvPr id="47" name="46 Imagen"/>
          <p:cNvPicPr/>
          <p:nvPr/>
        </p:nvPicPr>
        <p:blipFill>
          <a:blip r:embed="rId6">
            <a:extLst>
              <a:ext uri="{28A0092B-C50C-407E-A947-70E740481C1C}">
                <a14:useLocalDpi xmlns:a14="http://schemas.microsoft.com/office/drawing/2010/main" val="0"/>
              </a:ext>
            </a:extLst>
          </a:blip>
          <a:srcRect/>
          <a:stretch>
            <a:fillRect/>
          </a:stretch>
        </p:blipFill>
        <p:spPr bwMode="auto">
          <a:xfrm>
            <a:off x="7655746" y="4035571"/>
            <a:ext cx="4320480" cy="2618079"/>
          </a:xfrm>
          <a:prstGeom prst="rect">
            <a:avLst/>
          </a:prstGeom>
          <a:noFill/>
          <a:ln>
            <a:solidFill>
              <a:schemeClr val="tx1"/>
            </a:solidFill>
          </a:ln>
        </p:spPr>
      </p:pic>
      <p:sp>
        <p:nvSpPr>
          <p:cNvPr id="35" name="Rectangle 15">
            <a:extLst>
              <a:ext uri="{FF2B5EF4-FFF2-40B4-BE49-F238E27FC236}">
                <a16:creationId xmlns:a16="http://schemas.microsoft.com/office/drawing/2014/main" xmlns="" id="{D4FF11F8-D34B-45B3-B4BA-4307BFB9EFD8}"/>
              </a:ext>
            </a:extLst>
          </p:cNvPr>
          <p:cNvSpPr>
            <a:spLocks noChangeArrowheads="1"/>
          </p:cNvSpPr>
          <p:nvPr/>
        </p:nvSpPr>
        <p:spPr bwMode="auto">
          <a:xfrm>
            <a:off x="419729" y="612326"/>
            <a:ext cx="4739373" cy="571833"/>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8" name="Freeform 16">
            <a:extLst>
              <a:ext uri="{FF2B5EF4-FFF2-40B4-BE49-F238E27FC236}">
                <a16:creationId xmlns:a16="http://schemas.microsoft.com/office/drawing/2014/main" xmlns="" id="{141062C6-C1C0-44F1-8798-F0815FA1AA9C}"/>
              </a:ext>
            </a:extLst>
          </p:cNvPr>
          <p:cNvSpPr>
            <a:spLocks/>
          </p:cNvSpPr>
          <p:nvPr/>
        </p:nvSpPr>
        <p:spPr bwMode="auto">
          <a:xfrm>
            <a:off x="4796619" y="612327"/>
            <a:ext cx="650515" cy="571832"/>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44" name="TextBox 141">
            <a:extLst>
              <a:ext uri="{FF2B5EF4-FFF2-40B4-BE49-F238E27FC236}">
                <a16:creationId xmlns:a16="http://schemas.microsoft.com/office/drawing/2014/main" xmlns="" id="{D09D5E6C-E1A3-46E7-8E10-A8FB52242E25}"/>
              </a:ext>
            </a:extLst>
          </p:cNvPr>
          <p:cNvSpPr txBox="1"/>
          <p:nvPr/>
        </p:nvSpPr>
        <p:spPr>
          <a:xfrm>
            <a:off x="406574" y="737607"/>
            <a:ext cx="5168813" cy="384721"/>
          </a:xfrm>
          <a:prstGeom prst="rect">
            <a:avLst/>
          </a:prstGeom>
          <a:noFill/>
        </p:spPr>
        <p:txBody>
          <a:bodyPr wrap="square" rtlCol="0">
            <a:spAutoFit/>
          </a:bodyPr>
          <a:lstStyle/>
          <a:p>
            <a:r>
              <a:rPr lang="es-EC" sz="1900" b="1" dirty="0" smtClean="0">
                <a:solidFill>
                  <a:schemeClr val="bg1"/>
                </a:solidFill>
                <a:latin typeface="+mj-lt"/>
                <a:cs typeface="Times New Roman" panose="02020603050405020304" pitchFamily="18" charset="0"/>
              </a:rPr>
              <a:t>ANÁLISIS UNIVARIADO - TRABAJADORES</a:t>
            </a:r>
            <a:endParaRPr lang="en-US" sz="19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969108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25</a:t>
            </a:fld>
            <a:endParaRPr lang="ja-JP" altLang="en-US"/>
          </a:p>
        </p:txBody>
      </p:sp>
      <p:grpSp>
        <p:nvGrpSpPr>
          <p:cNvPr id="39" name="グループ化 38"/>
          <p:cNvGrpSpPr/>
          <p:nvPr/>
        </p:nvGrpSpPr>
        <p:grpSpPr>
          <a:xfrm>
            <a:off x="2602340" y="3129602"/>
            <a:ext cx="749190" cy="3728398"/>
            <a:chOff x="3903680" y="4694403"/>
            <a:chExt cx="1123834" cy="5592597"/>
          </a:xfrm>
          <a:solidFill>
            <a:srgbClr val="92D050"/>
          </a:solidFill>
        </p:grpSpPr>
        <p:grpSp>
          <p:nvGrpSpPr>
            <p:cNvPr id="16" name="グループ化 15"/>
            <p:cNvGrpSpPr/>
            <p:nvPr/>
          </p:nvGrpSpPr>
          <p:grpSpPr>
            <a:xfrm>
              <a:off x="3913118" y="5036024"/>
              <a:ext cx="1112405" cy="5250976"/>
              <a:chOff x="3889613" y="4544704"/>
              <a:chExt cx="1112405" cy="5742296"/>
            </a:xfrm>
            <a:grpFill/>
          </p:grpSpPr>
          <p:sp>
            <p:nvSpPr>
              <p:cNvPr id="8" name="正方形/長方形 7"/>
              <p:cNvSpPr/>
              <p:nvPr/>
            </p:nvSpPr>
            <p:spPr>
              <a:xfrm>
                <a:off x="4326341" y="4544704"/>
                <a:ext cx="675677"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 name="正方形/長方形 5"/>
              <p:cNvSpPr/>
              <p:nvPr/>
            </p:nvSpPr>
            <p:spPr>
              <a:xfrm>
                <a:off x="3889613" y="4544704"/>
                <a:ext cx="436728"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12" name="直角三角形 11"/>
            <p:cNvSpPr/>
            <p:nvPr/>
          </p:nvSpPr>
          <p:spPr>
            <a:xfrm rot="10800000">
              <a:off x="3903680" y="4694403"/>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40" name="グループ化 39"/>
          <p:cNvGrpSpPr/>
          <p:nvPr/>
        </p:nvGrpSpPr>
        <p:grpSpPr>
          <a:xfrm>
            <a:off x="1514610" y="2164591"/>
            <a:ext cx="749190" cy="4693409"/>
            <a:chOff x="2272014" y="3246886"/>
            <a:chExt cx="1123834" cy="7040114"/>
          </a:xfrm>
          <a:solidFill>
            <a:srgbClr val="F2B800"/>
          </a:solidFill>
        </p:grpSpPr>
        <p:grpSp>
          <p:nvGrpSpPr>
            <p:cNvPr id="21" name="グループ化 20"/>
            <p:cNvGrpSpPr/>
            <p:nvPr/>
          </p:nvGrpSpPr>
          <p:grpSpPr>
            <a:xfrm>
              <a:off x="2281452" y="3588507"/>
              <a:ext cx="1112405" cy="6698493"/>
              <a:chOff x="3889613" y="4544704"/>
              <a:chExt cx="1112405" cy="5742296"/>
            </a:xfrm>
            <a:grpFill/>
          </p:grpSpPr>
          <p:sp>
            <p:nvSpPr>
              <p:cNvPr id="22" name="正方形/長方形 21"/>
              <p:cNvSpPr/>
              <p:nvPr/>
            </p:nvSpPr>
            <p:spPr>
              <a:xfrm>
                <a:off x="4326341" y="4544704"/>
                <a:ext cx="675677"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正方形/長方形 22"/>
              <p:cNvSpPr/>
              <p:nvPr/>
            </p:nvSpPr>
            <p:spPr>
              <a:xfrm>
                <a:off x="3889613" y="4544704"/>
                <a:ext cx="436728"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4" name="直角三角形 11"/>
            <p:cNvSpPr/>
            <p:nvPr/>
          </p:nvSpPr>
          <p:spPr>
            <a:xfrm rot="10800000">
              <a:off x="2272014" y="3246886"/>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7" name="グループ化 36"/>
          <p:cNvGrpSpPr/>
          <p:nvPr/>
        </p:nvGrpSpPr>
        <p:grpSpPr>
          <a:xfrm>
            <a:off x="4021331" y="4146050"/>
            <a:ext cx="749190" cy="2711950"/>
            <a:chOff x="7167011" y="7074231"/>
            <a:chExt cx="1123834" cy="3212769"/>
          </a:xfrm>
          <a:solidFill>
            <a:srgbClr val="F2B800"/>
          </a:solidFill>
        </p:grpSpPr>
        <p:grpSp>
          <p:nvGrpSpPr>
            <p:cNvPr id="29" name="グループ化 28"/>
            <p:cNvGrpSpPr/>
            <p:nvPr/>
          </p:nvGrpSpPr>
          <p:grpSpPr>
            <a:xfrm>
              <a:off x="7176449" y="7415852"/>
              <a:ext cx="1112405" cy="2871148"/>
              <a:chOff x="3889613" y="4544704"/>
              <a:chExt cx="1112405" cy="5742296"/>
            </a:xfrm>
            <a:grpFill/>
          </p:grpSpPr>
          <p:sp>
            <p:nvSpPr>
              <p:cNvPr id="31" name="正方形/長方形 30"/>
              <p:cNvSpPr/>
              <p:nvPr/>
            </p:nvSpPr>
            <p:spPr>
              <a:xfrm>
                <a:off x="4326341" y="4544704"/>
                <a:ext cx="675677"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2" name="正方形/長方形 31"/>
              <p:cNvSpPr/>
              <p:nvPr/>
            </p:nvSpPr>
            <p:spPr>
              <a:xfrm>
                <a:off x="3889613" y="4544704"/>
                <a:ext cx="436728"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0" name="直角三角形 11"/>
            <p:cNvSpPr/>
            <p:nvPr/>
          </p:nvSpPr>
          <p:spPr>
            <a:xfrm rot="10800000">
              <a:off x="7167011" y="7074231"/>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3" name="テキスト ボックス 32"/>
          <p:cNvSpPr txBox="1"/>
          <p:nvPr/>
        </p:nvSpPr>
        <p:spPr>
          <a:xfrm>
            <a:off x="1192867" y="1715760"/>
            <a:ext cx="1392678"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P8 </a:t>
            </a:r>
            <a:r>
              <a:rPr kumimoji="1" lang="es-EC" altLang="ja-JP" b="1" i="1" dirty="0">
                <a:solidFill>
                  <a:schemeClr val="accent5">
                    <a:lumMod val="50000"/>
                  </a:schemeClr>
                </a:solidFill>
              </a:rPr>
              <a:t>.- </a:t>
            </a:r>
            <a:r>
              <a:rPr kumimoji="1" lang="es-EC" altLang="ja-JP" i="1" dirty="0" smtClean="0">
                <a:solidFill>
                  <a:schemeClr val="accent5">
                    <a:lumMod val="50000"/>
                  </a:schemeClr>
                </a:solidFill>
              </a:rPr>
              <a:t>65,3 %</a:t>
            </a:r>
            <a:endParaRPr kumimoji="1" lang="ja-JP" altLang="en-US" i="1" dirty="0">
              <a:solidFill>
                <a:schemeClr val="accent5">
                  <a:lumMod val="50000"/>
                </a:schemeClr>
              </a:solidFill>
            </a:endParaRPr>
          </a:p>
        </p:txBody>
      </p:sp>
      <p:sp>
        <p:nvSpPr>
          <p:cNvPr id="34" name="テキスト ボックス 33"/>
          <p:cNvSpPr txBox="1"/>
          <p:nvPr/>
        </p:nvSpPr>
        <p:spPr>
          <a:xfrm>
            <a:off x="2462393" y="2671388"/>
            <a:ext cx="1328557"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P9 </a:t>
            </a:r>
            <a:r>
              <a:rPr kumimoji="1" lang="es-EC" altLang="ja-JP" b="1" i="1" dirty="0">
                <a:solidFill>
                  <a:schemeClr val="accent5">
                    <a:lumMod val="50000"/>
                  </a:schemeClr>
                </a:solidFill>
              </a:rPr>
              <a:t>.- </a:t>
            </a:r>
            <a:r>
              <a:rPr kumimoji="1" lang="en-US" altLang="ja-JP" i="1" dirty="0" smtClean="0">
                <a:solidFill>
                  <a:schemeClr val="accent2">
                    <a:lumMod val="50000"/>
                  </a:schemeClr>
                </a:solidFill>
              </a:rPr>
              <a:t>49,9%</a:t>
            </a:r>
            <a:endParaRPr kumimoji="1" lang="ja-JP" altLang="en-US" i="1" dirty="0">
              <a:solidFill>
                <a:schemeClr val="accent2">
                  <a:lumMod val="50000"/>
                </a:schemeClr>
              </a:solidFill>
            </a:endParaRPr>
          </a:p>
        </p:txBody>
      </p:sp>
      <p:sp>
        <p:nvSpPr>
          <p:cNvPr id="36" name="テキスト ボックス 35"/>
          <p:cNvSpPr txBox="1"/>
          <p:nvPr/>
        </p:nvSpPr>
        <p:spPr>
          <a:xfrm>
            <a:off x="3734627" y="3704965"/>
            <a:ext cx="1439677"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P11 </a:t>
            </a:r>
            <a:r>
              <a:rPr kumimoji="1" lang="es-EC" altLang="ja-JP" b="1" i="1" dirty="0">
                <a:solidFill>
                  <a:schemeClr val="accent5">
                    <a:lumMod val="50000"/>
                  </a:schemeClr>
                </a:solidFill>
              </a:rPr>
              <a:t>.- </a:t>
            </a:r>
            <a:r>
              <a:rPr kumimoji="1" lang="es-EC" altLang="ja-JP" i="1" dirty="0" smtClean="0">
                <a:solidFill>
                  <a:schemeClr val="accent1">
                    <a:lumMod val="50000"/>
                  </a:schemeClr>
                </a:solidFill>
              </a:rPr>
              <a:t>53,1%</a:t>
            </a:r>
            <a:endParaRPr kumimoji="1" lang="ja-JP" altLang="en-US" i="1" dirty="0">
              <a:solidFill>
                <a:schemeClr val="accent1">
                  <a:lumMod val="50000"/>
                </a:schemeClr>
              </a:solidFill>
            </a:endParaRPr>
          </a:p>
        </p:txBody>
      </p:sp>
      <p:cxnSp>
        <p:nvCxnSpPr>
          <p:cNvPr id="54" name="カギ線コネクタ 53"/>
          <p:cNvCxnSpPr/>
          <p:nvPr/>
        </p:nvCxnSpPr>
        <p:spPr>
          <a:xfrm flipV="1">
            <a:off x="2688099" y="1268760"/>
            <a:ext cx="3695139" cy="616274"/>
          </a:xfrm>
          <a:prstGeom prst="bentConnector3">
            <a:avLst/>
          </a:prstGeom>
          <a:ln w="28575">
            <a:solidFill>
              <a:schemeClr val="accent5"/>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5" name="カギ線コネクタ 54"/>
          <p:cNvCxnSpPr/>
          <p:nvPr/>
        </p:nvCxnSpPr>
        <p:spPr>
          <a:xfrm flipV="1">
            <a:off x="3846781" y="2671388"/>
            <a:ext cx="2832597" cy="143623"/>
          </a:xfrm>
          <a:prstGeom prst="bentConnector3">
            <a:avLst/>
          </a:prstGeom>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2" name="カギ線コネクタ 61"/>
          <p:cNvCxnSpPr>
            <a:stCxn id="36" idx="3"/>
            <a:endCxn id="53" idx="1"/>
          </p:cNvCxnSpPr>
          <p:nvPr/>
        </p:nvCxnSpPr>
        <p:spPr>
          <a:xfrm>
            <a:off x="5174304" y="3874239"/>
            <a:ext cx="2188505" cy="655204"/>
          </a:xfrm>
          <a:prstGeom prst="bentConnector3">
            <a:avLst>
              <a:gd name="adj1" fmla="val 50000"/>
            </a:avLst>
          </a:prstGeom>
          <a:ln w="28575">
            <a:solidFill>
              <a:schemeClr val="accent1"/>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pic>
        <p:nvPicPr>
          <p:cNvPr id="44" name="43 Imagen"/>
          <p:cNvPicPr/>
          <p:nvPr/>
        </p:nvPicPr>
        <p:blipFill>
          <a:blip r:embed="rId3">
            <a:extLst>
              <a:ext uri="{28A0092B-C50C-407E-A947-70E740481C1C}">
                <a14:useLocalDpi xmlns:a14="http://schemas.microsoft.com/office/drawing/2010/main" val="0"/>
              </a:ext>
            </a:extLst>
          </a:blip>
          <a:srcRect/>
          <a:stretch>
            <a:fillRect/>
          </a:stretch>
        </p:blipFill>
        <p:spPr bwMode="auto">
          <a:xfrm>
            <a:off x="6527254" y="116632"/>
            <a:ext cx="3704538" cy="2281998"/>
          </a:xfrm>
          <a:prstGeom prst="rect">
            <a:avLst/>
          </a:prstGeom>
          <a:noFill/>
          <a:ln>
            <a:solidFill>
              <a:schemeClr val="tx1"/>
            </a:solidFill>
          </a:ln>
        </p:spPr>
      </p:pic>
      <p:pic>
        <p:nvPicPr>
          <p:cNvPr id="45" name="44 Imagen"/>
          <p:cNvPicPr/>
          <p:nvPr/>
        </p:nvPicPr>
        <p:blipFill>
          <a:blip r:embed="rId4">
            <a:extLst>
              <a:ext uri="{28A0092B-C50C-407E-A947-70E740481C1C}">
                <a14:useLocalDpi xmlns:a14="http://schemas.microsoft.com/office/drawing/2010/main" val="0"/>
              </a:ext>
            </a:extLst>
          </a:blip>
          <a:srcRect/>
          <a:stretch>
            <a:fillRect/>
          </a:stretch>
        </p:blipFill>
        <p:spPr bwMode="auto">
          <a:xfrm>
            <a:off x="6845207" y="1423807"/>
            <a:ext cx="3907558" cy="2509249"/>
          </a:xfrm>
          <a:prstGeom prst="rect">
            <a:avLst/>
          </a:prstGeom>
          <a:noFill/>
          <a:ln>
            <a:solidFill>
              <a:schemeClr val="tx1"/>
            </a:solidFill>
          </a:ln>
        </p:spPr>
      </p:pic>
      <p:pic>
        <p:nvPicPr>
          <p:cNvPr id="53" name="52 Imagen"/>
          <p:cNvPicPr/>
          <p:nvPr/>
        </p:nvPicPr>
        <p:blipFill>
          <a:blip r:embed="rId5">
            <a:extLst>
              <a:ext uri="{28A0092B-C50C-407E-A947-70E740481C1C}">
                <a14:useLocalDpi xmlns:a14="http://schemas.microsoft.com/office/drawing/2010/main" val="0"/>
              </a:ext>
            </a:extLst>
          </a:blip>
          <a:stretch>
            <a:fillRect/>
          </a:stretch>
        </p:blipFill>
        <p:spPr>
          <a:xfrm>
            <a:off x="7362809" y="3158961"/>
            <a:ext cx="3640388" cy="2740964"/>
          </a:xfrm>
          <a:prstGeom prst="rect">
            <a:avLst/>
          </a:prstGeom>
          <a:ln>
            <a:solidFill>
              <a:schemeClr val="tx1"/>
            </a:solidFill>
          </a:ln>
        </p:spPr>
      </p:pic>
      <p:sp>
        <p:nvSpPr>
          <p:cNvPr id="41" name="Rectangle 15">
            <a:extLst>
              <a:ext uri="{FF2B5EF4-FFF2-40B4-BE49-F238E27FC236}">
                <a16:creationId xmlns:a16="http://schemas.microsoft.com/office/drawing/2014/main" xmlns="" id="{D4FF11F8-D34B-45B3-B4BA-4307BFB9EFD8}"/>
              </a:ext>
            </a:extLst>
          </p:cNvPr>
          <p:cNvSpPr>
            <a:spLocks noChangeArrowheads="1"/>
          </p:cNvSpPr>
          <p:nvPr/>
        </p:nvSpPr>
        <p:spPr bwMode="auto">
          <a:xfrm>
            <a:off x="419729" y="612326"/>
            <a:ext cx="4739373" cy="571833"/>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16">
            <a:extLst>
              <a:ext uri="{FF2B5EF4-FFF2-40B4-BE49-F238E27FC236}">
                <a16:creationId xmlns:a16="http://schemas.microsoft.com/office/drawing/2014/main" xmlns="" id="{141062C6-C1C0-44F1-8798-F0815FA1AA9C}"/>
              </a:ext>
            </a:extLst>
          </p:cNvPr>
          <p:cNvSpPr>
            <a:spLocks/>
          </p:cNvSpPr>
          <p:nvPr/>
        </p:nvSpPr>
        <p:spPr bwMode="auto">
          <a:xfrm>
            <a:off x="4796619" y="612327"/>
            <a:ext cx="650515" cy="571832"/>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43" name="TextBox 141">
            <a:extLst>
              <a:ext uri="{FF2B5EF4-FFF2-40B4-BE49-F238E27FC236}">
                <a16:creationId xmlns:a16="http://schemas.microsoft.com/office/drawing/2014/main" xmlns="" id="{D09D5E6C-E1A3-46E7-8E10-A8FB52242E25}"/>
              </a:ext>
            </a:extLst>
          </p:cNvPr>
          <p:cNvSpPr txBox="1"/>
          <p:nvPr/>
        </p:nvSpPr>
        <p:spPr>
          <a:xfrm>
            <a:off x="406574" y="737607"/>
            <a:ext cx="5168813" cy="384721"/>
          </a:xfrm>
          <a:prstGeom prst="rect">
            <a:avLst/>
          </a:prstGeom>
          <a:noFill/>
        </p:spPr>
        <p:txBody>
          <a:bodyPr wrap="square" rtlCol="0">
            <a:spAutoFit/>
          </a:bodyPr>
          <a:lstStyle/>
          <a:p>
            <a:r>
              <a:rPr lang="es-EC" sz="1900" b="1" dirty="0" smtClean="0">
                <a:solidFill>
                  <a:schemeClr val="bg1"/>
                </a:solidFill>
                <a:latin typeface="+mj-lt"/>
                <a:cs typeface="Times New Roman" panose="02020603050405020304" pitchFamily="18" charset="0"/>
              </a:rPr>
              <a:t>ANÁLISIS UNIVARIADO - TRABAJADORES</a:t>
            </a:r>
            <a:endParaRPr lang="en-US" sz="19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103934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26</a:t>
            </a:fld>
            <a:endParaRPr lang="ja-JP" altLang="en-US"/>
          </a:p>
        </p:txBody>
      </p:sp>
      <p:grpSp>
        <p:nvGrpSpPr>
          <p:cNvPr id="39" name="グループ化 38"/>
          <p:cNvGrpSpPr/>
          <p:nvPr/>
        </p:nvGrpSpPr>
        <p:grpSpPr>
          <a:xfrm>
            <a:off x="1493850" y="2412149"/>
            <a:ext cx="749190" cy="4452556"/>
            <a:chOff x="3903680" y="4694403"/>
            <a:chExt cx="1123834" cy="5592597"/>
          </a:xfrm>
          <a:solidFill>
            <a:srgbClr val="F2B800"/>
          </a:solidFill>
        </p:grpSpPr>
        <p:grpSp>
          <p:nvGrpSpPr>
            <p:cNvPr id="16" name="グループ化 15"/>
            <p:cNvGrpSpPr/>
            <p:nvPr/>
          </p:nvGrpSpPr>
          <p:grpSpPr>
            <a:xfrm>
              <a:off x="3913118" y="5036024"/>
              <a:ext cx="1112405" cy="5250976"/>
              <a:chOff x="3889613" y="4544704"/>
              <a:chExt cx="1112405" cy="5742296"/>
            </a:xfrm>
            <a:grpFill/>
          </p:grpSpPr>
          <p:sp>
            <p:nvSpPr>
              <p:cNvPr id="8" name="正方形/長方形 7"/>
              <p:cNvSpPr/>
              <p:nvPr/>
            </p:nvSpPr>
            <p:spPr>
              <a:xfrm>
                <a:off x="4326341" y="4544704"/>
                <a:ext cx="675677"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 name="正方形/長方形 5"/>
              <p:cNvSpPr/>
              <p:nvPr/>
            </p:nvSpPr>
            <p:spPr>
              <a:xfrm>
                <a:off x="3889613" y="4544704"/>
                <a:ext cx="436728"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12" name="直角三角形 11"/>
            <p:cNvSpPr/>
            <p:nvPr/>
          </p:nvSpPr>
          <p:spPr>
            <a:xfrm rot="10800000">
              <a:off x="3903680" y="4694403"/>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8" name="グループ化 37"/>
          <p:cNvGrpSpPr/>
          <p:nvPr/>
        </p:nvGrpSpPr>
        <p:grpSpPr>
          <a:xfrm>
            <a:off x="2855498" y="3429000"/>
            <a:ext cx="749190" cy="3463949"/>
            <a:chOff x="5535346" y="5704764"/>
            <a:chExt cx="1123834" cy="4582234"/>
          </a:xfrm>
          <a:solidFill>
            <a:srgbClr val="F2B800"/>
          </a:solidFill>
        </p:grpSpPr>
        <p:grpSp>
          <p:nvGrpSpPr>
            <p:cNvPr id="17" name="グループ化 16"/>
            <p:cNvGrpSpPr/>
            <p:nvPr/>
          </p:nvGrpSpPr>
          <p:grpSpPr>
            <a:xfrm>
              <a:off x="5544784" y="6046385"/>
              <a:ext cx="1112405" cy="4240613"/>
              <a:chOff x="3889613" y="4544704"/>
              <a:chExt cx="1112405" cy="5742296"/>
            </a:xfrm>
            <a:grpFill/>
          </p:grpSpPr>
          <p:sp>
            <p:nvSpPr>
              <p:cNvPr id="18" name="正方形/長方形 17"/>
              <p:cNvSpPr/>
              <p:nvPr/>
            </p:nvSpPr>
            <p:spPr>
              <a:xfrm>
                <a:off x="4326341" y="4544704"/>
                <a:ext cx="675677"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9" name="正方形/長方形 18"/>
              <p:cNvSpPr/>
              <p:nvPr/>
            </p:nvSpPr>
            <p:spPr>
              <a:xfrm>
                <a:off x="3889613" y="4544704"/>
                <a:ext cx="436728"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0" name="直角三角形 11"/>
            <p:cNvSpPr/>
            <p:nvPr/>
          </p:nvSpPr>
          <p:spPr>
            <a:xfrm rot="10800000">
              <a:off x="5535346" y="5704764"/>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7" name="グループ化 36"/>
          <p:cNvGrpSpPr/>
          <p:nvPr/>
        </p:nvGrpSpPr>
        <p:grpSpPr>
          <a:xfrm>
            <a:off x="4777800" y="4716154"/>
            <a:ext cx="749190" cy="2141846"/>
            <a:chOff x="7167011" y="7074231"/>
            <a:chExt cx="1123834" cy="3212769"/>
          </a:xfrm>
          <a:solidFill>
            <a:srgbClr val="F2B800"/>
          </a:solidFill>
        </p:grpSpPr>
        <p:grpSp>
          <p:nvGrpSpPr>
            <p:cNvPr id="29" name="グループ化 28"/>
            <p:cNvGrpSpPr/>
            <p:nvPr/>
          </p:nvGrpSpPr>
          <p:grpSpPr>
            <a:xfrm>
              <a:off x="7176449" y="7415852"/>
              <a:ext cx="1112405" cy="2871148"/>
              <a:chOff x="3889613" y="4544704"/>
              <a:chExt cx="1112405" cy="5742296"/>
            </a:xfrm>
            <a:grpFill/>
          </p:grpSpPr>
          <p:sp>
            <p:nvSpPr>
              <p:cNvPr id="31" name="正方形/長方形 30"/>
              <p:cNvSpPr/>
              <p:nvPr/>
            </p:nvSpPr>
            <p:spPr>
              <a:xfrm>
                <a:off x="4326341" y="4544704"/>
                <a:ext cx="675677"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2" name="正方形/長方形 31"/>
              <p:cNvSpPr/>
              <p:nvPr/>
            </p:nvSpPr>
            <p:spPr>
              <a:xfrm>
                <a:off x="3889613" y="4544704"/>
                <a:ext cx="436728"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0" name="直角三角形 11"/>
            <p:cNvSpPr/>
            <p:nvPr/>
          </p:nvSpPr>
          <p:spPr>
            <a:xfrm rot="10800000">
              <a:off x="7167011" y="7074231"/>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4" name="テキスト ボックス 33"/>
          <p:cNvSpPr txBox="1"/>
          <p:nvPr/>
        </p:nvSpPr>
        <p:spPr>
          <a:xfrm>
            <a:off x="1315288" y="1878486"/>
            <a:ext cx="1520917"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P13 </a:t>
            </a:r>
            <a:r>
              <a:rPr kumimoji="1" lang="es-EC" altLang="ja-JP" b="1" i="1" dirty="0">
                <a:solidFill>
                  <a:schemeClr val="accent5">
                    <a:lumMod val="50000"/>
                  </a:schemeClr>
                </a:solidFill>
              </a:rPr>
              <a:t>.- </a:t>
            </a:r>
            <a:r>
              <a:rPr kumimoji="1" lang="en-US" altLang="ja-JP" i="1" dirty="0" smtClean="0">
                <a:solidFill>
                  <a:schemeClr val="accent2">
                    <a:lumMod val="50000"/>
                  </a:schemeClr>
                </a:solidFill>
              </a:rPr>
              <a:t>61,5% </a:t>
            </a:r>
            <a:endParaRPr kumimoji="1" lang="ja-JP" altLang="en-US" i="1" dirty="0">
              <a:solidFill>
                <a:schemeClr val="accent2">
                  <a:lumMod val="50000"/>
                </a:schemeClr>
              </a:solidFill>
            </a:endParaRPr>
          </a:p>
        </p:txBody>
      </p:sp>
      <p:sp>
        <p:nvSpPr>
          <p:cNvPr id="35" name="テキスト ボックス 34"/>
          <p:cNvSpPr txBox="1"/>
          <p:nvPr/>
        </p:nvSpPr>
        <p:spPr>
          <a:xfrm>
            <a:off x="2657375" y="2871641"/>
            <a:ext cx="1520917"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P14 </a:t>
            </a:r>
            <a:r>
              <a:rPr kumimoji="1" lang="es-EC" altLang="ja-JP" b="1" i="1" dirty="0">
                <a:solidFill>
                  <a:schemeClr val="accent5">
                    <a:lumMod val="50000"/>
                  </a:schemeClr>
                </a:solidFill>
              </a:rPr>
              <a:t>.- </a:t>
            </a:r>
            <a:r>
              <a:rPr kumimoji="1" lang="en-US" altLang="ja-JP" i="1" dirty="0" smtClean="0">
                <a:solidFill>
                  <a:schemeClr val="accent2">
                    <a:lumMod val="50000"/>
                  </a:schemeClr>
                </a:solidFill>
              </a:rPr>
              <a:t>55,3% </a:t>
            </a:r>
            <a:endParaRPr kumimoji="1" lang="ja-JP" altLang="en-US" i="1" dirty="0">
              <a:solidFill>
                <a:schemeClr val="accent2">
                  <a:lumMod val="50000"/>
                </a:schemeClr>
              </a:solidFill>
            </a:endParaRPr>
          </a:p>
        </p:txBody>
      </p:sp>
      <p:sp>
        <p:nvSpPr>
          <p:cNvPr id="36" name="テキスト ボックス 35"/>
          <p:cNvSpPr txBox="1"/>
          <p:nvPr/>
        </p:nvSpPr>
        <p:spPr>
          <a:xfrm>
            <a:off x="4574289" y="4286621"/>
            <a:ext cx="1520917"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P15 .- </a:t>
            </a:r>
            <a:r>
              <a:rPr kumimoji="1" lang="es-EC" altLang="ja-JP" i="1" dirty="0" smtClean="0">
                <a:solidFill>
                  <a:schemeClr val="accent1">
                    <a:lumMod val="50000"/>
                  </a:schemeClr>
                </a:solidFill>
              </a:rPr>
              <a:t>47,2% </a:t>
            </a:r>
            <a:endParaRPr kumimoji="1" lang="ja-JP" altLang="en-US" i="1" dirty="0">
              <a:solidFill>
                <a:schemeClr val="accent1">
                  <a:lumMod val="50000"/>
                </a:schemeClr>
              </a:solidFill>
            </a:endParaRPr>
          </a:p>
        </p:txBody>
      </p:sp>
      <p:cxnSp>
        <p:nvCxnSpPr>
          <p:cNvPr id="55" name="カギ線コネクタ 54"/>
          <p:cNvCxnSpPr/>
          <p:nvPr/>
        </p:nvCxnSpPr>
        <p:spPr>
          <a:xfrm flipV="1">
            <a:off x="2889762" y="1855291"/>
            <a:ext cx="3096344" cy="166818"/>
          </a:xfrm>
          <a:prstGeom prst="bentConnector3">
            <a:avLst/>
          </a:prstGeom>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8" name="カギ線コネクタ 57"/>
          <p:cNvCxnSpPr>
            <a:stCxn id="35" idx="3"/>
          </p:cNvCxnSpPr>
          <p:nvPr/>
        </p:nvCxnSpPr>
        <p:spPr>
          <a:xfrm>
            <a:off x="4178292" y="3040915"/>
            <a:ext cx="2160625" cy="462738"/>
          </a:xfrm>
          <a:prstGeom prst="bentConnector3">
            <a:avLst/>
          </a:prstGeom>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2" name="カギ線コネクタ 61"/>
          <p:cNvCxnSpPr>
            <a:stCxn id="36" idx="3"/>
          </p:cNvCxnSpPr>
          <p:nvPr/>
        </p:nvCxnSpPr>
        <p:spPr>
          <a:xfrm>
            <a:off x="6095206" y="4455895"/>
            <a:ext cx="1661750" cy="768279"/>
          </a:xfrm>
          <a:prstGeom prst="bentConnector3">
            <a:avLst>
              <a:gd name="adj1" fmla="val 50000"/>
            </a:avLst>
          </a:prstGeom>
          <a:ln w="28575">
            <a:solidFill>
              <a:schemeClr val="accent1"/>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pic>
        <p:nvPicPr>
          <p:cNvPr id="42" name="41 Imagen"/>
          <p:cNvPicPr/>
          <p:nvPr/>
        </p:nvPicPr>
        <p:blipFill>
          <a:blip r:embed="rId3">
            <a:extLst>
              <a:ext uri="{28A0092B-C50C-407E-A947-70E740481C1C}">
                <a14:useLocalDpi xmlns:a14="http://schemas.microsoft.com/office/drawing/2010/main" val="0"/>
              </a:ext>
            </a:extLst>
          </a:blip>
          <a:srcRect/>
          <a:stretch>
            <a:fillRect/>
          </a:stretch>
        </p:blipFill>
        <p:spPr bwMode="auto">
          <a:xfrm>
            <a:off x="6997610" y="1327910"/>
            <a:ext cx="3706108" cy="2389122"/>
          </a:xfrm>
          <a:prstGeom prst="rect">
            <a:avLst/>
          </a:prstGeom>
          <a:noFill/>
          <a:ln>
            <a:solidFill>
              <a:schemeClr val="tx1"/>
            </a:solidFill>
          </a:ln>
        </p:spPr>
      </p:pic>
      <p:pic>
        <p:nvPicPr>
          <p:cNvPr id="43" name="42 Imagen"/>
          <p:cNvPicPr/>
          <p:nvPr/>
        </p:nvPicPr>
        <p:blipFill>
          <a:blip r:embed="rId4">
            <a:extLst>
              <a:ext uri="{28A0092B-C50C-407E-A947-70E740481C1C}">
                <a14:useLocalDpi xmlns:a14="http://schemas.microsoft.com/office/drawing/2010/main" val="0"/>
              </a:ext>
            </a:extLst>
          </a:blip>
          <a:srcRect/>
          <a:stretch>
            <a:fillRect/>
          </a:stretch>
        </p:blipFill>
        <p:spPr bwMode="auto">
          <a:xfrm>
            <a:off x="7413272" y="2412149"/>
            <a:ext cx="3794502" cy="2457011"/>
          </a:xfrm>
          <a:prstGeom prst="rect">
            <a:avLst/>
          </a:prstGeom>
          <a:noFill/>
          <a:ln>
            <a:solidFill>
              <a:schemeClr val="tx1"/>
            </a:solidFill>
          </a:ln>
        </p:spPr>
      </p:pic>
      <p:pic>
        <p:nvPicPr>
          <p:cNvPr id="47" name="46 Imagen"/>
          <p:cNvPicPr/>
          <p:nvPr/>
        </p:nvPicPr>
        <p:blipFill>
          <a:blip r:embed="rId5">
            <a:extLst>
              <a:ext uri="{28A0092B-C50C-407E-A947-70E740481C1C}">
                <a14:useLocalDpi xmlns:a14="http://schemas.microsoft.com/office/drawing/2010/main" val="0"/>
              </a:ext>
            </a:extLst>
          </a:blip>
          <a:srcRect/>
          <a:stretch>
            <a:fillRect/>
          </a:stretch>
        </p:blipFill>
        <p:spPr bwMode="auto">
          <a:xfrm>
            <a:off x="7895406" y="3532174"/>
            <a:ext cx="3669233" cy="2417106"/>
          </a:xfrm>
          <a:prstGeom prst="rect">
            <a:avLst/>
          </a:prstGeom>
          <a:noFill/>
          <a:ln>
            <a:solidFill>
              <a:schemeClr val="tx1"/>
            </a:solidFill>
          </a:ln>
        </p:spPr>
      </p:pic>
      <p:sp>
        <p:nvSpPr>
          <p:cNvPr id="44" name="Rectangle 15">
            <a:extLst>
              <a:ext uri="{FF2B5EF4-FFF2-40B4-BE49-F238E27FC236}">
                <a16:creationId xmlns:a16="http://schemas.microsoft.com/office/drawing/2014/main" xmlns="" id="{D4FF11F8-D34B-45B3-B4BA-4307BFB9EFD8}"/>
              </a:ext>
            </a:extLst>
          </p:cNvPr>
          <p:cNvSpPr>
            <a:spLocks noChangeArrowheads="1"/>
          </p:cNvSpPr>
          <p:nvPr/>
        </p:nvSpPr>
        <p:spPr bwMode="auto">
          <a:xfrm>
            <a:off x="419729" y="612326"/>
            <a:ext cx="4739373" cy="571833"/>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5" name="Freeform 16">
            <a:extLst>
              <a:ext uri="{FF2B5EF4-FFF2-40B4-BE49-F238E27FC236}">
                <a16:creationId xmlns:a16="http://schemas.microsoft.com/office/drawing/2014/main" xmlns="" id="{141062C6-C1C0-44F1-8798-F0815FA1AA9C}"/>
              </a:ext>
            </a:extLst>
          </p:cNvPr>
          <p:cNvSpPr>
            <a:spLocks/>
          </p:cNvSpPr>
          <p:nvPr/>
        </p:nvSpPr>
        <p:spPr bwMode="auto">
          <a:xfrm>
            <a:off x="4796619" y="612327"/>
            <a:ext cx="650515" cy="571832"/>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46" name="TextBox 141">
            <a:extLst>
              <a:ext uri="{FF2B5EF4-FFF2-40B4-BE49-F238E27FC236}">
                <a16:creationId xmlns:a16="http://schemas.microsoft.com/office/drawing/2014/main" xmlns="" id="{D09D5E6C-E1A3-46E7-8E10-A8FB52242E25}"/>
              </a:ext>
            </a:extLst>
          </p:cNvPr>
          <p:cNvSpPr txBox="1"/>
          <p:nvPr/>
        </p:nvSpPr>
        <p:spPr>
          <a:xfrm>
            <a:off x="406574" y="737607"/>
            <a:ext cx="5168813" cy="384721"/>
          </a:xfrm>
          <a:prstGeom prst="rect">
            <a:avLst/>
          </a:prstGeom>
          <a:noFill/>
        </p:spPr>
        <p:txBody>
          <a:bodyPr wrap="square" rtlCol="0">
            <a:spAutoFit/>
          </a:bodyPr>
          <a:lstStyle/>
          <a:p>
            <a:r>
              <a:rPr lang="es-EC" sz="1900" b="1" dirty="0" smtClean="0">
                <a:solidFill>
                  <a:schemeClr val="bg1"/>
                </a:solidFill>
                <a:latin typeface="+mj-lt"/>
                <a:cs typeface="Times New Roman" panose="02020603050405020304" pitchFamily="18" charset="0"/>
              </a:rPr>
              <a:t>ANÁLISIS UNIVARIADO - TRABAJADORES</a:t>
            </a:r>
            <a:endParaRPr lang="en-US" sz="19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4063614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27</a:t>
            </a:fld>
            <a:endParaRPr lang="ja-JP" altLang="en-US"/>
          </a:p>
        </p:txBody>
      </p:sp>
      <p:grpSp>
        <p:nvGrpSpPr>
          <p:cNvPr id="39" name="グループ化 38"/>
          <p:cNvGrpSpPr/>
          <p:nvPr/>
        </p:nvGrpSpPr>
        <p:grpSpPr>
          <a:xfrm>
            <a:off x="1459967" y="2672413"/>
            <a:ext cx="749190" cy="4188732"/>
            <a:chOff x="3903680" y="4694403"/>
            <a:chExt cx="1123834" cy="5592597"/>
          </a:xfrm>
          <a:solidFill>
            <a:srgbClr val="F2B800"/>
          </a:solidFill>
        </p:grpSpPr>
        <p:grpSp>
          <p:nvGrpSpPr>
            <p:cNvPr id="16" name="グループ化 15"/>
            <p:cNvGrpSpPr/>
            <p:nvPr/>
          </p:nvGrpSpPr>
          <p:grpSpPr>
            <a:xfrm>
              <a:off x="3913118" y="5036024"/>
              <a:ext cx="1112405" cy="5250976"/>
              <a:chOff x="3889613" y="4544704"/>
              <a:chExt cx="1112405" cy="5742296"/>
            </a:xfrm>
            <a:grpFill/>
          </p:grpSpPr>
          <p:sp>
            <p:nvSpPr>
              <p:cNvPr id="8" name="正方形/長方形 7"/>
              <p:cNvSpPr/>
              <p:nvPr/>
            </p:nvSpPr>
            <p:spPr>
              <a:xfrm>
                <a:off x="4326341" y="4544704"/>
                <a:ext cx="675677"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 name="正方形/長方形 5"/>
              <p:cNvSpPr/>
              <p:nvPr/>
            </p:nvSpPr>
            <p:spPr>
              <a:xfrm>
                <a:off x="3889613" y="4544704"/>
                <a:ext cx="436728"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12" name="直角三角形 11"/>
            <p:cNvSpPr/>
            <p:nvPr/>
          </p:nvSpPr>
          <p:spPr>
            <a:xfrm rot="10800000">
              <a:off x="3903680" y="4694403"/>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8" name="グループ化 37"/>
          <p:cNvGrpSpPr/>
          <p:nvPr/>
        </p:nvGrpSpPr>
        <p:grpSpPr>
          <a:xfrm>
            <a:off x="3033680" y="3847034"/>
            <a:ext cx="749190" cy="3054823"/>
            <a:chOff x="5535346" y="5704764"/>
            <a:chExt cx="1123834" cy="4582234"/>
          </a:xfrm>
          <a:solidFill>
            <a:srgbClr val="92D050"/>
          </a:solidFill>
        </p:grpSpPr>
        <p:grpSp>
          <p:nvGrpSpPr>
            <p:cNvPr id="17" name="グループ化 16"/>
            <p:cNvGrpSpPr/>
            <p:nvPr/>
          </p:nvGrpSpPr>
          <p:grpSpPr>
            <a:xfrm>
              <a:off x="5544784" y="6046385"/>
              <a:ext cx="1112405" cy="4240613"/>
              <a:chOff x="3889613" y="4544704"/>
              <a:chExt cx="1112405" cy="5742296"/>
            </a:xfrm>
            <a:grpFill/>
          </p:grpSpPr>
          <p:sp>
            <p:nvSpPr>
              <p:cNvPr id="18" name="正方形/長方形 17"/>
              <p:cNvSpPr/>
              <p:nvPr/>
            </p:nvSpPr>
            <p:spPr>
              <a:xfrm>
                <a:off x="4326341" y="4544704"/>
                <a:ext cx="675677"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9" name="正方形/長方形 18"/>
              <p:cNvSpPr/>
              <p:nvPr/>
            </p:nvSpPr>
            <p:spPr>
              <a:xfrm>
                <a:off x="3889613" y="4544704"/>
                <a:ext cx="436728"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0" name="直角三角形 11"/>
            <p:cNvSpPr/>
            <p:nvPr/>
          </p:nvSpPr>
          <p:spPr>
            <a:xfrm rot="10800000">
              <a:off x="5535346" y="5704764"/>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7" name="グループ化 36"/>
          <p:cNvGrpSpPr/>
          <p:nvPr/>
        </p:nvGrpSpPr>
        <p:grpSpPr>
          <a:xfrm>
            <a:off x="4777800" y="4716154"/>
            <a:ext cx="749190" cy="2141846"/>
            <a:chOff x="7167011" y="7074231"/>
            <a:chExt cx="1123834" cy="3212769"/>
          </a:xfrm>
          <a:solidFill>
            <a:srgbClr val="92D050"/>
          </a:solidFill>
        </p:grpSpPr>
        <p:grpSp>
          <p:nvGrpSpPr>
            <p:cNvPr id="29" name="グループ化 28"/>
            <p:cNvGrpSpPr/>
            <p:nvPr/>
          </p:nvGrpSpPr>
          <p:grpSpPr>
            <a:xfrm>
              <a:off x="7176449" y="7415852"/>
              <a:ext cx="1112405" cy="2871148"/>
              <a:chOff x="3889613" y="4544704"/>
              <a:chExt cx="1112405" cy="5742296"/>
            </a:xfrm>
            <a:grpFill/>
          </p:grpSpPr>
          <p:sp>
            <p:nvSpPr>
              <p:cNvPr id="31" name="正方形/長方形 30"/>
              <p:cNvSpPr/>
              <p:nvPr/>
            </p:nvSpPr>
            <p:spPr>
              <a:xfrm>
                <a:off x="4326341" y="4544704"/>
                <a:ext cx="675677"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2" name="正方形/長方形 31"/>
              <p:cNvSpPr/>
              <p:nvPr/>
            </p:nvSpPr>
            <p:spPr>
              <a:xfrm>
                <a:off x="3889613" y="4544704"/>
                <a:ext cx="436728"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0" name="直角三角形 11"/>
            <p:cNvSpPr/>
            <p:nvPr/>
          </p:nvSpPr>
          <p:spPr>
            <a:xfrm rot="10800000">
              <a:off x="7167011" y="7074231"/>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4" name="テキスト ボックス 33"/>
          <p:cNvSpPr txBox="1"/>
          <p:nvPr/>
        </p:nvSpPr>
        <p:spPr>
          <a:xfrm>
            <a:off x="1254215" y="2333865"/>
            <a:ext cx="1456797"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P17 </a:t>
            </a:r>
            <a:r>
              <a:rPr kumimoji="1" lang="es-EC" altLang="ja-JP" b="1" i="1" dirty="0">
                <a:solidFill>
                  <a:schemeClr val="accent5">
                    <a:lumMod val="50000"/>
                  </a:schemeClr>
                </a:solidFill>
              </a:rPr>
              <a:t>.- </a:t>
            </a:r>
            <a:r>
              <a:rPr kumimoji="1" lang="en-US" altLang="ja-JP" i="1" dirty="0" smtClean="0">
                <a:solidFill>
                  <a:schemeClr val="accent2">
                    <a:lumMod val="50000"/>
                  </a:schemeClr>
                </a:solidFill>
              </a:rPr>
              <a:t>56,6%</a:t>
            </a:r>
            <a:endParaRPr kumimoji="1" lang="ja-JP" altLang="en-US" i="1" dirty="0">
              <a:solidFill>
                <a:schemeClr val="accent2">
                  <a:lumMod val="50000"/>
                </a:schemeClr>
              </a:solidFill>
            </a:endParaRPr>
          </a:p>
        </p:txBody>
      </p:sp>
      <p:sp>
        <p:nvSpPr>
          <p:cNvPr id="35" name="テキスト ボックス 34"/>
          <p:cNvSpPr txBox="1"/>
          <p:nvPr/>
        </p:nvSpPr>
        <p:spPr>
          <a:xfrm>
            <a:off x="2990543" y="3494350"/>
            <a:ext cx="1456797"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P18 </a:t>
            </a:r>
            <a:r>
              <a:rPr kumimoji="1" lang="es-EC" altLang="ja-JP" b="1" i="1" dirty="0">
                <a:solidFill>
                  <a:schemeClr val="accent5">
                    <a:lumMod val="50000"/>
                  </a:schemeClr>
                </a:solidFill>
              </a:rPr>
              <a:t>.- </a:t>
            </a:r>
            <a:r>
              <a:rPr kumimoji="1" lang="en-US" altLang="ja-JP" i="1" dirty="0" smtClean="0">
                <a:solidFill>
                  <a:schemeClr val="accent2">
                    <a:lumMod val="50000"/>
                  </a:schemeClr>
                </a:solidFill>
              </a:rPr>
              <a:t>58,0%</a:t>
            </a:r>
            <a:endParaRPr kumimoji="1" lang="ja-JP" altLang="en-US" i="1" dirty="0">
              <a:solidFill>
                <a:schemeClr val="accent2">
                  <a:lumMod val="50000"/>
                </a:schemeClr>
              </a:solidFill>
            </a:endParaRPr>
          </a:p>
        </p:txBody>
      </p:sp>
      <p:sp>
        <p:nvSpPr>
          <p:cNvPr id="36" name="テキスト ボックス 35"/>
          <p:cNvSpPr txBox="1"/>
          <p:nvPr/>
        </p:nvSpPr>
        <p:spPr>
          <a:xfrm>
            <a:off x="4710417" y="4386596"/>
            <a:ext cx="1456797"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P19 </a:t>
            </a:r>
            <a:r>
              <a:rPr kumimoji="1" lang="es-EC" altLang="ja-JP" b="1" i="1" dirty="0">
                <a:solidFill>
                  <a:schemeClr val="accent5">
                    <a:lumMod val="50000"/>
                  </a:schemeClr>
                </a:solidFill>
              </a:rPr>
              <a:t>.- </a:t>
            </a:r>
            <a:r>
              <a:rPr kumimoji="1" lang="es-EC" altLang="ja-JP" i="1" dirty="0" smtClean="0">
                <a:solidFill>
                  <a:schemeClr val="accent1">
                    <a:lumMod val="50000"/>
                  </a:schemeClr>
                </a:solidFill>
              </a:rPr>
              <a:t>42,3%</a:t>
            </a:r>
            <a:endParaRPr kumimoji="1" lang="ja-JP" altLang="en-US" i="1" dirty="0">
              <a:solidFill>
                <a:schemeClr val="accent1">
                  <a:lumMod val="50000"/>
                </a:schemeClr>
              </a:solidFill>
            </a:endParaRPr>
          </a:p>
        </p:txBody>
      </p:sp>
      <p:cxnSp>
        <p:nvCxnSpPr>
          <p:cNvPr id="55" name="カギ線コネクタ 54"/>
          <p:cNvCxnSpPr>
            <a:stCxn id="34" idx="3"/>
          </p:cNvCxnSpPr>
          <p:nvPr/>
        </p:nvCxnSpPr>
        <p:spPr>
          <a:xfrm flipV="1">
            <a:off x="2711012" y="1935497"/>
            <a:ext cx="3586801" cy="567642"/>
          </a:xfrm>
          <a:prstGeom prst="bentConnector3">
            <a:avLst/>
          </a:prstGeom>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8" name="カギ線コネクタ 57"/>
          <p:cNvCxnSpPr>
            <a:stCxn id="35" idx="3"/>
          </p:cNvCxnSpPr>
          <p:nvPr/>
        </p:nvCxnSpPr>
        <p:spPr>
          <a:xfrm>
            <a:off x="4447340" y="3663624"/>
            <a:ext cx="2799994" cy="12700"/>
          </a:xfrm>
          <a:prstGeom prst="bentConnector3">
            <a:avLst/>
          </a:prstGeom>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2" name="カギ線コネクタ 61"/>
          <p:cNvCxnSpPr>
            <a:stCxn id="36" idx="3"/>
          </p:cNvCxnSpPr>
          <p:nvPr/>
        </p:nvCxnSpPr>
        <p:spPr>
          <a:xfrm>
            <a:off x="6167214" y="4555870"/>
            <a:ext cx="1584176" cy="615780"/>
          </a:xfrm>
          <a:prstGeom prst="bentConnector3">
            <a:avLst>
              <a:gd name="adj1" fmla="val 50000"/>
            </a:avLst>
          </a:prstGeom>
          <a:ln w="28575">
            <a:solidFill>
              <a:schemeClr val="accent1"/>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pic>
        <p:nvPicPr>
          <p:cNvPr id="45" name="44 Imagen"/>
          <p:cNvPicPr/>
          <p:nvPr/>
        </p:nvPicPr>
        <p:blipFill>
          <a:blip r:embed="rId3">
            <a:extLst>
              <a:ext uri="{28A0092B-C50C-407E-A947-70E740481C1C}">
                <a14:useLocalDpi xmlns:a14="http://schemas.microsoft.com/office/drawing/2010/main" val="0"/>
              </a:ext>
            </a:extLst>
          </a:blip>
          <a:srcRect/>
          <a:stretch>
            <a:fillRect/>
          </a:stretch>
        </p:blipFill>
        <p:spPr bwMode="auto">
          <a:xfrm>
            <a:off x="6521007" y="835234"/>
            <a:ext cx="4012938" cy="2609633"/>
          </a:xfrm>
          <a:prstGeom prst="rect">
            <a:avLst/>
          </a:prstGeom>
          <a:noFill/>
          <a:ln>
            <a:solidFill>
              <a:schemeClr val="tx1"/>
            </a:solidFill>
          </a:ln>
        </p:spPr>
      </p:pic>
      <p:pic>
        <p:nvPicPr>
          <p:cNvPr id="46" name="45 Imagen"/>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391350" y="2333865"/>
            <a:ext cx="3807061" cy="2535295"/>
          </a:xfrm>
          <a:prstGeom prst="rect">
            <a:avLst/>
          </a:prstGeom>
          <a:noFill/>
          <a:ln>
            <a:solidFill>
              <a:schemeClr val="tx1"/>
            </a:solidFill>
          </a:ln>
        </p:spPr>
      </p:pic>
      <p:pic>
        <p:nvPicPr>
          <p:cNvPr id="48" name="47 Imagen"/>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895406" y="3481062"/>
            <a:ext cx="3672408" cy="2468218"/>
          </a:xfrm>
          <a:prstGeom prst="rect">
            <a:avLst/>
          </a:prstGeom>
          <a:noFill/>
          <a:ln>
            <a:solidFill>
              <a:schemeClr val="tx1"/>
            </a:solidFill>
          </a:ln>
        </p:spPr>
      </p:pic>
      <p:sp>
        <p:nvSpPr>
          <p:cNvPr id="41" name="Rectangle 15">
            <a:extLst>
              <a:ext uri="{FF2B5EF4-FFF2-40B4-BE49-F238E27FC236}">
                <a16:creationId xmlns:a16="http://schemas.microsoft.com/office/drawing/2014/main" xmlns="" id="{D4FF11F8-D34B-45B3-B4BA-4307BFB9EFD8}"/>
              </a:ext>
            </a:extLst>
          </p:cNvPr>
          <p:cNvSpPr>
            <a:spLocks noChangeArrowheads="1"/>
          </p:cNvSpPr>
          <p:nvPr/>
        </p:nvSpPr>
        <p:spPr bwMode="auto">
          <a:xfrm>
            <a:off x="419729" y="612326"/>
            <a:ext cx="4739373" cy="571833"/>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16">
            <a:extLst>
              <a:ext uri="{FF2B5EF4-FFF2-40B4-BE49-F238E27FC236}">
                <a16:creationId xmlns:a16="http://schemas.microsoft.com/office/drawing/2014/main" xmlns="" id="{141062C6-C1C0-44F1-8798-F0815FA1AA9C}"/>
              </a:ext>
            </a:extLst>
          </p:cNvPr>
          <p:cNvSpPr>
            <a:spLocks/>
          </p:cNvSpPr>
          <p:nvPr/>
        </p:nvSpPr>
        <p:spPr bwMode="auto">
          <a:xfrm>
            <a:off x="4796619" y="612327"/>
            <a:ext cx="650515" cy="571832"/>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43" name="TextBox 141">
            <a:extLst>
              <a:ext uri="{FF2B5EF4-FFF2-40B4-BE49-F238E27FC236}">
                <a16:creationId xmlns:a16="http://schemas.microsoft.com/office/drawing/2014/main" xmlns="" id="{D09D5E6C-E1A3-46E7-8E10-A8FB52242E25}"/>
              </a:ext>
            </a:extLst>
          </p:cNvPr>
          <p:cNvSpPr txBox="1"/>
          <p:nvPr/>
        </p:nvSpPr>
        <p:spPr>
          <a:xfrm>
            <a:off x="406574" y="737607"/>
            <a:ext cx="5168813" cy="384721"/>
          </a:xfrm>
          <a:prstGeom prst="rect">
            <a:avLst/>
          </a:prstGeom>
          <a:noFill/>
        </p:spPr>
        <p:txBody>
          <a:bodyPr wrap="square" rtlCol="0">
            <a:spAutoFit/>
          </a:bodyPr>
          <a:lstStyle/>
          <a:p>
            <a:r>
              <a:rPr lang="es-EC" sz="1900" b="1" dirty="0" smtClean="0">
                <a:solidFill>
                  <a:schemeClr val="bg1"/>
                </a:solidFill>
                <a:latin typeface="+mj-lt"/>
                <a:cs typeface="Times New Roman" panose="02020603050405020304" pitchFamily="18" charset="0"/>
              </a:rPr>
              <a:t>ANÁLISIS UNIVARIADO - TRABAJADORES</a:t>
            </a:r>
            <a:endParaRPr lang="en-US" sz="19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976502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40 Imagen"/>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023198" y="232757"/>
            <a:ext cx="2843737" cy="2260139"/>
          </a:xfrm>
          <a:prstGeom prst="rect">
            <a:avLst/>
          </a:prstGeom>
          <a:noFill/>
          <a:ln>
            <a:solidFill>
              <a:schemeClr val="bg2">
                <a:lumMod val="10000"/>
              </a:schemeClr>
            </a:solidFill>
          </a:ln>
        </p:spPr>
      </p:pic>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28</a:t>
            </a:fld>
            <a:endParaRPr lang="ja-JP" altLang="en-US"/>
          </a:p>
        </p:txBody>
      </p:sp>
      <p:grpSp>
        <p:nvGrpSpPr>
          <p:cNvPr id="39" name="グループ化 38"/>
          <p:cNvGrpSpPr/>
          <p:nvPr/>
        </p:nvGrpSpPr>
        <p:grpSpPr>
          <a:xfrm>
            <a:off x="2602340" y="3129602"/>
            <a:ext cx="749190" cy="3728398"/>
            <a:chOff x="3903680" y="4694403"/>
            <a:chExt cx="1123834" cy="5592597"/>
          </a:xfrm>
          <a:solidFill>
            <a:srgbClr val="92D050"/>
          </a:solidFill>
        </p:grpSpPr>
        <p:grpSp>
          <p:nvGrpSpPr>
            <p:cNvPr id="16" name="グループ化 15"/>
            <p:cNvGrpSpPr/>
            <p:nvPr/>
          </p:nvGrpSpPr>
          <p:grpSpPr>
            <a:xfrm>
              <a:off x="3913118" y="5036024"/>
              <a:ext cx="1112405" cy="5250976"/>
              <a:chOff x="3889613" y="4544704"/>
              <a:chExt cx="1112405" cy="5742296"/>
            </a:xfrm>
            <a:grpFill/>
          </p:grpSpPr>
          <p:sp>
            <p:nvSpPr>
              <p:cNvPr id="8" name="正方形/長方形 7"/>
              <p:cNvSpPr/>
              <p:nvPr/>
            </p:nvSpPr>
            <p:spPr>
              <a:xfrm>
                <a:off x="4326341" y="4544704"/>
                <a:ext cx="675677"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 name="正方形/長方形 5"/>
              <p:cNvSpPr/>
              <p:nvPr/>
            </p:nvSpPr>
            <p:spPr>
              <a:xfrm>
                <a:off x="3889613" y="4544704"/>
                <a:ext cx="436728"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12" name="直角三角形 11"/>
            <p:cNvSpPr/>
            <p:nvPr/>
          </p:nvSpPr>
          <p:spPr>
            <a:xfrm rot="10800000">
              <a:off x="3903680" y="4694403"/>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8" name="グループ化 37"/>
          <p:cNvGrpSpPr/>
          <p:nvPr/>
        </p:nvGrpSpPr>
        <p:grpSpPr>
          <a:xfrm>
            <a:off x="3690071" y="3803176"/>
            <a:ext cx="749190" cy="3054823"/>
            <a:chOff x="5535346" y="5704764"/>
            <a:chExt cx="1123834" cy="4582234"/>
          </a:xfrm>
          <a:solidFill>
            <a:srgbClr val="92D050"/>
          </a:solidFill>
        </p:grpSpPr>
        <p:grpSp>
          <p:nvGrpSpPr>
            <p:cNvPr id="17" name="グループ化 16"/>
            <p:cNvGrpSpPr/>
            <p:nvPr/>
          </p:nvGrpSpPr>
          <p:grpSpPr>
            <a:xfrm>
              <a:off x="5544784" y="6046385"/>
              <a:ext cx="1112405" cy="4240613"/>
              <a:chOff x="3889613" y="4544704"/>
              <a:chExt cx="1112405" cy="5742296"/>
            </a:xfrm>
            <a:grpFill/>
          </p:grpSpPr>
          <p:sp>
            <p:nvSpPr>
              <p:cNvPr id="18" name="正方形/長方形 17"/>
              <p:cNvSpPr/>
              <p:nvPr/>
            </p:nvSpPr>
            <p:spPr>
              <a:xfrm>
                <a:off x="4326341" y="4544704"/>
                <a:ext cx="675677"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9" name="正方形/長方形 18"/>
              <p:cNvSpPr/>
              <p:nvPr/>
            </p:nvSpPr>
            <p:spPr>
              <a:xfrm>
                <a:off x="3889613" y="4544704"/>
                <a:ext cx="436728"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0" name="直角三角形 11"/>
            <p:cNvSpPr/>
            <p:nvPr/>
          </p:nvSpPr>
          <p:spPr>
            <a:xfrm rot="10800000">
              <a:off x="5535346" y="5704764"/>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40" name="グループ化 39"/>
          <p:cNvGrpSpPr/>
          <p:nvPr/>
        </p:nvGrpSpPr>
        <p:grpSpPr>
          <a:xfrm>
            <a:off x="1514610" y="2164591"/>
            <a:ext cx="749190" cy="4693409"/>
            <a:chOff x="2272014" y="3246886"/>
            <a:chExt cx="1123834" cy="7040114"/>
          </a:xfrm>
          <a:solidFill>
            <a:srgbClr val="FFC000"/>
          </a:solidFill>
        </p:grpSpPr>
        <p:grpSp>
          <p:nvGrpSpPr>
            <p:cNvPr id="21" name="グループ化 20"/>
            <p:cNvGrpSpPr/>
            <p:nvPr/>
          </p:nvGrpSpPr>
          <p:grpSpPr>
            <a:xfrm>
              <a:off x="2281452" y="3588507"/>
              <a:ext cx="1112405" cy="6698493"/>
              <a:chOff x="3889613" y="4544704"/>
              <a:chExt cx="1112405" cy="5742296"/>
            </a:xfrm>
            <a:grpFill/>
          </p:grpSpPr>
          <p:sp>
            <p:nvSpPr>
              <p:cNvPr id="22" name="正方形/長方形 21"/>
              <p:cNvSpPr/>
              <p:nvPr/>
            </p:nvSpPr>
            <p:spPr>
              <a:xfrm>
                <a:off x="4326341" y="4544704"/>
                <a:ext cx="675677"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正方形/長方形 22"/>
              <p:cNvSpPr/>
              <p:nvPr/>
            </p:nvSpPr>
            <p:spPr>
              <a:xfrm>
                <a:off x="3889613" y="4544704"/>
                <a:ext cx="436728"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4" name="直角三角形 11"/>
            <p:cNvSpPr/>
            <p:nvPr/>
          </p:nvSpPr>
          <p:spPr>
            <a:xfrm rot="10800000">
              <a:off x="2272014" y="3246886"/>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3" name="テキスト ボックス 32"/>
          <p:cNvSpPr txBox="1"/>
          <p:nvPr/>
        </p:nvSpPr>
        <p:spPr>
          <a:xfrm>
            <a:off x="1128747" y="1715760"/>
            <a:ext cx="1520917"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P20 </a:t>
            </a:r>
            <a:r>
              <a:rPr kumimoji="1" lang="es-EC" altLang="ja-JP" b="1" i="1" dirty="0">
                <a:solidFill>
                  <a:schemeClr val="accent5">
                    <a:lumMod val="50000"/>
                  </a:schemeClr>
                </a:solidFill>
              </a:rPr>
              <a:t>.- </a:t>
            </a:r>
            <a:r>
              <a:rPr kumimoji="1" lang="es-EC" altLang="ja-JP" i="1" dirty="0" smtClean="0">
                <a:solidFill>
                  <a:schemeClr val="accent5">
                    <a:lumMod val="50000"/>
                  </a:schemeClr>
                </a:solidFill>
              </a:rPr>
              <a:t>72,1% </a:t>
            </a:r>
            <a:endParaRPr kumimoji="1" lang="ja-JP" altLang="en-US" i="1" dirty="0">
              <a:solidFill>
                <a:schemeClr val="accent5">
                  <a:lumMod val="50000"/>
                </a:schemeClr>
              </a:solidFill>
            </a:endParaRPr>
          </a:p>
        </p:txBody>
      </p:sp>
      <p:sp>
        <p:nvSpPr>
          <p:cNvPr id="34" name="テキスト ボックス 33"/>
          <p:cNvSpPr txBox="1"/>
          <p:nvPr/>
        </p:nvSpPr>
        <p:spPr>
          <a:xfrm>
            <a:off x="2406161" y="2730412"/>
            <a:ext cx="1456797"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P21 </a:t>
            </a:r>
            <a:r>
              <a:rPr kumimoji="1" lang="es-EC" altLang="ja-JP" b="1" i="1" dirty="0">
                <a:solidFill>
                  <a:schemeClr val="accent5">
                    <a:lumMod val="50000"/>
                  </a:schemeClr>
                </a:solidFill>
              </a:rPr>
              <a:t>.- </a:t>
            </a:r>
            <a:r>
              <a:rPr kumimoji="1" lang="en-US" altLang="ja-JP" i="1" dirty="0" smtClean="0">
                <a:solidFill>
                  <a:schemeClr val="accent2">
                    <a:lumMod val="50000"/>
                  </a:schemeClr>
                </a:solidFill>
              </a:rPr>
              <a:t>52,4%</a:t>
            </a:r>
            <a:endParaRPr kumimoji="1" lang="ja-JP" altLang="en-US" i="1" dirty="0">
              <a:solidFill>
                <a:schemeClr val="accent2">
                  <a:lumMod val="50000"/>
                </a:schemeClr>
              </a:solidFill>
            </a:endParaRPr>
          </a:p>
        </p:txBody>
      </p:sp>
      <p:sp>
        <p:nvSpPr>
          <p:cNvPr id="35" name="テキスト ボックス 34"/>
          <p:cNvSpPr txBox="1"/>
          <p:nvPr/>
        </p:nvSpPr>
        <p:spPr>
          <a:xfrm>
            <a:off x="3558289" y="3450492"/>
            <a:ext cx="1456797"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P22 .- </a:t>
            </a:r>
            <a:r>
              <a:rPr kumimoji="1" lang="en-US" altLang="ja-JP" i="1" dirty="0" smtClean="0">
                <a:solidFill>
                  <a:schemeClr val="accent2">
                    <a:lumMod val="50000"/>
                  </a:schemeClr>
                </a:solidFill>
              </a:rPr>
              <a:t>44,0%</a:t>
            </a:r>
            <a:endParaRPr kumimoji="1" lang="ja-JP" altLang="en-US" i="1" dirty="0">
              <a:solidFill>
                <a:schemeClr val="accent2">
                  <a:lumMod val="50000"/>
                </a:schemeClr>
              </a:solidFill>
            </a:endParaRPr>
          </a:p>
        </p:txBody>
      </p:sp>
      <p:cxnSp>
        <p:nvCxnSpPr>
          <p:cNvPr id="54" name="カギ線コネクタ 53"/>
          <p:cNvCxnSpPr>
            <a:stCxn id="33" idx="3"/>
          </p:cNvCxnSpPr>
          <p:nvPr/>
        </p:nvCxnSpPr>
        <p:spPr>
          <a:xfrm flipV="1">
            <a:off x="2649664" y="1389621"/>
            <a:ext cx="3197568" cy="495413"/>
          </a:xfrm>
          <a:prstGeom prst="bentConnector3">
            <a:avLst/>
          </a:prstGeom>
          <a:ln w="28575">
            <a:solidFill>
              <a:srgbClr val="FFC000"/>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5" name="カギ線コネクタ 54"/>
          <p:cNvCxnSpPr/>
          <p:nvPr/>
        </p:nvCxnSpPr>
        <p:spPr>
          <a:xfrm flipV="1">
            <a:off x="4073171" y="2618176"/>
            <a:ext cx="2459163" cy="204726"/>
          </a:xfrm>
          <a:prstGeom prst="bentConnector3">
            <a:avLst/>
          </a:prstGeom>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8" name="カギ線コネクタ 57"/>
          <p:cNvCxnSpPr>
            <a:stCxn id="35" idx="3"/>
          </p:cNvCxnSpPr>
          <p:nvPr/>
        </p:nvCxnSpPr>
        <p:spPr>
          <a:xfrm>
            <a:off x="5015086" y="3619766"/>
            <a:ext cx="2042338" cy="169274"/>
          </a:xfrm>
          <a:prstGeom prst="bentConnector3">
            <a:avLst/>
          </a:prstGeom>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pic>
        <p:nvPicPr>
          <p:cNvPr id="42" name="41 Imagen"/>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702464" y="1233041"/>
            <a:ext cx="3641214" cy="2339975"/>
          </a:xfrm>
          <a:prstGeom prst="rect">
            <a:avLst/>
          </a:prstGeom>
          <a:solidFill>
            <a:srgbClr val="92D050"/>
          </a:solidFill>
          <a:ln>
            <a:solidFill>
              <a:schemeClr val="tx1"/>
            </a:solidFill>
          </a:ln>
        </p:spPr>
      </p:pic>
      <p:pic>
        <p:nvPicPr>
          <p:cNvPr id="43" name="42 Imagen"/>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201440" y="2424261"/>
            <a:ext cx="3790310" cy="2516907"/>
          </a:xfrm>
          <a:prstGeom prst="rect">
            <a:avLst/>
          </a:prstGeom>
          <a:noFill/>
          <a:ln>
            <a:solidFill>
              <a:schemeClr val="tx1"/>
            </a:solidFill>
          </a:ln>
        </p:spPr>
      </p:pic>
      <p:sp>
        <p:nvSpPr>
          <p:cNvPr id="44" name="Rectangle 15">
            <a:extLst>
              <a:ext uri="{FF2B5EF4-FFF2-40B4-BE49-F238E27FC236}">
                <a16:creationId xmlns:a16="http://schemas.microsoft.com/office/drawing/2014/main" xmlns="" id="{D4FF11F8-D34B-45B3-B4BA-4307BFB9EFD8}"/>
              </a:ext>
            </a:extLst>
          </p:cNvPr>
          <p:cNvSpPr>
            <a:spLocks noChangeArrowheads="1"/>
          </p:cNvSpPr>
          <p:nvPr/>
        </p:nvSpPr>
        <p:spPr bwMode="auto">
          <a:xfrm>
            <a:off x="419729" y="612326"/>
            <a:ext cx="4739373" cy="571833"/>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5" name="Freeform 16">
            <a:extLst>
              <a:ext uri="{FF2B5EF4-FFF2-40B4-BE49-F238E27FC236}">
                <a16:creationId xmlns:a16="http://schemas.microsoft.com/office/drawing/2014/main" xmlns="" id="{141062C6-C1C0-44F1-8798-F0815FA1AA9C}"/>
              </a:ext>
            </a:extLst>
          </p:cNvPr>
          <p:cNvSpPr>
            <a:spLocks/>
          </p:cNvSpPr>
          <p:nvPr/>
        </p:nvSpPr>
        <p:spPr bwMode="auto">
          <a:xfrm>
            <a:off x="4796619" y="612327"/>
            <a:ext cx="650515" cy="571832"/>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46" name="TextBox 141">
            <a:extLst>
              <a:ext uri="{FF2B5EF4-FFF2-40B4-BE49-F238E27FC236}">
                <a16:creationId xmlns:a16="http://schemas.microsoft.com/office/drawing/2014/main" xmlns="" id="{D09D5E6C-E1A3-46E7-8E10-A8FB52242E25}"/>
              </a:ext>
            </a:extLst>
          </p:cNvPr>
          <p:cNvSpPr txBox="1"/>
          <p:nvPr/>
        </p:nvSpPr>
        <p:spPr>
          <a:xfrm>
            <a:off x="406574" y="737607"/>
            <a:ext cx="5168813" cy="384721"/>
          </a:xfrm>
          <a:prstGeom prst="rect">
            <a:avLst/>
          </a:prstGeom>
          <a:noFill/>
        </p:spPr>
        <p:txBody>
          <a:bodyPr wrap="square" rtlCol="0">
            <a:spAutoFit/>
          </a:bodyPr>
          <a:lstStyle/>
          <a:p>
            <a:r>
              <a:rPr lang="es-EC" sz="1900" b="1" dirty="0" smtClean="0">
                <a:solidFill>
                  <a:schemeClr val="bg1"/>
                </a:solidFill>
                <a:latin typeface="+mj-lt"/>
                <a:cs typeface="Times New Roman" panose="02020603050405020304" pitchFamily="18" charset="0"/>
              </a:rPr>
              <a:t>ANÁLISIS UNIVARIADO - TRABAJADORES</a:t>
            </a:r>
            <a:endParaRPr lang="en-US" sz="19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405138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29</a:t>
            </a:fld>
            <a:endParaRPr lang="ja-JP" altLang="en-US"/>
          </a:p>
        </p:txBody>
      </p:sp>
      <p:grpSp>
        <p:nvGrpSpPr>
          <p:cNvPr id="39" name="グループ化 38"/>
          <p:cNvGrpSpPr/>
          <p:nvPr/>
        </p:nvGrpSpPr>
        <p:grpSpPr>
          <a:xfrm>
            <a:off x="3031104" y="3120631"/>
            <a:ext cx="749190" cy="3728398"/>
            <a:chOff x="3903680" y="4694403"/>
            <a:chExt cx="1123834" cy="5592597"/>
          </a:xfrm>
          <a:solidFill>
            <a:srgbClr val="F2B800"/>
          </a:solidFill>
        </p:grpSpPr>
        <p:grpSp>
          <p:nvGrpSpPr>
            <p:cNvPr id="16" name="グループ化 15"/>
            <p:cNvGrpSpPr/>
            <p:nvPr/>
          </p:nvGrpSpPr>
          <p:grpSpPr>
            <a:xfrm>
              <a:off x="3913118" y="5036024"/>
              <a:ext cx="1112405" cy="5250976"/>
              <a:chOff x="3889613" y="4544704"/>
              <a:chExt cx="1112405" cy="5742296"/>
            </a:xfrm>
            <a:grpFill/>
          </p:grpSpPr>
          <p:sp>
            <p:nvSpPr>
              <p:cNvPr id="8" name="正方形/長方形 7"/>
              <p:cNvSpPr/>
              <p:nvPr/>
            </p:nvSpPr>
            <p:spPr>
              <a:xfrm>
                <a:off x="4326341" y="4544704"/>
                <a:ext cx="675677"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 name="正方形/長方形 5"/>
              <p:cNvSpPr/>
              <p:nvPr/>
            </p:nvSpPr>
            <p:spPr>
              <a:xfrm>
                <a:off x="3889613" y="4544704"/>
                <a:ext cx="436728"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12" name="直角三角形 11"/>
            <p:cNvSpPr/>
            <p:nvPr/>
          </p:nvSpPr>
          <p:spPr>
            <a:xfrm rot="10800000">
              <a:off x="3903680" y="4694403"/>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8" name="グループ化 37"/>
          <p:cNvGrpSpPr/>
          <p:nvPr/>
        </p:nvGrpSpPr>
        <p:grpSpPr>
          <a:xfrm>
            <a:off x="4697944" y="3803176"/>
            <a:ext cx="749190" cy="3054823"/>
            <a:chOff x="5535346" y="5704764"/>
            <a:chExt cx="1123834" cy="4582234"/>
          </a:xfrm>
          <a:solidFill>
            <a:srgbClr val="92D050"/>
          </a:solidFill>
        </p:grpSpPr>
        <p:grpSp>
          <p:nvGrpSpPr>
            <p:cNvPr id="17" name="グループ化 16"/>
            <p:cNvGrpSpPr/>
            <p:nvPr/>
          </p:nvGrpSpPr>
          <p:grpSpPr>
            <a:xfrm>
              <a:off x="5544784" y="6046385"/>
              <a:ext cx="1112405" cy="4240613"/>
              <a:chOff x="3889613" y="4544704"/>
              <a:chExt cx="1112405" cy="5742296"/>
            </a:xfrm>
            <a:grpFill/>
          </p:grpSpPr>
          <p:sp>
            <p:nvSpPr>
              <p:cNvPr id="18" name="正方形/長方形 17"/>
              <p:cNvSpPr/>
              <p:nvPr/>
            </p:nvSpPr>
            <p:spPr>
              <a:xfrm>
                <a:off x="4326341" y="4544704"/>
                <a:ext cx="675677"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9" name="正方形/長方形 18"/>
              <p:cNvSpPr/>
              <p:nvPr/>
            </p:nvSpPr>
            <p:spPr>
              <a:xfrm>
                <a:off x="3889613" y="4544704"/>
                <a:ext cx="436728"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0" name="直角三角形 11"/>
            <p:cNvSpPr/>
            <p:nvPr/>
          </p:nvSpPr>
          <p:spPr>
            <a:xfrm rot="10800000">
              <a:off x="5535346" y="5704764"/>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40" name="グループ化 39"/>
          <p:cNvGrpSpPr/>
          <p:nvPr/>
        </p:nvGrpSpPr>
        <p:grpSpPr>
          <a:xfrm>
            <a:off x="1375605" y="2155620"/>
            <a:ext cx="749190" cy="4693409"/>
            <a:chOff x="2272014" y="3246886"/>
            <a:chExt cx="1123834" cy="7040114"/>
          </a:xfrm>
          <a:solidFill>
            <a:srgbClr val="F2B800"/>
          </a:solidFill>
        </p:grpSpPr>
        <p:grpSp>
          <p:nvGrpSpPr>
            <p:cNvPr id="21" name="グループ化 20"/>
            <p:cNvGrpSpPr/>
            <p:nvPr/>
          </p:nvGrpSpPr>
          <p:grpSpPr>
            <a:xfrm>
              <a:off x="2281452" y="3588507"/>
              <a:ext cx="1112405" cy="6698493"/>
              <a:chOff x="3889613" y="4544704"/>
              <a:chExt cx="1112405" cy="5742296"/>
            </a:xfrm>
            <a:grpFill/>
          </p:grpSpPr>
          <p:sp>
            <p:nvSpPr>
              <p:cNvPr id="22" name="正方形/長方形 21"/>
              <p:cNvSpPr/>
              <p:nvPr/>
            </p:nvSpPr>
            <p:spPr>
              <a:xfrm>
                <a:off x="4326341" y="4544704"/>
                <a:ext cx="675677"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正方形/長方形 22"/>
              <p:cNvSpPr/>
              <p:nvPr/>
            </p:nvSpPr>
            <p:spPr>
              <a:xfrm>
                <a:off x="3889613" y="4544704"/>
                <a:ext cx="436728"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4" name="直角三角形 11"/>
            <p:cNvSpPr/>
            <p:nvPr/>
          </p:nvSpPr>
          <p:spPr>
            <a:xfrm rot="10800000">
              <a:off x="2272014" y="3246886"/>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3" name="テキスト ボックス 32"/>
          <p:cNvSpPr txBox="1"/>
          <p:nvPr/>
        </p:nvSpPr>
        <p:spPr>
          <a:xfrm>
            <a:off x="1096688" y="1715760"/>
            <a:ext cx="1585038"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P24 </a:t>
            </a:r>
            <a:r>
              <a:rPr kumimoji="1" lang="es-EC" altLang="ja-JP" b="1" i="1" dirty="0">
                <a:solidFill>
                  <a:schemeClr val="accent5">
                    <a:lumMod val="50000"/>
                  </a:schemeClr>
                </a:solidFill>
              </a:rPr>
              <a:t>.- </a:t>
            </a:r>
            <a:r>
              <a:rPr kumimoji="1" lang="es-EC" altLang="ja-JP" i="1" dirty="0" smtClean="0">
                <a:solidFill>
                  <a:schemeClr val="accent5">
                    <a:lumMod val="50000"/>
                  </a:schemeClr>
                </a:solidFill>
              </a:rPr>
              <a:t>48,5 % </a:t>
            </a:r>
            <a:endParaRPr kumimoji="1" lang="ja-JP" altLang="en-US" i="1" dirty="0">
              <a:solidFill>
                <a:schemeClr val="accent5">
                  <a:lumMod val="50000"/>
                </a:schemeClr>
              </a:solidFill>
            </a:endParaRPr>
          </a:p>
        </p:txBody>
      </p:sp>
      <p:sp>
        <p:nvSpPr>
          <p:cNvPr id="34" name="テキスト ボックス 33"/>
          <p:cNvSpPr txBox="1"/>
          <p:nvPr/>
        </p:nvSpPr>
        <p:spPr>
          <a:xfrm>
            <a:off x="2731034" y="2671388"/>
            <a:ext cx="1456797"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P25 </a:t>
            </a:r>
            <a:r>
              <a:rPr kumimoji="1" lang="es-EC" altLang="ja-JP" b="1" i="1" dirty="0">
                <a:solidFill>
                  <a:schemeClr val="accent5">
                    <a:lumMod val="50000"/>
                  </a:schemeClr>
                </a:solidFill>
              </a:rPr>
              <a:t>.- </a:t>
            </a:r>
            <a:r>
              <a:rPr kumimoji="1" lang="en-US" altLang="ja-JP" i="1" dirty="0" smtClean="0">
                <a:solidFill>
                  <a:schemeClr val="accent2">
                    <a:lumMod val="50000"/>
                  </a:schemeClr>
                </a:solidFill>
              </a:rPr>
              <a:t>57,0%</a:t>
            </a:r>
            <a:endParaRPr kumimoji="1" lang="ja-JP" altLang="en-US" i="1" dirty="0">
              <a:solidFill>
                <a:schemeClr val="accent2">
                  <a:lumMod val="50000"/>
                </a:schemeClr>
              </a:solidFill>
            </a:endParaRPr>
          </a:p>
        </p:txBody>
      </p:sp>
      <p:sp>
        <p:nvSpPr>
          <p:cNvPr id="35" name="テキスト ボックス 34"/>
          <p:cNvSpPr txBox="1"/>
          <p:nvPr/>
        </p:nvSpPr>
        <p:spPr>
          <a:xfrm>
            <a:off x="4333072" y="3376106"/>
            <a:ext cx="1392677"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P26.- </a:t>
            </a:r>
            <a:r>
              <a:rPr kumimoji="1" lang="en-US" altLang="ja-JP" i="1" dirty="0" smtClean="0">
                <a:solidFill>
                  <a:schemeClr val="accent2">
                    <a:lumMod val="50000"/>
                  </a:schemeClr>
                </a:solidFill>
              </a:rPr>
              <a:t>54,2%</a:t>
            </a:r>
            <a:endParaRPr kumimoji="1" lang="ja-JP" altLang="en-US" i="1" dirty="0">
              <a:solidFill>
                <a:schemeClr val="accent2">
                  <a:lumMod val="50000"/>
                </a:schemeClr>
              </a:solidFill>
            </a:endParaRPr>
          </a:p>
        </p:txBody>
      </p:sp>
      <p:cxnSp>
        <p:nvCxnSpPr>
          <p:cNvPr id="54" name="カギ線コネクタ 53"/>
          <p:cNvCxnSpPr>
            <a:stCxn id="33" idx="3"/>
          </p:cNvCxnSpPr>
          <p:nvPr/>
        </p:nvCxnSpPr>
        <p:spPr>
          <a:xfrm flipV="1">
            <a:off x="2681726" y="1484784"/>
            <a:ext cx="3517328" cy="400250"/>
          </a:xfrm>
          <a:prstGeom prst="bentConnector3">
            <a:avLst/>
          </a:prstGeom>
          <a:ln w="28575">
            <a:solidFill>
              <a:schemeClr val="accent5"/>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5" name="カギ線コネクタ 54"/>
          <p:cNvCxnSpPr>
            <a:stCxn id="34" idx="3"/>
          </p:cNvCxnSpPr>
          <p:nvPr/>
        </p:nvCxnSpPr>
        <p:spPr>
          <a:xfrm>
            <a:off x="4187831" y="2840662"/>
            <a:ext cx="2555447" cy="95666"/>
          </a:xfrm>
          <a:prstGeom prst="bentConnector3">
            <a:avLst/>
          </a:prstGeom>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8" name="カギ線コネクタ 57"/>
          <p:cNvCxnSpPr>
            <a:stCxn id="35" idx="3"/>
          </p:cNvCxnSpPr>
          <p:nvPr/>
        </p:nvCxnSpPr>
        <p:spPr>
          <a:xfrm>
            <a:off x="5725749" y="3545380"/>
            <a:ext cx="1440160" cy="1263885"/>
          </a:xfrm>
          <a:prstGeom prst="bentConnector3">
            <a:avLst/>
          </a:prstGeom>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pic>
        <p:nvPicPr>
          <p:cNvPr id="44" name="43 Imagen"/>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386922" y="169384"/>
            <a:ext cx="3596716" cy="2539536"/>
          </a:xfrm>
          <a:prstGeom prst="rect">
            <a:avLst/>
          </a:prstGeom>
          <a:noFill/>
          <a:ln>
            <a:solidFill>
              <a:schemeClr val="tx1"/>
            </a:solidFill>
          </a:ln>
        </p:spPr>
      </p:pic>
      <p:pic>
        <p:nvPicPr>
          <p:cNvPr id="45" name="44 Imagen"/>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887294" y="1697004"/>
            <a:ext cx="3600400" cy="2524084"/>
          </a:xfrm>
          <a:prstGeom prst="rect">
            <a:avLst/>
          </a:prstGeom>
          <a:noFill/>
          <a:ln>
            <a:solidFill>
              <a:schemeClr val="tx1"/>
            </a:solidFill>
          </a:ln>
        </p:spPr>
      </p:pic>
      <p:pic>
        <p:nvPicPr>
          <p:cNvPr id="46" name="45 Imagen"/>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391350" y="3357350"/>
            <a:ext cx="3789352" cy="2560190"/>
          </a:xfrm>
          <a:prstGeom prst="rect">
            <a:avLst/>
          </a:prstGeom>
          <a:noFill/>
          <a:ln>
            <a:solidFill>
              <a:schemeClr val="tx1"/>
            </a:solidFill>
          </a:ln>
        </p:spPr>
      </p:pic>
      <p:sp>
        <p:nvSpPr>
          <p:cNvPr id="27" name="Rectangle 15">
            <a:extLst>
              <a:ext uri="{FF2B5EF4-FFF2-40B4-BE49-F238E27FC236}">
                <a16:creationId xmlns:a16="http://schemas.microsoft.com/office/drawing/2014/main" xmlns="" id="{D4FF11F8-D34B-45B3-B4BA-4307BFB9EFD8}"/>
              </a:ext>
            </a:extLst>
          </p:cNvPr>
          <p:cNvSpPr>
            <a:spLocks noChangeArrowheads="1"/>
          </p:cNvSpPr>
          <p:nvPr/>
        </p:nvSpPr>
        <p:spPr bwMode="auto">
          <a:xfrm>
            <a:off x="419729" y="612326"/>
            <a:ext cx="4739373" cy="571833"/>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8" name="Freeform 16">
            <a:extLst>
              <a:ext uri="{FF2B5EF4-FFF2-40B4-BE49-F238E27FC236}">
                <a16:creationId xmlns:a16="http://schemas.microsoft.com/office/drawing/2014/main" xmlns="" id="{141062C6-C1C0-44F1-8798-F0815FA1AA9C}"/>
              </a:ext>
            </a:extLst>
          </p:cNvPr>
          <p:cNvSpPr>
            <a:spLocks/>
          </p:cNvSpPr>
          <p:nvPr/>
        </p:nvSpPr>
        <p:spPr bwMode="auto">
          <a:xfrm>
            <a:off x="4796619" y="612327"/>
            <a:ext cx="650515" cy="571832"/>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29" name="TextBox 141">
            <a:extLst>
              <a:ext uri="{FF2B5EF4-FFF2-40B4-BE49-F238E27FC236}">
                <a16:creationId xmlns:a16="http://schemas.microsoft.com/office/drawing/2014/main" xmlns="" id="{D09D5E6C-E1A3-46E7-8E10-A8FB52242E25}"/>
              </a:ext>
            </a:extLst>
          </p:cNvPr>
          <p:cNvSpPr txBox="1"/>
          <p:nvPr/>
        </p:nvSpPr>
        <p:spPr>
          <a:xfrm>
            <a:off x="406574" y="737607"/>
            <a:ext cx="5168813" cy="384721"/>
          </a:xfrm>
          <a:prstGeom prst="rect">
            <a:avLst/>
          </a:prstGeom>
          <a:noFill/>
        </p:spPr>
        <p:txBody>
          <a:bodyPr wrap="square" rtlCol="0">
            <a:spAutoFit/>
          </a:bodyPr>
          <a:lstStyle/>
          <a:p>
            <a:r>
              <a:rPr lang="es-EC" sz="1900" b="1" dirty="0" smtClean="0">
                <a:solidFill>
                  <a:schemeClr val="bg1"/>
                </a:solidFill>
                <a:latin typeface="+mj-lt"/>
                <a:cs typeface="Times New Roman" panose="02020603050405020304" pitchFamily="18" charset="0"/>
              </a:rPr>
              <a:t>ANÁLISIS UNIVARIADO - TRABAJADORES</a:t>
            </a:r>
            <a:endParaRPr lang="en-US" sz="19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672987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4294967295"/>
          </p:nvPr>
        </p:nvSpPr>
        <p:spPr>
          <a:xfrm>
            <a:off x="10415124" y="6658074"/>
            <a:ext cx="1165768" cy="213618"/>
          </a:xfrm>
          <a:prstGeom prst="rect">
            <a:avLst/>
          </a:prstGeom>
        </p:spPr>
        <p:txBody>
          <a:bodyPr/>
          <a:lstStyle/>
          <a:p>
            <a:r>
              <a:rPr lang="es-EC" b="1" smtClean="0"/>
              <a:t>VERSIÓN: </a:t>
            </a:r>
            <a:r>
              <a:rPr lang="es-EC" smtClean="0"/>
              <a:t>1.0</a:t>
            </a:r>
            <a:endParaRPr lang="es-EC" dirty="0"/>
          </a:p>
        </p:txBody>
      </p:sp>
      <p:sp>
        <p:nvSpPr>
          <p:cNvPr id="2" name="1 CuadroTexto"/>
          <p:cNvSpPr txBox="1"/>
          <p:nvPr/>
        </p:nvSpPr>
        <p:spPr>
          <a:xfrm>
            <a:off x="4050906" y="1897863"/>
            <a:ext cx="4559332" cy="1231106"/>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s-EC" dirty="0" smtClean="0">
                <a:solidFill>
                  <a:schemeClr val="bg2">
                    <a:lumMod val="10000"/>
                  </a:schemeClr>
                </a:solidFill>
                <a:latin typeface="Garamond" panose="02020404030301010803" pitchFamily="18" charset="0"/>
                <a:cs typeface="Helvetica" panose="020B0604020202020204" pitchFamily="34" charset="0"/>
              </a:rPr>
              <a:t>DESCRIPCIÓN DEL SECTOR</a:t>
            </a:r>
          </a:p>
          <a:p>
            <a:pPr marL="285750" indent="-285750">
              <a:spcBef>
                <a:spcPts val="600"/>
              </a:spcBef>
              <a:spcAft>
                <a:spcPts val="600"/>
              </a:spcAft>
              <a:buFont typeface="Arial" panose="020B0604020202020204" pitchFamily="34" charset="0"/>
              <a:buChar char="•"/>
            </a:pPr>
            <a:r>
              <a:rPr lang="es-EC" dirty="0" smtClean="0">
                <a:solidFill>
                  <a:schemeClr val="bg2">
                    <a:lumMod val="10000"/>
                  </a:schemeClr>
                </a:solidFill>
                <a:latin typeface="Garamond" panose="02020404030301010803" pitchFamily="18" charset="0"/>
                <a:cs typeface="Helvetica" panose="020B0604020202020204" pitchFamily="34" charset="0"/>
              </a:rPr>
              <a:t>OBJETIVOS</a:t>
            </a:r>
          </a:p>
          <a:p>
            <a:pPr marL="285750" indent="-285750">
              <a:spcBef>
                <a:spcPts val="600"/>
              </a:spcBef>
              <a:spcAft>
                <a:spcPts val="600"/>
              </a:spcAft>
              <a:buFont typeface="Arial" panose="020B0604020202020204" pitchFamily="34" charset="0"/>
              <a:buChar char="•"/>
            </a:pPr>
            <a:r>
              <a:rPr lang="es-EC" dirty="0" smtClean="0">
                <a:solidFill>
                  <a:schemeClr val="bg2">
                    <a:lumMod val="10000"/>
                  </a:schemeClr>
                </a:solidFill>
                <a:latin typeface="Garamond" panose="02020404030301010803" pitchFamily="18" charset="0"/>
                <a:cs typeface="Helvetica" panose="020B0604020202020204" pitchFamily="34" charset="0"/>
              </a:rPr>
              <a:t>HIPÓTESIS</a:t>
            </a:r>
          </a:p>
        </p:txBody>
      </p:sp>
      <p:sp>
        <p:nvSpPr>
          <p:cNvPr id="7" name="CuadroTexto 6"/>
          <p:cNvSpPr txBox="1"/>
          <p:nvPr/>
        </p:nvSpPr>
        <p:spPr>
          <a:xfrm>
            <a:off x="3196413" y="1270868"/>
            <a:ext cx="951276" cy="562630"/>
          </a:xfrm>
          <a:prstGeom prst="flowChartTerminator">
            <a:avLst/>
          </a:prstGeom>
          <a:solidFill>
            <a:schemeClr val="accent1">
              <a:lumMod val="50000"/>
            </a:schemeClr>
          </a:solidFill>
          <a:ln>
            <a:solidFill>
              <a:schemeClr val="accent1">
                <a:lumMod val="50000"/>
              </a:schemeClr>
            </a:solidFill>
          </a:ln>
        </p:spPr>
        <p:txBody>
          <a:bodyPr wrap="square" rtlCol="0">
            <a:spAutoFit/>
          </a:bodyPr>
          <a:lstStyle/>
          <a:p>
            <a:endParaRPr lang="es-EC" sz="2000" b="1" dirty="0">
              <a:solidFill>
                <a:schemeClr val="bg2">
                  <a:lumMod val="10000"/>
                </a:schemeClr>
              </a:solidFill>
              <a:latin typeface="Garamond" panose="02020404030301010803" pitchFamily="18" charset="0"/>
            </a:endParaRPr>
          </a:p>
        </p:txBody>
      </p:sp>
      <p:sp>
        <p:nvSpPr>
          <p:cNvPr id="10" name="CuadroTexto 9"/>
          <p:cNvSpPr txBox="1"/>
          <p:nvPr/>
        </p:nvSpPr>
        <p:spPr>
          <a:xfrm>
            <a:off x="3882300" y="1330846"/>
            <a:ext cx="3672408" cy="442674"/>
          </a:xfrm>
          <a:prstGeom prst="flowChartAlternateProcess">
            <a:avLst/>
          </a:prstGeom>
          <a:solidFill>
            <a:schemeClr val="tx2"/>
          </a:solidFill>
        </p:spPr>
        <p:txBody>
          <a:bodyPr wrap="square" rtlCol="0">
            <a:spAutoFit/>
          </a:bodyPr>
          <a:lstStyle/>
          <a:p>
            <a:r>
              <a:rPr lang="es-EC" sz="2000" b="1" dirty="0" smtClean="0">
                <a:solidFill>
                  <a:schemeClr val="bg1"/>
                </a:solidFill>
                <a:latin typeface="Garamond" panose="02020404030301010803" pitchFamily="18" charset="0"/>
              </a:rPr>
              <a:t>INTRODUCCIÓN</a:t>
            </a:r>
            <a:endParaRPr lang="es-EC" sz="2000" b="1" dirty="0">
              <a:solidFill>
                <a:schemeClr val="bg1"/>
              </a:solidFill>
              <a:latin typeface="Garamond" panose="02020404030301010803" pitchFamily="18" charset="0"/>
            </a:endParaRPr>
          </a:p>
        </p:txBody>
      </p:sp>
      <p:sp>
        <p:nvSpPr>
          <p:cNvPr id="11" name="CuadroTexto 10"/>
          <p:cNvSpPr txBox="1"/>
          <p:nvPr/>
        </p:nvSpPr>
        <p:spPr>
          <a:xfrm>
            <a:off x="3196413" y="3157157"/>
            <a:ext cx="951276" cy="562630"/>
          </a:xfrm>
          <a:prstGeom prst="flowChartTerminator">
            <a:avLst/>
          </a:prstGeom>
          <a:solidFill>
            <a:schemeClr val="accent4">
              <a:lumMod val="50000"/>
            </a:schemeClr>
          </a:solidFill>
          <a:ln>
            <a:solidFill>
              <a:schemeClr val="accent4">
                <a:lumMod val="50000"/>
              </a:schemeClr>
            </a:solidFill>
          </a:ln>
        </p:spPr>
        <p:txBody>
          <a:bodyPr wrap="square" rtlCol="0">
            <a:spAutoFit/>
          </a:bodyPr>
          <a:lstStyle/>
          <a:p>
            <a:endParaRPr lang="es-EC" sz="2000" b="1" dirty="0">
              <a:solidFill>
                <a:schemeClr val="bg2">
                  <a:lumMod val="10000"/>
                </a:schemeClr>
              </a:solidFill>
              <a:latin typeface="Garamond" panose="02020404030301010803" pitchFamily="18" charset="0"/>
            </a:endParaRPr>
          </a:p>
        </p:txBody>
      </p:sp>
      <p:sp>
        <p:nvSpPr>
          <p:cNvPr id="12" name="CuadroTexto 11"/>
          <p:cNvSpPr txBox="1"/>
          <p:nvPr/>
        </p:nvSpPr>
        <p:spPr>
          <a:xfrm>
            <a:off x="3882300" y="3217135"/>
            <a:ext cx="3672408" cy="442674"/>
          </a:xfrm>
          <a:prstGeom prst="flowChartAlternateProcess">
            <a:avLst/>
          </a:prstGeom>
          <a:solidFill>
            <a:schemeClr val="tx2"/>
          </a:solidFill>
        </p:spPr>
        <p:txBody>
          <a:bodyPr wrap="square" rtlCol="0">
            <a:spAutoFit/>
          </a:bodyPr>
          <a:lstStyle/>
          <a:p>
            <a:r>
              <a:rPr lang="es-EC" sz="2000" b="1" dirty="0" smtClean="0">
                <a:solidFill>
                  <a:schemeClr val="bg1"/>
                </a:solidFill>
                <a:latin typeface="Garamond" panose="02020404030301010803" pitchFamily="18" charset="0"/>
              </a:rPr>
              <a:t>MARCO TEÓRICO</a:t>
            </a:r>
            <a:endParaRPr lang="es-EC" sz="2000" b="1" dirty="0">
              <a:solidFill>
                <a:schemeClr val="bg1"/>
              </a:solidFill>
              <a:latin typeface="Garamond" panose="02020404030301010803" pitchFamily="18" charset="0"/>
            </a:endParaRPr>
          </a:p>
        </p:txBody>
      </p:sp>
      <p:sp>
        <p:nvSpPr>
          <p:cNvPr id="17" name="CuadroTexto 16"/>
          <p:cNvSpPr txBox="1"/>
          <p:nvPr/>
        </p:nvSpPr>
        <p:spPr>
          <a:xfrm>
            <a:off x="3196413" y="3766448"/>
            <a:ext cx="951276" cy="562630"/>
          </a:xfrm>
          <a:prstGeom prst="flowChartTerminator">
            <a:avLst/>
          </a:prstGeom>
          <a:solidFill>
            <a:srgbClr val="F39C12"/>
          </a:solidFill>
          <a:ln>
            <a:solidFill>
              <a:srgbClr val="F39C12"/>
            </a:solidFill>
          </a:ln>
        </p:spPr>
        <p:txBody>
          <a:bodyPr wrap="square" rtlCol="0">
            <a:spAutoFit/>
          </a:bodyPr>
          <a:lstStyle/>
          <a:p>
            <a:endParaRPr lang="es-EC" sz="2000" b="1" dirty="0">
              <a:solidFill>
                <a:schemeClr val="bg2">
                  <a:lumMod val="10000"/>
                </a:schemeClr>
              </a:solidFill>
              <a:latin typeface="Garamond" panose="02020404030301010803" pitchFamily="18" charset="0"/>
            </a:endParaRPr>
          </a:p>
        </p:txBody>
      </p:sp>
      <p:sp>
        <p:nvSpPr>
          <p:cNvPr id="18" name="CuadroTexto 17"/>
          <p:cNvSpPr txBox="1"/>
          <p:nvPr/>
        </p:nvSpPr>
        <p:spPr>
          <a:xfrm>
            <a:off x="3882300" y="3826426"/>
            <a:ext cx="3672408" cy="442674"/>
          </a:xfrm>
          <a:prstGeom prst="flowChartAlternateProcess">
            <a:avLst/>
          </a:prstGeom>
          <a:solidFill>
            <a:schemeClr val="tx2"/>
          </a:solidFill>
        </p:spPr>
        <p:txBody>
          <a:bodyPr wrap="square" rtlCol="0">
            <a:spAutoFit/>
          </a:bodyPr>
          <a:lstStyle/>
          <a:p>
            <a:r>
              <a:rPr lang="es-EC" sz="2000" b="1" dirty="0" smtClean="0">
                <a:solidFill>
                  <a:schemeClr val="bg1"/>
                </a:solidFill>
                <a:latin typeface="Garamond" panose="02020404030301010803" pitchFamily="18" charset="0"/>
              </a:rPr>
              <a:t>METODOLOGÍA </a:t>
            </a:r>
            <a:endParaRPr lang="es-EC" sz="2000" b="1" dirty="0">
              <a:solidFill>
                <a:schemeClr val="bg1"/>
              </a:solidFill>
              <a:latin typeface="Garamond" panose="02020404030301010803" pitchFamily="18" charset="0"/>
            </a:endParaRPr>
          </a:p>
        </p:txBody>
      </p:sp>
      <p:sp>
        <p:nvSpPr>
          <p:cNvPr id="19" name="CuadroTexto 18"/>
          <p:cNvSpPr txBox="1"/>
          <p:nvPr/>
        </p:nvSpPr>
        <p:spPr>
          <a:xfrm>
            <a:off x="3196413" y="4376880"/>
            <a:ext cx="951276" cy="562630"/>
          </a:xfrm>
          <a:prstGeom prst="flowChartTerminator">
            <a:avLst/>
          </a:prstGeom>
          <a:solidFill>
            <a:srgbClr val="92D050"/>
          </a:solidFill>
          <a:ln>
            <a:solidFill>
              <a:srgbClr val="92D050"/>
            </a:solidFill>
          </a:ln>
        </p:spPr>
        <p:txBody>
          <a:bodyPr wrap="square" rtlCol="0">
            <a:spAutoFit/>
          </a:bodyPr>
          <a:lstStyle/>
          <a:p>
            <a:endParaRPr lang="es-EC" sz="2000" b="1" dirty="0">
              <a:solidFill>
                <a:schemeClr val="bg2">
                  <a:lumMod val="10000"/>
                </a:schemeClr>
              </a:solidFill>
              <a:latin typeface="Garamond" panose="02020404030301010803" pitchFamily="18" charset="0"/>
            </a:endParaRPr>
          </a:p>
        </p:txBody>
      </p:sp>
      <p:sp>
        <p:nvSpPr>
          <p:cNvPr id="20" name="CuadroTexto 19"/>
          <p:cNvSpPr txBox="1"/>
          <p:nvPr/>
        </p:nvSpPr>
        <p:spPr>
          <a:xfrm>
            <a:off x="3882300" y="4436858"/>
            <a:ext cx="3672408" cy="442674"/>
          </a:xfrm>
          <a:prstGeom prst="flowChartAlternateProcess">
            <a:avLst/>
          </a:prstGeom>
          <a:solidFill>
            <a:schemeClr val="tx2"/>
          </a:solidFill>
        </p:spPr>
        <p:txBody>
          <a:bodyPr wrap="square" rtlCol="0">
            <a:spAutoFit/>
          </a:bodyPr>
          <a:lstStyle/>
          <a:p>
            <a:r>
              <a:rPr lang="es-EC" sz="2000" b="1" dirty="0" smtClean="0">
                <a:solidFill>
                  <a:schemeClr val="bg1"/>
                </a:solidFill>
                <a:latin typeface="Garamond" panose="02020404030301010803" pitchFamily="18" charset="0"/>
              </a:rPr>
              <a:t>RESULTADOS</a:t>
            </a:r>
            <a:endParaRPr lang="es-EC" sz="2000" b="1" dirty="0">
              <a:solidFill>
                <a:schemeClr val="bg1"/>
              </a:solidFill>
              <a:latin typeface="Garamond" panose="02020404030301010803" pitchFamily="18" charset="0"/>
            </a:endParaRPr>
          </a:p>
        </p:txBody>
      </p:sp>
      <p:sp>
        <p:nvSpPr>
          <p:cNvPr id="21" name="CuadroTexto 20"/>
          <p:cNvSpPr txBox="1"/>
          <p:nvPr/>
        </p:nvSpPr>
        <p:spPr>
          <a:xfrm>
            <a:off x="3196413" y="4990584"/>
            <a:ext cx="951276" cy="562630"/>
          </a:xfrm>
          <a:prstGeom prst="flowChartTerminator">
            <a:avLst/>
          </a:prstGeom>
          <a:solidFill>
            <a:schemeClr val="accent2"/>
          </a:solidFill>
          <a:ln>
            <a:solidFill>
              <a:schemeClr val="accent2"/>
            </a:solidFill>
          </a:ln>
        </p:spPr>
        <p:txBody>
          <a:bodyPr wrap="square" rtlCol="0">
            <a:spAutoFit/>
          </a:bodyPr>
          <a:lstStyle/>
          <a:p>
            <a:endParaRPr lang="es-EC" sz="2000" b="1" dirty="0">
              <a:solidFill>
                <a:schemeClr val="bg2">
                  <a:lumMod val="10000"/>
                </a:schemeClr>
              </a:solidFill>
              <a:latin typeface="Garamond" panose="02020404030301010803" pitchFamily="18" charset="0"/>
            </a:endParaRPr>
          </a:p>
        </p:txBody>
      </p:sp>
      <p:sp>
        <p:nvSpPr>
          <p:cNvPr id="22" name="CuadroTexto 21"/>
          <p:cNvSpPr txBox="1"/>
          <p:nvPr/>
        </p:nvSpPr>
        <p:spPr>
          <a:xfrm>
            <a:off x="3882299" y="5050562"/>
            <a:ext cx="3672409" cy="442674"/>
          </a:xfrm>
          <a:prstGeom prst="flowChartAlternateProcess">
            <a:avLst/>
          </a:prstGeom>
          <a:solidFill>
            <a:schemeClr val="tx2"/>
          </a:solidFill>
        </p:spPr>
        <p:txBody>
          <a:bodyPr wrap="square" rtlCol="0">
            <a:spAutoFit/>
          </a:bodyPr>
          <a:lstStyle/>
          <a:p>
            <a:r>
              <a:rPr lang="es-EC" sz="2000" b="1" dirty="0" smtClean="0">
                <a:solidFill>
                  <a:schemeClr val="bg1"/>
                </a:solidFill>
                <a:latin typeface="Garamond" panose="02020404030301010803" pitchFamily="18" charset="0"/>
              </a:rPr>
              <a:t>CONCLUSIONES </a:t>
            </a:r>
            <a:endParaRPr lang="es-EC" sz="2000" b="1" dirty="0">
              <a:solidFill>
                <a:schemeClr val="bg1"/>
              </a:solidFill>
              <a:latin typeface="Garamond" panose="02020404030301010803" pitchFamily="18" charset="0"/>
            </a:endParaRPr>
          </a:p>
        </p:txBody>
      </p:sp>
      <p:sp>
        <p:nvSpPr>
          <p:cNvPr id="23" name="Rectángulo 22"/>
          <p:cNvSpPr/>
          <p:nvPr/>
        </p:nvSpPr>
        <p:spPr>
          <a:xfrm>
            <a:off x="4799062" y="421152"/>
            <a:ext cx="2526654" cy="738664"/>
          </a:xfrm>
          <a:prstGeom prst="rect">
            <a:avLst/>
          </a:prstGeom>
        </p:spPr>
        <p:txBody>
          <a:bodyPr wrap="none">
            <a:spAutoFit/>
          </a:bodyPr>
          <a:lstStyle/>
          <a:p>
            <a:pPr algn="ctr">
              <a:lnSpc>
                <a:spcPct val="150000"/>
              </a:lnSpc>
            </a:pPr>
            <a:r>
              <a:rPr lang="es-EC" sz="2800" b="1" dirty="0">
                <a:solidFill>
                  <a:schemeClr val="bg2">
                    <a:lumMod val="10000"/>
                  </a:schemeClr>
                </a:solidFill>
                <a:latin typeface="Garamond" panose="02020404030301010803" pitchFamily="18" charset="0"/>
                <a:cs typeface="Helvetica" panose="020B0604020202020204" pitchFamily="34" charset="0"/>
              </a:rPr>
              <a:t>CONTENIDO</a:t>
            </a:r>
          </a:p>
        </p:txBody>
      </p:sp>
      <p:sp>
        <p:nvSpPr>
          <p:cNvPr id="24" name="CuadroTexto 23"/>
          <p:cNvSpPr txBox="1"/>
          <p:nvPr/>
        </p:nvSpPr>
        <p:spPr>
          <a:xfrm>
            <a:off x="3196413" y="5601270"/>
            <a:ext cx="951276" cy="562630"/>
          </a:xfrm>
          <a:prstGeom prst="flowChartTerminator">
            <a:avLst/>
          </a:prstGeom>
          <a:solidFill>
            <a:schemeClr val="accent5"/>
          </a:solidFill>
          <a:ln>
            <a:solidFill>
              <a:schemeClr val="accent5"/>
            </a:solidFill>
          </a:ln>
        </p:spPr>
        <p:txBody>
          <a:bodyPr wrap="square" rtlCol="0">
            <a:spAutoFit/>
          </a:bodyPr>
          <a:lstStyle/>
          <a:p>
            <a:endParaRPr lang="es-EC" sz="2000" b="1" dirty="0">
              <a:solidFill>
                <a:schemeClr val="bg2">
                  <a:lumMod val="10000"/>
                </a:schemeClr>
              </a:solidFill>
              <a:latin typeface="Garamond" panose="02020404030301010803" pitchFamily="18" charset="0"/>
            </a:endParaRPr>
          </a:p>
        </p:txBody>
      </p:sp>
      <p:sp>
        <p:nvSpPr>
          <p:cNvPr id="25" name="CuadroTexto 24"/>
          <p:cNvSpPr txBox="1"/>
          <p:nvPr/>
        </p:nvSpPr>
        <p:spPr>
          <a:xfrm>
            <a:off x="3882300" y="5661248"/>
            <a:ext cx="3672408" cy="442674"/>
          </a:xfrm>
          <a:prstGeom prst="flowChartAlternateProcess">
            <a:avLst/>
          </a:prstGeom>
          <a:solidFill>
            <a:schemeClr val="tx2"/>
          </a:solidFill>
        </p:spPr>
        <p:txBody>
          <a:bodyPr wrap="square" rtlCol="0">
            <a:spAutoFit/>
          </a:bodyPr>
          <a:lstStyle/>
          <a:p>
            <a:r>
              <a:rPr lang="es-EC" sz="2000" b="1" dirty="0" smtClean="0">
                <a:solidFill>
                  <a:schemeClr val="bg1"/>
                </a:solidFill>
                <a:latin typeface="Garamond" panose="02020404030301010803" pitchFamily="18" charset="0"/>
              </a:rPr>
              <a:t>PROPUESTA</a:t>
            </a:r>
            <a:endParaRPr lang="es-EC" sz="20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690370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26 Imagen"/>
          <p:cNvPicPr/>
          <p:nvPr/>
        </p:nvPicPr>
        <p:blipFill>
          <a:blip r:embed="rId3">
            <a:extLst>
              <a:ext uri="{28A0092B-C50C-407E-A947-70E740481C1C}">
                <a14:useLocalDpi xmlns:a14="http://schemas.microsoft.com/office/drawing/2010/main" val="0"/>
              </a:ext>
            </a:extLst>
          </a:blip>
          <a:srcRect/>
          <a:stretch>
            <a:fillRect/>
          </a:stretch>
        </p:blipFill>
        <p:spPr bwMode="auto">
          <a:xfrm>
            <a:off x="2134765" y="646236"/>
            <a:ext cx="3061651" cy="2638748"/>
          </a:xfrm>
          <a:prstGeom prst="rect">
            <a:avLst/>
          </a:prstGeom>
          <a:noFill/>
          <a:ln>
            <a:noFill/>
          </a:ln>
        </p:spPr>
      </p:pic>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30</a:t>
            </a:fld>
            <a:endParaRPr lang="ja-JP" altLang="en-US"/>
          </a:p>
        </p:txBody>
      </p:sp>
      <p:grpSp>
        <p:nvGrpSpPr>
          <p:cNvPr id="40" name="グループ化 39"/>
          <p:cNvGrpSpPr/>
          <p:nvPr/>
        </p:nvGrpSpPr>
        <p:grpSpPr>
          <a:xfrm>
            <a:off x="362482" y="1484399"/>
            <a:ext cx="749190" cy="5373601"/>
            <a:chOff x="2272014" y="3246886"/>
            <a:chExt cx="1123834" cy="7040114"/>
          </a:xfrm>
          <a:solidFill>
            <a:srgbClr val="F2B800"/>
          </a:solidFill>
        </p:grpSpPr>
        <p:grpSp>
          <p:nvGrpSpPr>
            <p:cNvPr id="21" name="グループ化 20"/>
            <p:cNvGrpSpPr/>
            <p:nvPr/>
          </p:nvGrpSpPr>
          <p:grpSpPr>
            <a:xfrm>
              <a:off x="2281452" y="3588507"/>
              <a:ext cx="1112405" cy="6698493"/>
              <a:chOff x="3889613" y="4544704"/>
              <a:chExt cx="1112405" cy="5742296"/>
            </a:xfrm>
            <a:grpFill/>
          </p:grpSpPr>
          <p:sp>
            <p:nvSpPr>
              <p:cNvPr id="22" name="正方形/長方形 21"/>
              <p:cNvSpPr/>
              <p:nvPr/>
            </p:nvSpPr>
            <p:spPr>
              <a:xfrm>
                <a:off x="4326341" y="4544704"/>
                <a:ext cx="675677"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正方形/長方形 22"/>
              <p:cNvSpPr/>
              <p:nvPr/>
            </p:nvSpPr>
            <p:spPr>
              <a:xfrm>
                <a:off x="3889613" y="4544704"/>
                <a:ext cx="436728"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4" name="直角三角形 11"/>
            <p:cNvSpPr/>
            <p:nvPr/>
          </p:nvSpPr>
          <p:spPr>
            <a:xfrm rot="10800000">
              <a:off x="2272014" y="3246886"/>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3" name="テキスト ボックス 32"/>
          <p:cNvSpPr txBox="1"/>
          <p:nvPr/>
        </p:nvSpPr>
        <p:spPr>
          <a:xfrm>
            <a:off x="40740" y="1035568"/>
            <a:ext cx="1392677"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P27 </a:t>
            </a:r>
            <a:r>
              <a:rPr kumimoji="1" lang="es-EC" altLang="ja-JP" b="1" i="1" dirty="0">
                <a:solidFill>
                  <a:schemeClr val="accent5">
                    <a:lumMod val="50000"/>
                  </a:schemeClr>
                </a:solidFill>
              </a:rPr>
              <a:t>.- </a:t>
            </a:r>
            <a:r>
              <a:rPr kumimoji="1" lang="es-EC" altLang="ja-JP" i="1" dirty="0" smtClean="0">
                <a:solidFill>
                  <a:schemeClr val="accent5">
                    <a:lumMod val="50000"/>
                  </a:schemeClr>
                </a:solidFill>
              </a:rPr>
              <a:t>96 % </a:t>
            </a:r>
            <a:endParaRPr kumimoji="1" lang="ja-JP" altLang="en-US" i="1" dirty="0">
              <a:solidFill>
                <a:schemeClr val="accent5">
                  <a:lumMod val="50000"/>
                </a:schemeClr>
              </a:solidFill>
            </a:endParaRPr>
          </a:p>
        </p:txBody>
      </p:sp>
      <p:cxnSp>
        <p:nvCxnSpPr>
          <p:cNvPr id="54" name="カギ線コネクタ 53"/>
          <p:cNvCxnSpPr/>
          <p:nvPr/>
        </p:nvCxnSpPr>
        <p:spPr>
          <a:xfrm flipV="1">
            <a:off x="1300456" y="2204864"/>
            <a:ext cx="1122342" cy="562403"/>
          </a:xfrm>
          <a:prstGeom prst="bentConnector3">
            <a:avLst/>
          </a:prstGeom>
          <a:ln w="28575">
            <a:solidFill>
              <a:srgbClr val="FFC000"/>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pic>
        <p:nvPicPr>
          <p:cNvPr id="29" name="28 Imagen"/>
          <p:cNvPicPr/>
          <p:nvPr/>
        </p:nvPicPr>
        <p:blipFill>
          <a:blip r:embed="rId4">
            <a:extLst>
              <a:ext uri="{28A0092B-C50C-407E-A947-70E740481C1C}">
                <a14:useLocalDpi xmlns:a14="http://schemas.microsoft.com/office/drawing/2010/main" val="0"/>
              </a:ext>
            </a:extLst>
          </a:blip>
          <a:srcRect/>
          <a:stretch>
            <a:fillRect/>
          </a:stretch>
        </p:blipFill>
        <p:spPr bwMode="auto">
          <a:xfrm>
            <a:off x="6439554" y="2827692"/>
            <a:ext cx="5128260" cy="3048985"/>
          </a:xfrm>
          <a:prstGeom prst="rect">
            <a:avLst/>
          </a:prstGeom>
          <a:noFill/>
          <a:ln>
            <a:solidFill>
              <a:schemeClr val="tx1">
                <a:lumMod val="50000"/>
              </a:schemeClr>
            </a:solidFill>
          </a:ln>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227" y="3717032"/>
            <a:ext cx="5257201" cy="1744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4825" y="646236"/>
            <a:ext cx="4848225" cy="1391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onector recto de flecha 6"/>
          <p:cNvCxnSpPr/>
          <p:nvPr/>
        </p:nvCxnSpPr>
        <p:spPr>
          <a:xfrm>
            <a:off x="8255446" y="2098452"/>
            <a:ext cx="0" cy="668815"/>
          </a:xfrm>
          <a:prstGeom prst="straightConnector1">
            <a:avLst/>
          </a:prstGeom>
          <a:ln w="76200">
            <a:tailEnd type="triangle"/>
          </a:ln>
        </p:spPr>
        <p:style>
          <a:lnRef idx="3">
            <a:schemeClr val="accent4"/>
          </a:lnRef>
          <a:fillRef idx="0">
            <a:schemeClr val="accent4"/>
          </a:fillRef>
          <a:effectRef idx="2">
            <a:schemeClr val="accent4"/>
          </a:effectRef>
          <a:fontRef idx="minor">
            <a:schemeClr val="tx1"/>
          </a:fontRef>
        </p:style>
      </p:cxnSp>
      <p:sp>
        <p:nvSpPr>
          <p:cNvPr id="25" name="テキスト ボックス 32"/>
          <p:cNvSpPr txBox="1"/>
          <p:nvPr/>
        </p:nvSpPr>
        <p:spPr>
          <a:xfrm>
            <a:off x="8327454" y="2316791"/>
            <a:ext cx="331489"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SI</a:t>
            </a:r>
            <a:endParaRPr kumimoji="1" lang="ja-JP" altLang="en-US" i="1" dirty="0">
              <a:solidFill>
                <a:schemeClr val="accent5">
                  <a:lumMod val="50000"/>
                </a:schemeClr>
              </a:solidFill>
            </a:endParaRPr>
          </a:p>
        </p:txBody>
      </p:sp>
    </p:spTree>
    <p:extLst>
      <p:ext uri="{BB962C8B-B14F-4D97-AF65-F5344CB8AC3E}">
        <p14:creationId xmlns:p14="http://schemas.microsoft.com/office/powerpoint/2010/main" val="3180799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カギ線コネクタ 53"/>
          <p:cNvCxnSpPr/>
          <p:nvPr/>
        </p:nvCxnSpPr>
        <p:spPr>
          <a:xfrm>
            <a:off x="1152835" y="2636912"/>
            <a:ext cx="1125947" cy="792088"/>
          </a:xfrm>
          <a:prstGeom prst="bentConnector3">
            <a:avLst/>
          </a:prstGeom>
          <a:ln w="28575">
            <a:solidFill>
              <a:schemeClr val="accent3">
                <a:lumMod val="75000"/>
              </a:schemeClr>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pic>
        <p:nvPicPr>
          <p:cNvPr id="27" name="26 Imagen"/>
          <p:cNvPicPr/>
          <p:nvPr/>
        </p:nvPicPr>
        <p:blipFill rotWithShape="1">
          <a:blip r:embed="rId3">
            <a:extLst>
              <a:ext uri="{28A0092B-C50C-407E-A947-70E740481C1C}">
                <a14:useLocalDpi xmlns:a14="http://schemas.microsoft.com/office/drawing/2010/main" val="0"/>
              </a:ext>
            </a:extLst>
          </a:blip>
          <a:srcRect l="6696"/>
          <a:stretch/>
        </p:blipFill>
        <p:spPr bwMode="auto">
          <a:xfrm>
            <a:off x="2409030" y="1576711"/>
            <a:ext cx="3218014" cy="2817223"/>
          </a:xfrm>
          <a:prstGeom prst="rect">
            <a:avLst/>
          </a:prstGeom>
          <a:noFill/>
          <a:ln>
            <a:noFill/>
          </a:ln>
        </p:spPr>
      </p:pic>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31</a:t>
            </a:fld>
            <a:endParaRPr lang="ja-JP" altLang="en-US"/>
          </a:p>
        </p:txBody>
      </p:sp>
      <p:grpSp>
        <p:nvGrpSpPr>
          <p:cNvPr id="38" name="グループ化 37"/>
          <p:cNvGrpSpPr/>
          <p:nvPr/>
        </p:nvGrpSpPr>
        <p:grpSpPr>
          <a:xfrm>
            <a:off x="6239222" y="1844824"/>
            <a:ext cx="749190" cy="5013176"/>
            <a:chOff x="5535346" y="5704764"/>
            <a:chExt cx="1123834" cy="4582235"/>
          </a:xfrm>
          <a:solidFill>
            <a:srgbClr val="F2B800"/>
          </a:solidFill>
        </p:grpSpPr>
        <p:grpSp>
          <p:nvGrpSpPr>
            <p:cNvPr id="17" name="グループ化 16"/>
            <p:cNvGrpSpPr/>
            <p:nvPr/>
          </p:nvGrpSpPr>
          <p:grpSpPr>
            <a:xfrm>
              <a:off x="5544784" y="6046385"/>
              <a:ext cx="1112403" cy="4240614"/>
              <a:chOff x="3889613" y="4544704"/>
              <a:chExt cx="1112403" cy="5742297"/>
            </a:xfrm>
            <a:grpFill/>
          </p:grpSpPr>
          <p:sp>
            <p:nvSpPr>
              <p:cNvPr id="18" name="正方形/長方形 17"/>
              <p:cNvSpPr/>
              <p:nvPr/>
            </p:nvSpPr>
            <p:spPr>
              <a:xfrm>
                <a:off x="4326339" y="4544705"/>
                <a:ext cx="675677"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9" name="正方形/長方形 18"/>
              <p:cNvSpPr/>
              <p:nvPr/>
            </p:nvSpPr>
            <p:spPr>
              <a:xfrm>
                <a:off x="3889613" y="4544704"/>
                <a:ext cx="436728"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0" name="直角三角形 11"/>
            <p:cNvSpPr/>
            <p:nvPr/>
          </p:nvSpPr>
          <p:spPr>
            <a:xfrm rot="10800000">
              <a:off x="5535346" y="5704764"/>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40" name="グループ化 39"/>
          <p:cNvGrpSpPr/>
          <p:nvPr/>
        </p:nvGrpSpPr>
        <p:grpSpPr>
          <a:xfrm>
            <a:off x="218465" y="1844823"/>
            <a:ext cx="827279" cy="5013175"/>
            <a:chOff x="2272014" y="3246886"/>
            <a:chExt cx="1123834" cy="7040114"/>
          </a:xfrm>
          <a:solidFill>
            <a:schemeClr val="accent3">
              <a:lumMod val="75000"/>
            </a:schemeClr>
          </a:solidFill>
        </p:grpSpPr>
        <p:grpSp>
          <p:nvGrpSpPr>
            <p:cNvPr id="21" name="グループ化 20"/>
            <p:cNvGrpSpPr/>
            <p:nvPr/>
          </p:nvGrpSpPr>
          <p:grpSpPr>
            <a:xfrm>
              <a:off x="2281452" y="3588507"/>
              <a:ext cx="1112405" cy="6698493"/>
              <a:chOff x="3889613" y="4544704"/>
              <a:chExt cx="1112405" cy="5742296"/>
            </a:xfrm>
            <a:grpFill/>
          </p:grpSpPr>
          <p:sp>
            <p:nvSpPr>
              <p:cNvPr id="22" name="正方形/長方形 21"/>
              <p:cNvSpPr/>
              <p:nvPr/>
            </p:nvSpPr>
            <p:spPr>
              <a:xfrm>
                <a:off x="4326341" y="4544704"/>
                <a:ext cx="675677"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正方形/長方形 22"/>
              <p:cNvSpPr/>
              <p:nvPr/>
            </p:nvSpPr>
            <p:spPr>
              <a:xfrm>
                <a:off x="3889613" y="4544704"/>
                <a:ext cx="436728"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4" name="直角三角形 11"/>
            <p:cNvSpPr/>
            <p:nvPr/>
          </p:nvSpPr>
          <p:spPr>
            <a:xfrm rot="10800000">
              <a:off x="2272014" y="3246886"/>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3" name="テキスト ボックス 32"/>
          <p:cNvSpPr txBox="1"/>
          <p:nvPr/>
        </p:nvSpPr>
        <p:spPr>
          <a:xfrm>
            <a:off x="122744" y="1548901"/>
            <a:ext cx="1392677" cy="307771"/>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P28 </a:t>
            </a:r>
            <a:r>
              <a:rPr kumimoji="1" lang="es-EC" altLang="ja-JP" b="1" i="1" dirty="0">
                <a:solidFill>
                  <a:schemeClr val="accent5">
                    <a:lumMod val="50000"/>
                  </a:schemeClr>
                </a:solidFill>
              </a:rPr>
              <a:t>.- </a:t>
            </a:r>
            <a:r>
              <a:rPr kumimoji="1" lang="es-EC" altLang="ja-JP" b="1" i="1" dirty="0" smtClean="0">
                <a:solidFill>
                  <a:schemeClr val="accent5">
                    <a:lumMod val="50000"/>
                  </a:schemeClr>
                </a:solidFill>
              </a:rPr>
              <a:t>93 % </a:t>
            </a:r>
            <a:endParaRPr kumimoji="1" lang="ja-JP" altLang="en-US" b="1" i="1" dirty="0">
              <a:solidFill>
                <a:schemeClr val="accent5">
                  <a:lumMod val="50000"/>
                </a:schemeClr>
              </a:solidFill>
            </a:endParaRPr>
          </a:p>
        </p:txBody>
      </p:sp>
      <p:sp>
        <p:nvSpPr>
          <p:cNvPr id="35" name="テキスト ボックス 34"/>
          <p:cNvSpPr txBox="1"/>
          <p:nvPr/>
        </p:nvSpPr>
        <p:spPr>
          <a:xfrm>
            <a:off x="6023198" y="1477093"/>
            <a:ext cx="1264437"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P29 </a:t>
            </a:r>
            <a:r>
              <a:rPr kumimoji="1" lang="es-EC" altLang="ja-JP" b="1" i="1" dirty="0">
                <a:solidFill>
                  <a:schemeClr val="accent5">
                    <a:lumMod val="50000"/>
                  </a:schemeClr>
                </a:solidFill>
              </a:rPr>
              <a:t>.- </a:t>
            </a:r>
            <a:r>
              <a:rPr kumimoji="1" lang="en-US" altLang="ja-JP" b="1" i="1" dirty="0" smtClean="0">
                <a:solidFill>
                  <a:schemeClr val="accent2">
                    <a:lumMod val="50000"/>
                  </a:schemeClr>
                </a:solidFill>
              </a:rPr>
              <a:t>97%</a:t>
            </a:r>
            <a:endParaRPr kumimoji="1" lang="ja-JP" altLang="en-US" b="1" i="1" dirty="0">
              <a:solidFill>
                <a:schemeClr val="accent2">
                  <a:lumMod val="50000"/>
                </a:schemeClr>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6146" y="1422825"/>
            <a:ext cx="3386980" cy="2989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p:cNvPicPr>
            <a:picLocks noChangeAspect="1"/>
          </p:cNvPicPr>
          <p:nvPr/>
        </p:nvPicPr>
        <p:blipFill>
          <a:blip r:embed="rId5"/>
          <a:stretch>
            <a:fillRect/>
          </a:stretch>
        </p:blipFill>
        <p:spPr>
          <a:xfrm>
            <a:off x="2087936" y="678824"/>
            <a:ext cx="2571750" cy="581025"/>
          </a:xfrm>
          <a:prstGeom prst="rect">
            <a:avLst/>
          </a:prstGeom>
        </p:spPr>
      </p:pic>
      <p:cxnSp>
        <p:nvCxnSpPr>
          <p:cNvPr id="25" name="カギ線コネクタ 53"/>
          <p:cNvCxnSpPr/>
          <p:nvPr/>
        </p:nvCxnSpPr>
        <p:spPr>
          <a:xfrm>
            <a:off x="7182750" y="2479511"/>
            <a:ext cx="928680" cy="877481"/>
          </a:xfrm>
          <a:prstGeom prst="bentConnector3">
            <a:avLst/>
          </a:prstGeom>
          <a:ln w="28575">
            <a:solidFill>
              <a:srgbClr val="FFC000"/>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6" name="Rectangle 15">
            <a:extLst>
              <a:ext uri="{FF2B5EF4-FFF2-40B4-BE49-F238E27FC236}">
                <a16:creationId xmlns:a16="http://schemas.microsoft.com/office/drawing/2014/main" xmlns="" id="{D4FF11F8-D34B-45B3-B4BA-4307BFB9EFD8}"/>
              </a:ext>
            </a:extLst>
          </p:cNvPr>
          <p:cNvSpPr>
            <a:spLocks noChangeArrowheads="1"/>
          </p:cNvSpPr>
          <p:nvPr/>
        </p:nvSpPr>
        <p:spPr bwMode="auto">
          <a:xfrm>
            <a:off x="419729" y="612326"/>
            <a:ext cx="4739373" cy="571833"/>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8" name="Freeform 16">
            <a:extLst>
              <a:ext uri="{FF2B5EF4-FFF2-40B4-BE49-F238E27FC236}">
                <a16:creationId xmlns:a16="http://schemas.microsoft.com/office/drawing/2014/main" xmlns="" id="{141062C6-C1C0-44F1-8798-F0815FA1AA9C}"/>
              </a:ext>
            </a:extLst>
          </p:cNvPr>
          <p:cNvSpPr>
            <a:spLocks/>
          </p:cNvSpPr>
          <p:nvPr/>
        </p:nvSpPr>
        <p:spPr bwMode="auto">
          <a:xfrm>
            <a:off x="4796619" y="612327"/>
            <a:ext cx="650515" cy="571832"/>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29" name="TextBox 141">
            <a:extLst>
              <a:ext uri="{FF2B5EF4-FFF2-40B4-BE49-F238E27FC236}">
                <a16:creationId xmlns:a16="http://schemas.microsoft.com/office/drawing/2014/main" xmlns="" id="{D09D5E6C-E1A3-46E7-8E10-A8FB52242E25}"/>
              </a:ext>
            </a:extLst>
          </p:cNvPr>
          <p:cNvSpPr txBox="1"/>
          <p:nvPr/>
        </p:nvSpPr>
        <p:spPr>
          <a:xfrm>
            <a:off x="406574" y="737607"/>
            <a:ext cx="5168813" cy="384721"/>
          </a:xfrm>
          <a:prstGeom prst="rect">
            <a:avLst/>
          </a:prstGeom>
          <a:noFill/>
        </p:spPr>
        <p:txBody>
          <a:bodyPr wrap="square" rtlCol="0">
            <a:spAutoFit/>
          </a:bodyPr>
          <a:lstStyle/>
          <a:p>
            <a:r>
              <a:rPr lang="es-EC" sz="1900" b="1" dirty="0" smtClean="0">
                <a:solidFill>
                  <a:schemeClr val="bg1"/>
                </a:solidFill>
                <a:latin typeface="+mj-lt"/>
                <a:cs typeface="Times New Roman" panose="02020603050405020304" pitchFamily="18" charset="0"/>
              </a:rPr>
              <a:t>ANÁLISIS UNIVARIADO - TRABAJADORES</a:t>
            </a:r>
            <a:endParaRPr lang="en-US" sz="19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4122682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32</a:t>
            </a:fld>
            <a:endParaRPr lang="ja-JP" altLang="en-US"/>
          </a:p>
        </p:txBody>
      </p:sp>
      <p:grpSp>
        <p:nvGrpSpPr>
          <p:cNvPr id="40" name="グループ化 39"/>
          <p:cNvGrpSpPr/>
          <p:nvPr/>
        </p:nvGrpSpPr>
        <p:grpSpPr>
          <a:xfrm>
            <a:off x="3142270" y="2198834"/>
            <a:ext cx="749190" cy="4693409"/>
            <a:chOff x="2272014" y="3246886"/>
            <a:chExt cx="1123834" cy="7040114"/>
          </a:xfrm>
          <a:solidFill>
            <a:srgbClr val="FFC000"/>
          </a:solidFill>
        </p:grpSpPr>
        <p:grpSp>
          <p:nvGrpSpPr>
            <p:cNvPr id="21" name="グループ化 20"/>
            <p:cNvGrpSpPr/>
            <p:nvPr/>
          </p:nvGrpSpPr>
          <p:grpSpPr>
            <a:xfrm>
              <a:off x="2281452" y="3588507"/>
              <a:ext cx="1112405" cy="6698493"/>
              <a:chOff x="3889613" y="4544704"/>
              <a:chExt cx="1112405" cy="5742296"/>
            </a:xfrm>
            <a:grpFill/>
          </p:grpSpPr>
          <p:sp>
            <p:nvSpPr>
              <p:cNvPr id="22" name="正方形/長方形 21"/>
              <p:cNvSpPr/>
              <p:nvPr/>
            </p:nvSpPr>
            <p:spPr>
              <a:xfrm>
                <a:off x="4326341" y="4544704"/>
                <a:ext cx="675677"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正方形/長方形 22"/>
              <p:cNvSpPr/>
              <p:nvPr/>
            </p:nvSpPr>
            <p:spPr>
              <a:xfrm>
                <a:off x="3889613" y="4544704"/>
                <a:ext cx="436728"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4" name="直角三角形 11"/>
            <p:cNvSpPr/>
            <p:nvPr/>
          </p:nvSpPr>
          <p:spPr>
            <a:xfrm rot="10800000">
              <a:off x="2272014" y="3246886"/>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3" name="テキスト ボックス 32"/>
          <p:cNvSpPr txBox="1"/>
          <p:nvPr/>
        </p:nvSpPr>
        <p:spPr>
          <a:xfrm>
            <a:off x="2999258" y="1855088"/>
            <a:ext cx="1585037"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P30 </a:t>
            </a:r>
            <a:r>
              <a:rPr kumimoji="1" lang="es-EC" altLang="ja-JP" b="1" i="1" dirty="0">
                <a:solidFill>
                  <a:schemeClr val="accent5">
                    <a:lumMod val="50000"/>
                  </a:schemeClr>
                </a:solidFill>
              </a:rPr>
              <a:t>.- </a:t>
            </a:r>
            <a:r>
              <a:rPr kumimoji="1" lang="es-EC" altLang="ja-JP" i="1" dirty="0" smtClean="0">
                <a:solidFill>
                  <a:schemeClr val="accent5">
                    <a:lumMod val="50000"/>
                  </a:schemeClr>
                </a:solidFill>
              </a:rPr>
              <a:t>58,7 % </a:t>
            </a:r>
            <a:endParaRPr kumimoji="1" lang="ja-JP" altLang="en-US" i="1" dirty="0">
              <a:solidFill>
                <a:schemeClr val="accent5">
                  <a:lumMod val="50000"/>
                </a:schemeClr>
              </a:solidFill>
            </a:endParaRPr>
          </a:p>
        </p:txBody>
      </p:sp>
      <p:cxnSp>
        <p:nvCxnSpPr>
          <p:cNvPr id="54" name="カギ線コネクタ 53"/>
          <p:cNvCxnSpPr/>
          <p:nvPr/>
        </p:nvCxnSpPr>
        <p:spPr>
          <a:xfrm>
            <a:off x="3960181" y="2963068"/>
            <a:ext cx="766390" cy="611353"/>
          </a:xfrm>
          <a:prstGeom prst="bentConnector3">
            <a:avLst/>
          </a:prstGeom>
          <a:ln w="28575">
            <a:solidFill>
              <a:srgbClr val="FFC000"/>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pic>
        <p:nvPicPr>
          <p:cNvPr id="27" name="26 Imagen"/>
          <p:cNvPicPr/>
          <p:nvPr/>
        </p:nvPicPr>
        <p:blipFill>
          <a:blip r:embed="rId3">
            <a:extLst>
              <a:ext uri="{28A0092B-C50C-407E-A947-70E740481C1C}">
                <a14:useLocalDpi xmlns:a14="http://schemas.microsoft.com/office/drawing/2010/main" val="0"/>
              </a:ext>
            </a:extLst>
          </a:blip>
          <a:srcRect/>
          <a:stretch>
            <a:fillRect/>
          </a:stretch>
        </p:blipFill>
        <p:spPr bwMode="auto">
          <a:xfrm>
            <a:off x="4796619" y="2028917"/>
            <a:ext cx="4032448" cy="3220879"/>
          </a:xfrm>
          <a:prstGeom prst="rect">
            <a:avLst/>
          </a:prstGeom>
          <a:noFill/>
          <a:ln>
            <a:noFill/>
          </a:ln>
        </p:spPr>
      </p:pic>
      <p:sp>
        <p:nvSpPr>
          <p:cNvPr id="30" name="Rectangle 15">
            <a:extLst>
              <a:ext uri="{FF2B5EF4-FFF2-40B4-BE49-F238E27FC236}">
                <a16:creationId xmlns:a16="http://schemas.microsoft.com/office/drawing/2014/main" xmlns="" id="{D4FF11F8-D34B-45B3-B4BA-4307BFB9EFD8}"/>
              </a:ext>
            </a:extLst>
          </p:cNvPr>
          <p:cNvSpPr>
            <a:spLocks noChangeArrowheads="1"/>
          </p:cNvSpPr>
          <p:nvPr/>
        </p:nvSpPr>
        <p:spPr bwMode="auto">
          <a:xfrm>
            <a:off x="419729" y="612326"/>
            <a:ext cx="4739373" cy="571833"/>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1" name="Freeform 16">
            <a:extLst>
              <a:ext uri="{FF2B5EF4-FFF2-40B4-BE49-F238E27FC236}">
                <a16:creationId xmlns:a16="http://schemas.microsoft.com/office/drawing/2014/main" xmlns="" id="{141062C6-C1C0-44F1-8798-F0815FA1AA9C}"/>
              </a:ext>
            </a:extLst>
          </p:cNvPr>
          <p:cNvSpPr>
            <a:spLocks/>
          </p:cNvSpPr>
          <p:nvPr/>
        </p:nvSpPr>
        <p:spPr bwMode="auto">
          <a:xfrm>
            <a:off x="4796619" y="612327"/>
            <a:ext cx="650515" cy="571832"/>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32" name="TextBox 141">
            <a:extLst>
              <a:ext uri="{FF2B5EF4-FFF2-40B4-BE49-F238E27FC236}">
                <a16:creationId xmlns:a16="http://schemas.microsoft.com/office/drawing/2014/main" xmlns="" id="{D09D5E6C-E1A3-46E7-8E10-A8FB52242E25}"/>
              </a:ext>
            </a:extLst>
          </p:cNvPr>
          <p:cNvSpPr txBox="1"/>
          <p:nvPr/>
        </p:nvSpPr>
        <p:spPr>
          <a:xfrm>
            <a:off x="406574" y="737607"/>
            <a:ext cx="5168813" cy="384721"/>
          </a:xfrm>
          <a:prstGeom prst="rect">
            <a:avLst/>
          </a:prstGeom>
          <a:noFill/>
        </p:spPr>
        <p:txBody>
          <a:bodyPr wrap="square" rtlCol="0">
            <a:spAutoFit/>
          </a:bodyPr>
          <a:lstStyle/>
          <a:p>
            <a:r>
              <a:rPr lang="es-EC" sz="1900" b="1" dirty="0" smtClean="0">
                <a:solidFill>
                  <a:schemeClr val="bg1"/>
                </a:solidFill>
                <a:latin typeface="+mj-lt"/>
                <a:cs typeface="Times New Roman" panose="02020603050405020304" pitchFamily="18" charset="0"/>
              </a:rPr>
              <a:t>ANÁLISIS UNIVARIADO - TRABAJADORES</a:t>
            </a:r>
            <a:endParaRPr lang="en-US" sz="19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789920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45 Imagen"/>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8458452" y="822165"/>
            <a:ext cx="2869733" cy="2500311"/>
          </a:xfrm>
          <a:prstGeom prst="rect">
            <a:avLst/>
          </a:prstGeom>
          <a:ln>
            <a:noFill/>
          </a:ln>
        </p:spPr>
      </p:pic>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33</a:t>
            </a:fld>
            <a:endParaRPr lang="ja-JP" altLang="en-US"/>
          </a:p>
        </p:txBody>
      </p:sp>
      <p:grpSp>
        <p:nvGrpSpPr>
          <p:cNvPr id="39" name="グループ化 38"/>
          <p:cNvGrpSpPr/>
          <p:nvPr/>
        </p:nvGrpSpPr>
        <p:grpSpPr>
          <a:xfrm>
            <a:off x="6398007" y="1913358"/>
            <a:ext cx="749190" cy="4944642"/>
            <a:chOff x="3903680" y="4694403"/>
            <a:chExt cx="1123834" cy="5592597"/>
          </a:xfrm>
        </p:grpSpPr>
        <p:grpSp>
          <p:nvGrpSpPr>
            <p:cNvPr id="16" name="グループ化 15"/>
            <p:cNvGrpSpPr/>
            <p:nvPr/>
          </p:nvGrpSpPr>
          <p:grpSpPr>
            <a:xfrm>
              <a:off x="3913118" y="5036024"/>
              <a:ext cx="1112405" cy="5250976"/>
              <a:chOff x="3889613" y="4544704"/>
              <a:chExt cx="1112405" cy="5742296"/>
            </a:xfrm>
          </p:grpSpPr>
          <p:sp>
            <p:nvSpPr>
              <p:cNvPr id="8" name="正方形/長方形 7"/>
              <p:cNvSpPr/>
              <p:nvPr/>
            </p:nvSpPr>
            <p:spPr>
              <a:xfrm>
                <a:off x="4326341" y="4544704"/>
                <a:ext cx="675677" cy="5742296"/>
              </a:xfrm>
              <a:prstGeom prst="rect">
                <a:avLst/>
              </a:prstGeom>
              <a:solidFill>
                <a:srgbClr val="FFFF0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 name="正方形/長方形 5"/>
              <p:cNvSpPr/>
              <p:nvPr/>
            </p:nvSpPr>
            <p:spPr>
              <a:xfrm>
                <a:off x="3889613" y="4544704"/>
                <a:ext cx="436728" cy="5742296"/>
              </a:xfrm>
              <a:prstGeom prst="rect">
                <a:avLst/>
              </a:prstGeom>
              <a:solidFill>
                <a:srgbClr val="FFC00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12" name="直角三角形 11"/>
            <p:cNvSpPr/>
            <p:nvPr/>
          </p:nvSpPr>
          <p:spPr>
            <a:xfrm rot="10800000">
              <a:off x="3903680" y="4694403"/>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solidFill>
              <a:srgbClr val="FFFF0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40" name="グループ化 39"/>
          <p:cNvGrpSpPr/>
          <p:nvPr/>
        </p:nvGrpSpPr>
        <p:grpSpPr>
          <a:xfrm>
            <a:off x="89432" y="2798950"/>
            <a:ext cx="749190" cy="4059050"/>
            <a:chOff x="2272014" y="3246886"/>
            <a:chExt cx="1123834" cy="7040114"/>
          </a:xfrm>
        </p:grpSpPr>
        <p:grpSp>
          <p:nvGrpSpPr>
            <p:cNvPr id="21" name="グループ化 20"/>
            <p:cNvGrpSpPr/>
            <p:nvPr/>
          </p:nvGrpSpPr>
          <p:grpSpPr>
            <a:xfrm>
              <a:off x="2281452" y="3588507"/>
              <a:ext cx="1112405" cy="6698493"/>
              <a:chOff x="3889613" y="4544704"/>
              <a:chExt cx="1112405" cy="5742296"/>
            </a:xfrm>
          </p:grpSpPr>
          <p:sp>
            <p:nvSpPr>
              <p:cNvPr id="22" name="正方形/長方形 21"/>
              <p:cNvSpPr/>
              <p:nvPr/>
            </p:nvSpPr>
            <p:spPr>
              <a:xfrm>
                <a:off x="4326341" y="4544704"/>
                <a:ext cx="675677" cy="5742296"/>
              </a:xfrm>
              <a:prstGeom prst="rect">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正方形/長方形 22"/>
              <p:cNvSpPr/>
              <p:nvPr/>
            </p:nvSpPr>
            <p:spPr>
              <a:xfrm>
                <a:off x="3889613" y="4544704"/>
                <a:ext cx="436728" cy="5742296"/>
              </a:xfrm>
              <a:prstGeom prst="rect">
                <a:avLst/>
              </a:prstGeom>
              <a:solidFill>
                <a:srgbClr val="92D05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4" name="直角三角形 11"/>
            <p:cNvSpPr/>
            <p:nvPr/>
          </p:nvSpPr>
          <p:spPr>
            <a:xfrm rot="10800000">
              <a:off x="2272014" y="3246886"/>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3" name="テキスト ボックス 32"/>
          <p:cNvSpPr txBox="1"/>
          <p:nvPr/>
        </p:nvSpPr>
        <p:spPr>
          <a:xfrm>
            <a:off x="19071" y="2398571"/>
            <a:ext cx="1319965" cy="338548"/>
          </a:xfrm>
          <a:prstGeom prst="rect">
            <a:avLst/>
          </a:prstGeom>
          <a:noFill/>
        </p:spPr>
        <p:txBody>
          <a:bodyPr wrap="none" lIns="60954" tIns="30477" rIns="60954" bIns="30477" rtlCol="0" anchor="b">
            <a:spAutoFit/>
          </a:bodyPr>
          <a:lstStyle/>
          <a:p>
            <a:pPr algn="ctr"/>
            <a:r>
              <a:rPr kumimoji="1" lang="en-US" altLang="ja-JP" b="1" i="1" dirty="0" smtClean="0">
                <a:solidFill>
                  <a:schemeClr val="accent5">
                    <a:lumMod val="50000"/>
                  </a:schemeClr>
                </a:solidFill>
              </a:rPr>
              <a:t>P </a:t>
            </a:r>
            <a:r>
              <a:rPr kumimoji="1" lang="en-US" altLang="ja-JP" b="1" i="1" dirty="0">
                <a:solidFill>
                  <a:schemeClr val="accent5">
                    <a:lumMod val="50000"/>
                  </a:schemeClr>
                </a:solidFill>
              </a:rPr>
              <a:t>3</a:t>
            </a:r>
            <a:r>
              <a:rPr kumimoji="1" lang="en-US" altLang="ja-JP" b="1" i="1" dirty="0" smtClean="0">
                <a:solidFill>
                  <a:schemeClr val="accent5">
                    <a:lumMod val="50000"/>
                  </a:schemeClr>
                </a:solidFill>
              </a:rPr>
              <a:t>.- </a:t>
            </a:r>
            <a:r>
              <a:rPr kumimoji="1" lang="en-US" altLang="ja-JP" i="1" dirty="0" smtClean="0">
                <a:solidFill>
                  <a:schemeClr val="accent5">
                    <a:lumMod val="50000"/>
                  </a:schemeClr>
                </a:solidFill>
              </a:rPr>
              <a:t>41,0%</a:t>
            </a:r>
            <a:endParaRPr kumimoji="1" lang="ja-JP" altLang="en-US" i="1" dirty="0">
              <a:solidFill>
                <a:schemeClr val="accent5">
                  <a:lumMod val="50000"/>
                </a:schemeClr>
              </a:solidFill>
            </a:endParaRPr>
          </a:p>
        </p:txBody>
      </p:sp>
      <p:sp>
        <p:nvSpPr>
          <p:cNvPr id="35" name="テキスト ボックス 34"/>
          <p:cNvSpPr txBox="1"/>
          <p:nvPr/>
        </p:nvSpPr>
        <p:spPr>
          <a:xfrm>
            <a:off x="6239222" y="1574810"/>
            <a:ext cx="1127604" cy="338548"/>
          </a:xfrm>
          <a:prstGeom prst="rect">
            <a:avLst/>
          </a:prstGeom>
          <a:noFill/>
        </p:spPr>
        <p:txBody>
          <a:bodyPr wrap="none" lIns="60954" tIns="30477" rIns="60954" bIns="30477" rtlCol="0" anchor="b">
            <a:spAutoFit/>
          </a:bodyPr>
          <a:lstStyle/>
          <a:p>
            <a:pPr algn="ctr"/>
            <a:r>
              <a:rPr kumimoji="1" lang="en-US" altLang="ja-JP" b="1" i="1" dirty="0">
                <a:solidFill>
                  <a:schemeClr val="accent5">
                    <a:lumMod val="50000"/>
                  </a:schemeClr>
                </a:solidFill>
              </a:rPr>
              <a:t>P </a:t>
            </a:r>
            <a:r>
              <a:rPr kumimoji="1" lang="en-US" altLang="ja-JP" b="1" i="1" dirty="0" smtClean="0">
                <a:solidFill>
                  <a:schemeClr val="accent5">
                    <a:lumMod val="50000"/>
                  </a:schemeClr>
                </a:solidFill>
              </a:rPr>
              <a:t>4.- </a:t>
            </a:r>
            <a:r>
              <a:rPr kumimoji="1" lang="en-US" altLang="ja-JP" i="1" dirty="0" smtClean="0">
                <a:solidFill>
                  <a:schemeClr val="accent5">
                    <a:lumMod val="50000"/>
                  </a:schemeClr>
                </a:solidFill>
              </a:rPr>
              <a:t>87%</a:t>
            </a:r>
            <a:endParaRPr kumimoji="1" lang="ja-JP" altLang="en-US" i="1" dirty="0">
              <a:solidFill>
                <a:schemeClr val="accent5">
                  <a:lumMod val="50000"/>
                </a:schemeClr>
              </a:solidFill>
            </a:endParaRPr>
          </a:p>
        </p:txBody>
      </p:sp>
      <p:cxnSp>
        <p:nvCxnSpPr>
          <p:cNvPr id="54" name="カギ線コネクタ 53"/>
          <p:cNvCxnSpPr/>
          <p:nvPr/>
        </p:nvCxnSpPr>
        <p:spPr>
          <a:xfrm>
            <a:off x="980431" y="3573016"/>
            <a:ext cx="794295" cy="748513"/>
          </a:xfrm>
          <a:prstGeom prst="bentConnector3">
            <a:avLst>
              <a:gd name="adj1" fmla="val 50000"/>
            </a:avLst>
          </a:prstGeom>
          <a:ln w="28575">
            <a:solidFill>
              <a:srgbClr val="92D050"/>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8" name="カギ線コネクタ 57"/>
          <p:cNvCxnSpPr/>
          <p:nvPr/>
        </p:nvCxnSpPr>
        <p:spPr>
          <a:xfrm>
            <a:off x="7293301" y="2567845"/>
            <a:ext cx="1371354" cy="231105"/>
          </a:xfrm>
          <a:prstGeom prst="bentConnector3">
            <a:avLst/>
          </a:prstGeom>
          <a:ln w="28575">
            <a:solidFill>
              <a:srgbClr val="FFC000"/>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pic>
        <p:nvPicPr>
          <p:cNvPr id="45" name="44 Imagen"/>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838518" y="2903006"/>
            <a:ext cx="4328696" cy="2837042"/>
          </a:xfrm>
          <a:prstGeom prst="rect">
            <a:avLst/>
          </a:prstGeom>
          <a:noFill/>
          <a:ln>
            <a:solidFill>
              <a:schemeClr val="tx1"/>
            </a:solidFill>
          </a:ln>
        </p:spPr>
      </p:pic>
      <p:pic>
        <p:nvPicPr>
          <p:cNvPr id="53" name="52 Imagen"/>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178371" y="3310242"/>
            <a:ext cx="4554519" cy="2629457"/>
          </a:xfrm>
          <a:prstGeom prst="rect">
            <a:avLst/>
          </a:prstGeom>
          <a:noFill/>
          <a:ln>
            <a:noFill/>
          </a:ln>
        </p:spPr>
      </p:pic>
      <p:sp>
        <p:nvSpPr>
          <p:cNvPr id="25" name="Rectangle 15">
            <a:extLst>
              <a:ext uri="{FF2B5EF4-FFF2-40B4-BE49-F238E27FC236}">
                <a16:creationId xmlns:a16="http://schemas.microsoft.com/office/drawing/2014/main" xmlns="" id="{D4FF11F8-D34B-45B3-B4BA-4307BFB9EFD8}"/>
              </a:ext>
            </a:extLst>
          </p:cNvPr>
          <p:cNvSpPr>
            <a:spLocks noChangeArrowheads="1"/>
          </p:cNvSpPr>
          <p:nvPr/>
        </p:nvSpPr>
        <p:spPr bwMode="auto">
          <a:xfrm>
            <a:off x="419729" y="612326"/>
            <a:ext cx="4739373" cy="571833"/>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6" name="Freeform 16">
            <a:extLst>
              <a:ext uri="{FF2B5EF4-FFF2-40B4-BE49-F238E27FC236}">
                <a16:creationId xmlns:a16="http://schemas.microsoft.com/office/drawing/2014/main" xmlns="" id="{141062C6-C1C0-44F1-8798-F0815FA1AA9C}"/>
              </a:ext>
            </a:extLst>
          </p:cNvPr>
          <p:cNvSpPr>
            <a:spLocks/>
          </p:cNvSpPr>
          <p:nvPr/>
        </p:nvSpPr>
        <p:spPr bwMode="auto">
          <a:xfrm>
            <a:off x="4796619" y="612327"/>
            <a:ext cx="650515" cy="571832"/>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27" name="TextBox 141">
            <a:extLst>
              <a:ext uri="{FF2B5EF4-FFF2-40B4-BE49-F238E27FC236}">
                <a16:creationId xmlns:a16="http://schemas.microsoft.com/office/drawing/2014/main" xmlns="" id="{D09D5E6C-E1A3-46E7-8E10-A8FB52242E25}"/>
              </a:ext>
            </a:extLst>
          </p:cNvPr>
          <p:cNvSpPr txBox="1"/>
          <p:nvPr/>
        </p:nvSpPr>
        <p:spPr>
          <a:xfrm>
            <a:off x="406574" y="737607"/>
            <a:ext cx="5168813" cy="384721"/>
          </a:xfrm>
          <a:prstGeom prst="rect">
            <a:avLst/>
          </a:prstGeom>
          <a:noFill/>
        </p:spPr>
        <p:txBody>
          <a:bodyPr wrap="square" rtlCol="0">
            <a:spAutoFit/>
          </a:bodyPr>
          <a:lstStyle/>
          <a:p>
            <a:r>
              <a:rPr lang="es-EC" sz="1900" b="1" dirty="0" smtClean="0">
                <a:solidFill>
                  <a:schemeClr val="bg1"/>
                </a:solidFill>
                <a:latin typeface="+mj-lt"/>
                <a:cs typeface="Times New Roman" panose="02020603050405020304" pitchFamily="18" charset="0"/>
              </a:rPr>
              <a:t>ANÁLISIS UNIVARIADO – EMPLEADORES</a:t>
            </a:r>
            <a:endParaRPr lang="en-US" sz="19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4032745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40 Imagen"/>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951190" y="608046"/>
            <a:ext cx="3941027" cy="2676938"/>
          </a:xfrm>
          <a:prstGeom prst="rect">
            <a:avLst/>
          </a:prstGeom>
          <a:noFill/>
          <a:ln>
            <a:solidFill>
              <a:schemeClr val="tx1"/>
            </a:solidFill>
          </a:ln>
        </p:spPr>
      </p:pic>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34</a:t>
            </a:fld>
            <a:endParaRPr lang="ja-JP" altLang="en-US"/>
          </a:p>
        </p:txBody>
      </p:sp>
      <p:grpSp>
        <p:nvGrpSpPr>
          <p:cNvPr id="39" name="グループ化 38"/>
          <p:cNvGrpSpPr/>
          <p:nvPr/>
        </p:nvGrpSpPr>
        <p:grpSpPr>
          <a:xfrm>
            <a:off x="1573833" y="3146837"/>
            <a:ext cx="749190" cy="3728398"/>
            <a:chOff x="3903680" y="4694403"/>
            <a:chExt cx="1123834" cy="5592597"/>
          </a:xfrm>
          <a:solidFill>
            <a:srgbClr val="FFC000"/>
          </a:solidFill>
        </p:grpSpPr>
        <p:grpSp>
          <p:nvGrpSpPr>
            <p:cNvPr id="16" name="グループ化 15"/>
            <p:cNvGrpSpPr/>
            <p:nvPr/>
          </p:nvGrpSpPr>
          <p:grpSpPr>
            <a:xfrm>
              <a:off x="3913118" y="5036024"/>
              <a:ext cx="1112405" cy="5250976"/>
              <a:chOff x="3889613" y="4544704"/>
              <a:chExt cx="1112405" cy="5742296"/>
            </a:xfrm>
            <a:grpFill/>
          </p:grpSpPr>
          <p:sp>
            <p:nvSpPr>
              <p:cNvPr id="8" name="正方形/長方形 7"/>
              <p:cNvSpPr/>
              <p:nvPr/>
            </p:nvSpPr>
            <p:spPr>
              <a:xfrm>
                <a:off x="4326341" y="4544704"/>
                <a:ext cx="675677"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 name="正方形/長方形 5"/>
              <p:cNvSpPr/>
              <p:nvPr/>
            </p:nvSpPr>
            <p:spPr>
              <a:xfrm>
                <a:off x="3889613" y="4544704"/>
                <a:ext cx="436728" cy="5742296"/>
              </a:xfrm>
              <a:prstGeom prst="rect">
                <a:avLst/>
              </a:prstGeom>
              <a:solidFill>
                <a:srgbClr val="FFFF0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12" name="直角三角形 11"/>
            <p:cNvSpPr/>
            <p:nvPr/>
          </p:nvSpPr>
          <p:spPr>
            <a:xfrm rot="10800000">
              <a:off x="3903680" y="4694403"/>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8" name="グループ化 37"/>
          <p:cNvGrpSpPr/>
          <p:nvPr/>
        </p:nvGrpSpPr>
        <p:grpSpPr>
          <a:xfrm>
            <a:off x="2661564" y="3820411"/>
            <a:ext cx="749190" cy="3054823"/>
            <a:chOff x="5535346" y="5704764"/>
            <a:chExt cx="1123834" cy="4582234"/>
          </a:xfrm>
          <a:solidFill>
            <a:srgbClr val="FFFF00"/>
          </a:solidFill>
        </p:grpSpPr>
        <p:grpSp>
          <p:nvGrpSpPr>
            <p:cNvPr id="17" name="グループ化 16"/>
            <p:cNvGrpSpPr/>
            <p:nvPr/>
          </p:nvGrpSpPr>
          <p:grpSpPr>
            <a:xfrm>
              <a:off x="5544784" y="6046385"/>
              <a:ext cx="1112405" cy="4240613"/>
              <a:chOff x="3889613" y="4544704"/>
              <a:chExt cx="1112405" cy="5742296"/>
            </a:xfrm>
            <a:grpFill/>
          </p:grpSpPr>
          <p:sp>
            <p:nvSpPr>
              <p:cNvPr id="18" name="正方形/長方形 17"/>
              <p:cNvSpPr/>
              <p:nvPr/>
            </p:nvSpPr>
            <p:spPr>
              <a:xfrm>
                <a:off x="4326341" y="4544704"/>
                <a:ext cx="675677" cy="5742296"/>
              </a:xfrm>
              <a:prstGeom prst="rect">
                <a:avLst/>
              </a:prstGeom>
              <a:solidFill>
                <a:srgbClr val="FFC00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9" name="正方形/長方形 18"/>
              <p:cNvSpPr/>
              <p:nvPr/>
            </p:nvSpPr>
            <p:spPr>
              <a:xfrm>
                <a:off x="3889613" y="4544704"/>
                <a:ext cx="436728"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0" name="直角三角形 11"/>
            <p:cNvSpPr/>
            <p:nvPr/>
          </p:nvSpPr>
          <p:spPr>
            <a:xfrm rot="10800000">
              <a:off x="5535346" y="5704764"/>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solidFill>
              <a:srgbClr val="FFC00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40" name="グループ化 39"/>
          <p:cNvGrpSpPr/>
          <p:nvPr/>
        </p:nvGrpSpPr>
        <p:grpSpPr>
          <a:xfrm>
            <a:off x="486103" y="2204864"/>
            <a:ext cx="749190" cy="4670371"/>
            <a:chOff x="2272014" y="3246886"/>
            <a:chExt cx="1123834" cy="7040114"/>
          </a:xfrm>
          <a:solidFill>
            <a:srgbClr val="92D050"/>
          </a:solidFill>
        </p:grpSpPr>
        <p:grpSp>
          <p:nvGrpSpPr>
            <p:cNvPr id="21" name="グループ化 20"/>
            <p:cNvGrpSpPr/>
            <p:nvPr/>
          </p:nvGrpSpPr>
          <p:grpSpPr>
            <a:xfrm>
              <a:off x="2281452" y="3588507"/>
              <a:ext cx="1112405" cy="6698493"/>
              <a:chOff x="3889613" y="4544704"/>
              <a:chExt cx="1112405" cy="5742296"/>
            </a:xfrm>
            <a:grpFill/>
          </p:grpSpPr>
          <p:sp>
            <p:nvSpPr>
              <p:cNvPr id="22" name="正方形/長方形 21"/>
              <p:cNvSpPr/>
              <p:nvPr/>
            </p:nvSpPr>
            <p:spPr>
              <a:xfrm>
                <a:off x="4326341" y="4544704"/>
                <a:ext cx="675677" cy="5742296"/>
              </a:xfrm>
              <a:prstGeom prst="rect">
                <a:avLst/>
              </a:prstGeom>
              <a:solidFill>
                <a:srgbClr val="FFC00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正方形/長方形 22"/>
              <p:cNvSpPr/>
              <p:nvPr/>
            </p:nvSpPr>
            <p:spPr>
              <a:xfrm>
                <a:off x="3889613" y="4544704"/>
                <a:ext cx="436728" cy="5742296"/>
              </a:xfrm>
              <a:prstGeom prst="rect">
                <a:avLst/>
              </a:prstGeom>
              <a:solidFill>
                <a:srgbClr val="FFFF0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4" name="直角三角形 11"/>
            <p:cNvSpPr/>
            <p:nvPr/>
          </p:nvSpPr>
          <p:spPr>
            <a:xfrm rot="10800000">
              <a:off x="2272014" y="3246886"/>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solidFill>
              <a:srgbClr val="FFC00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3" name="テキスト ボックス 32"/>
          <p:cNvSpPr txBox="1"/>
          <p:nvPr/>
        </p:nvSpPr>
        <p:spPr>
          <a:xfrm>
            <a:off x="196420" y="1732995"/>
            <a:ext cx="1328557"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P5 </a:t>
            </a:r>
            <a:r>
              <a:rPr kumimoji="1" lang="es-EC" altLang="ja-JP" b="1" i="1" dirty="0">
                <a:solidFill>
                  <a:schemeClr val="accent5">
                    <a:lumMod val="50000"/>
                  </a:schemeClr>
                </a:solidFill>
              </a:rPr>
              <a:t>.- </a:t>
            </a:r>
            <a:r>
              <a:rPr kumimoji="1" lang="es-EC" altLang="ja-JP" i="1" dirty="0" smtClean="0">
                <a:solidFill>
                  <a:schemeClr val="accent5">
                    <a:lumMod val="50000"/>
                  </a:schemeClr>
                </a:solidFill>
              </a:rPr>
              <a:t>53,8%</a:t>
            </a:r>
            <a:endParaRPr kumimoji="1" lang="ja-JP" altLang="en-US" i="1" dirty="0">
              <a:solidFill>
                <a:schemeClr val="accent5">
                  <a:lumMod val="50000"/>
                </a:schemeClr>
              </a:solidFill>
            </a:endParaRPr>
          </a:p>
        </p:txBody>
      </p:sp>
      <p:sp>
        <p:nvSpPr>
          <p:cNvPr id="34" name="テキスト ボックス 33"/>
          <p:cNvSpPr txBox="1"/>
          <p:nvPr/>
        </p:nvSpPr>
        <p:spPr>
          <a:xfrm>
            <a:off x="1513782" y="2688623"/>
            <a:ext cx="1328557"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P7 </a:t>
            </a:r>
            <a:r>
              <a:rPr kumimoji="1" lang="es-EC" altLang="ja-JP" b="1" i="1" dirty="0">
                <a:solidFill>
                  <a:schemeClr val="accent5">
                    <a:lumMod val="50000"/>
                  </a:schemeClr>
                </a:solidFill>
              </a:rPr>
              <a:t>.- </a:t>
            </a:r>
            <a:r>
              <a:rPr kumimoji="1" lang="en-US" altLang="ja-JP" i="1" dirty="0" smtClean="0">
                <a:solidFill>
                  <a:schemeClr val="accent2">
                    <a:lumMod val="50000"/>
                  </a:schemeClr>
                </a:solidFill>
              </a:rPr>
              <a:t>74,4%</a:t>
            </a:r>
            <a:endParaRPr kumimoji="1" lang="ja-JP" altLang="en-US" i="1" dirty="0">
              <a:solidFill>
                <a:schemeClr val="accent2">
                  <a:lumMod val="50000"/>
                </a:schemeClr>
              </a:solidFill>
            </a:endParaRPr>
          </a:p>
        </p:txBody>
      </p:sp>
      <p:sp>
        <p:nvSpPr>
          <p:cNvPr id="35" name="テキスト ボックス 34"/>
          <p:cNvSpPr txBox="1"/>
          <p:nvPr/>
        </p:nvSpPr>
        <p:spPr>
          <a:xfrm>
            <a:off x="2778727" y="3467727"/>
            <a:ext cx="1136196"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P8 </a:t>
            </a:r>
            <a:r>
              <a:rPr kumimoji="1" lang="es-EC" altLang="ja-JP" b="1" i="1" dirty="0">
                <a:solidFill>
                  <a:schemeClr val="accent5">
                    <a:lumMod val="50000"/>
                  </a:schemeClr>
                </a:solidFill>
              </a:rPr>
              <a:t>.- </a:t>
            </a:r>
            <a:r>
              <a:rPr kumimoji="1" lang="en-US" altLang="ja-JP" i="1" dirty="0" smtClean="0">
                <a:solidFill>
                  <a:schemeClr val="accent2">
                    <a:lumMod val="50000"/>
                  </a:schemeClr>
                </a:solidFill>
              </a:rPr>
              <a:t>59%</a:t>
            </a:r>
            <a:endParaRPr kumimoji="1" lang="ja-JP" altLang="en-US" i="1" dirty="0">
              <a:solidFill>
                <a:schemeClr val="accent2">
                  <a:lumMod val="50000"/>
                </a:schemeClr>
              </a:solidFill>
            </a:endParaRPr>
          </a:p>
        </p:txBody>
      </p:sp>
      <p:pic>
        <p:nvPicPr>
          <p:cNvPr id="42" name="41 Imagen"/>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540070" y="1928177"/>
            <a:ext cx="4182733" cy="2508935"/>
          </a:xfrm>
          <a:prstGeom prst="rect">
            <a:avLst/>
          </a:prstGeom>
          <a:noFill/>
          <a:ln>
            <a:solidFill>
              <a:schemeClr val="tx1"/>
            </a:solidFill>
          </a:ln>
        </p:spPr>
      </p:pic>
      <p:pic>
        <p:nvPicPr>
          <p:cNvPr id="52" name="51 Imagen"/>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128063" y="3146640"/>
            <a:ext cx="4183620" cy="2730632"/>
          </a:xfrm>
          <a:prstGeom prst="rect">
            <a:avLst/>
          </a:prstGeom>
          <a:noFill/>
          <a:ln>
            <a:solidFill>
              <a:schemeClr val="tx1"/>
            </a:solidFill>
          </a:ln>
        </p:spPr>
      </p:pic>
      <p:sp>
        <p:nvSpPr>
          <p:cNvPr id="27" name="Rectangle 15">
            <a:extLst>
              <a:ext uri="{FF2B5EF4-FFF2-40B4-BE49-F238E27FC236}">
                <a16:creationId xmlns:a16="http://schemas.microsoft.com/office/drawing/2014/main" xmlns="" id="{D4FF11F8-D34B-45B3-B4BA-4307BFB9EFD8}"/>
              </a:ext>
            </a:extLst>
          </p:cNvPr>
          <p:cNvSpPr>
            <a:spLocks noChangeArrowheads="1"/>
          </p:cNvSpPr>
          <p:nvPr/>
        </p:nvSpPr>
        <p:spPr bwMode="auto">
          <a:xfrm>
            <a:off x="419729" y="612326"/>
            <a:ext cx="4739373" cy="571833"/>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8" name="Freeform 16">
            <a:extLst>
              <a:ext uri="{FF2B5EF4-FFF2-40B4-BE49-F238E27FC236}">
                <a16:creationId xmlns:a16="http://schemas.microsoft.com/office/drawing/2014/main" xmlns="" id="{141062C6-C1C0-44F1-8798-F0815FA1AA9C}"/>
              </a:ext>
            </a:extLst>
          </p:cNvPr>
          <p:cNvSpPr>
            <a:spLocks/>
          </p:cNvSpPr>
          <p:nvPr/>
        </p:nvSpPr>
        <p:spPr bwMode="auto">
          <a:xfrm>
            <a:off x="4796619" y="612327"/>
            <a:ext cx="650515" cy="571832"/>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29" name="TextBox 141">
            <a:extLst>
              <a:ext uri="{FF2B5EF4-FFF2-40B4-BE49-F238E27FC236}">
                <a16:creationId xmlns:a16="http://schemas.microsoft.com/office/drawing/2014/main" xmlns="" id="{D09D5E6C-E1A3-46E7-8E10-A8FB52242E25}"/>
              </a:ext>
            </a:extLst>
          </p:cNvPr>
          <p:cNvSpPr txBox="1"/>
          <p:nvPr/>
        </p:nvSpPr>
        <p:spPr>
          <a:xfrm>
            <a:off x="406574" y="737607"/>
            <a:ext cx="5168813" cy="384721"/>
          </a:xfrm>
          <a:prstGeom prst="rect">
            <a:avLst/>
          </a:prstGeom>
          <a:noFill/>
        </p:spPr>
        <p:txBody>
          <a:bodyPr wrap="square" rtlCol="0">
            <a:spAutoFit/>
          </a:bodyPr>
          <a:lstStyle/>
          <a:p>
            <a:r>
              <a:rPr lang="es-EC" sz="1900" b="1" dirty="0" smtClean="0">
                <a:solidFill>
                  <a:schemeClr val="bg1"/>
                </a:solidFill>
                <a:latin typeface="+mj-lt"/>
                <a:cs typeface="Times New Roman" panose="02020603050405020304" pitchFamily="18" charset="0"/>
              </a:rPr>
              <a:t>ANÁLISIS UNIVARIADO – EMPLEADORES</a:t>
            </a:r>
            <a:endParaRPr lang="en-US" sz="1900" b="1" dirty="0">
              <a:solidFill>
                <a:schemeClr val="bg1"/>
              </a:solidFill>
              <a:latin typeface="+mj-lt"/>
              <a:cs typeface="Arial" panose="020B0604020202020204" pitchFamily="34" charset="0"/>
            </a:endParaRPr>
          </a:p>
        </p:txBody>
      </p:sp>
      <p:cxnSp>
        <p:nvCxnSpPr>
          <p:cNvPr id="30" name="カギ線コネクタ 53"/>
          <p:cNvCxnSpPr/>
          <p:nvPr/>
        </p:nvCxnSpPr>
        <p:spPr>
          <a:xfrm flipV="1">
            <a:off x="1632140" y="1739408"/>
            <a:ext cx="4202752" cy="212464"/>
          </a:xfrm>
          <a:prstGeom prst="bentConnector3">
            <a:avLst/>
          </a:prstGeom>
          <a:ln w="28575">
            <a:solidFill>
              <a:srgbClr val="FFC000"/>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2" name="カギ線コネクタ 53"/>
          <p:cNvCxnSpPr/>
          <p:nvPr/>
        </p:nvCxnSpPr>
        <p:spPr>
          <a:xfrm>
            <a:off x="2862310" y="2846243"/>
            <a:ext cx="3608196" cy="607348"/>
          </a:xfrm>
          <a:prstGeom prst="bentConnector3">
            <a:avLst/>
          </a:prstGeom>
          <a:ln w="28575">
            <a:solidFill>
              <a:srgbClr val="FFC000"/>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6" name="カギ線コネクタ 53"/>
          <p:cNvCxnSpPr/>
          <p:nvPr/>
        </p:nvCxnSpPr>
        <p:spPr>
          <a:xfrm>
            <a:off x="3925474" y="3715579"/>
            <a:ext cx="3031708" cy="1081573"/>
          </a:xfrm>
          <a:prstGeom prst="bentConnector3">
            <a:avLst/>
          </a:prstGeom>
          <a:ln w="28575">
            <a:solidFill>
              <a:srgbClr val="FFC000"/>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487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5 Imagen"/>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7761209" y="1916832"/>
            <a:ext cx="3672408" cy="3032919"/>
          </a:xfrm>
          <a:prstGeom prst="rect">
            <a:avLst/>
          </a:prstGeom>
          <a:ln>
            <a:noFill/>
          </a:ln>
        </p:spPr>
      </p:pic>
      <p:pic>
        <p:nvPicPr>
          <p:cNvPr id="25" name="24 Imagen"/>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488488" y="2062997"/>
            <a:ext cx="4038778" cy="2880320"/>
          </a:xfrm>
          <a:prstGeom prst="rect">
            <a:avLst/>
          </a:prstGeom>
          <a:ln>
            <a:noFill/>
          </a:ln>
        </p:spPr>
      </p:pic>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35</a:t>
            </a:fld>
            <a:endParaRPr lang="ja-JP" altLang="en-US"/>
          </a:p>
        </p:txBody>
      </p:sp>
      <p:grpSp>
        <p:nvGrpSpPr>
          <p:cNvPr id="38" name="グループ化 37"/>
          <p:cNvGrpSpPr/>
          <p:nvPr/>
        </p:nvGrpSpPr>
        <p:grpSpPr>
          <a:xfrm>
            <a:off x="6255018" y="2274975"/>
            <a:ext cx="749190" cy="4565805"/>
            <a:chOff x="5535346" y="5704764"/>
            <a:chExt cx="1123834" cy="4582235"/>
          </a:xfrm>
          <a:solidFill>
            <a:srgbClr val="FFC000"/>
          </a:solidFill>
        </p:grpSpPr>
        <p:grpSp>
          <p:nvGrpSpPr>
            <p:cNvPr id="17" name="グループ化 16"/>
            <p:cNvGrpSpPr/>
            <p:nvPr/>
          </p:nvGrpSpPr>
          <p:grpSpPr>
            <a:xfrm>
              <a:off x="5544784" y="6046385"/>
              <a:ext cx="1112403" cy="4240614"/>
              <a:chOff x="3889613" y="4544704"/>
              <a:chExt cx="1112403" cy="5742297"/>
            </a:xfrm>
            <a:grpFill/>
          </p:grpSpPr>
          <p:sp>
            <p:nvSpPr>
              <p:cNvPr id="18" name="正方形/長方形 17"/>
              <p:cNvSpPr/>
              <p:nvPr/>
            </p:nvSpPr>
            <p:spPr>
              <a:xfrm>
                <a:off x="4326339" y="4544705"/>
                <a:ext cx="675677"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9" name="正方形/長方形 18"/>
              <p:cNvSpPr/>
              <p:nvPr/>
            </p:nvSpPr>
            <p:spPr>
              <a:xfrm>
                <a:off x="3889613" y="4544704"/>
                <a:ext cx="436728" cy="5742296"/>
              </a:xfrm>
              <a:prstGeom prst="rect">
                <a:avLst/>
              </a:prstGeom>
              <a:solidFill>
                <a:srgbClr val="FFFF0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0" name="直角三角形 11"/>
            <p:cNvSpPr/>
            <p:nvPr/>
          </p:nvSpPr>
          <p:spPr>
            <a:xfrm rot="10800000">
              <a:off x="5535346" y="5704764"/>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40" name="グループ化 39"/>
          <p:cNvGrpSpPr/>
          <p:nvPr/>
        </p:nvGrpSpPr>
        <p:grpSpPr>
          <a:xfrm>
            <a:off x="234261" y="2274975"/>
            <a:ext cx="827279" cy="4588593"/>
            <a:chOff x="2272014" y="3246886"/>
            <a:chExt cx="1123834" cy="7040114"/>
          </a:xfrm>
          <a:solidFill>
            <a:srgbClr val="FFC000"/>
          </a:solidFill>
        </p:grpSpPr>
        <p:grpSp>
          <p:nvGrpSpPr>
            <p:cNvPr id="21" name="グループ化 20"/>
            <p:cNvGrpSpPr/>
            <p:nvPr/>
          </p:nvGrpSpPr>
          <p:grpSpPr>
            <a:xfrm>
              <a:off x="2281452" y="3588507"/>
              <a:ext cx="1112405" cy="6698493"/>
              <a:chOff x="3889613" y="4544704"/>
              <a:chExt cx="1112405" cy="5742296"/>
            </a:xfrm>
            <a:grpFill/>
          </p:grpSpPr>
          <p:sp>
            <p:nvSpPr>
              <p:cNvPr id="22" name="正方形/長方形 21"/>
              <p:cNvSpPr/>
              <p:nvPr/>
            </p:nvSpPr>
            <p:spPr>
              <a:xfrm>
                <a:off x="4326341" y="4544704"/>
                <a:ext cx="675677"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正方形/長方形 22"/>
              <p:cNvSpPr/>
              <p:nvPr/>
            </p:nvSpPr>
            <p:spPr>
              <a:xfrm>
                <a:off x="3889613" y="4544704"/>
                <a:ext cx="436728" cy="5742296"/>
              </a:xfrm>
              <a:prstGeom prst="rect">
                <a:avLst/>
              </a:prstGeom>
              <a:solidFill>
                <a:srgbClr val="FFFF0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4" name="直角三角形 11"/>
            <p:cNvSpPr/>
            <p:nvPr/>
          </p:nvSpPr>
          <p:spPr>
            <a:xfrm rot="10800000">
              <a:off x="2272014" y="3246886"/>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3" name="テキスト ボックス 32"/>
          <p:cNvSpPr txBox="1"/>
          <p:nvPr/>
        </p:nvSpPr>
        <p:spPr>
          <a:xfrm>
            <a:off x="164213" y="1866261"/>
            <a:ext cx="1392677"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P13 </a:t>
            </a:r>
            <a:r>
              <a:rPr kumimoji="1" lang="es-EC" altLang="ja-JP" b="1" i="1" dirty="0">
                <a:solidFill>
                  <a:schemeClr val="accent5">
                    <a:lumMod val="50000"/>
                  </a:schemeClr>
                </a:solidFill>
              </a:rPr>
              <a:t>.- </a:t>
            </a:r>
            <a:r>
              <a:rPr kumimoji="1" lang="es-EC" altLang="ja-JP" i="1" dirty="0" smtClean="0">
                <a:solidFill>
                  <a:schemeClr val="accent5">
                    <a:lumMod val="50000"/>
                  </a:schemeClr>
                </a:solidFill>
              </a:rPr>
              <a:t>51% </a:t>
            </a:r>
            <a:r>
              <a:rPr kumimoji="1" lang="es-EC" altLang="ja-JP" b="1" i="1" dirty="0" smtClean="0">
                <a:solidFill>
                  <a:schemeClr val="accent5">
                    <a:lumMod val="50000"/>
                  </a:schemeClr>
                </a:solidFill>
              </a:rPr>
              <a:t> </a:t>
            </a:r>
            <a:endParaRPr kumimoji="1" lang="ja-JP" altLang="en-US" b="1" i="1" dirty="0">
              <a:solidFill>
                <a:schemeClr val="accent5">
                  <a:lumMod val="50000"/>
                </a:schemeClr>
              </a:solidFill>
            </a:endParaRPr>
          </a:p>
        </p:txBody>
      </p:sp>
      <p:sp>
        <p:nvSpPr>
          <p:cNvPr id="35" name="テキスト ボックス 34"/>
          <p:cNvSpPr txBox="1"/>
          <p:nvPr/>
        </p:nvSpPr>
        <p:spPr>
          <a:xfrm>
            <a:off x="6079965" y="1916832"/>
            <a:ext cx="1264437"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P14 </a:t>
            </a:r>
            <a:r>
              <a:rPr kumimoji="1" lang="es-EC" altLang="ja-JP" b="1" i="1" dirty="0">
                <a:solidFill>
                  <a:schemeClr val="accent5">
                    <a:lumMod val="50000"/>
                  </a:schemeClr>
                </a:solidFill>
              </a:rPr>
              <a:t>.- </a:t>
            </a:r>
            <a:r>
              <a:rPr kumimoji="1" lang="en-US" altLang="ja-JP" i="1" dirty="0" smtClean="0">
                <a:solidFill>
                  <a:schemeClr val="accent2">
                    <a:lumMod val="50000"/>
                  </a:schemeClr>
                </a:solidFill>
              </a:rPr>
              <a:t>79%</a:t>
            </a:r>
            <a:endParaRPr kumimoji="1" lang="ja-JP" altLang="en-US" i="1" dirty="0">
              <a:solidFill>
                <a:schemeClr val="accent2">
                  <a:lumMod val="50000"/>
                </a:schemeClr>
              </a:solidFill>
            </a:endParaRPr>
          </a:p>
        </p:txBody>
      </p:sp>
      <p:cxnSp>
        <p:nvCxnSpPr>
          <p:cNvPr id="27" name="カギ線コネクタ 53"/>
          <p:cNvCxnSpPr/>
          <p:nvPr/>
        </p:nvCxnSpPr>
        <p:spPr>
          <a:xfrm>
            <a:off x="1172621" y="3233096"/>
            <a:ext cx="928680" cy="877481"/>
          </a:xfrm>
          <a:prstGeom prst="bentConnector3">
            <a:avLst/>
          </a:prstGeom>
          <a:ln w="28575">
            <a:solidFill>
              <a:srgbClr val="FFC000"/>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8" name="カギ線コネクタ 53"/>
          <p:cNvCxnSpPr/>
          <p:nvPr/>
        </p:nvCxnSpPr>
        <p:spPr>
          <a:xfrm>
            <a:off x="7150601" y="3229747"/>
            <a:ext cx="928680" cy="877481"/>
          </a:xfrm>
          <a:prstGeom prst="bentConnector3">
            <a:avLst/>
          </a:prstGeom>
          <a:ln w="28575">
            <a:solidFill>
              <a:srgbClr val="FFC000"/>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9" name="Rectangle 15">
            <a:extLst>
              <a:ext uri="{FF2B5EF4-FFF2-40B4-BE49-F238E27FC236}">
                <a16:creationId xmlns:a16="http://schemas.microsoft.com/office/drawing/2014/main" xmlns="" id="{D4FF11F8-D34B-45B3-B4BA-4307BFB9EFD8}"/>
              </a:ext>
            </a:extLst>
          </p:cNvPr>
          <p:cNvSpPr>
            <a:spLocks noChangeArrowheads="1"/>
          </p:cNvSpPr>
          <p:nvPr/>
        </p:nvSpPr>
        <p:spPr bwMode="auto">
          <a:xfrm>
            <a:off x="419729" y="612326"/>
            <a:ext cx="4739373" cy="571833"/>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0" name="Freeform 16">
            <a:extLst>
              <a:ext uri="{FF2B5EF4-FFF2-40B4-BE49-F238E27FC236}">
                <a16:creationId xmlns:a16="http://schemas.microsoft.com/office/drawing/2014/main" xmlns="" id="{141062C6-C1C0-44F1-8798-F0815FA1AA9C}"/>
              </a:ext>
            </a:extLst>
          </p:cNvPr>
          <p:cNvSpPr>
            <a:spLocks/>
          </p:cNvSpPr>
          <p:nvPr/>
        </p:nvSpPr>
        <p:spPr bwMode="auto">
          <a:xfrm>
            <a:off x="4796619" y="612327"/>
            <a:ext cx="650515" cy="571832"/>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31" name="TextBox 141">
            <a:extLst>
              <a:ext uri="{FF2B5EF4-FFF2-40B4-BE49-F238E27FC236}">
                <a16:creationId xmlns:a16="http://schemas.microsoft.com/office/drawing/2014/main" xmlns="" id="{D09D5E6C-E1A3-46E7-8E10-A8FB52242E25}"/>
              </a:ext>
            </a:extLst>
          </p:cNvPr>
          <p:cNvSpPr txBox="1"/>
          <p:nvPr/>
        </p:nvSpPr>
        <p:spPr>
          <a:xfrm>
            <a:off x="406574" y="737607"/>
            <a:ext cx="5168813" cy="384721"/>
          </a:xfrm>
          <a:prstGeom prst="rect">
            <a:avLst/>
          </a:prstGeom>
          <a:noFill/>
        </p:spPr>
        <p:txBody>
          <a:bodyPr wrap="square" rtlCol="0">
            <a:spAutoFit/>
          </a:bodyPr>
          <a:lstStyle/>
          <a:p>
            <a:r>
              <a:rPr lang="es-EC" sz="1900" b="1" dirty="0" smtClean="0">
                <a:solidFill>
                  <a:schemeClr val="bg1"/>
                </a:solidFill>
                <a:latin typeface="+mj-lt"/>
                <a:cs typeface="Times New Roman" panose="02020603050405020304" pitchFamily="18" charset="0"/>
              </a:rPr>
              <a:t>ANÁLISIS UNIVARIADO – EMPLEADORES</a:t>
            </a:r>
            <a:endParaRPr lang="en-US" sz="19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335971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43 Imagen"/>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700129" y="552940"/>
            <a:ext cx="3349625" cy="2339975"/>
          </a:xfrm>
          <a:prstGeom prst="rect">
            <a:avLst/>
          </a:prstGeom>
          <a:ln>
            <a:solidFill>
              <a:schemeClr val="bg2">
                <a:lumMod val="10000"/>
              </a:schemeClr>
            </a:solidFill>
          </a:ln>
        </p:spPr>
      </p:pic>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36</a:t>
            </a:fld>
            <a:endParaRPr lang="ja-JP" altLang="en-US"/>
          </a:p>
        </p:txBody>
      </p:sp>
      <p:grpSp>
        <p:nvGrpSpPr>
          <p:cNvPr id="38" name="グループ化 37"/>
          <p:cNvGrpSpPr/>
          <p:nvPr/>
        </p:nvGrpSpPr>
        <p:grpSpPr>
          <a:xfrm>
            <a:off x="1815074" y="3795955"/>
            <a:ext cx="749190" cy="3054823"/>
            <a:chOff x="5535346" y="5704764"/>
            <a:chExt cx="1123834" cy="4582234"/>
          </a:xfrm>
          <a:solidFill>
            <a:srgbClr val="FFC000"/>
          </a:solidFill>
        </p:grpSpPr>
        <p:grpSp>
          <p:nvGrpSpPr>
            <p:cNvPr id="17" name="グループ化 16"/>
            <p:cNvGrpSpPr/>
            <p:nvPr/>
          </p:nvGrpSpPr>
          <p:grpSpPr>
            <a:xfrm>
              <a:off x="5544784" y="6046385"/>
              <a:ext cx="1112405" cy="4240613"/>
              <a:chOff x="3889613" y="4544704"/>
              <a:chExt cx="1112405" cy="5742296"/>
            </a:xfrm>
            <a:grpFill/>
          </p:grpSpPr>
          <p:sp>
            <p:nvSpPr>
              <p:cNvPr id="18" name="正方形/長方形 17"/>
              <p:cNvSpPr/>
              <p:nvPr/>
            </p:nvSpPr>
            <p:spPr>
              <a:xfrm>
                <a:off x="4326341" y="4544704"/>
                <a:ext cx="675677"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9" name="正方形/長方形 18"/>
              <p:cNvSpPr/>
              <p:nvPr/>
            </p:nvSpPr>
            <p:spPr>
              <a:xfrm>
                <a:off x="3889613" y="4544704"/>
                <a:ext cx="436728" cy="5742296"/>
              </a:xfrm>
              <a:prstGeom prst="rect">
                <a:avLst/>
              </a:prstGeom>
              <a:solidFill>
                <a:srgbClr val="FFFF0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0" name="直角三角形 11"/>
            <p:cNvSpPr/>
            <p:nvPr/>
          </p:nvSpPr>
          <p:spPr>
            <a:xfrm rot="10800000">
              <a:off x="5535346" y="5704764"/>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solidFill>
              <a:srgbClr val="FFFF0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40" name="グループ化 39"/>
          <p:cNvGrpSpPr/>
          <p:nvPr/>
        </p:nvGrpSpPr>
        <p:grpSpPr>
          <a:xfrm>
            <a:off x="408002" y="2183966"/>
            <a:ext cx="749190" cy="4693409"/>
            <a:chOff x="2272014" y="3246886"/>
            <a:chExt cx="1123834" cy="7040114"/>
          </a:xfrm>
          <a:solidFill>
            <a:srgbClr val="FFC000"/>
          </a:solidFill>
        </p:grpSpPr>
        <p:grpSp>
          <p:nvGrpSpPr>
            <p:cNvPr id="21" name="グループ化 20"/>
            <p:cNvGrpSpPr/>
            <p:nvPr/>
          </p:nvGrpSpPr>
          <p:grpSpPr>
            <a:xfrm>
              <a:off x="2281452" y="3588507"/>
              <a:ext cx="1112405" cy="6698493"/>
              <a:chOff x="3889613" y="4544704"/>
              <a:chExt cx="1112405" cy="5742296"/>
            </a:xfrm>
            <a:grpFill/>
          </p:grpSpPr>
          <p:sp>
            <p:nvSpPr>
              <p:cNvPr id="22" name="正方形/長方形 21"/>
              <p:cNvSpPr/>
              <p:nvPr/>
            </p:nvSpPr>
            <p:spPr>
              <a:xfrm>
                <a:off x="4326341" y="4544704"/>
                <a:ext cx="675677"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正方形/長方形 22"/>
              <p:cNvSpPr/>
              <p:nvPr/>
            </p:nvSpPr>
            <p:spPr>
              <a:xfrm>
                <a:off x="3889613" y="4544704"/>
                <a:ext cx="436728" cy="5742296"/>
              </a:xfrm>
              <a:prstGeom prst="rect">
                <a:avLst/>
              </a:prstGeom>
              <a:solidFill>
                <a:srgbClr val="FFFF0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4" name="直角三角形 11"/>
            <p:cNvSpPr/>
            <p:nvPr/>
          </p:nvSpPr>
          <p:spPr>
            <a:xfrm rot="10800000">
              <a:off x="2272014" y="3246886"/>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solidFill>
              <a:srgbClr val="FFFF0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7" name="グループ化 36"/>
          <p:cNvGrpSpPr/>
          <p:nvPr/>
        </p:nvGrpSpPr>
        <p:grpSpPr>
          <a:xfrm>
            <a:off x="3550957" y="4957626"/>
            <a:ext cx="749190" cy="1947133"/>
            <a:chOff x="7167011" y="7074231"/>
            <a:chExt cx="1123834" cy="3212769"/>
          </a:xfrm>
          <a:solidFill>
            <a:srgbClr val="FFFF00"/>
          </a:solidFill>
        </p:grpSpPr>
        <p:grpSp>
          <p:nvGrpSpPr>
            <p:cNvPr id="29" name="グループ化 28"/>
            <p:cNvGrpSpPr/>
            <p:nvPr/>
          </p:nvGrpSpPr>
          <p:grpSpPr>
            <a:xfrm>
              <a:off x="7176449" y="7415852"/>
              <a:ext cx="1112405" cy="2871148"/>
              <a:chOff x="3889613" y="4544704"/>
              <a:chExt cx="1112405" cy="5742296"/>
            </a:xfrm>
            <a:grpFill/>
          </p:grpSpPr>
          <p:sp>
            <p:nvSpPr>
              <p:cNvPr id="31" name="正方形/長方形 30"/>
              <p:cNvSpPr/>
              <p:nvPr/>
            </p:nvSpPr>
            <p:spPr>
              <a:xfrm>
                <a:off x="4326341" y="4544704"/>
                <a:ext cx="675677" cy="5742296"/>
              </a:xfrm>
              <a:prstGeom prst="rect">
                <a:avLst/>
              </a:prstGeom>
              <a:solidFill>
                <a:schemeClr val="accent4">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2" name="正方形/長方形 31"/>
              <p:cNvSpPr/>
              <p:nvPr/>
            </p:nvSpPr>
            <p:spPr>
              <a:xfrm>
                <a:off x="3889613" y="4544704"/>
                <a:ext cx="436728" cy="5742296"/>
              </a:xfrm>
              <a:prstGeom prst="rect">
                <a:avLst/>
              </a:prstGeom>
              <a:solidFill>
                <a:srgbClr val="F39C1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0" name="直角三角形 11"/>
            <p:cNvSpPr/>
            <p:nvPr/>
          </p:nvSpPr>
          <p:spPr>
            <a:xfrm rot="10800000">
              <a:off x="7167011" y="7074231"/>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solidFill>
              <a:srgbClr val="F39C1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3" name="テキスト ボックス 32"/>
          <p:cNvSpPr txBox="1"/>
          <p:nvPr/>
        </p:nvSpPr>
        <p:spPr>
          <a:xfrm>
            <a:off x="294478" y="1829484"/>
            <a:ext cx="1520917"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P15 </a:t>
            </a:r>
            <a:r>
              <a:rPr kumimoji="1" lang="es-EC" altLang="ja-JP" b="1" i="1" dirty="0">
                <a:solidFill>
                  <a:schemeClr val="accent5">
                    <a:lumMod val="50000"/>
                  </a:schemeClr>
                </a:solidFill>
              </a:rPr>
              <a:t>.- </a:t>
            </a:r>
            <a:r>
              <a:rPr kumimoji="1" lang="es-EC" altLang="ja-JP" i="1" dirty="0" smtClean="0">
                <a:solidFill>
                  <a:schemeClr val="accent5">
                    <a:lumMod val="50000"/>
                  </a:schemeClr>
                </a:solidFill>
              </a:rPr>
              <a:t>76,7% </a:t>
            </a:r>
            <a:endParaRPr kumimoji="1" lang="ja-JP" altLang="en-US" i="1" dirty="0">
              <a:solidFill>
                <a:schemeClr val="accent5">
                  <a:lumMod val="50000"/>
                </a:schemeClr>
              </a:solidFill>
            </a:endParaRPr>
          </a:p>
        </p:txBody>
      </p:sp>
      <p:sp>
        <p:nvSpPr>
          <p:cNvPr id="35" name="テキスト ボックス 34"/>
          <p:cNvSpPr txBox="1"/>
          <p:nvPr/>
        </p:nvSpPr>
        <p:spPr>
          <a:xfrm>
            <a:off x="1607780" y="3461689"/>
            <a:ext cx="1456797"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P18 .- </a:t>
            </a:r>
            <a:r>
              <a:rPr kumimoji="1" lang="en-US" altLang="ja-JP" i="1" dirty="0" smtClean="0">
                <a:solidFill>
                  <a:schemeClr val="accent2">
                    <a:lumMod val="50000"/>
                  </a:schemeClr>
                </a:solidFill>
              </a:rPr>
              <a:t>74,4%</a:t>
            </a:r>
            <a:endParaRPr kumimoji="1" lang="ja-JP" altLang="en-US" i="1" dirty="0">
              <a:solidFill>
                <a:schemeClr val="accent2">
                  <a:lumMod val="50000"/>
                </a:schemeClr>
              </a:solidFill>
            </a:endParaRPr>
          </a:p>
        </p:txBody>
      </p:sp>
      <p:sp>
        <p:nvSpPr>
          <p:cNvPr id="36" name="テキスト ボックス 35"/>
          <p:cNvSpPr txBox="1"/>
          <p:nvPr/>
        </p:nvSpPr>
        <p:spPr>
          <a:xfrm>
            <a:off x="3624004" y="4619078"/>
            <a:ext cx="1456797"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P19 </a:t>
            </a:r>
            <a:r>
              <a:rPr kumimoji="1" lang="es-EC" altLang="ja-JP" b="1" i="1" dirty="0">
                <a:solidFill>
                  <a:schemeClr val="accent5">
                    <a:lumMod val="50000"/>
                  </a:schemeClr>
                </a:solidFill>
              </a:rPr>
              <a:t>.- </a:t>
            </a:r>
            <a:r>
              <a:rPr kumimoji="1" lang="es-EC" altLang="ja-JP" i="1" dirty="0" smtClean="0">
                <a:solidFill>
                  <a:schemeClr val="accent5">
                    <a:lumMod val="50000"/>
                  </a:schemeClr>
                </a:solidFill>
              </a:rPr>
              <a:t>48,7%</a:t>
            </a:r>
            <a:endParaRPr kumimoji="1" lang="ja-JP" altLang="en-US" i="1" dirty="0">
              <a:solidFill>
                <a:schemeClr val="accent1">
                  <a:lumMod val="50000"/>
                </a:schemeClr>
              </a:solidFill>
            </a:endParaRPr>
          </a:p>
        </p:txBody>
      </p:sp>
      <p:cxnSp>
        <p:nvCxnSpPr>
          <p:cNvPr id="54" name="カギ線コネクタ 53"/>
          <p:cNvCxnSpPr/>
          <p:nvPr/>
        </p:nvCxnSpPr>
        <p:spPr>
          <a:xfrm flipV="1">
            <a:off x="1765655" y="1518425"/>
            <a:ext cx="3826294" cy="520463"/>
          </a:xfrm>
          <a:prstGeom prst="bentConnector3">
            <a:avLst/>
          </a:prstGeom>
          <a:ln w="28575">
            <a:solidFill>
              <a:srgbClr val="FFC000"/>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8" name="カギ線コネクタ 57"/>
          <p:cNvCxnSpPr/>
          <p:nvPr/>
        </p:nvCxnSpPr>
        <p:spPr>
          <a:xfrm flipV="1">
            <a:off x="3068217" y="3332545"/>
            <a:ext cx="3459037" cy="267526"/>
          </a:xfrm>
          <a:prstGeom prst="bentConnector3">
            <a:avLst/>
          </a:prstGeom>
          <a:ln w="28575">
            <a:solidFill>
              <a:srgbClr val="FFC000"/>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2" name="カギ線コネクタ 61"/>
          <p:cNvCxnSpPr/>
          <p:nvPr/>
        </p:nvCxnSpPr>
        <p:spPr>
          <a:xfrm flipV="1">
            <a:off x="5220130" y="4921558"/>
            <a:ext cx="1747158" cy="550486"/>
          </a:xfrm>
          <a:prstGeom prst="bentConnector3">
            <a:avLst>
              <a:gd name="adj1" fmla="val 50000"/>
            </a:avLst>
          </a:prstGeom>
          <a:ln w="28575">
            <a:solidFill>
              <a:srgbClr val="F39C1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pic>
        <p:nvPicPr>
          <p:cNvPr id="46" name="45 Imagen"/>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652257" y="1874755"/>
            <a:ext cx="3770513" cy="2793477"/>
          </a:xfrm>
          <a:prstGeom prst="rect">
            <a:avLst/>
          </a:prstGeom>
          <a:noFill/>
          <a:ln>
            <a:solidFill>
              <a:schemeClr val="tx1"/>
            </a:solidFill>
          </a:ln>
        </p:spPr>
      </p:pic>
      <p:grpSp>
        <p:nvGrpSpPr>
          <p:cNvPr id="53" name="グループ化 36"/>
          <p:cNvGrpSpPr/>
          <p:nvPr/>
        </p:nvGrpSpPr>
        <p:grpSpPr>
          <a:xfrm>
            <a:off x="4330621" y="4960543"/>
            <a:ext cx="749190" cy="1947133"/>
            <a:chOff x="7167011" y="7074231"/>
            <a:chExt cx="1123834" cy="3212769"/>
          </a:xfrm>
          <a:solidFill>
            <a:srgbClr val="FFFF00"/>
          </a:solidFill>
        </p:grpSpPr>
        <p:grpSp>
          <p:nvGrpSpPr>
            <p:cNvPr id="56" name="グループ化 28"/>
            <p:cNvGrpSpPr/>
            <p:nvPr/>
          </p:nvGrpSpPr>
          <p:grpSpPr>
            <a:xfrm>
              <a:off x="7176449" y="7415852"/>
              <a:ext cx="1112405" cy="2871148"/>
              <a:chOff x="3889613" y="4544704"/>
              <a:chExt cx="1112405" cy="5742296"/>
            </a:xfrm>
            <a:grpFill/>
          </p:grpSpPr>
          <p:sp>
            <p:nvSpPr>
              <p:cNvPr id="59" name="正方形/長方形 30"/>
              <p:cNvSpPr/>
              <p:nvPr/>
            </p:nvSpPr>
            <p:spPr>
              <a:xfrm>
                <a:off x="4326341" y="4544704"/>
                <a:ext cx="675677" cy="5742296"/>
              </a:xfrm>
              <a:prstGeom prst="rect">
                <a:avLst/>
              </a:prstGeom>
              <a:solidFill>
                <a:srgbClr val="FFC00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0" name="正方形/長方形 31"/>
              <p:cNvSpPr/>
              <p:nvPr/>
            </p:nvSpPr>
            <p:spPr>
              <a:xfrm>
                <a:off x="3889613" y="4544704"/>
                <a:ext cx="436728"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57" name="直角三角形 11"/>
            <p:cNvSpPr/>
            <p:nvPr/>
          </p:nvSpPr>
          <p:spPr>
            <a:xfrm rot="10800000">
              <a:off x="7167011" y="7074231"/>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pic>
        <p:nvPicPr>
          <p:cNvPr id="61" name="60 Imagen"/>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184703" y="3056564"/>
            <a:ext cx="3960190" cy="2815701"/>
          </a:xfrm>
          <a:prstGeom prst="rect">
            <a:avLst/>
          </a:prstGeom>
          <a:noFill/>
          <a:ln>
            <a:solidFill>
              <a:schemeClr val="tx1"/>
            </a:solidFill>
          </a:ln>
        </p:spPr>
      </p:pic>
      <p:sp>
        <p:nvSpPr>
          <p:cNvPr id="41" name="Rectangle 15">
            <a:extLst>
              <a:ext uri="{FF2B5EF4-FFF2-40B4-BE49-F238E27FC236}">
                <a16:creationId xmlns:a16="http://schemas.microsoft.com/office/drawing/2014/main" xmlns="" id="{D4FF11F8-D34B-45B3-B4BA-4307BFB9EFD8}"/>
              </a:ext>
            </a:extLst>
          </p:cNvPr>
          <p:cNvSpPr>
            <a:spLocks noChangeArrowheads="1"/>
          </p:cNvSpPr>
          <p:nvPr/>
        </p:nvSpPr>
        <p:spPr bwMode="auto">
          <a:xfrm>
            <a:off x="419729" y="612326"/>
            <a:ext cx="4739373" cy="571833"/>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Freeform 16">
            <a:extLst>
              <a:ext uri="{FF2B5EF4-FFF2-40B4-BE49-F238E27FC236}">
                <a16:creationId xmlns:a16="http://schemas.microsoft.com/office/drawing/2014/main" xmlns="" id="{141062C6-C1C0-44F1-8798-F0815FA1AA9C}"/>
              </a:ext>
            </a:extLst>
          </p:cNvPr>
          <p:cNvSpPr>
            <a:spLocks/>
          </p:cNvSpPr>
          <p:nvPr/>
        </p:nvSpPr>
        <p:spPr bwMode="auto">
          <a:xfrm>
            <a:off x="4796619" y="612327"/>
            <a:ext cx="650515" cy="571832"/>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43" name="TextBox 141">
            <a:extLst>
              <a:ext uri="{FF2B5EF4-FFF2-40B4-BE49-F238E27FC236}">
                <a16:creationId xmlns:a16="http://schemas.microsoft.com/office/drawing/2014/main" xmlns="" id="{D09D5E6C-E1A3-46E7-8E10-A8FB52242E25}"/>
              </a:ext>
            </a:extLst>
          </p:cNvPr>
          <p:cNvSpPr txBox="1"/>
          <p:nvPr/>
        </p:nvSpPr>
        <p:spPr>
          <a:xfrm>
            <a:off x="406574" y="737607"/>
            <a:ext cx="5168813" cy="384721"/>
          </a:xfrm>
          <a:prstGeom prst="rect">
            <a:avLst/>
          </a:prstGeom>
          <a:noFill/>
        </p:spPr>
        <p:txBody>
          <a:bodyPr wrap="square" rtlCol="0">
            <a:spAutoFit/>
          </a:bodyPr>
          <a:lstStyle/>
          <a:p>
            <a:r>
              <a:rPr lang="es-EC" sz="1900" b="1" dirty="0" smtClean="0">
                <a:solidFill>
                  <a:schemeClr val="bg1"/>
                </a:solidFill>
                <a:latin typeface="+mj-lt"/>
                <a:cs typeface="Times New Roman" panose="02020603050405020304" pitchFamily="18" charset="0"/>
              </a:rPr>
              <a:t>ANÁLISIS UNIVARIADO – EMPLEADORES</a:t>
            </a:r>
            <a:endParaRPr lang="en-US" sz="19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734336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644601" y="667539"/>
            <a:ext cx="4032448" cy="2774964"/>
          </a:xfrm>
          <a:prstGeom prst="rect">
            <a:avLst/>
          </a:prstGeom>
          <a:ln>
            <a:noFill/>
          </a:ln>
        </p:spPr>
      </p:pic>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37</a:t>
            </a:fld>
            <a:endParaRPr lang="ja-JP" altLang="en-US"/>
          </a:p>
        </p:txBody>
      </p:sp>
      <p:grpSp>
        <p:nvGrpSpPr>
          <p:cNvPr id="40" name="グループ化 39"/>
          <p:cNvGrpSpPr/>
          <p:nvPr/>
        </p:nvGrpSpPr>
        <p:grpSpPr>
          <a:xfrm>
            <a:off x="190550" y="1484399"/>
            <a:ext cx="749190" cy="5373601"/>
            <a:chOff x="2272014" y="3246886"/>
            <a:chExt cx="1123834" cy="7040114"/>
          </a:xfrm>
          <a:solidFill>
            <a:srgbClr val="FFFF00"/>
          </a:solidFill>
        </p:grpSpPr>
        <p:grpSp>
          <p:nvGrpSpPr>
            <p:cNvPr id="21" name="グループ化 20"/>
            <p:cNvGrpSpPr/>
            <p:nvPr/>
          </p:nvGrpSpPr>
          <p:grpSpPr>
            <a:xfrm>
              <a:off x="2281452" y="3588507"/>
              <a:ext cx="1112405" cy="6698493"/>
              <a:chOff x="3889613" y="4544704"/>
              <a:chExt cx="1112405" cy="5742296"/>
            </a:xfrm>
            <a:grpFill/>
          </p:grpSpPr>
          <p:sp>
            <p:nvSpPr>
              <p:cNvPr id="22" name="正方形/長方形 21"/>
              <p:cNvSpPr/>
              <p:nvPr/>
            </p:nvSpPr>
            <p:spPr>
              <a:xfrm>
                <a:off x="4326341" y="4544704"/>
                <a:ext cx="675677" cy="5742296"/>
              </a:xfrm>
              <a:prstGeom prst="rect">
                <a:avLst/>
              </a:prstGeom>
              <a:solidFill>
                <a:srgbClr val="FFC00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正方形/長方形 22"/>
              <p:cNvSpPr/>
              <p:nvPr/>
            </p:nvSpPr>
            <p:spPr>
              <a:xfrm>
                <a:off x="3889613" y="4544704"/>
                <a:ext cx="436728"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4" name="直角三角形 11"/>
            <p:cNvSpPr/>
            <p:nvPr/>
          </p:nvSpPr>
          <p:spPr>
            <a:xfrm rot="10800000">
              <a:off x="2272014" y="3246886"/>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3" name="テキスト ボックス 32"/>
          <p:cNvSpPr txBox="1"/>
          <p:nvPr/>
        </p:nvSpPr>
        <p:spPr>
          <a:xfrm>
            <a:off x="40740" y="1035568"/>
            <a:ext cx="1392677"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P22 .- </a:t>
            </a:r>
            <a:r>
              <a:rPr kumimoji="1" lang="es-EC" altLang="ja-JP" i="1" dirty="0" smtClean="0">
                <a:solidFill>
                  <a:schemeClr val="accent5">
                    <a:lumMod val="50000"/>
                  </a:schemeClr>
                </a:solidFill>
              </a:rPr>
              <a:t>97 % </a:t>
            </a:r>
            <a:endParaRPr kumimoji="1" lang="ja-JP" altLang="en-US" i="1" dirty="0">
              <a:solidFill>
                <a:schemeClr val="accent5">
                  <a:lumMod val="50000"/>
                </a:schemeClr>
              </a:solidFill>
            </a:endParaRPr>
          </a:p>
        </p:txBody>
      </p:sp>
      <p:cxnSp>
        <p:nvCxnSpPr>
          <p:cNvPr id="54" name="カギ線コネクタ 53"/>
          <p:cNvCxnSpPr/>
          <p:nvPr/>
        </p:nvCxnSpPr>
        <p:spPr>
          <a:xfrm flipV="1">
            <a:off x="910630" y="2116190"/>
            <a:ext cx="1163768" cy="588596"/>
          </a:xfrm>
          <a:prstGeom prst="bentConnector3">
            <a:avLst/>
          </a:prstGeom>
          <a:ln w="28575">
            <a:solidFill>
              <a:srgbClr val="FFC000"/>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4786" y="4383402"/>
            <a:ext cx="6486525"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14 Imagen"/>
          <p:cNvPicPr/>
          <p:nvPr/>
        </p:nvPicPr>
        <p:blipFill>
          <a:blip r:embed="rId6">
            <a:extLst>
              <a:ext uri="{28A0092B-C50C-407E-A947-70E740481C1C}">
                <a14:useLocalDpi xmlns:a14="http://schemas.microsoft.com/office/drawing/2010/main" val="0"/>
              </a:ext>
            </a:extLst>
          </a:blip>
          <a:stretch>
            <a:fillRect/>
          </a:stretch>
        </p:blipFill>
        <p:spPr>
          <a:xfrm>
            <a:off x="6131744" y="1035568"/>
            <a:ext cx="5508078" cy="3272724"/>
          </a:xfrm>
          <a:prstGeom prst="rect">
            <a:avLst/>
          </a:prstGeom>
          <a:ln>
            <a:solidFill>
              <a:schemeClr val="tx1"/>
            </a:solidFill>
          </a:ln>
        </p:spPr>
      </p:pic>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4646" y="3681479"/>
            <a:ext cx="4453907"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213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7409" y="0"/>
            <a:ext cx="1010966"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45 Imagen"/>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759575" y="0"/>
            <a:ext cx="3868067" cy="2633571"/>
          </a:xfrm>
          <a:prstGeom prst="rect">
            <a:avLst/>
          </a:prstGeom>
          <a:noFill/>
          <a:ln>
            <a:noFill/>
          </a:ln>
        </p:spPr>
      </p:pic>
      <p:pic>
        <p:nvPicPr>
          <p:cNvPr id="48" name="47 Imagen"/>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8677112" y="3163925"/>
            <a:ext cx="3275886" cy="2775475"/>
          </a:xfrm>
          <a:prstGeom prst="rect">
            <a:avLst/>
          </a:prstGeom>
          <a:ln>
            <a:noFill/>
          </a:ln>
        </p:spPr>
      </p:pic>
      <p:pic>
        <p:nvPicPr>
          <p:cNvPr id="44" name="43 Imagen"/>
          <p:cNvPicPr/>
          <p:nvPr/>
        </p:nvPicPr>
        <p:blipFill>
          <a:blip r:embed="rId8">
            <a:extLst>
              <a:ext uri="{BEBA8EAE-BF5A-486C-A8C5-ECC9F3942E4B}">
                <a14:imgProps xmlns:a14="http://schemas.microsoft.com/office/drawing/2010/main">
                  <a14:imgLayer r:embed="rId9">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970294" y="2206668"/>
            <a:ext cx="2955305" cy="2359787"/>
          </a:xfrm>
          <a:prstGeom prst="rect">
            <a:avLst/>
          </a:prstGeom>
          <a:ln>
            <a:noFill/>
          </a:ln>
        </p:spPr>
      </p:pic>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38</a:t>
            </a:fld>
            <a:endParaRPr lang="ja-JP" altLang="en-US"/>
          </a:p>
        </p:txBody>
      </p:sp>
      <p:grpSp>
        <p:nvGrpSpPr>
          <p:cNvPr id="39" name="グループ化 38"/>
          <p:cNvGrpSpPr/>
          <p:nvPr/>
        </p:nvGrpSpPr>
        <p:grpSpPr>
          <a:xfrm>
            <a:off x="4944404" y="1770504"/>
            <a:ext cx="749190" cy="5087040"/>
            <a:chOff x="3903680" y="4694403"/>
            <a:chExt cx="1123834" cy="5592597"/>
          </a:xfrm>
          <a:solidFill>
            <a:srgbClr val="FFC000"/>
          </a:solidFill>
        </p:grpSpPr>
        <p:grpSp>
          <p:nvGrpSpPr>
            <p:cNvPr id="16" name="グループ化 15"/>
            <p:cNvGrpSpPr/>
            <p:nvPr/>
          </p:nvGrpSpPr>
          <p:grpSpPr>
            <a:xfrm>
              <a:off x="3913118" y="5036024"/>
              <a:ext cx="1112405" cy="5250976"/>
              <a:chOff x="3889613" y="4544704"/>
              <a:chExt cx="1112405" cy="5742296"/>
            </a:xfrm>
            <a:grpFill/>
          </p:grpSpPr>
          <p:sp>
            <p:nvSpPr>
              <p:cNvPr id="8" name="正方形/長方形 7"/>
              <p:cNvSpPr/>
              <p:nvPr/>
            </p:nvSpPr>
            <p:spPr>
              <a:xfrm>
                <a:off x="4326341" y="4544704"/>
                <a:ext cx="675677" cy="5742296"/>
              </a:xfrm>
              <a:prstGeom prst="rect">
                <a:avLst/>
              </a:prstGeom>
              <a:solidFill>
                <a:srgbClr val="FFC00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 name="正方形/長方形 5"/>
              <p:cNvSpPr/>
              <p:nvPr/>
            </p:nvSpPr>
            <p:spPr>
              <a:xfrm>
                <a:off x="3889613" y="4544704"/>
                <a:ext cx="436728" cy="5742296"/>
              </a:xfrm>
              <a:prstGeom prst="rect">
                <a:avLst/>
              </a:prstGeom>
              <a:solidFill>
                <a:srgbClr val="FFFF0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12" name="直角三角形 11"/>
            <p:cNvSpPr/>
            <p:nvPr/>
          </p:nvSpPr>
          <p:spPr>
            <a:xfrm rot="10800000">
              <a:off x="3903680" y="4694403"/>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solidFill>
              <a:srgbClr val="FFFF0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40" name="グループ化 39"/>
          <p:cNvGrpSpPr/>
          <p:nvPr/>
        </p:nvGrpSpPr>
        <p:grpSpPr>
          <a:xfrm>
            <a:off x="229297" y="1565683"/>
            <a:ext cx="749190" cy="5292317"/>
            <a:chOff x="2272014" y="3246886"/>
            <a:chExt cx="1123834" cy="7040114"/>
          </a:xfrm>
          <a:solidFill>
            <a:srgbClr val="FFFF00"/>
          </a:solidFill>
        </p:grpSpPr>
        <p:grpSp>
          <p:nvGrpSpPr>
            <p:cNvPr id="21" name="グループ化 20"/>
            <p:cNvGrpSpPr/>
            <p:nvPr/>
          </p:nvGrpSpPr>
          <p:grpSpPr>
            <a:xfrm>
              <a:off x="2281452" y="3588507"/>
              <a:ext cx="1112405" cy="6698493"/>
              <a:chOff x="3889613" y="4544704"/>
              <a:chExt cx="1112405" cy="5742296"/>
            </a:xfrm>
            <a:grpFill/>
          </p:grpSpPr>
          <p:sp>
            <p:nvSpPr>
              <p:cNvPr id="22" name="正方形/長方形 21"/>
              <p:cNvSpPr/>
              <p:nvPr/>
            </p:nvSpPr>
            <p:spPr>
              <a:xfrm>
                <a:off x="4326341" y="4544704"/>
                <a:ext cx="675677" cy="5742296"/>
              </a:xfrm>
              <a:prstGeom prst="rect">
                <a:avLst/>
              </a:prstGeom>
              <a:solidFill>
                <a:srgbClr val="FFC00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正方形/長方形 22"/>
              <p:cNvSpPr/>
              <p:nvPr/>
            </p:nvSpPr>
            <p:spPr>
              <a:xfrm>
                <a:off x="3889613" y="4544704"/>
                <a:ext cx="436728"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4" name="直角三角形 11"/>
            <p:cNvSpPr/>
            <p:nvPr/>
          </p:nvSpPr>
          <p:spPr>
            <a:xfrm rot="10800000">
              <a:off x="2272014" y="3246886"/>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7" name="グループ化 36"/>
          <p:cNvGrpSpPr/>
          <p:nvPr/>
        </p:nvGrpSpPr>
        <p:grpSpPr>
          <a:xfrm>
            <a:off x="6778814" y="3930183"/>
            <a:ext cx="749190" cy="2922343"/>
            <a:chOff x="7167011" y="7074231"/>
            <a:chExt cx="1123834" cy="3212769"/>
          </a:xfrm>
          <a:solidFill>
            <a:srgbClr val="FFFF00"/>
          </a:solidFill>
        </p:grpSpPr>
        <p:grpSp>
          <p:nvGrpSpPr>
            <p:cNvPr id="29" name="グループ化 28"/>
            <p:cNvGrpSpPr/>
            <p:nvPr/>
          </p:nvGrpSpPr>
          <p:grpSpPr>
            <a:xfrm>
              <a:off x="7176449" y="7415852"/>
              <a:ext cx="1112405" cy="2871148"/>
              <a:chOff x="3889613" y="4544704"/>
              <a:chExt cx="1112405" cy="5742296"/>
            </a:xfrm>
            <a:grpFill/>
          </p:grpSpPr>
          <p:sp>
            <p:nvSpPr>
              <p:cNvPr id="31" name="正方形/長方形 30"/>
              <p:cNvSpPr/>
              <p:nvPr/>
            </p:nvSpPr>
            <p:spPr>
              <a:xfrm>
                <a:off x="4326341" y="4544704"/>
                <a:ext cx="675677" cy="5742296"/>
              </a:xfrm>
              <a:prstGeom prst="rect">
                <a:avLst/>
              </a:prstGeom>
              <a:solidFill>
                <a:srgbClr val="FFC00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2" name="正方形/長方形 31"/>
              <p:cNvSpPr/>
              <p:nvPr/>
            </p:nvSpPr>
            <p:spPr>
              <a:xfrm>
                <a:off x="3889613" y="4544704"/>
                <a:ext cx="436728"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0" name="直角三角形 11"/>
            <p:cNvSpPr/>
            <p:nvPr/>
          </p:nvSpPr>
          <p:spPr>
            <a:xfrm rot="10800000">
              <a:off x="7167011" y="7074231"/>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3" name="テキスト ボックス 32"/>
          <p:cNvSpPr txBox="1"/>
          <p:nvPr/>
        </p:nvSpPr>
        <p:spPr>
          <a:xfrm>
            <a:off x="73693" y="1252516"/>
            <a:ext cx="1328557"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P23 </a:t>
            </a:r>
            <a:r>
              <a:rPr kumimoji="1" lang="es-EC" altLang="ja-JP" b="1" i="1" dirty="0">
                <a:solidFill>
                  <a:schemeClr val="accent5">
                    <a:lumMod val="50000"/>
                  </a:schemeClr>
                </a:solidFill>
              </a:rPr>
              <a:t>.- </a:t>
            </a:r>
            <a:r>
              <a:rPr kumimoji="1" lang="es-EC" altLang="ja-JP" i="1" dirty="0" smtClean="0">
                <a:solidFill>
                  <a:schemeClr val="accent5">
                    <a:lumMod val="50000"/>
                  </a:schemeClr>
                </a:solidFill>
              </a:rPr>
              <a:t>92% </a:t>
            </a:r>
            <a:endParaRPr kumimoji="1" lang="ja-JP" altLang="en-US" i="1" dirty="0">
              <a:solidFill>
                <a:schemeClr val="accent5">
                  <a:lumMod val="50000"/>
                </a:schemeClr>
              </a:solidFill>
            </a:endParaRPr>
          </a:p>
        </p:txBody>
      </p:sp>
      <p:sp>
        <p:nvSpPr>
          <p:cNvPr id="34" name="テキスト ボックス 33"/>
          <p:cNvSpPr txBox="1"/>
          <p:nvPr/>
        </p:nvSpPr>
        <p:spPr>
          <a:xfrm>
            <a:off x="4718735" y="1360861"/>
            <a:ext cx="1456797" cy="409643"/>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P24 </a:t>
            </a:r>
            <a:r>
              <a:rPr kumimoji="1" lang="es-EC" altLang="ja-JP" b="1" i="1" dirty="0">
                <a:solidFill>
                  <a:schemeClr val="accent5">
                    <a:lumMod val="50000"/>
                  </a:schemeClr>
                </a:solidFill>
              </a:rPr>
              <a:t>.- </a:t>
            </a:r>
            <a:r>
              <a:rPr kumimoji="1" lang="en-US" altLang="ja-JP" i="1" dirty="0" smtClean="0">
                <a:solidFill>
                  <a:schemeClr val="accent2">
                    <a:lumMod val="50000"/>
                  </a:schemeClr>
                </a:solidFill>
              </a:rPr>
              <a:t>71,8%</a:t>
            </a:r>
            <a:endParaRPr kumimoji="1" lang="ja-JP" altLang="en-US" i="1" dirty="0">
              <a:solidFill>
                <a:schemeClr val="accent2">
                  <a:lumMod val="50000"/>
                </a:schemeClr>
              </a:solidFill>
            </a:endParaRPr>
          </a:p>
        </p:txBody>
      </p:sp>
      <p:sp>
        <p:nvSpPr>
          <p:cNvPr id="36" name="テキスト ボックス 35"/>
          <p:cNvSpPr txBox="1"/>
          <p:nvPr/>
        </p:nvSpPr>
        <p:spPr>
          <a:xfrm>
            <a:off x="6520411" y="3529008"/>
            <a:ext cx="1328557"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P25 </a:t>
            </a:r>
            <a:r>
              <a:rPr kumimoji="1" lang="es-EC" altLang="ja-JP" b="1" i="1" dirty="0">
                <a:solidFill>
                  <a:schemeClr val="accent5">
                    <a:lumMod val="50000"/>
                  </a:schemeClr>
                </a:solidFill>
              </a:rPr>
              <a:t>.- </a:t>
            </a:r>
            <a:r>
              <a:rPr kumimoji="1" lang="es-EC" altLang="ja-JP" i="1" dirty="0" smtClean="0">
                <a:solidFill>
                  <a:schemeClr val="accent1">
                    <a:lumMod val="50000"/>
                  </a:schemeClr>
                </a:solidFill>
              </a:rPr>
              <a:t>61 %</a:t>
            </a:r>
            <a:endParaRPr kumimoji="1" lang="ja-JP" altLang="en-US" i="1" dirty="0">
              <a:solidFill>
                <a:schemeClr val="accent1">
                  <a:lumMod val="50000"/>
                </a:schemeClr>
              </a:solidFill>
            </a:endParaRPr>
          </a:p>
        </p:txBody>
      </p:sp>
      <p:cxnSp>
        <p:nvCxnSpPr>
          <p:cNvPr id="54" name="カギ線コネクタ 53"/>
          <p:cNvCxnSpPr/>
          <p:nvPr/>
        </p:nvCxnSpPr>
        <p:spPr>
          <a:xfrm>
            <a:off x="1080053" y="2327871"/>
            <a:ext cx="1218979" cy="1201137"/>
          </a:xfrm>
          <a:prstGeom prst="bentConnector3">
            <a:avLst/>
          </a:prstGeom>
          <a:ln w="28575">
            <a:solidFill>
              <a:srgbClr val="FFC000"/>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5" name="カギ線コネクタ 54"/>
          <p:cNvCxnSpPr>
            <a:endCxn id="46" idx="1"/>
          </p:cNvCxnSpPr>
          <p:nvPr/>
        </p:nvCxnSpPr>
        <p:spPr>
          <a:xfrm flipV="1">
            <a:off x="6221543" y="1316786"/>
            <a:ext cx="1538032" cy="305116"/>
          </a:xfrm>
          <a:prstGeom prst="bentConnector3">
            <a:avLst/>
          </a:prstGeom>
          <a:ln w="28575">
            <a:solidFill>
              <a:srgbClr val="FFC000"/>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2" name="カギ線コネクタ 61"/>
          <p:cNvCxnSpPr/>
          <p:nvPr/>
        </p:nvCxnSpPr>
        <p:spPr>
          <a:xfrm>
            <a:off x="7674423" y="4578604"/>
            <a:ext cx="1236065" cy="458201"/>
          </a:xfrm>
          <a:prstGeom prst="bentConnector3">
            <a:avLst>
              <a:gd name="adj1" fmla="val 50000"/>
            </a:avLst>
          </a:prstGeom>
          <a:ln w="28575">
            <a:solidFill>
              <a:srgbClr val="FFC000"/>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93" y="-27384"/>
            <a:ext cx="7952718"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13 Rectángulo"/>
          <p:cNvSpPr/>
          <p:nvPr/>
        </p:nvSpPr>
        <p:spPr>
          <a:xfrm>
            <a:off x="10374942" y="5252856"/>
            <a:ext cx="354584" cy="276999"/>
          </a:xfrm>
          <a:prstGeom prst="rect">
            <a:avLst/>
          </a:prstGeom>
        </p:spPr>
        <p:txBody>
          <a:bodyPr wrap="none">
            <a:spAutoFit/>
          </a:bodyPr>
          <a:lstStyle/>
          <a:p>
            <a:pPr algn="ctr"/>
            <a:r>
              <a:rPr lang="es-EC" sz="1200" b="1" dirty="0">
                <a:solidFill>
                  <a:schemeClr val="bg2">
                    <a:lumMod val="10000"/>
                  </a:schemeClr>
                </a:solidFill>
              </a:rPr>
              <a:t>24</a:t>
            </a:r>
          </a:p>
        </p:txBody>
      </p:sp>
      <p:sp>
        <p:nvSpPr>
          <p:cNvPr id="15" name="14 Rectángulo"/>
          <p:cNvSpPr/>
          <p:nvPr/>
        </p:nvSpPr>
        <p:spPr>
          <a:xfrm>
            <a:off x="9375881" y="4759806"/>
            <a:ext cx="354584" cy="276999"/>
          </a:xfrm>
          <a:prstGeom prst="rect">
            <a:avLst/>
          </a:prstGeom>
        </p:spPr>
        <p:txBody>
          <a:bodyPr wrap="none">
            <a:spAutoFit/>
          </a:bodyPr>
          <a:lstStyle/>
          <a:p>
            <a:pPr algn="ctr"/>
            <a:r>
              <a:rPr lang="es-EC" sz="1200" b="1" dirty="0">
                <a:solidFill>
                  <a:schemeClr val="bg2">
                    <a:lumMod val="10000"/>
                  </a:schemeClr>
                </a:solidFill>
              </a:rPr>
              <a:t>15</a:t>
            </a:r>
          </a:p>
        </p:txBody>
      </p:sp>
      <p:sp>
        <p:nvSpPr>
          <p:cNvPr id="35" name="Rectangle 15">
            <a:extLst>
              <a:ext uri="{FF2B5EF4-FFF2-40B4-BE49-F238E27FC236}">
                <a16:creationId xmlns:a16="http://schemas.microsoft.com/office/drawing/2014/main" xmlns="" id="{D4FF11F8-D34B-45B3-B4BA-4307BFB9EFD8}"/>
              </a:ext>
            </a:extLst>
          </p:cNvPr>
          <p:cNvSpPr>
            <a:spLocks noChangeArrowheads="1"/>
          </p:cNvSpPr>
          <p:nvPr/>
        </p:nvSpPr>
        <p:spPr bwMode="auto">
          <a:xfrm>
            <a:off x="419729" y="612326"/>
            <a:ext cx="4739373" cy="571833"/>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8" name="Freeform 16">
            <a:extLst>
              <a:ext uri="{FF2B5EF4-FFF2-40B4-BE49-F238E27FC236}">
                <a16:creationId xmlns:a16="http://schemas.microsoft.com/office/drawing/2014/main" xmlns="" id="{141062C6-C1C0-44F1-8798-F0815FA1AA9C}"/>
              </a:ext>
            </a:extLst>
          </p:cNvPr>
          <p:cNvSpPr>
            <a:spLocks/>
          </p:cNvSpPr>
          <p:nvPr/>
        </p:nvSpPr>
        <p:spPr bwMode="auto">
          <a:xfrm>
            <a:off x="4796619" y="612327"/>
            <a:ext cx="650515" cy="571832"/>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41" name="TextBox 141">
            <a:extLst>
              <a:ext uri="{FF2B5EF4-FFF2-40B4-BE49-F238E27FC236}">
                <a16:creationId xmlns:a16="http://schemas.microsoft.com/office/drawing/2014/main" xmlns="" id="{D09D5E6C-E1A3-46E7-8E10-A8FB52242E25}"/>
              </a:ext>
            </a:extLst>
          </p:cNvPr>
          <p:cNvSpPr txBox="1"/>
          <p:nvPr/>
        </p:nvSpPr>
        <p:spPr>
          <a:xfrm>
            <a:off x="406574" y="737607"/>
            <a:ext cx="5168813" cy="384721"/>
          </a:xfrm>
          <a:prstGeom prst="rect">
            <a:avLst/>
          </a:prstGeom>
          <a:noFill/>
        </p:spPr>
        <p:txBody>
          <a:bodyPr wrap="square" rtlCol="0">
            <a:spAutoFit/>
          </a:bodyPr>
          <a:lstStyle/>
          <a:p>
            <a:r>
              <a:rPr lang="es-EC" sz="1900" b="1" dirty="0" smtClean="0">
                <a:solidFill>
                  <a:schemeClr val="bg1"/>
                </a:solidFill>
                <a:latin typeface="+mj-lt"/>
                <a:cs typeface="Times New Roman" panose="02020603050405020304" pitchFamily="18" charset="0"/>
              </a:rPr>
              <a:t>ANÁLISIS UNIVARIADO – EMPLEADORES</a:t>
            </a:r>
            <a:endParaRPr lang="en-US" sz="19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703025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37 Imagen" descr="https://scontent.fuio13-1.fna.fbcdn.net/v/t1.15752-9/50524928_323761438481861_3011216801179631616_n.png?_nc_cat=107&amp;_nc_ht=scontent.fuio13-1.fna&amp;oh=dffe62d3b1cbc52a93a2362ef5bd06c0&amp;oe=5CB4721B"/>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605133" y="2852936"/>
            <a:ext cx="6505823" cy="3050589"/>
          </a:xfrm>
          <a:prstGeom prst="rect">
            <a:avLst/>
          </a:prstGeom>
          <a:noFill/>
          <a:ln>
            <a:noFill/>
          </a:ln>
        </p:spPr>
      </p:pic>
      <p:pic>
        <p:nvPicPr>
          <p:cNvPr id="35" name="34 Imagen"/>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874317" y="243347"/>
            <a:ext cx="4299703" cy="3212976"/>
          </a:xfrm>
          <a:prstGeom prst="rect">
            <a:avLst/>
          </a:prstGeom>
          <a:noFill/>
          <a:ln>
            <a:noFill/>
          </a:ln>
        </p:spPr>
      </p:pic>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39</a:t>
            </a:fld>
            <a:endParaRPr lang="ja-JP" altLang="en-US"/>
          </a:p>
        </p:txBody>
      </p:sp>
      <p:grpSp>
        <p:nvGrpSpPr>
          <p:cNvPr id="40" name="グループ化 39"/>
          <p:cNvGrpSpPr/>
          <p:nvPr/>
        </p:nvGrpSpPr>
        <p:grpSpPr>
          <a:xfrm>
            <a:off x="353400" y="1471895"/>
            <a:ext cx="749190" cy="4693409"/>
            <a:chOff x="2272014" y="3246886"/>
            <a:chExt cx="1123834" cy="7040114"/>
          </a:xfrm>
          <a:solidFill>
            <a:srgbClr val="FFFF00"/>
          </a:solidFill>
        </p:grpSpPr>
        <p:grpSp>
          <p:nvGrpSpPr>
            <p:cNvPr id="21" name="グループ化 20"/>
            <p:cNvGrpSpPr/>
            <p:nvPr/>
          </p:nvGrpSpPr>
          <p:grpSpPr>
            <a:xfrm>
              <a:off x="2281452" y="3588507"/>
              <a:ext cx="1112405" cy="6698493"/>
              <a:chOff x="3889613" y="4544704"/>
              <a:chExt cx="1112405" cy="5742296"/>
            </a:xfrm>
            <a:grpFill/>
          </p:grpSpPr>
          <p:sp>
            <p:nvSpPr>
              <p:cNvPr id="22" name="正方形/長方形 21"/>
              <p:cNvSpPr/>
              <p:nvPr/>
            </p:nvSpPr>
            <p:spPr>
              <a:xfrm>
                <a:off x="4326341" y="4544704"/>
                <a:ext cx="675677" cy="5742296"/>
              </a:xfrm>
              <a:prstGeom prst="rect">
                <a:avLst/>
              </a:prstGeom>
              <a:solidFill>
                <a:srgbClr val="FFC00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正方形/長方形 22"/>
              <p:cNvSpPr/>
              <p:nvPr/>
            </p:nvSpPr>
            <p:spPr>
              <a:xfrm>
                <a:off x="3889613" y="4544704"/>
                <a:ext cx="436728" cy="5742296"/>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4" name="直角三角形 11"/>
            <p:cNvSpPr/>
            <p:nvPr/>
          </p:nvSpPr>
          <p:spPr>
            <a:xfrm rot="10800000">
              <a:off x="2272014" y="3246886"/>
              <a:ext cx="1123834" cy="683242"/>
            </a:xfrm>
            <a:custGeom>
              <a:avLst/>
              <a:gdLst/>
              <a:ahLst/>
              <a:cxnLst/>
              <a:rect l="l" t="t" r="r" b="b"/>
              <a:pathLst>
                <a:path w="1123834" h="683242">
                  <a:moveTo>
                    <a:pt x="436728" y="683242"/>
                  </a:moveTo>
                  <a:lnTo>
                    <a:pt x="436728" y="683241"/>
                  </a:lnTo>
                  <a:lnTo>
                    <a:pt x="0" y="341620"/>
                  </a:lnTo>
                  <a:lnTo>
                    <a:pt x="1993" y="341620"/>
                  </a:lnTo>
                  <a:lnTo>
                    <a:pt x="677668" y="5683"/>
                  </a:lnTo>
                  <a:lnTo>
                    <a:pt x="677668" y="0"/>
                  </a:lnTo>
                  <a:lnTo>
                    <a:pt x="682110" y="3474"/>
                  </a:lnTo>
                  <a:lnTo>
                    <a:pt x="689097" y="0"/>
                  </a:lnTo>
                  <a:lnTo>
                    <a:pt x="689097" y="8940"/>
                  </a:lnTo>
                  <a:lnTo>
                    <a:pt x="1114396" y="341621"/>
                  </a:lnTo>
                  <a:lnTo>
                    <a:pt x="1123834" y="341621"/>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3" name="テキスト ボックス 32"/>
          <p:cNvSpPr txBox="1"/>
          <p:nvPr/>
        </p:nvSpPr>
        <p:spPr>
          <a:xfrm>
            <a:off x="109793" y="1146236"/>
            <a:ext cx="1520917" cy="338548"/>
          </a:xfrm>
          <a:prstGeom prst="rect">
            <a:avLst/>
          </a:prstGeom>
          <a:noFill/>
        </p:spPr>
        <p:txBody>
          <a:bodyPr wrap="none" lIns="60954" tIns="30477" rIns="60954" bIns="30477" rtlCol="0" anchor="b">
            <a:spAutoFit/>
          </a:bodyPr>
          <a:lstStyle/>
          <a:p>
            <a:pPr algn="ctr"/>
            <a:r>
              <a:rPr kumimoji="1" lang="es-EC" altLang="ja-JP" b="1" i="1" dirty="0" smtClean="0">
                <a:solidFill>
                  <a:schemeClr val="accent5">
                    <a:lumMod val="50000"/>
                  </a:schemeClr>
                </a:solidFill>
              </a:rPr>
              <a:t>P26 </a:t>
            </a:r>
            <a:r>
              <a:rPr kumimoji="1" lang="es-EC" altLang="ja-JP" b="1" i="1" dirty="0">
                <a:solidFill>
                  <a:schemeClr val="accent5">
                    <a:lumMod val="50000"/>
                  </a:schemeClr>
                </a:solidFill>
              </a:rPr>
              <a:t>.- </a:t>
            </a:r>
            <a:r>
              <a:rPr kumimoji="1" lang="es-EC" altLang="ja-JP" i="1" dirty="0">
                <a:solidFill>
                  <a:schemeClr val="accent5">
                    <a:lumMod val="50000"/>
                  </a:schemeClr>
                </a:solidFill>
              </a:rPr>
              <a:t>48,7% </a:t>
            </a:r>
            <a:endParaRPr kumimoji="1" lang="ja-JP" altLang="en-US" i="1" dirty="0">
              <a:solidFill>
                <a:schemeClr val="accent5">
                  <a:lumMod val="50000"/>
                </a:schemeClr>
              </a:solidFill>
            </a:endParaRPr>
          </a:p>
        </p:txBody>
      </p:sp>
      <p:cxnSp>
        <p:nvCxnSpPr>
          <p:cNvPr id="54" name="カギ線コネクタ 53"/>
          <p:cNvCxnSpPr/>
          <p:nvPr/>
        </p:nvCxnSpPr>
        <p:spPr>
          <a:xfrm flipV="1">
            <a:off x="1213814" y="1146236"/>
            <a:ext cx="3945288" cy="1432758"/>
          </a:xfrm>
          <a:prstGeom prst="bentConnector3">
            <a:avLst/>
          </a:prstGeom>
          <a:ln w="28575">
            <a:solidFill>
              <a:srgbClr val="FFC000"/>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793" y="-2629"/>
            <a:ext cx="11583099"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87409" y="0"/>
            <a:ext cx="1010966"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Llamada rectangular redondeada"/>
          <p:cNvSpPr/>
          <p:nvPr/>
        </p:nvSpPr>
        <p:spPr>
          <a:xfrm>
            <a:off x="7450579" y="1340768"/>
            <a:ext cx="3240360" cy="1248228"/>
          </a:xfrm>
          <a:prstGeom prst="wedgeRoundRect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2000" dirty="0" smtClean="0">
                <a:solidFill>
                  <a:schemeClr val="bg2">
                    <a:lumMod val="10000"/>
                  </a:schemeClr>
                </a:solidFill>
              </a:rPr>
              <a:t>30</a:t>
            </a:r>
            <a:r>
              <a:rPr lang="es-ES" sz="2000" dirty="0">
                <a:solidFill>
                  <a:schemeClr val="bg2">
                    <a:lumMod val="10000"/>
                  </a:schemeClr>
                </a:solidFill>
              </a:rPr>
              <a:t>% </a:t>
            </a:r>
            <a:r>
              <a:rPr lang="es-ES" sz="2000" b="1" dirty="0" smtClean="0">
                <a:solidFill>
                  <a:schemeClr val="bg2">
                    <a:lumMod val="10000"/>
                  </a:schemeClr>
                </a:solidFill>
                <a:sym typeface="Wingdings" panose="05000000000000000000" pitchFamily="2" charset="2"/>
              </a:rPr>
              <a:t></a:t>
            </a:r>
            <a:r>
              <a:rPr lang="es-ES" sz="2000" b="1" dirty="0" smtClean="0">
                <a:solidFill>
                  <a:schemeClr val="bg2">
                    <a:lumMod val="10000"/>
                  </a:schemeClr>
                </a:solidFill>
              </a:rPr>
              <a:t> </a:t>
            </a:r>
            <a:r>
              <a:rPr lang="es-ES" sz="2000" b="1" dirty="0">
                <a:solidFill>
                  <a:schemeClr val="bg2">
                    <a:lumMod val="10000"/>
                  </a:schemeClr>
                </a:solidFill>
              </a:rPr>
              <a:t>4 empresas </a:t>
            </a:r>
            <a:r>
              <a:rPr lang="es-ES" sz="2000" b="1" dirty="0" smtClean="0">
                <a:solidFill>
                  <a:schemeClr val="bg2">
                    <a:lumMod val="10000"/>
                  </a:schemeClr>
                </a:solidFill>
              </a:rPr>
              <a:t> </a:t>
            </a:r>
          </a:p>
          <a:p>
            <a:pPr algn="ctr"/>
            <a:r>
              <a:rPr lang="es-ES" sz="2000" dirty="0" smtClean="0">
                <a:solidFill>
                  <a:schemeClr val="bg2">
                    <a:lumMod val="10000"/>
                  </a:schemeClr>
                </a:solidFill>
              </a:rPr>
              <a:t>50% </a:t>
            </a:r>
            <a:r>
              <a:rPr lang="es-ES" sz="2000" b="1" dirty="0" smtClean="0">
                <a:solidFill>
                  <a:schemeClr val="bg2">
                    <a:lumMod val="10000"/>
                  </a:schemeClr>
                </a:solidFill>
              </a:rPr>
              <a:t>- </a:t>
            </a:r>
            <a:r>
              <a:rPr lang="es-ES" sz="2000" dirty="0" smtClean="0">
                <a:solidFill>
                  <a:schemeClr val="bg2">
                    <a:lumMod val="10000"/>
                  </a:schemeClr>
                </a:solidFill>
              </a:rPr>
              <a:t>70% </a:t>
            </a:r>
            <a:r>
              <a:rPr lang="es-ES" sz="2000" b="1" dirty="0" smtClean="0">
                <a:solidFill>
                  <a:schemeClr val="bg2">
                    <a:lumMod val="10000"/>
                  </a:schemeClr>
                </a:solidFill>
                <a:sym typeface="Wingdings" panose="05000000000000000000" pitchFamily="2" charset="2"/>
              </a:rPr>
              <a:t> 5 </a:t>
            </a:r>
            <a:r>
              <a:rPr lang="es-ES" sz="2000" b="1" dirty="0" smtClean="0">
                <a:solidFill>
                  <a:schemeClr val="bg2">
                    <a:lumMod val="10000"/>
                  </a:schemeClr>
                </a:solidFill>
              </a:rPr>
              <a:t>empresas</a:t>
            </a:r>
            <a:endParaRPr lang="es-EC" sz="2000" b="1" dirty="0">
              <a:solidFill>
                <a:schemeClr val="bg2">
                  <a:lumMod val="10000"/>
                </a:schemeClr>
              </a:solidFill>
            </a:endParaRPr>
          </a:p>
          <a:p>
            <a:pPr algn="ctr"/>
            <a:endParaRPr lang="es-EC" sz="2000" b="1" dirty="0">
              <a:solidFill>
                <a:schemeClr val="bg2">
                  <a:lumMod val="10000"/>
                </a:schemeClr>
              </a:solidFill>
            </a:endParaRPr>
          </a:p>
        </p:txBody>
      </p:sp>
    </p:spTree>
    <p:extLst>
      <p:ext uri="{BB962C8B-B14F-4D97-AF65-F5344CB8AC3E}">
        <p14:creationId xmlns:p14="http://schemas.microsoft.com/office/powerpoint/2010/main" val="652734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3503" b="13503"/>
          <a:stretch>
            <a:fillRect/>
          </a:stretch>
        </p:blipFill>
        <p:spPr/>
      </p:pic>
      <p:sp>
        <p:nvSpPr>
          <p:cNvPr id="7" name="テキスト プレースホルダー 6"/>
          <p:cNvSpPr>
            <a:spLocks noGrp="1"/>
          </p:cNvSpPr>
          <p:nvPr>
            <p:ph type="body" sz="quarter" idx="13"/>
          </p:nvPr>
        </p:nvSpPr>
        <p:spPr/>
        <p:txBody>
          <a:bodyPr/>
          <a:lstStyle/>
          <a:p>
            <a:pPr marL="0" indent="0">
              <a:buNone/>
            </a:pPr>
            <a:endParaRPr kumimoji="1" lang="ja-JP" altLang="en-US" dirty="0"/>
          </a:p>
        </p:txBody>
      </p:sp>
      <p:sp>
        <p:nvSpPr>
          <p:cNvPr id="8" name="テキスト プレースホルダー 7"/>
          <p:cNvSpPr>
            <a:spLocks noGrp="1"/>
          </p:cNvSpPr>
          <p:nvPr>
            <p:ph type="body" sz="quarter" idx="14"/>
          </p:nvPr>
        </p:nvSpPr>
        <p:spPr/>
        <p:txBody>
          <a:bodyPr/>
          <a:lstStyle/>
          <a:p>
            <a:pPr marL="0" indent="0">
              <a:buNone/>
            </a:pPr>
            <a:endParaRPr kumimoji="1" lang="ja-JP" altLang="en-US" dirty="0"/>
          </a:p>
        </p:txBody>
      </p:sp>
      <p:sp>
        <p:nvSpPr>
          <p:cNvPr id="9" name="テキスト プレースホルダー 8"/>
          <p:cNvSpPr>
            <a:spLocks noGrp="1"/>
          </p:cNvSpPr>
          <p:nvPr>
            <p:ph type="body" sz="quarter" idx="15"/>
          </p:nvPr>
        </p:nvSpPr>
        <p:spPr/>
        <p:txBody>
          <a:bodyPr/>
          <a:lstStyle/>
          <a:p>
            <a:pPr marL="0" indent="0">
              <a:buNone/>
            </a:pPr>
            <a:endParaRPr kumimoji="1" lang="ja-JP" altLang="en-US" dirty="0"/>
          </a:p>
        </p:txBody>
      </p:sp>
      <p:pic>
        <p:nvPicPr>
          <p:cNvPr id="38" name="図プレースホルダー 37"/>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l="16211" r="16211"/>
          <a:stretch>
            <a:fillRect/>
          </a:stretch>
        </p:blipFill>
        <p:spPr/>
      </p:pic>
      <p:sp>
        <p:nvSpPr>
          <p:cNvPr id="13" name="テキスト プレースホルダー 12"/>
          <p:cNvSpPr>
            <a:spLocks noGrp="1"/>
          </p:cNvSpPr>
          <p:nvPr>
            <p:ph type="body" sz="quarter" idx="20"/>
          </p:nvPr>
        </p:nvSpPr>
        <p:spPr/>
        <p:txBody>
          <a:bodyPr/>
          <a:lstStyle/>
          <a:p>
            <a:pPr marL="0" indent="0">
              <a:buNone/>
            </a:pPr>
            <a:r>
              <a:rPr kumimoji="1" lang="en-US" altLang="ja-JP" sz="2400" b="1" dirty="0" smtClean="0">
                <a:latin typeface="+mj-lt"/>
              </a:rPr>
              <a:t>Empleo</a:t>
            </a:r>
            <a:endParaRPr kumimoji="1" lang="ja-JP" altLang="en-US" sz="2400" b="1" dirty="0">
              <a:latin typeface="+mj-lt"/>
            </a:endParaRPr>
          </a:p>
        </p:txBody>
      </p:sp>
      <p:sp>
        <p:nvSpPr>
          <p:cNvPr id="14" name="テキスト プレースホルダー 13"/>
          <p:cNvSpPr>
            <a:spLocks noGrp="1"/>
          </p:cNvSpPr>
          <p:nvPr>
            <p:ph type="body" sz="quarter" idx="21"/>
          </p:nvPr>
        </p:nvSpPr>
        <p:spPr>
          <a:xfrm>
            <a:off x="4509074" y="4280924"/>
            <a:ext cx="3194381" cy="501270"/>
          </a:xfrm>
        </p:spPr>
        <p:txBody>
          <a:bodyPr/>
          <a:lstStyle/>
          <a:p>
            <a:pPr marL="0" indent="0">
              <a:buNone/>
            </a:pPr>
            <a:r>
              <a:rPr kumimoji="1" lang="es-EC" altLang="ja-JP" sz="2400" b="1" dirty="0" smtClean="0">
                <a:solidFill>
                  <a:schemeClr val="accent3">
                    <a:lumMod val="50000"/>
                  </a:schemeClr>
                </a:solidFill>
                <a:latin typeface="+mj-lt"/>
              </a:rPr>
              <a:t>Participación</a:t>
            </a:r>
            <a:endParaRPr kumimoji="1" lang="ja-JP" altLang="en-US" sz="2400" b="1" dirty="0">
              <a:solidFill>
                <a:schemeClr val="accent3">
                  <a:lumMod val="50000"/>
                </a:schemeClr>
              </a:solidFill>
              <a:latin typeface="+mj-lt"/>
            </a:endParaRPr>
          </a:p>
        </p:txBody>
      </p:sp>
      <p:sp>
        <p:nvSpPr>
          <p:cNvPr id="15" name="テキスト プレースホルダー 14"/>
          <p:cNvSpPr>
            <a:spLocks noGrp="1"/>
          </p:cNvSpPr>
          <p:nvPr>
            <p:ph type="body" sz="quarter" idx="22"/>
          </p:nvPr>
        </p:nvSpPr>
        <p:spPr>
          <a:xfrm>
            <a:off x="8291888" y="4321403"/>
            <a:ext cx="2807121" cy="480053"/>
          </a:xfrm>
        </p:spPr>
        <p:txBody>
          <a:bodyPr/>
          <a:lstStyle/>
          <a:p>
            <a:pPr marL="0" indent="0">
              <a:buNone/>
            </a:pPr>
            <a:r>
              <a:rPr kumimoji="1" lang="es-EC" altLang="ja-JP" sz="2400" b="1" dirty="0" smtClean="0">
                <a:latin typeface="+mj-lt"/>
              </a:rPr>
              <a:t>Concentración</a:t>
            </a:r>
            <a:endParaRPr kumimoji="1" lang="ja-JP" altLang="en-US" sz="2400" b="1" dirty="0">
              <a:latin typeface="+mj-lt"/>
            </a:endParaRPr>
          </a:p>
        </p:txBody>
      </p:sp>
      <p:sp>
        <p:nvSpPr>
          <p:cNvPr id="16" name="テキスト プレースホルダー 15"/>
          <p:cNvSpPr>
            <a:spLocks noGrp="1"/>
          </p:cNvSpPr>
          <p:nvPr>
            <p:ph type="body" sz="quarter" idx="23"/>
          </p:nvPr>
        </p:nvSpPr>
        <p:spPr/>
        <p:txBody>
          <a:bodyPr/>
          <a:lstStyle/>
          <a:p>
            <a:pPr algn="l">
              <a:buFont typeface="Arial" panose="020B0604020202020204" pitchFamily="34" charset="0"/>
              <a:buChar char="•"/>
            </a:pPr>
            <a:r>
              <a:rPr kumimoji="1" lang="es-EC" altLang="ja-JP" sz="2000" dirty="0" smtClean="0">
                <a:solidFill>
                  <a:schemeClr val="bg2">
                    <a:lumMod val="10000"/>
                  </a:schemeClr>
                </a:solidFill>
              </a:rPr>
              <a:t>Segundo sector en generar empleo a escala nacional.</a:t>
            </a:r>
          </a:p>
          <a:p>
            <a:pPr algn="l">
              <a:buFont typeface="Arial" panose="020B0604020202020204" pitchFamily="34" charset="0"/>
              <a:buChar char="•"/>
            </a:pPr>
            <a:r>
              <a:rPr kumimoji="1" lang="es-EC" altLang="ja-JP" sz="2000" dirty="0" smtClean="0">
                <a:solidFill>
                  <a:schemeClr val="bg2">
                    <a:lumMod val="10000"/>
                  </a:schemeClr>
                </a:solidFill>
              </a:rPr>
              <a:t>250.000 puestos de trabajo.</a:t>
            </a:r>
            <a:endParaRPr kumimoji="1" lang="ja-JP" altLang="en-US" sz="2000" dirty="0">
              <a:solidFill>
                <a:schemeClr val="bg2">
                  <a:lumMod val="10000"/>
                </a:schemeClr>
              </a:solidFill>
            </a:endParaRPr>
          </a:p>
        </p:txBody>
      </p:sp>
      <p:sp>
        <p:nvSpPr>
          <p:cNvPr id="17" name="テキスト プレースホルダー 16"/>
          <p:cNvSpPr>
            <a:spLocks noGrp="1"/>
          </p:cNvSpPr>
          <p:nvPr>
            <p:ph type="body" sz="quarter" idx="24"/>
          </p:nvPr>
        </p:nvSpPr>
        <p:spPr/>
        <p:txBody>
          <a:bodyPr/>
          <a:lstStyle/>
          <a:p>
            <a:r>
              <a:rPr kumimoji="1" lang="es-EC" altLang="ja-JP" sz="2000" dirty="0" smtClean="0">
                <a:solidFill>
                  <a:schemeClr val="bg2">
                    <a:lumMod val="10000"/>
                  </a:schemeClr>
                </a:solidFill>
              </a:rPr>
              <a:t>Tercera más grande de la industria manufacturera </a:t>
            </a:r>
            <a:endParaRPr kumimoji="1" lang="ja-JP" altLang="en-US" sz="2000" dirty="0">
              <a:solidFill>
                <a:schemeClr val="bg2">
                  <a:lumMod val="10000"/>
                </a:schemeClr>
              </a:solidFill>
            </a:endParaRPr>
          </a:p>
        </p:txBody>
      </p:sp>
      <p:sp>
        <p:nvSpPr>
          <p:cNvPr id="18" name="テキスト プレースホルダー 17"/>
          <p:cNvSpPr>
            <a:spLocks noGrp="1"/>
          </p:cNvSpPr>
          <p:nvPr>
            <p:ph type="body" sz="quarter" idx="25"/>
          </p:nvPr>
        </p:nvSpPr>
        <p:spPr/>
        <p:txBody>
          <a:bodyPr/>
          <a:lstStyle/>
          <a:p>
            <a:pPr marL="0" indent="0">
              <a:buNone/>
            </a:pPr>
            <a:r>
              <a:rPr lang="es-ES" sz="2000" dirty="0" smtClean="0">
                <a:solidFill>
                  <a:schemeClr val="bg2">
                    <a:lumMod val="10000"/>
                  </a:schemeClr>
                </a:solidFill>
              </a:rPr>
              <a:t>Provincias de: Pichincha, Imbabura, Tungurahua, Azuay y Guayas </a:t>
            </a:r>
            <a:endParaRPr kumimoji="1" lang="ja-JP" altLang="en-US" sz="2000" dirty="0">
              <a:solidFill>
                <a:schemeClr val="bg2">
                  <a:lumMod val="10000"/>
                </a:schemeClr>
              </a:solidFill>
            </a:endParaRPr>
          </a:p>
        </p:txBody>
      </p:sp>
      <p:sp>
        <p:nvSpPr>
          <p:cNvPr id="11" name="スライド番号プレースホルダー 10"/>
          <p:cNvSpPr>
            <a:spLocks noGrp="1"/>
          </p:cNvSpPr>
          <p:nvPr>
            <p:ph type="sldNum" sz="quarter" idx="4"/>
          </p:nvPr>
        </p:nvSpPr>
        <p:spPr/>
        <p:txBody>
          <a:bodyPr/>
          <a:lstStyle/>
          <a:p>
            <a:fld id="{E6459DFB-86F3-43FA-8567-2EA6E426AE90}" type="slidenum">
              <a:rPr lang="ja-JP" altLang="en-US" smtClean="0"/>
              <a:pPr/>
              <a:t>4</a:t>
            </a:fld>
            <a:endParaRPr lang="ja-JP" altLang="en-US"/>
          </a:p>
        </p:txBody>
      </p:sp>
      <p:pic>
        <p:nvPicPr>
          <p:cNvPr id="43" name="図 4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62251" y="3065813"/>
            <a:ext cx="963653" cy="651219"/>
          </a:xfrm>
          <a:prstGeom prst="rect">
            <a:avLst/>
          </a:prstGeom>
        </p:spPr>
      </p:pic>
      <p:pic>
        <p:nvPicPr>
          <p:cNvPr id="44" name="図プレースホルダー 38"/>
          <p:cNvPicPr>
            <a:picLocks noGrp="1" noChangeAspect="1"/>
          </p:cNvPicPr>
          <p:nvPr>
            <p:ph type="pic" sz="quarter" idx="18"/>
          </p:nvPr>
        </p:nvPicPr>
        <p:blipFill>
          <a:blip r:embed="rId5" cstate="print">
            <a:extLst>
              <a:ext uri="{28A0092B-C50C-407E-A947-70E740481C1C}">
                <a14:useLocalDpi xmlns:a14="http://schemas.microsoft.com/office/drawing/2010/main" val="0"/>
              </a:ext>
            </a:extLst>
          </a:blip>
          <a:srcRect/>
          <a:stretch>
            <a:fillRect/>
          </a:stretch>
        </p:blipFill>
        <p:spPr>
          <a:xfrm>
            <a:off x="5665932" y="2990921"/>
            <a:ext cx="848058" cy="848058"/>
          </a:xfrm>
        </p:spPr>
      </p:pic>
      <p:sp>
        <p:nvSpPr>
          <p:cNvPr id="22" name="Rectangle 15">
            <a:extLst>
              <a:ext uri="{FF2B5EF4-FFF2-40B4-BE49-F238E27FC236}">
                <a16:creationId xmlns:a16="http://schemas.microsoft.com/office/drawing/2014/main" xmlns="" id="{D4FF11F8-D34B-45B3-B4BA-4307BFB9EFD8}"/>
              </a:ext>
            </a:extLst>
          </p:cNvPr>
          <p:cNvSpPr>
            <a:spLocks noChangeArrowheads="1"/>
          </p:cNvSpPr>
          <p:nvPr/>
        </p:nvSpPr>
        <p:spPr bwMode="auto">
          <a:xfrm>
            <a:off x="563115" y="626750"/>
            <a:ext cx="3443859" cy="740181"/>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3" name="Freeform 16">
            <a:extLst>
              <a:ext uri="{FF2B5EF4-FFF2-40B4-BE49-F238E27FC236}">
                <a16:creationId xmlns:a16="http://schemas.microsoft.com/office/drawing/2014/main" xmlns="" id="{141062C6-C1C0-44F1-8798-F0815FA1AA9C}"/>
              </a:ext>
            </a:extLst>
          </p:cNvPr>
          <p:cNvSpPr>
            <a:spLocks/>
          </p:cNvSpPr>
          <p:nvPr/>
        </p:nvSpPr>
        <p:spPr bwMode="auto">
          <a:xfrm>
            <a:off x="3611904" y="626750"/>
            <a:ext cx="827118" cy="740181"/>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24" name="TextBox 141">
            <a:extLst>
              <a:ext uri="{FF2B5EF4-FFF2-40B4-BE49-F238E27FC236}">
                <a16:creationId xmlns:a16="http://schemas.microsoft.com/office/drawing/2014/main" xmlns="" id="{D09D5E6C-E1A3-46E7-8E10-A8FB52242E25}"/>
              </a:ext>
            </a:extLst>
          </p:cNvPr>
          <p:cNvSpPr txBox="1"/>
          <p:nvPr/>
        </p:nvSpPr>
        <p:spPr>
          <a:xfrm>
            <a:off x="606123" y="796785"/>
            <a:ext cx="3875907" cy="400110"/>
          </a:xfrm>
          <a:prstGeom prst="rect">
            <a:avLst/>
          </a:prstGeom>
          <a:noFill/>
        </p:spPr>
        <p:txBody>
          <a:bodyPr wrap="square" rtlCol="0">
            <a:spAutoFit/>
          </a:bodyPr>
          <a:lstStyle/>
          <a:p>
            <a:r>
              <a:rPr lang="es-EC" sz="2000" b="1" dirty="0" smtClean="0">
                <a:solidFill>
                  <a:schemeClr val="bg1"/>
                </a:solidFill>
                <a:latin typeface="+mj-lt"/>
                <a:cs typeface="Times New Roman" panose="02020603050405020304" pitchFamily="18" charset="0"/>
              </a:rPr>
              <a:t>DESCRIPCIÓN DEL SECTOR</a:t>
            </a:r>
            <a:endParaRPr lang="en-US" sz="20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567699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214" y="1340768"/>
            <a:ext cx="5627369" cy="4499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正方形/長方形 40"/>
          <p:cNvSpPr/>
          <p:nvPr/>
        </p:nvSpPr>
        <p:spPr>
          <a:xfrm rot="2697406">
            <a:off x="380985" y="3680542"/>
            <a:ext cx="7082081" cy="4320183"/>
          </a:xfrm>
          <a:custGeom>
            <a:avLst/>
            <a:gdLst/>
            <a:ahLst/>
            <a:cxnLst/>
            <a:rect l="l" t="t" r="r" b="b"/>
            <a:pathLst>
              <a:path w="10623583" h="6480275">
                <a:moveTo>
                  <a:pt x="0" y="0"/>
                </a:moveTo>
                <a:lnTo>
                  <a:pt x="10623583" y="0"/>
                </a:lnTo>
                <a:lnTo>
                  <a:pt x="4133522" y="6480275"/>
                </a:lnTo>
                <a:lnTo>
                  <a:pt x="2273205" y="6480275"/>
                </a:lnTo>
                <a:lnTo>
                  <a:pt x="4375020" y="4381627"/>
                </a:lnTo>
                <a:close/>
              </a:path>
            </a:pathLst>
          </a:custGeom>
          <a:gradFill>
            <a:gsLst>
              <a:gs pos="0">
                <a:schemeClr val="tx2">
                  <a:alpha val="20000"/>
                </a:schemeClr>
              </a:gs>
              <a:gs pos="47000">
                <a:schemeClr val="tx2">
                  <a:alpha val="5000"/>
                </a:schemeClr>
              </a:gs>
              <a:gs pos="100000">
                <a:schemeClr val="accent1">
                  <a:tint val="23500"/>
                  <a:satMod val="160000"/>
                  <a:alpha val="0"/>
                </a:schemeClr>
              </a:gs>
            </a:gsLst>
            <a:lin ang="0" scaled="0"/>
          </a:gra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4" tIns="30477" rIns="60954" bIns="30477"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nvGrpSpPr>
          <p:cNvPr id="30" name="グループ化 29"/>
          <p:cNvGrpSpPr/>
          <p:nvPr/>
        </p:nvGrpSpPr>
        <p:grpSpPr>
          <a:xfrm>
            <a:off x="981608" y="3097593"/>
            <a:ext cx="5057131" cy="815219"/>
            <a:chOff x="1472475" y="4878614"/>
            <a:chExt cx="7586026" cy="1222828"/>
          </a:xfrm>
          <a:solidFill>
            <a:srgbClr val="DE36C6"/>
          </a:solidFill>
        </p:grpSpPr>
        <p:sp>
          <p:nvSpPr>
            <p:cNvPr id="8" name="正方形/長方形 7"/>
            <p:cNvSpPr/>
            <p:nvPr/>
          </p:nvSpPr>
          <p:spPr>
            <a:xfrm>
              <a:off x="1472475" y="4878614"/>
              <a:ext cx="6873239" cy="12228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直角三角形 25"/>
            <p:cNvSpPr/>
            <p:nvPr/>
          </p:nvSpPr>
          <p:spPr>
            <a:xfrm>
              <a:off x="8345714" y="4878614"/>
              <a:ext cx="712787" cy="122282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1" name="グループ化 30"/>
          <p:cNvGrpSpPr/>
          <p:nvPr/>
        </p:nvGrpSpPr>
        <p:grpSpPr>
          <a:xfrm>
            <a:off x="981609" y="3912812"/>
            <a:ext cx="4512863" cy="815219"/>
            <a:chOff x="1472476" y="6101442"/>
            <a:chExt cx="6769589" cy="1222828"/>
          </a:xfrm>
          <a:solidFill>
            <a:srgbClr val="2980B9"/>
          </a:solidFill>
        </p:grpSpPr>
        <p:sp>
          <p:nvSpPr>
            <p:cNvPr id="9" name="正方形/長方形 8"/>
            <p:cNvSpPr/>
            <p:nvPr/>
          </p:nvSpPr>
          <p:spPr>
            <a:xfrm>
              <a:off x="1472476" y="6101442"/>
              <a:ext cx="6060438" cy="12228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p:cNvSpPr/>
            <p:nvPr/>
          </p:nvSpPr>
          <p:spPr>
            <a:xfrm>
              <a:off x="7529278" y="6101442"/>
              <a:ext cx="712787" cy="122282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29" name="グループ化 28"/>
          <p:cNvGrpSpPr/>
          <p:nvPr/>
        </p:nvGrpSpPr>
        <p:grpSpPr>
          <a:xfrm>
            <a:off x="981608" y="2282375"/>
            <a:ext cx="5584007" cy="815219"/>
            <a:chOff x="1472476" y="3655786"/>
            <a:chExt cx="8376374" cy="1222828"/>
          </a:xfrm>
          <a:solidFill>
            <a:schemeClr val="accent3">
              <a:lumMod val="60000"/>
              <a:lumOff val="40000"/>
            </a:schemeClr>
          </a:solidFill>
        </p:grpSpPr>
        <p:sp>
          <p:nvSpPr>
            <p:cNvPr id="7" name="正方形/長方形 6"/>
            <p:cNvSpPr/>
            <p:nvPr/>
          </p:nvSpPr>
          <p:spPr>
            <a:xfrm>
              <a:off x="1472476" y="3655786"/>
              <a:ext cx="7663587" cy="12228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solidFill>
              </a:endParaRPr>
            </a:p>
          </p:txBody>
        </p:sp>
        <p:sp>
          <p:nvSpPr>
            <p:cNvPr id="25" name="直角三角形 24"/>
            <p:cNvSpPr/>
            <p:nvPr/>
          </p:nvSpPr>
          <p:spPr>
            <a:xfrm>
              <a:off x="9136063" y="3655786"/>
              <a:ext cx="712787" cy="122282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40</a:t>
            </a:fld>
            <a:endParaRPr lang="ja-JP" altLang="en-US"/>
          </a:p>
        </p:txBody>
      </p:sp>
      <p:sp>
        <p:nvSpPr>
          <p:cNvPr id="15" name="テキスト ボックス 14"/>
          <p:cNvSpPr txBox="1"/>
          <p:nvPr/>
        </p:nvSpPr>
        <p:spPr>
          <a:xfrm>
            <a:off x="4022842" y="2358191"/>
            <a:ext cx="1953728" cy="430881"/>
          </a:xfrm>
          <a:prstGeom prst="rect">
            <a:avLst/>
          </a:prstGeom>
          <a:noFill/>
        </p:spPr>
        <p:txBody>
          <a:bodyPr wrap="none" lIns="60954" tIns="30477" rIns="60954" bIns="30477" rtlCol="0">
            <a:spAutoFit/>
          </a:bodyPr>
          <a:lstStyle/>
          <a:p>
            <a:pPr algn="r"/>
            <a:r>
              <a:rPr kumimoji="1" lang="en-US" altLang="ja-JP" sz="2400" b="1" i="1" dirty="0">
                <a:solidFill>
                  <a:srgbClr val="080808"/>
                </a:solidFill>
              </a:rPr>
              <a:t>36 a 50 </a:t>
            </a:r>
            <a:r>
              <a:rPr kumimoji="1" lang="en-US" altLang="ja-JP" sz="2400" b="1" i="1" dirty="0" smtClean="0">
                <a:solidFill>
                  <a:srgbClr val="080808"/>
                </a:solidFill>
              </a:rPr>
              <a:t>años</a:t>
            </a:r>
            <a:endParaRPr kumimoji="1" lang="en-US" altLang="ja-JP" sz="2400" b="1" i="1" dirty="0">
              <a:solidFill>
                <a:srgbClr val="080808"/>
              </a:solidFill>
            </a:endParaRPr>
          </a:p>
        </p:txBody>
      </p:sp>
      <p:sp>
        <p:nvSpPr>
          <p:cNvPr id="17" name="テキスト ボックス 16"/>
          <p:cNvSpPr txBox="1"/>
          <p:nvPr/>
        </p:nvSpPr>
        <p:spPr>
          <a:xfrm>
            <a:off x="4546211" y="3175002"/>
            <a:ext cx="996735" cy="430881"/>
          </a:xfrm>
          <a:prstGeom prst="rect">
            <a:avLst/>
          </a:prstGeom>
          <a:noFill/>
        </p:spPr>
        <p:txBody>
          <a:bodyPr wrap="none" lIns="60954" tIns="30477" rIns="60954" bIns="30477" rtlCol="0">
            <a:spAutoFit/>
          </a:bodyPr>
          <a:lstStyle/>
          <a:p>
            <a:pPr algn="r"/>
            <a:r>
              <a:rPr kumimoji="1" lang="en-US" altLang="ja-JP" sz="2400" i="1" dirty="0" smtClean="0">
                <a:solidFill>
                  <a:schemeClr val="bg1"/>
                </a:solidFill>
              </a:rPr>
              <a:t>39,7%</a:t>
            </a:r>
            <a:endParaRPr kumimoji="1" lang="en-US" altLang="ja-JP" sz="2400" i="1" dirty="0">
              <a:solidFill>
                <a:schemeClr val="bg1"/>
              </a:solidFill>
            </a:endParaRPr>
          </a:p>
        </p:txBody>
      </p:sp>
      <p:sp>
        <p:nvSpPr>
          <p:cNvPr id="18" name="テキスト ボックス 17"/>
          <p:cNvSpPr txBox="1"/>
          <p:nvPr/>
        </p:nvSpPr>
        <p:spPr>
          <a:xfrm>
            <a:off x="4358659" y="3545503"/>
            <a:ext cx="1112152" cy="307771"/>
          </a:xfrm>
          <a:prstGeom prst="rect">
            <a:avLst/>
          </a:prstGeom>
          <a:noFill/>
        </p:spPr>
        <p:txBody>
          <a:bodyPr wrap="none" lIns="60954" tIns="30477" rIns="60954" bIns="30477" rtlCol="0" anchor="ctr">
            <a:spAutoFit/>
          </a:bodyPr>
          <a:lstStyle/>
          <a:p>
            <a:pPr algn="r"/>
            <a:r>
              <a:rPr kumimoji="1" lang="en-US" altLang="ja-JP" sz="1600" b="1" dirty="0" smtClean="0">
                <a:solidFill>
                  <a:schemeClr val="bg1"/>
                </a:solidFill>
              </a:rPr>
              <a:t>MUJERES</a:t>
            </a:r>
            <a:endParaRPr kumimoji="1" lang="en-US" altLang="ja-JP" sz="1600" b="1" dirty="0">
              <a:solidFill>
                <a:schemeClr val="bg1"/>
              </a:solidFill>
            </a:endParaRPr>
          </a:p>
        </p:txBody>
      </p:sp>
      <p:sp>
        <p:nvSpPr>
          <p:cNvPr id="19" name="テキスト ボックス 18"/>
          <p:cNvSpPr txBox="1"/>
          <p:nvPr/>
        </p:nvSpPr>
        <p:spPr>
          <a:xfrm>
            <a:off x="3922026" y="3995067"/>
            <a:ext cx="996735" cy="430881"/>
          </a:xfrm>
          <a:prstGeom prst="rect">
            <a:avLst/>
          </a:prstGeom>
          <a:noFill/>
        </p:spPr>
        <p:txBody>
          <a:bodyPr wrap="none" lIns="60954" tIns="30477" rIns="60954" bIns="30477" rtlCol="0">
            <a:spAutoFit/>
          </a:bodyPr>
          <a:lstStyle/>
          <a:p>
            <a:pPr algn="r"/>
            <a:r>
              <a:rPr kumimoji="1" lang="en-US" altLang="ja-JP" sz="2400" i="1" dirty="0">
                <a:solidFill>
                  <a:schemeClr val="bg1"/>
                </a:solidFill>
              </a:rPr>
              <a:t>16,7</a:t>
            </a:r>
            <a:r>
              <a:rPr kumimoji="1" lang="en-US" altLang="ja-JP" sz="2400" i="1" dirty="0" smtClean="0">
                <a:solidFill>
                  <a:schemeClr val="bg1"/>
                </a:solidFill>
              </a:rPr>
              <a:t>%</a:t>
            </a:r>
            <a:endParaRPr kumimoji="1" lang="en-US" altLang="ja-JP" sz="2400" i="1" dirty="0">
              <a:solidFill>
                <a:schemeClr val="bg1"/>
              </a:solidFill>
            </a:endParaRPr>
          </a:p>
        </p:txBody>
      </p:sp>
      <p:sp>
        <p:nvSpPr>
          <p:cNvPr id="20" name="テキスト ボックス 19"/>
          <p:cNvSpPr txBox="1"/>
          <p:nvPr/>
        </p:nvSpPr>
        <p:spPr>
          <a:xfrm>
            <a:off x="3760123" y="4365567"/>
            <a:ext cx="1158638" cy="307771"/>
          </a:xfrm>
          <a:prstGeom prst="rect">
            <a:avLst/>
          </a:prstGeom>
          <a:noFill/>
        </p:spPr>
        <p:txBody>
          <a:bodyPr wrap="none" lIns="60954" tIns="30477" rIns="60954" bIns="30477" rtlCol="0" anchor="ctr">
            <a:spAutoFit/>
          </a:bodyPr>
          <a:lstStyle/>
          <a:p>
            <a:pPr algn="r"/>
            <a:r>
              <a:rPr kumimoji="1" lang="en-US" altLang="ja-JP" sz="1600" dirty="0" smtClean="0">
                <a:solidFill>
                  <a:schemeClr val="bg1"/>
                </a:solidFill>
              </a:rPr>
              <a:t>HOMBRES</a:t>
            </a:r>
            <a:endParaRPr kumimoji="1" lang="en-US" altLang="ja-JP" sz="1600" dirty="0">
              <a:solidFill>
                <a:schemeClr val="bg1"/>
              </a:solidFill>
            </a:endParaRPr>
          </a:p>
        </p:txBody>
      </p:sp>
      <p:sp>
        <p:nvSpPr>
          <p:cNvPr id="45" name="44 Rectángulo"/>
          <p:cNvSpPr/>
          <p:nvPr/>
        </p:nvSpPr>
        <p:spPr>
          <a:xfrm>
            <a:off x="-486544" y="1191952"/>
            <a:ext cx="3628814" cy="523220"/>
          </a:xfrm>
          <a:prstGeom prst="rect">
            <a:avLst/>
          </a:prstGeom>
        </p:spPr>
        <p:txBody>
          <a:bodyPr wrap="none">
            <a:spAutoFit/>
          </a:bodyPr>
          <a:lstStyle/>
          <a:p>
            <a:pPr lvl="2"/>
            <a:r>
              <a:rPr lang="es-ES" sz="2800" b="1" dirty="0">
                <a:solidFill>
                  <a:srgbClr val="0070C0"/>
                </a:solidFill>
                <a:latin typeface="Garamond" panose="02020404030301010803" pitchFamily="18" charset="0"/>
              </a:rPr>
              <a:t>Tablas </a:t>
            </a:r>
            <a:r>
              <a:rPr lang="es-ES" sz="2800" b="1" dirty="0" smtClean="0">
                <a:solidFill>
                  <a:srgbClr val="0070C0"/>
                </a:solidFill>
                <a:latin typeface="Garamond" panose="02020404030301010803" pitchFamily="18" charset="0"/>
              </a:rPr>
              <a:t>Cruzadas</a:t>
            </a:r>
            <a:endParaRPr lang="es-EC" sz="2800" b="1" dirty="0">
              <a:solidFill>
                <a:srgbClr val="0070C0"/>
              </a:solidFill>
              <a:latin typeface="Garamond" panose="02020404030301010803" pitchFamily="18" charset="0"/>
            </a:endParaRPr>
          </a:p>
        </p:txBody>
      </p:sp>
      <p:sp>
        <p:nvSpPr>
          <p:cNvPr id="47" name="46 Rectángulo"/>
          <p:cNvSpPr/>
          <p:nvPr/>
        </p:nvSpPr>
        <p:spPr>
          <a:xfrm>
            <a:off x="1486694" y="4005064"/>
            <a:ext cx="697627" cy="707886"/>
          </a:xfrm>
          <a:prstGeom prst="rect">
            <a:avLst/>
          </a:prstGeom>
        </p:spPr>
        <p:txBody>
          <a:bodyPr wrap="none">
            <a:spAutoFit/>
          </a:bodyPr>
          <a:lstStyle/>
          <a:p>
            <a:r>
              <a:rPr lang="en" sz="4000" dirty="0">
                <a:solidFill>
                  <a:srgbClr val="FFFFFF"/>
                </a:solidFill>
                <a:latin typeface="Source Sans Pro"/>
                <a:ea typeface="Source Sans Pro"/>
                <a:cs typeface="Source Sans Pro"/>
                <a:sym typeface="Source Sans Pro"/>
              </a:rPr>
              <a:t>👨</a:t>
            </a:r>
            <a:endParaRPr lang="es-EC" sz="4000" dirty="0"/>
          </a:p>
        </p:txBody>
      </p:sp>
      <p:sp>
        <p:nvSpPr>
          <p:cNvPr id="48" name="47 Rectángulo"/>
          <p:cNvSpPr/>
          <p:nvPr/>
        </p:nvSpPr>
        <p:spPr>
          <a:xfrm>
            <a:off x="1486694" y="3140968"/>
            <a:ext cx="697627" cy="707886"/>
          </a:xfrm>
          <a:prstGeom prst="rect">
            <a:avLst/>
          </a:prstGeom>
        </p:spPr>
        <p:txBody>
          <a:bodyPr wrap="none">
            <a:spAutoFit/>
          </a:bodyPr>
          <a:lstStyle/>
          <a:p>
            <a:r>
              <a:rPr lang="en" sz="4000" dirty="0">
                <a:solidFill>
                  <a:srgbClr val="FFFFFF"/>
                </a:solidFill>
                <a:latin typeface="Source Sans Pro"/>
                <a:ea typeface="Source Sans Pro"/>
                <a:cs typeface="Source Sans Pro"/>
                <a:sym typeface="Source Sans Pro"/>
              </a:rPr>
              <a:t>👩</a:t>
            </a:r>
            <a:endParaRPr lang="es-EC" sz="4000" dirty="0"/>
          </a:p>
        </p:txBody>
      </p:sp>
      <p:grpSp>
        <p:nvGrpSpPr>
          <p:cNvPr id="50" name="Google Shape;346;p39"/>
          <p:cNvGrpSpPr/>
          <p:nvPr/>
        </p:nvGrpSpPr>
        <p:grpSpPr>
          <a:xfrm>
            <a:off x="1544905" y="2326308"/>
            <a:ext cx="733877" cy="670644"/>
            <a:chOff x="5983625" y="301625"/>
            <a:chExt cx="403000" cy="395050"/>
          </a:xfrm>
        </p:grpSpPr>
        <p:sp>
          <p:nvSpPr>
            <p:cNvPr id="51" name="Google Shape;347;p39"/>
            <p:cNvSpPr/>
            <p:nvPr/>
          </p:nvSpPr>
          <p:spPr>
            <a:xfrm>
              <a:off x="5983625" y="319925"/>
              <a:ext cx="403000" cy="67200"/>
            </a:xfrm>
            <a:custGeom>
              <a:avLst/>
              <a:gdLst/>
              <a:ahLst/>
              <a:cxnLst/>
              <a:rect l="l" t="t" r="r" b="b"/>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8;p39"/>
            <p:cNvSpPr/>
            <p:nvPr/>
          </p:nvSpPr>
          <p:spPr>
            <a:xfrm>
              <a:off x="5983625" y="664900"/>
              <a:ext cx="403000" cy="31775"/>
            </a:xfrm>
            <a:custGeom>
              <a:avLst/>
              <a:gdLst/>
              <a:ahLst/>
              <a:cxnLst/>
              <a:rect l="l" t="t" r="r" b="b"/>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49;p39"/>
            <p:cNvSpPr/>
            <p:nvPr/>
          </p:nvSpPr>
          <p:spPr>
            <a:xfrm>
              <a:off x="6041025" y="301625"/>
              <a:ext cx="29325" cy="63500"/>
            </a:xfrm>
            <a:custGeom>
              <a:avLst/>
              <a:gdLst/>
              <a:ahLst/>
              <a:cxnLst/>
              <a:rect l="l" t="t" r="r" b="b"/>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50;p39"/>
            <p:cNvSpPr/>
            <p:nvPr/>
          </p:nvSpPr>
          <p:spPr>
            <a:xfrm>
              <a:off x="6297450" y="3016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51;p39"/>
            <p:cNvSpPr/>
            <p:nvPr/>
          </p:nvSpPr>
          <p:spPr>
            <a:xfrm>
              <a:off x="6097200" y="509200"/>
              <a:ext cx="50700" cy="53775"/>
            </a:xfrm>
            <a:custGeom>
              <a:avLst/>
              <a:gdLst/>
              <a:ahLst/>
              <a:cxnLst/>
              <a:rect l="l" t="t" r="r" b="b"/>
              <a:pathLst>
                <a:path w="2028" h="2151" extrusionOk="0">
                  <a:moveTo>
                    <a:pt x="0" y="1"/>
                  </a:moveTo>
                  <a:lnTo>
                    <a:pt x="0" y="2150"/>
                  </a:lnTo>
                  <a:lnTo>
                    <a:pt x="2027" y="2150"/>
                  </a:lnTo>
                  <a:lnTo>
                    <a:pt x="20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52;p39"/>
            <p:cNvSpPr/>
            <p:nvPr/>
          </p:nvSpPr>
          <p:spPr>
            <a:xfrm>
              <a:off x="6097200" y="448150"/>
              <a:ext cx="50700" cy="48875"/>
            </a:xfrm>
            <a:custGeom>
              <a:avLst/>
              <a:gdLst/>
              <a:ahLst/>
              <a:cxnLst/>
              <a:rect l="l" t="t" r="r" b="b"/>
              <a:pathLst>
                <a:path w="2028" h="1955" extrusionOk="0">
                  <a:moveTo>
                    <a:pt x="0" y="1"/>
                  </a:moveTo>
                  <a:lnTo>
                    <a:pt x="0" y="1954"/>
                  </a:lnTo>
                  <a:lnTo>
                    <a:pt x="2027" y="1954"/>
                  </a:lnTo>
                  <a:lnTo>
                    <a:pt x="20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53;p39"/>
            <p:cNvSpPr/>
            <p:nvPr/>
          </p:nvSpPr>
          <p:spPr>
            <a:xfrm>
              <a:off x="6097200" y="575150"/>
              <a:ext cx="50700" cy="48875"/>
            </a:xfrm>
            <a:custGeom>
              <a:avLst/>
              <a:gdLst/>
              <a:ahLst/>
              <a:cxnLst/>
              <a:rect l="l" t="t" r="r" b="b"/>
              <a:pathLst>
                <a:path w="2028" h="1955" extrusionOk="0">
                  <a:moveTo>
                    <a:pt x="0" y="1"/>
                  </a:moveTo>
                  <a:lnTo>
                    <a:pt x="0" y="1954"/>
                  </a:lnTo>
                  <a:lnTo>
                    <a:pt x="2027" y="1954"/>
                  </a:lnTo>
                  <a:lnTo>
                    <a:pt x="20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54;p39"/>
            <p:cNvSpPr/>
            <p:nvPr/>
          </p:nvSpPr>
          <p:spPr>
            <a:xfrm>
              <a:off x="6160075" y="575150"/>
              <a:ext cx="50100" cy="48875"/>
            </a:xfrm>
            <a:custGeom>
              <a:avLst/>
              <a:gdLst/>
              <a:ahLst/>
              <a:cxnLst/>
              <a:rect l="l" t="t" r="r" b="b"/>
              <a:pathLst>
                <a:path w="2004" h="1955" extrusionOk="0">
                  <a:moveTo>
                    <a:pt x="1" y="1"/>
                  </a:moveTo>
                  <a:lnTo>
                    <a:pt x="1" y="1954"/>
                  </a:lnTo>
                  <a:lnTo>
                    <a:pt x="2003" y="1954"/>
                  </a:lnTo>
                  <a:lnTo>
                    <a:pt x="20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55;p39"/>
            <p:cNvSpPr/>
            <p:nvPr/>
          </p:nvSpPr>
          <p:spPr>
            <a:xfrm>
              <a:off x="6034300" y="509200"/>
              <a:ext cx="50700" cy="53775"/>
            </a:xfrm>
            <a:custGeom>
              <a:avLst/>
              <a:gdLst/>
              <a:ahLst/>
              <a:cxnLst/>
              <a:rect l="l" t="t" r="r" b="b"/>
              <a:pathLst>
                <a:path w="2028" h="2151" extrusionOk="0">
                  <a:moveTo>
                    <a:pt x="1" y="1"/>
                  </a:moveTo>
                  <a:lnTo>
                    <a:pt x="1" y="2150"/>
                  </a:lnTo>
                  <a:lnTo>
                    <a:pt x="2028" y="2150"/>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56;p39"/>
            <p:cNvSpPr/>
            <p:nvPr/>
          </p:nvSpPr>
          <p:spPr>
            <a:xfrm>
              <a:off x="6034300" y="575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57;p39"/>
            <p:cNvSpPr/>
            <p:nvPr/>
          </p:nvSpPr>
          <p:spPr>
            <a:xfrm>
              <a:off x="6034300" y="448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58;p39"/>
            <p:cNvSpPr/>
            <p:nvPr/>
          </p:nvSpPr>
          <p:spPr>
            <a:xfrm>
              <a:off x="6160075" y="509200"/>
              <a:ext cx="50100" cy="53775"/>
            </a:xfrm>
            <a:custGeom>
              <a:avLst/>
              <a:gdLst/>
              <a:ahLst/>
              <a:cxnLst/>
              <a:rect l="l" t="t" r="r" b="b"/>
              <a:pathLst>
                <a:path w="2004" h="2151" extrusionOk="0">
                  <a:moveTo>
                    <a:pt x="1" y="1"/>
                  </a:moveTo>
                  <a:lnTo>
                    <a:pt x="1" y="2150"/>
                  </a:lnTo>
                  <a:lnTo>
                    <a:pt x="2003" y="2150"/>
                  </a:lnTo>
                  <a:lnTo>
                    <a:pt x="20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59;p39"/>
            <p:cNvSpPr/>
            <p:nvPr/>
          </p:nvSpPr>
          <p:spPr>
            <a:xfrm>
              <a:off x="5983625" y="399300"/>
              <a:ext cx="403000" cy="272950"/>
            </a:xfrm>
            <a:custGeom>
              <a:avLst/>
              <a:gdLst/>
              <a:ahLst/>
              <a:cxnLst/>
              <a:rect l="l" t="t" r="r" b="b"/>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60;p39"/>
            <p:cNvSpPr/>
            <p:nvPr/>
          </p:nvSpPr>
          <p:spPr>
            <a:xfrm>
              <a:off x="6285250" y="575150"/>
              <a:ext cx="50700" cy="48875"/>
            </a:xfrm>
            <a:custGeom>
              <a:avLst/>
              <a:gdLst/>
              <a:ahLst/>
              <a:cxnLst/>
              <a:rect l="l" t="t" r="r" b="b"/>
              <a:pathLst>
                <a:path w="2028" h="1955" extrusionOk="0">
                  <a:moveTo>
                    <a:pt x="0" y="1"/>
                  </a:moveTo>
                  <a:lnTo>
                    <a:pt x="0"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61;p39"/>
            <p:cNvSpPr/>
            <p:nvPr/>
          </p:nvSpPr>
          <p:spPr>
            <a:xfrm>
              <a:off x="6285250" y="509200"/>
              <a:ext cx="50700" cy="53775"/>
            </a:xfrm>
            <a:custGeom>
              <a:avLst/>
              <a:gdLst/>
              <a:ahLst/>
              <a:cxnLst/>
              <a:rect l="l" t="t" r="r" b="b"/>
              <a:pathLst>
                <a:path w="2028" h="2151" extrusionOk="0">
                  <a:moveTo>
                    <a:pt x="0" y="1"/>
                  </a:moveTo>
                  <a:lnTo>
                    <a:pt x="0" y="2150"/>
                  </a:lnTo>
                  <a:lnTo>
                    <a:pt x="2028" y="2150"/>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62;p39"/>
            <p:cNvSpPr/>
            <p:nvPr/>
          </p:nvSpPr>
          <p:spPr>
            <a:xfrm>
              <a:off x="6285250" y="448150"/>
              <a:ext cx="50700" cy="48875"/>
            </a:xfrm>
            <a:custGeom>
              <a:avLst/>
              <a:gdLst/>
              <a:ahLst/>
              <a:cxnLst/>
              <a:rect l="l" t="t" r="r" b="b"/>
              <a:pathLst>
                <a:path w="2028" h="1955" extrusionOk="0">
                  <a:moveTo>
                    <a:pt x="0" y="1"/>
                  </a:moveTo>
                  <a:lnTo>
                    <a:pt x="0"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63;p39"/>
            <p:cNvSpPr/>
            <p:nvPr/>
          </p:nvSpPr>
          <p:spPr>
            <a:xfrm>
              <a:off x="6222350" y="575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64;p39"/>
            <p:cNvSpPr/>
            <p:nvPr/>
          </p:nvSpPr>
          <p:spPr>
            <a:xfrm>
              <a:off x="6160075" y="448150"/>
              <a:ext cx="50100" cy="48875"/>
            </a:xfrm>
            <a:custGeom>
              <a:avLst/>
              <a:gdLst/>
              <a:ahLst/>
              <a:cxnLst/>
              <a:rect l="l" t="t" r="r" b="b"/>
              <a:pathLst>
                <a:path w="2004" h="1955" extrusionOk="0">
                  <a:moveTo>
                    <a:pt x="1" y="1"/>
                  </a:moveTo>
                  <a:lnTo>
                    <a:pt x="1" y="1954"/>
                  </a:lnTo>
                  <a:lnTo>
                    <a:pt x="2003" y="1954"/>
                  </a:lnTo>
                  <a:lnTo>
                    <a:pt x="20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65;p39"/>
            <p:cNvSpPr/>
            <p:nvPr/>
          </p:nvSpPr>
          <p:spPr>
            <a:xfrm>
              <a:off x="6222350" y="509200"/>
              <a:ext cx="50700" cy="53775"/>
            </a:xfrm>
            <a:custGeom>
              <a:avLst/>
              <a:gdLst/>
              <a:ahLst/>
              <a:cxnLst/>
              <a:rect l="l" t="t" r="r" b="b"/>
              <a:pathLst>
                <a:path w="2028" h="2151" extrusionOk="0">
                  <a:moveTo>
                    <a:pt x="1" y="1"/>
                  </a:moveTo>
                  <a:lnTo>
                    <a:pt x="1" y="2150"/>
                  </a:lnTo>
                  <a:lnTo>
                    <a:pt x="2028" y="2150"/>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66;p39"/>
            <p:cNvSpPr/>
            <p:nvPr/>
          </p:nvSpPr>
          <p:spPr>
            <a:xfrm>
              <a:off x="6222350" y="448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Rectangle 15">
            <a:extLst>
              <a:ext uri="{FF2B5EF4-FFF2-40B4-BE49-F238E27FC236}">
                <a16:creationId xmlns:a16="http://schemas.microsoft.com/office/drawing/2014/main" xmlns="" id="{D4FF11F8-D34B-45B3-B4BA-4307BFB9EFD8}"/>
              </a:ext>
            </a:extLst>
          </p:cNvPr>
          <p:cNvSpPr>
            <a:spLocks noChangeArrowheads="1"/>
          </p:cNvSpPr>
          <p:nvPr/>
        </p:nvSpPr>
        <p:spPr bwMode="auto">
          <a:xfrm>
            <a:off x="419729" y="612326"/>
            <a:ext cx="3011181" cy="571833"/>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4" name="Freeform 16">
            <a:extLst>
              <a:ext uri="{FF2B5EF4-FFF2-40B4-BE49-F238E27FC236}">
                <a16:creationId xmlns:a16="http://schemas.microsoft.com/office/drawing/2014/main" xmlns="" id="{141062C6-C1C0-44F1-8798-F0815FA1AA9C}"/>
              </a:ext>
            </a:extLst>
          </p:cNvPr>
          <p:cNvSpPr>
            <a:spLocks/>
          </p:cNvSpPr>
          <p:nvPr/>
        </p:nvSpPr>
        <p:spPr bwMode="auto">
          <a:xfrm>
            <a:off x="3142270" y="612327"/>
            <a:ext cx="650515" cy="571832"/>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75" name="TextBox 141">
            <a:extLst>
              <a:ext uri="{FF2B5EF4-FFF2-40B4-BE49-F238E27FC236}">
                <a16:creationId xmlns:a16="http://schemas.microsoft.com/office/drawing/2014/main" xmlns="" id="{D09D5E6C-E1A3-46E7-8E10-A8FB52242E25}"/>
              </a:ext>
            </a:extLst>
          </p:cNvPr>
          <p:cNvSpPr txBox="1"/>
          <p:nvPr/>
        </p:nvSpPr>
        <p:spPr>
          <a:xfrm>
            <a:off x="406575" y="737607"/>
            <a:ext cx="3240360" cy="384721"/>
          </a:xfrm>
          <a:prstGeom prst="rect">
            <a:avLst/>
          </a:prstGeom>
          <a:noFill/>
        </p:spPr>
        <p:txBody>
          <a:bodyPr wrap="square" rtlCol="0">
            <a:spAutoFit/>
          </a:bodyPr>
          <a:lstStyle/>
          <a:p>
            <a:r>
              <a:rPr lang="es-EC" sz="1900" b="1" dirty="0" smtClean="0">
                <a:solidFill>
                  <a:schemeClr val="bg1"/>
                </a:solidFill>
                <a:latin typeface="+mj-lt"/>
                <a:cs typeface="Times New Roman" panose="02020603050405020304" pitchFamily="18" charset="0"/>
              </a:rPr>
              <a:t>ANÁLISIS BIVARIADO</a:t>
            </a:r>
            <a:endParaRPr lang="en-US" sz="19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51064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par>
                                <p:cTn id="8" presetID="2" presetClass="entr" presetSubtype="8" decel="100000" fill="hold" nodeType="withEffect">
                                  <p:stCondLst>
                                    <p:cond delay="250"/>
                                  </p:stCondLst>
                                  <p:childTnLst>
                                    <p:set>
                                      <p:cBhvr>
                                        <p:cTn id="9" dur="1" fill="hold">
                                          <p:stCondLst>
                                            <p:cond delay="0"/>
                                          </p:stCondLst>
                                        </p:cTn>
                                        <p:tgtEl>
                                          <p:spTgt spid="29"/>
                                        </p:tgtEl>
                                        <p:attrNameLst>
                                          <p:attrName>style.visibility</p:attrName>
                                        </p:attrNameLst>
                                      </p:cBhvr>
                                      <p:to>
                                        <p:strVal val="visible"/>
                                      </p:to>
                                    </p:set>
                                    <p:anim calcmode="lin" valueType="num">
                                      <p:cBhvr additive="base">
                                        <p:cTn id="10" dur="750" fill="hold"/>
                                        <p:tgtEl>
                                          <p:spTgt spid="29"/>
                                        </p:tgtEl>
                                        <p:attrNameLst>
                                          <p:attrName>ppt_x</p:attrName>
                                        </p:attrNameLst>
                                      </p:cBhvr>
                                      <p:tavLst>
                                        <p:tav tm="0">
                                          <p:val>
                                            <p:strVal val="0-#ppt_w/2"/>
                                          </p:val>
                                        </p:tav>
                                        <p:tav tm="100000">
                                          <p:val>
                                            <p:strVal val="#ppt_x"/>
                                          </p:val>
                                        </p:tav>
                                      </p:tavLst>
                                    </p:anim>
                                    <p:anim calcmode="lin" valueType="num">
                                      <p:cBhvr additive="base">
                                        <p:cTn id="11" dur="750" fill="hold"/>
                                        <p:tgtEl>
                                          <p:spTgt spid="29"/>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25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750" fill="hold"/>
                                        <p:tgtEl>
                                          <p:spTgt spid="15"/>
                                        </p:tgtEl>
                                        <p:attrNameLst>
                                          <p:attrName>ppt_x</p:attrName>
                                        </p:attrNameLst>
                                      </p:cBhvr>
                                      <p:tavLst>
                                        <p:tav tm="0">
                                          <p:val>
                                            <p:strVal val="0-#ppt_w/2"/>
                                          </p:val>
                                        </p:tav>
                                        <p:tav tm="100000">
                                          <p:val>
                                            <p:strVal val="#ppt_x"/>
                                          </p:val>
                                        </p:tav>
                                      </p:tavLst>
                                    </p:anim>
                                    <p:anim calcmode="lin" valueType="num">
                                      <p:cBhvr additive="base">
                                        <p:cTn id="15" dur="750" fill="hold"/>
                                        <p:tgtEl>
                                          <p:spTgt spid="15"/>
                                        </p:tgtEl>
                                        <p:attrNameLst>
                                          <p:attrName>ppt_y</p:attrName>
                                        </p:attrNameLst>
                                      </p:cBhvr>
                                      <p:tavLst>
                                        <p:tav tm="0">
                                          <p:val>
                                            <p:strVal val="#ppt_y"/>
                                          </p:val>
                                        </p:tav>
                                        <p:tav tm="100000">
                                          <p:val>
                                            <p:strVal val="#ppt_y"/>
                                          </p:val>
                                        </p:tav>
                                      </p:tavLst>
                                    </p:anim>
                                  </p:childTnLst>
                                </p:cTn>
                              </p:par>
                              <p:par>
                                <p:cTn id="16" presetID="2" presetClass="entr" presetSubtype="8" decel="10000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750" fill="hold"/>
                                        <p:tgtEl>
                                          <p:spTgt spid="30"/>
                                        </p:tgtEl>
                                        <p:attrNameLst>
                                          <p:attrName>ppt_x</p:attrName>
                                        </p:attrNameLst>
                                      </p:cBhvr>
                                      <p:tavLst>
                                        <p:tav tm="0">
                                          <p:val>
                                            <p:strVal val="0-#ppt_w/2"/>
                                          </p:val>
                                        </p:tav>
                                        <p:tav tm="100000">
                                          <p:val>
                                            <p:strVal val="#ppt_x"/>
                                          </p:val>
                                        </p:tav>
                                      </p:tavLst>
                                    </p:anim>
                                    <p:anim calcmode="lin" valueType="num">
                                      <p:cBhvr additive="base">
                                        <p:cTn id="19" dur="750" fill="hold"/>
                                        <p:tgtEl>
                                          <p:spTgt spid="30"/>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750" fill="hold"/>
                                        <p:tgtEl>
                                          <p:spTgt spid="17"/>
                                        </p:tgtEl>
                                        <p:attrNameLst>
                                          <p:attrName>ppt_x</p:attrName>
                                        </p:attrNameLst>
                                      </p:cBhvr>
                                      <p:tavLst>
                                        <p:tav tm="0">
                                          <p:val>
                                            <p:strVal val="0-#ppt_w/2"/>
                                          </p:val>
                                        </p:tav>
                                        <p:tav tm="100000">
                                          <p:val>
                                            <p:strVal val="#ppt_x"/>
                                          </p:val>
                                        </p:tav>
                                      </p:tavLst>
                                    </p:anim>
                                    <p:anim calcmode="lin" valueType="num">
                                      <p:cBhvr additive="base">
                                        <p:cTn id="23" dur="75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10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750" fill="hold"/>
                                        <p:tgtEl>
                                          <p:spTgt spid="18"/>
                                        </p:tgtEl>
                                        <p:attrNameLst>
                                          <p:attrName>ppt_x</p:attrName>
                                        </p:attrNameLst>
                                      </p:cBhvr>
                                      <p:tavLst>
                                        <p:tav tm="0">
                                          <p:val>
                                            <p:strVal val="0-#ppt_w/2"/>
                                          </p:val>
                                        </p:tav>
                                        <p:tav tm="100000">
                                          <p:val>
                                            <p:strVal val="#ppt_x"/>
                                          </p:val>
                                        </p:tav>
                                      </p:tavLst>
                                    </p:anim>
                                    <p:anim calcmode="lin" valueType="num">
                                      <p:cBhvr additive="base">
                                        <p:cTn id="27" dur="750" fill="hold"/>
                                        <p:tgtEl>
                                          <p:spTgt spid="18"/>
                                        </p:tgtEl>
                                        <p:attrNameLst>
                                          <p:attrName>ppt_y</p:attrName>
                                        </p:attrNameLst>
                                      </p:cBhvr>
                                      <p:tavLst>
                                        <p:tav tm="0">
                                          <p:val>
                                            <p:strVal val="#ppt_y"/>
                                          </p:val>
                                        </p:tav>
                                        <p:tav tm="100000">
                                          <p:val>
                                            <p:strVal val="#ppt_y"/>
                                          </p:val>
                                        </p:tav>
                                      </p:tavLst>
                                    </p:anim>
                                  </p:childTnLst>
                                </p:cTn>
                              </p:par>
                              <p:par>
                                <p:cTn id="28" presetID="2" presetClass="entr" presetSubtype="8" decel="10000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750" fill="hold"/>
                                        <p:tgtEl>
                                          <p:spTgt spid="31"/>
                                        </p:tgtEl>
                                        <p:attrNameLst>
                                          <p:attrName>ppt_x</p:attrName>
                                        </p:attrNameLst>
                                      </p:cBhvr>
                                      <p:tavLst>
                                        <p:tav tm="0">
                                          <p:val>
                                            <p:strVal val="0-#ppt_w/2"/>
                                          </p:val>
                                        </p:tav>
                                        <p:tav tm="100000">
                                          <p:val>
                                            <p:strVal val="#ppt_x"/>
                                          </p:val>
                                        </p:tav>
                                      </p:tavLst>
                                    </p:anim>
                                    <p:anim calcmode="lin" valueType="num">
                                      <p:cBhvr additive="base">
                                        <p:cTn id="31" dur="750" fill="hold"/>
                                        <p:tgtEl>
                                          <p:spTgt spid="31"/>
                                        </p:tgtEl>
                                        <p:attrNameLst>
                                          <p:attrName>ppt_y</p:attrName>
                                        </p:attrNameLst>
                                      </p:cBhvr>
                                      <p:tavLst>
                                        <p:tav tm="0">
                                          <p:val>
                                            <p:strVal val="#ppt_y"/>
                                          </p:val>
                                        </p:tav>
                                        <p:tav tm="100000">
                                          <p:val>
                                            <p:strVal val="#ppt_y"/>
                                          </p:val>
                                        </p:tav>
                                      </p:tavLst>
                                    </p:anim>
                                  </p:childTnLst>
                                </p:cTn>
                              </p:par>
                              <p:par>
                                <p:cTn id="32" presetID="2" presetClass="entr" presetSubtype="8" decel="10000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750" fill="hold"/>
                                        <p:tgtEl>
                                          <p:spTgt spid="19"/>
                                        </p:tgtEl>
                                        <p:attrNameLst>
                                          <p:attrName>ppt_x</p:attrName>
                                        </p:attrNameLst>
                                      </p:cBhvr>
                                      <p:tavLst>
                                        <p:tav tm="0">
                                          <p:val>
                                            <p:strVal val="0-#ppt_w/2"/>
                                          </p:val>
                                        </p:tav>
                                        <p:tav tm="100000">
                                          <p:val>
                                            <p:strVal val="#ppt_x"/>
                                          </p:val>
                                        </p:tav>
                                      </p:tavLst>
                                    </p:anim>
                                    <p:anim calcmode="lin" valueType="num">
                                      <p:cBhvr additive="base">
                                        <p:cTn id="35" dur="750" fill="hold"/>
                                        <p:tgtEl>
                                          <p:spTgt spid="19"/>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10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750" fill="hold"/>
                                        <p:tgtEl>
                                          <p:spTgt spid="20"/>
                                        </p:tgtEl>
                                        <p:attrNameLst>
                                          <p:attrName>ppt_x</p:attrName>
                                        </p:attrNameLst>
                                      </p:cBhvr>
                                      <p:tavLst>
                                        <p:tav tm="0">
                                          <p:val>
                                            <p:strVal val="0-#ppt_w/2"/>
                                          </p:val>
                                        </p:tav>
                                        <p:tav tm="100000">
                                          <p:val>
                                            <p:strVal val="#ppt_x"/>
                                          </p:val>
                                        </p:tav>
                                      </p:tavLst>
                                    </p:anim>
                                    <p:anim calcmode="lin" valueType="num">
                                      <p:cBhvr additive="base">
                                        <p:cTn id="39" dur="75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p:bldP spid="17" grpId="0"/>
      <p:bldP spid="18" grpId="0"/>
      <p:bldP spid="19"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グループ化 29"/>
          <p:cNvGrpSpPr/>
          <p:nvPr/>
        </p:nvGrpSpPr>
        <p:grpSpPr>
          <a:xfrm>
            <a:off x="981608" y="3097593"/>
            <a:ext cx="5057131" cy="815219"/>
            <a:chOff x="1472475" y="4878614"/>
            <a:chExt cx="7586026" cy="1222828"/>
          </a:xfrm>
        </p:grpSpPr>
        <p:sp>
          <p:nvSpPr>
            <p:cNvPr id="8" name="正方形/長方形 7"/>
            <p:cNvSpPr/>
            <p:nvPr/>
          </p:nvSpPr>
          <p:spPr>
            <a:xfrm>
              <a:off x="1472475" y="4878614"/>
              <a:ext cx="6873239" cy="12228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直角三角形 25"/>
            <p:cNvSpPr/>
            <p:nvPr/>
          </p:nvSpPr>
          <p:spPr>
            <a:xfrm>
              <a:off x="8345714" y="4878614"/>
              <a:ext cx="712787" cy="1222828"/>
            </a:xfrm>
            <a:prstGeom prst="rtTriangle">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1" name="グループ化 30"/>
          <p:cNvGrpSpPr/>
          <p:nvPr/>
        </p:nvGrpSpPr>
        <p:grpSpPr>
          <a:xfrm>
            <a:off x="981609" y="3912812"/>
            <a:ext cx="4512863" cy="815219"/>
            <a:chOff x="1472476" y="6101442"/>
            <a:chExt cx="6769589" cy="1222828"/>
          </a:xfrm>
        </p:grpSpPr>
        <p:sp>
          <p:nvSpPr>
            <p:cNvPr id="9" name="正方形/長方形 8"/>
            <p:cNvSpPr/>
            <p:nvPr/>
          </p:nvSpPr>
          <p:spPr>
            <a:xfrm>
              <a:off x="1472476" y="6101442"/>
              <a:ext cx="6060438" cy="12228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p:cNvSpPr/>
            <p:nvPr/>
          </p:nvSpPr>
          <p:spPr>
            <a:xfrm>
              <a:off x="7529278" y="6101442"/>
              <a:ext cx="712787" cy="1222828"/>
            </a:xfrm>
            <a:prstGeom prst="rtTriangle">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2" name="グループ化 31"/>
          <p:cNvGrpSpPr/>
          <p:nvPr/>
        </p:nvGrpSpPr>
        <p:grpSpPr>
          <a:xfrm>
            <a:off x="981608" y="4725144"/>
            <a:ext cx="4089553" cy="556805"/>
            <a:chOff x="1472476" y="7324270"/>
            <a:chExt cx="6134596" cy="1222828"/>
          </a:xfrm>
        </p:grpSpPr>
        <p:sp>
          <p:nvSpPr>
            <p:cNvPr id="10" name="正方形/長方形 9"/>
            <p:cNvSpPr/>
            <p:nvPr/>
          </p:nvSpPr>
          <p:spPr>
            <a:xfrm>
              <a:off x="1472476" y="7324270"/>
              <a:ext cx="5421809" cy="12228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直角三角形 27"/>
            <p:cNvSpPr/>
            <p:nvPr/>
          </p:nvSpPr>
          <p:spPr>
            <a:xfrm>
              <a:off x="6894285" y="7324270"/>
              <a:ext cx="712787" cy="1222828"/>
            </a:xfrm>
            <a:prstGeom prst="rtTriangle">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29" name="グループ化 28"/>
          <p:cNvGrpSpPr/>
          <p:nvPr/>
        </p:nvGrpSpPr>
        <p:grpSpPr>
          <a:xfrm>
            <a:off x="981608" y="2282375"/>
            <a:ext cx="5584007" cy="815219"/>
            <a:chOff x="1472476" y="3655786"/>
            <a:chExt cx="8376374" cy="1222828"/>
          </a:xfrm>
        </p:grpSpPr>
        <p:sp>
          <p:nvSpPr>
            <p:cNvPr id="7" name="正方形/長方形 6"/>
            <p:cNvSpPr/>
            <p:nvPr/>
          </p:nvSpPr>
          <p:spPr>
            <a:xfrm>
              <a:off x="1472476" y="3655786"/>
              <a:ext cx="7663587" cy="1222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a:solidFill>
                  <a:schemeClr val="accent1"/>
                </a:solidFill>
              </a:endParaRPr>
            </a:p>
          </p:txBody>
        </p:sp>
        <p:sp>
          <p:nvSpPr>
            <p:cNvPr id="25" name="直角三角形 24"/>
            <p:cNvSpPr/>
            <p:nvPr/>
          </p:nvSpPr>
          <p:spPr>
            <a:xfrm>
              <a:off x="9136063" y="3655786"/>
              <a:ext cx="712787" cy="1222828"/>
            </a:xfrm>
            <a:prstGeom prst="rtTriangle">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i="1">
                <a:solidFill>
                  <a:schemeClr val="accent6"/>
                </a:solidFill>
              </a:endParaRPr>
            </a:p>
          </p:txBody>
        </p:sp>
      </p:gr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41</a:t>
            </a:fld>
            <a:endParaRPr lang="ja-JP" altLang="en-US"/>
          </a:p>
        </p:txBody>
      </p:sp>
      <p:sp>
        <p:nvSpPr>
          <p:cNvPr id="15" name="テキスト ボックス 14"/>
          <p:cNvSpPr txBox="1"/>
          <p:nvPr/>
        </p:nvSpPr>
        <p:spPr>
          <a:xfrm>
            <a:off x="4215202" y="2358191"/>
            <a:ext cx="1761368" cy="430881"/>
          </a:xfrm>
          <a:prstGeom prst="rect">
            <a:avLst/>
          </a:prstGeom>
          <a:noFill/>
        </p:spPr>
        <p:txBody>
          <a:bodyPr wrap="none" lIns="60954" tIns="30477" rIns="60954" bIns="30477" rtlCol="0">
            <a:spAutoFit/>
          </a:bodyPr>
          <a:lstStyle/>
          <a:p>
            <a:pPr algn="r"/>
            <a:r>
              <a:rPr kumimoji="1" lang="en-US" altLang="ja-JP" sz="2400" b="1" dirty="0">
                <a:solidFill>
                  <a:srgbClr val="080808"/>
                </a:solidFill>
              </a:rPr>
              <a:t>36 a 50 años </a:t>
            </a:r>
          </a:p>
        </p:txBody>
      </p:sp>
      <p:sp>
        <p:nvSpPr>
          <p:cNvPr id="16" name="テキスト ボックス 15"/>
          <p:cNvSpPr txBox="1"/>
          <p:nvPr/>
        </p:nvSpPr>
        <p:spPr>
          <a:xfrm>
            <a:off x="3961172" y="2728691"/>
            <a:ext cx="2134034" cy="307771"/>
          </a:xfrm>
          <a:prstGeom prst="rect">
            <a:avLst/>
          </a:prstGeom>
          <a:noFill/>
        </p:spPr>
        <p:txBody>
          <a:bodyPr wrap="none" lIns="60954" tIns="30477" rIns="60954" bIns="30477" rtlCol="0" anchor="ctr">
            <a:spAutoFit/>
          </a:bodyPr>
          <a:lstStyle/>
          <a:p>
            <a:pPr algn="r"/>
            <a:r>
              <a:rPr kumimoji="1" lang="en-US" altLang="ja-JP" sz="1600" b="1" dirty="0" smtClean="0">
                <a:solidFill>
                  <a:srgbClr val="080808"/>
                </a:solidFill>
              </a:rPr>
              <a:t>MÁS</a:t>
            </a:r>
            <a:r>
              <a:rPr kumimoji="1" lang="en-US" altLang="ja-JP" sz="1600" dirty="0" smtClean="0">
                <a:solidFill>
                  <a:schemeClr val="bg1"/>
                </a:solidFill>
              </a:rPr>
              <a:t> </a:t>
            </a:r>
            <a:r>
              <a:rPr kumimoji="1" lang="en-US" altLang="ja-JP" sz="1600" b="1" dirty="0" smtClean="0">
                <a:solidFill>
                  <a:srgbClr val="080808"/>
                </a:solidFill>
              </a:rPr>
              <a:t>SATISFECHOS</a:t>
            </a:r>
            <a:r>
              <a:rPr kumimoji="1" lang="en-US" altLang="ja-JP" sz="1600" dirty="0" smtClean="0">
                <a:solidFill>
                  <a:schemeClr val="bg1"/>
                </a:solidFill>
              </a:rPr>
              <a:t> </a:t>
            </a:r>
            <a:endParaRPr kumimoji="1" lang="en-US" altLang="ja-JP" sz="1600" dirty="0">
              <a:solidFill>
                <a:schemeClr val="bg1"/>
              </a:solidFill>
            </a:endParaRPr>
          </a:p>
        </p:txBody>
      </p:sp>
      <p:sp>
        <p:nvSpPr>
          <p:cNvPr id="17" name="テキスト ボックス 16"/>
          <p:cNvSpPr txBox="1"/>
          <p:nvPr/>
        </p:nvSpPr>
        <p:spPr>
          <a:xfrm>
            <a:off x="3087478" y="3068960"/>
            <a:ext cx="2383333" cy="800213"/>
          </a:xfrm>
          <a:prstGeom prst="rect">
            <a:avLst/>
          </a:prstGeom>
          <a:noFill/>
        </p:spPr>
        <p:txBody>
          <a:bodyPr wrap="none" lIns="60954" tIns="30477" rIns="60954" bIns="30477" rtlCol="0">
            <a:spAutoFit/>
          </a:bodyPr>
          <a:lstStyle/>
          <a:p>
            <a:pPr algn="r"/>
            <a:r>
              <a:rPr kumimoji="1" lang="en-US" altLang="ja-JP" sz="2400" i="1" dirty="0">
                <a:solidFill>
                  <a:schemeClr val="bg1"/>
                </a:solidFill>
              </a:rPr>
              <a:t>C</a:t>
            </a:r>
            <a:r>
              <a:rPr kumimoji="1" lang="en-US" altLang="ja-JP" sz="2400" i="1" dirty="0" smtClean="0">
                <a:solidFill>
                  <a:schemeClr val="bg1"/>
                </a:solidFill>
              </a:rPr>
              <a:t>omprometidos </a:t>
            </a:r>
          </a:p>
          <a:p>
            <a:pPr algn="r"/>
            <a:r>
              <a:rPr kumimoji="1" lang="en-US" altLang="ja-JP" sz="2400" i="1" dirty="0" smtClean="0">
                <a:solidFill>
                  <a:schemeClr val="bg1"/>
                </a:solidFill>
              </a:rPr>
              <a:t>con la </a:t>
            </a:r>
            <a:r>
              <a:rPr kumimoji="1" lang="en-US" altLang="ja-JP" sz="2400" i="1" dirty="0">
                <a:solidFill>
                  <a:schemeClr val="bg1"/>
                </a:solidFill>
              </a:rPr>
              <a:t>empresa</a:t>
            </a:r>
          </a:p>
        </p:txBody>
      </p:sp>
      <p:sp>
        <p:nvSpPr>
          <p:cNvPr id="19" name="テキスト ボックス 18"/>
          <p:cNvSpPr txBox="1"/>
          <p:nvPr/>
        </p:nvSpPr>
        <p:spPr>
          <a:xfrm>
            <a:off x="1064654" y="3995066"/>
            <a:ext cx="4045647" cy="677102"/>
          </a:xfrm>
          <a:prstGeom prst="rect">
            <a:avLst/>
          </a:prstGeom>
          <a:noFill/>
        </p:spPr>
        <p:txBody>
          <a:bodyPr wrap="none" lIns="60954" tIns="30477" rIns="60954" bIns="30477" rtlCol="0">
            <a:spAutoFit/>
          </a:bodyPr>
          <a:lstStyle/>
          <a:p>
            <a:pPr algn="r"/>
            <a:r>
              <a:rPr kumimoji="1" lang="es-EC" altLang="ja-JP" sz="2000" i="1" dirty="0">
                <a:solidFill>
                  <a:schemeClr val="bg1"/>
                </a:solidFill>
              </a:rPr>
              <a:t>R</a:t>
            </a:r>
            <a:r>
              <a:rPr kumimoji="1" lang="es-EC" altLang="ja-JP" sz="2000" i="1" dirty="0" smtClean="0">
                <a:solidFill>
                  <a:schemeClr val="bg1"/>
                </a:solidFill>
              </a:rPr>
              <a:t>esponsabilidad </a:t>
            </a:r>
            <a:r>
              <a:rPr kumimoji="1" lang="es-EC" altLang="ja-JP" sz="2000" i="1" dirty="0">
                <a:solidFill>
                  <a:schemeClr val="bg1"/>
                </a:solidFill>
              </a:rPr>
              <a:t>con el desarrollo </a:t>
            </a:r>
            <a:endParaRPr kumimoji="1" lang="es-EC" altLang="ja-JP" sz="2000" i="1" dirty="0" smtClean="0">
              <a:solidFill>
                <a:schemeClr val="bg1"/>
              </a:solidFill>
            </a:endParaRPr>
          </a:p>
          <a:p>
            <a:pPr algn="r"/>
            <a:r>
              <a:rPr kumimoji="1" lang="es-EC" altLang="ja-JP" sz="2000" i="1" dirty="0" smtClean="0">
                <a:solidFill>
                  <a:schemeClr val="bg1"/>
                </a:solidFill>
              </a:rPr>
              <a:t>y ejecución</a:t>
            </a:r>
            <a:endParaRPr kumimoji="1" lang="en-US" altLang="ja-JP" sz="2000" i="1" dirty="0">
              <a:solidFill>
                <a:schemeClr val="bg1"/>
              </a:solidFill>
            </a:endParaRPr>
          </a:p>
        </p:txBody>
      </p:sp>
      <p:sp>
        <p:nvSpPr>
          <p:cNvPr id="21" name="テキスト ボックス 20"/>
          <p:cNvSpPr txBox="1"/>
          <p:nvPr/>
        </p:nvSpPr>
        <p:spPr>
          <a:xfrm>
            <a:off x="3544407" y="4725144"/>
            <a:ext cx="1053482" cy="800213"/>
          </a:xfrm>
          <a:prstGeom prst="rect">
            <a:avLst/>
          </a:prstGeom>
          <a:noFill/>
        </p:spPr>
        <p:txBody>
          <a:bodyPr wrap="none" lIns="60954" tIns="30477" rIns="60954" bIns="30477" rtlCol="0">
            <a:spAutoFit/>
          </a:bodyPr>
          <a:lstStyle/>
          <a:p>
            <a:pPr algn="r"/>
            <a:r>
              <a:rPr kumimoji="1" lang="es-EC" altLang="ja-JP" sz="2400" i="1" dirty="0" smtClean="0">
                <a:solidFill>
                  <a:schemeClr val="bg1"/>
                </a:solidFill>
              </a:rPr>
              <a:t>Tareas</a:t>
            </a:r>
            <a:endParaRPr kumimoji="1" lang="en-US" altLang="ja-JP" sz="2400" i="1" dirty="0">
              <a:solidFill>
                <a:schemeClr val="bg1"/>
              </a:solidFill>
            </a:endParaRPr>
          </a:p>
          <a:p>
            <a:pPr algn="r"/>
            <a:endParaRPr kumimoji="1" lang="en-US" altLang="ja-JP" sz="2400" i="1" dirty="0">
              <a:solidFill>
                <a:schemeClr val="bg1"/>
              </a:solidFill>
            </a:endParaRPr>
          </a:p>
        </p:txBody>
      </p:sp>
      <p:sp>
        <p:nvSpPr>
          <p:cNvPr id="44" name="43 Rectángulo"/>
          <p:cNvSpPr/>
          <p:nvPr/>
        </p:nvSpPr>
        <p:spPr>
          <a:xfrm>
            <a:off x="217306" y="548680"/>
            <a:ext cx="5301836" cy="461665"/>
          </a:xfrm>
          <a:prstGeom prst="rect">
            <a:avLst/>
          </a:prstGeom>
        </p:spPr>
        <p:txBody>
          <a:bodyPr wrap="none">
            <a:spAutoFit/>
          </a:bodyPr>
          <a:lstStyle/>
          <a:p>
            <a:pPr lvl="2"/>
            <a:r>
              <a:rPr lang="es-ES" sz="2400" b="1" dirty="0">
                <a:solidFill>
                  <a:srgbClr val="0070C0"/>
                </a:solidFill>
                <a:latin typeface="Garamond" panose="02020404030301010803" pitchFamily="18" charset="0"/>
              </a:rPr>
              <a:t>Tablas Cruzadas </a:t>
            </a:r>
            <a:r>
              <a:rPr lang="es-ES" sz="2400" b="1" dirty="0" smtClean="0">
                <a:solidFill>
                  <a:srgbClr val="0070C0"/>
                </a:solidFill>
                <a:latin typeface="Garamond" panose="02020404030301010803" pitchFamily="18" charset="0"/>
              </a:rPr>
              <a:t>- Trabajadores </a:t>
            </a:r>
            <a:endParaRPr lang="es-EC" sz="2400" b="1" dirty="0">
              <a:solidFill>
                <a:srgbClr val="0070C0"/>
              </a:solidFill>
              <a:latin typeface="Garamond" panose="02020404030301010803" pitchFamily="18" charset="0"/>
            </a:endParaRPr>
          </a:p>
        </p:txBody>
      </p:sp>
      <p:sp>
        <p:nvSpPr>
          <p:cNvPr id="45" name="44 Rectángulo"/>
          <p:cNvSpPr/>
          <p:nvPr/>
        </p:nvSpPr>
        <p:spPr>
          <a:xfrm>
            <a:off x="854360" y="1225194"/>
            <a:ext cx="1565493" cy="369332"/>
          </a:xfrm>
          <a:prstGeom prst="rect">
            <a:avLst/>
          </a:prstGeom>
        </p:spPr>
        <p:txBody>
          <a:bodyPr wrap="none">
            <a:spAutoFit/>
          </a:bodyPr>
          <a:lstStyle/>
          <a:p>
            <a:r>
              <a:rPr lang="es-ES" b="1" dirty="0">
                <a:solidFill>
                  <a:srgbClr val="080808"/>
                </a:solidFill>
                <a:latin typeface="Garamond" panose="02020404030301010803" pitchFamily="18" charset="0"/>
              </a:rPr>
              <a:t>Pregunta 1 y 5</a:t>
            </a:r>
            <a:endParaRPr lang="es-EC" dirty="0">
              <a:solidFill>
                <a:srgbClr val="080808"/>
              </a:solidFill>
              <a:latin typeface="Garamond" panose="02020404030301010803" pitchFamily="18"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1713" y="4386119"/>
            <a:ext cx="6555931" cy="1546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46 Imagen"/>
          <p:cNvPicPr/>
          <p:nvPr/>
        </p:nvPicPr>
        <p:blipFill>
          <a:blip r:embed="rId4">
            <a:extLst>
              <a:ext uri="{28A0092B-C50C-407E-A947-70E740481C1C}">
                <a14:useLocalDpi xmlns:a14="http://schemas.microsoft.com/office/drawing/2010/main" val="0"/>
              </a:ext>
            </a:extLst>
          </a:blip>
          <a:srcRect/>
          <a:stretch>
            <a:fillRect/>
          </a:stretch>
        </p:blipFill>
        <p:spPr bwMode="auto">
          <a:xfrm>
            <a:off x="6648154" y="727057"/>
            <a:ext cx="5351708" cy="3566039"/>
          </a:xfrm>
          <a:prstGeom prst="rect">
            <a:avLst/>
          </a:prstGeom>
          <a:noFill/>
          <a:ln>
            <a:solidFill>
              <a:schemeClr val="tx1"/>
            </a:solidFill>
          </a:ln>
        </p:spPr>
      </p:pic>
      <p:sp>
        <p:nvSpPr>
          <p:cNvPr id="48" name="Google Shape;441;p39"/>
          <p:cNvSpPr/>
          <p:nvPr/>
        </p:nvSpPr>
        <p:spPr>
          <a:xfrm>
            <a:off x="1158571" y="2412402"/>
            <a:ext cx="491171" cy="452895"/>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正方形/長方形 40"/>
          <p:cNvSpPr/>
          <p:nvPr/>
        </p:nvSpPr>
        <p:spPr>
          <a:xfrm rot="2697406">
            <a:off x="329232" y="3724364"/>
            <a:ext cx="7082081" cy="4320183"/>
          </a:xfrm>
          <a:custGeom>
            <a:avLst/>
            <a:gdLst/>
            <a:ahLst/>
            <a:cxnLst/>
            <a:rect l="l" t="t" r="r" b="b"/>
            <a:pathLst>
              <a:path w="10623583" h="6480275">
                <a:moveTo>
                  <a:pt x="0" y="0"/>
                </a:moveTo>
                <a:lnTo>
                  <a:pt x="10623583" y="0"/>
                </a:lnTo>
                <a:lnTo>
                  <a:pt x="4133522" y="6480275"/>
                </a:lnTo>
                <a:lnTo>
                  <a:pt x="2273205" y="6480275"/>
                </a:lnTo>
                <a:lnTo>
                  <a:pt x="4375020" y="4381627"/>
                </a:lnTo>
                <a:close/>
              </a:path>
            </a:pathLst>
          </a:custGeom>
          <a:gradFill>
            <a:gsLst>
              <a:gs pos="0">
                <a:schemeClr val="tx2">
                  <a:alpha val="20000"/>
                </a:schemeClr>
              </a:gs>
              <a:gs pos="47000">
                <a:schemeClr val="tx2">
                  <a:alpha val="5000"/>
                </a:schemeClr>
              </a:gs>
              <a:gs pos="100000">
                <a:schemeClr val="accent1">
                  <a:tint val="23500"/>
                  <a:satMod val="160000"/>
                  <a:alpha val="0"/>
                </a:schemeClr>
              </a:gs>
            </a:gsLst>
            <a:lin ang="0" scaled="0"/>
          </a:gra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4" tIns="30477" rIns="60954" bIns="30477"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Tree>
    <p:extLst>
      <p:ext uri="{BB962C8B-B14F-4D97-AF65-F5344CB8AC3E}">
        <p14:creationId xmlns:p14="http://schemas.microsoft.com/office/powerpoint/2010/main" val="2285761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25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fill="hold"/>
                                        <p:tgtEl>
                                          <p:spTgt spid="29"/>
                                        </p:tgtEl>
                                        <p:attrNameLst>
                                          <p:attrName>ppt_x</p:attrName>
                                        </p:attrNameLst>
                                      </p:cBhvr>
                                      <p:tavLst>
                                        <p:tav tm="0">
                                          <p:val>
                                            <p:strVal val="0-#ppt_w/2"/>
                                          </p:val>
                                        </p:tav>
                                        <p:tav tm="100000">
                                          <p:val>
                                            <p:strVal val="#ppt_x"/>
                                          </p:val>
                                        </p:tav>
                                      </p:tavLst>
                                    </p:anim>
                                    <p:anim calcmode="lin" valueType="num">
                                      <p:cBhvr additive="base">
                                        <p:cTn id="8" dur="75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0-#ppt_w/2"/>
                                          </p:val>
                                        </p:tav>
                                        <p:tav tm="100000">
                                          <p:val>
                                            <p:strVal val="#ppt_x"/>
                                          </p:val>
                                        </p:tav>
                                      </p:tavLst>
                                    </p:anim>
                                    <p:anim calcmode="lin" valueType="num">
                                      <p:cBhvr additive="base">
                                        <p:cTn id="12" dur="75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35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0-#ppt_w/2"/>
                                          </p:val>
                                        </p:tav>
                                        <p:tav tm="100000">
                                          <p:val>
                                            <p:strVal val="#ppt_x"/>
                                          </p:val>
                                        </p:tav>
                                      </p:tavLst>
                                    </p:anim>
                                    <p:anim calcmode="lin" valueType="num">
                                      <p:cBhvr additive="base">
                                        <p:cTn id="16" dur="75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750" fill="hold"/>
                                        <p:tgtEl>
                                          <p:spTgt spid="30"/>
                                        </p:tgtEl>
                                        <p:attrNameLst>
                                          <p:attrName>ppt_x</p:attrName>
                                        </p:attrNameLst>
                                      </p:cBhvr>
                                      <p:tavLst>
                                        <p:tav tm="0">
                                          <p:val>
                                            <p:strVal val="0-#ppt_w/2"/>
                                          </p:val>
                                        </p:tav>
                                        <p:tav tm="100000">
                                          <p:val>
                                            <p:strVal val="#ppt_x"/>
                                          </p:val>
                                        </p:tav>
                                      </p:tavLst>
                                    </p:anim>
                                    <p:anim calcmode="lin" valueType="num">
                                      <p:cBhvr additive="base">
                                        <p:cTn id="20" dur="750" fill="hold"/>
                                        <p:tgtEl>
                                          <p:spTgt spid="3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750" fill="hold"/>
                                        <p:tgtEl>
                                          <p:spTgt spid="17"/>
                                        </p:tgtEl>
                                        <p:attrNameLst>
                                          <p:attrName>ppt_x</p:attrName>
                                        </p:attrNameLst>
                                      </p:cBhvr>
                                      <p:tavLst>
                                        <p:tav tm="0">
                                          <p:val>
                                            <p:strVal val="0-#ppt_w/2"/>
                                          </p:val>
                                        </p:tav>
                                        <p:tav tm="100000">
                                          <p:val>
                                            <p:strVal val="#ppt_x"/>
                                          </p:val>
                                        </p:tav>
                                      </p:tavLst>
                                    </p:anim>
                                    <p:anim calcmode="lin" valueType="num">
                                      <p:cBhvr additive="base">
                                        <p:cTn id="24" dur="75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750" fill="hold"/>
                                        <p:tgtEl>
                                          <p:spTgt spid="31"/>
                                        </p:tgtEl>
                                        <p:attrNameLst>
                                          <p:attrName>ppt_x</p:attrName>
                                        </p:attrNameLst>
                                      </p:cBhvr>
                                      <p:tavLst>
                                        <p:tav tm="0">
                                          <p:val>
                                            <p:strVal val="0-#ppt_w/2"/>
                                          </p:val>
                                        </p:tav>
                                        <p:tav tm="100000">
                                          <p:val>
                                            <p:strVal val="#ppt_x"/>
                                          </p:val>
                                        </p:tav>
                                      </p:tavLst>
                                    </p:anim>
                                    <p:anim calcmode="lin" valueType="num">
                                      <p:cBhvr additive="base">
                                        <p:cTn id="28" dur="750" fill="hold"/>
                                        <p:tgtEl>
                                          <p:spTgt spid="31"/>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750" fill="hold"/>
                                        <p:tgtEl>
                                          <p:spTgt spid="19"/>
                                        </p:tgtEl>
                                        <p:attrNameLst>
                                          <p:attrName>ppt_x</p:attrName>
                                        </p:attrNameLst>
                                      </p:cBhvr>
                                      <p:tavLst>
                                        <p:tav tm="0">
                                          <p:val>
                                            <p:strVal val="0-#ppt_w/2"/>
                                          </p:val>
                                        </p:tav>
                                        <p:tav tm="100000">
                                          <p:val>
                                            <p:strVal val="#ppt_x"/>
                                          </p:val>
                                        </p:tav>
                                      </p:tavLst>
                                    </p:anim>
                                    <p:anim calcmode="lin" valueType="num">
                                      <p:cBhvr additive="base">
                                        <p:cTn id="32" dur="75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8" decel="10000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750" fill="hold"/>
                                        <p:tgtEl>
                                          <p:spTgt spid="32"/>
                                        </p:tgtEl>
                                        <p:attrNameLst>
                                          <p:attrName>ppt_x</p:attrName>
                                        </p:attrNameLst>
                                      </p:cBhvr>
                                      <p:tavLst>
                                        <p:tav tm="0">
                                          <p:val>
                                            <p:strVal val="0-#ppt_w/2"/>
                                          </p:val>
                                        </p:tav>
                                        <p:tav tm="100000">
                                          <p:val>
                                            <p:strVal val="#ppt_x"/>
                                          </p:val>
                                        </p:tav>
                                      </p:tavLst>
                                    </p:anim>
                                    <p:anim calcmode="lin" valueType="num">
                                      <p:cBhvr additive="base">
                                        <p:cTn id="36" dur="75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750" fill="hold"/>
                                        <p:tgtEl>
                                          <p:spTgt spid="21"/>
                                        </p:tgtEl>
                                        <p:attrNameLst>
                                          <p:attrName>ppt_x</p:attrName>
                                        </p:attrNameLst>
                                      </p:cBhvr>
                                      <p:tavLst>
                                        <p:tav tm="0">
                                          <p:val>
                                            <p:strVal val="0-#ppt_w/2"/>
                                          </p:val>
                                        </p:tav>
                                        <p:tav tm="100000">
                                          <p:val>
                                            <p:strVal val="#ppt_x"/>
                                          </p:val>
                                        </p:tav>
                                      </p:tavLst>
                                    </p:anim>
                                    <p:anim calcmode="lin" valueType="num">
                                      <p:cBhvr additive="base">
                                        <p:cTn id="40" dur="750" fill="hold"/>
                                        <p:tgtEl>
                                          <p:spTgt spid="21"/>
                                        </p:tgtEl>
                                        <p:attrNameLst>
                                          <p:attrName>ppt_y</p:attrName>
                                        </p:attrNameLst>
                                      </p:cBhvr>
                                      <p:tavLst>
                                        <p:tav tm="0">
                                          <p:val>
                                            <p:strVal val="#ppt_y"/>
                                          </p:val>
                                        </p:tav>
                                        <p:tav tm="100000">
                                          <p:val>
                                            <p:strVal val="#ppt_y"/>
                                          </p:val>
                                        </p:tav>
                                      </p:tavLst>
                                    </p:anim>
                                  </p:childTnLst>
                                </p:cTn>
                              </p:par>
                            </p:childTnLst>
                          </p:cTn>
                        </p:par>
                        <p:par>
                          <p:cTn id="41" fill="hold">
                            <p:stCondLst>
                              <p:cond delay="1100"/>
                            </p:stCondLst>
                            <p:childTnLst>
                              <p:par>
                                <p:cTn id="42" presetID="22" presetClass="entr" presetSubtype="8"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left)">
                                      <p:cBhvr>
                                        <p:cTn id="4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9" grpId="0"/>
      <p:bldP spid="21" grpId="0"/>
      <p:bldP spid="4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グループ化 29"/>
          <p:cNvGrpSpPr/>
          <p:nvPr/>
        </p:nvGrpSpPr>
        <p:grpSpPr>
          <a:xfrm>
            <a:off x="981608" y="3097593"/>
            <a:ext cx="5057131" cy="815219"/>
            <a:chOff x="1472475" y="4878614"/>
            <a:chExt cx="7586026" cy="1222828"/>
          </a:xfrm>
        </p:grpSpPr>
        <p:sp>
          <p:nvSpPr>
            <p:cNvPr id="8" name="正方形/長方形 7"/>
            <p:cNvSpPr/>
            <p:nvPr/>
          </p:nvSpPr>
          <p:spPr>
            <a:xfrm>
              <a:off x="1472475" y="4878614"/>
              <a:ext cx="6873239" cy="12228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直角三角形 25"/>
            <p:cNvSpPr/>
            <p:nvPr/>
          </p:nvSpPr>
          <p:spPr>
            <a:xfrm>
              <a:off x="8345714" y="4878614"/>
              <a:ext cx="712787" cy="1222828"/>
            </a:xfrm>
            <a:prstGeom prst="rtTriangle">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1" name="グループ化 30"/>
          <p:cNvGrpSpPr/>
          <p:nvPr/>
        </p:nvGrpSpPr>
        <p:grpSpPr>
          <a:xfrm>
            <a:off x="981609" y="3861048"/>
            <a:ext cx="4512863" cy="1312919"/>
            <a:chOff x="1472476" y="6101442"/>
            <a:chExt cx="6769589" cy="1222828"/>
          </a:xfrm>
        </p:grpSpPr>
        <p:sp>
          <p:nvSpPr>
            <p:cNvPr id="9" name="正方形/長方形 8"/>
            <p:cNvSpPr/>
            <p:nvPr/>
          </p:nvSpPr>
          <p:spPr>
            <a:xfrm>
              <a:off x="1472476" y="6101442"/>
              <a:ext cx="6060438" cy="12228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p:cNvSpPr/>
            <p:nvPr/>
          </p:nvSpPr>
          <p:spPr>
            <a:xfrm>
              <a:off x="7529278" y="6101442"/>
              <a:ext cx="712787" cy="1222828"/>
            </a:xfrm>
            <a:prstGeom prst="rtTriangle">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29" name="グループ化 28"/>
          <p:cNvGrpSpPr/>
          <p:nvPr/>
        </p:nvGrpSpPr>
        <p:grpSpPr>
          <a:xfrm>
            <a:off x="981608" y="2282375"/>
            <a:ext cx="5584007" cy="815219"/>
            <a:chOff x="1472476" y="3655786"/>
            <a:chExt cx="8376374" cy="1222828"/>
          </a:xfrm>
        </p:grpSpPr>
        <p:sp>
          <p:nvSpPr>
            <p:cNvPr id="7" name="正方形/長方形 6"/>
            <p:cNvSpPr/>
            <p:nvPr/>
          </p:nvSpPr>
          <p:spPr>
            <a:xfrm>
              <a:off x="1472476" y="3655786"/>
              <a:ext cx="7663587" cy="1222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solidFill>
              </a:endParaRPr>
            </a:p>
          </p:txBody>
        </p:sp>
        <p:sp>
          <p:nvSpPr>
            <p:cNvPr id="25" name="直角三角形 24"/>
            <p:cNvSpPr/>
            <p:nvPr/>
          </p:nvSpPr>
          <p:spPr>
            <a:xfrm>
              <a:off x="9136063" y="3655786"/>
              <a:ext cx="712787" cy="1222828"/>
            </a:xfrm>
            <a:prstGeom prst="rtTriangle">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42</a:t>
            </a:fld>
            <a:endParaRPr lang="ja-JP" altLang="en-US"/>
          </a:p>
        </p:txBody>
      </p:sp>
      <p:sp>
        <p:nvSpPr>
          <p:cNvPr id="15" name="テキスト ボックス 14"/>
          <p:cNvSpPr txBox="1"/>
          <p:nvPr/>
        </p:nvSpPr>
        <p:spPr>
          <a:xfrm>
            <a:off x="2782118" y="2358191"/>
            <a:ext cx="3194452" cy="430881"/>
          </a:xfrm>
          <a:prstGeom prst="rect">
            <a:avLst/>
          </a:prstGeom>
          <a:noFill/>
        </p:spPr>
        <p:txBody>
          <a:bodyPr wrap="none" lIns="60954" tIns="30477" rIns="60954" bIns="30477" rtlCol="0">
            <a:spAutoFit/>
          </a:bodyPr>
          <a:lstStyle/>
          <a:p>
            <a:pPr algn="r"/>
            <a:r>
              <a:rPr kumimoji="1" lang="en-US" altLang="ja-JP" sz="2400" i="1" dirty="0">
                <a:solidFill>
                  <a:srgbClr val="080808"/>
                </a:solidFill>
              </a:rPr>
              <a:t>52,6%</a:t>
            </a:r>
            <a:r>
              <a:rPr kumimoji="1" lang="en-US" altLang="ja-JP" sz="2400" i="1" dirty="0">
                <a:solidFill>
                  <a:schemeClr val="bg1"/>
                </a:solidFill>
              </a:rPr>
              <a:t> </a:t>
            </a:r>
            <a:r>
              <a:rPr kumimoji="1" lang="en-US" altLang="ja-JP" sz="2400" dirty="0">
                <a:solidFill>
                  <a:schemeClr val="bg2">
                    <a:lumMod val="10000"/>
                  </a:schemeClr>
                </a:solidFill>
              </a:rPr>
              <a:t>de los </a:t>
            </a:r>
            <a:r>
              <a:rPr kumimoji="1" lang="en-US" altLang="ja-JP" sz="2400" dirty="0" smtClean="0">
                <a:solidFill>
                  <a:schemeClr val="bg2">
                    <a:lumMod val="10000"/>
                  </a:schemeClr>
                </a:solidFill>
              </a:rPr>
              <a:t>trabajadores</a:t>
            </a:r>
            <a:endParaRPr kumimoji="1" lang="en-US" altLang="ja-JP" sz="2400" dirty="0">
              <a:solidFill>
                <a:schemeClr val="bg2">
                  <a:lumMod val="10000"/>
                </a:schemeClr>
              </a:solidFill>
            </a:endParaRPr>
          </a:p>
        </p:txBody>
      </p:sp>
      <p:sp>
        <p:nvSpPr>
          <p:cNvPr id="16" name="テキスト ボックス 15"/>
          <p:cNvSpPr txBox="1"/>
          <p:nvPr/>
        </p:nvSpPr>
        <p:spPr>
          <a:xfrm>
            <a:off x="2514623" y="2728691"/>
            <a:ext cx="3580583" cy="307771"/>
          </a:xfrm>
          <a:prstGeom prst="rect">
            <a:avLst/>
          </a:prstGeom>
          <a:noFill/>
        </p:spPr>
        <p:txBody>
          <a:bodyPr wrap="none" lIns="60954" tIns="30477" rIns="60954" bIns="30477" rtlCol="0" anchor="ctr">
            <a:spAutoFit/>
          </a:bodyPr>
          <a:lstStyle/>
          <a:p>
            <a:pPr algn="r"/>
            <a:r>
              <a:rPr kumimoji="1" lang="es-EC" altLang="ja-JP" sz="1600" b="1" dirty="0" smtClean="0">
                <a:solidFill>
                  <a:srgbClr val="080808"/>
                </a:solidFill>
              </a:rPr>
              <a:t>UN ALTO GRADO DE MOTIVACIÓN </a:t>
            </a:r>
            <a:endParaRPr kumimoji="1" lang="en-US" altLang="ja-JP" sz="1600" b="1" dirty="0">
              <a:solidFill>
                <a:srgbClr val="080808"/>
              </a:solidFill>
            </a:endParaRPr>
          </a:p>
        </p:txBody>
      </p:sp>
      <p:sp>
        <p:nvSpPr>
          <p:cNvPr id="17" name="テキスト ボックス 16"/>
          <p:cNvSpPr txBox="1"/>
          <p:nvPr/>
        </p:nvSpPr>
        <p:spPr>
          <a:xfrm>
            <a:off x="2282771" y="3068960"/>
            <a:ext cx="3188040" cy="800213"/>
          </a:xfrm>
          <a:prstGeom prst="rect">
            <a:avLst/>
          </a:prstGeom>
          <a:noFill/>
        </p:spPr>
        <p:txBody>
          <a:bodyPr wrap="none" lIns="60954" tIns="30477" rIns="60954" bIns="30477" rtlCol="0">
            <a:spAutoFit/>
          </a:bodyPr>
          <a:lstStyle/>
          <a:p>
            <a:pPr algn="r"/>
            <a:r>
              <a:rPr kumimoji="1" lang="es-EC" altLang="ja-JP" sz="2400" i="1" dirty="0" smtClean="0">
                <a:solidFill>
                  <a:schemeClr val="bg1"/>
                </a:solidFill>
              </a:rPr>
              <a:t>Existencia </a:t>
            </a:r>
            <a:endParaRPr kumimoji="1" lang="es-EC" altLang="ja-JP" sz="2400" i="1" dirty="0">
              <a:solidFill>
                <a:schemeClr val="bg1"/>
              </a:solidFill>
            </a:endParaRPr>
          </a:p>
          <a:p>
            <a:pPr algn="r"/>
            <a:r>
              <a:rPr kumimoji="1" lang="es-EC" altLang="ja-JP" sz="2400" i="1" dirty="0" smtClean="0">
                <a:solidFill>
                  <a:schemeClr val="bg1"/>
                </a:solidFill>
              </a:rPr>
              <a:t>Medios</a:t>
            </a:r>
            <a:r>
              <a:rPr kumimoji="1" lang="es-EC" altLang="ja-JP" sz="2400" i="1" dirty="0">
                <a:solidFill>
                  <a:schemeClr val="bg1"/>
                </a:solidFill>
              </a:rPr>
              <a:t> </a:t>
            </a:r>
            <a:r>
              <a:rPr kumimoji="1" lang="es-EC" altLang="ja-JP" sz="2400" i="1" dirty="0" smtClean="0">
                <a:solidFill>
                  <a:schemeClr val="bg1"/>
                </a:solidFill>
              </a:rPr>
              <a:t>de </a:t>
            </a:r>
            <a:r>
              <a:rPr kumimoji="1" lang="es-EC" altLang="ja-JP" sz="2400" i="1" dirty="0">
                <a:solidFill>
                  <a:schemeClr val="bg1"/>
                </a:solidFill>
              </a:rPr>
              <a:t>motivación </a:t>
            </a:r>
            <a:endParaRPr kumimoji="1" lang="en-US" altLang="ja-JP" sz="2400" i="1" dirty="0">
              <a:solidFill>
                <a:schemeClr val="bg1"/>
              </a:solidFill>
            </a:endParaRPr>
          </a:p>
        </p:txBody>
      </p:sp>
      <p:sp>
        <p:nvSpPr>
          <p:cNvPr id="19" name="テキスト ボックス 18"/>
          <p:cNvSpPr txBox="1"/>
          <p:nvPr/>
        </p:nvSpPr>
        <p:spPr>
          <a:xfrm>
            <a:off x="981299" y="3933056"/>
            <a:ext cx="4129002" cy="1292656"/>
          </a:xfrm>
          <a:prstGeom prst="rect">
            <a:avLst/>
          </a:prstGeom>
          <a:noFill/>
        </p:spPr>
        <p:txBody>
          <a:bodyPr wrap="none" lIns="60954" tIns="30477" rIns="60954" bIns="30477" rtlCol="0">
            <a:spAutoFit/>
          </a:bodyPr>
          <a:lstStyle/>
          <a:p>
            <a:pPr algn="r"/>
            <a:r>
              <a:rPr kumimoji="1" lang="es-EC" altLang="ja-JP" sz="2000" i="1" dirty="0" smtClean="0">
                <a:solidFill>
                  <a:schemeClr val="bg1"/>
                </a:solidFill>
              </a:rPr>
              <a:t>Capacitación</a:t>
            </a:r>
          </a:p>
          <a:p>
            <a:pPr algn="r"/>
            <a:r>
              <a:rPr kumimoji="1" lang="es-EC" altLang="ja-JP" sz="2000" i="1" dirty="0" smtClean="0">
                <a:solidFill>
                  <a:schemeClr val="bg1"/>
                </a:solidFill>
              </a:rPr>
              <a:t>Desarrollo </a:t>
            </a:r>
            <a:r>
              <a:rPr kumimoji="1" lang="es-EC" altLang="ja-JP" sz="2000" i="1" dirty="0">
                <a:solidFill>
                  <a:schemeClr val="bg1"/>
                </a:solidFill>
              </a:rPr>
              <a:t>de sus habilidades </a:t>
            </a:r>
            <a:r>
              <a:rPr kumimoji="1" lang="es-EC" altLang="ja-JP" sz="2000" i="1" dirty="0" smtClean="0">
                <a:solidFill>
                  <a:schemeClr val="bg1"/>
                </a:solidFill>
              </a:rPr>
              <a:t>y</a:t>
            </a:r>
          </a:p>
          <a:p>
            <a:pPr algn="r"/>
            <a:r>
              <a:rPr kumimoji="1" lang="es-EC" altLang="ja-JP" sz="2000" i="1" dirty="0" smtClean="0">
                <a:solidFill>
                  <a:schemeClr val="bg1"/>
                </a:solidFill>
              </a:rPr>
              <a:t>sobresaliente  desenvolvimiento en</a:t>
            </a:r>
          </a:p>
          <a:p>
            <a:pPr algn="r"/>
            <a:r>
              <a:rPr kumimoji="1" lang="es-EC" altLang="ja-JP" sz="2000" i="1" dirty="0" smtClean="0">
                <a:solidFill>
                  <a:schemeClr val="bg1"/>
                </a:solidFill>
              </a:rPr>
              <a:t>sus tareas</a:t>
            </a:r>
            <a:endParaRPr kumimoji="1" lang="en-US" altLang="ja-JP" sz="2000" i="1" dirty="0">
              <a:solidFill>
                <a:schemeClr val="bg1"/>
              </a:solidFill>
            </a:endParaRPr>
          </a:p>
        </p:txBody>
      </p:sp>
      <p:sp>
        <p:nvSpPr>
          <p:cNvPr id="45" name="44 Rectángulo"/>
          <p:cNvSpPr/>
          <p:nvPr/>
        </p:nvSpPr>
        <p:spPr>
          <a:xfrm>
            <a:off x="854360" y="1225194"/>
            <a:ext cx="1583126" cy="369332"/>
          </a:xfrm>
          <a:prstGeom prst="rect">
            <a:avLst/>
          </a:prstGeom>
        </p:spPr>
        <p:txBody>
          <a:bodyPr wrap="none">
            <a:spAutoFit/>
          </a:bodyPr>
          <a:lstStyle/>
          <a:p>
            <a:r>
              <a:rPr lang="es-ES" b="1" dirty="0" smtClean="0">
                <a:solidFill>
                  <a:srgbClr val="080808"/>
                </a:solidFill>
                <a:latin typeface="Garamond" panose="02020404030301010803" pitchFamily="18" charset="0"/>
              </a:rPr>
              <a:t>Pregunta 6 y 7</a:t>
            </a:r>
            <a:endParaRPr lang="es-EC" dirty="0">
              <a:solidFill>
                <a:srgbClr val="080808"/>
              </a:solidFill>
              <a:latin typeface="Garamond" panose="02020404030301010803" pitchFamily="18" charset="0"/>
            </a:endParaRPr>
          </a:p>
        </p:txBody>
      </p:sp>
      <p:sp>
        <p:nvSpPr>
          <p:cNvPr id="48" name="Google Shape;441;p39"/>
          <p:cNvSpPr/>
          <p:nvPr/>
        </p:nvSpPr>
        <p:spPr>
          <a:xfrm>
            <a:off x="1158571" y="2412402"/>
            <a:ext cx="491171" cy="452895"/>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0284" y="4327659"/>
            <a:ext cx="6386642" cy="161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32 Imagen"/>
          <p:cNvPicPr/>
          <p:nvPr/>
        </p:nvPicPr>
        <p:blipFill>
          <a:blip r:embed="rId4">
            <a:extLst>
              <a:ext uri="{28A0092B-C50C-407E-A947-70E740481C1C}">
                <a14:useLocalDpi xmlns:a14="http://schemas.microsoft.com/office/drawing/2010/main" val="0"/>
              </a:ext>
            </a:extLst>
          </a:blip>
          <a:srcRect/>
          <a:stretch>
            <a:fillRect/>
          </a:stretch>
        </p:blipFill>
        <p:spPr bwMode="auto">
          <a:xfrm>
            <a:off x="6828813" y="691036"/>
            <a:ext cx="5228113" cy="3442732"/>
          </a:xfrm>
          <a:prstGeom prst="rect">
            <a:avLst/>
          </a:prstGeom>
          <a:noFill/>
          <a:ln>
            <a:solidFill>
              <a:schemeClr val="tx1"/>
            </a:solidFill>
          </a:ln>
        </p:spPr>
      </p:pic>
      <p:grpSp>
        <p:nvGrpSpPr>
          <p:cNvPr id="34" name="Google Shape;412;p39"/>
          <p:cNvGrpSpPr/>
          <p:nvPr/>
        </p:nvGrpSpPr>
        <p:grpSpPr>
          <a:xfrm>
            <a:off x="1778793" y="3345256"/>
            <a:ext cx="233071" cy="319892"/>
            <a:chOff x="3984000" y="1594200"/>
            <a:chExt cx="357800" cy="506800"/>
          </a:xfrm>
        </p:grpSpPr>
        <p:sp>
          <p:nvSpPr>
            <p:cNvPr id="35" name="Google Shape;413;p39"/>
            <p:cNvSpPr/>
            <p:nvPr/>
          </p:nvSpPr>
          <p:spPr>
            <a:xfrm>
              <a:off x="3984000" y="1597875"/>
              <a:ext cx="44575" cy="503125"/>
            </a:xfrm>
            <a:custGeom>
              <a:avLst/>
              <a:gdLst/>
              <a:ahLst/>
              <a:cxnLst/>
              <a:rect l="l" t="t" r="r" b="b"/>
              <a:pathLst>
                <a:path w="1783" h="20125" extrusionOk="0">
                  <a:moveTo>
                    <a:pt x="391" y="0"/>
                  </a:moveTo>
                  <a:lnTo>
                    <a:pt x="293" y="25"/>
                  </a:lnTo>
                  <a:lnTo>
                    <a:pt x="220" y="73"/>
                  </a:lnTo>
                  <a:lnTo>
                    <a:pt x="147" y="147"/>
                  </a:lnTo>
                  <a:lnTo>
                    <a:pt x="98" y="220"/>
                  </a:lnTo>
                  <a:lnTo>
                    <a:pt x="49" y="293"/>
                  </a:lnTo>
                  <a:lnTo>
                    <a:pt x="24" y="391"/>
                  </a:lnTo>
                  <a:lnTo>
                    <a:pt x="0" y="489"/>
                  </a:lnTo>
                  <a:lnTo>
                    <a:pt x="0" y="20125"/>
                  </a:lnTo>
                  <a:lnTo>
                    <a:pt x="1783" y="20125"/>
                  </a:lnTo>
                  <a:lnTo>
                    <a:pt x="1783" y="489"/>
                  </a:lnTo>
                  <a:lnTo>
                    <a:pt x="1783" y="391"/>
                  </a:lnTo>
                  <a:lnTo>
                    <a:pt x="1734" y="293"/>
                  </a:lnTo>
                  <a:lnTo>
                    <a:pt x="1710" y="220"/>
                  </a:lnTo>
                  <a:lnTo>
                    <a:pt x="1636" y="147"/>
                  </a:lnTo>
                  <a:lnTo>
                    <a:pt x="1563" y="73"/>
                  </a:lnTo>
                  <a:lnTo>
                    <a:pt x="1490" y="25"/>
                  </a:lnTo>
                  <a:lnTo>
                    <a:pt x="13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14;p39"/>
            <p:cNvSpPr/>
            <p:nvPr/>
          </p:nvSpPr>
          <p:spPr>
            <a:xfrm>
              <a:off x="4041375" y="1594200"/>
              <a:ext cx="300425" cy="229600"/>
            </a:xfrm>
            <a:custGeom>
              <a:avLst/>
              <a:gdLst/>
              <a:ahLst/>
              <a:cxnLst/>
              <a:rect l="l" t="t" r="r" b="b"/>
              <a:pathLst>
                <a:path w="12017" h="9184" extrusionOk="0">
                  <a:moveTo>
                    <a:pt x="2541" y="1"/>
                  </a:moveTo>
                  <a:lnTo>
                    <a:pt x="2174" y="25"/>
                  </a:lnTo>
                  <a:lnTo>
                    <a:pt x="1808" y="74"/>
                  </a:lnTo>
                  <a:lnTo>
                    <a:pt x="1442" y="123"/>
                  </a:lnTo>
                  <a:lnTo>
                    <a:pt x="1100" y="245"/>
                  </a:lnTo>
                  <a:lnTo>
                    <a:pt x="734" y="367"/>
                  </a:lnTo>
                  <a:lnTo>
                    <a:pt x="367" y="538"/>
                  </a:lnTo>
                  <a:lnTo>
                    <a:pt x="1" y="758"/>
                  </a:lnTo>
                  <a:lnTo>
                    <a:pt x="1" y="8427"/>
                  </a:lnTo>
                  <a:lnTo>
                    <a:pt x="367" y="8207"/>
                  </a:lnTo>
                  <a:lnTo>
                    <a:pt x="734" y="8036"/>
                  </a:lnTo>
                  <a:lnTo>
                    <a:pt x="1100" y="7889"/>
                  </a:lnTo>
                  <a:lnTo>
                    <a:pt x="1442" y="7792"/>
                  </a:lnTo>
                  <a:lnTo>
                    <a:pt x="1808" y="7718"/>
                  </a:lnTo>
                  <a:lnTo>
                    <a:pt x="2174" y="7694"/>
                  </a:lnTo>
                  <a:lnTo>
                    <a:pt x="2541" y="7670"/>
                  </a:lnTo>
                  <a:lnTo>
                    <a:pt x="2883" y="7694"/>
                  </a:lnTo>
                  <a:lnTo>
                    <a:pt x="3249" y="7718"/>
                  </a:lnTo>
                  <a:lnTo>
                    <a:pt x="3615" y="7767"/>
                  </a:lnTo>
                  <a:lnTo>
                    <a:pt x="3982" y="7840"/>
                  </a:lnTo>
                  <a:lnTo>
                    <a:pt x="4324" y="7914"/>
                  </a:lnTo>
                  <a:lnTo>
                    <a:pt x="5056" y="8134"/>
                  </a:lnTo>
                  <a:lnTo>
                    <a:pt x="5765" y="8353"/>
                  </a:lnTo>
                  <a:lnTo>
                    <a:pt x="6497" y="8573"/>
                  </a:lnTo>
                  <a:lnTo>
                    <a:pt x="7206" y="8793"/>
                  </a:lnTo>
                  <a:lnTo>
                    <a:pt x="7938" y="8988"/>
                  </a:lnTo>
                  <a:lnTo>
                    <a:pt x="8305" y="9062"/>
                  </a:lnTo>
                  <a:lnTo>
                    <a:pt x="8647" y="9110"/>
                  </a:lnTo>
                  <a:lnTo>
                    <a:pt x="9013" y="9159"/>
                  </a:lnTo>
                  <a:lnTo>
                    <a:pt x="9379" y="9184"/>
                  </a:lnTo>
                  <a:lnTo>
                    <a:pt x="9746" y="9159"/>
                  </a:lnTo>
                  <a:lnTo>
                    <a:pt x="10088" y="9135"/>
                  </a:lnTo>
                  <a:lnTo>
                    <a:pt x="10454" y="9086"/>
                  </a:lnTo>
                  <a:lnTo>
                    <a:pt x="10820" y="8988"/>
                  </a:lnTo>
                  <a:lnTo>
                    <a:pt x="11187" y="8866"/>
                  </a:lnTo>
                  <a:lnTo>
                    <a:pt x="11529" y="8695"/>
                  </a:lnTo>
                  <a:lnTo>
                    <a:pt x="11699" y="8598"/>
                  </a:lnTo>
                  <a:lnTo>
                    <a:pt x="11822" y="8500"/>
                  </a:lnTo>
                  <a:lnTo>
                    <a:pt x="11895" y="8378"/>
                  </a:lnTo>
                  <a:lnTo>
                    <a:pt x="11968" y="8256"/>
                  </a:lnTo>
                  <a:lnTo>
                    <a:pt x="12017" y="8134"/>
                  </a:lnTo>
                  <a:lnTo>
                    <a:pt x="12017" y="8011"/>
                  </a:lnTo>
                  <a:lnTo>
                    <a:pt x="11968" y="7914"/>
                  </a:lnTo>
                  <a:lnTo>
                    <a:pt x="11919" y="7816"/>
                  </a:lnTo>
                  <a:lnTo>
                    <a:pt x="11529" y="7425"/>
                  </a:lnTo>
                  <a:lnTo>
                    <a:pt x="11138" y="6961"/>
                  </a:lnTo>
                  <a:lnTo>
                    <a:pt x="10771" y="6473"/>
                  </a:lnTo>
                  <a:lnTo>
                    <a:pt x="10381" y="5960"/>
                  </a:lnTo>
                  <a:lnTo>
                    <a:pt x="10307" y="5813"/>
                  </a:lnTo>
                  <a:lnTo>
                    <a:pt x="10259" y="5667"/>
                  </a:lnTo>
                  <a:lnTo>
                    <a:pt x="10234" y="5496"/>
                  </a:lnTo>
                  <a:lnTo>
                    <a:pt x="10210" y="5300"/>
                  </a:lnTo>
                  <a:lnTo>
                    <a:pt x="10234" y="5130"/>
                  </a:lnTo>
                  <a:lnTo>
                    <a:pt x="10259" y="4959"/>
                  </a:lnTo>
                  <a:lnTo>
                    <a:pt x="10307" y="4788"/>
                  </a:lnTo>
                  <a:lnTo>
                    <a:pt x="10381" y="4617"/>
                  </a:lnTo>
                  <a:lnTo>
                    <a:pt x="10771" y="3884"/>
                  </a:lnTo>
                  <a:lnTo>
                    <a:pt x="11138" y="3127"/>
                  </a:lnTo>
                  <a:lnTo>
                    <a:pt x="11529" y="2345"/>
                  </a:lnTo>
                  <a:lnTo>
                    <a:pt x="11919" y="1490"/>
                  </a:lnTo>
                  <a:lnTo>
                    <a:pt x="11993" y="1320"/>
                  </a:lnTo>
                  <a:lnTo>
                    <a:pt x="12017" y="1173"/>
                  </a:lnTo>
                  <a:lnTo>
                    <a:pt x="12017" y="1051"/>
                  </a:lnTo>
                  <a:lnTo>
                    <a:pt x="11968" y="978"/>
                  </a:lnTo>
                  <a:lnTo>
                    <a:pt x="11895" y="953"/>
                  </a:lnTo>
                  <a:lnTo>
                    <a:pt x="11822" y="929"/>
                  </a:lnTo>
                  <a:lnTo>
                    <a:pt x="11699" y="978"/>
                  </a:lnTo>
                  <a:lnTo>
                    <a:pt x="11529" y="1026"/>
                  </a:lnTo>
                  <a:lnTo>
                    <a:pt x="11187" y="1197"/>
                  </a:lnTo>
                  <a:lnTo>
                    <a:pt x="10820" y="1320"/>
                  </a:lnTo>
                  <a:lnTo>
                    <a:pt x="10454" y="1417"/>
                  </a:lnTo>
                  <a:lnTo>
                    <a:pt x="10088" y="1466"/>
                  </a:lnTo>
                  <a:lnTo>
                    <a:pt x="9746" y="1515"/>
                  </a:lnTo>
                  <a:lnTo>
                    <a:pt x="9379" y="1515"/>
                  </a:lnTo>
                  <a:lnTo>
                    <a:pt x="9013" y="1490"/>
                  </a:lnTo>
                  <a:lnTo>
                    <a:pt x="8647" y="1466"/>
                  </a:lnTo>
                  <a:lnTo>
                    <a:pt x="8305" y="1393"/>
                  </a:lnTo>
                  <a:lnTo>
                    <a:pt x="7938" y="1320"/>
                  </a:lnTo>
                  <a:lnTo>
                    <a:pt x="7206" y="1149"/>
                  </a:lnTo>
                  <a:lnTo>
                    <a:pt x="6497" y="929"/>
                  </a:lnTo>
                  <a:lnTo>
                    <a:pt x="5765" y="685"/>
                  </a:lnTo>
                  <a:lnTo>
                    <a:pt x="5056" y="465"/>
                  </a:lnTo>
                  <a:lnTo>
                    <a:pt x="4324" y="269"/>
                  </a:lnTo>
                  <a:lnTo>
                    <a:pt x="3982" y="172"/>
                  </a:lnTo>
                  <a:lnTo>
                    <a:pt x="3615" y="98"/>
                  </a:lnTo>
                  <a:lnTo>
                    <a:pt x="3249" y="50"/>
                  </a:lnTo>
                  <a:lnTo>
                    <a:pt x="2883" y="25"/>
                  </a:lnTo>
                  <a:lnTo>
                    <a:pt x="25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43 Rectángulo"/>
          <p:cNvSpPr/>
          <p:nvPr/>
        </p:nvSpPr>
        <p:spPr>
          <a:xfrm>
            <a:off x="217306" y="548680"/>
            <a:ext cx="5301836" cy="461665"/>
          </a:xfrm>
          <a:prstGeom prst="rect">
            <a:avLst/>
          </a:prstGeom>
        </p:spPr>
        <p:txBody>
          <a:bodyPr wrap="none">
            <a:spAutoFit/>
          </a:bodyPr>
          <a:lstStyle/>
          <a:p>
            <a:pPr lvl="2"/>
            <a:r>
              <a:rPr lang="es-ES" sz="2400" b="1" dirty="0">
                <a:solidFill>
                  <a:srgbClr val="0070C0"/>
                </a:solidFill>
                <a:latin typeface="Garamond" panose="02020404030301010803" pitchFamily="18" charset="0"/>
              </a:rPr>
              <a:t>Tablas Cruzadas </a:t>
            </a:r>
            <a:r>
              <a:rPr lang="es-ES" sz="2400" b="1" dirty="0" smtClean="0">
                <a:solidFill>
                  <a:srgbClr val="0070C0"/>
                </a:solidFill>
                <a:latin typeface="Garamond" panose="02020404030301010803" pitchFamily="18" charset="0"/>
              </a:rPr>
              <a:t>- Trabajadores </a:t>
            </a:r>
            <a:endParaRPr lang="es-EC" sz="2400" b="1" dirty="0">
              <a:solidFill>
                <a:srgbClr val="0070C0"/>
              </a:solidFill>
              <a:latin typeface="Garamond" panose="02020404030301010803" pitchFamily="18" charset="0"/>
            </a:endParaRPr>
          </a:p>
        </p:txBody>
      </p:sp>
      <p:sp>
        <p:nvSpPr>
          <p:cNvPr id="32" name="正方形/長方形 40"/>
          <p:cNvSpPr/>
          <p:nvPr/>
        </p:nvSpPr>
        <p:spPr>
          <a:xfrm rot="2697406">
            <a:off x="329232" y="3724364"/>
            <a:ext cx="7082081" cy="4320183"/>
          </a:xfrm>
          <a:custGeom>
            <a:avLst/>
            <a:gdLst/>
            <a:ahLst/>
            <a:cxnLst/>
            <a:rect l="l" t="t" r="r" b="b"/>
            <a:pathLst>
              <a:path w="10623583" h="6480275">
                <a:moveTo>
                  <a:pt x="0" y="0"/>
                </a:moveTo>
                <a:lnTo>
                  <a:pt x="10623583" y="0"/>
                </a:lnTo>
                <a:lnTo>
                  <a:pt x="4133522" y="6480275"/>
                </a:lnTo>
                <a:lnTo>
                  <a:pt x="2273205" y="6480275"/>
                </a:lnTo>
                <a:lnTo>
                  <a:pt x="4375020" y="4381627"/>
                </a:lnTo>
                <a:close/>
              </a:path>
            </a:pathLst>
          </a:custGeom>
          <a:gradFill>
            <a:gsLst>
              <a:gs pos="0">
                <a:schemeClr val="tx2">
                  <a:alpha val="20000"/>
                </a:schemeClr>
              </a:gs>
              <a:gs pos="47000">
                <a:schemeClr val="tx2">
                  <a:alpha val="5000"/>
                </a:schemeClr>
              </a:gs>
              <a:gs pos="100000">
                <a:schemeClr val="accent1">
                  <a:tint val="23500"/>
                  <a:satMod val="160000"/>
                  <a:alpha val="0"/>
                </a:schemeClr>
              </a:gs>
            </a:gsLst>
            <a:lin ang="0" scaled="0"/>
          </a:gra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4" tIns="30477" rIns="60954" bIns="30477"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Tree>
    <p:extLst>
      <p:ext uri="{BB962C8B-B14F-4D97-AF65-F5344CB8AC3E}">
        <p14:creationId xmlns:p14="http://schemas.microsoft.com/office/powerpoint/2010/main" val="347537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25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fill="hold"/>
                                        <p:tgtEl>
                                          <p:spTgt spid="29"/>
                                        </p:tgtEl>
                                        <p:attrNameLst>
                                          <p:attrName>ppt_x</p:attrName>
                                        </p:attrNameLst>
                                      </p:cBhvr>
                                      <p:tavLst>
                                        <p:tav tm="0">
                                          <p:val>
                                            <p:strVal val="0-#ppt_w/2"/>
                                          </p:val>
                                        </p:tav>
                                        <p:tav tm="100000">
                                          <p:val>
                                            <p:strVal val="#ppt_x"/>
                                          </p:val>
                                        </p:tav>
                                      </p:tavLst>
                                    </p:anim>
                                    <p:anim calcmode="lin" valueType="num">
                                      <p:cBhvr additive="base">
                                        <p:cTn id="8" dur="75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0-#ppt_w/2"/>
                                          </p:val>
                                        </p:tav>
                                        <p:tav tm="100000">
                                          <p:val>
                                            <p:strVal val="#ppt_x"/>
                                          </p:val>
                                        </p:tav>
                                      </p:tavLst>
                                    </p:anim>
                                    <p:anim calcmode="lin" valueType="num">
                                      <p:cBhvr additive="base">
                                        <p:cTn id="12" dur="75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35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0-#ppt_w/2"/>
                                          </p:val>
                                        </p:tav>
                                        <p:tav tm="100000">
                                          <p:val>
                                            <p:strVal val="#ppt_x"/>
                                          </p:val>
                                        </p:tav>
                                      </p:tavLst>
                                    </p:anim>
                                    <p:anim calcmode="lin" valueType="num">
                                      <p:cBhvr additive="base">
                                        <p:cTn id="16" dur="75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750" fill="hold"/>
                                        <p:tgtEl>
                                          <p:spTgt spid="30"/>
                                        </p:tgtEl>
                                        <p:attrNameLst>
                                          <p:attrName>ppt_x</p:attrName>
                                        </p:attrNameLst>
                                      </p:cBhvr>
                                      <p:tavLst>
                                        <p:tav tm="0">
                                          <p:val>
                                            <p:strVal val="0-#ppt_w/2"/>
                                          </p:val>
                                        </p:tav>
                                        <p:tav tm="100000">
                                          <p:val>
                                            <p:strVal val="#ppt_x"/>
                                          </p:val>
                                        </p:tav>
                                      </p:tavLst>
                                    </p:anim>
                                    <p:anim calcmode="lin" valueType="num">
                                      <p:cBhvr additive="base">
                                        <p:cTn id="20" dur="750" fill="hold"/>
                                        <p:tgtEl>
                                          <p:spTgt spid="3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750" fill="hold"/>
                                        <p:tgtEl>
                                          <p:spTgt spid="17"/>
                                        </p:tgtEl>
                                        <p:attrNameLst>
                                          <p:attrName>ppt_x</p:attrName>
                                        </p:attrNameLst>
                                      </p:cBhvr>
                                      <p:tavLst>
                                        <p:tav tm="0">
                                          <p:val>
                                            <p:strVal val="0-#ppt_w/2"/>
                                          </p:val>
                                        </p:tav>
                                        <p:tav tm="100000">
                                          <p:val>
                                            <p:strVal val="#ppt_x"/>
                                          </p:val>
                                        </p:tav>
                                      </p:tavLst>
                                    </p:anim>
                                    <p:anim calcmode="lin" valueType="num">
                                      <p:cBhvr additive="base">
                                        <p:cTn id="24" dur="75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750" fill="hold"/>
                                        <p:tgtEl>
                                          <p:spTgt spid="31"/>
                                        </p:tgtEl>
                                        <p:attrNameLst>
                                          <p:attrName>ppt_x</p:attrName>
                                        </p:attrNameLst>
                                      </p:cBhvr>
                                      <p:tavLst>
                                        <p:tav tm="0">
                                          <p:val>
                                            <p:strVal val="0-#ppt_w/2"/>
                                          </p:val>
                                        </p:tav>
                                        <p:tav tm="100000">
                                          <p:val>
                                            <p:strVal val="#ppt_x"/>
                                          </p:val>
                                        </p:tav>
                                      </p:tavLst>
                                    </p:anim>
                                    <p:anim calcmode="lin" valueType="num">
                                      <p:cBhvr additive="base">
                                        <p:cTn id="28" dur="750" fill="hold"/>
                                        <p:tgtEl>
                                          <p:spTgt spid="31"/>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750" fill="hold"/>
                                        <p:tgtEl>
                                          <p:spTgt spid="19"/>
                                        </p:tgtEl>
                                        <p:attrNameLst>
                                          <p:attrName>ppt_x</p:attrName>
                                        </p:attrNameLst>
                                      </p:cBhvr>
                                      <p:tavLst>
                                        <p:tav tm="0">
                                          <p:val>
                                            <p:strVal val="0-#ppt_w/2"/>
                                          </p:val>
                                        </p:tav>
                                        <p:tav tm="100000">
                                          <p:val>
                                            <p:strVal val="#ppt_x"/>
                                          </p:val>
                                        </p:tav>
                                      </p:tavLst>
                                    </p:anim>
                                    <p:anim calcmode="lin" valueType="num">
                                      <p:cBhvr additive="base">
                                        <p:cTn id="32" dur="75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1100"/>
                            </p:stCondLst>
                            <p:childTnLst>
                              <p:par>
                                <p:cTn id="34" presetID="22" presetClass="entr" presetSubtype="8"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9" grpId="0"/>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rot="2697406">
            <a:off x="329232" y="3724364"/>
            <a:ext cx="7082081" cy="4320183"/>
          </a:xfrm>
          <a:custGeom>
            <a:avLst/>
            <a:gdLst/>
            <a:ahLst/>
            <a:cxnLst/>
            <a:rect l="l" t="t" r="r" b="b"/>
            <a:pathLst>
              <a:path w="10623583" h="6480275">
                <a:moveTo>
                  <a:pt x="0" y="0"/>
                </a:moveTo>
                <a:lnTo>
                  <a:pt x="10623583" y="0"/>
                </a:lnTo>
                <a:lnTo>
                  <a:pt x="4133522" y="6480275"/>
                </a:lnTo>
                <a:lnTo>
                  <a:pt x="2273205" y="6480275"/>
                </a:lnTo>
                <a:lnTo>
                  <a:pt x="4375020" y="4381627"/>
                </a:lnTo>
                <a:close/>
              </a:path>
            </a:pathLst>
          </a:custGeom>
          <a:gradFill>
            <a:gsLst>
              <a:gs pos="0">
                <a:schemeClr val="tx2">
                  <a:alpha val="20000"/>
                </a:schemeClr>
              </a:gs>
              <a:gs pos="47000">
                <a:schemeClr val="tx2">
                  <a:alpha val="5000"/>
                </a:schemeClr>
              </a:gs>
              <a:gs pos="100000">
                <a:schemeClr val="accent1">
                  <a:tint val="23500"/>
                  <a:satMod val="160000"/>
                  <a:alpha val="0"/>
                </a:schemeClr>
              </a:gs>
            </a:gsLst>
            <a:lin ang="0" scaled="0"/>
          </a:gra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4" tIns="30477" rIns="60954" bIns="30477"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nvGrpSpPr>
          <p:cNvPr id="30" name="グループ化 29"/>
          <p:cNvGrpSpPr/>
          <p:nvPr/>
        </p:nvGrpSpPr>
        <p:grpSpPr>
          <a:xfrm>
            <a:off x="981608" y="3097593"/>
            <a:ext cx="5057131" cy="815219"/>
            <a:chOff x="1472475" y="4878614"/>
            <a:chExt cx="7586026" cy="1222828"/>
          </a:xfrm>
          <a:solidFill>
            <a:srgbClr val="F39C12"/>
          </a:solidFill>
        </p:grpSpPr>
        <p:sp>
          <p:nvSpPr>
            <p:cNvPr id="8" name="正方形/長方形 7"/>
            <p:cNvSpPr/>
            <p:nvPr/>
          </p:nvSpPr>
          <p:spPr>
            <a:xfrm>
              <a:off x="1472475" y="4878614"/>
              <a:ext cx="6873239" cy="12228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10000"/>
                  </a:schemeClr>
                </a:solidFill>
              </a:endParaRPr>
            </a:p>
          </p:txBody>
        </p:sp>
        <p:sp>
          <p:nvSpPr>
            <p:cNvPr id="26" name="直角三角形 25"/>
            <p:cNvSpPr/>
            <p:nvPr/>
          </p:nvSpPr>
          <p:spPr>
            <a:xfrm>
              <a:off x="8345714" y="4878614"/>
              <a:ext cx="712787" cy="122282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bg2">
                    <a:lumMod val="10000"/>
                  </a:schemeClr>
                </a:solidFill>
              </a:endParaRPr>
            </a:p>
          </p:txBody>
        </p:sp>
      </p:grpSp>
      <p:grpSp>
        <p:nvGrpSpPr>
          <p:cNvPr id="31" name="グループ化 30"/>
          <p:cNvGrpSpPr/>
          <p:nvPr/>
        </p:nvGrpSpPr>
        <p:grpSpPr>
          <a:xfrm>
            <a:off x="981609" y="3912812"/>
            <a:ext cx="4512863" cy="815219"/>
            <a:chOff x="1472476" y="6101442"/>
            <a:chExt cx="6769589" cy="1222828"/>
          </a:xfrm>
          <a:solidFill>
            <a:srgbClr val="2980B9"/>
          </a:solidFill>
        </p:grpSpPr>
        <p:sp>
          <p:nvSpPr>
            <p:cNvPr id="9" name="正方形/長方形 8"/>
            <p:cNvSpPr/>
            <p:nvPr/>
          </p:nvSpPr>
          <p:spPr>
            <a:xfrm>
              <a:off x="1472476" y="6101442"/>
              <a:ext cx="6060438" cy="12228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lumMod val="10000"/>
                  </a:schemeClr>
                </a:solidFill>
              </a:endParaRPr>
            </a:p>
          </p:txBody>
        </p:sp>
        <p:sp>
          <p:nvSpPr>
            <p:cNvPr id="27" name="直角三角形 26"/>
            <p:cNvSpPr/>
            <p:nvPr/>
          </p:nvSpPr>
          <p:spPr>
            <a:xfrm>
              <a:off x="7529278" y="6101442"/>
              <a:ext cx="712787" cy="122282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bg2">
                    <a:lumMod val="10000"/>
                  </a:schemeClr>
                </a:solidFill>
              </a:endParaRPr>
            </a:p>
          </p:txBody>
        </p:sp>
      </p:grpSp>
      <p:grpSp>
        <p:nvGrpSpPr>
          <p:cNvPr id="29" name="グループ化 28"/>
          <p:cNvGrpSpPr/>
          <p:nvPr/>
        </p:nvGrpSpPr>
        <p:grpSpPr>
          <a:xfrm>
            <a:off x="981608" y="2282375"/>
            <a:ext cx="5584007" cy="815219"/>
            <a:chOff x="1472476" y="3655786"/>
            <a:chExt cx="8376374" cy="1222828"/>
          </a:xfrm>
          <a:solidFill>
            <a:srgbClr val="EEE412"/>
          </a:solidFill>
        </p:grpSpPr>
        <p:sp>
          <p:nvSpPr>
            <p:cNvPr id="7" name="正方形/長方形 6"/>
            <p:cNvSpPr/>
            <p:nvPr/>
          </p:nvSpPr>
          <p:spPr>
            <a:xfrm>
              <a:off x="1472476" y="3655786"/>
              <a:ext cx="7663587" cy="12228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solidFill>
              </a:endParaRPr>
            </a:p>
          </p:txBody>
        </p:sp>
        <p:sp>
          <p:nvSpPr>
            <p:cNvPr id="25" name="直角三角形 24"/>
            <p:cNvSpPr/>
            <p:nvPr/>
          </p:nvSpPr>
          <p:spPr>
            <a:xfrm>
              <a:off x="9136063" y="3655786"/>
              <a:ext cx="712787" cy="122282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43</a:t>
            </a:fld>
            <a:endParaRPr lang="ja-JP" altLang="en-US"/>
          </a:p>
        </p:txBody>
      </p:sp>
      <p:sp>
        <p:nvSpPr>
          <p:cNvPr id="15" name="テキスト ボックス 14"/>
          <p:cNvSpPr txBox="1"/>
          <p:nvPr/>
        </p:nvSpPr>
        <p:spPr>
          <a:xfrm>
            <a:off x="2966350" y="2268747"/>
            <a:ext cx="3200864" cy="800213"/>
          </a:xfrm>
          <a:prstGeom prst="rect">
            <a:avLst/>
          </a:prstGeom>
          <a:noFill/>
        </p:spPr>
        <p:txBody>
          <a:bodyPr wrap="none" lIns="60954" tIns="30477" rIns="60954" bIns="30477" rtlCol="0">
            <a:spAutoFit/>
          </a:bodyPr>
          <a:lstStyle/>
          <a:p>
            <a:pPr algn="r"/>
            <a:r>
              <a:rPr kumimoji="1" lang="es-EC" altLang="ja-JP" sz="2400" b="1" i="1" dirty="0" smtClean="0">
                <a:solidFill>
                  <a:srgbClr val="080808"/>
                </a:solidFill>
              </a:rPr>
              <a:t>Medianas </a:t>
            </a:r>
            <a:r>
              <a:rPr kumimoji="1" lang="es-EC" altLang="ja-JP" sz="2400" b="1" i="1" dirty="0">
                <a:solidFill>
                  <a:srgbClr val="080808"/>
                </a:solidFill>
              </a:rPr>
              <a:t>y </a:t>
            </a:r>
            <a:r>
              <a:rPr kumimoji="1" lang="es-EC" altLang="ja-JP" sz="2400" b="1" i="1" dirty="0" smtClean="0">
                <a:solidFill>
                  <a:srgbClr val="080808"/>
                </a:solidFill>
              </a:rPr>
              <a:t>Grandes </a:t>
            </a:r>
          </a:p>
          <a:p>
            <a:pPr algn="r"/>
            <a:r>
              <a:rPr kumimoji="1" lang="es-EC" altLang="ja-JP" sz="2400" b="1" i="1" dirty="0" smtClean="0">
                <a:solidFill>
                  <a:srgbClr val="080808"/>
                </a:solidFill>
              </a:rPr>
              <a:t>17,9</a:t>
            </a:r>
            <a:r>
              <a:rPr kumimoji="1" lang="es-EC" altLang="ja-JP" sz="2400" b="1" i="1" dirty="0">
                <a:solidFill>
                  <a:srgbClr val="080808"/>
                </a:solidFill>
              </a:rPr>
              <a:t>% y 20,5% </a:t>
            </a:r>
            <a:endParaRPr kumimoji="1" lang="en-US" altLang="ja-JP" sz="2400" b="1" i="1" dirty="0">
              <a:solidFill>
                <a:srgbClr val="080808"/>
              </a:solidFill>
            </a:endParaRPr>
          </a:p>
        </p:txBody>
      </p:sp>
      <p:sp>
        <p:nvSpPr>
          <p:cNvPr id="17" name="テキスト ボックス 16"/>
          <p:cNvSpPr txBox="1"/>
          <p:nvPr/>
        </p:nvSpPr>
        <p:spPr>
          <a:xfrm>
            <a:off x="4021624" y="3313218"/>
            <a:ext cx="1586448" cy="369326"/>
          </a:xfrm>
          <a:prstGeom prst="rect">
            <a:avLst/>
          </a:prstGeom>
          <a:noFill/>
        </p:spPr>
        <p:txBody>
          <a:bodyPr wrap="none" lIns="60954" tIns="30477" rIns="60954" bIns="30477" rtlCol="0">
            <a:spAutoFit/>
          </a:bodyPr>
          <a:lstStyle/>
          <a:p>
            <a:pPr algn="r"/>
            <a:r>
              <a:rPr kumimoji="1" lang="es-EC" altLang="ja-JP" sz="2000" i="1" dirty="0">
                <a:solidFill>
                  <a:schemeClr val="bg2">
                    <a:lumMod val="10000"/>
                  </a:schemeClr>
                </a:solidFill>
              </a:rPr>
              <a:t>15,4% </a:t>
            </a:r>
            <a:r>
              <a:rPr kumimoji="1" lang="es-EC" altLang="ja-JP" sz="2000" i="1" dirty="0" smtClean="0">
                <a:solidFill>
                  <a:schemeClr val="bg2">
                    <a:lumMod val="10000"/>
                  </a:schemeClr>
                </a:solidFill>
              </a:rPr>
              <a:t>Pequeñas</a:t>
            </a:r>
            <a:endParaRPr kumimoji="1" lang="en-US" altLang="ja-JP" sz="2000" i="1" dirty="0">
              <a:solidFill>
                <a:schemeClr val="bg2">
                  <a:lumMod val="10000"/>
                </a:schemeClr>
              </a:solidFill>
            </a:endParaRPr>
          </a:p>
        </p:txBody>
      </p:sp>
      <p:sp>
        <p:nvSpPr>
          <p:cNvPr id="19" name="テキスト ボックス 18"/>
          <p:cNvSpPr txBox="1"/>
          <p:nvPr/>
        </p:nvSpPr>
        <p:spPr>
          <a:xfrm>
            <a:off x="3775917" y="3933056"/>
            <a:ext cx="1455193" cy="677102"/>
          </a:xfrm>
          <a:prstGeom prst="rect">
            <a:avLst/>
          </a:prstGeom>
          <a:noFill/>
        </p:spPr>
        <p:txBody>
          <a:bodyPr wrap="none" lIns="60954" tIns="30477" rIns="60954" bIns="30477" rtlCol="0">
            <a:spAutoFit/>
          </a:bodyPr>
          <a:lstStyle/>
          <a:p>
            <a:pPr algn="r"/>
            <a:r>
              <a:rPr kumimoji="1" lang="en-US" altLang="ja-JP" sz="2000" i="1" dirty="0" smtClean="0">
                <a:solidFill>
                  <a:schemeClr val="bg2">
                    <a:lumMod val="10000"/>
                  </a:schemeClr>
                </a:solidFill>
              </a:rPr>
              <a:t>Microempresas </a:t>
            </a:r>
          </a:p>
          <a:p>
            <a:pPr algn="r"/>
            <a:r>
              <a:rPr kumimoji="1" lang="en-US" altLang="ja-JP" sz="2000" i="1" dirty="0" smtClean="0">
                <a:solidFill>
                  <a:schemeClr val="bg2">
                    <a:lumMod val="10000"/>
                  </a:schemeClr>
                </a:solidFill>
              </a:rPr>
              <a:t>10,3</a:t>
            </a:r>
            <a:r>
              <a:rPr kumimoji="1" lang="en-US" altLang="ja-JP" sz="2000" i="1" dirty="0">
                <a:solidFill>
                  <a:schemeClr val="bg2">
                    <a:lumMod val="10000"/>
                  </a:schemeClr>
                </a:solidFill>
              </a:rPr>
              <a:t>%. </a:t>
            </a:r>
          </a:p>
        </p:txBody>
      </p:sp>
      <p:sp>
        <p:nvSpPr>
          <p:cNvPr id="49" name="48 Rectángulo"/>
          <p:cNvSpPr/>
          <p:nvPr/>
        </p:nvSpPr>
        <p:spPr>
          <a:xfrm>
            <a:off x="8399462" y="594846"/>
            <a:ext cx="1674497" cy="369332"/>
          </a:xfrm>
          <a:prstGeom prst="rect">
            <a:avLst/>
          </a:prstGeom>
        </p:spPr>
        <p:txBody>
          <a:bodyPr wrap="none">
            <a:spAutoFit/>
          </a:bodyPr>
          <a:lstStyle/>
          <a:p>
            <a:r>
              <a:rPr lang="es-ES" b="1" dirty="0">
                <a:solidFill>
                  <a:srgbClr val="080808"/>
                </a:solidFill>
                <a:latin typeface="Garamond" panose="02020404030301010803" pitchFamily="18" charset="0"/>
              </a:rPr>
              <a:t>Pregunta 1 y </a:t>
            </a:r>
            <a:r>
              <a:rPr lang="es-ES" b="1" dirty="0" smtClean="0">
                <a:solidFill>
                  <a:srgbClr val="080808"/>
                </a:solidFill>
                <a:latin typeface="Garamond" panose="02020404030301010803" pitchFamily="18" charset="0"/>
              </a:rPr>
              <a:t>26</a:t>
            </a:r>
            <a:endParaRPr lang="es-EC" dirty="0">
              <a:solidFill>
                <a:srgbClr val="080808"/>
              </a:solidFill>
              <a:latin typeface="Garamond" panose="02020404030301010803" pitchFamily="18" charset="0"/>
            </a:endParaRPr>
          </a:p>
        </p:txBody>
      </p:sp>
      <p:pic>
        <p:nvPicPr>
          <p:cNvPr id="71" name="70 Imagen"/>
          <p:cNvPicPr/>
          <p:nvPr/>
        </p:nvPicPr>
        <p:blipFill>
          <a:blip r:embed="rId3">
            <a:extLst>
              <a:ext uri="{28A0092B-C50C-407E-A947-70E740481C1C}">
                <a14:useLocalDpi xmlns:a14="http://schemas.microsoft.com/office/drawing/2010/main" val="0"/>
              </a:ext>
            </a:extLst>
          </a:blip>
          <a:srcRect/>
          <a:stretch>
            <a:fillRect/>
          </a:stretch>
        </p:blipFill>
        <p:spPr bwMode="auto">
          <a:xfrm>
            <a:off x="6632287" y="964178"/>
            <a:ext cx="5226583" cy="3328918"/>
          </a:xfrm>
          <a:prstGeom prst="rect">
            <a:avLst/>
          </a:prstGeom>
          <a:noFill/>
          <a:ln>
            <a:solidFill>
              <a:schemeClr val="tx1"/>
            </a:solidFill>
          </a:ln>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2231" y="4437112"/>
            <a:ext cx="5893615" cy="1446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2" name="Google Shape;509;p39"/>
          <p:cNvGrpSpPr/>
          <p:nvPr/>
        </p:nvGrpSpPr>
        <p:grpSpPr>
          <a:xfrm>
            <a:off x="1533329" y="2420888"/>
            <a:ext cx="695871" cy="494391"/>
            <a:chOff x="4610450" y="3703750"/>
            <a:chExt cx="453050" cy="332175"/>
          </a:xfrm>
        </p:grpSpPr>
        <p:sp>
          <p:nvSpPr>
            <p:cNvPr id="73" name="Google Shape;510;p39"/>
            <p:cNvSpPr/>
            <p:nvPr/>
          </p:nvSpPr>
          <p:spPr>
            <a:xfrm>
              <a:off x="4610450" y="3703750"/>
              <a:ext cx="453050" cy="332175"/>
            </a:xfrm>
            <a:custGeom>
              <a:avLst/>
              <a:gdLst/>
              <a:ahLst/>
              <a:cxnLst/>
              <a:rect l="l" t="t" r="r" b="b"/>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11;p39"/>
            <p:cNvSpPr/>
            <p:nvPr/>
          </p:nvSpPr>
          <p:spPr>
            <a:xfrm>
              <a:off x="4642200" y="3730000"/>
              <a:ext cx="389550" cy="249150"/>
            </a:xfrm>
            <a:custGeom>
              <a:avLst/>
              <a:gdLst/>
              <a:ahLst/>
              <a:cxnLst/>
              <a:rect l="l" t="t" r="r" b="b"/>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テキスト ボックス 17"/>
          <p:cNvSpPr txBox="1"/>
          <p:nvPr/>
        </p:nvSpPr>
        <p:spPr>
          <a:xfrm>
            <a:off x="1508055" y="3337889"/>
            <a:ext cx="964676" cy="307771"/>
          </a:xfrm>
          <a:prstGeom prst="rect">
            <a:avLst/>
          </a:prstGeom>
          <a:noFill/>
        </p:spPr>
        <p:txBody>
          <a:bodyPr wrap="none" lIns="60954" tIns="30477" rIns="60954" bIns="30477" rtlCol="0" anchor="ctr">
            <a:spAutoFit/>
          </a:bodyPr>
          <a:lstStyle/>
          <a:p>
            <a:pPr algn="r"/>
            <a:r>
              <a:rPr kumimoji="1" lang="en-US" altLang="ja-JP" sz="1600" b="1" dirty="0" smtClean="0">
                <a:solidFill>
                  <a:schemeClr val="bg1"/>
                </a:solidFill>
              </a:rPr>
              <a:t>- - - - - - - </a:t>
            </a:r>
            <a:endParaRPr kumimoji="1" lang="en-US" altLang="ja-JP" sz="1600" b="1" dirty="0">
              <a:solidFill>
                <a:schemeClr val="bg1"/>
              </a:solidFill>
            </a:endParaRPr>
          </a:p>
        </p:txBody>
      </p:sp>
      <p:sp>
        <p:nvSpPr>
          <p:cNvPr id="2" name="1 Rectángulo"/>
          <p:cNvSpPr/>
          <p:nvPr/>
        </p:nvSpPr>
        <p:spPr>
          <a:xfrm>
            <a:off x="1673515" y="4062450"/>
            <a:ext cx="646331" cy="646331"/>
          </a:xfrm>
          <a:prstGeom prst="rect">
            <a:avLst/>
          </a:prstGeom>
        </p:spPr>
        <p:txBody>
          <a:bodyPr wrap="none">
            <a:spAutoFit/>
          </a:bodyPr>
          <a:lstStyle/>
          <a:p>
            <a:r>
              <a:rPr lang="en" sz="3600" dirty="0">
                <a:solidFill>
                  <a:srgbClr val="FFFFFF"/>
                </a:solidFill>
                <a:latin typeface="Source Sans Pro"/>
                <a:ea typeface="Source Sans Pro"/>
                <a:cs typeface="Source Sans Pro"/>
                <a:sym typeface="Source Sans Pro"/>
              </a:rPr>
              <a:t>🔨</a:t>
            </a:r>
            <a:endParaRPr lang="es-EC" sz="3600" dirty="0"/>
          </a:p>
        </p:txBody>
      </p:sp>
      <p:sp>
        <p:nvSpPr>
          <p:cNvPr id="32" name="43 Rectángulo"/>
          <p:cNvSpPr/>
          <p:nvPr/>
        </p:nvSpPr>
        <p:spPr>
          <a:xfrm>
            <a:off x="217306" y="548680"/>
            <a:ext cx="5504520" cy="461665"/>
          </a:xfrm>
          <a:prstGeom prst="rect">
            <a:avLst/>
          </a:prstGeom>
        </p:spPr>
        <p:txBody>
          <a:bodyPr wrap="none">
            <a:spAutoFit/>
          </a:bodyPr>
          <a:lstStyle/>
          <a:p>
            <a:pPr lvl="2"/>
            <a:r>
              <a:rPr lang="es-ES" sz="2400" b="1" dirty="0">
                <a:solidFill>
                  <a:srgbClr val="0070C0"/>
                </a:solidFill>
                <a:latin typeface="Garamond" panose="02020404030301010803" pitchFamily="18" charset="0"/>
              </a:rPr>
              <a:t>Tablas Cruzadas </a:t>
            </a:r>
            <a:r>
              <a:rPr lang="es-ES" sz="2400" b="1" dirty="0" smtClean="0">
                <a:solidFill>
                  <a:srgbClr val="0070C0"/>
                </a:solidFill>
                <a:latin typeface="Garamond" panose="02020404030301010803" pitchFamily="18" charset="0"/>
              </a:rPr>
              <a:t>- Empleadores </a:t>
            </a:r>
            <a:endParaRPr lang="es-EC" sz="2400" b="1" dirty="0">
              <a:solidFill>
                <a:srgbClr val="0070C0"/>
              </a:solidFill>
              <a:latin typeface="Garamond" panose="02020404030301010803" pitchFamily="18" charset="0"/>
            </a:endParaRPr>
          </a:p>
        </p:txBody>
      </p:sp>
    </p:spTree>
    <p:extLst>
      <p:ext uri="{BB962C8B-B14F-4D97-AF65-F5344CB8AC3E}">
        <p14:creationId xmlns:p14="http://schemas.microsoft.com/office/powerpoint/2010/main" val="3951479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par>
                                <p:cTn id="8" presetID="2" presetClass="entr" presetSubtype="8" decel="100000" fill="hold" nodeType="withEffect">
                                  <p:stCondLst>
                                    <p:cond delay="250"/>
                                  </p:stCondLst>
                                  <p:childTnLst>
                                    <p:set>
                                      <p:cBhvr>
                                        <p:cTn id="9" dur="1" fill="hold">
                                          <p:stCondLst>
                                            <p:cond delay="0"/>
                                          </p:stCondLst>
                                        </p:cTn>
                                        <p:tgtEl>
                                          <p:spTgt spid="29"/>
                                        </p:tgtEl>
                                        <p:attrNameLst>
                                          <p:attrName>style.visibility</p:attrName>
                                        </p:attrNameLst>
                                      </p:cBhvr>
                                      <p:to>
                                        <p:strVal val="visible"/>
                                      </p:to>
                                    </p:set>
                                    <p:anim calcmode="lin" valueType="num">
                                      <p:cBhvr additive="base">
                                        <p:cTn id="10" dur="750" fill="hold"/>
                                        <p:tgtEl>
                                          <p:spTgt spid="29"/>
                                        </p:tgtEl>
                                        <p:attrNameLst>
                                          <p:attrName>ppt_x</p:attrName>
                                        </p:attrNameLst>
                                      </p:cBhvr>
                                      <p:tavLst>
                                        <p:tav tm="0">
                                          <p:val>
                                            <p:strVal val="0-#ppt_w/2"/>
                                          </p:val>
                                        </p:tav>
                                        <p:tav tm="100000">
                                          <p:val>
                                            <p:strVal val="#ppt_x"/>
                                          </p:val>
                                        </p:tav>
                                      </p:tavLst>
                                    </p:anim>
                                    <p:anim calcmode="lin" valueType="num">
                                      <p:cBhvr additive="base">
                                        <p:cTn id="11" dur="750" fill="hold"/>
                                        <p:tgtEl>
                                          <p:spTgt spid="29"/>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25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750" fill="hold"/>
                                        <p:tgtEl>
                                          <p:spTgt spid="15"/>
                                        </p:tgtEl>
                                        <p:attrNameLst>
                                          <p:attrName>ppt_x</p:attrName>
                                        </p:attrNameLst>
                                      </p:cBhvr>
                                      <p:tavLst>
                                        <p:tav tm="0">
                                          <p:val>
                                            <p:strVal val="0-#ppt_w/2"/>
                                          </p:val>
                                        </p:tav>
                                        <p:tav tm="100000">
                                          <p:val>
                                            <p:strVal val="#ppt_x"/>
                                          </p:val>
                                        </p:tav>
                                      </p:tavLst>
                                    </p:anim>
                                    <p:anim calcmode="lin" valueType="num">
                                      <p:cBhvr additive="base">
                                        <p:cTn id="15" dur="750" fill="hold"/>
                                        <p:tgtEl>
                                          <p:spTgt spid="15"/>
                                        </p:tgtEl>
                                        <p:attrNameLst>
                                          <p:attrName>ppt_y</p:attrName>
                                        </p:attrNameLst>
                                      </p:cBhvr>
                                      <p:tavLst>
                                        <p:tav tm="0">
                                          <p:val>
                                            <p:strVal val="#ppt_y"/>
                                          </p:val>
                                        </p:tav>
                                        <p:tav tm="100000">
                                          <p:val>
                                            <p:strVal val="#ppt_y"/>
                                          </p:val>
                                        </p:tav>
                                      </p:tavLst>
                                    </p:anim>
                                  </p:childTnLst>
                                </p:cTn>
                              </p:par>
                              <p:par>
                                <p:cTn id="16" presetID="2" presetClass="entr" presetSubtype="8" decel="10000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750" fill="hold"/>
                                        <p:tgtEl>
                                          <p:spTgt spid="30"/>
                                        </p:tgtEl>
                                        <p:attrNameLst>
                                          <p:attrName>ppt_x</p:attrName>
                                        </p:attrNameLst>
                                      </p:cBhvr>
                                      <p:tavLst>
                                        <p:tav tm="0">
                                          <p:val>
                                            <p:strVal val="0-#ppt_w/2"/>
                                          </p:val>
                                        </p:tav>
                                        <p:tav tm="100000">
                                          <p:val>
                                            <p:strVal val="#ppt_x"/>
                                          </p:val>
                                        </p:tav>
                                      </p:tavLst>
                                    </p:anim>
                                    <p:anim calcmode="lin" valueType="num">
                                      <p:cBhvr additive="base">
                                        <p:cTn id="19" dur="750" fill="hold"/>
                                        <p:tgtEl>
                                          <p:spTgt spid="30"/>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750" fill="hold"/>
                                        <p:tgtEl>
                                          <p:spTgt spid="17"/>
                                        </p:tgtEl>
                                        <p:attrNameLst>
                                          <p:attrName>ppt_x</p:attrName>
                                        </p:attrNameLst>
                                      </p:cBhvr>
                                      <p:tavLst>
                                        <p:tav tm="0">
                                          <p:val>
                                            <p:strVal val="0-#ppt_w/2"/>
                                          </p:val>
                                        </p:tav>
                                        <p:tav tm="100000">
                                          <p:val>
                                            <p:strVal val="#ppt_x"/>
                                          </p:val>
                                        </p:tav>
                                      </p:tavLst>
                                    </p:anim>
                                    <p:anim calcmode="lin" valueType="num">
                                      <p:cBhvr additive="base">
                                        <p:cTn id="23" dur="75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decel="10000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750" fill="hold"/>
                                        <p:tgtEl>
                                          <p:spTgt spid="31"/>
                                        </p:tgtEl>
                                        <p:attrNameLst>
                                          <p:attrName>ppt_x</p:attrName>
                                        </p:attrNameLst>
                                      </p:cBhvr>
                                      <p:tavLst>
                                        <p:tav tm="0">
                                          <p:val>
                                            <p:strVal val="0-#ppt_w/2"/>
                                          </p:val>
                                        </p:tav>
                                        <p:tav tm="100000">
                                          <p:val>
                                            <p:strVal val="#ppt_x"/>
                                          </p:val>
                                        </p:tav>
                                      </p:tavLst>
                                    </p:anim>
                                    <p:anim calcmode="lin" valueType="num">
                                      <p:cBhvr additive="base">
                                        <p:cTn id="27" dur="750" fill="hold"/>
                                        <p:tgtEl>
                                          <p:spTgt spid="31"/>
                                        </p:tgtEl>
                                        <p:attrNameLst>
                                          <p:attrName>ppt_y</p:attrName>
                                        </p:attrNameLst>
                                      </p:cBhvr>
                                      <p:tavLst>
                                        <p:tav tm="0">
                                          <p:val>
                                            <p:strVal val="#ppt_y"/>
                                          </p:val>
                                        </p:tav>
                                        <p:tav tm="100000">
                                          <p:val>
                                            <p:strVal val="#ppt_y"/>
                                          </p:val>
                                        </p:tav>
                                      </p:tavLst>
                                    </p:anim>
                                  </p:childTnLst>
                                </p:cTn>
                              </p:par>
                              <p:par>
                                <p:cTn id="28" presetID="2" presetClass="entr" presetSubtype="8" decel="10000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750" fill="hold"/>
                                        <p:tgtEl>
                                          <p:spTgt spid="19"/>
                                        </p:tgtEl>
                                        <p:attrNameLst>
                                          <p:attrName>ppt_x</p:attrName>
                                        </p:attrNameLst>
                                      </p:cBhvr>
                                      <p:tavLst>
                                        <p:tav tm="0">
                                          <p:val>
                                            <p:strVal val="0-#ppt_w/2"/>
                                          </p:val>
                                        </p:tav>
                                        <p:tav tm="100000">
                                          <p:val>
                                            <p:strVal val="#ppt_x"/>
                                          </p:val>
                                        </p:tav>
                                      </p:tavLst>
                                    </p:anim>
                                    <p:anim calcmode="lin" valueType="num">
                                      <p:cBhvr additive="base">
                                        <p:cTn id="31" dur="750" fill="hold"/>
                                        <p:tgtEl>
                                          <p:spTgt spid="19"/>
                                        </p:tgtEl>
                                        <p:attrNameLst>
                                          <p:attrName>ppt_y</p:attrName>
                                        </p:attrNameLst>
                                      </p:cBhvr>
                                      <p:tavLst>
                                        <p:tav tm="0">
                                          <p:val>
                                            <p:strVal val="#ppt_y"/>
                                          </p:val>
                                        </p:tav>
                                        <p:tav tm="100000">
                                          <p:val>
                                            <p:strVal val="#ppt_y"/>
                                          </p:val>
                                        </p:tav>
                                      </p:tavLst>
                                    </p:anim>
                                  </p:childTnLst>
                                </p:cTn>
                              </p:par>
                              <p:par>
                                <p:cTn id="32" presetID="2" presetClass="entr" presetSubtype="8" decel="100000" fill="hold" grpId="0" nodeType="withEffect">
                                  <p:stCondLst>
                                    <p:cond delay="100"/>
                                  </p:stCondLst>
                                  <p:childTnLst>
                                    <p:set>
                                      <p:cBhvr>
                                        <p:cTn id="33" dur="1" fill="hold">
                                          <p:stCondLst>
                                            <p:cond delay="0"/>
                                          </p:stCondLst>
                                        </p:cTn>
                                        <p:tgtEl>
                                          <p:spTgt spid="75"/>
                                        </p:tgtEl>
                                        <p:attrNameLst>
                                          <p:attrName>style.visibility</p:attrName>
                                        </p:attrNameLst>
                                      </p:cBhvr>
                                      <p:to>
                                        <p:strVal val="visible"/>
                                      </p:to>
                                    </p:set>
                                    <p:anim calcmode="lin" valueType="num">
                                      <p:cBhvr additive="base">
                                        <p:cTn id="34" dur="750" fill="hold"/>
                                        <p:tgtEl>
                                          <p:spTgt spid="75"/>
                                        </p:tgtEl>
                                        <p:attrNameLst>
                                          <p:attrName>ppt_x</p:attrName>
                                        </p:attrNameLst>
                                      </p:cBhvr>
                                      <p:tavLst>
                                        <p:tav tm="0">
                                          <p:val>
                                            <p:strVal val="0-#ppt_w/2"/>
                                          </p:val>
                                        </p:tav>
                                        <p:tav tm="100000">
                                          <p:val>
                                            <p:strVal val="#ppt_x"/>
                                          </p:val>
                                        </p:tav>
                                      </p:tavLst>
                                    </p:anim>
                                    <p:anim calcmode="lin" valueType="num">
                                      <p:cBhvr additive="base">
                                        <p:cTn id="35" dur="75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p:bldP spid="17" grpId="0"/>
      <p:bldP spid="19" grpId="0"/>
      <p:bldP spid="7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グループ化 29"/>
          <p:cNvGrpSpPr/>
          <p:nvPr/>
        </p:nvGrpSpPr>
        <p:grpSpPr>
          <a:xfrm>
            <a:off x="981608" y="3097593"/>
            <a:ext cx="5057131" cy="815219"/>
            <a:chOff x="1472475" y="4878614"/>
            <a:chExt cx="7586026" cy="1222828"/>
          </a:xfrm>
        </p:grpSpPr>
        <p:sp>
          <p:nvSpPr>
            <p:cNvPr id="8" name="正方形/長方形 7"/>
            <p:cNvSpPr/>
            <p:nvPr/>
          </p:nvSpPr>
          <p:spPr>
            <a:xfrm>
              <a:off x="1472475" y="4878614"/>
              <a:ext cx="6873239" cy="12228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直角三角形 25"/>
            <p:cNvSpPr/>
            <p:nvPr/>
          </p:nvSpPr>
          <p:spPr>
            <a:xfrm>
              <a:off x="8345714" y="4878614"/>
              <a:ext cx="712787" cy="1222828"/>
            </a:xfrm>
            <a:prstGeom prst="rtTriangle">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1" name="グループ化 30"/>
          <p:cNvGrpSpPr/>
          <p:nvPr/>
        </p:nvGrpSpPr>
        <p:grpSpPr>
          <a:xfrm>
            <a:off x="981609" y="3912812"/>
            <a:ext cx="4512863" cy="815219"/>
            <a:chOff x="1472476" y="6101442"/>
            <a:chExt cx="6769589" cy="1222828"/>
          </a:xfrm>
        </p:grpSpPr>
        <p:sp>
          <p:nvSpPr>
            <p:cNvPr id="9" name="正方形/長方形 8"/>
            <p:cNvSpPr/>
            <p:nvPr/>
          </p:nvSpPr>
          <p:spPr>
            <a:xfrm>
              <a:off x="1472476" y="6101442"/>
              <a:ext cx="6060438" cy="12228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p:cNvSpPr/>
            <p:nvPr/>
          </p:nvSpPr>
          <p:spPr>
            <a:xfrm>
              <a:off x="7529278" y="6101442"/>
              <a:ext cx="712787" cy="1222828"/>
            </a:xfrm>
            <a:prstGeom prst="rtTriangle">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2" name="グループ化 31"/>
          <p:cNvGrpSpPr/>
          <p:nvPr/>
        </p:nvGrpSpPr>
        <p:grpSpPr>
          <a:xfrm>
            <a:off x="981608" y="4725144"/>
            <a:ext cx="4089553" cy="556805"/>
            <a:chOff x="1472476" y="7324270"/>
            <a:chExt cx="6134596" cy="1222828"/>
          </a:xfrm>
        </p:grpSpPr>
        <p:sp>
          <p:nvSpPr>
            <p:cNvPr id="10" name="正方形/長方形 9"/>
            <p:cNvSpPr/>
            <p:nvPr/>
          </p:nvSpPr>
          <p:spPr>
            <a:xfrm>
              <a:off x="1472476" y="7324270"/>
              <a:ext cx="5421809" cy="12228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直角三角形 27"/>
            <p:cNvSpPr/>
            <p:nvPr/>
          </p:nvSpPr>
          <p:spPr>
            <a:xfrm>
              <a:off x="6894285" y="7324270"/>
              <a:ext cx="712787" cy="1222828"/>
            </a:xfrm>
            <a:prstGeom prst="rtTriangle">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29" name="グループ化 28"/>
          <p:cNvGrpSpPr/>
          <p:nvPr/>
        </p:nvGrpSpPr>
        <p:grpSpPr>
          <a:xfrm>
            <a:off x="981608" y="2282375"/>
            <a:ext cx="5584007" cy="815219"/>
            <a:chOff x="1472476" y="3655786"/>
            <a:chExt cx="8376374" cy="1222828"/>
          </a:xfrm>
        </p:grpSpPr>
        <p:sp>
          <p:nvSpPr>
            <p:cNvPr id="7" name="正方形/長方形 6"/>
            <p:cNvSpPr/>
            <p:nvPr/>
          </p:nvSpPr>
          <p:spPr>
            <a:xfrm>
              <a:off x="1472476" y="3655786"/>
              <a:ext cx="7663587" cy="1222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solidFill>
              </a:endParaRPr>
            </a:p>
          </p:txBody>
        </p:sp>
        <p:sp>
          <p:nvSpPr>
            <p:cNvPr id="25" name="直角三角形 24"/>
            <p:cNvSpPr/>
            <p:nvPr/>
          </p:nvSpPr>
          <p:spPr>
            <a:xfrm>
              <a:off x="9136063" y="3655786"/>
              <a:ext cx="712787" cy="1222828"/>
            </a:xfrm>
            <a:prstGeom prst="rtTriangle">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44</a:t>
            </a:fld>
            <a:endParaRPr lang="ja-JP" altLang="en-US"/>
          </a:p>
        </p:txBody>
      </p:sp>
      <p:sp>
        <p:nvSpPr>
          <p:cNvPr id="15" name="テキスト ボックス 14"/>
          <p:cNvSpPr txBox="1"/>
          <p:nvPr/>
        </p:nvSpPr>
        <p:spPr>
          <a:xfrm>
            <a:off x="4172062" y="2276872"/>
            <a:ext cx="1851136" cy="800213"/>
          </a:xfrm>
          <a:prstGeom prst="rect">
            <a:avLst/>
          </a:prstGeom>
          <a:noFill/>
        </p:spPr>
        <p:txBody>
          <a:bodyPr wrap="none" lIns="60954" tIns="30477" rIns="60954" bIns="30477" rtlCol="0">
            <a:spAutoFit/>
          </a:bodyPr>
          <a:lstStyle/>
          <a:p>
            <a:pPr algn="r"/>
            <a:r>
              <a:rPr kumimoji="1" lang="es-EC" altLang="ja-JP" sz="2400" b="1" i="1" dirty="0">
                <a:solidFill>
                  <a:srgbClr val="080808"/>
                </a:solidFill>
              </a:rPr>
              <a:t>MEDIANAS </a:t>
            </a:r>
            <a:endParaRPr kumimoji="1" lang="es-EC" altLang="ja-JP" sz="2400" b="1" i="1" dirty="0" smtClean="0">
              <a:solidFill>
                <a:srgbClr val="080808"/>
              </a:solidFill>
            </a:endParaRPr>
          </a:p>
          <a:p>
            <a:pPr algn="r"/>
            <a:r>
              <a:rPr kumimoji="1" lang="es-EC" altLang="ja-JP" sz="2400" b="1" i="1" dirty="0" smtClean="0">
                <a:solidFill>
                  <a:srgbClr val="080808"/>
                </a:solidFill>
              </a:rPr>
              <a:t>17,9</a:t>
            </a:r>
            <a:r>
              <a:rPr kumimoji="1" lang="es-EC" altLang="ja-JP" sz="2400" b="1" i="1" dirty="0">
                <a:solidFill>
                  <a:srgbClr val="080808"/>
                </a:solidFill>
              </a:rPr>
              <a:t>%</a:t>
            </a:r>
            <a:endParaRPr kumimoji="1" lang="en-US" altLang="ja-JP" sz="2400" b="1" i="1" dirty="0">
              <a:solidFill>
                <a:srgbClr val="080808"/>
              </a:solidFill>
            </a:endParaRPr>
          </a:p>
        </p:txBody>
      </p:sp>
      <p:sp>
        <p:nvSpPr>
          <p:cNvPr id="17" name="テキスト ボックス 16"/>
          <p:cNvSpPr txBox="1"/>
          <p:nvPr/>
        </p:nvSpPr>
        <p:spPr>
          <a:xfrm>
            <a:off x="3416840" y="3125540"/>
            <a:ext cx="2146729" cy="615547"/>
          </a:xfrm>
          <a:prstGeom prst="rect">
            <a:avLst/>
          </a:prstGeom>
          <a:noFill/>
        </p:spPr>
        <p:txBody>
          <a:bodyPr wrap="none" lIns="60954" tIns="30477" rIns="60954" bIns="30477" rtlCol="0">
            <a:spAutoFit/>
          </a:bodyPr>
          <a:lstStyle/>
          <a:p>
            <a:pPr algn="r"/>
            <a:r>
              <a:rPr kumimoji="1" lang="en-US" altLang="ja-JP" b="1" i="1" dirty="0" err="1" smtClean="0">
                <a:solidFill>
                  <a:schemeClr val="bg1"/>
                </a:solidFill>
              </a:rPr>
              <a:t>Distribuidas</a:t>
            </a:r>
            <a:r>
              <a:rPr kumimoji="1" lang="en-US" altLang="ja-JP" b="1" i="1" dirty="0" smtClean="0">
                <a:solidFill>
                  <a:schemeClr val="bg1"/>
                </a:solidFill>
              </a:rPr>
              <a:t> </a:t>
            </a:r>
          </a:p>
          <a:p>
            <a:pPr algn="r"/>
            <a:r>
              <a:rPr kumimoji="1" lang="en-US" altLang="ja-JP" b="1" i="1" dirty="0" smtClean="0">
                <a:solidFill>
                  <a:schemeClr val="bg1"/>
                </a:solidFill>
              </a:rPr>
              <a:t>por </a:t>
            </a:r>
            <a:r>
              <a:rPr kumimoji="1" lang="en-US" altLang="ja-JP" b="1" i="1" dirty="0" err="1">
                <a:solidFill>
                  <a:schemeClr val="bg1"/>
                </a:solidFill>
              </a:rPr>
              <a:t>cada</a:t>
            </a:r>
            <a:r>
              <a:rPr kumimoji="1" lang="en-US" altLang="ja-JP" b="1" i="1" dirty="0">
                <a:solidFill>
                  <a:schemeClr val="bg1"/>
                </a:solidFill>
              </a:rPr>
              <a:t> </a:t>
            </a:r>
            <a:r>
              <a:rPr kumimoji="1" lang="en-US" altLang="ja-JP" b="1" i="1" dirty="0" err="1">
                <a:solidFill>
                  <a:schemeClr val="bg1"/>
                </a:solidFill>
              </a:rPr>
              <a:t>línea</a:t>
            </a:r>
            <a:r>
              <a:rPr kumimoji="1" lang="en-US" altLang="ja-JP" b="1" i="1" dirty="0">
                <a:solidFill>
                  <a:schemeClr val="bg1"/>
                </a:solidFill>
              </a:rPr>
              <a:t> o </a:t>
            </a:r>
            <a:r>
              <a:rPr kumimoji="1" lang="en-US" altLang="ja-JP" b="1" i="1" dirty="0" err="1" smtClean="0">
                <a:solidFill>
                  <a:schemeClr val="bg1"/>
                </a:solidFill>
              </a:rPr>
              <a:t>área</a:t>
            </a:r>
            <a:endParaRPr kumimoji="1" lang="en-US" altLang="ja-JP" b="1" i="1" dirty="0">
              <a:solidFill>
                <a:schemeClr val="bg1"/>
              </a:solidFill>
            </a:endParaRPr>
          </a:p>
        </p:txBody>
      </p:sp>
      <p:sp>
        <p:nvSpPr>
          <p:cNvPr id="19" name="テキスト ボックス 18"/>
          <p:cNvSpPr txBox="1"/>
          <p:nvPr/>
        </p:nvSpPr>
        <p:spPr>
          <a:xfrm>
            <a:off x="2617964" y="3933056"/>
            <a:ext cx="2492337" cy="615547"/>
          </a:xfrm>
          <a:prstGeom prst="rect">
            <a:avLst/>
          </a:prstGeom>
          <a:noFill/>
        </p:spPr>
        <p:txBody>
          <a:bodyPr wrap="none" lIns="60954" tIns="30477" rIns="60954" bIns="30477" rtlCol="0">
            <a:spAutoFit/>
          </a:bodyPr>
          <a:lstStyle/>
          <a:p>
            <a:pPr algn="r"/>
            <a:r>
              <a:rPr kumimoji="1" lang="es-EC" altLang="ja-JP" b="1" i="1" dirty="0" smtClean="0">
                <a:solidFill>
                  <a:schemeClr val="bg1"/>
                </a:solidFill>
                <a:latin typeface="+mj-lt"/>
              </a:rPr>
              <a:t>Máquinas </a:t>
            </a:r>
            <a:r>
              <a:rPr kumimoji="1" lang="es-EC" altLang="ja-JP" b="1" i="1" dirty="0">
                <a:solidFill>
                  <a:schemeClr val="bg1"/>
                </a:solidFill>
                <a:latin typeface="+mj-lt"/>
              </a:rPr>
              <a:t>y mobiliarios </a:t>
            </a:r>
            <a:endParaRPr kumimoji="1" lang="es-EC" altLang="ja-JP" b="1" i="1" dirty="0" smtClean="0">
              <a:solidFill>
                <a:schemeClr val="bg1"/>
              </a:solidFill>
              <a:latin typeface="+mj-lt"/>
            </a:endParaRPr>
          </a:p>
          <a:p>
            <a:pPr algn="r"/>
            <a:r>
              <a:rPr kumimoji="1" lang="es-EC" altLang="ja-JP" b="1" i="1" dirty="0" smtClean="0">
                <a:solidFill>
                  <a:schemeClr val="bg1"/>
                </a:solidFill>
                <a:latin typeface="+mj-lt"/>
              </a:rPr>
              <a:t>en </a:t>
            </a:r>
            <a:r>
              <a:rPr kumimoji="1" lang="es-EC" altLang="ja-JP" b="1" i="1" dirty="0">
                <a:solidFill>
                  <a:schemeClr val="bg1"/>
                </a:solidFill>
                <a:latin typeface="+mj-lt"/>
              </a:rPr>
              <a:t>buen estado</a:t>
            </a:r>
            <a:endParaRPr kumimoji="1" lang="en-US" altLang="ja-JP" b="1" i="1" dirty="0">
              <a:solidFill>
                <a:schemeClr val="bg1"/>
              </a:solidFill>
              <a:latin typeface="+mj-lt"/>
            </a:endParaRPr>
          </a:p>
        </p:txBody>
      </p:sp>
      <p:sp>
        <p:nvSpPr>
          <p:cNvPr id="45" name="44 Rectángulo"/>
          <p:cNvSpPr/>
          <p:nvPr/>
        </p:nvSpPr>
        <p:spPr>
          <a:xfrm>
            <a:off x="854360" y="1225194"/>
            <a:ext cx="1674497" cy="369332"/>
          </a:xfrm>
          <a:prstGeom prst="rect">
            <a:avLst/>
          </a:prstGeom>
        </p:spPr>
        <p:txBody>
          <a:bodyPr wrap="none">
            <a:spAutoFit/>
          </a:bodyPr>
          <a:lstStyle/>
          <a:p>
            <a:r>
              <a:rPr lang="es-ES" b="1" dirty="0">
                <a:solidFill>
                  <a:srgbClr val="080808"/>
                </a:solidFill>
                <a:latin typeface="Garamond" panose="02020404030301010803" pitchFamily="18" charset="0"/>
              </a:rPr>
              <a:t>Pregunta 1</a:t>
            </a:r>
            <a:r>
              <a:rPr lang="es-ES" b="1" dirty="0" smtClean="0">
                <a:solidFill>
                  <a:srgbClr val="080808"/>
                </a:solidFill>
                <a:latin typeface="Garamond" panose="02020404030301010803" pitchFamily="18" charset="0"/>
              </a:rPr>
              <a:t> </a:t>
            </a:r>
            <a:r>
              <a:rPr lang="es-ES" b="1" dirty="0">
                <a:solidFill>
                  <a:srgbClr val="080808"/>
                </a:solidFill>
                <a:latin typeface="Garamond" panose="02020404030301010803" pitchFamily="18" charset="0"/>
              </a:rPr>
              <a:t>y </a:t>
            </a:r>
            <a:r>
              <a:rPr lang="es-ES" b="1" dirty="0" smtClean="0">
                <a:solidFill>
                  <a:srgbClr val="080808"/>
                </a:solidFill>
                <a:latin typeface="Garamond" panose="02020404030301010803" pitchFamily="18" charset="0"/>
              </a:rPr>
              <a:t>20</a:t>
            </a:r>
            <a:endParaRPr lang="es-EC" dirty="0">
              <a:solidFill>
                <a:srgbClr val="080808"/>
              </a:solidFill>
              <a:latin typeface="Garamond" panose="02020404030301010803" pitchFamily="18" charset="0"/>
            </a:endParaRPr>
          </a:p>
        </p:txBody>
      </p:sp>
      <p:sp>
        <p:nvSpPr>
          <p:cNvPr id="49" name="正方形/長方形 40"/>
          <p:cNvSpPr/>
          <p:nvPr/>
        </p:nvSpPr>
        <p:spPr>
          <a:xfrm rot="2697406">
            <a:off x="178304" y="3465004"/>
            <a:ext cx="7082081" cy="4320183"/>
          </a:xfrm>
          <a:custGeom>
            <a:avLst/>
            <a:gdLst/>
            <a:ahLst/>
            <a:cxnLst/>
            <a:rect l="l" t="t" r="r" b="b"/>
            <a:pathLst>
              <a:path w="10623583" h="6480275">
                <a:moveTo>
                  <a:pt x="0" y="0"/>
                </a:moveTo>
                <a:lnTo>
                  <a:pt x="10623583" y="0"/>
                </a:lnTo>
                <a:lnTo>
                  <a:pt x="4133522" y="6480275"/>
                </a:lnTo>
                <a:lnTo>
                  <a:pt x="2273205" y="6480275"/>
                </a:lnTo>
                <a:lnTo>
                  <a:pt x="4375020" y="4381627"/>
                </a:lnTo>
                <a:close/>
              </a:path>
            </a:pathLst>
          </a:custGeom>
          <a:gradFill>
            <a:gsLst>
              <a:gs pos="0">
                <a:schemeClr val="tx2">
                  <a:alpha val="20000"/>
                </a:schemeClr>
              </a:gs>
              <a:gs pos="47000">
                <a:schemeClr val="tx2">
                  <a:alpha val="5000"/>
                </a:schemeClr>
              </a:gs>
              <a:gs pos="100000">
                <a:schemeClr val="accent1">
                  <a:tint val="23500"/>
                  <a:satMod val="160000"/>
                  <a:alpha val="0"/>
                </a:schemeClr>
              </a:gs>
            </a:gsLst>
            <a:lin ang="0" scaled="0"/>
          </a:gra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4" tIns="30477" rIns="60954" bIns="30477"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mc:AlternateContent xmlns:mc="http://schemas.openxmlformats.org/markup-compatibility/2006" xmlns:a14="http://schemas.microsoft.com/office/drawing/2010/main">
        <mc:Choice Requires="a14">
          <p:sp>
            <p:nvSpPr>
              <p:cNvPr id="2" name="1 Rectángulo"/>
              <p:cNvSpPr/>
              <p:nvPr/>
            </p:nvSpPr>
            <p:spPr>
              <a:xfrm>
                <a:off x="1270670" y="4812746"/>
                <a:ext cx="3401893" cy="369332"/>
              </a:xfrm>
              <a:prstGeom prst="rect">
                <a:avLst/>
              </a:prstGeom>
            </p:spPr>
            <p:txBody>
              <a:bodyPr wrap="none">
                <a:spAutoFit/>
              </a:bodyPr>
              <a:lstStyle/>
              <a:p>
                <a:pPr algn="r"/>
                <a14:m>
                  <m:oMathPara xmlns:m="http://schemas.openxmlformats.org/officeDocument/2006/math">
                    <m:oMathParaPr>
                      <m:jc m:val="centerGroup"/>
                    </m:oMathParaPr>
                    <m:oMath xmlns:m="http://schemas.openxmlformats.org/officeDocument/2006/math">
                      <m:r>
                        <a:rPr kumimoji="1" lang="en-US" altLang="ja-JP" b="1" i="1">
                          <a:solidFill>
                            <a:schemeClr val="bg1"/>
                          </a:solidFill>
                          <a:latin typeface="Cambria Math" panose="02040503050406030204" pitchFamily="18" charset="0"/>
                        </a:rPr>
                        <m:t>𝒑𝒐𝒔𝒆𝒆𝒏</m:t>
                      </m:r>
                      <m:r>
                        <a:rPr kumimoji="1" lang="en-US" altLang="ja-JP" b="1" i="1">
                          <a:solidFill>
                            <a:schemeClr val="bg1"/>
                          </a:solidFill>
                          <a:latin typeface="Cambria Math" panose="02040503050406030204" pitchFamily="18" charset="0"/>
                        </a:rPr>
                        <m:t> </m:t>
                      </m:r>
                      <m:r>
                        <a:rPr kumimoji="1" lang="en-US" altLang="ja-JP" b="1" i="1">
                          <a:solidFill>
                            <a:schemeClr val="bg1"/>
                          </a:solidFill>
                          <a:latin typeface="Cambria Math" panose="02040503050406030204" pitchFamily="18" charset="0"/>
                        </a:rPr>
                        <m:t>𝒔𝒖𝒇𝒊𝒄𝒊𝒆𝒏𝒕𝒆𝒔</m:t>
                      </m:r>
                      <m:r>
                        <a:rPr kumimoji="1" lang="en-US" altLang="ja-JP" b="1" i="1">
                          <a:solidFill>
                            <a:schemeClr val="bg1"/>
                          </a:solidFill>
                          <a:latin typeface="Cambria Math" panose="02040503050406030204" pitchFamily="18" charset="0"/>
                        </a:rPr>
                        <m:t> </m:t>
                      </m:r>
                      <m:r>
                        <a:rPr kumimoji="1" lang="en-US" altLang="ja-JP" b="1" i="1">
                          <a:solidFill>
                            <a:schemeClr val="bg1"/>
                          </a:solidFill>
                          <a:latin typeface="Cambria Math" panose="02040503050406030204" pitchFamily="18" charset="0"/>
                        </a:rPr>
                        <m:t>𝒊𝒏𝒔𝒖𝒎𝒐𝒔</m:t>
                      </m:r>
                    </m:oMath>
                  </m:oMathPara>
                </a14:m>
                <a:endParaRPr kumimoji="1" lang="en-US" altLang="ja-JP" b="1" i="1" dirty="0">
                  <a:solidFill>
                    <a:schemeClr val="bg1"/>
                  </a:solidFill>
                  <a:latin typeface="+mj-lt"/>
                </a:endParaRPr>
              </a:p>
            </p:txBody>
          </p:sp>
        </mc:Choice>
        <mc:Fallback xmlns="">
          <p:sp>
            <p:nvSpPr>
              <p:cNvPr id="2" name="1 Rectángulo"/>
              <p:cNvSpPr>
                <a:spLocks noRot="1" noChangeAspect="1" noMove="1" noResize="1" noEditPoints="1" noAdjustHandles="1" noChangeArrowheads="1" noChangeShapeType="1" noTextEdit="1"/>
              </p:cNvSpPr>
              <p:nvPr/>
            </p:nvSpPr>
            <p:spPr>
              <a:xfrm>
                <a:off x="1270670" y="4812746"/>
                <a:ext cx="3401893" cy="369332"/>
              </a:xfrm>
              <a:prstGeom prst="rect">
                <a:avLst/>
              </a:prstGeom>
              <a:blipFill rotWithShape="0">
                <a:blip r:embed="rId4"/>
                <a:stretch>
                  <a:fillRect b="-13115"/>
                </a:stretch>
              </a:blipFill>
            </p:spPr>
            <p:txBody>
              <a:bodyPr/>
              <a:lstStyle/>
              <a:p>
                <a:r>
                  <a:rPr lang="es-EC">
                    <a:noFill/>
                  </a:rPr>
                  <a:t> </a:t>
                </a:r>
              </a:p>
            </p:txBody>
          </p:sp>
        </mc:Fallback>
      </mc:AlternateContent>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8496" y="838611"/>
            <a:ext cx="5918848" cy="1511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32 Imagen"/>
          <p:cNvPicPr/>
          <p:nvPr/>
        </p:nvPicPr>
        <p:blipFill>
          <a:blip r:embed="rId6">
            <a:extLst>
              <a:ext uri="{28A0092B-C50C-407E-A947-70E740481C1C}">
                <a14:useLocalDpi xmlns:a14="http://schemas.microsoft.com/office/drawing/2010/main" val="0"/>
              </a:ext>
            </a:extLst>
          </a:blip>
          <a:srcRect/>
          <a:stretch>
            <a:fillRect/>
          </a:stretch>
        </p:blipFill>
        <p:spPr bwMode="auto">
          <a:xfrm>
            <a:off x="6583468" y="2445813"/>
            <a:ext cx="5521466" cy="3464870"/>
          </a:xfrm>
          <a:prstGeom prst="rect">
            <a:avLst/>
          </a:prstGeom>
          <a:noFill/>
          <a:ln>
            <a:solidFill>
              <a:schemeClr val="tx1"/>
            </a:solidFill>
          </a:ln>
        </p:spPr>
      </p:pic>
      <p:sp>
        <p:nvSpPr>
          <p:cNvPr id="35" name="Google Shape;536;p39"/>
          <p:cNvSpPr/>
          <p:nvPr/>
        </p:nvSpPr>
        <p:spPr>
          <a:xfrm>
            <a:off x="1414686" y="2400963"/>
            <a:ext cx="628441" cy="595989"/>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43 Rectángulo"/>
          <p:cNvSpPr/>
          <p:nvPr/>
        </p:nvSpPr>
        <p:spPr>
          <a:xfrm>
            <a:off x="217306" y="548680"/>
            <a:ext cx="5504520" cy="461665"/>
          </a:xfrm>
          <a:prstGeom prst="rect">
            <a:avLst/>
          </a:prstGeom>
        </p:spPr>
        <p:txBody>
          <a:bodyPr wrap="none">
            <a:spAutoFit/>
          </a:bodyPr>
          <a:lstStyle/>
          <a:p>
            <a:pPr lvl="2"/>
            <a:r>
              <a:rPr lang="es-ES" sz="2400" b="1" dirty="0">
                <a:solidFill>
                  <a:srgbClr val="0070C0"/>
                </a:solidFill>
                <a:latin typeface="Garamond" panose="02020404030301010803" pitchFamily="18" charset="0"/>
              </a:rPr>
              <a:t>Tablas Cruzadas </a:t>
            </a:r>
            <a:r>
              <a:rPr lang="es-ES" sz="2400" b="1" dirty="0" smtClean="0">
                <a:solidFill>
                  <a:srgbClr val="0070C0"/>
                </a:solidFill>
                <a:latin typeface="Garamond" panose="02020404030301010803" pitchFamily="18" charset="0"/>
              </a:rPr>
              <a:t>- Empleadores </a:t>
            </a:r>
            <a:endParaRPr lang="es-EC" sz="2400" b="1" dirty="0">
              <a:solidFill>
                <a:srgbClr val="0070C0"/>
              </a:solidFill>
              <a:latin typeface="Garamond" panose="02020404030301010803" pitchFamily="18" charset="0"/>
            </a:endParaRPr>
          </a:p>
        </p:txBody>
      </p:sp>
    </p:spTree>
    <p:extLst>
      <p:ext uri="{BB962C8B-B14F-4D97-AF65-F5344CB8AC3E}">
        <p14:creationId xmlns:p14="http://schemas.microsoft.com/office/powerpoint/2010/main" val="2080961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25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fill="hold"/>
                                        <p:tgtEl>
                                          <p:spTgt spid="29"/>
                                        </p:tgtEl>
                                        <p:attrNameLst>
                                          <p:attrName>ppt_x</p:attrName>
                                        </p:attrNameLst>
                                      </p:cBhvr>
                                      <p:tavLst>
                                        <p:tav tm="0">
                                          <p:val>
                                            <p:strVal val="0-#ppt_w/2"/>
                                          </p:val>
                                        </p:tav>
                                        <p:tav tm="100000">
                                          <p:val>
                                            <p:strVal val="#ppt_x"/>
                                          </p:val>
                                        </p:tav>
                                      </p:tavLst>
                                    </p:anim>
                                    <p:anim calcmode="lin" valueType="num">
                                      <p:cBhvr additive="base">
                                        <p:cTn id="8" dur="75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0-#ppt_w/2"/>
                                          </p:val>
                                        </p:tav>
                                        <p:tav tm="100000">
                                          <p:val>
                                            <p:strVal val="#ppt_x"/>
                                          </p:val>
                                        </p:tav>
                                      </p:tavLst>
                                    </p:anim>
                                    <p:anim calcmode="lin" valueType="num">
                                      <p:cBhvr additive="base">
                                        <p:cTn id="12" dur="75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750" fill="hold"/>
                                        <p:tgtEl>
                                          <p:spTgt spid="30"/>
                                        </p:tgtEl>
                                        <p:attrNameLst>
                                          <p:attrName>ppt_x</p:attrName>
                                        </p:attrNameLst>
                                      </p:cBhvr>
                                      <p:tavLst>
                                        <p:tav tm="0">
                                          <p:val>
                                            <p:strVal val="0-#ppt_w/2"/>
                                          </p:val>
                                        </p:tav>
                                        <p:tav tm="100000">
                                          <p:val>
                                            <p:strVal val="#ppt_x"/>
                                          </p:val>
                                        </p:tav>
                                      </p:tavLst>
                                    </p:anim>
                                    <p:anim calcmode="lin" valueType="num">
                                      <p:cBhvr additive="base">
                                        <p:cTn id="16" dur="750" fill="hold"/>
                                        <p:tgtEl>
                                          <p:spTgt spid="30"/>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0-#ppt_w/2"/>
                                          </p:val>
                                        </p:tav>
                                        <p:tav tm="100000">
                                          <p:val>
                                            <p:strVal val="#ppt_x"/>
                                          </p:val>
                                        </p:tav>
                                      </p:tavLst>
                                    </p:anim>
                                    <p:anim calcmode="lin" valueType="num">
                                      <p:cBhvr additive="base">
                                        <p:cTn id="20" dur="75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0-#ppt_w/2"/>
                                          </p:val>
                                        </p:tav>
                                        <p:tav tm="100000">
                                          <p:val>
                                            <p:strVal val="#ppt_x"/>
                                          </p:val>
                                        </p:tav>
                                      </p:tavLst>
                                    </p:anim>
                                    <p:anim calcmode="lin" valueType="num">
                                      <p:cBhvr additive="base">
                                        <p:cTn id="24" dur="750" fill="hold"/>
                                        <p:tgtEl>
                                          <p:spTgt spid="31"/>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0-#ppt_w/2"/>
                                          </p:val>
                                        </p:tav>
                                        <p:tav tm="100000">
                                          <p:val>
                                            <p:strVal val="#ppt_x"/>
                                          </p:val>
                                        </p:tav>
                                      </p:tavLst>
                                    </p:anim>
                                    <p:anim calcmode="lin" valueType="num">
                                      <p:cBhvr additive="base">
                                        <p:cTn id="28" dur="75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750" fill="hold"/>
                                        <p:tgtEl>
                                          <p:spTgt spid="32"/>
                                        </p:tgtEl>
                                        <p:attrNameLst>
                                          <p:attrName>ppt_x</p:attrName>
                                        </p:attrNameLst>
                                      </p:cBhvr>
                                      <p:tavLst>
                                        <p:tav tm="0">
                                          <p:val>
                                            <p:strVal val="0-#ppt_w/2"/>
                                          </p:val>
                                        </p:tav>
                                        <p:tav tm="100000">
                                          <p:val>
                                            <p:strVal val="#ppt_x"/>
                                          </p:val>
                                        </p:tav>
                                      </p:tavLst>
                                    </p:anim>
                                    <p:anim calcmode="lin" valueType="num">
                                      <p:cBhvr additive="base">
                                        <p:cTn id="32" dur="750" fill="hold"/>
                                        <p:tgtEl>
                                          <p:spTgt spid="32"/>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left)">
                                      <p:cBhvr>
                                        <p:cTn id="3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4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グループ化 29"/>
          <p:cNvGrpSpPr/>
          <p:nvPr/>
        </p:nvGrpSpPr>
        <p:grpSpPr>
          <a:xfrm>
            <a:off x="981608" y="3693901"/>
            <a:ext cx="5057131" cy="815219"/>
            <a:chOff x="1472475" y="4878614"/>
            <a:chExt cx="7586026" cy="1222828"/>
          </a:xfrm>
        </p:grpSpPr>
        <p:sp>
          <p:nvSpPr>
            <p:cNvPr id="8" name="正方形/長方形 7"/>
            <p:cNvSpPr/>
            <p:nvPr/>
          </p:nvSpPr>
          <p:spPr>
            <a:xfrm>
              <a:off x="1472475" y="4878614"/>
              <a:ext cx="6873239" cy="12228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直角三角形 25"/>
            <p:cNvSpPr/>
            <p:nvPr/>
          </p:nvSpPr>
          <p:spPr>
            <a:xfrm>
              <a:off x="8345714" y="4878614"/>
              <a:ext cx="712787" cy="1222828"/>
            </a:xfrm>
            <a:prstGeom prst="rtTriangle">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29" name="グループ化 28"/>
          <p:cNvGrpSpPr/>
          <p:nvPr/>
        </p:nvGrpSpPr>
        <p:grpSpPr>
          <a:xfrm>
            <a:off x="981608" y="2901813"/>
            <a:ext cx="5584007" cy="815219"/>
            <a:chOff x="1472476" y="3655786"/>
            <a:chExt cx="8376374" cy="1222828"/>
          </a:xfrm>
        </p:grpSpPr>
        <p:sp>
          <p:nvSpPr>
            <p:cNvPr id="7" name="正方形/長方形 6"/>
            <p:cNvSpPr/>
            <p:nvPr/>
          </p:nvSpPr>
          <p:spPr>
            <a:xfrm>
              <a:off x="1472476" y="3655786"/>
              <a:ext cx="7663587" cy="1222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solidFill>
              </a:endParaRPr>
            </a:p>
          </p:txBody>
        </p:sp>
        <p:sp>
          <p:nvSpPr>
            <p:cNvPr id="25" name="直角三角形 24"/>
            <p:cNvSpPr/>
            <p:nvPr/>
          </p:nvSpPr>
          <p:spPr>
            <a:xfrm>
              <a:off x="9136063" y="3655786"/>
              <a:ext cx="712787" cy="1222828"/>
            </a:xfrm>
            <a:prstGeom prst="rtTriangle">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45</a:t>
            </a:fld>
            <a:endParaRPr lang="ja-JP" altLang="en-US"/>
          </a:p>
        </p:txBody>
      </p:sp>
      <p:sp>
        <p:nvSpPr>
          <p:cNvPr id="15" name="テキスト ボックス 14"/>
          <p:cNvSpPr txBox="1"/>
          <p:nvPr/>
        </p:nvSpPr>
        <p:spPr>
          <a:xfrm>
            <a:off x="2764371" y="2924944"/>
            <a:ext cx="3402843" cy="800213"/>
          </a:xfrm>
          <a:prstGeom prst="rect">
            <a:avLst/>
          </a:prstGeom>
          <a:noFill/>
        </p:spPr>
        <p:txBody>
          <a:bodyPr wrap="none" lIns="60954" tIns="30477" rIns="60954" bIns="30477" rtlCol="0">
            <a:spAutoFit/>
          </a:bodyPr>
          <a:lstStyle/>
          <a:p>
            <a:pPr algn="r"/>
            <a:r>
              <a:rPr kumimoji="1" lang="es-EC" altLang="ja-JP" sz="2400" b="1" i="1" dirty="0" smtClean="0">
                <a:solidFill>
                  <a:srgbClr val="080808"/>
                </a:solidFill>
              </a:rPr>
              <a:t>Desempeño vs</a:t>
            </a:r>
          </a:p>
          <a:p>
            <a:pPr algn="r"/>
            <a:r>
              <a:rPr kumimoji="1" lang="es-EC" altLang="ja-JP" sz="2400" b="1" i="1" dirty="0" smtClean="0">
                <a:solidFill>
                  <a:srgbClr val="080808"/>
                </a:solidFill>
              </a:rPr>
              <a:t>  Incentivos otorgados</a:t>
            </a:r>
            <a:endParaRPr kumimoji="1" lang="en-US" altLang="ja-JP" sz="2400" b="1" i="1" dirty="0">
              <a:solidFill>
                <a:srgbClr val="080808"/>
              </a:solidFill>
            </a:endParaRPr>
          </a:p>
        </p:txBody>
      </p:sp>
      <p:sp>
        <p:nvSpPr>
          <p:cNvPr id="17" name="テキスト ボックス 16"/>
          <p:cNvSpPr txBox="1"/>
          <p:nvPr/>
        </p:nvSpPr>
        <p:spPr>
          <a:xfrm>
            <a:off x="4403301" y="3708907"/>
            <a:ext cx="1166718" cy="1046434"/>
          </a:xfrm>
          <a:prstGeom prst="rect">
            <a:avLst/>
          </a:prstGeom>
          <a:noFill/>
        </p:spPr>
        <p:txBody>
          <a:bodyPr wrap="none" lIns="60954" tIns="30477" rIns="60954" bIns="30477" rtlCol="0">
            <a:spAutoFit/>
          </a:bodyPr>
          <a:lstStyle/>
          <a:p>
            <a:pPr algn="r"/>
            <a:endParaRPr kumimoji="1" lang="en-US" altLang="ja-JP" sz="1400" b="1" i="1" dirty="0" smtClean="0">
              <a:solidFill>
                <a:srgbClr val="080808"/>
              </a:solidFill>
            </a:endParaRPr>
          </a:p>
          <a:p>
            <a:pPr algn="r"/>
            <a:r>
              <a:rPr kumimoji="1" lang="en-US" altLang="ja-JP" sz="2400" b="1" i="1" dirty="0" smtClean="0">
                <a:solidFill>
                  <a:srgbClr val="080808"/>
                </a:solidFill>
              </a:rPr>
              <a:t>64,1</a:t>
            </a:r>
            <a:r>
              <a:rPr kumimoji="1" lang="en-US" altLang="ja-JP" sz="2400" b="1" i="1" dirty="0">
                <a:solidFill>
                  <a:srgbClr val="080808"/>
                </a:solidFill>
              </a:rPr>
              <a:t>% </a:t>
            </a:r>
            <a:r>
              <a:rPr kumimoji="1" lang="en-US" altLang="ja-JP" sz="2400" b="1" i="1" dirty="0">
                <a:solidFill>
                  <a:schemeClr val="bg1"/>
                </a:solidFill>
              </a:rPr>
              <a:t> </a:t>
            </a:r>
            <a:endParaRPr kumimoji="1" lang="en-US" altLang="ja-JP" sz="2400" b="1" i="1" dirty="0" smtClean="0">
              <a:solidFill>
                <a:schemeClr val="bg1"/>
              </a:solidFill>
            </a:endParaRPr>
          </a:p>
          <a:p>
            <a:pPr algn="r"/>
            <a:endParaRPr kumimoji="1" lang="en-US" altLang="ja-JP" sz="2400" b="1" i="1" dirty="0">
              <a:solidFill>
                <a:schemeClr val="bg1"/>
              </a:solidFill>
            </a:endParaRPr>
          </a:p>
        </p:txBody>
      </p:sp>
      <p:sp>
        <p:nvSpPr>
          <p:cNvPr id="45" name="44 Rectángulo"/>
          <p:cNvSpPr/>
          <p:nvPr/>
        </p:nvSpPr>
        <p:spPr>
          <a:xfrm>
            <a:off x="854360" y="1225194"/>
            <a:ext cx="1783502" cy="369332"/>
          </a:xfrm>
          <a:prstGeom prst="rect">
            <a:avLst/>
          </a:prstGeom>
        </p:spPr>
        <p:txBody>
          <a:bodyPr wrap="none">
            <a:spAutoFit/>
          </a:bodyPr>
          <a:lstStyle/>
          <a:p>
            <a:r>
              <a:rPr lang="es-ES" b="1" dirty="0">
                <a:solidFill>
                  <a:srgbClr val="080808"/>
                </a:solidFill>
                <a:latin typeface="Garamond" panose="02020404030301010803" pitchFamily="18" charset="0"/>
              </a:rPr>
              <a:t>Pregunta </a:t>
            </a:r>
            <a:r>
              <a:rPr lang="es-ES" b="1" dirty="0" smtClean="0">
                <a:solidFill>
                  <a:srgbClr val="080808"/>
                </a:solidFill>
                <a:latin typeface="Garamond" panose="02020404030301010803" pitchFamily="18" charset="0"/>
              </a:rPr>
              <a:t>16 </a:t>
            </a:r>
            <a:r>
              <a:rPr lang="es-ES" b="1" dirty="0">
                <a:solidFill>
                  <a:srgbClr val="080808"/>
                </a:solidFill>
                <a:latin typeface="Garamond" panose="02020404030301010803" pitchFamily="18" charset="0"/>
              </a:rPr>
              <a:t>y </a:t>
            </a:r>
            <a:r>
              <a:rPr lang="es-ES" b="1" dirty="0" smtClean="0">
                <a:solidFill>
                  <a:srgbClr val="080808"/>
                </a:solidFill>
                <a:latin typeface="Garamond" panose="02020404030301010803" pitchFamily="18" charset="0"/>
              </a:rPr>
              <a:t>23</a:t>
            </a:r>
            <a:endParaRPr lang="es-EC" dirty="0">
              <a:solidFill>
                <a:srgbClr val="080808"/>
              </a:solidFill>
              <a:latin typeface="Garamond" panose="02020404030301010803" pitchFamily="18" charset="0"/>
            </a:endParaRPr>
          </a:p>
        </p:txBody>
      </p:sp>
      <p:sp>
        <p:nvSpPr>
          <p:cNvPr id="35" name="Google Shape;536;p39"/>
          <p:cNvSpPr/>
          <p:nvPr/>
        </p:nvSpPr>
        <p:spPr>
          <a:xfrm>
            <a:off x="1502274" y="3049036"/>
            <a:ext cx="393055" cy="537349"/>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5422" y="969609"/>
            <a:ext cx="6797697" cy="1169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33 Imagen"/>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906678" y="2251432"/>
            <a:ext cx="4680520" cy="3551955"/>
          </a:xfrm>
          <a:prstGeom prst="rect">
            <a:avLst/>
          </a:prstGeom>
          <a:noFill/>
          <a:ln>
            <a:solidFill>
              <a:schemeClr val="tx1"/>
            </a:solidFill>
          </a:ln>
        </p:spPr>
      </p:pic>
      <p:sp>
        <p:nvSpPr>
          <p:cNvPr id="36" name="Google Shape;538;p39"/>
          <p:cNvSpPr/>
          <p:nvPr/>
        </p:nvSpPr>
        <p:spPr>
          <a:xfrm>
            <a:off x="2095321" y="3063714"/>
            <a:ext cx="403486" cy="522671"/>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正方形/長方形 40"/>
          <p:cNvSpPr/>
          <p:nvPr/>
        </p:nvSpPr>
        <p:spPr>
          <a:xfrm rot="2697406">
            <a:off x="394328" y="3643296"/>
            <a:ext cx="7082081" cy="4320183"/>
          </a:xfrm>
          <a:custGeom>
            <a:avLst/>
            <a:gdLst/>
            <a:ahLst/>
            <a:cxnLst/>
            <a:rect l="l" t="t" r="r" b="b"/>
            <a:pathLst>
              <a:path w="10623583" h="6480275">
                <a:moveTo>
                  <a:pt x="0" y="0"/>
                </a:moveTo>
                <a:lnTo>
                  <a:pt x="10623583" y="0"/>
                </a:lnTo>
                <a:lnTo>
                  <a:pt x="4133522" y="6480275"/>
                </a:lnTo>
                <a:lnTo>
                  <a:pt x="2273205" y="6480275"/>
                </a:lnTo>
                <a:lnTo>
                  <a:pt x="4375020" y="4381627"/>
                </a:lnTo>
                <a:close/>
              </a:path>
            </a:pathLst>
          </a:custGeom>
          <a:gradFill>
            <a:gsLst>
              <a:gs pos="0">
                <a:schemeClr val="tx2">
                  <a:alpha val="20000"/>
                </a:schemeClr>
              </a:gs>
              <a:gs pos="47000">
                <a:schemeClr val="tx2">
                  <a:alpha val="5000"/>
                </a:schemeClr>
              </a:gs>
              <a:gs pos="100000">
                <a:schemeClr val="accent1">
                  <a:tint val="23500"/>
                  <a:satMod val="160000"/>
                  <a:alpha val="0"/>
                </a:schemeClr>
              </a:gs>
            </a:gsLst>
            <a:lin ang="0" scaled="0"/>
          </a:gra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4" tIns="30477" rIns="60954" bIns="30477"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43 Rectángulo"/>
          <p:cNvSpPr/>
          <p:nvPr/>
        </p:nvSpPr>
        <p:spPr>
          <a:xfrm>
            <a:off x="217306" y="548680"/>
            <a:ext cx="5504520" cy="461665"/>
          </a:xfrm>
          <a:prstGeom prst="rect">
            <a:avLst/>
          </a:prstGeom>
        </p:spPr>
        <p:txBody>
          <a:bodyPr wrap="none">
            <a:spAutoFit/>
          </a:bodyPr>
          <a:lstStyle/>
          <a:p>
            <a:pPr lvl="2"/>
            <a:r>
              <a:rPr lang="es-ES" sz="2400" b="1" dirty="0">
                <a:solidFill>
                  <a:srgbClr val="0070C0"/>
                </a:solidFill>
                <a:latin typeface="Garamond" panose="02020404030301010803" pitchFamily="18" charset="0"/>
              </a:rPr>
              <a:t>Tablas Cruzadas </a:t>
            </a:r>
            <a:r>
              <a:rPr lang="es-ES" sz="2400" b="1" dirty="0" smtClean="0">
                <a:solidFill>
                  <a:srgbClr val="0070C0"/>
                </a:solidFill>
                <a:latin typeface="Garamond" panose="02020404030301010803" pitchFamily="18" charset="0"/>
              </a:rPr>
              <a:t>- Empleadores </a:t>
            </a:r>
            <a:endParaRPr lang="es-EC" sz="2400" b="1" dirty="0">
              <a:solidFill>
                <a:srgbClr val="0070C0"/>
              </a:solidFill>
              <a:latin typeface="Garamond" panose="02020404030301010803" pitchFamily="18" charset="0"/>
            </a:endParaRPr>
          </a:p>
        </p:txBody>
      </p:sp>
    </p:spTree>
    <p:extLst>
      <p:ext uri="{BB962C8B-B14F-4D97-AF65-F5344CB8AC3E}">
        <p14:creationId xmlns:p14="http://schemas.microsoft.com/office/powerpoint/2010/main" val="2350410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25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fill="hold"/>
                                        <p:tgtEl>
                                          <p:spTgt spid="29"/>
                                        </p:tgtEl>
                                        <p:attrNameLst>
                                          <p:attrName>ppt_x</p:attrName>
                                        </p:attrNameLst>
                                      </p:cBhvr>
                                      <p:tavLst>
                                        <p:tav tm="0">
                                          <p:val>
                                            <p:strVal val="0-#ppt_w/2"/>
                                          </p:val>
                                        </p:tav>
                                        <p:tav tm="100000">
                                          <p:val>
                                            <p:strVal val="#ppt_x"/>
                                          </p:val>
                                        </p:tav>
                                      </p:tavLst>
                                    </p:anim>
                                    <p:anim calcmode="lin" valueType="num">
                                      <p:cBhvr additive="base">
                                        <p:cTn id="8" dur="75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0-#ppt_w/2"/>
                                          </p:val>
                                        </p:tav>
                                        <p:tav tm="100000">
                                          <p:val>
                                            <p:strVal val="#ppt_x"/>
                                          </p:val>
                                        </p:tav>
                                      </p:tavLst>
                                    </p:anim>
                                    <p:anim calcmode="lin" valueType="num">
                                      <p:cBhvr additive="base">
                                        <p:cTn id="12" dur="75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750" fill="hold"/>
                                        <p:tgtEl>
                                          <p:spTgt spid="30"/>
                                        </p:tgtEl>
                                        <p:attrNameLst>
                                          <p:attrName>ppt_x</p:attrName>
                                        </p:attrNameLst>
                                      </p:cBhvr>
                                      <p:tavLst>
                                        <p:tav tm="0">
                                          <p:val>
                                            <p:strVal val="0-#ppt_w/2"/>
                                          </p:val>
                                        </p:tav>
                                        <p:tav tm="100000">
                                          <p:val>
                                            <p:strVal val="#ppt_x"/>
                                          </p:val>
                                        </p:tav>
                                      </p:tavLst>
                                    </p:anim>
                                    <p:anim calcmode="lin" valueType="num">
                                      <p:cBhvr additive="base">
                                        <p:cTn id="16" dur="750" fill="hold"/>
                                        <p:tgtEl>
                                          <p:spTgt spid="30"/>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0-#ppt_w/2"/>
                                          </p:val>
                                        </p:tav>
                                        <p:tav tm="100000">
                                          <p:val>
                                            <p:strVal val="#ppt_x"/>
                                          </p:val>
                                        </p:tav>
                                      </p:tavLst>
                                    </p:anim>
                                    <p:anim calcmode="lin" valueType="num">
                                      <p:cBhvr additive="base">
                                        <p:cTn id="20" dur="75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left)">
                                      <p:cBhvr>
                                        <p:cTn id="2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3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グループ化 29"/>
          <p:cNvGrpSpPr/>
          <p:nvPr/>
        </p:nvGrpSpPr>
        <p:grpSpPr>
          <a:xfrm>
            <a:off x="981608" y="3437308"/>
            <a:ext cx="5057131" cy="815219"/>
            <a:chOff x="1472475" y="4878614"/>
            <a:chExt cx="7586026" cy="1222828"/>
          </a:xfrm>
        </p:grpSpPr>
        <p:sp>
          <p:nvSpPr>
            <p:cNvPr id="8" name="正方形/長方形 7"/>
            <p:cNvSpPr/>
            <p:nvPr/>
          </p:nvSpPr>
          <p:spPr>
            <a:xfrm>
              <a:off x="1472475" y="4878614"/>
              <a:ext cx="6873239" cy="12228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直角三角形 25"/>
            <p:cNvSpPr/>
            <p:nvPr/>
          </p:nvSpPr>
          <p:spPr>
            <a:xfrm>
              <a:off x="8345714" y="4878614"/>
              <a:ext cx="712787" cy="1222828"/>
            </a:xfrm>
            <a:prstGeom prst="rtTriangle">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1" name="グループ化 30"/>
          <p:cNvGrpSpPr/>
          <p:nvPr/>
        </p:nvGrpSpPr>
        <p:grpSpPr>
          <a:xfrm>
            <a:off x="981609" y="4252527"/>
            <a:ext cx="4512863" cy="815219"/>
            <a:chOff x="1472476" y="6101442"/>
            <a:chExt cx="6769589" cy="1222828"/>
          </a:xfrm>
        </p:grpSpPr>
        <p:sp>
          <p:nvSpPr>
            <p:cNvPr id="9" name="正方形/長方形 8"/>
            <p:cNvSpPr/>
            <p:nvPr/>
          </p:nvSpPr>
          <p:spPr>
            <a:xfrm>
              <a:off x="1472476" y="6101442"/>
              <a:ext cx="6060438" cy="12228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p:cNvSpPr/>
            <p:nvPr/>
          </p:nvSpPr>
          <p:spPr>
            <a:xfrm>
              <a:off x="7529278" y="6101442"/>
              <a:ext cx="712787" cy="1222828"/>
            </a:xfrm>
            <a:prstGeom prst="rtTriangle">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29" name="グループ化 28"/>
          <p:cNvGrpSpPr/>
          <p:nvPr/>
        </p:nvGrpSpPr>
        <p:grpSpPr>
          <a:xfrm>
            <a:off x="981608" y="2622090"/>
            <a:ext cx="5584007" cy="815219"/>
            <a:chOff x="1472476" y="3655786"/>
            <a:chExt cx="8376374" cy="1222828"/>
          </a:xfrm>
          <a:solidFill>
            <a:srgbClr val="EEE412"/>
          </a:solidFill>
        </p:grpSpPr>
        <p:sp>
          <p:nvSpPr>
            <p:cNvPr id="7" name="正方形/長方形 6"/>
            <p:cNvSpPr/>
            <p:nvPr/>
          </p:nvSpPr>
          <p:spPr>
            <a:xfrm>
              <a:off x="1472476" y="3655786"/>
              <a:ext cx="7663587" cy="12228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solidFill>
              </a:endParaRPr>
            </a:p>
          </p:txBody>
        </p:sp>
        <p:sp>
          <p:nvSpPr>
            <p:cNvPr id="25" name="直角三角形 24"/>
            <p:cNvSpPr/>
            <p:nvPr/>
          </p:nvSpPr>
          <p:spPr>
            <a:xfrm>
              <a:off x="9136063" y="3655786"/>
              <a:ext cx="712787" cy="122282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46</a:t>
            </a:fld>
            <a:endParaRPr lang="ja-JP" altLang="en-US"/>
          </a:p>
        </p:txBody>
      </p:sp>
      <p:sp>
        <p:nvSpPr>
          <p:cNvPr id="15" name="テキスト ボックス 14"/>
          <p:cNvSpPr txBox="1"/>
          <p:nvPr/>
        </p:nvSpPr>
        <p:spPr>
          <a:xfrm>
            <a:off x="1985566" y="2636912"/>
            <a:ext cx="4037632" cy="800213"/>
          </a:xfrm>
          <a:prstGeom prst="rect">
            <a:avLst/>
          </a:prstGeom>
          <a:noFill/>
        </p:spPr>
        <p:txBody>
          <a:bodyPr wrap="none" lIns="60954" tIns="30477" rIns="60954" bIns="30477" rtlCol="0">
            <a:spAutoFit/>
          </a:bodyPr>
          <a:lstStyle/>
          <a:p>
            <a:pPr algn="r"/>
            <a:r>
              <a:rPr kumimoji="1" lang="es-EC" altLang="ja-JP" sz="2400" b="1" i="1" dirty="0" smtClean="0">
                <a:solidFill>
                  <a:srgbClr val="080808"/>
                </a:solidFill>
              </a:rPr>
              <a:t>Consideran </a:t>
            </a:r>
            <a:r>
              <a:rPr kumimoji="1" lang="es-EC" altLang="ja-JP" sz="2400" b="1" i="1" dirty="0">
                <a:solidFill>
                  <a:srgbClr val="080808"/>
                </a:solidFill>
              </a:rPr>
              <a:t>oportuna la </a:t>
            </a:r>
            <a:endParaRPr kumimoji="1" lang="es-EC" altLang="ja-JP" sz="2400" b="1" i="1" dirty="0" smtClean="0">
              <a:solidFill>
                <a:srgbClr val="080808"/>
              </a:solidFill>
            </a:endParaRPr>
          </a:p>
          <a:p>
            <a:pPr algn="r"/>
            <a:r>
              <a:rPr kumimoji="1" lang="es-EC" altLang="ja-JP" sz="2400" b="1" i="1" dirty="0" smtClean="0">
                <a:solidFill>
                  <a:srgbClr val="080808"/>
                </a:solidFill>
              </a:rPr>
              <a:t>capacitación </a:t>
            </a:r>
            <a:r>
              <a:rPr kumimoji="1" lang="es-EC" altLang="ja-JP" sz="2400" b="1" i="1" dirty="0">
                <a:solidFill>
                  <a:srgbClr val="080808"/>
                </a:solidFill>
              </a:rPr>
              <a:t>con un 33,3</a:t>
            </a:r>
            <a:r>
              <a:rPr kumimoji="1" lang="es-EC" altLang="ja-JP" sz="2400" b="1" i="1" dirty="0" smtClean="0">
                <a:solidFill>
                  <a:srgbClr val="080808"/>
                </a:solidFill>
              </a:rPr>
              <a:t>%</a:t>
            </a:r>
            <a:endParaRPr kumimoji="1" lang="en-US" altLang="ja-JP" sz="2400" b="1" i="1" dirty="0">
              <a:solidFill>
                <a:srgbClr val="080808"/>
              </a:solidFill>
            </a:endParaRPr>
          </a:p>
        </p:txBody>
      </p:sp>
      <p:sp>
        <p:nvSpPr>
          <p:cNvPr id="17" name="テキスト ボックス 16"/>
          <p:cNvSpPr txBox="1"/>
          <p:nvPr/>
        </p:nvSpPr>
        <p:spPr>
          <a:xfrm>
            <a:off x="2043745" y="3429000"/>
            <a:ext cx="3526274" cy="800213"/>
          </a:xfrm>
          <a:prstGeom prst="rect">
            <a:avLst/>
          </a:prstGeom>
          <a:noFill/>
        </p:spPr>
        <p:txBody>
          <a:bodyPr wrap="none" lIns="60954" tIns="30477" rIns="60954" bIns="30477" rtlCol="0">
            <a:spAutoFit/>
          </a:bodyPr>
          <a:lstStyle/>
          <a:p>
            <a:pPr algn="r"/>
            <a:r>
              <a:rPr kumimoji="1" lang="es-EC" altLang="ja-JP" sz="2400" b="1" i="1" dirty="0">
                <a:solidFill>
                  <a:schemeClr val="bg1"/>
                </a:solidFill>
              </a:rPr>
              <a:t>E</a:t>
            </a:r>
            <a:r>
              <a:rPr kumimoji="1" lang="es-EC" altLang="ja-JP" sz="2400" b="1" i="1" dirty="0" smtClean="0">
                <a:solidFill>
                  <a:schemeClr val="bg1"/>
                </a:solidFill>
              </a:rPr>
              <a:t>xistir </a:t>
            </a:r>
            <a:r>
              <a:rPr kumimoji="1" lang="es-EC" altLang="ja-JP" sz="2400" b="1" i="1" dirty="0">
                <a:solidFill>
                  <a:schemeClr val="bg1"/>
                </a:solidFill>
              </a:rPr>
              <a:t>interés de parte </a:t>
            </a:r>
            <a:endParaRPr kumimoji="1" lang="es-EC" altLang="ja-JP" sz="2400" b="1" i="1" dirty="0" smtClean="0">
              <a:solidFill>
                <a:schemeClr val="bg1"/>
              </a:solidFill>
            </a:endParaRPr>
          </a:p>
          <a:p>
            <a:pPr algn="r"/>
            <a:r>
              <a:rPr kumimoji="1" lang="es-EC" altLang="ja-JP" sz="2400" b="1" i="1" dirty="0" smtClean="0">
                <a:solidFill>
                  <a:schemeClr val="bg1"/>
                </a:solidFill>
              </a:rPr>
              <a:t>de </a:t>
            </a:r>
            <a:r>
              <a:rPr kumimoji="1" lang="es-EC" altLang="ja-JP" sz="2400" b="1" i="1" dirty="0">
                <a:solidFill>
                  <a:schemeClr val="bg1"/>
                </a:solidFill>
              </a:rPr>
              <a:t>sus trabajadores </a:t>
            </a:r>
            <a:endParaRPr kumimoji="1" lang="en-US" altLang="ja-JP" sz="2400" b="1" i="1" dirty="0">
              <a:solidFill>
                <a:schemeClr val="bg1"/>
              </a:solidFill>
            </a:endParaRPr>
          </a:p>
        </p:txBody>
      </p:sp>
      <p:sp>
        <p:nvSpPr>
          <p:cNvPr id="19" name="テキスト ボックス 18"/>
          <p:cNvSpPr txBox="1"/>
          <p:nvPr/>
        </p:nvSpPr>
        <p:spPr>
          <a:xfrm>
            <a:off x="3071613" y="4582295"/>
            <a:ext cx="2038688" cy="430881"/>
          </a:xfrm>
          <a:prstGeom prst="rect">
            <a:avLst/>
          </a:prstGeom>
          <a:noFill/>
        </p:spPr>
        <p:txBody>
          <a:bodyPr wrap="none" lIns="60954" tIns="30477" rIns="60954" bIns="30477" rtlCol="0">
            <a:spAutoFit/>
          </a:bodyPr>
          <a:lstStyle/>
          <a:p>
            <a:pPr algn="r"/>
            <a:r>
              <a:rPr kumimoji="1" lang="es-EC" altLang="ja-JP" sz="2400" b="1" i="1" dirty="0" smtClean="0">
                <a:solidFill>
                  <a:schemeClr val="bg1"/>
                </a:solidFill>
              </a:rPr>
              <a:t>Capacitación</a:t>
            </a:r>
            <a:endParaRPr kumimoji="1" lang="en-US" altLang="ja-JP" sz="2400" b="1" i="1" dirty="0">
              <a:solidFill>
                <a:schemeClr val="bg1"/>
              </a:solidFill>
            </a:endParaRPr>
          </a:p>
        </p:txBody>
      </p:sp>
      <p:sp>
        <p:nvSpPr>
          <p:cNvPr id="45" name="44 Rectángulo"/>
          <p:cNvSpPr/>
          <p:nvPr/>
        </p:nvSpPr>
        <p:spPr>
          <a:xfrm>
            <a:off x="854360" y="1225194"/>
            <a:ext cx="1674497" cy="369332"/>
          </a:xfrm>
          <a:prstGeom prst="rect">
            <a:avLst/>
          </a:prstGeom>
        </p:spPr>
        <p:txBody>
          <a:bodyPr wrap="none">
            <a:spAutoFit/>
          </a:bodyPr>
          <a:lstStyle/>
          <a:p>
            <a:r>
              <a:rPr lang="es-ES" b="1" dirty="0">
                <a:solidFill>
                  <a:srgbClr val="080808"/>
                </a:solidFill>
                <a:latin typeface="Garamond" panose="02020404030301010803" pitchFamily="18" charset="0"/>
              </a:rPr>
              <a:t>Pregunta </a:t>
            </a:r>
            <a:r>
              <a:rPr lang="es-ES" b="1" dirty="0" smtClean="0">
                <a:solidFill>
                  <a:srgbClr val="080808"/>
                </a:solidFill>
                <a:latin typeface="Garamond" panose="02020404030301010803" pitchFamily="18" charset="0"/>
              </a:rPr>
              <a:t>5 </a:t>
            </a:r>
            <a:r>
              <a:rPr lang="es-ES" b="1" dirty="0">
                <a:solidFill>
                  <a:srgbClr val="080808"/>
                </a:solidFill>
                <a:latin typeface="Garamond" panose="02020404030301010803" pitchFamily="18" charset="0"/>
              </a:rPr>
              <a:t>y </a:t>
            </a:r>
            <a:r>
              <a:rPr lang="es-ES" b="1" dirty="0" smtClean="0">
                <a:solidFill>
                  <a:srgbClr val="080808"/>
                </a:solidFill>
                <a:latin typeface="Garamond" panose="02020404030301010803" pitchFamily="18" charset="0"/>
              </a:rPr>
              <a:t>19</a:t>
            </a:r>
            <a:endParaRPr lang="es-EC" dirty="0">
              <a:solidFill>
                <a:srgbClr val="080808"/>
              </a:solidFill>
              <a:latin typeface="Garamond" panose="02020404030301010803" pitchFamily="18" charset="0"/>
            </a:endParaRPr>
          </a:p>
        </p:txBody>
      </p:sp>
      <p:sp>
        <p:nvSpPr>
          <p:cNvPr id="49" name="正方形/長方形 40"/>
          <p:cNvSpPr/>
          <p:nvPr/>
        </p:nvSpPr>
        <p:spPr>
          <a:xfrm rot="2643136">
            <a:off x="265841" y="3663889"/>
            <a:ext cx="7082081" cy="4320183"/>
          </a:xfrm>
          <a:custGeom>
            <a:avLst/>
            <a:gdLst/>
            <a:ahLst/>
            <a:cxnLst/>
            <a:rect l="l" t="t" r="r" b="b"/>
            <a:pathLst>
              <a:path w="10623583" h="6480275">
                <a:moveTo>
                  <a:pt x="0" y="0"/>
                </a:moveTo>
                <a:lnTo>
                  <a:pt x="10623583" y="0"/>
                </a:lnTo>
                <a:lnTo>
                  <a:pt x="4133522" y="6480275"/>
                </a:lnTo>
                <a:lnTo>
                  <a:pt x="2273205" y="6480275"/>
                </a:lnTo>
                <a:lnTo>
                  <a:pt x="4375020" y="4381627"/>
                </a:lnTo>
                <a:close/>
              </a:path>
            </a:pathLst>
          </a:custGeom>
          <a:gradFill>
            <a:gsLst>
              <a:gs pos="0">
                <a:schemeClr val="tx2">
                  <a:alpha val="20000"/>
                </a:schemeClr>
              </a:gs>
              <a:gs pos="47000">
                <a:schemeClr val="tx2">
                  <a:alpha val="5000"/>
                </a:schemeClr>
              </a:gs>
              <a:gs pos="100000">
                <a:schemeClr val="accent1">
                  <a:tint val="23500"/>
                  <a:satMod val="160000"/>
                  <a:alpha val="0"/>
                </a:schemeClr>
              </a:gs>
            </a:gsLst>
            <a:lin ang="0" scaled="0"/>
          </a:gra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4" tIns="30477" rIns="60954" bIns="30477"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35" name="Google Shape;536;p39"/>
          <p:cNvSpPr/>
          <p:nvPr/>
        </p:nvSpPr>
        <p:spPr>
          <a:xfrm>
            <a:off x="1270670" y="2708920"/>
            <a:ext cx="628441" cy="595989"/>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0445" y="836712"/>
            <a:ext cx="5712128" cy="1465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33 Imagen"/>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632157" y="2298349"/>
            <a:ext cx="5140600" cy="3506915"/>
          </a:xfrm>
          <a:prstGeom prst="rect">
            <a:avLst/>
          </a:prstGeom>
          <a:noFill/>
          <a:ln>
            <a:solidFill>
              <a:schemeClr val="tx1"/>
            </a:solidFill>
          </a:ln>
        </p:spPr>
      </p:pic>
      <p:sp>
        <p:nvSpPr>
          <p:cNvPr id="23" name="43 Rectángulo"/>
          <p:cNvSpPr/>
          <p:nvPr/>
        </p:nvSpPr>
        <p:spPr>
          <a:xfrm>
            <a:off x="217306" y="548680"/>
            <a:ext cx="5504520" cy="461665"/>
          </a:xfrm>
          <a:prstGeom prst="rect">
            <a:avLst/>
          </a:prstGeom>
        </p:spPr>
        <p:txBody>
          <a:bodyPr wrap="none">
            <a:spAutoFit/>
          </a:bodyPr>
          <a:lstStyle/>
          <a:p>
            <a:pPr lvl="2"/>
            <a:r>
              <a:rPr lang="es-ES" sz="2400" b="1" dirty="0">
                <a:solidFill>
                  <a:srgbClr val="0070C0"/>
                </a:solidFill>
                <a:latin typeface="Garamond" panose="02020404030301010803" pitchFamily="18" charset="0"/>
              </a:rPr>
              <a:t>Tablas Cruzadas </a:t>
            </a:r>
            <a:r>
              <a:rPr lang="es-ES" sz="2400" b="1" dirty="0" smtClean="0">
                <a:solidFill>
                  <a:srgbClr val="0070C0"/>
                </a:solidFill>
                <a:latin typeface="Garamond" panose="02020404030301010803" pitchFamily="18" charset="0"/>
              </a:rPr>
              <a:t>- Empleadores </a:t>
            </a:r>
            <a:endParaRPr lang="es-EC" sz="2400" b="1" dirty="0">
              <a:solidFill>
                <a:srgbClr val="0070C0"/>
              </a:solidFill>
              <a:latin typeface="Garamond" panose="02020404030301010803" pitchFamily="18" charset="0"/>
            </a:endParaRPr>
          </a:p>
        </p:txBody>
      </p:sp>
    </p:spTree>
    <p:extLst>
      <p:ext uri="{BB962C8B-B14F-4D97-AF65-F5344CB8AC3E}">
        <p14:creationId xmlns:p14="http://schemas.microsoft.com/office/powerpoint/2010/main" val="3596426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25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fill="hold"/>
                                        <p:tgtEl>
                                          <p:spTgt spid="29"/>
                                        </p:tgtEl>
                                        <p:attrNameLst>
                                          <p:attrName>ppt_x</p:attrName>
                                        </p:attrNameLst>
                                      </p:cBhvr>
                                      <p:tavLst>
                                        <p:tav tm="0">
                                          <p:val>
                                            <p:strVal val="0-#ppt_w/2"/>
                                          </p:val>
                                        </p:tav>
                                        <p:tav tm="100000">
                                          <p:val>
                                            <p:strVal val="#ppt_x"/>
                                          </p:val>
                                        </p:tav>
                                      </p:tavLst>
                                    </p:anim>
                                    <p:anim calcmode="lin" valueType="num">
                                      <p:cBhvr additive="base">
                                        <p:cTn id="8" dur="75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0-#ppt_w/2"/>
                                          </p:val>
                                        </p:tav>
                                        <p:tav tm="100000">
                                          <p:val>
                                            <p:strVal val="#ppt_x"/>
                                          </p:val>
                                        </p:tav>
                                      </p:tavLst>
                                    </p:anim>
                                    <p:anim calcmode="lin" valueType="num">
                                      <p:cBhvr additive="base">
                                        <p:cTn id="12" dur="75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750" fill="hold"/>
                                        <p:tgtEl>
                                          <p:spTgt spid="30"/>
                                        </p:tgtEl>
                                        <p:attrNameLst>
                                          <p:attrName>ppt_x</p:attrName>
                                        </p:attrNameLst>
                                      </p:cBhvr>
                                      <p:tavLst>
                                        <p:tav tm="0">
                                          <p:val>
                                            <p:strVal val="0-#ppt_w/2"/>
                                          </p:val>
                                        </p:tav>
                                        <p:tav tm="100000">
                                          <p:val>
                                            <p:strVal val="#ppt_x"/>
                                          </p:val>
                                        </p:tav>
                                      </p:tavLst>
                                    </p:anim>
                                    <p:anim calcmode="lin" valueType="num">
                                      <p:cBhvr additive="base">
                                        <p:cTn id="16" dur="750" fill="hold"/>
                                        <p:tgtEl>
                                          <p:spTgt spid="30"/>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0-#ppt_w/2"/>
                                          </p:val>
                                        </p:tav>
                                        <p:tav tm="100000">
                                          <p:val>
                                            <p:strVal val="#ppt_x"/>
                                          </p:val>
                                        </p:tav>
                                      </p:tavLst>
                                    </p:anim>
                                    <p:anim calcmode="lin" valueType="num">
                                      <p:cBhvr additive="base">
                                        <p:cTn id="20" dur="75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0-#ppt_w/2"/>
                                          </p:val>
                                        </p:tav>
                                        <p:tav tm="100000">
                                          <p:val>
                                            <p:strVal val="#ppt_x"/>
                                          </p:val>
                                        </p:tav>
                                      </p:tavLst>
                                    </p:anim>
                                    <p:anim calcmode="lin" valueType="num">
                                      <p:cBhvr additive="base">
                                        <p:cTn id="24" dur="750" fill="hold"/>
                                        <p:tgtEl>
                                          <p:spTgt spid="31"/>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0-#ppt_w/2"/>
                                          </p:val>
                                        </p:tav>
                                        <p:tav tm="100000">
                                          <p:val>
                                            <p:strVal val="#ppt_x"/>
                                          </p:val>
                                        </p:tav>
                                      </p:tavLst>
                                    </p:anim>
                                    <p:anim calcmode="lin" valueType="num">
                                      <p:cBhvr additive="base">
                                        <p:cTn id="28" dur="75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4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8" name="Rectangle 15">
            <a:extLst>
              <a:ext uri="{FF2B5EF4-FFF2-40B4-BE49-F238E27FC236}">
                <a16:creationId xmlns:a16="http://schemas.microsoft.com/office/drawing/2014/main" xmlns="" id="{D4FF11F8-D34B-45B3-B4BA-4307BFB9EFD8}"/>
              </a:ext>
            </a:extLst>
          </p:cNvPr>
          <p:cNvSpPr>
            <a:spLocks noChangeArrowheads="1"/>
          </p:cNvSpPr>
          <p:nvPr/>
        </p:nvSpPr>
        <p:spPr bwMode="auto">
          <a:xfrm>
            <a:off x="478583" y="548680"/>
            <a:ext cx="2448272" cy="740181"/>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 name="Freeform 16">
            <a:extLst>
              <a:ext uri="{FF2B5EF4-FFF2-40B4-BE49-F238E27FC236}">
                <a16:creationId xmlns:a16="http://schemas.microsoft.com/office/drawing/2014/main" xmlns="" id="{141062C6-C1C0-44F1-8798-F0815FA1AA9C}"/>
              </a:ext>
            </a:extLst>
          </p:cNvPr>
          <p:cNvSpPr>
            <a:spLocks/>
          </p:cNvSpPr>
          <p:nvPr/>
        </p:nvSpPr>
        <p:spPr bwMode="auto">
          <a:xfrm>
            <a:off x="2553099" y="548680"/>
            <a:ext cx="827118" cy="740181"/>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10" name="TextBox 141">
            <a:extLst>
              <a:ext uri="{FF2B5EF4-FFF2-40B4-BE49-F238E27FC236}">
                <a16:creationId xmlns:a16="http://schemas.microsoft.com/office/drawing/2014/main" xmlns="" id="{D09D5E6C-E1A3-46E7-8E10-A8FB52242E25}"/>
              </a:ext>
            </a:extLst>
          </p:cNvPr>
          <p:cNvSpPr txBox="1"/>
          <p:nvPr/>
        </p:nvSpPr>
        <p:spPr>
          <a:xfrm>
            <a:off x="478582" y="728981"/>
            <a:ext cx="2448272" cy="400110"/>
          </a:xfrm>
          <a:prstGeom prst="rect">
            <a:avLst/>
          </a:prstGeom>
          <a:noFill/>
        </p:spPr>
        <p:txBody>
          <a:bodyPr wrap="square" rtlCol="0">
            <a:spAutoFit/>
          </a:bodyPr>
          <a:lstStyle/>
          <a:p>
            <a:r>
              <a:rPr lang="es-EC" sz="2000" b="1" dirty="0" smtClean="0">
                <a:solidFill>
                  <a:schemeClr val="bg1"/>
                </a:solidFill>
                <a:latin typeface="+mj-lt"/>
                <a:cs typeface="Times New Roman" panose="02020603050405020304" pitchFamily="18" charset="0"/>
              </a:rPr>
              <a:t>CORRELACIONES</a:t>
            </a:r>
            <a:endParaRPr lang="en-US" sz="2000" b="1" dirty="0">
              <a:solidFill>
                <a:schemeClr val="bg1"/>
              </a:solidFill>
              <a:latin typeface="+mj-lt"/>
              <a:cs typeface="Arial" panose="020B0604020202020204" pitchFamily="34" charset="0"/>
            </a:endParaRPr>
          </a:p>
        </p:txBody>
      </p:sp>
      <p:sp>
        <p:nvSpPr>
          <p:cNvPr id="13" name="テキスト プレースホルダー 11"/>
          <p:cNvSpPr txBox="1">
            <a:spLocks/>
          </p:cNvSpPr>
          <p:nvPr/>
        </p:nvSpPr>
        <p:spPr>
          <a:xfrm>
            <a:off x="5345537" y="4941168"/>
            <a:ext cx="336220" cy="383534"/>
          </a:xfrm>
          <a:prstGeom prst="rect">
            <a:avLst/>
          </a:prstGeom>
          <a:solidFill>
            <a:schemeClr val="accent4">
              <a:lumMod val="75000"/>
            </a:schemeClr>
          </a:solidFill>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n-US" altLang="ja-JP" b="1" kern="0" dirty="0" smtClean="0"/>
              <a:t>1</a:t>
            </a:r>
            <a:endParaRPr kumimoji="1" lang="ja-JP" altLang="en-US" b="1" kern="0" dirty="0"/>
          </a:p>
        </p:txBody>
      </p:sp>
      <p:sp>
        <p:nvSpPr>
          <p:cNvPr id="14" name="テキスト プレースホルダー 10"/>
          <p:cNvSpPr txBox="1">
            <a:spLocks/>
          </p:cNvSpPr>
          <p:nvPr/>
        </p:nvSpPr>
        <p:spPr>
          <a:xfrm>
            <a:off x="5694426" y="4941168"/>
            <a:ext cx="3682202"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kumimoji="1" lang="es-EC" altLang="ja-JP" sz="2000" b="1" kern="0" dirty="0" smtClean="0">
                <a:solidFill>
                  <a:schemeClr val="accent4">
                    <a:lumMod val="75000"/>
                  </a:schemeClr>
                </a:solidFill>
              </a:rPr>
              <a:t>Correlación positiva media  </a:t>
            </a:r>
            <a:endParaRPr kumimoji="1" lang="ja-JP" altLang="en-US" sz="2000" b="1" kern="0" dirty="0">
              <a:solidFill>
                <a:schemeClr val="accent4">
                  <a:lumMod val="75000"/>
                </a:schemeClr>
              </a:solidFill>
            </a:endParaRPr>
          </a:p>
        </p:txBody>
      </p:sp>
      <p:cxnSp>
        <p:nvCxnSpPr>
          <p:cNvPr id="5" name="Conector recto 4"/>
          <p:cNvCxnSpPr/>
          <p:nvPr/>
        </p:nvCxnSpPr>
        <p:spPr>
          <a:xfrm>
            <a:off x="5749007" y="5324702"/>
            <a:ext cx="4666679"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0" name="テキスト プレースホルダー 10"/>
          <p:cNvSpPr txBox="1">
            <a:spLocks/>
          </p:cNvSpPr>
          <p:nvPr/>
        </p:nvSpPr>
        <p:spPr>
          <a:xfrm>
            <a:off x="9551590" y="4941168"/>
            <a:ext cx="864096"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s-EC" altLang="ja-JP" sz="2000" b="1" kern="0" dirty="0" smtClean="0">
                <a:solidFill>
                  <a:schemeClr val="accent4">
                    <a:lumMod val="75000"/>
                  </a:schemeClr>
                </a:solidFill>
              </a:rPr>
              <a:t>0,588</a:t>
            </a:r>
            <a:endParaRPr kumimoji="1" lang="ja-JP" altLang="en-US" sz="2000" b="1" kern="0" dirty="0">
              <a:solidFill>
                <a:schemeClr val="accent4">
                  <a:lumMod val="75000"/>
                </a:schemeClr>
              </a:solidFill>
            </a:endParaRPr>
          </a:p>
        </p:txBody>
      </p:sp>
      <p:sp>
        <p:nvSpPr>
          <p:cNvPr id="4" name="CuadroTexto 3"/>
          <p:cNvSpPr txBox="1"/>
          <p:nvPr/>
        </p:nvSpPr>
        <p:spPr>
          <a:xfrm>
            <a:off x="4871070" y="1556792"/>
            <a:ext cx="6210845" cy="400110"/>
          </a:xfrm>
          <a:prstGeom prst="rect">
            <a:avLst/>
          </a:prstGeom>
          <a:noFill/>
        </p:spPr>
        <p:txBody>
          <a:bodyPr wrap="square" rtlCol="0">
            <a:spAutoFit/>
          </a:bodyPr>
          <a:lstStyle/>
          <a:p>
            <a:r>
              <a:rPr lang="es-EC" sz="2000" b="1" dirty="0" smtClean="0">
                <a:solidFill>
                  <a:schemeClr val="accent6">
                    <a:lumMod val="75000"/>
                  </a:schemeClr>
                </a:solidFill>
              </a:rPr>
              <a:t>MOTIVACIÓN -  </a:t>
            </a:r>
            <a:r>
              <a:rPr lang="es-EC" sz="2000" b="1" dirty="0">
                <a:solidFill>
                  <a:schemeClr val="accent6">
                    <a:lumMod val="75000"/>
                  </a:schemeClr>
                </a:solidFill>
              </a:rPr>
              <a:t>DESARROLLO </a:t>
            </a:r>
            <a:r>
              <a:rPr lang="es-EC" sz="2000" b="1" dirty="0" smtClean="0">
                <a:solidFill>
                  <a:schemeClr val="accent6">
                    <a:lumMod val="75000"/>
                  </a:schemeClr>
                </a:solidFill>
              </a:rPr>
              <a:t>PRODUCTIVO</a:t>
            </a:r>
            <a:endParaRPr lang="es-EC" sz="2000" b="1" dirty="0">
              <a:solidFill>
                <a:schemeClr val="accent6">
                  <a:lumMod val="75000"/>
                </a:schemeClr>
              </a:solidFill>
            </a:endParaRPr>
          </a:p>
        </p:txBody>
      </p:sp>
      <p:pic>
        <p:nvPicPr>
          <p:cNvPr id="2" name="Imagen 1"/>
          <p:cNvPicPr>
            <a:picLocks noChangeAspect="1"/>
          </p:cNvPicPr>
          <p:nvPr/>
        </p:nvPicPr>
        <p:blipFill rotWithShape="1">
          <a:blip r:embed="rId3"/>
          <a:srcRect t="12207"/>
          <a:stretch/>
        </p:blipFill>
        <p:spPr>
          <a:xfrm>
            <a:off x="4511030" y="1991145"/>
            <a:ext cx="7126942" cy="2345104"/>
          </a:xfrm>
          <a:prstGeom prst="rect">
            <a:avLst/>
          </a:prstGeom>
        </p:spPr>
      </p:pic>
      <p:pic>
        <p:nvPicPr>
          <p:cNvPr id="6" name="Imagen 5"/>
          <p:cNvPicPr>
            <a:picLocks noChangeAspect="1"/>
          </p:cNvPicPr>
          <p:nvPr/>
        </p:nvPicPr>
        <p:blipFill rotWithShape="1">
          <a:blip r:embed="rId4"/>
          <a:srcRect r="3382"/>
          <a:stretch/>
        </p:blipFill>
        <p:spPr>
          <a:xfrm>
            <a:off x="478582" y="1991145"/>
            <a:ext cx="4104456" cy="2872577"/>
          </a:xfrm>
          <a:prstGeom prst="rect">
            <a:avLst/>
          </a:prstGeom>
        </p:spPr>
      </p:pic>
      <p:sp>
        <p:nvSpPr>
          <p:cNvPr id="18" name="CuadroTexto 17"/>
          <p:cNvSpPr txBox="1"/>
          <p:nvPr/>
        </p:nvSpPr>
        <p:spPr>
          <a:xfrm>
            <a:off x="892069" y="1591832"/>
            <a:ext cx="3159968" cy="400110"/>
          </a:xfrm>
          <a:prstGeom prst="rect">
            <a:avLst/>
          </a:prstGeom>
          <a:noFill/>
        </p:spPr>
        <p:txBody>
          <a:bodyPr wrap="square" rtlCol="0">
            <a:spAutoFit/>
          </a:bodyPr>
          <a:lstStyle/>
          <a:p>
            <a:r>
              <a:rPr lang="es-EC" sz="2000" b="1" dirty="0" smtClean="0">
                <a:solidFill>
                  <a:schemeClr val="accent6">
                    <a:lumMod val="75000"/>
                  </a:schemeClr>
                </a:solidFill>
              </a:rPr>
              <a:t>Coeficientes de correlación</a:t>
            </a:r>
            <a:endParaRPr lang="es-EC" sz="2000" b="1" dirty="0">
              <a:solidFill>
                <a:schemeClr val="accent6">
                  <a:lumMod val="75000"/>
                </a:schemeClr>
              </a:solidFill>
            </a:endParaRPr>
          </a:p>
        </p:txBody>
      </p:sp>
    </p:spTree>
    <p:extLst>
      <p:ext uri="{BB962C8B-B14F-4D97-AF65-F5344CB8AC3E}">
        <p14:creationId xmlns:p14="http://schemas.microsoft.com/office/powerpoint/2010/main" val="2773880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8" name="Rectangle 15">
            <a:extLst>
              <a:ext uri="{FF2B5EF4-FFF2-40B4-BE49-F238E27FC236}">
                <a16:creationId xmlns:a16="http://schemas.microsoft.com/office/drawing/2014/main" xmlns="" id="{D4FF11F8-D34B-45B3-B4BA-4307BFB9EFD8}"/>
              </a:ext>
            </a:extLst>
          </p:cNvPr>
          <p:cNvSpPr>
            <a:spLocks noChangeArrowheads="1"/>
          </p:cNvSpPr>
          <p:nvPr/>
        </p:nvSpPr>
        <p:spPr bwMode="auto">
          <a:xfrm>
            <a:off x="478583" y="548680"/>
            <a:ext cx="2448272" cy="740181"/>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 name="Freeform 16">
            <a:extLst>
              <a:ext uri="{FF2B5EF4-FFF2-40B4-BE49-F238E27FC236}">
                <a16:creationId xmlns:a16="http://schemas.microsoft.com/office/drawing/2014/main" xmlns="" id="{141062C6-C1C0-44F1-8798-F0815FA1AA9C}"/>
              </a:ext>
            </a:extLst>
          </p:cNvPr>
          <p:cNvSpPr>
            <a:spLocks/>
          </p:cNvSpPr>
          <p:nvPr/>
        </p:nvSpPr>
        <p:spPr bwMode="auto">
          <a:xfrm>
            <a:off x="2553099" y="548680"/>
            <a:ext cx="827118" cy="740181"/>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10" name="TextBox 141">
            <a:extLst>
              <a:ext uri="{FF2B5EF4-FFF2-40B4-BE49-F238E27FC236}">
                <a16:creationId xmlns:a16="http://schemas.microsoft.com/office/drawing/2014/main" xmlns="" id="{D09D5E6C-E1A3-46E7-8E10-A8FB52242E25}"/>
              </a:ext>
            </a:extLst>
          </p:cNvPr>
          <p:cNvSpPr txBox="1"/>
          <p:nvPr/>
        </p:nvSpPr>
        <p:spPr>
          <a:xfrm>
            <a:off x="478582" y="728981"/>
            <a:ext cx="2448272" cy="400110"/>
          </a:xfrm>
          <a:prstGeom prst="rect">
            <a:avLst/>
          </a:prstGeom>
          <a:noFill/>
        </p:spPr>
        <p:txBody>
          <a:bodyPr wrap="square" rtlCol="0">
            <a:spAutoFit/>
          </a:bodyPr>
          <a:lstStyle/>
          <a:p>
            <a:r>
              <a:rPr lang="es-EC" sz="2000" b="1" dirty="0" smtClean="0">
                <a:solidFill>
                  <a:schemeClr val="bg1"/>
                </a:solidFill>
                <a:latin typeface="+mj-lt"/>
                <a:cs typeface="Times New Roman" panose="02020603050405020304" pitchFamily="18" charset="0"/>
              </a:rPr>
              <a:t>CHI CUADRADO</a:t>
            </a:r>
            <a:endParaRPr lang="en-US" sz="2000" b="1" dirty="0">
              <a:solidFill>
                <a:schemeClr val="bg1"/>
              </a:solidFill>
              <a:latin typeface="+mj-lt"/>
              <a:cs typeface="Arial" panose="020B0604020202020204" pitchFamily="34" charset="0"/>
            </a:endParaRPr>
          </a:p>
        </p:txBody>
      </p:sp>
      <p:sp>
        <p:nvSpPr>
          <p:cNvPr id="16" name="Rectángulo 15"/>
          <p:cNvSpPr/>
          <p:nvPr/>
        </p:nvSpPr>
        <p:spPr>
          <a:xfrm>
            <a:off x="430149" y="1961151"/>
            <a:ext cx="3520764" cy="92929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s-EC" b="1" dirty="0" smtClean="0">
                <a:solidFill>
                  <a:schemeClr val="accent6">
                    <a:lumMod val="75000"/>
                  </a:schemeClr>
                </a:solidFill>
                <a:latin typeface="+mj-lt"/>
              </a:rPr>
              <a:t>H</a:t>
            </a:r>
            <a:r>
              <a:rPr lang="es-EC" b="1" baseline="-25000" dirty="0" smtClean="0">
                <a:solidFill>
                  <a:schemeClr val="accent6">
                    <a:lumMod val="75000"/>
                  </a:schemeClr>
                </a:solidFill>
                <a:latin typeface="+mj-lt"/>
              </a:rPr>
              <a:t>o</a:t>
            </a:r>
            <a:r>
              <a:rPr lang="es-EC" dirty="0" smtClean="0">
                <a:solidFill>
                  <a:schemeClr val="accent6">
                    <a:lumMod val="75000"/>
                  </a:schemeClr>
                </a:solidFill>
                <a:latin typeface="+mj-lt"/>
              </a:rPr>
              <a:t>: No existe relación entre variables</a:t>
            </a:r>
          </a:p>
          <a:p>
            <a:r>
              <a:rPr lang="es-EC" b="1" dirty="0" smtClean="0">
                <a:solidFill>
                  <a:schemeClr val="accent6">
                    <a:lumMod val="75000"/>
                  </a:schemeClr>
                </a:solidFill>
                <a:latin typeface="+mj-lt"/>
              </a:rPr>
              <a:t>H</a:t>
            </a:r>
            <a:r>
              <a:rPr lang="es-EC" b="1" baseline="-25000" dirty="0" smtClean="0">
                <a:solidFill>
                  <a:schemeClr val="accent6">
                    <a:lumMod val="75000"/>
                  </a:schemeClr>
                </a:solidFill>
                <a:latin typeface="+mj-lt"/>
              </a:rPr>
              <a:t>i</a:t>
            </a:r>
            <a:r>
              <a:rPr lang="es-EC" dirty="0" smtClean="0">
                <a:solidFill>
                  <a:schemeClr val="accent6">
                    <a:lumMod val="75000"/>
                  </a:schemeClr>
                </a:solidFill>
                <a:latin typeface="+mj-lt"/>
              </a:rPr>
              <a:t>: Existe relación entre variables </a:t>
            </a:r>
            <a:endParaRPr lang="es-EC" dirty="0">
              <a:solidFill>
                <a:schemeClr val="accent6">
                  <a:lumMod val="75000"/>
                </a:schemeClr>
              </a:solidFill>
              <a:latin typeface="+mj-lt"/>
            </a:endParaRPr>
          </a:p>
        </p:txBody>
      </p:sp>
      <p:sp>
        <p:nvSpPr>
          <p:cNvPr id="31" name="CuadroTexto 30"/>
          <p:cNvSpPr txBox="1"/>
          <p:nvPr/>
        </p:nvSpPr>
        <p:spPr>
          <a:xfrm>
            <a:off x="4023166" y="1533332"/>
            <a:ext cx="7330069" cy="923330"/>
          </a:xfrm>
          <a:prstGeom prst="rect">
            <a:avLst/>
          </a:prstGeom>
          <a:noFill/>
        </p:spPr>
        <p:txBody>
          <a:bodyPr wrap="square" rtlCol="0">
            <a:spAutoFit/>
          </a:bodyPr>
          <a:lstStyle/>
          <a:p>
            <a:r>
              <a:rPr lang="es-ES" b="1" dirty="0" smtClean="0">
                <a:solidFill>
                  <a:schemeClr val="accent6">
                    <a:lumMod val="75000"/>
                  </a:schemeClr>
                </a:solidFill>
              </a:rPr>
              <a:t>Pregunta 6: </a:t>
            </a:r>
            <a:r>
              <a:rPr lang="es-ES" dirty="0" smtClean="0">
                <a:solidFill>
                  <a:schemeClr val="accent6">
                    <a:lumMod val="75000"/>
                  </a:schemeClr>
                </a:solidFill>
              </a:rPr>
              <a:t>En </a:t>
            </a:r>
            <a:r>
              <a:rPr lang="es-ES" dirty="0">
                <a:solidFill>
                  <a:schemeClr val="accent6">
                    <a:lumMod val="75000"/>
                  </a:schemeClr>
                </a:solidFill>
              </a:rPr>
              <a:t>mi entorno laboral, soy una persona con alto grado de motivación (grado de motivación) </a:t>
            </a:r>
          </a:p>
          <a:p>
            <a:r>
              <a:rPr lang="es-ES" b="1" dirty="0" smtClean="0">
                <a:solidFill>
                  <a:schemeClr val="accent6">
                    <a:lumMod val="75000"/>
                  </a:schemeClr>
                </a:solidFill>
              </a:rPr>
              <a:t>Pregunta 13: </a:t>
            </a:r>
            <a:r>
              <a:rPr lang="es-ES" dirty="0" smtClean="0">
                <a:solidFill>
                  <a:schemeClr val="accent6">
                    <a:lumMod val="75000"/>
                  </a:schemeClr>
                </a:solidFill>
              </a:rPr>
              <a:t>Persisto </a:t>
            </a:r>
            <a:r>
              <a:rPr lang="es-ES" dirty="0">
                <a:solidFill>
                  <a:schemeClr val="accent6">
                    <a:lumMod val="75000"/>
                  </a:schemeClr>
                </a:solidFill>
              </a:rPr>
              <a:t>en alcanzar la meta fijada (</a:t>
            </a:r>
            <a:r>
              <a:rPr lang="es-ES" dirty="0" smtClean="0">
                <a:solidFill>
                  <a:schemeClr val="accent6">
                    <a:lumMod val="75000"/>
                  </a:schemeClr>
                </a:solidFill>
              </a:rPr>
              <a:t>metas/desarrollo productivo).</a:t>
            </a:r>
            <a:endParaRPr lang="es-EC" b="1"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2" name="Rectángulo 1"/>
              <p:cNvSpPr/>
              <p:nvPr/>
            </p:nvSpPr>
            <p:spPr>
              <a:xfrm>
                <a:off x="620598" y="4265657"/>
                <a:ext cx="3376749" cy="155427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indent="457200">
                  <a:spcBef>
                    <a:spcPts val="600"/>
                  </a:spcBef>
                  <a:spcAft>
                    <a:spcPts val="600"/>
                  </a:spcAft>
                </a:pPr>
                <a:r>
                  <a:rPr lang="es-ES" b="1" i="1" dirty="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Grados de libertad</a:t>
                </a:r>
                <a:endParaRPr lang="es-EC" b="1"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57200">
                  <a:spcBef>
                    <a:spcPts val="600"/>
                  </a:spcBef>
                  <a:spcAft>
                    <a:spcPts val="0"/>
                  </a:spcAft>
                </a:pPr>
                <a14:m>
                  <m:oMathPara xmlns:m="http://schemas.openxmlformats.org/officeDocument/2006/math">
                    <m:oMathParaPr>
                      <m:jc m:val="centerGroup"/>
                    </m:oMathParaPr>
                    <m:oMath xmlns:m="http://schemas.openxmlformats.org/officeDocument/2006/math">
                      <m:r>
                        <a:rPr lang="es-ES"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𝑔𝑙</m:t>
                      </m:r>
                      <m:r>
                        <a:rPr lang="es-ES"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s-EC"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s-ES"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𝑟</m:t>
                          </m:r>
                          <m:r>
                            <a:rPr lang="es-ES"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s-EC"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s-ES"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𝑘</m:t>
                          </m:r>
                          <m:r>
                            <a:rPr lang="es-ES"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−1</m:t>
                          </m:r>
                        </m:e>
                      </m:d>
                    </m:oMath>
                  </m:oMathPara>
                </a14:m>
                <a:endParaRPr lang="es-EC"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57200">
                  <a:spcBef>
                    <a:spcPts val="600"/>
                  </a:spcBef>
                  <a:spcAft>
                    <a:spcPts val="0"/>
                  </a:spcAft>
                </a:pPr>
                <a14:m>
                  <m:oMathPara xmlns:m="http://schemas.openxmlformats.org/officeDocument/2006/math">
                    <m:oMathParaPr>
                      <m:jc m:val="centerGroup"/>
                    </m:oMathParaPr>
                    <m:oMath xmlns:m="http://schemas.openxmlformats.org/officeDocument/2006/math">
                      <m:r>
                        <a:rPr lang="es-ES"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𝑔𝑙</m:t>
                      </m:r>
                      <m:r>
                        <a:rPr lang="es-ES"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s-EC"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s-EC" b="0" i="1" smtClean="0">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5</m:t>
                          </m:r>
                          <m:r>
                            <a:rPr lang="es-ES"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s-EC"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s-ES"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4−1</m:t>
                          </m:r>
                        </m:e>
                      </m:d>
                    </m:oMath>
                  </m:oMathPara>
                </a14:m>
                <a:endParaRPr lang="es-EC"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57200">
                  <a:spcBef>
                    <a:spcPts val="600"/>
                  </a:spcBef>
                  <a:spcAft>
                    <a:spcPts val="0"/>
                  </a:spcAft>
                </a:pPr>
                <a14:m>
                  <m:oMathPara xmlns:m="http://schemas.openxmlformats.org/officeDocument/2006/math">
                    <m:oMathParaPr>
                      <m:jc m:val="centerGroup"/>
                    </m:oMathParaPr>
                    <m:oMath xmlns:m="http://schemas.openxmlformats.org/officeDocument/2006/math">
                      <m:r>
                        <a:rPr lang="es-ES"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𝑔𝑙</m:t>
                      </m:r>
                      <m:r>
                        <a:rPr lang="es-ES"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s-EC"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s-EC" b="0" i="1" smtClean="0">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4</m:t>
                          </m:r>
                        </m:e>
                      </m:d>
                      <m:d>
                        <m:dPr>
                          <m:ctrlPr>
                            <a:rPr lang="es-EC"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s-ES"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3</m:t>
                          </m:r>
                        </m:e>
                      </m:d>
                    </m:oMath>
                  </m:oMathPara>
                </a14:m>
                <a:endParaRPr lang="es-EC"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57200">
                  <a:spcBef>
                    <a:spcPts val="600"/>
                  </a:spcBef>
                  <a:spcAft>
                    <a:spcPts val="0"/>
                  </a:spcAft>
                </a:pPr>
                <a14:m>
                  <m:oMathPara xmlns:m="http://schemas.openxmlformats.org/officeDocument/2006/math">
                    <m:oMathParaPr>
                      <m:jc m:val="centerGroup"/>
                    </m:oMathParaPr>
                    <m:oMath xmlns:m="http://schemas.openxmlformats.org/officeDocument/2006/math">
                      <m:r>
                        <a:rPr lang="es-ES" b="1"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𝒈𝒍</m:t>
                      </m:r>
                      <m:r>
                        <a:rPr lang="es-ES" b="1"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es-EC" b="1" i="1" smtClean="0">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𝟏𝟐</m:t>
                      </m:r>
                    </m:oMath>
                  </m:oMathPara>
                </a14:m>
                <a:endParaRPr lang="es-EC"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620598" y="4265657"/>
                <a:ext cx="3376749" cy="1554272"/>
              </a:xfrm>
              <a:prstGeom prst="rect">
                <a:avLst/>
              </a:prstGeom>
              <a:blipFill rotWithShape="0">
                <a:blip r:embed="rId3"/>
                <a:stretch>
                  <a:fillRect t="-1544" b="-2317"/>
                </a:stretch>
              </a:blipFill>
            </p:spPr>
            <p:txBody>
              <a:bodyPr/>
              <a:lstStyle/>
              <a:p>
                <a:r>
                  <a:rPr lang="es-EC">
                    <a:noFill/>
                  </a:rPr>
                  <a:t> </a:t>
                </a:r>
              </a:p>
            </p:txBody>
          </p:sp>
        </mc:Fallback>
      </mc:AlternateContent>
      <p:sp>
        <p:nvSpPr>
          <p:cNvPr id="34" name="Rectángulo 33"/>
          <p:cNvSpPr/>
          <p:nvPr/>
        </p:nvSpPr>
        <p:spPr>
          <a:xfrm>
            <a:off x="4439022" y="4581128"/>
            <a:ext cx="3816424"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s-ES" b="1" i="1" dirty="0" smtClean="0">
                <a:solidFill>
                  <a:schemeClr val="bg2">
                    <a:lumMod val="10000"/>
                  </a:schemeClr>
                </a:solidFill>
                <a:latin typeface="Times New Roman" panose="02020603050405020304" pitchFamily="18" charset="0"/>
                <a:cs typeface="Times New Roman" panose="02020603050405020304" pitchFamily="18" charset="0"/>
              </a:rPr>
              <a:t>Nivel de significancia </a:t>
            </a:r>
          </a:p>
          <a:p>
            <a:pPr algn="ctr"/>
            <a:r>
              <a:rPr lang="es-ES" dirty="0" smtClean="0">
                <a:solidFill>
                  <a:schemeClr val="bg2">
                    <a:lumMod val="10000"/>
                  </a:schemeClr>
                </a:solidFill>
              </a:rPr>
              <a:t>Se </a:t>
            </a:r>
            <a:r>
              <a:rPr lang="es-ES" dirty="0">
                <a:solidFill>
                  <a:schemeClr val="bg2">
                    <a:lumMod val="10000"/>
                  </a:schemeClr>
                </a:solidFill>
              </a:rPr>
              <a:t>considera un nivel de significancia de </a:t>
            </a:r>
            <a:r>
              <a:rPr lang="es-ES" dirty="0" smtClean="0">
                <a:solidFill>
                  <a:schemeClr val="bg2">
                    <a:lumMod val="10000"/>
                  </a:schemeClr>
                </a:solidFill>
              </a:rPr>
              <a:t>α=0,05 </a:t>
            </a:r>
            <a:endParaRPr lang="es-EC" dirty="0">
              <a:solidFill>
                <a:schemeClr val="bg2">
                  <a:lumMod val="10000"/>
                </a:schemeClr>
              </a:solidFill>
            </a:endParaRPr>
          </a:p>
        </p:txBody>
      </p:sp>
      <p:pic>
        <p:nvPicPr>
          <p:cNvPr id="6" name="Imagen 5"/>
          <p:cNvPicPr>
            <a:picLocks noChangeAspect="1"/>
          </p:cNvPicPr>
          <p:nvPr/>
        </p:nvPicPr>
        <p:blipFill>
          <a:blip r:embed="rId4"/>
          <a:stretch>
            <a:fillRect/>
          </a:stretch>
        </p:blipFill>
        <p:spPr>
          <a:xfrm>
            <a:off x="4074771" y="2708920"/>
            <a:ext cx="7133004" cy="1319987"/>
          </a:xfrm>
          <a:prstGeom prst="rect">
            <a:avLst/>
          </a:prstGeom>
        </p:spPr>
      </p:pic>
    </p:spTree>
    <p:extLst>
      <p:ext uri="{BB962C8B-B14F-4D97-AF65-F5344CB8AC3E}">
        <p14:creationId xmlns:p14="http://schemas.microsoft.com/office/powerpoint/2010/main" val="2581297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8" name="Rectangle 15">
            <a:extLst>
              <a:ext uri="{FF2B5EF4-FFF2-40B4-BE49-F238E27FC236}">
                <a16:creationId xmlns:a16="http://schemas.microsoft.com/office/drawing/2014/main" xmlns="" id="{D4FF11F8-D34B-45B3-B4BA-4307BFB9EFD8}"/>
              </a:ext>
            </a:extLst>
          </p:cNvPr>
          <p:cNvSpPr>
            <a:spLocks noChangeArrowheads="1"/>
          </p:cNvSpPr>
          <p:nvPr/>
        </p:nvSpPr>
        <p:spPr bwMode="auto">
          <a:xfrm>
            <a:off x="478583" y="548680"/>
            <a:ext cx="2448272" cy="740181"/>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 name="Freeform 16">
            <a:extLst>
              <a:ext uri="{FF2B5EF4-FFF2-40B4-BE49-F238E27FC236}">
                <a16:creationId xmlns:a16="http://schemas.microsoft.com/office/drawing/2014/main" xmlns="" id="{141062C6-C1C0-44F1-8798-F0815FA1AA9C}"/>
              </a:ext>
            </a:extLst>
          </p:cNvPr>
          <p:cNvSpPr>
            <a:spLocks/>
          </p:cNvSpPr>
          <p:nvPr/>
        </p:nvSpPr>
        <p:spPr bwMode="auto">
          <a:xfrm>
            <a:off x="2553099" y="548680"/>
            <a:ext cx="827118" cy="740181"/>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10" name="TextBox 141">
            <a:extLst>
              <a:ext uri="{FF2B5EF4-FFF2-40B4-BE49-F238E27FC236}">
                <a16:creationId xmlns:a16="http://schemas.microsoft.com/office/drawing/2014/main" xmlns="" id="{D09D5E6C-E1A3-46E7-8E10-A8FB52242E25}"/>
              </a:ext>
            </a:extLst>
          </p:cNvPr>
          <p:cNvSpPr txBox="1"/>
          <p:nvPr/>
        </p:nvSpPr>
        <p:spPr>
          <a:xfrm>
            <a:off x="478582" y="728981"/>
            <a:ext cx="2448272" cy="400110"/>
          </a:xfrm>
          <a:prstGeom prst="rect">
            <a:avLst/>
          </a:prstGeom>
          <a:noFill/>
        </p:spPr>
        <p:txBody>
          <a:bodyPr wrap="square" rtlCol="0">
            <a:spAutoFit/>
          </a:bodyPr>
          <a:lstStyle/>
          <a:p>
            <a:r>
              <a:rPr lang="es-EC" sz="2000" b="1" dirty="0" smtClean="0">
                <a:solidFill>
                  <a:schemeClr val="bg1"/>
                </a:solidFill>
                <a:latin typeface="+mj-lt"/>
                <a:cs typeface="Times New Roman" panose="02020603050405020304" pitchFamily="18" charset="0"/>
              </a:rPr>
              <a:t>CHI CUADRADO</a:t>
            </a:r>
            <a:endParaRPr lang="en-US" sz="2000" b="1" dirty="0">
              <a:solidFill>
                <a:schemeClr val="bg1"/>
              </a:solidFill>
              <a:latin typeface="+mj-lt"/>
              <a:cs typeface="Arial" panose="020B0604020202020204" pitchFamily="34" charset="0"/>
            </a:endParaRPr>
          </a:p>
        </p:txBody>
      </p:sp>
      <p:sp>
        <p:nvSpPr>
          <p:cNvPr id="25" name="テキスト プレースホルダー 11"/>
          <p:cNvSpPr txBox="1">
            <a:spLocks/>
          </p:cNvSpPr>
          <p:nvPr/>
        </p:nvSpPr>
        <p:spPr>
          <a:xfrm>
            <a:off x="1148686" y="3879160"/>
            <a:ext cx="336220" cy="383534"/>
          </a:xfrm>
          <a:prstGeom prst="rect">
            <a:avLst/>
          </a:prstGeom>
          <a:solidFill>
            <a:schemeClr val="accent4">
              <a:lumMod val="75000"/>
            </a:schemeClr>
          </a:solidFill>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kumimoji="1" lang="ja-JP" altLang="en-US" b="1" kern="0" dirty="0"/>
          </a:p>
        </p:txBody>
      </p:sp>
      <mc:AlternateContent xmlns:mc="http://schemas.openxmlformats.org/markup-compatibility/2006" xmlns:a14="http://schemas.microsoft.com/office/drawing/2010/main">
        <mc:Choice Requires="a14">
          <p:sp>
            <p:nvSpPr>
              <p:cNvPr id="27" name="テキスト プレースホルダー 10"/>
              <p:cNvSpPr txBox="1">
                <a:spLocks/>
              </p:cNvSpPr>
              <p:nvPr/>
            </p:nvSpPr>
            <p:spPr>
              <a:xfrm>
                <a:off x="1274352" y="3879160"/>
                <a:ext cx="6617537" cy="383534"/>
              </a:xfrm>
              <a:prstGeom prst="rect">
                <a:avLst/>
              </a:prstGeom>
              <a:solidFill>
                <a:schemeClr val="accent4">
                  <a:lumMod val="40000"/>
                  <a:lumOff val="60000"/>
                </a:schemeClr>
              </a:solidFill>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14:m>
                  <m:oMathPara xmlns:m="http://schemas.openxmlformats.org/officeDocument/2006/math">
                    <m:oMathParaPr>
                      <m:jc m:val="centerGroup"/>
                    </m:oMathParaPr>
                    <m:oMath xmlns:m="http://schemas.openxmlformats.org/officeDocument/2006/math">
                      <m:r>
                        <a:rPr lang="es-ES" sz="1400" i="1" smtClean="0">
                          <a:solidFill>
                            <a:schemeClr val="accent6">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𝑆𝑖</m:t>
                      </m:r>
                      <m:r>
                        <a:rPr lang="es-ES" sz="1400" i="1" smtClean="0">
                          <a:solidFill>
                            <a:schemeClr val="accent6">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s-EC" sz="1400" b="1" i="1">
                              <a:solidFill>
                                <a:schemeClr val="accent6">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s-ES" sz="1400" b="1" i="1">
                              <a:solidFill>
                                <a:schemeClr val="accent6">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𝒙</m:t>
                          </m:r>
                        </m:e>
                        <m:sup>
                          <m:r>
                            <a:rPr lang="es-ES" sz="1400" b="1" i="1">
                              <a:solidFill>
                                <a:schemeClr val="accent6">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𝟐</m:t>
                          </m:r>
                        </m:sup>
                      </m:sSup>
                      <m:r>
                        <a:rPr lang="es-ES" sz="1400" b="1" i="1">
                          <a:solidFill>
                            <a:schemeClr val="accent6">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&gt;</m:t>
                      </m:r>
                      <m:r>
                        <a:rPr lang="es-EC" sz="1400" b="1" i="1" smtClean="0">
                          <a:solidFill>
                            <a:schemeClr val="accent6">
                              <a:lumMod val="75000"/>
                            </a:schemeClr>
                          </a:solidFill>
                          <a:latin typeface="Cambria Math"/>
                          <a:ea typeface="Times New Roman" panose="02020603050405020304" pitchFamily="18" charset="0"/>
                          <a:cs typeface="Times New Roman" panose="02020603050405020304" pitchFamily="18" charset="0"/>
                        </a:rPr>
                        <m:t>𝟐𝟏</m:t>
                      </m:r>
                      <m:r>
                        <a:rPr lang="es-ES" sz="1400" b="1" i="1">
                          <a:solidFill>
                            <a:schemeClr val="accent6">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es-EC" sz="1400" b="1" i="1" smtClean="0">
                          <a:solidFill>
                            <a:schemeClr val="accent6">
                              <a:lumMod val="75000"/>
                            </a:schemeClr>
                          </a:solidFill>
                          <a:latin typeface="Cambria Math"/>
                          <a:ea typeface="Times New Roman" panose="02020603050405020304" pitchFamily="18" charset="0"/>
                          <a:cs typeface="Times New Roman" panose="02020603050405020304" pitchFamily="18" charset="0"/>
                        </a:rPr>
                        <m:t>𝟎𝟐𝟔𝟏</m:t>
                      </m:r>
                      <m:r>
                        <a:rPr lang="es-EC" sz="1400" b="1" i="1" smtClean="0">
                          <a:solidFill>
                            <a:schemeClr val="accent6">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se</m:t>
                      </m:r>
                      <m: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rechaza</m:t>
                      </m:r>
                      <m: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la</m:t>
                      </m:r>
                      <m: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hip</m:t>
                      </m:r>
                      <m: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ó</m:t>
                      </m:r>
                      <m:r>
                        <m:rPr>
                          <m:sty m:val="p"/>
                        </m:rP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tesis</m:t>
                      </m:r>
                      <m: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nula</m:t>
                      </m:r>
                      <m: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y</m:t>
                      </m:r>
                      <m: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se</m:t>
                      </m:r>
                      <m: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acepta</m:t>
                      </m:r>
                      <m: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la</m:t>
                      </m:r>
                      <m: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hip</m:t>
                      </m:r>
                      <m: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ó</m:t>
                      </m:r>
                      <m:r>
                        <m:rPr>
                          <m:sty m:val="p"/>
                        </m:rP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tesis</m:t>
                      </m:r>
                      <m: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alternativa</m:t>
                      </m:r>
                    </m:oMath>
                  </m:oMathPara>
                </a14:m>
                <a:endParaRPr lang="es-EC" sz="14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kumimoji="1" lang="es-EC" altLang="ja-JP" sz="1400" b="1" kern="0" dirty="0" smtClean="0">
                    <a:solidFill>
                      <a:schemeClr val="accent6">
                        <a:lumMod val="75000"/>
                      </a:schemeClr>
                    </a:solidFill>
                  </a:rPr>
                  <a:t>  </a:t>
                </a:r>
                <a:endParaRPr kumimoji="1" lang="ja-JP" altLang="en-US" sz="1400" b="1" kern="0" dirty="0">
                  <a:solidFill>
                    <a:schemeClr val="accent6">
                      <a:lumMod val="75000"/>
                    </a:schemeClr>
                  </a:solidFill>
                </a:endParaRPr>
              </a:p>
            </p:txBody>
          </p:sp>
        </mc:Choice>
        <mc:Fallback xmlns="">
          <p:sp>
            <p:nvSpPr>
              <p:cNvPr id="27" name="テキスト プレースホルダー 10"/>
              <p:cNvSpPr txBox="1">
                <a:spLocks noRot="1" noChangeAspect="1" noMove="1" noResize="1" noEditPoints="1" noAdjustHandles="1" noChangeArrowheads="1" noChangeShapeType="1" noTextEdit="1"/>
              </p:cNvSpPr>
              <p:nvPr/>
            </p:nvSpPr>
            <p:spPr>
              <a:xfrm>
                <a:off x="1274352" y="3879160"/>
                <a:ext cx="6617537" cy="383534"/>
              </a:xfrm>
              <a:prstGeom prst="rect">
                <a:avLst/>
              </a:prstGeom>
              <a:blipFill rotWithShape="1">
                <a:blip r:embed="rId3"/>
                <a:stretch>
                  <a:fillRect/>
                </a:stretch>
              </a:blipFill>
            </p:spPr>
            <p:txBody>
              <a:bodyPr/>
              <a:lstStyle/>
              <a:p>
                <a:r>
                  <a:rPr lang="es-EC">
                    <a:noFill/>
                  </a:rPr>
                  <a:t> </a:t>
                </a:r>
              </a:p>
            </p:txBody>
          </p:sp>
        </mc:Fallback>
      </mc:AlternateContent>
      <p:sp>
        <p:nvSpPr>
          <p:cNvPr id="28" name="テキスト プレースホルダー 11"/>
          <p:cNvSpPr txBox="1">
            <a:spLocks/>
          </p:cNvSpPr>
          <p:nvPr/>
        </p:nvSpPr>
        <p:spPr>
          <a:xfrm>
            <a:off x="1148686" y="4407473"/>
            <a:ext cx="336220" cy="383534"/>
          </a:xfrm>
          <a:prstGeom prst="rect">
            <a:avLst/>
          </a:prstGeom>
          <a:solidFill>
            <a:schemeClr val="accent3">
              <a:lumMod val="50000"/>
            </a:schemeClr>
          </a:solidFill>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kumimoji="1" lang="ja-JP" altLang="en-US" b="1" kern="0" dirty="0"/>
          </a:p>
        </p:txBody>
      </p:sp>
      <p:cxnSp>
        <p:nvCxnSpPr>
          <p:cNvPr id="29" name="Conector recto 28"/>
          <p:cNvCxnSpPr/>
          <p:nvPr/>
        </p:nvCxnSpPr>
        <p:spPr>
          <a:xfrm>
            <a:off x="1552156" y="4262694"/>
            <a:ext cx="6130908"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flipV="1">
            <a:off x="1552155" y="4791007"/>
            <a:ext cx="6130909" cy="28582"/>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テキスト プレースホルダー 10"/>
              <p:cNvSpPr txBox="1">
                <a:spLocks/>
              </p:cNvSpPr>
              <p:nvPr/>
            </p:nvSpPr>
            <p:spPr>
              <a:xfrm>
                <a:off x="1124866" y="4335083"/>
                <a:ext cx="6702214"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indent="0">
                  <a:lnSpc>
                    <a:spcPct val="200000"/>
                  </a:lnSpc>
                  <a:spcBef>
                    <a:spcPts val="600"/>
                  </a:spcBef>
                  <a:spcAft>
                    <a:spcPts val="600"/>
                  </a:spcAft>
                  <a:buNone/>
                </a:pPr>
                <a14:m>
                  <m:oMathPara xmlns:m="http://schemas.openxmlformats.org/officeDocument/2006/math">
                    <m:oMathParaPr>
                      <m:jc m:val="centerGroup"/>
                    </m:oMathParaPr>
                    <m:oMath xmlns:m="http://schemas.openxmlformats.org/officeDocument/2006/math">
                      <m:r>
                        <a:rPr lang="es-ES" sz="1400" i="1" smtClean="0">
                          <a:solidFill>
                            <a:schemeClr val="accent6">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𝑆𝑖</m:t>
                      </m:r>
                      <m:r>
                        <a:rPr lang="es-ES" sz="1400" i="1" smtClean="0">
                          <a:solidFill>
                            <a:schemeClr val="accent6">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s-EC" sz="1400" b="1" i="1">
                              <a:solidFill>
                                <a:schemeClr val="accent6">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s-ES" sz="1400" b="1" i="1">
                              <a:solidFill>
                                <a:schemeClr val="accent6">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𝒙</m:t>
                          </m:r>
                        </m:e>
                        <m:sup>
                          <m:r>
                            <a:rPr lang="es-ES" sz="1400" b="1" i="1">
                              <a:solidFill>
                                <a:schemeClr val="accent6">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𝟐</m:t>
                          </m:r>
                        </m:sup>
                      </m:sSup>
                      <m:r>
                        <a:rPr lang="es-ES" sz="1400" b="1" i="1">
                          <a:solidFill>
                            <a:schemeClr val="accent6">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es-EC" sz="1400" b="1" i="1" smtClean="0">
                          <a:solidFill>
                            <a:schemeClr val="accent6">
                              <a:lumMod val="75000"/>
                            </a:schemeClr>
                          </a:solidFill>
                          <a:latin typeface="Cambria Math"/>
                          <a:ea typeface="Times New Roman" panose="02020603050405020304" pitchFamily="18" charset="0"/>
                          <a:cs typeface="Times New Roman" panose="02020603050405020304" pitchFamily="18" charset="0"/>
                        </a:rPr>
                        <m:t>𝟐𝟏</m:t>
                      </m:r>
                      <m:r>
                        <a:rPr lang="es-EC" sz="1400" b="1" i="1" smtClean="0">
                          <a:solidFill>
                            <a:schemeClr val="accent6">
                              <a:lumMod val="75000"/>
                            </a:schemeClr>
                          </a:solidFill>
                          <a:latin typeface="Cambria Math"/>
                          <a:ea typeface="Times New Roman" panose="02020603050405020304" pitchFamily="18" charset="0"/>
                          <a:cs typeface="Times New Roman" panose="02020603050405020304" pitchFamily="18" charset="0"/>
                        </a:rPr>
                        <m:t>,</m:t>
                      </m:r>
                      <m:r>
                        <a:rPr lang="es-EC" sz="1400" b="1" i="1" smtClean="0">
                          <a:solidFill>
                            <a:schemeClr val="accent6">
                              <a:lumMod val="75000"/>
                            </a:schemeClr>
                          </a:solidFill>
                          <a:latin typeface="Cambria Math"/>
                          <a:ea typeface="Times New Roman" panose="02020603050405020304" pitchFamily="18" charset="0"/>
                          <a:cs typeface="Times New Roman" panose="02020603050405020304" pitchFamily="18" charset="0"/>
                        </a:rPr>
                        <m:t>𝟎𝟐𝟔𝟏</m:t>
                      </m:r>
                      <m:r>
                        <a:rPr lang="es-EC" sz="1400" b="0" i="0" smtClean="0">
                          <a:solidFill>
                            <a:schemeClr val="accent6">
                              <a:lumMod val="75000"/>
                            </a:schemeClr>
                          </a:solidFill>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se</m:t>
                      </m:r>
                      <m: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acepta</m:t>
                      </m:r>
                      <m: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la</m:t>
                      </m:r>
                      <m: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hip</m:t>
                      </m:r>
                      <m: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ó</m:t>
                      </m:r>
                      <m:r>
                        <m:rPr>
                          <m:sty m:val="p"/>
                        </m:rP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tesis</m:t>
                      </m:r>
                      <m: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nula</m:t>
                      </m:r>
                      <m: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y</m:t>
                      </m:r>
                      <m: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se</m:t>
                      </m:r>
                      <m: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rechaza</m:t>
                      </m:r>
                      <m: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la</m:t>
                      </m:r>
                      <m: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hip</m:t>
                      </m:r>
                      <m: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ó</m:t>
                      </m:r>
                      <m:r>
                        <m:rPr>
                          <m:sty m:val="p"/>
                        </m:rP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tesis</m:t>
                      </m:r>
                      <m: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s-ES" sz="1400">
                          <a:solidFill>
                            <a:schemeClr val="accent6">
                              <a:lumMod val="75000"/>
                            </a:schemeClr>
                          </a:solidFill>
                          <a:latin typeface="Cambria Math" panose="02040503050406030204" pitchFamily="18" charset="0"/>
                          <a:ea typeface="Calibri" panose="020F0502020204030204" pitchFamily="34" charset="0"/>
                          <a:cs typeface="Times New Roman" panose="02020603050405020304" pitchFamily="18" charset="0"/>
                        </a:rPr>
                        <m:t>alternativa</m:t>
                      </m:r>
                    </m:oMath>
                  </m:oMathPara>
                </a14:m>
                <a:endParaRPr lang="es-EC" sz="14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kumimoji="1" lang="ja-JP" altLang="en-US" sz="1400" b="1" kern="0" dirty="0">
                  <a:solidFill>
                    <a:schemeClr val="accent6">
                      <a:lumMod val="75000"/>
                    </a:schemeClr>
                  </a:solidFill>
                </a:endParaRPr>
              </a:p>
            </p:txBody>
          </p:sp>
        </mc:Choice>
        <mc:Fallback xmlns="">
          <p:sp>
            <p:nvSpPr>
              <p:cNvPr id="33" name="テキスト プレースホルダー 10"/>
              <p:cNvSpPr txBox="1">
                <a:spLocks noRot="1" noChangeAspect="1" noMove="1" noResize="1" noEditPoints="1" noAdjustHandles="1" noChangeArrowheads="1" noChangeShapeType="1" noTextEdit="1"/>
              </p:cNvSpPr>
              <p:nvPr/>
            </p:nvSpPr>
            <p:spPr>
              <a:xfrm>
                <a:off x="1124866" y="4335083"/>
                <a:ext cx="6702214" cy="383534"/>
              </a:xfrm>
              <a:prstGeom prst="rect">
                <a:avLst/>
              </a:prstGeom>
              <a:blipFill rotWithShape="1">
                <a:blip r:embed="rId4"/>
                <a:stretch>
                  <a:fillRect b="-7937"/>
                </a:stretch>
              </a:blipFill>
            </p:spPr>
            <p:txBody>
              <a:bodyPr/>
              <a:lstStyle/>
              <a:p>
                <a:r>
                  <a:rPr lang="es-EC">
                    <a:noFill/>
                  </a:rPr>
                  <a:t> </a:t>
                </a:r>
              </a:p>
            </p:txBody>
          </p:sp>
        </mc:Fallback>
      </mc:AlternateContent>
      <p:pic>
        <p:nvPicPr>
          <p:cNvPr id="14" name="Imagen 13"/>
          <p:cNvPicPr>
            <a:picLocks noChangeAspect="1"/>
          </p:cNvPicPr>
          <p:nvPr/>
        </p:nvPicPr>
        <p:blipFill rotWithShape="1">
          <a:blip r:embed="rId5"/>
          <a:srcRect b="64939"/>
          <a:stretch/>
        </p:blipFill>
        <p:spPr>
          <a:xfrm>
            <a:off x="955114" y="1370798"/>
            <a:ext cx="10525125" cy="1122098"/>
          </a:xfrm>
          <a:prstGeom prst="rect">
            <a:avLst/>
          </a:prstGeom>
        </p:spPr>
      </p:pic>
      <p:pic>
        <p:nvPicPr>
          <p:cNvPr id="6" name="Imagen 5"/>
          <p:cNvPicPr>
            <a:picLocks noChangeAspect="1"/>
          </p:cNvPicPr>
          <p:nvPr/>
        </p:nvPicPr>
        <p:blipFill>
          <a:blip r:embed="rId6"/>
          <a:stretch>
            <a:fillRect/>
          </a:stretch>
        </p:blipFill>
        <p:spPr>
          <a:xfrm>
            <a:off x="1093904" y="2492896"/>
            <a:ext cx="10296525" cy="647700"/>
          </a:xfrm>
          <a:prstGeom prst="rect">
            <a:avLst/>
          </a:prstGeom>
        </p:spPr>
      </p:pic>
      <p:sp>
        <p:nvSpPr>
          <p:cNvPr id="2" name="Rectángulo 1"/>
          <p:cNvSpPr/>
          <p:nvPr/>
        </p:nvSpPr>
        <p:spPr>
          <a:xfrm>
            <a:off x="4799062" y="2704664"/>
            <a:ext cx="648072" cy="288032"/>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sp>
        <p:nvSpPr>
          <p:cNvPr id="21" name="Rectángulo 20"/>
          <p:cNvSpPr/>
          <p:nvPr/>
        </p:nvSpPr>
        <p:spPr>
          <a:xfrm>
            <a:off x="1083850" y="3297201"/>
            <a:ext cx="2851116" cy="50957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s-EC" b="1" dirty="0" smtClean="0">
                <a:solidFill>
                  <a:schemeClr val="accent6">
                    <a:lumMod val="75000"/>
                  </a:schemeClr>
                </a:solidFill>
                <a:latin typeface="+mj-lt"/>
              </a:rPr>
              <a:t>REGLA DE DECISIÓN</a:t>
            </a:r>
            <a:endParaRPr lang="es-EC" dirty="0">
              <a:solidFill>
                <a:schemeClr val="accent6">
                  <a:lumMod val="75000"/>
                </a:schemeClr>
              </a:solidFill>
              <a:latin typeface="+mj-lt"/>
            </a:endParaRPr>
          </a:p>
        </p:txBody>
      </p:sp>
      <p:pic>
        <p:nvPicPr>
          <p:cNvPr id="22" name="Imagen 21"/>
          <p:cNvPicPr>
            <a:picLocks noChangeAspect="1"/>
          </p:cNvPicPr>
          <p:nvPr/>
        </p:nvPicPr>
        <p:blipFill rotWithShape="1">
          <a:blip r:embed="rId7"/>
          <a:srcRect r="51485"/>
          <a:stretch/>
        </p:blipFill>
        <p:spPr>
          <a:xfrm>
            <a:off x="7827080" y="3541624"/>
            <a:ext cx="3460595" cy="1319987"/>
          </a:xfrm>
          <a:prstGeom prst="rect">
            <a:avLst/>
          </a:prstGeom>
        </p:spPr>
      </p:pic>
      <p:sp>
        <p:nvSpPr>
          <p:cNvPr id="23" name="Rectángulo 22"/>
          <p:cNvSpPr/>
          <p:nvPr/>
        </p:nvSpPr>
        <p:spPr>
          <a:xfrm>
            <a:off x="10487694" y="3926911"/>
            <a:ext cx="648072" cy="288032"/>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pic>
        <p:nvPicPr>
          <p:cNvPr id="2050" name="Picture 2"/>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99524" y="4826194"/>
            <a:ext cx="5122994" cy="141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1768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800"/>
          <a:stretch/>
        </p:blipFill>
        <p:spPr bwMode="auto">
          <a:xfrm>
            <a:off x="6455495" y="44624"/>
            <a:ext cx="5734918" cy="6714233"/>
          </a:xfrm>
          <a:prstGeom prst="rect">
            <a:avLst/>
          </a:prstGeom>
          <a:noFill/>
          <a:ln>
            <a:noFill/>
          </a:ln>
        </p:spPr>
      </p:pic>
      <p:sp>
        <p:nvSpPr>
          <p:cNvPr id="3" name="Rectangle 15">
            <a:extLst>
              <a:ext uri="{FF2B5EF4-FFF2-40B4-BE49-F238E27FC236}">
                <a16:creationId xmlns:a16="http://schemas.microsoft.com/office/drawing/2014/main" xmlns="" id="{D4FF11F8-D34B-45B3-B4BA-4307BFB9EFD8}"/>
              </a:ext>
            </a:extLst>
          </p:cNvPr>
          <p:cNvSpPr>
            <a:spLocks noChangeArrowheads="1"/>
          </p:cNvSpPr>
          <p:nvPr/>
        </p:nvSpPr>
        <p:spPr bwMode="auto">
          <a:xfrm>
            <a:off x="766615" y="2336389"/>
            <a:ext cx="4442293" cy="828675"/>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 name="Freeform 16">
            <a:extLst>
              <a:ext uri="{FF2B5EF4-FFF2-40B4-BE49-F238E27FC236}">
                <a16:creationId xmlns:a16="http://schemas.microsoft.com/office/drawing/2014/main" xmlns="" id="{141062C6-C1C0-44F1-8798-F0815FA1AA9C}"/>
              </a:ext>
            </a:extLst>
          </p:cNvPr>
          <p:cNvSpPr>
            <a:spLocks/>
          </p:cNvSpPr>
          <p:nvPr/>
        </p:nvSpPr>
        <p:spPr bwMode="auto">
          <a:xfrm>
            <a:off x="4827058" y="2331626"/>
            <a:ext cx="763699" cy="833438"/>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5" name="TextBox 141">
            <a:extLst>
              <a:ext uri="{FF2B5EF4-FFF2-40B4-BE49-F238E27FC236}">
                <a16:creationId xmlns:a16="http://schemas.microsoft.com/office/drawing/2014/main" xmlns="" id="{D09D5E6C-E1A3-46E7-8E10-A8FB52242E25}"/>
              </a:ext>
            </a:extLst>
          </p:cNvPr>
          <p:cNvSpPr txBox="1"/>
          <p:nvPr/>
        </p:nvSpPr>
        <p:spPr>
          <a:xfrm>
            <a:off x="766614" y="2348880"/>
            <a:ext cx="4586310" cy="830997"/>
          </a:xfrm>
          <a:prstGeom prst="rect">
            <a:avLst/>
          </a:prstGeom>
          <a:noFill/>
        </p:spPr>
        <p:txBody>
          <a:bodyPr wrap="square" rtlCol="0">
            <a:spAutoFit/>
          </a:bodyPr>
          <a:lstStyle/>
          <a:p>
            <a:r>
              <a:rPr lang="en-US" sz="2400" b="1" dirty="0" smtClean="0">
                <a:solidFill>
                  <a:schemeClr val="bg1"/>
                </a:solidFill>
                <a:latin typeface="+mj-lt"/>
                <a:cs typeface="Arial" panose="020B0604020202020204" pitchFamily="34" charset="0"/>
              </a:rPr>
              <a:t>Distribución empleo y ventas generadas por empresas</a:t>
            </a:r>
            <a:endParaRPr lang="en-US" sz="2400" b="1" dirty="0">
              <a:solidFill>
                <a:schemeClr val="bg1"/>
              </a:solidFill>
              <a:latin typeface="+mj-lt"/>
              <a:cs typeface="Arial" panose="020B0604020202020204" pitchFamily="34" charset="0"/>
            </a:endParaRPr>
          </a:p>
        </p:txBody>
      </p:sp>
      <p:pic>
        <p:nvPicPr>
          <p:cNvPr id="6" name="Imagen 5"/>
          <p:cNvPicPr>
            <a:picLocks noChangeAspect="1"/>
          </p:cNvPicPr>
          <p:nvPr/>
        </p:nvPicPr>
        <p:blipFill>
          <a:blip r:embed="rId4"/>
          <a:stretch>
            <a:fillRect/>
          </a:stretch>
        </p:blipFill>
        <p:spPr>
          <a:xfrm>
            <a:off x="0" y="6309320"/>
            <a:ext cx="2554960" cy="548680"/>
          </a:xfrm>
          <a:prstGeom prst="rect">
            <a:avLst/>
          </a:prstGeom>
        </p:spPr>
      </p:pic>
    </p:spTree>
    <p:extLst>
      <p:ext uri="{BB962C8B-B14F-4D97-AF65-F5344CB8AC3E}">
        <p14:creationId xmlns:p14="http://schemas.microsoft.com/office/powerpoint/2010/main" val="3501613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50</a:t>
            </a:fld>
            <a:endParaRPr lang="ja-JP" altLang="en-US"/>
          </a:p>
        </p:txBody>
      </p:sp>
      <p:sp>
        <p:nvSpPr>
          <p:cNvPr id="22" name="正方形/長方形 21"/>
          <p:cNvSpPr/>
          <p:nvPr/>
        </p:nvSpPr>
        <p:spPr>
          <a:xfrm>
            <a:off x="2320697" y="2390077"/>
            <a:ext cx="4043380" cy="532190"/>
          </a:xfrm>
          <a:prstGeom prst="rect">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4" tIns="30477" rIns="60954" bIns="30477" numCol="1" spcCol="0" rtlCol="0" fromWordArt="0" anchor="ctr" anchorCtr="0" forceAA="0" compatLnSpc="1">
            <a:prstTxWarp prst="textNoShape">
              <a:avLst/>
            </a:prstTxWarp>
            <a:noAutofit/>
          </a:bodyPr>
          <a:lstStyle/>
          <a:p>
            <a:r>
              <a:rPr kumimoji="1" lang="es-EC" altLang="ja-JP" b="1" i="1" dirty="0" smtClean="0">
                <a:solidFill>
                  <a:schemeClr val="accent6"/>
                </a:solidFill>
              </a:rPr>
              <a:t>      </a:t>
            </a:r>
            <a:r>
              <a:rPr kumimoji="1" lang="es-EC" altLang="ja-JP" b="1" dirty="0" smtClean="0">
                <a:solidFill>
                  <a:schemeClr val="accent6"/>
                </a:solidFill>
              </a:rPr>
              <a:t>NO</a:t>
            </a:r>
            <a:r>
              <a:rPr kumimoji="1" lang="es-EC" altLang="ja-JP" b="1" i="1" dirty="0" smtClean="0">
                <a:solidFill>
                  <a:schemeClr val="accent6"/>
                </a:solidFill>
              </a:rPr>
              <a:t> </a:t>
            </a:r>
            <a:r>
              <a:rPr kumimoji="1" lang="es-EC" altLang="ja-JP" b="1" dirty="0">
                <a:solidFill>
                  <a:schemeClr val="accent6"/>
                </a:solidFill>
              </a:rPr>
              <a:t>hacen uso de los </a:t>
            </a:r>
            <a:r>
              <a:rPr kumimoji="1" lang="es-EC" altLang="ja-JP" b="1" dirty="0" smtClean="0">
                <a:solidFill>
                  <a:schemeClr val="accent6"/>
                </a:solidFill>
              </a:rPr>
              <a:t>medios</a:t>
            </a:r>
          </a:p>
          <a:p>
            <a:r>
              <a:rPr kumimoji="1" lang="es-EC" altLang="ja-JP" b="1" dirty="0" smtClean="0">
                <a:solidFill>
                  <a:schemeClr val="accent6"/>
                </a:solidFill>
              </a:rPr>
              <a:t> de </a:t>
            </a:r>
            <a:r>
              <a:rPr kumimoji="1" lang="es-EC" altLang="ja-JP" b="1" dirty="0">
                <a:solidFill>
                  <a:schemeClr val="accent6"/>
                </a:solidFill>
              </a:rPr>
              <a:t>motivación</a:t>
            </a:r>
            <a:endParaRPr kumimoji="1" lang="ja-JP" altLang="en-US" b="1" dirty="0">
              <a:solidFill>
                <a:schemeClr val="accent6"/>
              </a:solidFill>
            </a:endParaRPr>
          </a:p>
        </p:txBody>
      </p:sp>
      <p:sp>
        <p:nvSpPr>
          <p:cNvPr id="25" name="直角三角形 24"/>
          <p:cNvSpPr/>
          <p:nvPr/>
        </p:nvSpPr>
        <p:spPr>
          <a:xfrm rot="10800000">
            <a:off x="5575503" y="2268224"/>
            <a:ext cx="788574" cy="667656"/>
          </a:xfrm>
          <a:custGeom>
            <a:avLst/>
            <a:gdLst/>
            <a:ahLst/>
            <a:cxnLst/>
            <a:rect l="l" t="t" r="r" b="b"/>
            <a:pathLst>
              <a:path w="1182913" h="1001484">
                <a:moveTo>
                  <a:pt x="1182913" y="1001484"/>
                </a:moveTo>
                <a:lnTo>
                  <a:pt x="0" y="725713"/>
                </a:lnTo>
                <a:lnTo>
                  <a:pt x="0" y="275771"/>
                </a:lnTo>
                <a:lnTo>
                  <a:pt x="0" y="0"/>
                </a:lnTo>
                <a:lnTo>
                  <a:pt x="1182913" y="275771"/>
                </a:lnTo>
                <a:lnTo>
                  <a:pt x="1182913" y="725713"/>
                </a:lnTo>
                <a:close/>
              </a:path>
            </a:pathLst>
          </a:custGeom>
          <a:solidFill>
            <a:schemeClr val="accent5">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4" tIns="30477" rIns="60954" bIns="30477"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正方形/長方形 22"/>
          <p:cNvSpPr/>
          <p:nvPr/>
        </p:nvSpPr>
        <p:spPr>
          <a:xfrm>
            <a:off x="5575502" y="2251940"/>
            <a:ext cx="3051394" cy="483809"/>
          </a:xfrm>
          <a:prstGeom prst="rect">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4" tIns="30477" rIns="60954" bIns="30477" numCol="1" spcCol="0" rtlCol="0" fromWordArt="0" anchor="ctr" anchorCtr="0" forceAA="0" compatLnSpc="1">
            <a:prstTxWarp prst="textNoShape">
              <a:avLst/>
            </a:prstTxWarp>
            <a:noAutofit/>
          </a:bodyPr>
          <a:lstStyle/>
          <a:p>
            <a:pPr algn="ctr"/>
            <a:r>
              <a:rPr kumimoji="1" lang="en-US" altLang="ja-JP" sz="2000" b="1" dirty="0">
                <a:solidFill>
                  <a:srgbClr val="FF0000"/>
                </a:solidFill>
              </a:rPr>
              <a:t>12,8% </a:t>
            </a:r>
            <a:endParaRPr kumimoji="1" lang="ja-JP" altLang="en-US" sz="2000" b="1" dirty="0">
              <a:solidFill>
                <a:srgbClr val="FF0000"/>
              </a:solidFill>
            </a:endParaRPr>
          </a:p>
        </p:txBody>
      </p:sp>
      <p:sp>
        <p:nvSpPr>
          <p:cNvPr id="31" name="直角三角形 24"/>
          <p:cNvSpPr/>
          <p:nvPr/>
        </p:nvSpPr>
        <p:spPr>
          <a:xfrm rot="10800000">
            <a:off x="4071140" y="2973786"/>
            <a:ext cx="788574" cy="667656"/>
          </a:xfrm>
          <a:custGeom>
            <a:avLst/>
            <a:gdLst/>
            <a:ahLst/>
            <a:cxnLst/>
            <a:rect l="l" t="t" r="r" b="b"/>
            <a:pathLst>
              <a:path w="1182913" h="1001484">
                <a:moveTo>
                  <a:pt x="1182913" y="1001484"/>
                </a:moveTo>
                <a:lnTo>
                  <a:pt x="0" y="725713"/>
                </a:lnTo>
                <a:lnTo>
                  <a:pt x="0" y="275771"/>
                </a:lnTo>
                <a:lnTo>
                  <a:pt x="0" y="0"/>
                </a:lnTo>
                <a:lnTo>
                  <a:pt x="1182913" y="275771"/>
                </a:lnTo>
                <a:lnTo>
                  <a:pt x="1182913" y="725713"/>
                </a:lnTo>
                <a:close/>
              </a:path>
            </a:pathLst>
          </a:custGeom>
          <a:solidFill>
            <a:schemeClr val="accent2">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4" tIns="30477" rIns="60954" bIns="30477"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2" name="正方形/長方形 31"/>
          <p:cNvSpPr/>
          <p:nvPr/>
        </p:nvSpPr>
        <p:spPr>
          <a:xfrm>
            <a:off x="4014871" y="2960296"/>
            <a:ext cx="4052389" cy="483809"/>
          </a:xfrm>
          <a:prstGeom prst="rect">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4" tIns="30477" rIns="60954" bIns="30477" numCol="1" spcCol="0" rtlCol="0" fromWordArt="0" anchor="ctr" anchorCtr="0" forceAA="0" compatLnSpc="1">
            <a:prstTxWarp prst="textNoShape">
              <a:avLst/>
            </a:prstTxWarp>
            <a:noAutofit/>
          </a:bodyPr>
          <a:lstStyle/>
          <a:p>
            <a:pPr algn="ctr"/>
            <a:r>
              <a:rPr kumimoji="1" lang="en-US" altLang="ja-JP" dirty="0" smtClean="0">
                <a:solidFill>
                  <a:srgbClr val="080808"/>
                </a:solidFill>
              </a:rPr>
              <a:t>Insatisfacción </a:t>
            </a:r>
            <a:r>
              <a:rPr kumimoji="1" lang="en-US" altLang="ja-JP" dirty="0">
                <a:solidFill>
                  <a:srgbClr val="080808"/>
                </a:solidFill>
              </a:rPr>
              <a:t>del trabajador </a:t>
            </a:r>
            <a:endParaRPr kumimoji="1" lang="ja-JP" altLang="en-US" dirty="0">
              <a:solidFill>
                <a:srgbClr val="080808"/>
              </a:solidFill>
            </a:endParaRPr>
          </a:p>
        </p:txBody>
      </p:sp>
      <p:sp>
        <p:nvSpPr>
          <p:cNvPr id="35" name="直角三角形 24"/>
          <p:cNvSpPr/>
          <p:nvPr/>
        </p:nvSpPr>
        <p:spPr>
          <a:xfrm rot="10800000">
            <a:off x="4071140" y="3717444"/>
            <a:ext cx="788574" cy="667656"/>
          </a:xfrm>
          <a:custGeom>
            <a:avLst/>
            <a:gdLst/>
            <a:ahLst/>
            <a:cxnLst/>
            <a:rect l="l" t="t" r="r" b="b"/>
            <a:pathLst>
              <a:path w="1182913" h="1001484">
                <a:moveTo>
                  <a:pt x="1182913" y="1001484"/>
                </a:moveTo>
                <a:lnTo>
                  <a:pt x="0" y="725713"/>
                </a:lnTo>
                <a:lnTo>
                  <a:pt x="0" y="275771"/>
                </a:lnTo>
                <a:lnTo>
                  <a:pt x="0" y="0"/>
                </a:lnTo>
                <a:lnTo>
                  <a:pt x="1182913" y="275771"/>
                </a:lnTo>
                <a:lnTo>
                  <a:pt x="1182913" y="725713"/>
                </a:lnTo>
                <a:close/>
              </a:path>
            </a:pathLst>
          </a:custGeom>
          <a:solidFill>
            <a:schemeClr val="accent4">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4" tIns="30477" rIns="60954" bIns="30477"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正方形/長方形 35"/>
          <p:cNvSpPr/>
          <p:nvPr/>
        </p:nvSpPr>
        <p:spPr>
          <a:xfrm>
            <a:off x="4075893" y="3719921"/>
            <a:ext cx="4047634" cy="483809"/>
          </a:xfrm>
          <a:prstGeom prst="rect">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4" tIns="30477" rIns="60954" bIns="30477" numCol="1" spcCol="0" rtlCol="0" fromWordArt="0" anchor="ctr" anchorCtr="0" forceAA="0" compatLnSpc="1">
            <a:prstTxWarp prst="textNoShape">
              <a:avLst/>
            </a:prstTxWarp>
            <a:noAutofit/>
          </a:bodyPr>
          <a:lstStyle/>
          <a:p>
            <a:pPr algn="ctr"/>
            <a:r>
              <a:rPr kumimoji="1" lang="es-EC" altLang="ja-JP" dirty="0">
                <a:solidFill>
                  <a:srgbClr val="080808"/>
                </a:solidFill>
              </a:rPr>
              <a:t>I</a:t>
            </a:r>
            <a:r>
              <a:rPr kumimoji="1" lang="es-EC" altLang="ja-JP" dirty="0" smtClean="0">
                <a:solidFill>
                  <a:srgbClr val="080808"/>
                </a:solidFill>
              </a:rPr>
              <a:t>nconsistencia </a:t>
            </a:r>
            <a:r>
              <a:rPr kumimoji="1" lang="es-EC" altLang="ja-JP" dirty="0">
                <a:solidFill>
                  <a:srgbClr val="080808"/>
                </a:solidFill>
              </a:rPr>
              <a:t>en la </a:t>
            </a:r>
            <a:r>
              <a:rPr kumimoji="1" lang="es-EC" altLang="ja-JP" dirty="0" smtClean="0">
                <a:solidFill>
                  <a:srgbClr val="080808"/>
                </a:solidFill>
              </a:rPr>
              <a:t>ejecución tareas </a:t>
            </a:r>
            <a:endParaRPr kumimoji="1" lang="ja-JP" altLang="en-US" dirty="0">
              <a:solidFill>
                <a:srgbClr val="080808"/>
              </a:solidFill>
            </a:endParaRPr>
          </a:p>
        </p:txBody>
      </p:sp>
      <p:sp>
        <p:nvSpPr>
          <p:cNvPr id="39" name="直角三角形 24"/>
          <p:cNvSpPr/>
          <p:nvPr/>
        </p:nvSpPr>
        <p:spPr>
          <a:xfrm rot="10800000">
            <a:off x="4071140" y="4461103"/>
            <a:ext cx="788574" cy="667656"/>
          </a:xfrm>
          <a:custGeom>
            <a:avLst/>
            <a:gdLst/>
            <a:ahLst/>
            <a:cxnLst/>
            <a:rect l="l" t="t" r="r" b="b"/>
            <a:pathLst>
              <a:path w="1182913" h="1001484">
                <a:moveTo>
                  <a:pt x="1182913" y="1001484"/>
                </a:moveTo>
                <a:lnTo>
                  <a:pt x="0" y="725713"/>
                </a:lnTo>
                <a:lnTo>
                  <a:pt x="0" y="275771"/>
                </a:lnTo>
                <a:lnTo>
                  <a:pt x="0" y="0"/>
                </a:lnTo>
                <a:lnTo>
                  <a:pt x="1182913" y="275771"/>
                </a:lnTo>
                <a:lnTo>
                  <a:pt x="1182913" y="725713"/>
                </a:lnTo>
                <a:close/>
              </a:path>
            </a:pathLst>
          </a:custGeom>
          <a:solidFill>
            <a:schemeClr val="accent5">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4" tIns="30477" rIns="60954" bIns="30477"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正方形/長方形 39"/>
          <p:cNvSpPr/>
          <p:nvPr/>
        </p:nvSpPr>
        <p:spPr>
          <a:xfrm>
            <a:off x="4071138" y="4462580"/>
            <a:ext cx="4052389" cy="483809"/>
          </a:xfrm>
          <a:prstGeom prst="rect">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4" tIns="30477" rIns="60954" bIns="30477" numCol="1" spcCol="0" rtlCol="0" fromWordArt="0" anchor="ctr" anchorCtr="0" forceAA="0" compatLnSpc="1">
            <a:prstTxWarp prst="textNoShape">
              <a:avLst/>
            </a:prstTxWarp>
            <a:noAutofit/>
          </a:bodyPr>
          <a:lstStyle/>
          <a:p>
            <a:pPr algn="ctr"/>
            <a:r>
              <a:rPr kumimoji="1" lang="en-US" altLang="ja-JP" b="1" dirty="0" smtClean="0">
                <a:solidFill>
                  <a:srgbClr val="C00000"/>
                </a:solidFill>
              </a:rPr>
              <a:t>Desarrollo productivo</a:t>
            </a:r>
            <a:endParaRPr kumimoji="1" lang="ja-JP" altLang="en-US" b="1" dirty="0">
              <a:solidFill>
                <a:srgbClr val="C00000"/>
              </a:solidFill>
            </a:endParaRPr>
          </a:p>
        </p:txBody>
      </p:sp>
      <p:sp>
        <p:nvSpPr>
          <p:cNvPr id="42" name="正方形/長方形 41"/>
          <p:cNvSpPr/>
          <p:nvPr/>
        </p:nvSpPr>
        <p:spPr>
          <a:xfrm>
            <a:off x="2320697" y="5240215"/>
            <a:ext cx="3838641" cy="483809"/>
          </a:xfrm>
          <a:prstGeom prst="rect">
            <a:avLst/>
          </a:prstGeom>
          <a:solidFill>
            <a:schemeClr val="accent6">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4" tIns="30477" rIns="60954" bIns="30477"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3" name="直角三角形 24"/>
          <p:cNvSpPr/>
          <p:nvPr/>
        </p:nvSpPr>
        <p:spPr>
          <a:xfrm rot="10800000">
            <a:off x="5370764" y="5001578"/>
            <a:ext cx="788574" cy="667656"/>
          </a:xfrm>
          <a:custGeom>
            <a:avLst/>
            <a:gdLst/>
            <a:ahLst/>
            <a:cxnLst/>
            <a:rect l="l" t="t" r="r" b="b"/>
            <a:pathLst>
              <a:path w="1182913" h="1001484">
                <a:moveTo>
                  <a:pt x="1182913" y="1001484"/>
                </a:moveTo>
                <a:lnTo>
                  <a:pt x="0" y="725713"/>
                </a:lnTo>
                <a:lnTo>
                  <a:pt x="0" y="275771"/>
                </a:lnTo>
                <a:lnTo>
                  <a:pt x="0" y="0"/>
                </a:lnTo>
                <a:lnTo>
                  <a:pt x="1182913" y="275771"/>
                </a:lnTo>
                <a:lnTo>
                  <a:pt x="1182913" y="725713"/>
                </a:lnTo>
                <a:close/>
              </a:path>
            </a:pathLst>
          </a:custGeom>
          <a:solidFill>
            <a:schemeClr val="accent6">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4" tIns="30477" rIns="60954" bIns="30477"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正方形/長方形 43"/>
          <p:cNvSpPr/>
          <p:nvPr/>
        </p:nvSpPr>
        <p:spPr>
          <a:xfrm>
            <a:off x="5370763" y="5004959"/>
            <a:ext cx="3256133" cy="483809"/>
          </a:xfrm>
          <a:prstGeom prst="rect">
            <a:avLst/>
          </a:prstGeom>
          <a:solidFill>
            <a:schemeClr val="accent6">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4" tIns="30477" rIns="60954" bIns="30477" numCol="1" spcCol="0" rtlCol="0" fromWordArt="0" anchor="ctr" anchorCtr="0" forceAA="0" compatLnSpc="1">
            <a:prstTxWarp prst="textNoShape">
              <a:avLst/>
            </a:prstTxWarp>
            <a:noAutofit/>
          </a:bodyPr>
          <a:lstStyle/>
          <a:p>
            <a:pPr algn="ctr"/>
            <a:r>
              <a:rPr kumimoji="1" lang="es-EC" altLang="ja-JP" sz="2000" b="1" i="1" dirty="0" smtClean="0">
                <a:solidFill>
                  <a:srgbClr val="C00000"/>
                </a:solidFill>
              </a:rPr>
              <a:t>18,7 % </a:t>
            </a:r>
            <a:r>
              <a:rPr kumimoji="1" lang="es-EC" altLang="ja-JP" b="1" i="1" dirty="0" smtClean="0">
                <a:solidFill>
                  <a:srgbClr val="080808"/>
                </a:solidFill>
              </a:rPr>
              <a:t>Capacitación</a:t>
            </a:r>
            <a:endParaRPr kumimoji="1" lang="ja-JP" altLang="en-US" b="1" i="1" dirty="0">
              <a:solidFill>
                <a:srgbClr val="080808"/>
              </a:solidFill>
            </a:endParaRPr>
          </a:p>
        </p:txBody>
      </p:sp>
      <p:sp>
        <p:nvSpPr>
          <p:cNvPr id="46" name="正方形/長方形 45"/>
          <p:cNvSpPr/>
          <p:nvPr/>
        </p:nvSpPr>
        <p:spPr>
          <a:xfrm>
            <a:off x="2339288" y="1682262"/>
            <a:ext cx="3838641" cy="483809"/>
          </a:xfrm>
          <a:prstGeom prst="rect">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4" tIns="30477" rIns="60954" bIns="30477"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7" name="直角三角形 24"/>
          <p:cNvSpPr/>
          <p:nvPr/>
        </p:nvSpPr>
        <p:spPr>
          <a:xfrm rot="10800000">
            <a:off x="5386537" y="1486468"/>
            <a:ext cx="788574" cy="667656"/>
          </a:xfrm>
          <a:custGeom>
            <a:avLst/>
            <a:gdLst/>
            <a:ahLst/>
            <a:cxnLst/>
            <a:rect l="l" t="t" r="r" b="b"/>
            <a:pathLst>
              <a:path w="1182913" h="1001484">
                <a:moveTo>
                  <a:pt x="1182913" y="1001484"/>
                </a:moveTo>
                <a:lnTo>
                  <a:pt x="0" y="725713"/>
                </a:lnTo>
                <a:lnTo>
                  <a:pt x="0" y="275771"/>
                </a:lnTo>
                <a:lnTo>
                  <a:pt x="0" y="0"/>
                </a:lnTo>
                <a:lnTo>
                  <a:pt x="1182913" y="275771"/>
                </a:lnTo>
                <a:lnTo>
                  <a:pt x="1182913" y="725713"/>
                </a:lnTo>
                <a:close/>
              </a:path>
            </a:pathLst>
          </a:custGeom>
          <a:solidFill>
            <a:schemeClr val="accent3">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4" tIns="30477" rIns="60954" bIns="30477"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8" name="正方形/長方形 47"/>
          <p:cNvSpPr/>
          <p:nvPr/>
        </p:nvSpPr>
        <p:spPr>
          <a:xfrm>
            <a:off x="5346481" y="1492315"/>
            <a:ext cx="3280415" cy="483809"/>
          </a:xfrm>
          <a:prstGeom prst="rect">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4" tIns="30477" rIns="60954" bIns="30477" numCol="1" spcCol="0" rtlCol="0" fromWordArt="0" anchor="ctr" anchorCtr="0" forceAA="0" compatLnSpc="1">
            <a:prstTxWarp prst="textNoShape">
              <a:avLst/>
            </a:prstTxWarp>
            <a:noAutofit/>
          </a:bodyPr>
          <a:lstStyle/>
          <a:p>
            <a:pPr algn="ctr"/>
            <a:r>
              <a:rPr lang="es-ES" b="1" dirty="0" smtClean="0">
                <a:solidFill>
                  <a:srgbClr val="080808"/>
                </a:solidFill>
              </a:rPr>
              <a:t> </a:t>
            </a:r>
            <a:r>
              <a:rPr kumimoji="1" lang="en-US" altLang="ja-JP" sz="2000" b="1" dirty="0" smtClean="0">
                <a:solidFill>
                  <a:srgbClr val="00B050"/>
                </a:solidFill>
              </a:rPr>
              <a:t>23,2</a:t>
            </a:r>
            <a:r>
              <a:rPr kumimoji="1" lang="en-US" altLang="ja-JP" sz="2000" b="1" dirty="0">
                <a:solidFill>
                  <a:srgbClr val="00B050"/>
                </a:solidFill>
              </a:rPr>
              <a:t>%</a:t>
            </a:r>
            <a:r>
              <a:rPr kumimoji="1" lang="en-US" altLang="ja-JP" dirty="0">
                <a:solidFill>
                  <a:schemeClr val="bg1"/>
                </a:solidFill>
              </a:rPr>
              <a:t> </a:t>
            </a:r>
            <a:endParaRPr kumimoji="1" lang="ja-JP" altLang="en-US" dirty="0">
              <a:solidFill>
                <a:schemeClr val="bg1"/>
              </a:solidFill>
            </a:endParaRPr>
          </a:p>
        </p:txBody>
      </p:sp>
      <p:sp>
        <p:nvSpPr>
          <p:cNvPr id="49" name="テキスト ボックス 48"/>
          <p:cNvSpPr txBox="1"/>
          <p:nvPr/>
        </p:nvSpPr>
        <p:spPr>
          <a:xfrm>
            <a:off x="2350850" y="1700808"/>
            <a:ext cx="2843716" cy="338548"/>
          </a:xfrm>
          <a:prstGeom prst="rect">
            <a:avLst/>
          </a:prstGeom>
          <a:noFill/>
        </p:spPr>
        <p:txBody>
          <a:bodyPr wrap="none" lIns="60954" tIns="30477" rIns="60954" bIns="30477" rtlCol="0">
            <a:spAutoFit/>
          </a:bodyPr>
          <a:lstStyle/>
          <a:p>
            <a:pPr algn="r"/>
            <a:r>
              <a:rPr kumimoji="1" lang="es-EC" altLang="ja-JP" b="1" i="1" dirty="0">
                <a:solidFill>
                  <a:srgbClr val="080808"/>
                </a:solidFill>
              </a:rPr>
              <a:t>Motivación – </a:t>
            </a:r>
            <a:r>
              <a:rPr kumimoji="1" lang="es-EC" altLang="ja-JP" b="1" i="1" dirty="0" smtClean="0">
                <a:solidFill>
                  <a:srgbClr val="080808"/>
                </a:solidFill>
              </a:rPr>
              <a:t>Incremento u.</a:t>
            </a:r>
            <a:endParaRPr kumimoji="1" lang="ja-JP" altLang="en-US" dirty="0">
              <a:solidFill>
                <a:schemeClr val="bg1"/>
              </a:solidFill>
              <a:latin typeface="Route 159 SemiBold" pitchFamily="50" charset="0"/>
            </a:endParaRPr>
          </a:p>
        </p:txBody>
      </p:sp>
      <p:sp>
        <p:nvSpPr>
          <p:cNvPr id="54" name="テキスト ボックス 53"/>
          <p:cNvSpPr txBox="1"/>
          <p:nvPr/>
        </p:nvSpPr>
        <p:spPr>
          <a:xfrm>
            <a:off x="2788791" y="5287194"/>
            <a:ext cx="2405775" cy="338548"/>
          </a:xfrm>
          <a:prstGeom prst="rect">
            <a:avLst/>
          </a:prstGeom>
          <a:noFill/>
        </p:spPr>
        <p:txBody>
          <a:bodyPr wrap="none" lIns="60954" tIns="30477" rIns="60954" bIns="30477" rtlCol="0">
            <a:spAutoFit/>
          </a:bodyPr>
          <a:lstStyle/>
          <a:p>
            <a:pPr algn="r"/>
            <a:r>
              <a:rPr kumimoji="1" lang="es-EC" altLang="ja-JP" b="1" i="1" dirty="0">
                <a:solidFill>
                  <a:srgbClr val="080808"/>
                </a:solidFill>
                <a:latin typeface="+mj-lt"/>
              </a:rPr>
              <a:t>M</a:t>
            </a:r>
            <a:r>
              <a:rPr kumimoji="1" lang="es-EC" altLang="ja-JP" b="1" i="1" dirty="0" smtClean="0">
                <a:solidFill>
                  <a:srgbClr val="080808"/>
                </a:solidFill>
                <a:latin typeface="+mj-lt"/>
              </a:rPr>
              <a:t>edio </a:t>
            </a:r>
            <a:r>
              <a:rPr kumimoji="1" lang="es-EC" altLang="ja-JP" b="1" i="1" dirty="0">
                <a:solidFill>
                  <a:srgbClr val="080808"/>
                </a:solidFill>
                <a:latin typeface="+mj-lt"/>
              </a:rPr>
              <a:t>de </a:t>
            </a:r>
            <a:r>
              <a:rPr kumimoji="1" lang="es-EC" altLang="ja-JP" b="1" i="1" dirty="0" smtClean="0">
                <a:solidFill>
                  <a:srgbClr val="080808"/>
                </a:solidFill>
                <a:latin typeface="+mj-lt"/>
              </a:rPr>
              <a:t>motivación</a:t>
            </a:r>
            <a:endParaRPr kumimoji="1" lang="ja-JP" altLang="en-US" b="1" i="1" dirty="0">
              <a:solidFill>
                <a:srgbClr val="080808"/>
              </a:solidFill>
              <a:latin typeface="+mj-lt"/>
            </a:endParaRPr>
          </a:p>
        </p:txBody>
      </p:sp>
      <p:sp>
        <p:nvSpPr>
          <p:cNvPr id="24" name="CuadroTexto 23"/>
          <p:cNvSpPr txBox="1"/>
          <p:nvPr/>
        </p:nvSpPr>
        <p:spPr>
          <a:xfrm>
            <a:off x="549228" y="619761"/>
            <a:ext cx="951276" cy="562630"/>
          </a:xfrm>
          <a:prstGeom prst="flowChartTerminator">
            <a:avLst/>
          </a:prstGeom>
          <a:solidFill>
            <a:schemeClr val="accent5"/>
          </a:solidFill>
          <a:ln>
            <a:solidFill>
              <a:schemeClr val="accent5"/>
            </a:solidFill>
          </a:ln>
        </p:spPr>
        <p:txBody>
          <a:bodyPr wrap="square" rtlCol="0">
            <a:spAutoFit/>
          </a:bodyPr>
          <a:lstStyle/>
          <a:p>
            <a:endParaRPr lang="es-EC" sz="2000" b="1" dirty="0">
              <a:solidFill>
                <a:schemeClr val="bg2">
                  <a:lumMod val="10000"/>
                </a:schemeClr>
              </a:solidFill>
              <a:latin typeface="Garamond" panose="02020404030301010803" pitchFamily="18" charset="0"/>
            </a:endParaRPr>
          </a:p>
        </p:txBody>
      </p:sp>
      <p:sp>
        <p:nvSpPr>
          <p:cNvPr id="26" name="CuadroTexto 25"/>
          <p:cNvSpPr txBox="1"/>
          <p:nvPr/>
        </p:nvSpPr>
        <p:spPr>
          <a:xfrm>
            <a:off x="1235115" y="679739"/>
            <a:ext cx="2562312" cy="442674"/>
          </a:xfrm>
          <a:prstGeom prst="flowChartAlternateProcess">
            <a:avLst/>
          </a:prstGeom>
          <a:solidFill>
            <a:schemeClr val="tx2"/>
          </a:solidFill>
        </p:spPr>
        <p:txBody>
          <a:bodyPr wrap="square" rtlCol="0">
            <a:spAutoFit/>
          </a:bodyPr>
          <a:lstStyle/>
          <a:p>
            <a:r>
              <a:rPr lang="es-EC" sz="2000" b="1" dirty="0" smtClean="0">
                <a:solidFill>
                  <a:schemeClr val="bg1"/>
                </a:solidFill>
                <a:latin typeface="Garamond" panose="02020404030301010803" pitchFamily="18" charset="0"/>
              </a:rPr>
              <a:t>PROPUESTA</a:t>
            </a:r>
            <a:endParaRPr lang="es-EC" sz="2000" b="1" dirty="0">
              <a:solidFill>
                <a:schemeClr val="bg1"/>
              </a:solidFill>
              <a:latin typeface="Garamond" panose="02020404030301010803" pitchFamily="18" charset="0"/>
            </a:endParaRPr>
          </a:p>
        </p:txBody>
      </p:sp>
    </p:spTree>
    <p:custDataLst>
      <p:tags r:id="rId1"/>
    </p:custDataLst>
    <p:extLst>
      <p:ext uri="{BB962C8B-B14F-4D97-AF65-F5344CB8AC3E}">
        <p14:creationId xmlns:p14="http://schemas.microsoft.com/office/powerpoint/2010/main" val="1845157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p:cNvPicPr>
            <a:picLocks noChangeAspect="1"/>
          </p:cNvPicPr>
          <p:nvPr/>
        </p:nvPicPr>
        <p:blipFill>
          <a:blip r:embed="rId2"/>
          <a:stretch>
            <a:fillRect/>
          </a:stretch>
        </p:blipFill>
        <p:spPr>
          <a:xfrm>
            <a:off x="1271326" y="4922373"/>
            <a:ext cx="5111911" cy="1314939"/>
          </a:xfrm>
          <a:prstGeom prst="rect">
            <a:avLst/>
          </a:prstGeom>
        </p:spPr>
      </p:pic>
      <p:pic>
        <p:nvPicPr>
          <p:cNvPr id="6" name="Imagen 5"/>
          <p:cNvPicPr>
            <a:picLocks noChangeAspect="1"/>
          </p:cNvPicPr>
          <p:nvPr/>
        </p:nvPicPr>
        <p:blipFill>
          <a:blip r:embed="rId2"/>
          <a:stretch>
            <a:fillRect/>
          </a:stretch>
        </p:blipFill>
        <p:spPr>
          <a:xfrm>
            <a:off x="5519142" y="3717032"/>
            <a:ext cx="4392488" cy="1314939"/>
          </a:xfrm>
          <a:prstGeom prst="rect">
            <a:avLst/>
          </a:prstGeom>
        </p:spPr>
      </p:pic>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51</a:t>
            </a:fld>
            <a:endParaRPr lang="ja-JP" altLang="en-US"/>
          </a:p>
        </p:txBody>
      </p:sp>
      <p:sp>
        <p:nvSpPr>
          <p:cNvPr id="14" name="テキスト プレースホルダー 13"/>
          <p:cNvSpPr>
            <a:spLocks noGrp="1"/>
          </p:cNvSpPr>
          <p:nvPr>
            <p:ph type="body" sz="quarter" idx="21"/>
          </p:nvPr>
        </p:nvSpPr>
        <p:spPr/>
        <p:txBody>
          <a:bodyPr/>
          <a:lstStyle/>
          <a:p>
            <a:pPr marL="0" indent="0" algn="ctr">
              <a:buNone/>
            </a:pPr>
            <a:r>
              <a:rPr kumimoji="1" lang="es-EC" altLang="ja-JP" b="1" dirty="0" smtClean="0">
                <a:latin typeface="+mj-lt"/>
              </a:rPr>
              <a:t>TEMA</a:t>
            </a:r>
            <a:endParaRPr kumimoji="1" lang="ja-JP" altLang="en-US" b="1" dirty="0">
              <a:latin typeface="+mj-lt"/>
            </a:endParaRPr>
          </a:p>
        </p:txBody>
      </p:sp>
      <p:sp>
        <p:nvSpPr>
          <p:cNvPr id="15" name="テキスト プレースホルダー 14"/>
          <p:cNvSpPr>
            <a:spLocks noGrp="1"/>
          </p:cNvSpPr>
          <p:nvPr>
            <p:ph type="body" sz="quarter" idx="22"/>
          </p:nvPr>
        </p:nvSpPr>
        <p:spPr/>
        <p:txBody>
          <a:bodyPr/>
          <a:lstStyle/>
          <a:p>
            <a:pPr marL="0" indent="0">
              <a:buNone/>
            </a:pPr>
            <a:r>
              <a:rPr kumimoji="1" lang="en-US" altLang="ja-JP" b="1" dirty="0" smtClean="0">
                <a:solidFill>
                  <a:schemeClr val="accent3">
                    <a:lumMod val="50000"/>
                  </a:schemeClr>
                </a:solidFill>
                <a:latin typeface="+mj-lt"/>
              </a:rPr>
              <a:t>OBJETIVO GENERAL</a:t>
            </a:r>
            <a:endParaRPr kumimoji="1" lang="ja-JP" altLang="en-US" b="1" dirty="0">
              <a:solidFill>
                <a:schemeClr val="accent3">
                  <a:lumMod val="50000"/>
                </a:schemeClr>
              </a:solidFill>
              <a:latin typeface="+mj-lt"/>
            </a:endParaRPr>
          </a:p>
        </p:txBody>
      </p:sp>
      <p:sp>
        <p:nvSpPr>
          <p:cNvPr id="16" name="テキスト プレースホルダー 15"/>
          <p:cNvSpPr>
            <a:spLocks noGrp="1"/>
          </p:cNvSpPr>
          <p:nvPr>
            <p:ph type="body" sz="quarter" idx="28"/>
          </p:nvPr>
        </p:nvSpPr>
        <p:spPr>
          <a:xfrm>
            <a:off x="2062758" y="1269418"/>
            <a:ext cx="3456384" cy="908075"/>
          </a:xfrm>
        </p:spPr>
        <p:txBody>
          <a:bodyPr/>
          <a:lstStyle/>
          <a:p>
            <a:pPr marL="0" indent="0" algn="l">
              <a:buNone/>
            </a:pPr>
            <a:r>
              <a:rPr lang="es-ES" sz="1600" dirty="0">
                <a:solidFill>
                  <a:srgbClr val="080808"/>
                </a:solidFill>
                <a:latin typeface="Times New Roman" panose="02020603050405020304" pitchFamily="18" charset="0"/>
                <a:cs typeface="Times New Roman" panose="02020603050405020304" pitchFamily="18" charset="0"/>
              </a:rPr>
              <a:t>Guía para desarrollar la </a:t>
            </a:r>
            <a:r>
              <a:rPr lang="es-ES" sz="1600" dirty="0" smtClean="0">
                <a:solidFill>
                  <a:srgbClr val="080808"/>
                </a:solidFill>
                <a:latin typeface="Times New Roman" panose="02020603050405020304" pitchFamily="18" charset="0"/>
                <a:cs typeface="Times New Roman" panose="02020603050405020304" pitchFamily="18" charset="0"/>
              </a:rPr>
              <a:t>motivación y </a:t>
            </a:r>
            <a:r>
              <a:rPr lang="es-ES" sz="1600" dirty="0">
                <a:solidFill>
                  <a:srgbClr val="080808"/>
                </a:solidFill>
                <a:latin typeface="Times New Roman" panose="02020603050405020304" pitchFamily="18" charset="0"/>
                <a:cs typeface="Times New Roman" panose="02020603050405020304" pitchFamily="18" charset="0"/>
              </a:rPr>
              <a:t>la </a:t>
            </a:r>
            <a:r>
              <a:rPr lang="es-ES" sz="1600" dirty="0" smtClean="0">
                <a:solidFill>
                  <a:srgbClr val="080808"/>
                </a:solidFill>
                <a:latin typeface="Times New Roman" panose="02020603050405020304" pitchFamily="18" charset="0"/>
                <a:cs typeface="Times New Roman" panose="02020603050405020304" pitchFamily="18" charset="0"/>
              </a:rPr>
              <a:t>productividad laboral </a:t>
            </a:r>
            <a:r>
              <a:rPr lang="es-ES" sz="1600" dirty="0">
                <a:solidFill>
                  <a:srgbClr val="080808"/>
                </a:solidFill>
                <a:latin typeface="Times New Roman" panose="02020603050405020304" pitchFamily="18" charset="0"/>
                <a:cs typeface="Times New Roman" panose="02020603050405020304" pitchFamily="18" charset="0"/>
              </a:rPr>
              <a:t>en </a:t>
            </a:r>
            <a:r>
              <a:rPr lang="es-ES" sz="1600" dirty="0" smtClean="0">
                <a:solidFill>
                  <a:srgbClr val="080808"/>
                </a:solidFill>
                <a:latin typeface="Times New Roman" panose="02020603050405020304" pitchFamily="18" charset="0"/>
                <a:cs typeface="Times New Roman" panose="02020603050405020304" pitchFamily="18" charset="0"/>
              </a:rPr>
              <a:t>la mano </a:t>
            </a:r>
            <a:r>
              <a:rPr lang="es-ES" sz="1600" dirty="0">
                <a:solidFill>
                  <a:srgbClr val="080808"/>
                </a:solidFill>
                <a:latin typeface="Times New Roman" panose="02020603050405020304" pitchFamily="18" charset="0"/>
                <a:cs typeface="Times New Roman" panose="02020603050405020304" pitchFamily="18" charset="0"/>
              </a:rPr>
              <a:t>de obra de las empresas del </a:t>
            </a:r>
            <a:r>
              <a:rPr lang="es-ES" sz="1600" dirty="0" smtClean="0">
                <a:solidFill>
                  <a:srgbClr val="080808"/>
                </a:solidFill>
                <a:latin typeface="Times New Roman" panose="02020603050405020304" pitchFamily="18" charset="0"/>
                <a:cs typeface="Times New Roman" panose="02020603050405020304" pitchFamily="18" charset="0"/>
              </a:rPr>
              <a:t> sector </a:t>
            </a:r>
            <a:r>
              <a:rPr lang="es-ES" sz="1600" dirty="0">
                <a:solidFill>
                  <a:srgbClr val="080808"/>
                </a:solidFill>
                <a:latin typeface="Times New Roman" panose="02020603050405020304" pitchFamily="18" charset="0"/>
                <a:cs typeface="Times New Roman" panose="02020603050405020304" pitchFamily="18" charset="0"/>
              </a:rPr>
              <a:t>textil de los cantones Quito y Ambato. </a:t>
            </a:r>
            <a:endParaRPr lang="es-EC" sz="1600" dirty="0">
              <a:solidFill>
                <a:srgbClr val="080808"/>
              </a:solidFill>
              <a:latin typeface="Times New Roman" panose="02020603050405020304" pitchFamily="18" charset="0"/>
              <a:cs typeface="Times New Roman" panose="02020603050405020304" pitchFamily="18" charset="0"/>
            </a:endParaRPr>
          </a:p>
          <a:p>
            <a:pPr marL="0" indent="0" algn="l">
              <a:buNone/>
            </a:pPr>
            <a:endParaRPr kumimoji="1" lang="ja-JP" altLang="en-US" sz="1600" dirty="0">
              <a:latin typeface="+mj-lt"/>
            </a:endParaRPr>
          </a:p>
        </p:txBody>
      </p:sp>
      <p:sp>
        <p:nvSpPr>
          <p:cNvPr id="17" name="テキスト プレースホルダー 16"/>
          <p:cNvSpPr>
            <a:spLocks noGrp="1"/>
          </p:cNvSpPr>
          <p:nvPr>
            <p:ph type="body" sz="quarter" idx="29"/>
          </p:nvPr>
        </p:nvSpPr>
        <p:spPr>
          <a:xfrm>
            <a:off x="6118346" y="2409188"/>
            <a:ext cx="4513364" cy="908075"/>
          </a:xfrm>
        </p:spPr>
        <p:txBody>
          <a:bodyPr/>
          <a:lstStyle/>
          <a:p>
            <a:pPr marL="0" lvl="0" indent="0">
              <a:buNone/>
            </a:pPr>
            <a:r>
              <a:rPr lang="es-ES" sz="1600" dirty="0">
                <a:solidFill>
                  <a:srgbClr val="080808"/>
                </a:solidFill>
                <a:latin typeface="Times New Roman" panose="02020603050405020304" pitchFamily="18" charset="0"/>
                <a:cs typeface="Times New Roman" panose="02020603050405020304" pitchFamily="18" charset="0"/>
              </a:rPr>
              <a:t>Diseñar una guía para al </a:t>
            </a:r>
            <a:r>
              <a:rPr lang="es-ES" sz="1600" dirty="0" smtClean="0">
                <a:solidFill>
                  <a:srgbClr val="080808"/>
                </a:solidFill>
                <a:latin typeface="Times New Roman" panose="02020603050405020304" pitchFamily="18" charset="0"/>
                <a:cs typeface="Times New Roman" panose="02020603050405020304" pitchFamily="18" charset="0"/>
              </a:rPr>
              <a:t>desarrollo de </a:t>
            </a:r>
            <a:r>
              <a:rPr lang="es-ES" sz="1600" dirty="0">
                <a:solidFill>
                  <a:srgbClr val="080808"/>
                </a:solidFill>
                <a:latin typeface="Times New Roman" panose="02020603050405020304" pitchFamily="18" charset="0"/>
                <a:cs typeface="Times New Roman" panose="02020603050405020304" pitchFamily="18" charset="0"/>
              </a:rPr>
              <a:t>la motivación y productividad laboral </a:t>
            </a:r>
            <a:r>
              <a:rPr lang="es-ES" sz="1600" dirty="0" smtClean="0">
                <a:solidFill>
                  <a:srgbClr val="080808"/>
                </a:solidFill>
                <a:latin typeface="Times New Roman" panose="02020603050405020304" pitchFamily="18" charset="0"/>
                <a:cs typeface="Times New Roman" panose="02020603050405020304" pitchFamily="18" charset="0"/>
              </a:rPr>
              <a:t>en </a:t>
            </a:r>
            <a:r>
              <a:rPr lang="es-ES" sz="1600" dirty="0">
                <a:solidFill>
                  <a:srgbClr val="080808"/>
                </a:solidFill>
                <a:latin typeface="Times New Roman" panose="02020603050405020304" pitchFamily="18" charset="0"/>
                <a:cs typeface="Times New Roman" panose="02020603050405020304" pitchFamily="18" charset="0"/>
              </a:rPr>
              <a:t>los trabajadores que ayude cumplir </a:t>
            </a:r>
            <a:r>
              <a:rPr lang="es-ES" sz="1600" dirty="0" smtClean="0">
                <a:solidFill>
                  <a:srgbClr val="080808"/>
                </a:solidFill>
                <a:latin typeface="Times New Roman" panose="02020603050405020304" pitchFamily="18" charset="0"/>
                <a:cs typeface="Times New Roman" panose="02020603050405020304" pitchFamily="18" charset="0"/>
              </a:rPr>
              <a:t>las </a:t>
            </a:r>
            <a:r>
              <a:rPr lang="es-ES" sz="1600" dirty="0">
                <a:solidFill>
                  <a:srgbClr val="080808"/>
                </a:solidFill>
                <a:latin typeface="Times New Roman" panose="02020603050405020304" pitchFamily="18" charset="0"/>
                <a:cs typeface="Times New Roman" panose="02020603050405020304" pitchFamily="18" charset="0"/>
              </a:rPr>
              <a:t>metas organizacionales. </a:t>
            </a:r>
            <a:endParaRPr lang="es-EC" sz="1600" dirty="0">
              <a:solidFill>
                <a:srgbClr val="080808"/>
              </a:solidFill>
              <a:latin typeface="Times New Roman" panose="02020603050405020304" pitchFamily="18" charset="0"/>
              <a:cs typeface="Times New Roman" panose="02020603050405020304" pitchFamily="18" charset="0"/>
            </a:endParaRPr>
          </a:p>
        </p:txBody>
      </p:sp>
      <p:sp>
        <p:nvSpPr>
          <p:cNvPr id="18" name="テキスト プレースホルダー 17"/>
          <p:cNvSpPr>
            <a:spLocks noGrp="1"/>
          </p:cNvSpPr>
          <p:nvPr>
            <p:ph type="body" sz="quarter" idx="30"/>
          </p:nvPr>
        </p:nvSpPr>
        <p:spPr>
          <a:xfrm>
            <a:off x="2278782" y="2990460"/>
            <a:ext cx="3154815" cy="480053"/>
          </a:xfrm>
        </p:spPr>
        <p:txBody>
          <a:bodyPr/>
          <a:lstStyle/>
          <a:p>
            <a:pPr marL="0" indent="0">
              <a:buNone/>
            </a:pPr>
            <a:r>
              <a:rPr kumimoji="1" lang="es-EC" altLang="ja-JP" b="1" dirty="0" smtClean="0">
                <a:latin typeface="+mj-lt"/>
              </a:rPr>
              <a:t>OBJETIVOS ESPECÍFICOS</a:t>
            </a:r>
            <a:endParaRPr kumimoji="1" lang="ja-JP" altLang="en-US" b="1" dirty="0">
              <a:latin typeface="+mj-lt"/>
            </a:endParaRPr>
          </a:p>
        </p:txBody>
      </p:sp>
      <p:sp>
        <p:nvSpPr>
          <p:cNvPr id="19" name="テキスト プレースホルダー 18"/>
          <p:cNvSpPr>
            <a:spLocks noGrp="1"/>
          </p:cNvSpPr>
          <p:nvPr>
            <p:ph type="body" sz="quarter" idx="31"/>
          </p:nvPr>
        </p:nvSpPr>
        <p:spPr>
          <a:xfrm>
            <a:off x="1810381" y="3570118"/>
            <a:ext cx="3996794" cy="2829793"/>
          </a:xfrm>
        </p:spPr>
        <p:txBody>
          <a:bodyPr/>
          <a:lstStyle/>
          <a:p>
            <a:pPr algn="l"/>
            <a:r>
              <a:rPr lang="es-ES" sz="1600" dirty="0" smtClean="0">
                <a:solidFill>
                  <a:srgbClr val="080808"/>
                </a:solidFill>
                <a:latin typeface="Times New Roman" panose="02020603050405020304" pitchFamily="18" charset="0"/>
                <a:cs typeface="Times New Roman" panose="02020603050405020304" pitchFamily="18" charset="0"/>
              </a:rPr>
              <a:t>Proponer </a:t>
            </a:r>
            <a:r>
              <a:rPr lang="es-ES" sz="1600" dirty="0">
                <a:solidFill>
                  <a:srgbClr val="080808"/>
                </a:solidFill>
                <a:latin typeface="Times New Roman" panose="02020603050405020304" pitchFamily="18" charset="0"/>
                <a:cs typeface="Times New Roman" panose="02020603050405020304" pitchFamily="18" charset="0"/>
              </a:rPr>
              <a:t>estrategias de motivación que permita mejorar las condiciones laborales actuales para beneficio de </a:t>
            </a:r>
            <a:r>
              <a:rPr lang="es-ES" sz="1600" dirty="0" smtClean="0">
                <a:solidFill>
                  <a:srgbClr val="080808"/>
                </a:solidFill>
                <a:latin typeface="Times New Roman" panose="02020603050405020304" pitchFamily="18" charset="0"/>
                <a:cs typeface="Times New Roman" panose="02020603050405020304" pitchFamily="18" charset="0"/>
              </a:rPr>
              <a:t>ambas partes</a:t>
            </a:r>
            <a:r>
              <a:rPr lang="es-ES" sz="1600" dirty="0">
                <a:solidFill>
                  <a:srgbClr val="080808"/>
                </a:solidFill>
                <a:latin typeface="Times New Roman" panose="02020603050405020304" pitchFamily="18" charset="0"/>
                <a:cs typeface="Times New Roman" panose="02020603050405020304" pitchFamily="18" charset="0"/>
              </a:rPr>
              <a:t>. </a:t>
            </a:r>
            <a:endParaRPr lang="es-ES" sz="1600" dirty="0" smtClean="0">
              <a:solidFill>
                <a:srgbClr val="080808"/>
              </a:solidFill>
              <a:latin typeface="Times New Roman" panose="02020603050405020304" pitchFamily="18" charset="0"/>
              <a:cs typeface="Times New Roman" panose="02020603050405020304" pitchFamily="18" charset="0"/>
            </a:endParaRPr>
          </a:p>
          <a:p>
            <a:pPr algn="l"/>
            <a:r>
              <a:rPr lang="es-ES" sz="1600" dirty="0" smtClean="0">
                <a:solidFill>
                  <a:srgbClr val="080808"/>
                </a:solidFill>
                <a:latin typeface="Times New Roman" panose="02020603050405020304" pitchFamily="18" charset="0"/>
                <a:cs typeface="Times New Roman" panose="02020603050405020304" pitchFamily="18" charset="0"/>
              </a:rPr>
              <a:t>Contribuir </a:t>
            </a:r>
            <a:r>
              <a:rPr lang="es-ES" sz="1600" dirty="0">
                <a:solidFill>
                  <a:srgbClr val="080808"/>
                </a:solidFill>
                <a:latin typeface="Times New Roman" panose="02020603050405020304" pitchFamily="18" charset="0"/>
                <a:cs typeface="Times New Roman" panose="02020603050405020304" pitchFamily="18" charset="0"/>
              </a:rPr>
              <a:t>a la mejora del clima organizacional en el que se encuentra la mano de obra</a:t>
            </a:r>
            <a:r>
              <a:rPr lang="es-ES" sz="1600" dirty="0" smtClean="0">
                <a:solidFill>
                  <a:srgbClr val="080808"/>
                </a:solidFill>
                <a:latin typeface="Times New Roman" panose="02020603050405020304" pitchFamily="18" charset="0"/>
                <a:cs typeface="Times New Roman" panose="02020603050405020304" pitchFamily="18" charset="0"/>
              </a:rPr>
              <a:t>.</a:t>
            </a:r>
          </a:p>
          <a:p>
            <a:pPr algn="l"/>
            <a:r>
              <a:rPr lang="es-ES" sz="1600" dirty="0">
                <a:solidFill>
                  <a:srgbClr val="080808"/>
                </a:solidFill>
                <a:latin typeface="Times New Roman" panose="02020603050405020304" pitchFamily="18" charset="0"/>
                <a:cs typeface="Times New Roman" panose="02020603050405020304" pitchFamily="18" charset="0"/>
              </a:rPr>
              <a:t>Ayudar a las empresas textiles a motivar a su mano de obra para que la misma se encuentre apta para el desempeño de su trabajo</a:t>
            </a:r>
            <a:r>
              <a:rPr lang="es-ES" sz="1600" dirty="0" smtClean="0">
                <a:solidFill>
                  <a:srgbClr val="080808"/>
                </a:solidFill>
                <a:latin typeface="Times New Roman" panose="02020603050405020304" pitchFamily="18" charset="0"/>
                <a:cs typeface="Times New Roman" panose="02020603050405020304" pitchFamily="18" charset="0"/>
              </a:rPr>
              <a:t>.</a:t>
            </a:r>
          </a:p>
          <a:p>
            <a:pPr algn="l"/>
            <a:endParaRPr lang="es-EC" sz="1600" dirty="0">
              <a:solidFill>
                <a:srgbClr val="080808"/>
              </a:solidFill>
              <a:latin typeface="Times New Roman" panose="02020603050405020304" pitchFamily="18" charset="0"/>
              <a:cs typeface="Times New Roman" panose="02020603050405020304" pitchFamily="18" charset="0"/>
            </a:endParaRPr>
          </a:p>
          <a:p>
            <a:pPr algn="l"/>
            <a:endParaRPr lang="es-EC" sz="1600" dirty="0">
              <a:solidFill>
                <a:srgbClr val="080808"/>
              </a:solidFill>
              <a:latin typeface="Times New Roman" panose="02020603050405020304" pitchFamily="18" charset="0"/>
              <a:cs typeface="Times New Roman" panose="02020603050405020304" pitchFamily="18" charset="0"/>
            </a:endParaRPr>
          </a:p>
          <a:p>
            <a:pPr marL="0" indent="0" algn="l">
              <a:buNone/>
            </a:pPr>
            <a:endParaRPr kumimoji="1" lang="ja-JP" altLang="en-US" sz="1600" dirty="0">
              <a:latin typeface="+mj-lt"/>
            </a:endParaRPr>
          </a:p>
        </p:txBody>
      </p:sp>
    </p:spTree>
    <p:extLst>
      <p:ext uri="{BB962C8B-B14F-4D97-AF65-F5344CB8AC3E}">
        <p14:creationId xmlns:p14="http://schemas.microsoft.com/office/powerpoint/2010/main" val="1203456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24"/>
          <p:cNvPicPr>
            <a:picLocks noChangeAspect="1"/>
          </p:cNvPicPr>
          <p:nvPr/>
        </p:nvPicPr>
        <p:blipFill>
          <a:blip r:embed="rId2"/>
          <a:stretch>
            <a:fillRect/>
          </a:stretch>
        </p:blipFill>
        <p:spPr>
          <a:xfrm>
            <a:off x="1454647" y="620688"/>
            <a:ext cx="7036457" cy="5595140"/>
          </a:xfrm>
          <a:prstGeom prst="rect">
            <a:avLst/>
          </a:prstGeom>
        </p:spPr>
      </p:pic>
      <p:grpSp>
        <p:nvGrpSpPr>
          <p:cNvPr id="26" name="Google Shape;424;p39"/>
          <p:cNvGrpSpPr/>
          <p:nvPr/>
        </p:nvGrpSpPr>
        <p:grpSpPr>
          <a:xfrm>
            <a:off x="9047535" y="1026569"/>
            <a:ext cx="2376264" cy="1970383"/>
            <a:chOff x="5970800" y="1619250"/>
            <a:chExt cx="428650" cy="456725"/>
          </a:xfrm>
          <a:solidFill>
            <a:schemeClr val="accent3">
              <a:lumMod val="60000"/>
              <a:lumOff val="40000"/>
            </a:schemeClr>
          </a:solidFill>
        </p:grpSpPr>
        <p:sp>
          <p:nvSpPr>
            <p:cNvPr id="27" name="Google Shape;425;p39"/>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26;p39"/>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27;p39"/>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28;p39"/>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29;p39"/>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475;p39"/>
          <p:cNvGrpSpPr/>
          <p:nvPr/>
        </p:nvGrpSpPr>
        <p:grpSpPr>
          <a:xfrm>
            <a:off x="8899328" y="3545703"/>
            <a:ext cx="1269425" cy="1391085"/>
            <a:chOff x="5255200" y="3006475"/>
            <a:chExt cx="511700" cy="378575"/>
          </a:xfrm>
          <a:solidFill>
            <a:srgbClr val="74B5E0"/>
          </a:solidFill>
        </p:grpSpPr>
        <p:sp>
          <p:nvSpPr>
            <p:cNvPr id="33" name="Google Shape;476;p39"/>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77;p39"/>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475;p39"/>
          <p:cNvGrpSpPr/>
          <p:nvPr/>
        </p:nvGrpSpPr>
        <p:grpSpPr>
          <a:xfrm>
            <a:off x="9767360" y="3059210"/>
            <a:ext cx="1269425" cy="1391085"/>
            <a:chOff x="5255200" y="3006475"/>
            <a:chExt cx="511700" cy="378575"/>
          </a:xfrm>
          <a:solidFill>
            <a:srgbClr val="74B5E0"/>
          </a:solidFill>
        </p:grpSpPr>
        <p:sp>
          <p:nvSpPr>
            <p:cNvPr id="36" name="Google Shape;476;p39"/>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77;p39"/>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475;p39"/>
          <p:cNvGrpSpPr/>
          <p:nvPr/>
        </p:nvGrpSpPr>
        <p:grpSpPr>
          <a:xfrm rot="12635498">
            <a:off x="9960750" y="4548011"/>
            <a:ext cx="1269425" cy="1391085"/>
            <a:chOff x="5255200" y="3006475"/>
            <a:chExt cx="511700" cy="378575"/>
          </a:xfrm>
          <a:solidFill>
            <a:srgbClr val="74B5E0"/>
          </a:solidFill>
        </p:grpSpPr>
        <p:sp>
          <p:nvSpPr>
            <p:cNvPr id="39" name="Google Shape;476;p39"/>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77;p39"/>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01234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97736"/>
          <a:stretch/>
        </p:blipFill>
        <p:spPr bwMode="auto">
          <a:xfrm>
            <a:off x="5084763" y="947738"/>
            <a:ext cx="45719" cy="496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9262" y="2564323"/>
            <a:ext cx="3168352" cy="2605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912" y="858503"/>
            <a:ext cx="13335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894" y="866577"/>
            <a:ext cx="303847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1688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164496" y="4656973"/>
            <a:ext cx="2554445" cy="411060"/>
          </a:xfrm>
          <a:prstGeom prst="rect">
            <a:avLst/>
          </a:prstGeom>
        </p:spPr>
      </p:pic>
      <p:pic>
        <p:nvPicPr>
          <p:cNvPr id="3" name="Imagen 2"/>
          <p:cNvPicPr>
            <a:picLocks noChangeAspect="1"/>
          </p:cNvPicPr>
          <p:nvPr/>
        </p:nvPicPr>
        <p:blipFill>
          <a:blip r:embed="rId2"/>
          <a:stretch>
            <a:fillRect/>
          </a:stretch>
        </p:blipFill>
        <p:spPr>
          <a:xfrm>
            <a:off x="6628258" y="2293372"/>
            <a:ext cx="2275259" cy="366134"/>
          </a:xfrm>
          <a:prstGeom prst="rect">
            <a:avLst/>
          </a:prstGeom>
        </p:spPr>
      </p:pic>
      <p:pic>
        <p:nvPicPr>
          <p:cNvPr id="2" name="Imagen 1"/>
          <p:cNvPicPr>
            <a:picLocks noChangeAspect="1"/>
          </p:cNvPicPr>
          <p:nvPr/>
        </p:nvPicPr>
        <p:blipFill>
          <a:blip r:embed="rId2"/>
          <a:stretch>
            <a:fillRect/>
          </a:stretch>
        </p:blipFill>
        <p:spPr>
          <a:xfrm>
            <a:off x="3968766" y="3458909"/>
            <a:ext cx="2414471" cy="388536"/>
          </a:xfrm>
          <a:prstGeom prst="rect">
            <a:avLst/>
          </a:prstGeom>
        </p:spPr>
      </p:pic>
      <p:pic>
        <p:nvPicPr>
          <p:cNvPr id="17" name="16 Imagen" descr="https://scontent.fuio13-1.fna.fbcdn.net/v/t1.15752-9/51124189_1977668219194003_9196157294411251712_n.png?_nc_cat=110&amp;_nc_ht=scontent.fuio13-1.fna&amp;oh=443e354897136873807a7960be720f0f&amp;oe=5CFDDF2B"/>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273764" cy="4148537"/>
          </a:xfrm>
          <a:prstGeom prst="rect">
            <a:avLst/>
          </a:prstGeom>
          <a:noFill/>
          <a:ln>
            <a:noFill/>
          </a:ln>
        </p:spPr>
      </p:pic>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54</a:t>
            </a:fld>
            <a:endParaRPr lang="ja-JP" altLang="en-US"/>
          </a:p>
        </p:txBody>
      </p:sp>
      <p:sp>
        <p:nvSpPr>
          <p:cNvPr id="11" name="テキスト プレースホルダー 10"/>
          <p:cNvSpPr>
            <a:spLocks noGrp="1"/>
          </p:cNvSpPr>
          <p:nvPr>
            <p:ph type="body" sz="quarter" idx="21"/>
          </p:nvPr>
        </p:nvSpPr>
        <p:spPr>
          <a:xfrm>
            <a:off x="35584" y="4155593"/>
            <a:ext cx="3559266" cy="480053"/>
          </a:xfrm>
        </p:spPr>
        <p:txBody>
          <a:bodyPr/>
          <a:lstStyle/>
          <a:p>
            <a:pPr marL="0" indent="0" algn="ctr">
              <a:buNone/>
            </a:pPr>
            <a:r>
              <a:rPr lang="en-US" altLang="ja-JP" sz="1700" b="1" dirty="0" smtClean="0">
                <a:solidFill>
                  <a:srgbClr val="F39C12"/>
                </a:solidFill>
                <a:latin typeface="+mj-lt"/>
              </a:rPr>
              <a:t>ASIGNACIÓN DE TAREAS</a:t>
            </a:r>
            <a:endParaRPr kumimoji="1" lang="ja-JP" altLang="en-US" sz="1700" b="1" dirty="0">
              <a:solidFill>
                <a:srgbClr val="F39C12"/>
              </a:solidFill>
              <a:latin typeface="+mj-lt"/>
            </a:endParaRPr>
          </a:p>
        </p:txBody>
      </p:sp>
      <p:sp>
        <p:nvSpPr>
          <p:cNvPr id="12" name="テキスト プレースホルダー 11"/>
          <p:cNvSpPr>
            <a:spLocks noGrp="1"/>
          </p:cNvSpPr>
          <p:nvPr>
            <p:ph type="body" sz="quarter" idx="24"/>
          </p:nvPr>
        </p:nvSpPr>
        <p:spPr>
          <a:xfrm>
            <a:off x="35584" y="4725144"/>
            <a:ext cx="3915177" cy="815548"/>
          </a:xfrm>
        </p:spPr>
        <p:txBody>
          <a:bodyPr/>
          <a:lstStyle/>
          <a:p>
            <a:pPr marL="0" indent="0" algn="l">
              <a:buNone/>
            </a:pPr>
            <a:r>
              <a:rPr lang="en-US" altLang="ja-JP" sz="1600" dirty="0" smtClean="0">
                <a:solidFill>
                  <a:schemeClr val="bg2">
                    <a:lumMod val="10000"/>
                  </a:schemeClr>
                </a:solidFill>
                <a:latin typeface="+mj-lt"/>
              </a:rPr>
              <a:t>- </a:t>
            </a:r>
            <a:r>
              <a:rPr lang="en-US" altLang="ja-JP" sz="1600" dirty="0" err="1" smtClean="0">
                <a:solidFill>
                  <a:schemeClr val="bg2">
                    <a:lumMod val="10000"/>
                  </a:schemeClr>
                </a:solidFill>
                <a:latin typeface="+mj-lt"/>
              </a:rPr>
              <a:t>Establecer</a:t>
            </a:r>
            <a:r>
              <a:rPr lang="en-US" altLang="ja-JP" sz="1600" dirty="0" smtClean="0">
                <a:solidFill>
                  <a:schemeClr val="bg2">
                    <a:lumMod val="10000"/>
                  </a:schemeClr>
                </a:solidFill>
                <a:latin typeface="+mj-lt"/>
              </a:rPr>
              <a:t> </a:t>
            </a:r>
            <a:r>
              <a:rPr lang="en-US" altLang="ja-JP" sz="1600" dirty="0">
                <a:solidFill>
                  <a:schemeClr val="bg2">
                    <a:lumMod val="10000"/>
                  </a:schemeClr>
                </a:solidFill>
                <a:latin typeface="+mj-lt"/>
              </a:rPr>
              <a:t>los </a:t>
            </a:r>
            <a:r>
              <a:rPr lang="en-US" altLang="ja-JP" sz="1600" dirty="0" err="1">
                <a:solidFill>
                  <a:schemeClr val="bg2">
                    <a:lumMod val="10000"/>
                  </a:schemeClr>
                </a:solidFill>
                <a:latin typeface="+mj-lt"/>
              </a:rPr>
              <a:t>puestos</a:t>
            </a:r>
            <a:r>
              <a:rPr lang="en-US" altLang="ja-JP" sz="1600" dirty="0">
                <a:solidFill>
                  <a:schemeClr val="bg2">
                    <a:lumMod val="10000"/>
                  </a:schemeClr>
                </a:solidFill>
                <a:latin typeface="+mj-lt"/>
              </a:rPr>
              <a:t> </a:t>
            </a:r>
            <a:r>
              <a:rPr lang="en-US" altLang="ja-JP" sz="1600" dirty="0" err="1" smtClean="0">
                <a:solidFill>
                  <a:schemeClr val="bg2">
                    <a:lumMod val="10000"/>
                  </a:schemeClr>
                </a:solidFill>
                <a:latin typeface="+mj-lt"/>
              </a:rPr>
              <a:t>adecuados</a:t>
            </a:r>
            <a:endParaRPr lang="en-US" altLang="ja-JP" sz="1600" dirty="0" smtClean="0">
              <a:solidFill>
                <a:schemeClr val="bg2">
                  <a:lumMod val="10000"/>
                </a:schemeClr>
              </a:solidFill>
              <a:latin typeface="+mj-lt"/>
            </a:endParaRPr>
          </a:p>
          <a:p>
            <a:pPr marL="0" indent="0" algn="l">
              <a:buNone/>
            </a:pPr>
            <a:r>
              <a:rPr lang="en-US" altLang="ja-JP" sz="1600" dirty="0" smtClean="0">
                <a:solidFill>
                  <a:schemeClr val="bg2">
                    <a:lumMod val="10000"/>
                  </a:schemeClr>
                </a:solidFill>
                <a:latin typeface="+mj-lt"/>
              </a:rPr>
              <a:t>- </a:t>
            </a:r>
            <a:r>
              <a:rPr lang="en-US" altLang="ja-JP" sz="1600" dirty="0" err="1" smtClean="0">
                <a:solidFill>
                  <a:schemeClr val="bg2">
                    <a:lumMod val="10000"/>
                  </a:schemeClr>
                </a:solidFill>
                <a:latin typeface="+mj-lt"/>
              </a:rPr>
              <a:t>Capacitar</a:t>
            </a:r>
            <a:r>
              <a:rPr lang="en-US" altLang="ja-JP" sz="1600" dirty="0" smtClean="0">
                <a:solidFill>
                  <a:schemeClr val="bg2">
                    <a:lumMod val="10000"/>
                  </a:schemeClr>
                </a:solidFill>
                <a:latin typeface="+mj-lt"/>
              </a:rPr>
              <a:t> al personal </a:t>
            </a:r>
          </a:p>
          <a:p>
            <a:pPr marL="0" indent="0" algn="l">
              <a:buNone/>
            </a:pPr>
            <a:r>
              <a:rPr lang="es-EC" altLang="ja-JP" sz="1600" dirty="0" smtClean="0">
                <a:solidFill>
                  <a:schemeClr val="bg2">
                    <a:lumMod val="10000"/>
                  </a:schemeClr>
                </a:solidFill>
                <a:latin typeface="+mj-lt"/>
              </a:rPr>
              <a:t>- Manuales </a:t>
            </a:r>
            <a:r>
              <a:rPr lang="es-EC" altLang="ja-JP" sz="1600" dirty="0">
                <a:solidFill>
                  <a:schemeClr val="bg2">
                    <a:lumMod val="10000"/>
                  </a:schemeClr>
                </a:solidFill>
                <a:latin typeface="+mj-lt"/>
              </a:rPr>
              <a:t>por cada linea o área de producción</a:t>
            </a:r>
            <a:r>
              <a:rPr lang="en-US" altLang="ja-JP" sz="1600" dirty="0" smtClean="0">
                <a:solidFill>
                  <a:schemeClr val="bg2">
                    <a:lumMod val="10000"/>
                  </a:schemeClr>
                </a:solidFill>
                <a:latin typeface="+mj-lt"/>
              </a:rPr>
              <a:t> </a:t>
            </a:r>
          </a:p>
          <a:p>
            <a:pPr marL="0" indent="0">
              <a:buNone/>
            </a:pPr>
            <a:endParaRPr kumimoji="1" lang="ja-JP" altLang="en-US" sz="1400" dirty="0">
              <a:latin typeface="+mj-lt"/>
            </a:endParaRPr>
          </a:p>
        </p:txBody>
      </p:sp>
      <p:sp>
        <p:nvSpPr>
          <p:cNvPr id="13" name="テキスト プレースホルダー 12"/>
          <p:cNvSpPr>
            <a:spLocks noGrp="1"/>
          </p:cNvSpPr>
          <p:nvPr>
            <p:ph type="body" sz="quarter" idx="25"/>
          </p:nvPr>
        </p:nvSpPr>
        <p:spPr>
          <a:xfrm>
            <a:off x="3249520" y="2946010"/>
            <a:ext cx="3312369" cy="372941"/>
          </a:xfrm>
        </p:spPr>
        <p:txBody>
          <a:bodyPr/>
          <a:lstStyle/>
          <a:p>
            <a:pPr marL="0" indent="0" algn="ctr">
              <a:buNone/>
            </a:pPr>
            <a:r>
              <a:rPr kumimoji="1" lang="en-US" altLang="ja-JP" sz="1700" b="1" dirty="0" smtClean="0">
                <a:solidFill>
                  <a:srgbClr val="F39C12"/>
                </a:solidFill>
                <a:latin typeface="+mj-lt"/>
              </a:rPr>
              <a:t>RELACIONES LABORALES </a:t>
            </a:r>
            <a:endParaRPr kumimoji="1" lang="ja-JP" altLang="en-US" sz="1700" b="1" dirty="0">
              <a:solidFill>
                <a:srgbClr val="F39C12"/>
              </a:solidFill>
              <a:latin typeface="+mj-lt"/>
            </a:endParaRPr>
          </a:p>
        </p:txBody>
      </p:sp>
      <p:sp>
        <p:nvSpPr>
          <p:cNvPr id="14" name="テキスト プレースホルダー 13"/>
          <p:cNvSpPr>
            <a:spLocks noGrp="1"/>
          </p:cNvSpPr>
          <p:nvPr>
            <p:ph type="body" sz="quarter" idx="26"/>
          </p:nvPr>
        </p:nvSpPr>
        <p:spPr>
          <a:xfrm>
            <a:off x="3295976" y="3392341"/>
            <a:ext cx="3219459" cy="772467"/>
          </a:xfrm>
        </p:spPr>
        <p:txBody>
          <a:bodyPr/>
          <a:lstStyle/>
          <a:p>
            <a:pPr marL="0" indent="0" algn="l">
              <a:spcBef>
                <a:spcPts val="0"/>
              </a:spcBef>
              <a:buNone/>
            </a:pPr>
            <a:r>
              <a:rPr lang="es-EC" altLang="ja-JP" sz="1600" dirty="0" smtClean="0">
                <a:solidFill>
                  <a:schemeClr val="bg2">
                    <a:lumMod val="10000"/>
                  </a:schemeClr>
                </a:solidFill>
                <a:latin typeface="+mj-lt"/>
              </a:rPr>
              <a:t>- Considerar </a:t>
            </a:r>
            <a:r>
              <a:rPr lang="es-EC" altLang="ja-JP" sz="1600" dirty="0">
                <a:solidFill>
                  <a:schemeClr val="bg2">
                    <a:lumMod val="10000"/>
                  </a:schemeClr>
                </a:solidFill>
                <a:latin typeface="+mj-lt"/>
              </a:rPr>
              <a:t>al equipo de trabajo en </a:t>
            </a:r>
            <a:r>
              <a:rPr lang="es-EC" altLang="ja-JP" sz="1600" dirty="0" smtClean="0">
                <a:solidFill>
                  <a:schemeClr val="bg2">
                    <a:lumMod val="10000"/>
                  </a:schemeClr>
                </a:solidFill>
                <a:latin typeface="+mj-lt"/>
              </a:rPr>
              <a:t>la toma </a:t>
            </a:r>
            <a:r>
              <a:rPr lang="es-EC" altLang="ja-JP" sz="1600" dirty="0">
                <a:solidFill>
                  <a:schemeClr val="bg2">
                    <a:lumMod val="10000"/>
                  </a:schemeClr>
                </a:solidFill>
                <a:latin typeface="+mj-lt"/>
              </a:rPr>
              <a:t>de </a:t>
            </a:r>
            <a:r>
              <a:rPr lang="es-EC" altLang="ja-JP" sz="1600" dirty="0" smtClean="0">
                <a:solidFill>
                  <a:schemeClr val="bg2">
                    <a:lumMod val="10000"/>
                  </a:schemeClr>
                </a:solidFill>
                <a:latin typeface="+mj-lt"/>
              </a:rPr>
              <a:t>decisiones.</a:t>
            </a:r>
          </a:p>
          <a:p>
            <a:pPr marL="0" indent="0" algn="l">
              <a:spcBef>
                <a:spcPts val="0"/>
              </a:spcBef>
              <a:buNone/>
            </a:pPr>
            <a:r>
              <a:rPr lang="es-EC" altLang="ja-JP" sz="1600" dirty="0" smtClean="0">
                <a:solidFill>
                  <a:schemeClr val="bg2">
                    <a:lumMod val="10000"/>
                  </a:schemeClr>
                </a:solidFill>
                <a:latin typeface="+mj-lt"/>
              </a:rPr>
              <a:t>- Realizar </a:t>
            </a:r>
            <a:r>
              <a:rPr lang="es-EC" altLang="ja-JP" sz="1600" dirty="0">
                <a:solidFill>
                  <a:schemeClr val="bg2">
                    <a:lumMod val="10000"/>
                  </a:schemeClr>
                </a:solidFill>
                <a:latin typeface="+mj-lt"/>
              </a:rPr>
              <a:t>reuniones con cada líder de línea o </a:t>
            </a:r>
            <a:r>
              <a:rPr lang="es-EC" altLang="ja-JP" sz="1600" dirty="0" smtClean="0">
                <a:solidFill>
                  <a:schemeClr val="bg2">
                    <a:lumMod val="10000"/>
                  </a:schemeClr>
                </a:solidFill>
                <a:latin typeface="+mj-lt"/>
              </a:rPr>
              <a:t>área </a:t>
            </a:r>
            <a:r>
              <a:rPr lang="es-EC" altLang="ja-JP" sz="1600" dirty="0">
                <a:solidFill>
                  <a:schemeClr val="bg2">
                    <a:lumMod val="10000"/>
                  </a:schemeClr>
                </a:solidFill>
                <a:latin typeface="+mj-lt"/>
              </a:rPr>
              <a:t>de producción  </a:t>
            </a:r>
            <a:endParaRPr kumimoji="1" lang="ja-JP" altLang="en-US" sz="1600" dirty="0">
              <a:solidFill>
                <a:schemeClr val="bg2">
                  <a:lumMod val="10000"/>
                </a:schemeClr>
              </a:solidFill>
              <a:latin typeface="+mj-lt"/>
            </a:endParaRPr>
          </a:p>
        </p:txBody>
      </p:sp>
      <p:sp>
        <p:nvSpPr>
          <p:cNvPr id="15" name="テキスト プレースホルダー 14"/>
          <p:cNvSpPr>
            <a:spLocks noGrp="1"/>
          </p:cNvSpPr>
          <p:nvPr>
            <p:ph type="body" sz="quarter" idx="27"/>
          </p:nvPr>
        </p:nvSpPr>
        <p:spPr>
          <a:xfrm>
            <a:off x="6080522" y="1700808"/>
            <a:ext cx="3067079" cy="480053"/>
          </a:xfrm>
        </p:spPr>
        <p:txBody>
          <a:bodyPr/>
          <a:lstStyle/>
          <a:p>
            <a:pPr marL="0" indent="0" algn="ctr">
              <a:buNone/>
            </a:pPr>
            <a:r>
              <a:rPr kumimoji="1" lang="en-US" altLang="ja-JP" sz="1700" b="1" dirty="0" smtClean="0">
                <a:solidFill>
                  <a:srgbClr val="F39C12"/>
                </a:solidFill>
                <a:latin typeface="+mj-lt"/>
              </a:rPr>
              <a:t>SALUD OCUPACIONAL </a:t>
            </a:r>
            <a:endParaRPr kumimoji="1" lang="ja-JP" altLang="en-US" sz="1700" b="1" dirty="0">
              <a:solidFill>
                <a:srgbClr val="F39C12"/>
              </a:solidFill>
              <a:latin typeface="+mj-lt"/>
            </a:endParaRPr>
          </a:p>
        </p:txBody>
      </p:sp>
      <p:sp>
        <p:nvSpPr>
          <p:cNvPr id="16" name="テキスト プレースホルダー 15"/>
          <p:cNvSpPr>
            <a:spLocks noGrp="1"/>
          </p:cNvSpPr>
          <p:nvPr>
            <p:ph type="body" sz="quarter" idx="28"/>
          </p:nvPr>
        </p:nvSpPr>
        <p:spPr>
          <a:xfrm>
            <a:off x="6167214" y="2187491"/>
            <a:ext cx="3247888" cy="815548"/>
          </a:xfrm>
        </p:spPr>
        <p:txBody>
          <a:bodyPr/>
          <a:lstStyle/>
          <a:p>
            <a:pPr marL="0" indent="0" algn="l">
              <a:spcBef>
                <a:spcPts val="0"/>
              </a:spcBef>
              <a:buNone/>
            </a:pPr>
            <a:r>
              <a:rPr lang="en-US" altLang="ja-JP" sz="1600" dirty="0" smtClean="0">
                <a:solidFill>
                  <a:schemeClr val="bg2">
                    <a:lumMod val="10000"/>
                  </a:schemeClr>
                </a:solidFill>
                <a:latin typeface="+mj-lt"/>
              </a:rPr>
              <a:t>- </a:t>
            </a:r>
            <a:r>
              <a:rPr lang="en-US" altLang="ja-JP" sz="1600" dirty="0" err="1" smtClean="0">
                <a:solidFill>
                  <a:schemeClr val="bg2">
                    <a:lumMod val="10000"/>
                  </a:schemeClr>
                </a:solidFill>
                <a:latin typeface="+mj-lt"/>
              </a:rPr>
              <a:t>Promover</a:t>
            </a:r>
            <a:r>
              <a:rPr lang="en-US" altLang="ja-JP" sz="1600" dirty="0" smtClean="0">
                <a:solidFill>
                  <a:schemeClr val="bg2">
                    <a:lumMod val="10000"/>
                  </a:schemeClr>
                </a:solidFill>
                <a:latin typeface="+mj-lt"/>
              </a:rPr>
              <a:t> </a:t>
            </a:r>
            <a:r>
              <a:rPr lang="en-US" altLang="ja-JP" sz="1600" dirty="0">
                <a:solidFill>
                  <a:schemeClr val="bg2">
                    <a:lumMod val="10000"/>
                  </a:schemeClr>
                </a:solidFill>
                <a:latin typeface="+mj-lt"/>
              </a:rPr>
              <a:t>la </a:t>
            </a:r>
            <a:r>
              <a:rPr lang="en-US" altLang="ja-JP" sz="1600" dirty="0" err="1" smtClean="0">
                <a:solidFill>
                  <a:schemeClr val="bg2">
                    <a:lumMod val="10000"/>
                  </a:schemeClr>
                </a:solidFill>
                <a:latin typeface="+mj-lt"/>
              </a:rPr>
              <a:t>alimentación</a:t>
            </a:r>
            <a:endParaRPr lang="en-US" altLang="ja-JP" sz="1600" dirty="0" smtClean="0">
              <a:solidFill>
                <a:schemeClr val="bg2">
                  <a:lumMod val="10000"/>
                </a:schemeClr>
              </a:solidFill>
              <a:latin typeface="+mj-lt"/>
            </a:endParaRPr>
          </a:p>
          <a:p>
            <a:pPr marL="0" indent="0" algn="l">
              <a:spcBef>
                <a:spcPts val="0"/>
              </a:spcBef>
              <a:buNone/>
            </a:pPr>
            <a:r>
              <a:rPr lang="es-ES" sz="1600" dirty="0" smtClean="0">
                <a:solidFill>
                  <a:schemeClr val="bg2">
                    <a:lumMod val="10000"/>
                  </a:schemeClr>
                </a:solidFill>
                <a:latin typeface="+mj-lt"/>
              </a:rPr>
              <a:t>- Colocar cestos de frutas en lugares específicos.</a:t>
            </a:r>
          </a:p>
          <a:p>
            <a:pPr marL="0" indent="0" algn="l">
              <a:spcBef>
                <a:spcPts val="0"/>
              </a:spcBef>
              <a:buNone/>
            </a:pPr>
            <a:r>
              <a:rPr kumimoji="1" lang="es-EC" altLang="ja-JP" sz="1600" dirty="0" smtClean="0">
                <a:solidFill>
                  <a:schemeClr val="bg2">
                    <a:lumMod val="10000"/>
                  </a:schemeClr>
                </a:solidFill>
                <a:latin typeface="+mj-lt"/>
              </a:rPr>
              <a:t>- Realizar </a:t>
            </a:r>
            <a:r>
              <a:rPr kumimoji="1" lang="es-EC" altLang="ja-JP" sz="1600" dirty="0">
                <a:solidFill>
                  <a:schemeClr val="bg2">
                    <a:lumMod val="10000"/>
                  </a:schemeClr>
                </a:solidFill>
                <a:latin typeface="+mj-lt"/>
              </a:rPr>
              <a:t>chequeos </a:t>
            </a:r>
            <a:r>
              <a:rPr kumimoji="1" lang="es-EC" altLang="ja-JP" sz="1400" dirty="0">
                <a:solidFill>
                  <a:schemeClr val="bg2">
                    <a:lumMod val="10000"/>
                  </a:schemeClr>
                </a:solidFill>
                <a:latin typeface="+mj-lt"/>
              </a:rPr>
              <a:t>médicos </a:t>
            </a:r>
            <a:endParaRPr kumimoji="1" lang="ja-JP" altLang="en-US" sz="1400" dirty="0">
              <a:solidFill>
                <a:schemeClr val="bg2">
                  <a:lumMod val="10000"/>
                </a:schemeClr>
              </a:solidFill>
              <a:latin typeface="+mj-lt"/>
            </a:endParaRPr>
          </a:p>
        </p:txBody>
      </p:sp>
      <p:pic>
        <p:nvPicPr>
          <p:cNvPr id="18" name="17 Imagen" descr="https://scontent.fuio13-1.fna.fbcdn.net/v/t1.15752-9/51176059_302528607287146_470809092307288064_n.png?_nc_cat=110&amp;_nc_ht=scontent.fuio13-1.fna&amp;oh=857d3c5a4e5785bcdf255c08d62add2e&amp;oe=5CFA080A"/>
          <p:cNvPicPr/>
          <p:nvPr/>
        </p:nvPicPr>
        <p:blipFill>
          <a:blip r:embed="rId4">
            <a:extLst>
              <a:ext uri="{28A0092B-C50C-407E-A947-70E740481C1C}">
                <a14:useLocalDpi xmlns:a14="http://schemas.microsoft.com/office/drawing/2010/main" val="0"/>
              </a:ext>
            </a:extLst>
          </a:blip>
          <a:srcRect/>
          <a:stretch>
            <a:fillRect/>
          </a:stretch>
        </p:blipFill>
        <p:spPr bwMode="auto">
          <a:xfrm>
            <a:off x="3130303" y="-27384"/>
            <a:ext cx="3036912" cy="2947066"/>
          </a:xfrm>
          <a:prstGeom prst="rect">
            <a:avLst/>
          </a:prstGeom>
          <a:noFill/>
          <a:ln>
            <a:noFill/>
          </a:ln>
        </p:spPr>
      </p:pic>
      <p:pic>
        <p:nvPicPr>
          <p:cNvPr id="19" name="18 Imagen"/>
          <p:cNvPicPr/>
          <p:nvPr/>
        </p:nvPicPr>
        <p:blipFill>
          <a:blip r:embed="rId5">
            <a:extLst>
              <a:ext uri="{28A0092B-C50C-407E-A947-70E740481C1C}">
                <a14:useLocalDpi xmlns:a14="http://schemas.microsoft.com/office/drawing/2010/main" val="0"/>
              </a:ext>
            </a:extLst>
          </a:blip>
          <a:stretch>
            <a:fillRect/>
          </a:stretch>
        </p:blipFill>
        <p:spPr>
          <a:xfrm>
            <a:off x="6159592" y="-6289"/>
            <a:ext cx="3031958" cy="1884277"/>
          </a:xfrm>
          <a:prstGeom prst="rect">
            <a:avLst/>
          </a:prstGeom>
        </p:spPr>
      </p:pic>
      <p:pic>
        <p:nvPicPr>
          <p:cNvPr id="20" name="19 Imagen" descr="https://scontent.fuio13-1.fna.fbcdn.net/v/t1.15752-9/51461705_2260342700899503_843744487053197312_n.png?_nc_cat=103&amp;_nc_ht=scontent.fuio13-1.fna&amp;oh=eef6b712dfbe72aca7d9b8138c9bc238&amp;oe=5CF965CB"/>
          <p:cNvPicPr/>
          <p:nvPr/>
        </p:nvPicPr>
        <p:blipFill rotWithShape="1">
          <a:blip r:embed="rId6">
            <a:extLst>
              <a:ext uri="{28A0092B-C50C-407E-A947-70E740481C1C}">
                <a14:useLocalDpi xmlns:a14="http://schemas.microsoft.com/office/drawing/2010/main" val="0"/>
              </a:ext>
            </a:extLst>
          </a:blip>
          <a:srcRect l="1556" r="1"/>
          <a:stretch/>
        </p:blipFill>
        <p:spPr bwMode="auto">
          <a:xfrm>
            <a:off x="9060907" y="-6289"/>
            <a:ext cx="3129506" cy="1884278"/>
          </a:xfrm>
          <a:prstGeom prst="rect">
            <a:avLst/>
          </a:prstGeom>
          <a:noFill/>
          <a:ln>
            <a:noFill/>
          </a:ln>
          <a:extLst>
            <a:ext uri="{53640926-AAD7-44D8-BBD7-CCE9431645EC}">
              <a14:shadowObscured xmlns:a14="http://schemas.microsoft.com/office/drawing/2010/main"/>
            </a:ext>
          </a:extLst>
        </p:spPr>
      </p:pic>
      <p:sp>
        <p:nvSpPr>
          <p:cNvPr id="21" name="20 Rectángulo"/>
          <p:cNvSpPr/>
          <p:nvPr/>
        </p:nvSpPr>
        <p:spPr>
          <a:xfrm>
            <a:off x="35584" y="6333559"/>
            <a:ext cx="9467700" cy="307777"/>
          </a:xfrm>
          <a:prstGeom prst="rect">
            <a:avLst/>
          </a:prstGeom>
        </p:spPr>
        <p:txBody>
          <a:bodyPr wrap="square">
            <a:spAutoFit/>
          </a:bodyPr>
          <a:lstStyle/>
          <a:p>
            <a:r>
              <a:rPr lang="es-EC" sz="1400" b="1" i="1" dirty="0">
                <a:solidFill>
                  <a:schemeClr val="bg2">
                    <a:lumMod val="10000"/>
                  </a:schemeClr>
                </a:solidFill>
              </a:rPr>
              <a:t>GUÍA PARA DESARROLLAR LA MOTIVACIÓN Y LA </a:t>
            </a:r>
            <a:r>
              <a:rPr lang="es-EC" sz="1400" b="1" i="1" dirty="0" smtClean="0">
                <a:solidFill>
                  <a:schemeClr val="bg2">
                    <a:lumMod val="10000"/>
                  </a:schemeClr>
                </a:solidFill>
              </a:rPr>
              <a:t>PRODUCTIVIDAD LABORAL</a:t>
            </a:r>
            <a:endParaRPr lang="es-EC" sz="1400" b="1" dirty="0">
              <a:solidFill>
                <a:schemeClr val="bg2">
                  <a:lumMod val="10000"/>
                </a:schemeClr>
              </a:solidFill>
            </a:endParaRPr>
          </a:p>
        </p:txBody>
      </p:sp>
      <p:cxnSp>
        <p:nvCxnSpPr>
          <p:cNvPr id="10" name="Conector recto 9"/>
          <p:cNvCxnSpPr/>
          <p:nvPr/>
        </p:nvCxnSpPr>
        <p:spPr>
          <a:xfrm>
            <a:off x="406574" y="4635646"/>
            <a:ext cx="284294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3484231" y="3318951"/>
            <a:ext cx="2842946" cy="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6217961" y="2155788"/>
            <a:ext cx="2842946"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343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p:cNvPicPr>
            <a:picLocks noChangeAspect="1"/>
          </p:cNvPicPr>
          <p:nvPr/>
        </p:nvPicPr>
        <p:blipFill>
          <a:blip r:embed="rId2"/>
          <a:stretch>
            <a:fillRect/>
          </a:stretch>
        </p:blipFill>
        <p:spPr>
          <a:xfrm>
            <a:off x="1449652" y="4729403"/>
            <a:ext cx="2329422" cy="188349"/>
          </a:xfrm>
          <a:prstGeom prst="rect">
            <a:avLst/>
          </a:prstGeom>
        </p:spPr>
      </p:pic>
      <p:pic>
        <p:nvPicPr>
          <p:cNvPr id="20" name="Imagen 19"/>
          <p:cNvPicPr>
            <a:picLocks noChangeAspect="1"/>
          </p:cNvPicPr>
          <p:nvPr/>
        </p:nvPicPr>
        <p:blipFill>
          <a:blip r:embed="rId2"/>
          <a:stretch>
            <a:fillRect/>
          </a:stretch>
        </p:blipFill>
        <p:spPr>
          <a:xfrm>
            <a:off x="4120041" y="3523437"/>
            <a:ext cx="2329422" cy="188349"/>
          </a:xfrm>
          <a:prstGeom prst="rect">
            <a:avLst/>
          </a:prstGeom>
        </p:spPr>
      </p:pic>
      <p:pic>
        <p:nvPicPr>
          <p:cNvPr id="2" name="Imagen 1"/>
          <p:cNvPicPr>
            <a:picLocks noChangeAspect="1"/>
          </p:cNvPicPr>
          <p:nvPr/>
        </p:nvPicPr>
        <p:blipFill>
          <a:blip r:embed="rId2"/>
          <a:stretch>
            <a:fillRect/>
          </a:stretch>
        </p:blipFill>
        <p:spPr>
          <a:xfrm>
            <a:off x="6586679" y="2257063"/>
            <a:ext cx="2329422" cy="188349"/>
          </a:xfrm>
          <a:prstGeom prst="rect">
            <a:avLst/>
          </a:prstGeom>
        </p:spPr>
      </p:pic>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55</a:t>
            </a:fld>
            <a:endParaRPr lang="ja-JP" altLang="en-US"/>
          </a:p>
        </p:txBody>
      </p:sp>
      <p:sp>
        <p:nvSpPr>
          <p:cNvPr id="11" name="テキスト プレースホルダー 10"/>
          <p:cNvSpPr>
            <a:spLocks noGrp="1"/>
          </p:cNvSpPr>
          <p:nvPr>
            <p:ph type="body" sz="quarter" idx="21"/>
          </p:nvPr>
        </p:nvSpPr>
        <p:spPr>
          <a:xfrm>
            <a:off x="-201443" y="3813631"/>
            <a:ext cx="3559266" cy="480053"/>
          </a:xfrm>
        </p:spPr>
        <p:txBody>
          <a:bodyPr/>
          <a:lstStyle/>
          <a:p>
            <a:pPr marL="0" indent="0" algn="ctr">
              <a:buNone/>
            </a:pPr>
            <a:r>
              <a:rPr lang="en-US" altLang="ja-JP" sz="1700" b="1" dirty="0" smtClean="0">
                <a:solidFill>
                  <a:srgbClr val="F39C12"/>
                </a:solidFill>
                <a:latin typeface="+mj-lt"/>
              </a:rPr>
              <a:t>FLEXIBILIDAD </a:t>
            </a:r>
            <a:endParaRPr kumimoji="1" lang="ja-JP" altLang="en-US" sz="1700" b="1" dirty="0">
              <a:solidFill>
                <a:srgbClr val="F39C12"/>
              </a:solidFill>
              <a:latin typeface="+mj-lt"/>
            </a:endParaRPr>
          </a:p>
        </p:txBody>
      </p:sp>
      <p:sp>
        <p:nvSpPr>
          <p:cNvPr id="12" name="テキスト プレースホルダー 11"/>
          <p:cNvSpPr>
            <a:spLocks noGrp="1"/>
          </p:cNvSpPr>
          <p:nvPr>
            <p:ph type="body" sz="quarter" idx="24"/>
          </p:nvPr>
        </p:nvSpPr>
        <p:spPr>
          <a:xfrm>
            <a:off x="14449" y="4296486"/>
            <a:ext cx="3588524" cy="815548"/>
          </a:xfrm>
        </p:spPr>
        <p:txBody>
          <a:bodyPr/>
          <a:lstStyle/>
          <a:p>
            <a:pPr marL="0" indent="0" algn="l">
              <a:buNone/>
            </a:pPr>
            <a:r>
              <a:rPr lang="es-EC" altLang="ja-JP" sz="1600" dirty="0" smtClean="0">
                <a:solidFill>
                  <a:schemeClr val="bg2">
                    <a:lumMod val="10000"/>
                  </a:schemeClr>
                </a:solidFill>
                <a:latin typeface="+mj-lt"/>
              </a:rPr>
              <a:t>- Otorgar </a:t>
            </a:r>
            <a:r>
              <a:rPr lang="es-EC" altLang="ja-JP" sz="1600" dirty="0">
                <a:solidFill>
                  <a:schemeClr val="bg2">
                    <a:lumMod val="10000"/>
                  </a:schemeClr>
                </a:solidFill>
                <a:latin typeface="+mj-lt"/>
              </a:rPr>
              <a:t>un día libre a la semana por los logros </a:t>
            </a:r>
            <a:r>
              <a:rPr lang="es-EC" altLang="ja-JP" sz="1600" dirty="0" smtClean="0">
                <a:solidFill>
                  <a:schemeClr val="bg2">
                    <a:lumMod val="10000"/>
                  </a:schemeClr>
                </a:solidFill>
                <a:latin typeface="+mj-lt"/>
              </a:rPr>
              <a:t>obtenidos</a:t>
            </a:r>
          </a:p>
          <a:p>
            <a:pPr marL="0" indent="0" algn="l">
              <a:buNone/>
            </a:pPr>
            <a:r>
              <a:rPr lang="en-US" altLang="ja-JP" sz="1600" dirty="0" smtClean="0">
                <a:solidFill>
                  <a:schemeClr val="bg2">
                    <a:lumMod val="10000"/>
                  </a:schemeClr>
                </a:solidFill>
                <a:latin typeface="+mj-lt"/>
              </a:rPr>
              <a:t>- </a:t>
            </a:r>
            <a:r>
              <a:rPr lang="en-US" altLang="ja-JP" sz="1600" dirty="0" err="1" smtClean="0">
                <a:solidFill>
                  <a:schemeClr val="bg2">
                    <a:lumMod val="10000"/>
                  </a:schemeClr>
                </a:solidFill>
                <a:latin typeface="+mj-lt"/>
              </a:rPr>
              <a:t>Convivencia</a:t>
            </a:r>
            <a:r>
              <a:rPr lang="en-US" altLang="ja-JP" sz="1600" dirty="0" smtClean="0">
                <a:solidFill>
                  <a:schemeClr val="bg2">
                    <a:lumMod val="10000"/>
                  </a:schemeClr>
                </a:solidFill>
                <a:latin typeface="+mj-lt"/>
              </a:rPr>
              <a:t> dentro de </a:t>
            </a:r>
            <a:r>
              <a:rPr lang="en-US" altLang="ja-JP" sz="1600" dirty="0">
                <a:solidFill>
                  <a:schemeClr val="bg2">
                    <a:lumMod val="10000"/>
                  </a:schemeClr>
                </a:solidFill>
                <a:latin typeface="+mj-lt"/>
              </a:rPr>
              <a:t>la </a:t>
            </a:r>
            <a:r>
              <a:rPr lang="en-US" altLang="ja-JP" sz="1600" dirty="0" smtClean="0">
                <a:solidFill>
                  <a:schemeClr val="bg2">
                    <a:lumMod val="10000"/>
                  </a:schemeClr>
                </a:solidFill>
                <a:latin typeface="+mj-lt"/>
              </a:rPr>
              <a:t>empresa</a:t>
            </a:r>
          </a:p>
          <a:p>
            <a:pPr marL="0" indent="0" algn="l">
              <a:buNone/>
            </a:pPr>
            <a:r>
              <a:rPr lang="es-ES" sz="1600" dirty="0" smtClean="0">
                <a:solidFill>
                  <a:schemeClr val="bg2">
                    <a:lumMod val="10000"/>
                  </a:schemeClr>
                </a:solidFill>
                <a:latin typeface="+mj-lt"/>
              </a:rPr>
              <a:t>EQUILIBRAR SU VIDA PERSONAL Y LABORAL</a:t>
            </a:r>
            <a:r>
              <a:rPr lang="en-US" altLang="ja-JP" sz="1600" dirty="0" smtClean="0">
                <a:solidFill>
                  <a:schemeClr val="bg2">
                    <a:lumMod val="10000"/>
                  </a:schemeClr>
                </a:solidFill>
                <a:latin typeface="+mj-lt"/>
              </a:rPr>
              <a:t> </a:t>
            </a:r>
            <a:endParaRPr kumimoji="1" lang="ja-JP" altLang="en-US" sz="1600" dirty="0">
              <a:solidFill>
                <a:schemeClr val="bg2">
                  <a:lumMod val="10000"/>
                </a:schemeClr>
              </a:solidFill>
              <a:latin typeface="+mj-lt"/>
            </a:endParaRPr>
          </a:p>
        </p:txBody>
      </p:sp>
      <p:sp>
        <p:nvSpPr>
          <p:cNvPr id="13" name="テキスト プレースホルダー 12"/>
          <p:cNvSpPr>
            <a:spLocks noGrp="1"/>
          </p:cNvSpPr>
          <p:nvPr>
            <p:ph type="body" sz="quarter" idx="25"/>
          </p:nvPr>
        </p:nvSpPr>
        <p:spPr>
          <a:xfrm>
            <a:off x="3136632" y="2583400"/>
            <a:ext cx="3450047" cy="600067"/>
          </a:xfrm>
        </p:spPr>
        <p:txBody>
          <a:bodyPr/>
          <a:lstStyle/>
          <a:p>
            <a:pPr marL="0" indent="0" algn="ctr">
              <a:buNone/>
            </a:pPr>
            <a:r>
              <a:rPr kumimoji="1" lang="en-US" altLang="ja-JP" sz="1700" b="1" dirty="0" smtClean="0">
                <a:solidFill>
                  <a:srgbClr val="F39C12"/>
                </a:solidFill>
                <a:latin typeface="+mj-lt"/>
              </a:rPr>
              <a:t>RECONOCIMIENTO </a:t>
            </a:r>
            <a:endParaRPr kumimoji="1" lang="ja-JP" altLang="en-US" sz="1700" b="1" dirty="0">
              <a:solidFill>
                <a:srgbClr val="F39C12"/>
              </a:solidFill>
              <a:latin typeface="+mj-lt"/>
            </a:endParaRPr>
          </a:p>
        </p:txBody>
      </p:sp>
      <p:sp>
        <p:nvSpPr>
          <p:cNvPr id="14" name="テキスト プレースホルダー 13"/>
          <p:cNvSpPr>
            <a:spLocks noGrp="1"/>
          </p:cNvSpPr>
          <p:nvPr>
            <p:ph type="body" sz="quarter" idx="26"/>
          </p:nvPr>
        </p:nvSpPr>
        <p:spPr>
          <a:xfrm>
            <a:off x="3537576" y="3140968"/>
            <a:ext cx="3102802" cy="815548"/>
          </a:xfrm>
        </p:spPr>
        <p:txBody>
          <a:bodyPr>
            <a:noAutofit/>
          </a:bodyPr>
          <a:lstStyle/>
          <a:p>
            <a:pPr marL="0" indent="0" algn="l">
              <a:buNone/>
            </a:pPr>
            <a:r>
              <a:rPr lang="es-EC" altLang="ja-JP" sz="1600" dirty="0" smtClean="0">
                <a:solidFill>
                  <a:schemeClr val="bg2">
                    <a:lumMod val="10000"/>
                  </a:schemeClr>
                </a:solidFill>
                <a:latin typeface="+mj-lt"/>
              </a:rPr>
              <a:t>- Felicitar </a:t>
            </a:r>
            <a:r>
              <a:rPr lang="es-EC" altLang="ja-JP" sz="1600" dirty="0">
                <a:solidFill>
                  <a:schemeClr val="bg2">
                    <a:lumMod val="10000"/>
                  </a:schemeClr>
                </a:solidFill>
                <a:latin typeface="+mj-lt"/>
              </a:rPr>
              <a:t>a los </a:t>
            </a:r>
            <a:r>
              <a:rPr lang="es-EC" altLang="ja-JP" sz="1600" dirty="0" smtClean="0">
                <a:solidFill>
                  <a:schemeClr val="bg2">
                    <a:lumMod val="10000"/>
                  </a:schemeClr>
                </a:solidFill>
                <a:latin typeface="+mj-lt"/>
              </a:rPr>
              <a:t>trabajadores</a:t>
            </a:r>
          </a:p>
          <a:p>
            <a:pPr marL="0" indent="0" algn="l">
              <a:buNone/>
            </a:pPr>
            <a:r>
              <a:rPr lang="es-EC" altLang="ja-JP" sz="1600" dirty="0" smtClean="0">
                <a:solidFill>
                  <a:schemeClr val="bg2">
                    <a:lumMod val="10000"/>
                  </a:schemeClr>
                </a:solidFill>
                <a:latin typeface="+mj-lt"/>
              </a:rPr>
              <a:t>- Dar palmaditas en el hombro.</a:t>
            </a:r>
          </a:p>
          <a:p>
            <a:pPr marL="0" indent="0" algn="l">
              <a:buNone/>
            </a:pPr>
            <a:r>
              <a:rPr lang="es-EC" altLang="ja-JP" sz="1600" dirty="0" smtClean="0">
                <a:solidFill>
                  <a:schemeClr val="bg2">
                    <a:lumMod val="10000"/>
                  </a:schemeClr>
                </a:solidFill>
                <a:latin typeface="+mj-lt"/>
              </a:rPr>
              <a:t>- Halagar </a:t>
            </a:r>
            <a:r>
              <a:rPr lang="es-EC" altLang="ja-JP" sz="1600" dirty="0">
                <a:solidFill>
                  <a:schemeClr val="bg2">
                    <a:lumMod val="10000"/>
                  </a:schemeClr>
                </a:solidFill>
                <a:latin typeface="+mj-lt"/>
              </a:rPr>
              <a:t>lo que está bien </a:t>
            </a:r>
            <a:r>
              <a:rPr lang="es-EC" altLang="ja-JP" sz="1600" dirty="0" smtClean="0">
                <a:solidFill>
                  <a:schemeClr val="bg2">
                    <a:lumMod val="10000"/>
                  </a:schemeClr>
                </a:solidFill>
                <a:latin typeface="+mj-lt"/>
              </a:rPr>
              <a:t>hecho.</a:t>
            </a:r>
          </a:p>
          <a:p>
            <a:pPr marL="0" indent="0" algn="l">
              <a:buNone/>
            </a:pPr>
            <a:r>
              <a:rPr lang="es-EC" altLang="ja-JP" sz="1600" dirty="0" smtClean="0">
                <a:solidFill>
                  <a:schemeClr val="bg2">
                    <a:lumMod val="10000"/>
                  </a:schemeClr>
                </a:solidFill>
                <a:latin typeface="+mj-lt"/>
              </a:rPr>
              <a:t>- Tiempo </a:t>
            </a:r>
            <a:r>
              <a:rPr lang="es-EC" altLang="ja-JP" sz="1600" dirty="0">
                <a:solidFill>
                  <a:schemeClr val="bg2">
                    <a:lumMod val="10000"/>
                  </a:schemeClr>
                </a:solidFill>
                <a:latin typeface="+mj-lt"/>
              </a:rPr>
              <a:t>libre (</a:t>
            </a:r>
            <a:r>
              <a:rPr lang="es-EC" altLang="ja-JP" sz="1600" dirty="0" smtClean="0">
                <a:solidFill>
                  <a:schemeClr val="bg2">
                    <a:lumMod val="10000"/>
                  </a:schemeClr>
                </a:solidFill>
                <a:latin typeface="+mj-lt"/>
              </a:rPr>
              <a:t>3 min. </a:t>
            </a:r>
            <a:r>
              <a:rPr lang="es-EC" altLang="ja-JP" sz="1600" dirty="0">
                <a:solidFill>
                  <a:schemeClr val="bg2">
                    <a:lumMod val="10000"/>
                  </a:schemeClr>
                </a:solidFill>
                <a:latin typeface="+mj-lt"/>
              </a:rPr>
              <a:t>de descanso</a:t>
            </a:r>
            <a:r>
              <a:rPr lang="es-EC" altLang="ja-JP" sz="1600" dirty="0" smtClean="0">
                <a:solidFill>
                  <a:schemeClr val="bg2">
                    <a:lumMod val="10000"/>
                  </a:schemeClr>
                </a:solidFill>
                <a:latin typeface="+mj-lt"/>
              </a:rPr>
              <a:t>) </a:t>
            </a:r>
          </a:p>
          <a:p>
            <a:pPr marL="0" indent="0" algn="l">
              <a:buNone/>
            </a:pPr>
            <a:endParaRPr kumimoji="1" lang="ja-JP" altLang="en-US" sz="1600" dirty="0">
              <a:solidFill>
                <a:schemeClr val="bg2">
                  <a:lumMod val="10000"/>
                </a:schemeClr>
              </a:solidFill>
              <a:latin typeface="+mj-lt"/>
            </a:endParaRPr>
          </a:p>
        </p:txBody>
      </p:sp>
      <p:sp>
        <p:nvSpPr>
          <p:cNvPr id="15" name="テキスト プレースホルダー 14"/>
          <p:cNvSpPr>
            <a:spLocks noGrp="1"/>
          </p:cNvSpPr>
          <p:nvPr>
            <p:ph type="body" sz="quarter" idx="27"/>
          </p:nvPr>
        </p:nvSpPr>
        <p:spPr>
          <a:xfrm>
            <a:off x="6455246" y="1653889"/>
            <a:ext cx="2592288" cy="480053"/>
          </a:xfrm>
        </p:spPr>
        <p:txBody>
          <a:bodyPr/>
          <a:lstStyle/>
          <a:p>
            <a:pPr marL="0" indent="0" algn="ctr">
              <a:buNone/>
            </a:pPr>
            <a:r>
              <a:rPr kumimoji="1" lang="en-US" altLang="ja-JP" sz="1700" b="1" dirty="0" smtClean="0">
                <a:solidFill>
                  <a:srgbClr val="F39C12"/>
                </a:solidFill>
                <a:latin typeface="+mj-lt"/>
              </a:rPr>
              <a:t>INFRAESTRUCTURA</a:t>
            </a:r>
            <a:endParaRPr kumimoji="1" lang="ja-JP" altLang="en-US" sz="1700" b="1" dirty="0">
              <a:solidFill>
                <a:srgbClr val="F39C12"/>
              </a:solidFill>
              <a:latin typeface="+mj-lt"/>
            </a:endParaRPr>
          </a:p>
        </p:txBody>
      </p:sp>
      <p:sp>
        <p:nvSpPr>
          <p:cNvPr id="16" name="テキスト プレースホルダー 15"/>
          <p:cNvSpPr>
            <a:spLocks noGrp="1"/>
          </p:cNvSpPr>
          <p:nvPr>
            <p:ph type="body" sz="quarter" idx="28"/>
          </p:nvPr>
        </p:nvSpPr>
        <p:spPr>
          <a:xfrm>
            <a:off x="6468285" y="2060848"/>
            <a:ext cx="2880320" cy="815548"/>
          </a:xfrm>
        </p:spPr>
        <p:txBody>
          <a:bodyPr>
            <a:noAutofit/>
          </a:bodyPr>
          <a:lstStyle/>
          <a:p>
            <a:pPr marL="0" indent="0" algn="l">
              <a:buNone/>
            </a:pPr>
            <a:r>
              <a:rPr kumimoji="1" lang="es-EC" altLang="ja-JP" sz="1600" dirty="0" smtClean="0">
                <a:solidFill>
                  <a:schemeClr val="bg2">
                    <a:lumMod val="10000"/>
                  </a:schemeClr>
                </a:solidFill>
                <a:latin typeface="+mj-lt"/>
              </a:rPr>
              <a:t>- Iluminación adecuada.</a:t>
            </a:r>
          </a:p>
          <a:p>
            <a:pPr marL="0" indent="0" algn="l">
              <a:buNone/>
            </a:pPr>
            <a:r>
              <a:rPr kumimoji="1" lang="es-EC" altLang="ja-JP" sz="1600" dirty="0" smtClean="0">
                <a:solidFill>
                  <a:schemeClr val="bg2">
                    <a:lumMod val="10000"/>
                  </a:schemeClr>
                </a:solidFill>
                <a:latin typeface="+mj-lt"/>
              </a:rPr>
              <a:t>- Una </a:t>
            </a:r>
            <a:r>
              <a:rPr kumimoji="1" lang="es-EC" altLang="ja-JP" sz="1600" dirty="0">
                <a:solidFill>
                  <a:schemeClr val="bg2">
                    <a:lumMod val="10000"/>
                  </a:schemeClr>
                </a:solidFill>
                <a:latin typeface="+mj-lt"/>
              </a:rPr>
              <a:t>silla </a:t>
            </a:r>
            <a:r>
              <a:rPr kumimoji="1" lang="es-EC" altLang="ja-JP" sz="1600" dirty="0" smtClean="0">
                <a:solidFill>
                  <a:schemeClr val="bg2">
                    <a:lumMod val="10000"/>
                  </a:schemeClr>
                </a:solidFill>
                <a:latin typeface="+mj-lt"/>
              </a:rPr>
              <a:t>cómoda.</a:t>
            </a:r>
          </a:p>
          <a:p>
            <a:pPr marL="0" indent="0" algn="l">
              <a:buNone/>
            </a:pPr>
            <a:r>
              <a:rPr kumimoji="1" lang="es-EC" altLang="ja-JP" sz="1600" dirty="0" smtClean="0">
                <a:solidFill>
                  <a:schemeClr val="bg2">
                    <a:lumMod val="10000"/>
                  </a:schemeClr>
                </a:solidFill>
                <a:latin typeface="+mj-lt"/>
              </a:rPr>
              <a:t>- Insumos </a:t>
            </a:r>
            <a:r>
              <a:rPr kumimoji="1" lang="es-EC" altLang="ja-JP" sz="1600" dirty="0">
                <a:solidFill>
                  <a:schemeClr val="bg2">
                    <a:lumMod val="10000"/>
                  </a:schemeClr>
                </a:solidFill>
                <a:latin typeface="+mj-lt"/>
              </a:rPr>
              <a:t>en buen estado</a:t>
            </a:r>
            <a:r>
              <a:rPr kumimoji="1" lang="es-EC" altLang="ja-JP" sz="1600" dirty="0" smtClean="0">
                <a:solidFill>
                  <a:schemeClr val="bg2">
                    <a:lumMod val="10000"/>
                  </a:schemeClr>
                </a:solidFill>
                <a:latin typeface="+mj-lt"/>
              </a:rPr>
              <a:t>.</a:t>
            </a:r>
          </a:p>
          <a:p>
            <a:pPr marL="0" indent="0" algn="l">
              <a:buNone/>
            </a:pPr>
            <a:r>
              <a:rPr lang="es-ES" sz="1600" dirty="0" smtClean="0">
                <a:solidFill>
                  <a:schemeClr val="bg2">
                    <a:lumMod val="10000"/>
                  </a:schemeClr>
                </a:solidFill>
                <a:latin typeface="+mj-lt"/>
              </a:rPr>
              <a:t>- Aire </a:t>
            </a:r>
            <a:r>
              <a:rPr lang="es-ES" sz="1600" dirty="0">
                <a:solidFill>
                  <a:schemeClr val="bg2">
                    <a:lumMod val="10000"/>
                  </a:schemeClr>
                </a:solidFill>
                <a:latin typeface="+mj-lt"/>
              </a:rPr>
              <a:t>acondicionado</a:t>
            </a:r>
            <a:endParaRPr kumimoji="1" lang="es-EC" altLang="ja-JP" sz="1600" dirty="0">
              <a:solidFill>
                <a:schemeClr val="bg2">
                  <a:lumMod val="10000"/>
                </a:schemeClr>
              </a:solidFill>
              <a:latin typeface="+mj-lt"/>
            </a:endParaRPr>
          </a:p>
          <a:p>
            <a:endParaRPr kumimoji="1" lang="ja-JP" altLang="en-US" sz="1600" dirty="0">
              <a:solidFill>
                <a:schemeClr val="bg2">
                  <a:lumMod val="10000"/>
                </a:schemeClr>
              </a:solidFill>
              <a:latin typeface="+mj-lt"/>
            </a:endParaRPr>
          </a:p>
        </p:txBody>
      </p:sp>
      <p:pic>
        <p:nvPicPr>
          <p:cNvPr id="21" name="20 Imagen" descr="https://scontent.fuio13-1.fna.fbcdn.net/v/t1.15752-9/51068830_396803894424959_4940907875984736256_n.png?_nc_cat=102&amp;_nc_ht=scontent.fuio13-1.fna&amp;oh=58b3bedd6c3c1de48cac0b2cc9fe1342&amp;oe=5CFD4EC3"/>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57823" cy="3956516"/>
          </a:xfrm>
          <a:prstGeom prst="rect">
            <a:avLst/>
          </a:prstGeom>
          <a:noFill/>
          <a:ln>
            <a:noFill/>
          </a:ln>
        </p:spPr>
      </p:pic>
      <p:pic>
        <p:nvPicPr>
          <p:cNvPr id="22" name="21 Imagen" descr="https://scontent.fuio13-1.fna.fbcdn.net/v/t1.15752-9/51354297_393928301168313_360140253379428352_n.png?_nc_cat=109&amp;_nc_ht=scontent.fuio13-1.fna&amp;oh=cb02e4e7624277b9255bc7e392480f35&amp;oe=5CF68D62"/>
          <p:cNvPicPr/>
          <p:nvPr/>
        </p:nvPicPr>
        <p:blipFill>
          <a:blip r:embed="rId4">
            <a:extLst>
              <a:ext uri="{28A0092B-C50C-407E-A947-70E740481C1C}">
                <a14:useLocalDpi xmlns:a14="http://schemas.microsoft.com/office/drawing/2010/main" val="0"/>
              </a:ext>
            </a:extLst>
          </a:blip>
          <a:srcRect/>
          <a:stretch>
            <a:fillRect/>
          </a:stretch>
        </p:blipFill>
        <p:spPr bwMode="auto">
          <a:xfrm>
            <a:off x="3365482" y="-6289"/>
            <a:ext cx="3017755" cy="2859226"/>
          </a:xfrm>
          <a:prstGeom prst="rect">
            <a:avLst/>
          </a:prstGeom>
          <a:noFill/>
          <a:ln>
            <a:noFill/>
          </a:ln>
        </p:spPr>
      </p:pic>
      <p:pic>
        <p:nvPicPr>
          <p:cNvPr id="24" name="23 Imagen" descr="https://scontent.fuio13-1.fna.fbcdn.net/v/t1.15752-9/51248295_2205775286155264_4789361548378243072_n.png?_nc_cat=103&amp;_nc_ht=scontent.fuio13-1.fna&amp;oh=ede4c0d76600f94ff1bef73faa5e3c83&amp;oe=5CB2AC29"/>
          <p:cNvPicPr/>
          <p:nvPr/>
        </p:nvPicPr>
        <p:blipFill>
          <a:blip r:embed="rId5">
            <a:extLst>
              <a:ext uri="{28A0092B-C50C-407E-A947-70E740481C1C}">
                <a14:useLocalDpi xmlns:a14="http://schemas.microsoft.com/office/drawing/2010/main" val="0"/>
              </a:ext>
            </a:extLst>
          </a:blip>
          <a:srcRect/>
          <a:stretch>
            <a:fillRect/>
          </a:stretch>
        </p:blipFill>
        <p:spPr bwMode="auto">
          <a:xfrm>
            <a:off x="6383239" y="-6288"/>
            <a:ext cx="5835658" cy="1820674"/>
          </a:xfrm>
          <a:prstGeom prst="rect">
            <a:avLst/>
          </a:prstGeom>
          <a:noFill/>
          <a:ln>
            <a:noFill/>
          </a:ln>
        </p:spPr>
      </p:pic>
      <p:sp>
        <p:nvSpPr>
          <p:cNvPr id="5" name="4 Rectángulo"/>
          <p:cNvSpPr/>
          <p:nvPr/>
        </p:nvSpPr>
        <p:spPr>
          <a:xfrm>
            <a:off x="0" y="6317199"/>
            <a:ext cx="9467700" cy="307777"/>
          </a:xfrm>
          <a:prstGeom prst="rect">
            <a:avLst/>
          </a:prstGeom>
        </p:spPr>
        <p:txBody>
          <a:bodyPr wrap="square">
            <a:spAutoFit/>
          </a:bodyPr>
          <a:lstStyle/>
          <a:p>
            <a:r>
              <a:rPr lang="es-EC" sz="1400" b="1" i="1" dirty="0">
                <a:solidFill>
                  <a:schemeClr val="bg2">
                    <a:lumMod val="10000"/>
                  </a:schemeClr>
                </a:solidFill>
              </a:rPr>
              <a:t>GUÍA PARA DESARROLLAR LA MOTIVACIÓN Y LA </a:t>
            </a:r>
            <a:r>
              <a:rPr lang="es-EC" sz="1400" b="1" i="1" dirty="0" smtClean="0">
                <a:solidFill>
                  <a:schemeClr val="bg2">
                    <a:lumMod val="10000"/>
                  </a:schemeClr>
                </a:solidFill>
              </a:rPr>
              <a:t>PRODUCTIVIDAD LABORAL</a:t>
            </a:r>
            <a:endParaRPr lang="es-EC" sz="1400" dirty="0">
              <a:solidFill>
                <a:schemeClr val="bg2">
                  <a:lumMod val="10000"/>
                </a:schemeClr>
              </a:solidFill>
            </a:endParaRPr>
          </a:p>
        </p:txBody>
      </p:sp>
      <p:cxnSp>
        <p:nvCxnSpPr>
          <p:cNvPr id="29" name="Conector recto 28"/>
          <p:cNvCxnSpPr/>
          <p:nvPr/>
        </p:nvCxnSpPr>
        <p:spPr>
          <a:xfrm>
            <a:off x="293686" y="4305815"/>
            <a:ext cx="284294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3540292" y="3140968"/>
            <a:ext cx="2842946" cy="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V="1">
            <a:off x="6438413" y="2074766"/>
            <a:ext cx="2546530" cy="8384"/>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Imagen 7"/>
          <p:cNvPicPr>
            <a:picLocks noChangeAspect="1"/>
          </p:cNvPicPr>
          <p:nvPr/>
        </p:nvPicPr>
        <p:blipFill>
          <a:blip r:embed="rId6"/>
          <a:stretch>
            <a:fillRect/>
          </a:stretch>
        </p:blipFill>
        <p:spPr>
          <a:xfrm>
            <a:off x="4656160" y="5064452"/>
            <a:ext cx="1223022" cy="992263"/>
          </a:xfrm>
          <a:prstGeom prst="rect">
            <a:avLst/>
          </a:prstGeom>
        </p:spPr>
      </p:pic>
      <p:pic>
        <p:nvPicPr>
          <p:cNvPr id="9" name="Imagen 8"/>
          <p:cNvPicPr>
            <a:picLocks noChangeAspect="1"/>
          </p:cNvPicPr>
          <p:nvPr/>
        </p:nvPicPr>
        <p:blipFill>
          <a:blip r:embed="rId7"/>
          <a:stretch>
            <a:fillRect/>
          </a:stretch>
        </p:blipFill>
        <p:spPr>
          <a:xfrm>
            <a:off x="7247334" y="3789040"/>
            <a:ext cx="1221143" cy="1027695"/>
          </a:xfrm>
          <a:prstGeom prst="rect">
            <a:avLst/>
          </a:prstGeom>
        </p:spPr>
      </p:pic>
      <p:pic>
        <p:nvPicPr>
          <p:cNvPr id="10" name="Imagen 9"/>
          <p:cNvPicPr>
            <a:picLocks noChangeAspect="1"/>
          </p:cNvPicPr>
          <p:nvPr/>
        </p:nvPicPr>
        <p:blipFill>
          <a:blip r:embed="rId8"/>
          <a:stretch>
            <a:fillRect/>
          </a:stretch>
        </p:blipFill>
        <p:spPr>
          <a:xfrm>
            <a:off x="9750841" y="2664908"/>
            <a:ext cx="1352312" cy="980116"/>
          </a:xfrm>
          <a:prstGeom prst="rect">
            <a:avLst/>
          </a:prstGeom>
        </p:spPr>
      </p:pic>
    </p:spTree>
    <p:extLst>
      <p:ext uri="{BB962C8B-B14F-4D97-AF65-F5344CB8AC3E}">
        <p14:creationId xmlns:p14="http://schemas.microsoft.com/office/powerpoint/2010/main" val="801013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1414686" y="4736428"/>
            <a:ext cx="2242135" cy="194201"/>
          </a:xfrm>
          <a:prstGeom prst="rect">
            <a:avLst/>
          </a:prstGeom>
        </p:spPr>
      </p:pic>
      <p:pic>
        <p:nvPicPr>
          <p:cNvPr id="31" name="Imagen 30"/>
          <p:cNvPicPr>
            <a:picLocks noChangeAspect="1"/>
          </p:cNvPicPr>
          <p:nvPr/>
        </p:nvPicPr>
        <p:blipFill>
          <a:blip r:embed="rId2"/>
          <a:stretch>
            <a:fillRect/>
          </a:stretch>
        </p:blipFill>
        <p:spPr>
          <a:xfrm>
            <a:off x="4111477" y="3445565"/>
            <a:ext cx="2242135" cy="194201"/>
          </a:xfrm>
          <a:prstGeom prst="rect">
            <a:avLst/>
          </a:prstGeom>
        </p:spPr>
      </p:pic>
      <p:pic>
        <p:nvPicPr>
          <p:cNvPr id="6" name="Imagen 5"/>
          <p:cNvPicPr>
            <a:picLocks noChangeAspect="1"/>
          </p:cNvPicPr>
          <p:nvPr/>
        </p:nvPicPr>
        <p:blipFill>
          <a:blip r:embed="rId3"/>
          <a:stretch>
            <a:fillRect/>
          </a:stretch>
        </p:blipFill>
        <p:spPr>
          <a:xfrm rot="2722684">
            <a:off x="9058890" y="2852247"/>
            <a:ext cx="950804" cy="643666"/>
          </a:xfrm>
          <a:prstGeom prst="rect">
            <a:avLst/>
          </a:prstGeom>
        </p:spPr>
      </p:pic>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56</a:t>
            </a:fld>
            <a:endParaRPr lang="ja-JP" altLang="en-US"/>
          </a:p>
        </p:txBody>
      </p:sp>
      <p:sp>
        <p:nvSpPr>
          <p:cNvPr id="11" name="テキスト プレースホルダー 10"/>
          <p:cNvSpPr>
            <a:spLocks noGrp="1"/>
          </p:cNvSpPr>
          <p:nvPr>
            <p:ph type="body" sz="quarter" idx="21"/>
          </p:nvPr>
        </p:nvSpPr>
        <p:spPr>
          <a:xfrm>
            <a:off x="483525" y="3996851"/>
            <a:ext cx="2592288" cy="480053"/>
          </a:xfrm>
        </p:spPr>
        <p:txBody>
          <a:bodyPr/>
          <a:lstStyle/>
          <a:p>
            <a:pPr marL="0" indent="0" algn="ctr">
              <a:buNone/>
            </a:pPr>
            <a:r>
              <a:rPr lang="en-US" altLang="ja-JP" b="1" dirty="0" smtClean="0">
                <a:solidFill>
                  <a:srgbClr val="F39C12"/>
                </a:solidFill>
                <a:latin typeface="+mj-lt"/>
              </a:rPr>
              <a:t>BENEFICIOS </a:t>
            </a:r>
            <a:endParaRPr kumimoji="1" lang="ja-JP" altLang="en-US" b="1" dirty="0">
              <a:solidFill>
                <a:srgbClr val="F39C12"/>
              </a:solidFill>
              <a:latin typeface="+mj-lt"/>
            </a:endParaRPr>
          </a:p>
        </p:txBody>
      </p:sp>
      <p:sp>
        <p:nvSpPr>
          <p:cNvPr id="12" name="テキスト プレースホルダー 11"/>
          <p:cNvSpPr>
            <a:spLocks noGrp="1"/>
          </p:cNvSpPr>
          <p:nvPr>
            <p:ph type="body" sz="quarter" idx="24"/>
          </p:nvPr>
        </p:nvSpPr>
        <p:spPr>
          <a:xfrm>
            <a:off x="262558" y="4469095"/>
            <a:ext cx="3538279" cy="815548"/>
          </a:xfrm>
        </p:spPr>
        <p:txBody>
          <a:bodyPr/>
          <a:lstStyle/>
          <a:p>
            <a:pPr marL="0" indent="0" algn="l">
              <a:buNone/>
            </a:pPr>
            <a:r>
              <a:rPr lang="es-EC" altLang="ja-JP" sz="1600" dirty="0" smtClean="0">
                <a:solidFill>
                  <a:schemeClr val="bg2">
                    <a:lumMod val="10000"/>
                  </a:schemeClr>
                </a:solidFill>
                <a:latin typeface="+mj-lt"/>
              </a:rPr>
              <a:t>- Bonos </a:t>
            </a:r>
            <a:r>
              <a:rPr lang="es-EC" altLang="ja-JP" sz="1600" dirty="0">
                <a:solidFill>
                  <a:schemeClr val="bg2">
                    <a:lumMod val="10000"/>
                  </a:schemeClr>
                </a:solidFill>
                <a:latin typeface="+mj-lt"/>
              </a:rPr>
              <a:t>al trabajador del </a:t>
            </a:r>
            <a:r>
              <a:rPr lang="es-EC" altLang="ja-JP" sz="1600" dirty="0" smtClean="0">
                <a:solidFill>
                  <a:schemeClr val="bg2">
                    <a:lumMod val="10000"/>
                  </a:schemeClr>
                </a:solidFill>
                <a:latin typeface="+mj-lt"/>
              </a:rPr>
              <a:t>mes.</a:t>
            </a:r>
          </a:p>
          <a:p>
            <a:pPr marL="0" indent="0" algn="l">
              <a:buNone/>
            </a:pPr>
            <a:r>
              <a:rPr lang="en-US" altLang="ja-JP" sz="1600" dirty="0" smtClean="0">
                <a:solidFill>
                  <a:schemeClr val="bg2">
                    <a:lumMod val="10000"/>
                  </a:schemeClr>
                </a:solidFill>
                <a:latin typeface="+mj-lt"/>
              </a:rPr>
              <a:t>- Compensaciones por desempeño</a:t>
            </a:r>
          </a:p>
          <a:p>
            <a:pPr marL="0" indent="0" algn="l">
              <a:buNone/>
            </a:pPr>
            <a:r>
              <a:rPr lang="en-US" altLang="ja-JP" sz="1600" dirty="0" smtClean="0">
                <a:solidFill>
                  <a:schemeClr val="bg2">
                    <a:lumMod val="10000"/>
                  </a:schemeClr>
                </a:solidFill>
                <a:latin typeface="+mj-lt"/>
              </a:rPr>
              <a:t>- </a:t>
            </a:r>
            <a:r>
              <a:rPr lang="en-US" altLang="ja-JP" sz="1600" dirty="0" err="1" smtClean="0">
                <a:solidFill>
                  <a:schemeClr val="bg2">
                    <a:lumMod val="10000"/>
                  </a:schemeClr>
                </a:solidFill>
                <a:latin typeface="+mj-lt"/>
              </a:rPr>
              <a:t>Seguro</a:t>
            </a:r>
            <a:r>
              <a:rPr lang="en-US" altLang="ja-JP" sz="1600" dirty="0" smtClean="0">
                <a:solidFill>
                  <a:schemeClr val="bg2">
                    <a:lumMod val="10000"/>
                  </a:schemeClr>
                </a:solidFill>
                <a:latin typeface="+mj-lt"/>
              </a:rPr>
              <a:t> </a:t>
            </a:r>
            <a:r>
              <a:rPr lang="en-US" altLang="ja-JP" sz="1600" dirty="0">
                <a:solidFill>
                  <a:schemeClr val="bg2">
                    <a:lumMod val="10000"/>
                  </a:schemeClr>
                </a:solidFill>
                <a:latin typeface="+mj-lt"/>
              </a:rPr>
              <a:t>médico </a:t>
            </a:r>
            <a:endParaRPr lang="en-US" altLang="ja-JP" sz="1600" dirty="0" smtClean="0">
              <a:solidFill>
                <a:schemeClr val="bg2">
                  <a:lumMod val="10000"/>
                </a:schemeClr>
              </a:solidFill>
              <a:latin typeface="+mj-lt"/>
            </a:endParaRPr>
          </a:p>
          <a:p>
            <a:pPr marL="0" indent="0" algn="l">
              <a:buNone/>
            </a:pPr>
            <a:r>
              <a:rPr lang="es-ES" sz="1600" b="1" dirty="0" smtClean="0">
                <a:solidFill>
                  <a:schemeClr val="bg2">
                    <a:lumMod val="10000"/>
                  </a:schemeClr>
                </a:solidFill>
                <a:latin typeface="+mj-lt"/>
              </a:rPr>
              <a:t>ELEMENTOS TANGIBLES </a:t>
            </a:r>
            <a:endParaRPr kumimoji="1" lang="ja-JP" altLang="en-US" sz="1600" b="1" dirty="0">
              <a:solidFill>
                <a:schemeClr val="bg2">
                  <a:lumMod val="10000"/>
                </a:schemeClr>
              </a:solidFill>
              <a:latin typeface="+mj-lt"/>
            </a:endParaRPr>
          </a:p>
        </p:txBody>
      </p:sp>
      <p:sp>
        <p:nvSpPr>
          <p:cNvPr id="13" name="テキスト プレースホルダー 12"/>
          <p:cNvSpPr>
            <a:spLocks noGrp="1"/>
          </p:cNvSpPr>
          <p:nvPr>
            <p:ph type="body" sz="quarter" idx="25"/>
          </p:nvPr>
        </p:nvSpPr>
        <p:spPr>
          <a:xfrm>
            <a:off x="3207358" y="2924944"/>
            <a:ext cx="3097535" cy="600067"/>
          </a:xfrm>
        </p:spPr>
        <p:txBody>
          <a:bodyPr/>
          <a:lstStyle/>
          <a:p>
            <a:pPr marL="0" indent="0" algn="ctr">
              <a:buNone/>
            </a:pPr>
            <a:r>
              <a:rPr kumimoji="1" lang="en-US" altLang="ja-JP" b="1" dirty="0" smtClean="0">
                <a:solidFill>
                  <a:srgbClr val="F39C12"/>
                </a:solidFill>
                <a:latin typeface="+mj-lt"/>
              </a:rPr>
              <a:t>TECNOLOGÍA </a:t>
            </a:r>
            <a:endParaRPr kumimoji="1" lang="ja-JP" altLang="en-US" b="1" dirty="0">
              <a:solidFill>
                <a:srgbClr val="F39C12"/>
              </a:solidFill>
              <a:latin typeface="+mj-lt"/>
            </a:endParaRPr>
          </a:p>
        </p:txBody>
      </p:sp>
      <p:sp>
        <p:nvSpPr>
          <p:cNvPr id="14" name="テキスト プレースホルダー 13"/>
          <p:cNvSpPr>
            <a:spLocks noGrp="1"/>
          </p:cNvSpPr>
          <p:nvPr>
            <p:ph type="body" sz="quarter" idx="26"/>
          </p:nvPr>
        </p:nvSpPr>
        <p:spPr>
          <a:xfrm>
            <a:off x="3208387" y="3542665"/>
            <a:ext cx="3247888" cy="815548"/>
          </a:xfrm>
        </p:spPr>
        <p:txBody>
          <a:bodyPr/>
          <a:lstStyle/>
          <a:p>
            <a:pPr marL="0" indent="0" algn="l">
              <a:buNone/>
            </a:pPr>
            <a:r>
              <a:rPr lang="es-EC" altLang="ja-JP" sz="1600" dirty="0" smtClean="0">
                <a:solidFill>
                  <a:schemeClr val="bg2">
                    <a:lumMod val="10000"/>
                  </a:schemeClr>
                </a:solidFill>
                <a:latin typeface="+mj-lt"/>
              </a:rPr>
              <a:t>- Proporcionar maquinaria </a:t>
            </a:r>
            <a:r>
              <a:rPr lang="es-EC" altLang="ja-JP" sz="1600" dirty="0">
                <a:solidFill>
                  <a:schemeClr val="bg2">
                    <a:lumMod val="10000"/>
                  </a:schemeClr>
                </a:solidFill>
                <a:latin typeface="+mj-lt"/>
              </a:rPr>
              <a:t>adecuada </a:t>
            </a:r>
            <a:r>
              <a:rPr lang="es-EC" altLang="ja-JP" sz="1600" dirty="0" smtClean="0">
                <a:solidFill>
                  <a:schemeClr val="bg2">
                    <a:lumMod val="10000"/>
                  </a:schemeClr>
                </a:solidFill>
                <a:latin typeface="+mj-lt"/>
              </a:rPr>
              <a:t>y moderna</a:t>
            </a:r>
          </a:p>
          <a:p>
            <a:pPr marL="0" indent="0" algn="l">
              <a:buNone/>
            </a:pPr>
            <a:r>
              <a:rPr lang="es-EC" altLang="ja-JP" sz="1600" dirty="0" smtClean="0">
                <a:solidFill>
                  <a:schemeClr val="bg2">
                    <a:lumMod val="10000"/>
                  </a:schemeClr>
                </a:solidFill>
                <a:latin typeface="+mj-lt"/>
              </a:rPr>
              <a:t>- Trabajadores cómodos en su </a:t>
            </a:r>
            <a:r>
              <a:rPr lang="es-EC" altLang="ja-JP" sz="1600" dirty="0">
                <a:solidFill>
                  <a:schemeClr val="bg2">
                    <a:lumMod val="10000"/>
                  </a:schemeClr>
                </a:solidFill>
                <a:latin typeface="+mj-lt"/>
              </a:rPr>
              <a:t>entorno  </a:t>
            </a:r>
          </a:p>
          <a:p>
            <a:pPr marL="0" indent="0" algn="l">
              <a:buNone/>
            </a:pPr>
            <a:endParaRPr kumimoji="1" lang="ja-JP" altLang="en-US" sz="1600" dirty="0">
              <a:solidFill>
                <a:schemeClr val="bg2">
                  <a:lumMod val="10000"/>
                </a:schemeClr>
              </a:solidFill>
              <a:latin typeface="+mj-lt"/>
            </a:endParaRPr>
          </a:p>
        </p:txBody>
      </p:sp>
      <p:sp>
        <p:nvSpPr>
          <p:cNvPr id="5" name="4 Rectángulo"/>
          <p:cNvSpPr/>
          <p:nvPr/>
        </p:nvSpPr>
        <p:spPr>
          <a:xfrm>
            <a:off x="-56543" y="6302397"/>
            <a:ext cx="9467700" cy="307777"/>
          </a:xfrm>
          <a:prstGeom prst="rect">
            <a:avLst/>
          </a:prstGeom>
        </p:spPr>
        <p:txBody>
          <a:bodyPr wrap="square">
            <a:spAutoFit/>
          </a:bodyPr>
          <a:lstStyle/>
          <a:p>
            <a:r>
              <a:rPr lang="es-EC" sz="1400" b="1" i="1" dirty="0">
                <a:solidFill>
                  <a:schemeClr val="bg2">
                    <a:lumMod val="10000"/>
                  </a:schemeClr>
                </a:solidFill>
              </a:rPr>
              <a:t>GUÍA PARA DESARROLLAR LA MOTIVACIÓN Y LA </a:t>
            </a:r>
            <a:r>
              <a:rPr lang="es-EC" sz="1400" b="1" i="1" dirty="0" smtClean="0">
                <a:solidFill>
                  <a:schemeClr val="bg2">
                    <a:lumMod val="10000"/>
                  </a:schemeClr>
                </a:solidFill>
              </a:rPr>
              <a:t>PRODUCTIVIDAD LABORAL</a:t>
            </a:r>
            <a:endParaRPr lang="es-EC" sz="1400" dirty="0">
              <a:solidFill>
                <a:schemeClr val="bg2">
                  <a:lumMod val="10000"/>
                </a:schemeClr>
              </a:solidFill>
            </a:endParaRPr>
          </a:p>
        </p:txBody>
      </p:sp>
      <p:pic>
        <p:nvPicPr>
          <p:cNvPr id="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7614" y="2636911"/>
            <a:ext cx="130240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18 Imagen" descr="https://scontent.fuio13-1.fna.fbcdn.net/v/t1.15752-9/50924432_240132650248488_6434263555217817600_n.png?_nc_cat=103&amp;_nc_ht=scontent.fuio13-1.fna&amp;oh=0e7e80fe9d538674bbbae0dca01ff4f9&amp;oe=5CF8CED6"/>
          <p:cNvPicPr/>
          <p:nvPr/>
        </p:nvPicPr>
        <p:blipFill rotWithShape="1">
          <a:blip r:embed="rId5">
            <a:extLst>
              <a:ext uri="{28A0092B-C50C-407E-A947-70E740481C1C}">
                <a14:useLocalDpi xmlns:a14="http://schemas.microsoft.com/office/drawing/2010/main" val="0"/>
              </a:ext>
            </a:extLst>
          </a:blip>
          <a:srcRect l="15612" r="6754" b="54689"/>
          <a:stretch/>
        </p:blipFill>
        <p:spPr bwMode="auto">
          <a:xfrm>
            <a:off x="-25474" y="-27383"/>
            <a:ext cx="3168352" cy="1872208"/>
          </a:xfrm>
          <a:prstGeom prst="rect">
            <a:avLst/>
          </a:prstGeom>
          <a:noFill/>
          <a:ln>
            <a:noFill/>
          </a:ln>
          <a:extLst>
            <a:ext uri="{53640926-AAD7-44D8-BBD7-CCE9431645EC}">
              <a14:shadowObscured xmlns:a14="http://schemas.microsoft.com/office/drawing/2010/main"/>
            </a:ext>
          </a:extLst>
        </p:spPr>
      </p:pic>
      <p:pic>
        <p:nvPicPr>
          <p:cNvPr id="20" name="19 Imagen" descr="https://scontent.fuio13-1.fna.fbcdn.net/v/t1.15752-9/51389775_371723906960085_8712906562315747328_n.png?_nc_cat=106&amp;_nc_ht=scontent.fuio13-1.fna&amp;oh=f7facbc3d6e89752c3a16202a3bf9e4f&amp;oe=5CBFB3B2"/>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142878" y="-1"/>
            <a:ext cx="3259454" cy="3087113"/>
          </a:xfrm>
          <a:prstGeom prst="rect">
            <a:avLst/>
          </a:prstGeom>
          <a:noFill/>
          <a:ln>
            <a:noFill/>
          </a:ln>
        </p:spPr>
      </p:pic>
      <p:pic>
        <p:nvPicPr>
          <p:cNvPr id="23" name="22 Imagen" descr="https://scontent.fuio13-1.fna.fbcdn.net/v/t1.15752-9/50917564_244714426457402_1121970647421943808_n.png?_nc_cat=105&amp;_nc_ht=scontent.fuio13-1.fna&amp;oh=5d48661b1c91c7b937a05fd6afc38efd&amp;oe=5CBDBE7D"/>
          <p:cNvPicPr/>
          <p:nvPr/>
        </p:nvPicPr>
        <p:blipFill rotWithShape="1">
          <a:blip r:embed="rId7">
            <a:extLst>
              <a:ext uri="{28A0092B-C50C-407E-A947-70E740481C1C}">
                <a14:useLocalDpi xmlns:a14="http://schemas.microsoft.com/office/drawing/2010/main" val="0"/>
              </a:ext>
            </a:extLst>
          </a:blip>
          <a:srcRect l="6269"/>
          <a:stretch/>
        </p:blipFill>
        <p:spPr bwMode="auto">
          <a:xfrm>
            <a:off x="6239222" y="0"/>
            <a:ext cx="3228478" cy="2927378"/>
          </a:xfrm>
          <a:prstGeom prst="rect">
            <a:avLst/>
          </a:prstGeom>
          <a:noFill/>
          <a:ln>
            <a:noFill/>
          </a:ln>
        </p:spPr>
      </p:pic>
      <p:pic>
        <p:nvPicPr>
          <p:cNvPr id="29" name="28 Imagen" descr="https://scontent.fuio13-1.fna.fbcdn.net/v/t1.15752-9/51441810_1536480736454371_6176861157236670464_n.png?_nc_cat=101&amp;_nc_ht=scontent.fuio13-1.fna&amp;oh=6d3243356808e8523ecd5016502a88b2&amp;oe=5CF700D2"/>
          <p:cNvPicPr/>
          <p:nvPr/>
        </p:nvPicPr>
        <p:blipFill>
          <a:blip r:embed="rId8">
            <a:extLst>
              <a:ext uri="{28A0092B-C50C-407E-A947-70E740481C1C}">
                <a14:useLocalDpi xmlns:a14="http://schemas.microsoft.com/office/drawing/2010/main" val="0"/>
              </a:ext>
            </a:extLst>
          </a:blip>
          <a:srcRect/>
          <a:stretch>
            <a:fillRect/>
          </a:stretch>
        </p:blipFill>
        <p:spPr bwMode="auto">
          <a:xfrm>
            <a:off x="9202952" y="-27383"/>
            <a:ext cx="3022410" cy="2952327"/>
          </a:xfrm>
          <a:prstGeom prst="rect">
            <a:avLst/>
          </a:prstGeom>
          <a:noFill/>
          <a:ln>
            <a:noFill/>
          </a:ln>
        </p:spPr>
      </p:pic>
      <p:pic>
        <p:nvPicPr>
          <p:cNvPr id="2" name="Imagen 1"/>
          <p:cNvPicPr>
            <a:picLocks noChangeAspect="1"/>
          </p:cNvPicPr>
          <p:nvPr/>
        </p:nvPicPr>
        <p:blipFill>
          <a:blip r:embed="rId9"/>
          <a:stretch>
            <a:fillRect/>
          </a:stretch>
        </p:blipFill>
        <p:spPr>
          <a:xfrm>
            <a:off x="4614390" y="5090355"/>
            <a:ext cx="1192783" cy="954226"/>
          </a:xfrm>
          <a:prstGeom prst="rect">
            <a:avLst/>
          </a:prstGeom>
        </p:spPr>
      </p:pic>
      <p:pic>
        <p:nvPicPr>
          <p:cNvPr id="3" name="Imagen 2"/>
          <p:cNvPicPr>
            <a:picLocks noChangeAspect="1"/>
          </p:cNvPicPr>
          <p:nvPr/>
        </p:nvPicPr>
        <p:blipFill>
          <a:blip r:embed="rId10"/>
          <a:stretch>
            <a:fillRect/>
          </a:stretch>
        </p:blipFill>
        <p:spPr>
          <a:xfrm>
            <a:off x="7271078" y="3859137"/>
            <a:ext cx="1272400" cy="929831"/>
          </a:xfrm>
          <a:prstGeom prst="rect">
            <a:avLst/>
          </a:prstGeom>
        </p:spPr>
      </p:pic>
      <p:pic>
        <p:nvPicPr>
          <p:cNvPr id="21" name="18 Imagen" descr="https://scontent.fuio13-1.fna.fbcdn.net/v/t1.15752-9/50924432_240132650248488_6434263555217817600_n.png?_nc_cat=103&amp;_nc_ht=scontent.fuio13-1.fna&amp;oh=0e7e80fe9d538674bbbae0dca01ff4f9&amp;oe=5CF8CED6"/>
          <p:cNvPicPr/>
          <p:nvPr/>
        </p:nvPicPr>
        <p:blipFill rotWithShape="1">
          <a:blip r:embed="rId5">
            <a:extLst>
              <a:ext uri="{28A0092B-C50C-407E-A947-70E740481C1C}">
                <a14:useLocalDpi xmlns:a14="http://schemas.microsoft.com/office/drawing/2010/main" val="0"/>
              </a:ext>
            </a:extLst>
          </a:blip>
          <a:srcRect l="2813" t="45784" r="6754"/>
          <a:stretch/>
        </p:blipFill>
        <p:spPr bwMode="auto">
          <a:xfrm>
            <a:off x="-25474" y="1844824"/>
            <a:ext cx="3168352" cy="2240204"/>
          </a:xfrm>
          <a:prstGeom prst="rect">
            <a:avLst/>
          </a:prstGeom>
          <a:noFill/>
          <a:ln>
            <a:noFill/>
          </a:ln>
          <a:extLst>
            <a:ext uri="{53640926-AAD7-44D8-BBD7-CCE9431645EC}">
              <a14:shadowObscured xmlns:a14="http://schemas.microsoft.com/office/drawing/2010/main"/>
            </a:ext>
          </a:extLst>
        </p:spPr>
      </p:pic>
      <p:pic>
        <p:nvPicPr>
          <p:cNvPr id="7" name="Imagen 6"/>
          <p:cNvPicPr>
            <a:picLocks noChangeAspect="1"/>
          </p:cNvPicPr>
          <p:nvPr/>
        </p:nvPicPr>
        <p:blipFill rotWithShape="1">
          <a:blip r:embed="rId11"/>
          <a:srcRect l="2128" b="-6035"/>
          <a:stretch/>
        </p:blipFill>
        <p:spPr>
          <a:xfrm>
            <a:off x="9108716" y="3205942"/>
            <a:ext cx="2998863" cy="504056"/>
          </a:xfrm>
          <a:prstGeom prst="rect">
            <a:avLst/>
          </a:prstGeom>
        </p:spPr>
      </p:pic>
      <p:cxnSp>
        <p:nvCxnSpPr>
          <p:cNvPr id="32" name="Conector recto 31"/>
          <p:cNvCxnSpPr/>
          <p:nvPr/>
        </p:nvCxnSpPr>
        <p:spPr>
          <a:xfrm>
            <a:off x="299932" y="4476904"/>
            <a:ext cx="284294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3396276" y="3501007"/>
            <a:ext cx="2842946" cy="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177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57</a:t>
            </a:fld>
            <a:endParaRPr lang="ja-JP" altLang="en-US" dirty="0"/>
          </a:p>
        </p:txBody>
      </p:sp>
      <p:sp>
        <p:nvSpPr>
          <p:cNvPr id="8" name="テキスト プレースホルダー 7"/>
          <p:cNvSpPr>
            <a:spLocks noGrp="1"/>
          </p:cNvSpPr>
          <p:nvPr>
            <p:ph type="body" sz="quarter" idx="21"/>
          </p:nvPr>
        </p:nvSpPr>
        <p:spPr>
          <a:xfrm>
            <a:off x="1204717" y="1894929"/>
            <a:ext cx="2847035" cy="480053"/>
          </a:xfrm>
        </p:spPr>
        <p:txBody>
          <a:bodyPr/>
          <a:lstStyle/>
          <a:p>
            <a:pPr marL="0" indent="0">
              <a:buNone/>
            </a:pPr>
            <a:r>
              <a:rPr kumimoji="1" lang="en-US" altLang="ja-JP" sz="1800" b="1" dirty="0" smtClean="0">
                <a:latin typeface="+mj-lt"/>
              </a:rPr>
              <a:t>TALENTO HUMANO </a:t>
            </a:r>
            <a:endParaRPr kumimoji="1" lang="ja-JP" altLang="en-US" sz="1800" b="1" dirty="0">
              <a:latin typeface="+mj-lt"/>
            </a:endParaRPr>
          </a:p>
        </p:txBody>
      </p:sp>
      <p:sp>
        <p:nvSpPr>
          <p:cNvPr id="9" name="テキスト プレースホルダー 8"/>
          <p:cNvSpPr>
            <a:spLocks noGrp="1"/>
          </p:cNvSpPr>
          <p:nvPr>
            <p:ph type="body" sz="quarter" idx="24"/>
          </p:nvPr>
        </p:nvSpPr>
        <p:spPr>
          <a:xfrm>
            <a:off x="1222372" y="2402477"/>
            <a:ext cx="3062277" cy="1314555"/>
          </a:xfrm>
        </p:spPr>
        <p:txBody>
          <a:bodyPr/>
          <a:lstStyle/>
          <a:p>
            <a:pPr marL="0" indent="0">
              <a:buNone/>
            </a:pPr>
            <a:r>
              <a:rPr lang="es-ES" sz="1800" dirty="0">
                <a:solidFill>
                  <a:schemeClr val="bg2">
                    <a:lumMod val="10000"/>
                  </a:schemeClr>
                </a:solidFill>
              </a:rPr>
              <a:t>L</a:t>
            </a:r>
            <a:r>
              <a:rPr lang="es-ES" sz="1800" dirty="0" smtClean="0">
                <a:solidFill>
                  <a:schemeClr val="bg2">
                    <a:lumMod val="10000"/>
                  </a:schemeClr>
                </a:solidFill>
              </a:rPr>
              <a:t>a </a:t>
            </a:r>
            <a:r>
              <a:rPr lang="es-ES" sz="1800" dirty="0">
                <a:solidFill>
                  <a:schemeClr val="bg2">
                    <a:lumMod val="10000"/>
                  </a:schemeClr>
                </a:solidFill>
              </a:rPr>
              <a:t>industria textil ve como </a:t>
            </a:r>
            <a:r>
              <a:rPr lang="es-ES" sz="1800" dirty="0" smtClean="0">
                <a:solidFill>
                  <a:schemeClr val="bg2">
                    <a:lumMod val="10000"/>
                  </a:schemeClr>
                </a:solidFill>
              </a:rPr>
              <a:t>activo valioso al </a:t>
            </a:r>
            <a:r>
              <a:rPr lang="es-ES" sz="1800" dirty="0">
                <a:solidFill>
                  <a:schemeClr val="bg2">
                    <a:lumMod val="10000"/>
                  </a:schemeClr>
                </a:solidFill>
              </a:rPr>
              <a:t>ser </a:t>
            </a:r>
            <a:r>
              <a:rPr lang="es-ES" sz="1800" dirty="0" smtClean="0">
                <a:solidFill>
                  <a:schemeClr val="bg2">
                    <a:lumMod val="10000"/>
                  </a:schemeClr>
                </a:solidFill>
              </a:rPr>
              <a:t>humano, misma que potencia su </a:t>
            </a:r>
            <a:r>
              <a:rPr lang="es-ES" sz="1800" dirty="0">
                <a:solidFill>
                  <a:schemeClr val="bg2">
                    <a:lumMod val="10000"/>
                  </a:schemeClr>
                </a:solidFill>
              </a:rPr>
              <a:t>desarrollo y el de la </a:t>
            </a:r>
            <a:r>
              <a:rPr lang="es-ES" sz="1800" dirty="0" smtClean="0">
                <a:solidFill>
                  <a:schemeClr val="bg2">
                    <a:lumMod val="10000"/>
                  </a:schemeClr>
                </a:solidFill>
              </a:rPr>
              <a:t>empresa.</a:t>
            </a:r>
            <a:endParaRPr kumimoji="1" lang="ja-JP" altLang="en-US" sz="1800" dirty="0">
              <a:solidFill>
                <a:schemeClr val="bg2">
                  <a:lumMod val="10000"/>
                </a:schemeClr>
              </a:solidFill>
            </a:endParaRPr>
          </a:p>
        </p:txBody>
      </p:sp>
      <p:sp>
        <p:nvSpPr>
          <p:cNvPr id="10" name="テキスト プレースホルダー 9"/>
          <p:cNvSpPr>
            <a:spLocks noGrp="1"/>
          </p:cNvSpPr>
          <p:nvPr>
            <p:ph type="body" sz="quarter" idx="26"/>
          </p:nvPr>
        </p:nvSpPr>
        <p:spPr>
          <a:xfrm>
            <a:off x="4965524" y="1894929"/>
            <a:ext cx="3145906" cy="480053"/>
          </a:xfrm>
        </p:spPr>
        <p:txBody>
          <a:bodyPr/>
          <a:lstStyle/>
          <a:p>
            <a:pPr marL="0" indent="0">
              <a:buNone/>
            </a:pPr>
            <a:r>
              <a:rPr kumimoji="1" lang="en-US" altLang="ja-JP" sz="1700" b="1" dirty="0" smtClean="0">
                <a:solidFill>
                  <a:schemeClr val="accent3">
                    <a:lumMod val="50000"/>
                  </a:schemeClr>
                </a:solidFill>
                <a:latin typeface="+mj-lt"/>
              </a:rPr>
              <a:t>PARTICIPACIÓN - GÉNERO</a:t>
            </a:r>
            <a:endParaRPr kumimoji="1" lang="ja-JP" altLang="en-US" sz="1700" b="1" dirty="0">
              <a:solidFill>
                <a:schemeClr val="accent3">
                  <a:lumMod val="50000"/>
                </a:schemeClr>
              </a:solidFill>
              <a:latin typeface="+mj-lt"/>
            </a:endParaRPr>
          </a:p>
        </p:txBody>
      </p:sp>
      <p:sp>
        <p:nvSpPr>
          <p:cNvPr id="11" name="テキスト プレースホルダー 10"/>
          <p:cNvSpPr>
            <a:spLocks noGrp="1"/>
          </p:cNvSpPr>
          <p:nvPr>
            <p:ph type="body" sz="quarter" idx="27"/>
          </p:nvPr>
        </p:nvSpPr>
        <p:spPr>
          <a:xfrm>
            <a:off x="5052614" y="2402477"/>
            <a:ext cx="3058816" cy="1314555"/>
          </a:xfrm>
        </p:spPr>
        <p:txBody>
          <a:bodyPr/>
          <a:lstStyle/>
          <a:p>
            <a:pPr marL="0" indent="0">
              <a:buNone/>
            </a:pPr>
            <a:r>
              <a:rPr lang="es-ES" sz="1800" dirty="0" smtClean="0">
                <a:solidFill>
                  <a:schemeClr val="bg2">
                    <a:lumMod val="10000"/>
                  </a:schemeClr>
                </a:solidFill>
              </a:rPr>
              <a:t>La mayor concentración en la industria son mujeres (69,9%), sin embargo </a:t>
            </a:r>
            <a:r>
              <a:rPr lang="es-ES" sz="1800" dirty="0">
                <a:solidFill>
                  <a:schemeClr val="bg2">
                    <a:lumMod val="10000"/>
                  </a:schemeClr>
                </a:solidFill>
              </a:rPr>
              <a:t>los hombres también  tienen una importante participación laboral del 30,1% </a:t>
            </a:r>
            <a:r>
              <a:rPr lang="es-ES" sz="1800" dirty="0" smtClean="0">
                <a:solidFill>
                  <a:schemeClr val="bg2">
                    <a:lumMod val="10000"/>
                  </a:schemeClr>
                </a:solidFill>
              </a:rPr>
              <a:t>.</a:t>
            </a:r>
            <a:endParaRPr kumimoji="1" lang="ja-JP" altLang="en-US" sz="1800" dirty="0">
              <a:solidFill>
                <a:schemeClr val="bg2">
                  <a:lumMod val="10000"/>
                </a:schemeClr>
              </a:solidFill>
              <a:latin typeface="+mj-lt"/>
            </a:endParaRPr>
          </a:p>
        </p:txBody>
      </p:sp>
      <p:sp>
        <p:nvSpPr>
          <p:cNvPr id="12" name="テキスト プレースホルダー 11"/>
          <p:cNvSpPr>
            <a:spLocks noGrp="1"/>
          </p:cNvSpPr>
          <p:nvPr>
            <p:ph type="body" sz="quarter" idx="29"/>
          </p:nvPr>
        </p:nvSpPr>
        <p:spPr>
          <a:xfrm>
            <a:off x="8861740" y="1894929"/>
            <a:ext cx="3210130" cy="480053"/>
          </a:xfrm>
        </p:spPr>
        <p:txBody>
          <a:bodyPr/>
          <a:lstStyle/>
          <a:p>
            <a:pPr marL="0" indent="0">
              <a:buNone/>
            </a:pPr>
            <a:r>
              <a:rPr kumimoji="1" lang="es-EC" altLang="ja-JP" sz="1800" b="1" dirty="0" smtClean="0">
                <a:latin typeface="+mj-lt"/>
              </a:rPr>
              <a:t>MEDIOS DE MOTIVACIÓN</a:t>
            </a:r>
            <a:endParaRPr kumimoji="1" lang="ja-JP" altLang="en-US" sz="1800" b="1" dirty="0">
              <a:latin typeface="+mj-lt"/>
            </a:endParaRPr>
          </a:p>
        </p:txBody>
      </p:sp>
      <p:sp>
        <p:nvSpPr>
          <p:cNvPr id="13" name="テキスト プレースホルダー 12"/>
          <p:cNvSpPr>
            <a:spLocks noGrp="1"/>
          </p:cNvSpPr>
          <p:nvPr>
            <p:ph type="body" sz="quarter" idx="30"/>
          </p:nvPr>
        </p:nvSpPr>
        <p:spPr>
          <a:xfrm>
            <a:off x="8727208" y="2402477"/>
            <a:ext cx="3344662" cy="1314555"/>
          </a:xfrm>
        </p:spPr>
        <p:txBody>
          <a:bodyPr/>
          <a:lstStyle/>
          <a:p>
            <a:pPr marL="0" indent="0">
              <a:buNone/>
            </a:pPr>
            <a:r>
              <a:rPr lang="es-ES" sz="1800" dirty="0">
                <a:solidFill>
                  <a:schemeClr val="bg2">
                    <a:lumMod val="10000"/>
                  </a:schemeClr>
                </a:solidFill>
              </a:rPr>
              <a:t>L</a:t>
            </a:r>
            <a:r>
              <a:rPr lang="es-ES" sz="1800" dirty="0" smtClean="0">
                <a:solidFill>
                  <a:schemeClr val="bg2">
                    <a:lumMod val="10000"/>
                  </a:schemeClr>
                </a:solidFill>
              </a:rPr>
              <a:t>a </a:t>
            </a:r>
            <a:r>
              <a:rPr lang="es-ES" sz="1800" dirty="0">
                <a:solidFill>
                  <a:schemeClr val="bg2">
                    <a:lumMod val="10000"/>
                  </a:schemeClr>
                </a:solidFill>
              </a:rPr>
              <a:t>mayoría de las </a:t>
            </a:r>
            <a:r>
              <a:rPr lang="es-ES" sz="1800" dirty="0" smtClean="0">
                <a:solidFill>
                  <a:schemeClr val="bg2">
                    <a:lumMod val="10000"/>
                  </a:schemeClr>
                </a:solidFill>
              </a:rPr>
              <a:t>empresas aplica </a:t>
            </a:r>
            <a:r>
              <a:rPr lang="es-ES" sz="1800" dirty="0">
                <a:solidFill>
                  <a:schemeClr val="bg2">
                    <a:lumMod val="10000"/>
                  </a:schemeClr>
                </a:solidFill>
              </a:rPr>
              <a:t>medios de motivación </a:t>
            </a:r>
            <a:r>
              <a:rPr lang="es-ES" sz="1800" dirty="0" smtClean="0">
                <a:solidFill>
                  <a:schemeClr val="bg2">
                    <a:lumMod val="10000"/>
                  </a:schemeClr>
                </a:solidFill>
              </a:rPr>
              <a:t>con el fin de que su </a:t>
            </a:r>
            <a:r>
              <a:rPr lang="es-ES" sz="1800" dirty="0">
                <a:solidFill>
                  <a:schemeClr val="bg2">
                    <a:lumMod val="10000"/>
                  </a:schemeClr>
                </a:solidFill>
              </a:rPr>
              <a:t>mano de obra se desarrolle de forma integral </a:t>
            </a:r>
            <a:r>
              <a:rPr lang="es-ES" sz="1800" dirty="0" smtClean="0">
                <a:solidFill>
                  <a:schemeClr val="bg2">
                    <a:lumMod val="10000"/>
                  </a:schemeClr>
                </a:solidFill>
              </a:rPr>
              <a:t>y favorezca </a:t>
            </a:r>
            <a:r>
              <a:rPr lang="es-ES" sz="1800" dirty="0">
                <a:solidFill>
                  <a:schemeClr val="bg2">
                    <a:lumMod val="10000"/>
                  </a:schemeClr>
                </a:solidFill>
              </a:rPr>
              <a:t>al crecimiento del </a:t>
            </a:r>
            <a:r>
              <a:rPr lang="es-ES" sz="1800" dirty="0" smtClean="0">
                <a:solidFill>
                  <a:schemeClr val="bg2">
                    <a:lumMod val="10000"/>
                  </a:schemeClr>
                </a:solidFill>
              </a:rPr>
              <a:t>sector. </a:t>
            </a:r>
            <a:endParaRPr kumimoji="1" lang="ja-JP" altLang="en-US" sz="1800" dirty="0">
              <a:solidFill>
                <a:schemeClr val="bg2">
                  <a:lumMod val="10000"/>
                </a:schemeClr>
              </a:solidFill>
              <a:latin typeface="+mj-lt"/>
            </a:endParaRPr>
          </a:p>
        </p:txBody>
      </p:sp>
      <p:sp>
        <p:nvSpPr>
          <p:cNvPr id="14" name="テキスト プレースホルダー 13"/>
          <p:cNvSpPr>
            <a:spLocks noGrp="1"/>
          </p:cNvSpPr>
          <p:nvPr>
            <p:ph type="body" sz="quarter" idx="32"/>
          </p:nvPr>
        </p:nvSpPr>
        <p:spPr>
          <a:xfrm>
            <a:off x="1187942" y="4098826"/>
            <a:ext cx="2847035" cy="480053"/>
          </a:xfrm>
        </p:spPr>
        <p:txBody>
          <a:bodyPr/>
          <a:lstStyle/>
          <a:p>
            <a:pPr marL="0" indent="0">
              <a:buNone/>
            </a:pPr>
            <a:r>
              <a:rPr kumimoji="1" lang="es-EC" altLang="ja-JP" sz="1800" b="1" dirty="0" smtClean="0">
                <a:solidFill>
                  <a:schemeClr val="accent4">
                    <a:lumMod val="75000"/>
                  </a:schemeClr>
                </a:solidFill>
                <a:latin typeface="+mj-lt"/>
              </a:rPr>
              <a:t>M.O DISCAPACITADA</a:t>
            </a:r>
            <a:endParaRPr kumimoji="1" lang="ja-JP" altLang="en-US" sz="1800" b="1" dirty="0">
              <a:solidFill>
                <a:schemeClr val="accent4">
                  <a:lumMod val="75000"/>
                </a:schemeClr>
              </a:solidFill>
              <a:latin typeface="+mj-lt"/>
            </a:endParaRPr>
          </a:p>
        </p:txBody>
      </p:sp>
      <p:sp>
        <p:nvSpPr>
          <p:cNvPr id="15" name="テキスト プレースホルダー 14"/>
          <p:cNvSpPr>
            <a:spLocks noGrp="1"/>
          </p:cNvSpPr>
          <p:nvPr>
            <p:ph type="body" sz="quarter" idx="33"/>
          </p:nvPr>
        </p:nvSpPr>
        <p:spPr>
          <a:xfrm>
            <a:off x="1209358" y="4578879"/>
            <a:ext cx="3109334" cy="1314555"/>
          </a:xfrm>
        </p:spPr>
        <p:txBody>
          <a:bodyPr>
            <a:noAutofit/>
          </a:bodyPr>
          <a:lstStyle/>
          <a:p>
            <a:pPr marL="0" indent="0">
              <a:buNone/>
            </a:pPr>
            <a:r>
              <a:rPr lang="es-ES" sz="1700" dirty="0">
                <a:solidFill>
                  <a:schemeClr val="bg2">
                    <a:lumMod val="10000"/>
                  </a:schemeClr>
                </a:solidFill>
              </a:rPr>
              <a:t>L</a:t>
            </a:r>
            <a:r>
              <a:rPr lang="es-ES" sz="1700" dirty="0" smtClean="0">
                <a:solidFill>
                  <a:schemeClr val="bg2">
                    <a:lumMod val="10000"/>
                  </a:schemeClr>
                </a:solidFill>
              </a:rPr>
              <a:t>as </a:t>
            </a:r>
            <a:r>
              <a:rPr lang="es-ES" sz="1700" dirty="0">
                <a:solidFill>
                  <a:schemeClr val="bg2">
                    <a:lumMod val="10000"/>
                  </a:schemeClr>
                </a:solidFill>
              </a:rPr>
              <a:t>industria textiles cumplen con lo establecido en el </a:t>
            </a:r>
            <a:r>
              <a:rPr lang="es-ES" sz="1700" dirty="0" smtClean="0">
                <a:solidFill>
                  <a:schemeClr val="bg2">
                    <a:lumMod val="10000"/>
                  </a:schemeClr>
                </a:solidFill>
              </a:rPr>
              <a:t>Art. </a:t>
            </a:r>
            <a:r>
              <a:rPr lang="es-ES" sz="1700" dirty="0">
                <a:solidFill>
                  <a:schemeClr val="bg2">
                    <a:lumMod val="10000"/>
                  </a:schemeClr>
                </a:solidFill>
              </a:rPr>
              <a:t>42 numeral 33 del Código del </a:t>
            </a:r>
            <a:r>
              <a:rPr lang="es-ES" sz="1700" dirty="0" smtClean="0">
                <a:solidFill>
                  <a:schemeClr val="bg2">
                    <a:lumMod val="10000"/>
                  </a:schemeClr>
                </a:solidFill>
              </a:rPr>
              <a:t>Trabajo, contando </a:t>
            </a:r>
            <a:r>
              <a:rPr lang="es-ES" sz="1700" dirty="0">
                <a:solidFill>
                  <a:schemeClr val="bg2">
                    <a:lumMod val="10000"/>
                  </a:schemeClr>
                </a:solidFill>
              </a:rPr>
              <a:t>en su nómina con el 4% del personal discapacitado</a:t>
            </a:r>
            <a:r>
              <a:rPr lang="en-US" altLang="ja-JP" sz="1700" dirty="0" smtClean="0">
                <a:solidFill>
                  <a:schemeClr val="bg2">
                    <a:lumMod val="10000"/>
                  </a:schemeClr>
                </a:solidFill>
                <a:latin typeface="+mj-lt"/>
              </a:rPr>
              <a:t>.</a:t>
            </a:r>
            <a:endParaRPr kumimoji="1" lang="ja-JP" altLang="en-US" sz="1700" dirty="0">
              <a:solidFill>
                <a:schemeClr val="bg2">
                  <a:lumMod val="10000"/>
                </a:schemeClr>
              </a:solidFill>
              <a:latin typeface="+mj-lt"/>
            </a:endParaRPr>
          </a:p>
        </p:txBody>
      </p:sp>
      <p:sp>
        <p:nvSpPr>
          <p:cNvPr id="16" name="テキスト プレースホルダー 15"/>
          <p:cNvSpPr>
            <a:spLocks noGrp="1"/>
          </p:cNvSpPr>
          <p:nvPr>
            <p:ph type="body" sz="quarter" idx="35"/>
          </p:nvPr>
        </p:nvSpPr>
        <p:spPr>
          <a:xfrm>
            <a:off x="5069344" y="4081370"/>
            <a:ext cx="2232846" cy="480053"/>
          </a:xfrm>
        </p:spPr>
        <p:txBody>
          <a:bodyPr/>
          <a:lstStyle/>
          <a:p>
            <a:pPr marL="0" indent="0">
              <a:buNone/>
            </a:pPr>
            <a:r>
              <a:rPr kumimoji="1" lang="en-US" altLang="ja-JP" sz="1800" b="1" dirty="0" smtClean="0">
                <a:latin typeface="+mj-lt"/>
              </a:rPr>
              <a:t>RECOMPENSAS</a:t>
            </a:r>
            <a:endParaRPr kumimoji="1" lang="ja-JP" altLang="en-US" sz="1800" b="1" dirty="0">
              <a:latin typeface="+mj-lt"/>
            </a:endParaRPr>
          </a:p>
        </p:txBody>
      </p:sp>
      <p:sp>
        <p:nvSpPr>
          <p:cNvPr id="17" name="テキスト プレースホルダー 16"/>
          <p:cNvSpPr>
            <a:spLocks noGrp="1"/>
          </p:cNvSpPr>
          <p:nvPr>
            <p:ph type="body" sz="quarter" idx="36"/>
          </p:nvPr>
        </p:nvSpPr>
        <p:spPr>
          <a:xfrm>
            <a:off x="5069344" y="4568307"/>
            <a:ext cx="3001890" cy="1720219"/>
          </a:xfrm>
        </p:spPr>
        <p:txBody>
          <a:bodyPr>
            <a:normAutofit/>
          </a:bodyPr>
          <a:lstStyle/>
          <a:p>
            <a:pPr marL="0" indent="0">
              <a:buNone/>
            </a:pPr>
            <a:r>
              <a:rPr lang="es-ES" sz="1700" dirty="0" smtClean="0">
                <a:solidFill>
                  <a:schemeClr val="bg2">
                    <a:lumMod val="10000"/>
                  </a:schemeClr>
                </a:solidFill>
              </a:rPr>
              <a:t>La mayoría de </a:t>
            </a:r>
            <a:r>
              <a:rPr lang="es-ES" sz="1700" dirty="0">
                <a:solidFill>
                  <a:schemeClr val="bg2">
                    <a:lumMod val="10000"/>
                  </a:schemeClr>
                </a:solidFill>
              </a:rPr>
              <a:t>los trabajadores </a:t>
            </a:r>
            <a:r>
              <a:rPr lang="es-ES" sz="1700" dirty="0" smtClean="0">
                <a:solidFill>
                  <a:schemeClr val="bg2">
                    <a:lumMod val="10000"/>
                  </a:schemeClr>
                </a:solidFill>
              </a:rPr>
              <a:t>está “de acuerdo” en que la recompensa monetaria es </a:t>
            </a:r>
            <a:r>
              <a:rPr lang="es-ES" sz="1700" dirty="0">
                <a:solidFill>
                  <a:schemeClr val="bg2">
                    <a:lumMod val="10000"/>
                  </a:schemeClr>
                </a:solidFill>
              </a:rPr>
              <a:t>adecuada y proporcional a las actividades desempeñadas por los mismos</a:t>
            </a:r>
            <a:endParaRPr kumimoji="1" lang="ja-JP" altLang="en-US" sz="1700" dirty="0">
              <a:solidFill>
                <a:schemeClr val="bg2">
                  <a:lumMod val="10000"/>
                </a:schemeClr>
              </a:solidFill>
              <a:latin typeface="+mj-lt"/>
            </a:endParaRPr>
          </a:p>
        </p:txBody>
      </p:sp>
      <p:sp>
        <p:nvSpPr>
          <p:cNvPr id="18" name="テキスト プレースホルダー 17"/>
          <p:cNvSpPr>
            <a:spLocks noGrp="1"/>
          </p:cNvSpPr>
          <p:nvPr>
            <p:ph type="body" sz="quarter" idx="38"/>
          </p:nvPr>
        </p:nvSpPr>
        <p:spPr>
          <a:xfrm>
            <a:off x="9043287" y="4081371"/>
            <a:ext cx="2847035" cy="480053"/>
          </a:xfrm>
        </p:spPr>
        <p:txBody>
          <a:bodyPr/>
          <a:lstStyle/>
          <a:p>
            <a:pPr marL="0" indent="0">
              <a:buNone/>
            </a:pPr>
            <a:r>
              <a:rPr kumimoji="1" lang="es-EC" altLang="ja-JP" sz="1800" b="1" dirty="0" smtClean="0">
                <a:latin typeface="+mj-lt"/>
              </a:rPr>
              <a:t>HIPÓTESIS</a:t>
            </a:r>
            <a:endParaRPr kumimoji="1" lang="ja-JP" altLang="en-US" sz="1800" b="1" dirty="0">
              <a:latin typeface="+mj-lt"/>
            </a:endParaRPr>
          </a:p>
        </p:txBody>
      </p:sp>
      <p:sp>
        <p:nvSpPr>
          <p:cNvPr id="19" name="テキスト プレースホルダー 18"/>
          <p:cNvSpPr>
            <a:spLocks noGrp="1"/>
          </p:cNvSpPr>
          <p:nvPr>
            <p:ph type="body" sz="quarter" idx="39"/>
          </p:nvPr>
        </p:nvSpPr>
        <p:spPr>
          <a:xfrm>
            <a:off x="8861740" y="4568307"/>
            <a:ext cx="2967285" cy="1314555"/>
          </a:xfrm>
        </p:spPr>
        <p:txBody>
          <a:bodyPr>
            <a:normAutofit fontScale="92500"/>
          </a:bodyPr>
          <a:lstStyle/>
          <a:p>
            <a:pPr marL="0" indent="0">
              <a:buNone/>
            </a:pPr>
            <a:r>
              <a:rPr lang="es-ES" sz="1800" dirty="0" smtClean="0">
                <a:solidFill>
                  <a:schemeClr val="accent6">
                    <a:lumMod val="75000"/>
                  </a:schemeClr>
                </a:solidFill>
              </a:rPr>
              <a:t>Se comprobó que la motivación es un factor relevante para el desarrollo productivo de las empresas textiles. </a:t>
            </a:r>
            <a:endParaRPr kumimoji="1" lang="ja-JP" altLang="en-US" sz="1800" dirty="0">
              <a:solidFill>
                <a:schemeClr val="accent6">
                  <a:lumMod val="75000"/>
                </a:schemeClr>
              </a:solidFill>
              <a:latin typeface="+mj-lt"/>
            </a:endParaRPr>
          </a:p>
        </p:txBody>
      </p:sp>
      <p:sp>
        <p:nvSpPr>
          <p:cNvPr id="20" name="CuadroTexto 19"/>
          <p:cNvSpPr txBox="1"/>
          <p:nvPr/>
        </p:nvSpPr>
        <p:spPr>
          <a:xfrm>
            <a:off x="444080" y="610483"/>
            <a:ext cx="835957" cy="657116"/>
          </a:xfrm>
          <a:prstGeom prst="flowChartTerminator">
            <a:avLst/>
          </a:prstGeom>
          <a:solidFill>
            <a:schemeClr val="accent2"/>
          </a:solidFill>
          <a:ln>
            <a:solidFill>
              <a:schemeClr val="accent2"/>
            </a:solidFill>
          </a:ln>
        </p:spPr>
        <p:txBody>
          <a:bodyPr wrap="square" rtlCol="0">
            <a:spAutoFit/>
          </a:bodyPr>
          <a:lstStyle/>
          <a:p>
            <a:endParaRPr lang="es-EC" sz="2000" b="1" dirty="0">
              <a:solidFill>
                <a:schemeClr val="bg2">
                  <a:lumMod val="10000"/>
                </a:schemeClr>
              </a:solidFill>
              <a:latin typeface="Garamond" panose="02020404030301010803" pitchFamily="18" charset="0"/>
            </a:endParaRPr>
          </a:p>
        </p:txBody>
      </p:sp>
      <p:sp>
        <p:nvSpPr>
          <p:cNvPr id="21" name="CuadroTexto 20"/>
          <p:cNvSpPr txBox="1"/>
          <p:nvPr/>
        </p:nvSpPr>
        <p:spPr>
          <a:xfrm>
            <a:off x="1062554" y="683652"/>
            <a:ext cx="2997106" cy="510778"/>
          </a:xfrm>
          <a:prstGeom prst="flowChartAlternateProcess">
            <a:avLst/>
          </a:prstGeom>
          <a:solidFill>
            <a:schemeClr val="tx2"/>
          </a:solidFill>
        </p:spPr>
        <p:txBody>
          <a:bodyPr wrap="square" rtlCol="0">
            <a:spAutoFit/>
          </a:bodyPr>
          <a:lstStyle/>
          <a:p>
            <a:r>
              <a:rPr lang="es-EC" sz="2400" b="1" dirty="0" smtClean="0">
                <a:solidFill>
                  <a:schemeClr val="bg1"/>
                </a:solidFill>
                <a:latin typeface="Garamond" panose="02020404030301010803" pitchFamily="18" charset="0"/>
              </a:rPr>
              <a:t>CONCLUSIONES</a:t>
            </a:r>
            <a:r>
              <a:rPr lang="es-EC" sz="2000" b="1" dirty="0" smtClean="0">
                <a:solidFill>
                  <a:schemeClr val="bg1"/>
                </a:solidFill>
                <a:latin typeface="Garamond" panose="02020404030301010803" pitchFamily="18" charset="0"/>
              </a:rPr>
              <a:t> </a:t>
            </a:r>
            <a:endParaRPr lang="es-EC" sz="2000" b="1" dirty="0">
              <a:solidFill>
                <a:schemeClr val="bg1"/>
              </a:solidFill>
              <a:latin typeface="Garamond" panose="02020404030301010803" pitchFamily="18" charset="0"/>
            </a:endParaRPr>
          </a:p>
        </p:txBody>
      </p:sp>
    </p:spTree>
    <p:custDataLst>
      <p:tags r:id="rId1"/>
    </p:custDataLst>
    <p:extLst>
      <p:ext uri="{BB962C8B-B14F-4D97-AF65-F5344CB8AC3E}">
        <p14:creationId xmlns:p14="http://schemas.microsoft.com/office/powerpoint/2010/main" val="812470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563115" y="5212682"/>
            <a:ext cx="10870502" cy="808606"/>
          </a:xfrm>
          <a:prstGeom prst="rect">
            <a:avLst/>
          </a:prstGeom>
        </p:spPr>
      </p:pic>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58</a:t>
            </a:fld>
            <a:endParaRPr lang="ja-JP" altLang="en-US"/>
          </a:p>
        </p:txBody>
      </p:sp>
      <p:sp>
        <p:nvSpPr>
          <p:cNvPr id="17" name="テキスト プレースホルダー 16"/>
          <p:cNvSpPr>
            <a:spLocks noGrp="1"/>
          </p:cNvSpPr>
          <p:nvPr>
            <p:ph type="body" sz="quarter" idx="16"/>
          </p:nvPr>
        </p:nvSpPr>
        <p:spPr/>
        <p:txBody>
          <a:bodyPr>
            <a:normAutofit/>
          </a:bodyPr>
          <a:lstStyle/>
          <a:p>
            <a:r>
              <a:rPr lang="en-US" altLang="ja-JP" sz="1800" dirty="0" smtClean="0">
                <a:solidFill>
                  <a:schemeClr val="bg2">
                    <a:lumMod val="10000"/>
                  </a:schemeClr>
                </a:solidFill>
              </a:rPr>
              <a:t>“</a:t>
            </a:r>
            <a:r>
              <a:rPr lang="es-ES" sz="1800" dirty="0">
                <a:solidFill>
                  <a:schemeClr val="bg2">
                    <a:lumMod val="10000"/>
                  </a:schemeClr>
                </a:solidFill>
              </a:rPr>
              <a:t>Análisis </a:t>
            </a:r>
            <a:r>
              <a:rPr lang="es-ES" sz="1800" dirty="0" smtClean="0">
                <a:solidFill>
                  <a:schemeClr val="bg2">
                    <a:lumMod val="10000"/>
                  </a:schemeClr>
                </a:solidFill>
              </a:rPr>
              <a:t>y diseño de </a:t>
            </a:r>
            <a:r>
              <a:rPr lang="es-ES" sz="1800" dirty="0">
                <a:solidFill>
                  <a:schemeClr val="bg2">
                    <a:lumMod val="10000"/>
                  </a:schemeClr>
                </a:solidFill>
              </a:rPr>
              <a:t>la </a:t>
            </a:r>
            <a:r>
              <a:rPr lang="es-ES" sz="1800" dirty="0" smtClean="0">
                <a:solidFill>
                  <a:schemeClr val="bg2">
                    <a:lumMod val="10000"/>
                  </a:schemeClr>
                </a:solidFill>
              </a:rPr>
              <a:t>distribución </a:t>
            </a:r>
            <a:r>
              <a:rPr lang="es-ES" sz="1800" dirty="0">
                <a:solidFill>
                  <a:schemeClr val="bg2">
                    <a:lumMod val="10000"/>
                  </a:schemeClr>
                </a:solidFill>
              </a:rPr>
              <a:t>física de microempresas textiles del </a:t>
            </a:r>
            <a:r>
              <a:rPr lang="es-ES" sz="1800" dirty="0" smtClean="0">
                <a:solidFill>
                  <a:schemeClr val="bg2">
                    <a:lumMod val="10000"/>
                  </a:schemeClr>
                </a:solidFill>
              </a:rPr>
              <a:t>DMQ: Caso aplicativo.”</a:t>
            </a:r>
            <a:endParaRPr kumimoji="1" lang="ja-JP" altLang="en-US" sz="1800" dirty="0">
              <a:solidFill>
                <a:schemeClr val="bg2">
                  <a:lumMod val="10000"/>
                </a:schemeClr>
              </a:solidFill>
            </a:endParaRPr>
          </a:p>
        </p:txBody>
      </p:sp>
      <p:sp>
        <p:nvSpPr>
          <p:cNvPr id="18" name="テキスト プレースホルダー 17"/>
          <p:cNvSpPr>
            <a:spLocks noGrp="1"/>
          </p:cNvSpPr>
          <p:nvPr>
            <p:ph type="body" sz="quarter" idx="20"/>
          </p:nvPr>
        </p:nvSpPr>
        <p:spPr/>
        <p:txBody>
          <a:bodyPr>
            <a:normAutofit/>
          </a:bodyPr>
          <a:lstStyle/>
          <a:p>
            <a:r>
              <a:rPr lang="es-ES" sz="1800" dirty="0" smtClean="0">
                <a:solidFill>
                  <a:schemeClr val="bg2">
                    <a:lumMod val="10000"/>
                  </a:schemeClr>
                </a:solidFill>
              </a:rPr>
              <a:t>“Analizar el grado de motivación del personal </a:t>
            </a:r>
            <a:r>
              <a:rPr lang="es-ES" sz="1800" dirty="0">
                <a:solidFill>
                  <a:schemeClr val="bg2">
                    <a:lumMod val="10000"/>
                  </a:schemeClr>
                </a:solidFill>
              </a:rPr>
              <a:t>discapacitado de las empresas </a:t>
            </a:r>
            <a:r>
              <a:rPr lang="es-ES" sz="1800" dirty="0" smtClean="0">
                <a:solidFill>
                  <a:schemeClr val="bg2">
                    <a:lumMod val="10000"/>
                  </a:schemeClr>
                </a:solidFill>
              </a:rPr>
              <a:t>del </a:t>
            </a:r>
            <a:r>
              <a:rPr lang="es-ES" sz="1800" dirty="0">
                <a:solidFill>
                  <a:schemeClr val="bg2">
                    <a:lumMod val="10000"/>
                  </a:schemeClr>
                </a:solidFill>
              </a:rPr>
              <a:t>s</a:t>
            </a:r>
            <a:r>
              <a:rPr lang="es-ES" sz="1800" dirty="0" smtClean="0">
                <a:solidFill>
                  <a:schemeClr val="bg2">
                    <a:lumMod val="10000"/>
                  </a:schemeClr>
                </a:solidFill>
              </a:rPr>
              <a:t>ector </a:t>
            </a:r>
            <a:r>
              <a:rPr lang="es-ES" sz="1800" dirty="0">
                <a:solidFill>
                  <a:schemeClr val="bg2">
                    <a:lumMod val="10000"/>
                  </a:schemeClr>
                </a:solidFill>
              </a:rPr>
              <a:t>textil del </a:t>
            </a:r>
            <a:r>
              <a:rPr lang="es-ES" sz="1800" dirty="0" smtClean="0">
                <a:solidFill>
                  <a:schemeClr val="bg2">
                    <a:lumMod val="10000"/>
                  </a:schemeClr>
                </a:solidFill>
              </a:rPr>
              <a:t>DMQ”</a:t>
            </a:r>
            <a:endParaRPr kumimoji="1" lang="ja-JP" altLang="en-US" sz="1800" dirty="0">
              <a:solidFill>
                <a:schemeClr val="bg2">
                  <a:lumMod val="10000"/>
                </a:schemeClr>
              </a:solidFill>
            </a:endParaRPr>
          </a:p>
        </p:txBody>
      </p:sp>
      <p:sp>
        <p:nvSpPr>
          <p:cNvPr id="19" name="テキスト プレースホルダー 18"/>
          <p:cNvSpPr>
            <a:spLocks noGrp="1"/>
          </p:cNvSpPr>
          <p:nvPr>
            <p:ph type="body" sz="quarter" idx="22"/>
          </p:nvPr>
        </p:nvSpPr>
        <p:spPr/>
        <p:txBody>
          <a:bodyPr/>
          <a:lstStyle/>
          <a:p>
            <a:r>
              <a:rPr lang="en-US" altLang="ja-JP" b="1" dirty="0" smtClean="0"/>
              <a:t>FALTA</a:t>
            </a:r>
            <a:endParaRPr kumimoji="1" lang="ja-JP" altLang="en-US" b="1" dirty="0"/>
          </a:p>
        </p:txBody>
      </p:sp>
      <p:sp>
        <p:nvSpPr>
          <p:cNvPr id="20" name="テキスト プレースホルダー 19"/>
          <p:cNvSpPr>
            <a:spLocks noGrp="1"/>
          </p:cNvSpPr>
          <p:nvPr>
            <p:ph type="body" sz="quarter" idx="24"/>
          </p:nvPr>
        </p:nvSpPr>
        <p:spPr/>
        <p:txBody>
          <a:bodyPr/>
          <a:lstStyle/>
          <a:p>
            <a:r>
              <a:rPr lang="en-US" altLang="ja-JP" b="1" dirty="0" smtClean="0"/>
              <a:t>FALTA</a:t>
            </a:r>
            <a:endParaRPr kumimoji="1" lang="ja-JP" altLang="en-US" b="1" dirty="0"/>
          </a:p>
        </p:txBody>
      </p:sp>
      <p:sp>
        <p:nvSpPr>
          <p:cNvPr id="22" name="テキスト プレースホルダー 21"/>
          <p:cNvSpPr>
            <a:spLocks noGrp="1"/>
          </p:cNvSpPr>
          <p:nvPr>
            <p:ph type="body" sz="quarter" idx="27"/>
          </p:nvPr>
        </p:nvSpPr>
        <p:spPr/>
        <p:txBody>
          <a:bodyPr/>
          <a:lstStyle/>
          <a:p>
            <a:pPr marL="0" indent="0">
              <a:buNone/>
            </a:pPr>
            <a:r>
              <a:rPr kumimoji="1" lang="en-US" altLang="ja-JP" sz="2800" dirty="0" smtClean="0">
                <a:solidFill>
                  <a:schemeClr val="bg2">
                    <a:lumMod val="10000"/>
                  </a:schemeClr>
                </a:solidFill>
                <a:latin typeface="+mj-lt"/>
              </a:rPr>
              <a:t>Infraestructura</a:t>
            </a:r>
            <a:endParaRPr kumimoji="1" lang="ja-JP" altLang="en-US" sz="2800" dirty="0">
              <a:solidFill>
                <a:schemeClr val="bg2">
                  <a:lumMod val="10000"/>
                </a:schemeClr>
              </a:solidFill>
              <a:latin typeface="+mj-lt"/>
            </a:endParaRPr>
          </a:p>
        </p:txBody>
      </p:sp>
      <p:sp>
        <p:nvSpPr>
          <p:cNvPr id="24" name="テキスト プレースホルダー 23"/>
          <p:cNvSpPr>
            <a:spLocks noGrp="1"/>
          </p:cNvSpPr>
          <p:nvPr>
            <p:ph type="body" sz="quarter" idx="29"/>
          </p:nvPr>
        </p:nvSpPr>
        <p:spPr/>
        <p:txBody>
          <a:bodyPr/>
          <a:lstStyle/>
          <a:p>
            <a:pPr marL="0" indent="0">
              <a:buNone/>
            </a:pPr>
            <a:r>
              <a:rPr kumimoji="1" lang="es-EC" altLang="ja-JP" sz="2800" dirty="0" smtClean="0">
                <a:solidFill>
                  <a:schemeClr val="bg2">
                    <a:lumMod val="10000"/>
                  </a:schemeClr>
                </a:solidFill>
                <a:latin typeface="+mj-lt"/>
              </a:rPr>
              <a:t>Motivación</a:t>
            </a:r>
            <a:endParaRPr kumimoji="1" lang="ja-JP" altLang="en-US" sz="2800" dirty="0">
              <a:solidFill>
                <a:schemeClr val="bg2">
                  <a:lumMod val="10000"/>
                </a:schemeClr>
              </a:solidFill>
              <a:latin typeface="+mj-lt"/>
            </a:endParaRPr>
          </a:p>
        </p:txBody>
      </p:sp>
      <p:sp>
        <p:nvSpPr>
          <p:cNvPr id="25" name="テキスト プレースホルダー 24"/>
          <p:cNvSpPr>
            <a:spLocks noGrp="1"/>
          </p:cNvSpPr>
          <p:nvPr>
            <p:ph type="body" sz="quarter" idx="30"/>
          </p:nvPr>
        </p:nvSpPr>
        <p:spPr/>
        <p:txBody>
          <a:bodyPr/>
          <a:lstStyle/>
          <a:p>
            <a:r>
              <a:rPr kumimoji="1" lang="en-US" altLang="ja-JP" sz="2800" b="1" dirty="0" smtClean="0">
                <a:solidFill>
                  <a:schemeClr val="bg2">
                    <a:lumMod val="10000"/>
                  </a:schemeClr>
                </a:solidFill>
                <a:latin typeface="+mj-lt"/>
              </a:rPr>
              <a:t>FALTA</a:t>
            </a:r>
            <a:endParaRPr kumimoji="1" lang="ja-JP" altLang="en-US" sz="2800" b="1" dirty="0">
              <a:solidFill>
                <a:schemeClr val="bg2">
                  <a:lumMod val="10000"/>
                </a:schemeClr>
              </a:solidFill>
              <a:latin typeface="+mj-lt"/>
            </a:endParaRPr>
          </a:p>
        </p:txBody>
      </p:sp>
      <p:sp>
        <p:nvSpPr>
          <p:cNvPr id="26" name="テキスト プレースホルダー 25"/>
          <p:cNvSpPr>
            <a:spLocks noGrp="1"/>
          </p:cNvSpPr>
          <p:nvPr>
            <p:ph type="body" sz="quarter" idx="31"/>
          </p:nvPr>
        </p:nvSpPr>
        <p:spPr/>
        <p:txBody>
          <a:bodyPr/>
          <a:lstStyle/>
          <a:p>
            <a:r>
              <a:rPr kumimoji="1" lang="en-US" altLang="ja-JP" sz="2800" b="1" dirty="0" smtClean="0">
                <a:solidFill>
                  <a:schemeClr val="bg2">
                    <a:lumMod val="10000"/>
                  </a:schemeClr>
                </a:solidFill>
                <a:latin typeface="+mj-lt"/>
              </a:rPr>
              <a:t>FALTA</a:t>
            </a:r>
            <a:endParaRPr kumimoji="1" lang="ja-JP" altLang="en-US" sz="2800" b="1" dirty="0">
              <a:solidFill>
                <a:schemeClr val="bg2">
                  <a:lumMod val="10000"/>
                </a:schemeClr>
              </a:solidFill>
              <a:latin typeface="+mj-lt"/>
            </a:endParaRPr>
          </a:p>
        </p:txBody>
      </p:sp>
      <p:sp>
        <p:nvSpPr>
          <p:cNvPr id="27" name="Rectangle 15">
            <a:extLst>
              <a:ext uri="{FF2B5EF4-FFF2-40B4-BE49-F238E27FC236}">
                <a16:creationId xmlns:a16="http://schemas.microsoft.com/office/drawing/2014/main" xmlns="" id="{D4FF11F8-D34B-45B3-B4BA-4307BFB9EFD8}"/>
              </a:ext>
            </a:extLst>
          </p:cNvPr>
          <p:cNvSpPr>
            <a:spLocks noChangeArrowheads="1"/>
          </p:cNvSpPr>
          <p:nvPr/>
        </p:nvSpPr>
        <p:spPr bwMode="auto">
          <a:xfrm>
            <a:off x="563115" y="626750"/>
            <a:ext cx="3947915" cy="740181"/>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8" name="Freeform 16">
            <a:extLst>
              <a:ext uri="{FF2B5EF4-FFF2-40B4-BE49-F238E27FC236}">
                <a16:creationId xmlns:a16="http://schemas.microsoft.com/office/drawing/2014/main" xmlns="" id="{141062C6-C1C0-44F1-8798-F0815FA1AA9C}"/>
              </a:ext>
            </a:extLst>
          </p:cNvPr>
          <p:cNvSpPr>
            <a:spLocks/>
          </p:cNvSpPr>
          <p:nvPr/>
        </p:nvSpPr>
        <p:spPr bwMode="auto">
          <a:xfrm>
            <a:off x="4150990" y="626750"/>
            <a:ext cx="827118" cy="740181"/>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29" name="TextBox 141">
            <a:extLst>
              <a:ext uri="{FF2B5EF4-FFF2-40B4-BE49-F238E27FC236}">
                <a16:creationId xmlns:a16="http://schemas.microsoft.com/office/drawing/2014/main" xmlns="" id="{D09D5E6C-E1A3-46E7-8E10-A8FB52242E25}"/>
              </a:ext>
            </a:extLst>
          </p:cNvPr>
          <p:cNvSpPr txBox="1"/>
          <p:nvPr/>
        </p:nvSpPr>
        <p:spPr>
          <a:xfrm>
            <a:off x="563115" y="816329"/>
            <a:ext cx="3947915" cy="400110"/>
          </a:xfrm>
          <a:prstGeom prst="rect">
            <a:avLst/>
          </a:prstGeom>
          <a:noFill/>
        </p:spPr>
        <p:txBody>
          <a:bodyPr wrap="square" rtlCol="0">
            <a:spAutoFit/>
          </a:bodyPr>
          <a:lstStyle/>
          <a:p>
            <a:r>
              <a:rPr lang="es-EC" sz="2000" b="1" dirty="0" smtClean="0">
                <a:solidFill>
                  <a:schemeClr val="bg1"/>
                </a:solidFill>
                <a:latin typeface="+mj-lt"/>
                <a:cs typeface="Times New Roman" panose="02020603050405020304" pitchFamily="18" charset="0"/>
              </a:rPr>
              <a:t>FUTURAS INVESTIGACIONES</a:t>
            </a:r>
            <a:endParaRPr lang="en-US" sz="2000" b="1" dirty="0">
              <a:solidFill>
                <a:schemeClr val="bg1"/>
              </a:solidFill>
              <a:latin typeface="+mj-lt"/>
              <a:cs typeface="Arial" panose="020B0604020202020204" pitchFamily="34" charset="0"/>
            </a:endParaRPr>
          </a:p>
        </p:txBody>
      </p:sp>
      <p:pic>
        <p:nvPicPr>
          <p:cNvPr id="7" name="Imagen 6"/>
          <p:cNvPicPr>
            <a:picLocks noChangeAspect="1"/>
          </p:cNvPicPr>
          <p:nvPr/>
        </p:nvPicPr>
        <p:blipFill>
          <a:blip r:embed="rId3"/>
          <a:stretch>
            <a:fillRect/>
          </a:stretch>
        </p:blipFill>
        <p:spPr>
          <a:xfrm>
            <a:off x="9051918" y="5877272"/>
            <a:ext cx="2947944" cy="723586"/>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114" y="3429000"/>
            <a:ext cx="11076707" cy="1783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20 Imagen" descr="https://scontent.fuio13-1.fna.fbcdn.net/v/t1.15752-9/51354297_393928301168313_360140253379428352_n.png?_nc_cat=109&amp;_nc_ht=scontent.fuio13-1.fna&amp;oh=cb02e4e7624277b9255bc7e392480f35&amp;oe=5CF68D62"/>
          <p:cNvPicPr/>
          <p:nvPr/>
        </p:nvPicPr>
        <p:blipFill>
          <a:blip r:embed="rId5">
            <a:extLst>
              <a:ext uri="{28A0092B-C50C-407E-A947-70E740481C1C}">
                <a14:useLocalDpi xmlns:a14="http://schemas.microsoft.com/office/drawing/2010/main" val="0"/>
              </a:ext>
            </a:extLst>
          </a:blip>
          <a:srcRect/>
          <a:stretch>
            <a:fillRect/>
          </a:stretch>
        </p:blipFill>
        <p:spPr bwMode="auto">
          <a:xfrm>
            <a:off x="1578585" y="3429000"/>
            <a:ext cx="2553107" cy="2448272"/>
          </a:xfrm>
          <a:prstGeom prst="rect">
            <a:avLst/>
          </a:prstGeom>
          <a:noFill/>
          <a:ln>
            <a:noFill/>
          </a:ln>
        </p:spPr>
      </p:pic>
    </p:spTree>
    <p:extLst>
      <p:ext uri="{BB962C8B-B14F-4D97-AF65-F5344CB8AC3E}">
        <p14:creationId xmlns:p14="http://schemas.microsoft.com/office/powerpoint/2010/main" val="4204536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gracias para t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702" y="1988840"/>
            <a:ext cx="5314950" cy="34861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aite.com.ec/img/aguja-hilo.png"/>
          <p:cNvPicPr>
            <a:picLocks noChangeAspect="1" noChangeArrowheads="1"/>
          </p:cNvPicPr>
          <p:nvPr/>
        </p:nvPicPr>
        <p:blipFill>
          <a:blip r:embed="rId3">
            <a:duotone>
              <a:prstClr val="black"/>
              <a:schemeClr val="accent2">
                <a:lumMod val="60000"/>
                <a:lumOff val="40000"/>
                <a:tint val="45000"/>
                <a:satMod val="400000"/>
              </a:schemeClr>
            </a:duotone>
            <a:extLst>
              <a:ext uri="{28A0092B-C50C-407E-A947-70E740481C1C}">
                <a14:useLocalDpi xmlns:a14="http://schemas.microsoft.com/office/drawing/2010/main" val="0"/>
              </a:ext>
            </a:extLst>
          </a:blip>
          <a:srcRect/>
          <a:stretch>
            <a:fillRect/>
          </a:stretch>
        </p:blipFill>
        <p:spPr bwMode="auto">
          <a:xfrm>
            <a:off x="6959302" y="1340768"/>
            <a:ext cx="2070230" cy="165618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aite.com.ec/img/grafico.png"/>
          <p:cNvPicPr>
            <a:picLocks noChangeAspect="1" noChangeArrowheads="1"/>
          </p:cNvPicPr>
          <p:nvPr/>
        </p:nvPicPr>
        <p:blipFill>
          <a:blip r:embed="rId4">
            <a:duotone>
              <a:prstClr val="black"/>
              <a:srgbClr val="C00000">
                <a:tint val="45000"/>
                <a:satMod val="400000"/>
              </a:srgbClr>
            </a:duotone>
            <a:extLst>
              <a:ext uri="{28A0092B-C50C-407E-A947-70E740481C1C}">
                <a14:useLocalDpi xmlns:a14="http://schemas.microsoft.com/office/drawing/2010/main" val="0"/>
              </a:ext>
            </a:extLst>
          </a:blip>
          <a:srcRect/>
          <a:stretch>
            <a:fillRect/>
          </a:stretch>
        </p:blipFill>
        <p:spPr bwMode="auto">
          <a:xfrm>
            <a:off x="8615486" y="3024793"/>
            <a:ext cx="1601375" cy="12811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aite.com.ec/img/esquema.png"/>
          <p:cNvPicPr>
            <a:picLocks noChangeAspect="1" noChangeArrowheads="1"/>
          </p:cNvPicPr>
          <p:nvPr/>
        </p:nvPicPr>
        <p:blipFill>
          <a:blip r:embed="rId5">
            <a:duotone>
              <a:prstClr val="black"/>
              <a:srgbClr val="92D050">
                <a:tint val="45000"/>
                <a:satMod val="400000"/>
              </a:srgbClr>
            </a:duotone>
            <a:extLst>
              <a:ext uri="{28A0092B-C50C-407E-A947-70E740481C1C}">
                <a14:useLocalDpi xmlns:a14="http://schemas.microsoft.com/office/drawing/2010/main" val="0"/>
              </a:ext>
            </a:extLst>
          </a:blip>
          <a:srcRect/>
          <a:stretch>
            <a:fillRect/>
          </a:stretch>
        </p:blipFill>
        <p:spPr bwMode="auto">
          <a:xfrm>
            <a:off x="6895092" y="3645576"/>
            <a:ext cx="1720394" cy="1376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374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プレースホルダー 19"/>
          <p:cNvSpPr>
            <a:spLocks noGrp="1"/>
          </p:cNvSpPr>
          <p:nvPr>
            <p:ph type="body" sz="quarter" idx="21"/>
          </p:nvPr>
        </p:nvSpPr>
        <p:spPr>
          <a:xfrm>
            <a:off x="885076" y="2180232"/>
            <a:ext cx="2859120" cy="480053"/>
          </a:xfrm>
        </p:spPr>
        <p:txBody>
          <a:bodyPr/>
          <a:lstStyle/>
          <a:p>
            <a:pPr marL="0" indent="0">
              <a:buNone/>
            </a:pPr>
            <a:r>
              <a:rPr kumimoji="1" lang="en-US" altLang="ja-JP" sz="1870" dirty="0" smtClean="0">
                <a:latin typeface="+mj-lt"/>
              </a:rPr>
              <a:t>ÉPOCA COLONIAL</a:t>
            </a:r>
            <a:endParaRPr kumimoji="1" lang="ja-JP" altLang="en-US" sz="1870" dirty="0">
              <a:latin typeface="+mj-lt"/>
            </a:endParaRPr>
          </a:p>
        </p:txBody>
      </p:sp>
      <p:sp>
        <p:nvSpPr>
          <p:cNvPr id="21" name="テキスト プレースホルダー 20"/>
          <p:cNvSpPr>
            <a:spLocks noGrp="1"/>
          </p:cNvSpPr>
          <p:nvPr>
            <p:ph type="body" sz="quarter" idx="24"/>
          </p:nvPr>
        </p:nvSpPr>
        <p:spPr/>
        <p:txBody>
          <a:bodyPr/>
          <a:lstStyle/>
          <a:p>
            <a:pPr marL="0" indent="0">
              <a:buNone/>
            </a:pPr>
            <a:r>
              <a:rPr kumimoji="1" lang="es-EC" altLang="ja-JP" sz="2200" dirty="0" smtClean="0">
                <a:solidFill>
                  <a:schemeClr val="bg2">
                    <a:lumMod val="10000"/>
                  </a:schemeClr>
                </a:solidFill>
                <a:latin typeface="+mj-lt"/>
              </a:rPr>
              <a:t>Lana de oveja</a:t>
            </a:r>
            <a:endParaRPr kumimoji="1" lang="ja-JP" altLang="en-US" sz="2200" dirty="0">
              <a:solidFill>
                <a:schemeClr val="bg2">
                  <a:lumMod val="10000"/>
                </a:schemeClr>
              </a:solidFill>
              <a:latin typeface="+mj-lt"/>
            </a:endParaRPr>
          </a:p>
        </p:txBody>
      </p:sp>
      <p:sp>
        <p:nvSpPr>
          <p:cNvPr id="19" name="テキスト プレースホルダー 18"/>
          <p:cNvSpPr>
            <a:spLocks noGrp="1"/>
          </p:cNvSpPr>
          <p:nvPr>
            <p:ph type="body" sz="quarter" idx="20"/>
          </p:nvPr>
        </p:nvSpPr>
        <p:spPr>
          <a:xfrm>
            <a:off x="194423" y="1792545"/>
            <a:ext cx="2859120" cy="480053"/>
          </a:xfrm>
        </p:spPr>
        <p:txBody>
          <a:bodyPr/>
          <a:lstStyle/>
          <a:p>
            <a:r>
              <a:rPr kumimoji="1" lang="en-US" altLang="ja-JP" sz="2400" b="1" i="0" dirty="0" smtClean="0">
                <a:latin typeface="+mj-lt"/>
              </a:rPr>
              <a:t>Finales siglo XVI</a:t>
            </a:r>
            <a:endParaRPr kumimoji="1" lang="ja-JP" altLang="en-US" sz="2400" b="1" i="0" dirty="0">
              <a:latin typeface="+mj-lt"/>
            </a:endParaRPr>
          </a:p>
        </p:txBody>
      </p:sp>
      <p:sp>
        <p:nvSpPr>
          <p:cNvPr id="22" name="テキスト プレースホルダー 21"/>
          <p:cNvSpPr>
            <a:spLocks noGrp="1"/>
          </p:cNvSpPr>
          <p:nvPr>
            <p:ph type="body" sz="quarter" idx="25"/>
          </p:nvPr>
        </p:nvSpPr>
        <p:spPr/>
        <p:txBody>
          <a:bodyPr/>
          <a:lstStyle/>
          <a:p>
            <a:pPr marL="0" indent="0">
              <a:buNone/>
            </a:pPr>
            <a:r>
              <a:rPr kumimoji="1" lang="es-EC" altLang="ja-JP" dirty="0" smtClean="0">
                <a:latin typeface="+mj-lt"/>
              </a:rPr>
              <a:t>TRANSFORMACIÓN</a:t>
            </a:r>
            <a:endParaRPr kumimoji="1" lang="ja-JP" altLang="en-US" dirty="0">
              <a:latin typeface="+mj-lt"/>
            </a:endParaRPr>
          </a:p>
        </p:txBody>
      </p:sp>
      <p:sp>
        <p:nvSpPr>
          <p:cNvPr id="23" name="テキスト プレースホルダー 22"/>
          <p:cNvSpPr>
            <a:spLocks noGrp="1"/>
          </p:cNvSpPr>
          <p:nvPr>
            <p:ph type="body" sz="quarter" idx="26"/>
          </p:nvPr>
        </p:nvSpPr>
        <p:spPr/>
        <p:txBody>
          <a:bodyPr/>
          <a:lstStyle/>
          <a:p>
            <a:pPr marL="0" indent="0">
              <a:buNone/>
            </a:pPr>
            <a:r>
              <a:rPr lang="en-US" altLang="ja-JP" sz="2000" dirty="0" smtClean="0">
                <a:solidFill>
                  <a:schemeClr val="bg2">
                    <a:lumMod val="10000"/>
                  </a:schemeClr>
                </a:solidFill>
                <a:latin typeface="+mj-lt"/>
              </a:rPr>
              <a:t>Llegada del ferrocaril </a:t>
            </a:r>
          </a:p>
          <a:p>
            <a:endParaRPr kumimoji="1" lang="ja-JP" altLang="en-US" dirty="0">
              <a:latin typeface="+mj-lt"/>
            </a:endParaRPr>
          </a:p>
        </p:txBody>
      </p:sp>
      <p:sp>
        <p:nvSpPr>
          <p:cNvPr id="24" name="テキスト プレースホルダー 23"/>
          <p:cNvSpPr>
            <a:spLocks noGrp="1"/>
          </p:cNvSpPr>
          <p:nvPr>
            <p:ph type="body" sz="quarter" idx="27"/>
          </p:nvPr>
        </p:nvSpPr>
        <p:spPr/>
        <p:txBody>
          <a:bodyPr/>
          <a:lstStyle/>
          <a:p>
            <a:r>
              <a:rPr kumimoji="1" lang="en-US" altLang="ja-JP" sz="2400" b="1" i="0" dirty="0" smtClean="0">
                <a:latin typeface="+mj-lt"/>
              </a:rPr>
              <a:t>1908</a:t>
            </a:r>
            <a:endParaRPr kumimoji="1" lang="ja-JP" altLang="en-US" sz="2400" b="1" i="0" dirty="0">
              <a:latin typeface="+mj-lt"/>
            </a:endParaRPr>
          </a:p>
        </p:txBody>
      </p:sp>
      <p:sp>
        <p:nvSpPr>
          <p:cNvPr id="25" name="テキスト プレースホルダー 24"/>
          <p:cNvSpPr>
            <a:spLocks noGrp="1"/>
          </p:cNvSpPr>
          <p:nvPr>
            <p:ph type="body" sz="quarter" idx="28"/>
          </p:nvPr>
        </p:nvSpPr>
        <p:spPr/>
        <p:txBody>
          <a:bodyPr/>
          <a:lstStyle/>
          <a:p>
            <a:pPr marL="0" indent="0">
              <a:buNone/>
            </a:pPr>
            <a:r>
              <a:rPr kumimoji="1" lang="es-EC" altLang="ja-JP" dirty="0" smtClean="0">
                <a:latin typeface="+mj-lt"/>
              </a:rPr>
              <a:t>EXPANSIÓN</a:t>
            </a:r>
            <a:endParaRPr kumimoji="1" lang="ja-JP" altLang="en-US" dirty="0">
              <a:latin typeface="+mj-lt"/>
            </a:endParaRPr>
          </a:p>
        </p:txBody>
      </p:sp>
      <p:sp>
        <p:nvSpPr>
          <p:cNvPr id="26" name="テキスト プレースホルダー 25"/>
          <p:cNvSpPr>
            <a:spLocks noGrp="1"/>
          </p:cNvSpPr>
          <p:nvPr>
            <p:ph type="body" sz="quarter" idx="29"/>
          </p:nvPr>
        </p:nvSpPr>
        <p:spPr>
          <a:xfrm>
            <a:off x="9475681" y="2683994"/>
            <a:ext cx="2599701" cy="997557"/>
          </a:xfrm>
        </p:spPr>
        <p:txBody>
          <a:bodyPr>
            <a:normAutofit fontScale="92500" lnSpcReduction="10000"/>
          </a:bodyPr>
          <a:lstStyle/>
          <a:p>
            <a:pPr marL="0" indent="0">
              <a:buNone/>
            </a:pPr>
            <a:r>
              <a:rPr kumimoji="1" lang="es-EC" altLang="ja-JP" sz="1850" dirty="0" smtClean="0">
                <a:solidFill>
                  <a:schemeClr val="bg2">
                    <a:lumMod val="10000"/>
                  </a:schemeClr>
                </a:solidFill>
              </a:rPr>
              <a:t>- </a:t>
            </a:r>
            <a:r>
              <a:rPr kumimoji="1" lang="es-EC" altLang="ja-JP" sz="2100" dirty="0" smtClean="0">
                <a:solidFill>
                  <a:schemeClr val="bg2">
                    <a:lumMod val="10000"/>
                  </a:schemeClr>
                </a:solidFill>
              </a:rPr>
              <a:t>3.000 trabajadores</a:t>
            </a:r>
          </a:p>
          <a:p>
            <a:pPr marL="0" indent="0">
              <a:buNone/>
            </a:pPr>
            <a:r>
              <a:rPr kumimoji="1" lang="es-EC" altLang="ja-JP" sz="2100" dirty="0" smtClean="0">
                <a:solidFill>
                  <a:schemeClr val="bg2">
                    <a:lumMod val="10000"/>
                  </a:schemeClr>
                </a:solidFill>
              </a:rPr>
              <a:t>- Ibarra-Cuenca</a:t>
            </a:r>
          </a:p>
          <a:p>
            <a:pPr marL="0" indent="0">
              <a:buNone/>
            </a:pPr>
            <a:r>
              <a:rPr kumimoji="1" lang="es-EC" altLang="ja-JP" sz="2100" dirty="0" smtClean="0">
                <a:solidFill>
                  <a:schemeClr val="bg2">
                    <a:lumMod val="10000"/>
                  </a:schemeClr>
                </a:solidFill>
              </a:rPr>
              <a:t>- 90% empresas textiles</a:t>
            </a:r>
          </a:p>
          <a:p>
            <a:pPr>
              <a:buFontTx/>
              <a:buChar char="-"/>
            </a:pPr>
            <a:endParaRPr kumimoji="1" lang="es-EC" altLang="ja-JP" sz="2100" dirty="0" smtClean="0">
              <a:solidFill>
                <a:schemeClr val="bg2">
                  <a:lumMod val="10000"/>
                </a:schemeClr>
              </a:solidFill>
            </a:endParaRPr>
          </a:p>
          <a:p>
            <a:pPr>
              <a:buFontTx/>
              <a:buChar char="-"/>
            </a:pPr>
            <a:endParaRPr kumimoji="1" lang="es-EC" altLang="ja-JP" sz="1850" dirty="0">
              <a:solidFill>
                <a:schemeClr val="bg2">
                  <a:lumMod val="10000"/>
                </a:schemeClr>
              </a:solidFill>
            </a:endParaRPr>
          </a:p>
        </p:txBody>
      </p:sp>
      <p:sp>
        <p:nvSpPr>
          <p:cNvPr id="27" name="テキスト プレースホルダー 26"/>
          <p:cNvSpPr>
            <a:spLocks noGrp="1"/>
          </p:cNvSpPr>
          <p:nvPr>
            <p:ph type="body" sz="quarter" idx="30"/>
          </p:nvPr>
        </p:nvSpPr>
        <p:spPr>
          <a:xfrm>
            <a:off x="8858824" y="1792545"/>
            <a:ext cx="2204933" cy="480053"/>
          </a:xfrm>
        </p:spPr>
        <p:txBody>
          <a:bodyPr/>
          <a:lstStyle/>
          <a:p>
            <a:r>
              <a:rPr kumimoji="1" lang="en-US" altLang="ja-JP" sz="2400" b="1" i="0" dirty="0" smtClean="0">
                <a:latin typeface="+mj-lt"/>
              </a:rPr>
              <a:t>1920 - 1940</a:t>
            </a:r>
            <a:endParaRPr kumimoji="1" lang="ja-JP" altLang="en-US" sz="2400" b="1" i="0" dirty="0">
              <a:latin typeface="+mj-lt"/>
            </a:endParaRPr>
          </a:p>
        </p:txBody>
      </p:sp>
      <p:sp>
        <p:nvSpPr>
          <p:cNvPr id="28" name="テキスト プレースホルダー 27"/>
          <p:cNvSpPr>
            <a:spLocks noGrp="1"/>
          </p:cNvSpPr>
          <p:nvPr>
            <p:ph type="body" sz="quarter" idx="31"/>
          </p:nvPr>
        </p:nvSpPr>
        <p:spPr>
          <a:xfrm>
            <a:off x="3053543" y="4334453"/>
            <a:ext cx="3401703" cy="480053"/>
          </a:xfrm>
        </p:spPr>
        <p:txBody>
          <a:bodyPr/>
          <a:lstStyle/>
          <a:p>
            <a:pPr marL="0" indent="0">
              <a:buNone/>
            </a:pPr>
            <a:r>
              <a:rPr kumimoji="1" lang="en-US" altLang="ja-JP" dirty="0" smtClean="0">
                <a:solidFill>
                  <a:schemeClr val="accent3">
                    <a:lumMod val="50000"/>
                  </a:schemeClr>
                </a:solidFill>
                <a:latin typeface="+mj-lt"/>
              </a:rPr>
              <a:t>REAL AUDIENCIA DE QUITO</a:t>
            </a:r>
            <a:endParaRPr kumimoji="1" lang="ja-JP" altLang="en-US" dirty="0">
              <a:solidFill>
                <a:schemeClr val="accent3">
                  <a:lumMod val="50000"/>
                </a:schemeClr>
              </a:solidFill>
              <a:latin typeface="+mj-lt"/>
            </a:endParaRPr>
          </a:p>
        </p:txBody>
      </p:sp>
      <p:sp>
        <p:nvSpPr>
          <p:cNvPr id="29" name="テキスト プレースホルダー 28"/>
          <p:cNvSpPr>
            <a:spLocks noGrp="1"/>
          </p:cNvSpPr>
          <p:nvPr>
            <p:ph type="body" sz="quarter" idx="32"/>
          </p:nvPr>
        </p:nvSpPr>
        <p:spPr/>
        <p:txBody>
          <a:bodyPr/>
          <a:lstStyle/>
          <a:p>
            <a:pPr marL="0" indent="0">
              <a:buNone/>
            </a:pPr>
            <a:r>
              <a:rPr kumimoji="1" lang="es-EC" altLang="ja-JP" sz="2200" dirty="0" smtClean="0">
                <a:solidFill>
                  <a:schemeClr val="bg2">
                    <a:lumMod val="10000"/>
                  </a:schemeClr>
                </a:solidFill>
                <a:latin typeface="+mj-lt"/>
              </a:rPr>
              <a:t>Creación de sindicatos </a:t>
            </a:r>
            <a:endParaRPr kumimoji="1" lang="ja-JP" altLang="en-US" sz="2200" dirty="0">
              <a:solidFill>
                <a:schemeClr val="bg2">
                  <a:lumMod val="10000"/>
                </a:schemeClr>
              </a:solidFill>
              <a:latin typeface="+mj-lt"/>
            </a:endParaRPr>
          </a:p>
        </p:txBody>
      </p:sp>
      <p:sp>
        <p:nvSpPr>
          <p:cNvPr id="30" name="テキスト プレースホルダー 29"/>
          <p:cNvSpPr>
            <a:spLocks noGrp="1"/>
          </p:cNvSpPr>
          <p:nvPr>
            <p:ph type="body" sz="quarter" idx="33"/>
          </p:nvPr>
        </p:nvSpPr>
        <p:spPr>
          <a:xfrm>
            <a:off x="2253118" y="5641924"/>
            <a:ext cx="2113896" cy="480053"/>
          </a:xfrm>
        </p:spPr>
        <p:txBody>
          <a:bodyPr/>
          <a:lstStyle/>
          <a:p>
            <a:r>
              <a:rPr kumimoji="1" lang="en-US" altLang="ja-JP" sz="2400" b="1" i="0" dirty="0" smtClean="0">
                <a:latin typeface="+mj-lt"/>
              </a:rPr>
              <a:t>Siglo XX</a:t>
            </a:r>
            <a:endParaRPr kumimoji="1" lang="ja-JP" altLang="en-US" sz="2400" b="1" i="0" dirty="0">
              <a:latin typeface="+mj-lt"/>
            </a:endParaRPr>
          </a:p>
        </p:txBody>
      </p:sp>
      <p:sp>
        <p:nvSpPr>
          <p:cNvPr id="31" name="テキスト プレースホルダー 30"/>
          <p:cNvSpPr>
            <a:spLocks noGrp="1"/>
          </p:cNvSpPr>
          <p:nvPr>
            <p:ph type="body" sz="quarter" idx="34"/>
          </p:nvPr>
        </p:nvSpPr>
        <p:spPr/>
        <p:txBody>
          <a:bodyPr/>
          <a:lstStyle/>
          <a:p>
            <a:pPr marL="0" indent="0">
              <a:buNone/>
            </a:pPr>
            <a:r>
              <a:rPr kumimoji="1" lang="es-EC" altLang="ja-JP" dirty="0" smtClean="0">
                <a:latin typeface="+mj-lt"/>
              </a:rPr>
              <a:t>EVENTOS OCURRIDOS</a:t>
            </a:r>
            <a:endParaRPr kumimoji="1" lang="ja-JP" altLang="en-US" dirty="0">
              <a:latin typeface="+mj-lt"/>
            </a:endParaRPr>
          </a:p>
        </p:txBody>
      </p:sp>
      <p:sp>
        <p:nvSpPr>
          <p:cNvPr id="32" name="テキスト プレースホルダー 31"/>
          <p:cNvSpPr>
            <a:spLocks noGrp="1"/>
          </p:cNvSpPr>
          <p:nvPr>
            <p:ph type="body" sz="quarter" idx="35"/>
          </p:nvPr>
        </p:nvSpPr>
        <p:spPr/>
        <p:txBody>
          <a:bodyPr/>
          <a:lstStyle/>
          <a:p>
            <a:pPr marL="0" indent="0">
              <a:buNone/>
            </a:pPr>
            <a:r>
              <a:rPr kumimoji="1" lang="es-EC" altLang="ja-JP" sz="2000" dirty="0" smtClean="0">
                <a:solidFill>
                  <a:schemeClr val="bg2">
                    <a:lumMod val="10000"/>
                  </a:schemeClr>
                </a:solidFill>
                <a:latin typeface="+mj-lt"/>
              </a:rPr>
              <a:t>Restricción de importaciones </a:t>
            </a:r>
            <a:endParaRPr kumimoji="1" lang="ja-JP" altLang="en-US" sz="2000" dirty="0">
              <a:solidFill>
                <a:schemeClr val="bg2">
                  <a:lumMod val="10000"/>
                </a:schemeClr>
              </a:solidFill>
              <a:latin typeface="+mj-lt"/>
            </a:endParaRPr>
          </a:p>
        </p:txBody>
      </p:sp>
      <p:sp>
        <p:nvSpPr>
          <p:cNvPr id="33" name="テキスト プレースホルダー 32"/>
          <p:cNvSpPr>
            <a:spLocks noGrp="1"/>
          </p:cNvSpPr>
          <p:nvPr>
            <p:ph type="body" sz="quarter" idx="36"/>
          </p:nvPr>
        </p:nvSpPr>
        <p:spPr>
          <a:xfrm>
            <a:off x="6689586" y="5641924"/>
            <a:ext cx="1853891" cy="480053"/>
          </a:xfrm>
        </p:spPr>
        <p:txBody>
          <a:bodyPr/>
          <a:lstStyle/>
          <a:p>
            <a:r>
              <a:rPr kumimoji="1" lang="es-EC" altLang="ja-JP" sz="2400" b="1" i="0" dirty="0" smtClean="0">
                <a:latin typeface="+mj-lt"/>
              </a:rPr>
              <a:t>1911-1919</a:t>
            </a:r>
            <a:endParaRPr kumimoji="1" lang="ja-JP" altLang="en-US" sz="2400" b="1" i="0" dirty="0">
              <a:latin typeface="+mj-lt"/>
            </a:endParaRPr>
          </a:p>
        </p:txBody>
      </p:sp>
      <p:sp>
        <p:nvSpPr>
          <p:cNvPr id="6" name="スライド番号プレースホルダー 5"/>
          <p:cNvSpPr>
            <a:spLocks noGrp="1"/>
          </p:cNvSpPr>
          <p:nvPr>
            <p:ph type="sldNum" sz="quarter" idx="11"/>
          </p:nvPr>
        </p:nvSpPr>
        <p:spPr/>
        <p:txBody>
          <a:bodyPr/>
          <a:lstStyle/>
          <a:p>
            <a:fld id="{E6459DFB-86F3-43FA-8567-2EA6E426AE90}" type="slidenum">
              <a:rPr lang="ja-JP" altLang="en-US" smtClean="0"/>
              <a:pPr/>
              <a:t>6</a:t>
            </a:fld>
            <a:endParaRPr lang="ja-JP" altLang="en-US"/>
          </a:p>
        </p:txBody>
      </p:sp>
      <p:sp>
        <p:nvSpPr>
          <p:cNvPr id="37" name="Rectangle 15">
            <a:extLst>
              <a:ext uri="{FF2B5EF4-FFF2-40B4-BE49-F238E27FC236}">
                <a16:creationId xmlns:a16="http://schemas.microsoft.com/office/drawing/2014/main" xmlns="" id="{D4FF11F8-D34B-45B3-B4BA-4307BFB9EFD8}"/>
              </a:ext>
            </a:extLst>
          </p:cNvPr>
          <p:cNvSpPr>
            <a:spLocks noChangeArrowheads="1"/>
          </p:cNvSpPr>
          <p:nvPr/>
        </p:nvSpPr>
        <p:spPr bwMode="auto">
          <a:xfrm>
            <a:off x="563115" y="626750"/>
            <a:ext cx="3155827" cy="740181"/>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8" name="Freeform 16">
            <a:extLst>
              <a:ext uri="{FF2B5EF4-FFF2-40B4-BE49-F238E27FC236}">
                <a16:creationId xmlns:a16="http://schemas.microsoft.com/office/drawing/2014/main" xmlns="" id="{141062C6-C1C0-44F1-8798-F0815FA1AA9C}"/>
              </a:ext>
            </a:extLst>
          </p:cNvPr>
          <p:cNvSpPr>
            <a:spLocks/>
          </p:cNvSpPr>
          <p:nvPr/>
        </p:nvSpPr>
        <p:spPr bwMode="auto">
          <a:xfrm>
            <a:off x="3323872" y="626750"/>
            <a:ext cx="827118" cy="740181"/>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39" name="TextBox 141">
            <a:extLst>
              <a:ext uri="{FF2B5EF4-FFF2-40B4-BE49-F238E27FC236}">
                <a16:creationId xmlns:a16="http://schemas.microsoft.com/office/drawing/2014/main" xmlns="" id="{D09D5E6C-E1A3-46E7-8E10-A8FB52242E25}"/>
              </a:ext>
            </a:extLst>
          </p:cNvPr>
          <p:cNvSpPr txBox="1"/>
          <p:nvPr/>
        </p:nvSpPr>
        <p:spPr>
          <a:xfrm>
            <a:off x="563115" y="801969"/>
            <a:ext cx="3443859" cy="400110"/>
          </a:xfrm>
          <a:prstGeom prst="rect">
            <a:avLst/>
          </a:prstGeom>
          <a:noFill/>
        </p:spPr>
        <p:txBody>
          <a:bodyPr wrap="square" rtlCol="0">
            <a:spAutoFit/>
          </a:bodyPr>
          <a:lstStyle/>
          <a:p>
            <a:r>
              <a:rPr lang="es-EC" sz="2000" b="1" dirty="0" smtClean="0">
                <a:solidFill>
                  <a:schemeClr val="bg1"/>
                </a:solidFill>
                <a:latin typeface="+mj-lt"/>
                <a:cs typeface="Times New Roman" panose="02020603050405020304" pitchFamily="18" charset="0"/>
              </a:rPr>
              <a:t>SECTOR TEXTIL QUITO</a:t>
            </a:r>
            <a:endParaRPr lang="en-US" sz="20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213157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プレースホルダー 23"/>
          <p:cNvSpPr>
            <a:spLocks noGrp="1"/>
          </p:cNvSpPr>
          <p:nvPr>
            <p:ph type="body" sz="quarter" idx="20"/>
          </p:nvPr>
        </p:nvSpPr>
        <p:spPr/>
        <p:txBody>
          <a:bodyPr/>
          <a:lstStyle/>
          <a:p>
            <a:r>
              <a:rPr kumimoji="1" lang="en-US" altLang="ja-JP" sz="2000" b="1" i="0" dirty="0" smtClean="0">
                <a:latin typeface="+mn-lt"/>
              </a:rPr>
              <a:t>1928</a:t>
            </a:r>
            <a:endParaRPr kumimoji="1" lang="ja-JP" altLang="en-US" sz="2000" b="1" i="0" dirty="0">
              <a:latin typeface="+mn-lt"/>
            </a:endParaRPr>
          </a:p>
        </p:txBody>
      </p:sp>
      <p:sp>
        <p:nvSpPr>
          <p:cNvPr id="25" name="テキスト プレースホルダー 24"/>
          <p:cNvSpPr>
            <a:spLocks noGrp="1"/>
          </p:cNvSpPr>
          <p:nvPr>
            <p:ph type="body" sz="quarter" idx="21"/>
          </p:nvPr>
        </p:nvSpPr>
        <p:spPr/>
        <p:txBody>
          <a:bodyPr/>
          <a:lstStyle/>
          <a:p>
            <a:pPr marL="0" indent="0">
              <a:buNone/>
            </a:pPr>
            <a:r>
              <a:rPr kumimoji="1" lang="en-US" altLang="ja-JP" sz="2000" dirty="0" smtClean="0">
                <a:latin typeface="+mn-lt"/>
              </a:rPr>
              <a:t>INICIOS </a:t>
            </a:r>
            <a:endParaRPr kumimoji="1" lang="ja-JP" altLang="en-US" sz="2000" dirty="0">
              <a:latin typeface="+mn-lt"/>
            </a:endParaRPr>
          </a:p>
        </p:txBody>
      </p:sp>
      <p:sp>
        <p:nvSpPr>
          <p:cNvPr id="26" name="テキスト プレースホルダー 25"/>
          <p:cNvSpPr>
            <a:spLocks noGrp="1"/>
          </p:cNvSpPr>
          <p:nvPr>
            <p:ph type="body" sz="quarter" idx="24"/>
          </p:nvPr>
        </p:nvSpPr>
        <p:spPr>
          <a:xfrm>
            <a:off x="255393" y="1643385"/>
            <a:ext cx="5257788" cy="823041"/>
          </a:xfrm>
        </p:spPr>
        <p:txBody>
          <a:bodyPr anchor="t">
            <a:noAutofit/>
          </a:bodyPr>
          <a:lstStyle/>
          <a:p>
            <a:pPr algn="l"/>
            <a:r>
              <a:rPr kumimoji="1" lang="es-EC" altLang="ja-JP" sz="2000" dirty="0" smtClean="0">
                <a:solidFill>
                  <a:schemeClr val="bg2">
                    <a:lumMod val="10000"/>
                  </a:schemeClr>
                </a:solidFill>
              </a:rPr>
              <a:t>Desarrollo actividades de la producción textil.</a:t>
            </a:r>
          </a:p>
          <a:p>
            <a:pPr algn="l"/>
            <a:r>
              <a:rPr kumimoji="1" lang="es-EC" altLang="ja-JP" sz="2000" dirty="0" smtClean="0">
                <a:solidFill>
                  <a:schemeClr val="bg2">
                    <a:lumMod val="10000"/>
                  </a:schemeClr>
                </a:solidFill>
              </a:rPr>
              <a:t>Cámara de Comercio, Industria y Agricultura.</a:t>
            </a:r>
            <a:endParaRPr kumimoji="1" lang="ja-JP" altLang="en-US" sz="2000" dirty="0">
              <a:solidFill>
                <a:schemeClr val="bg2">
                  <a:lumMod val="10000"/>
                </a:schemeClr>
              </a:solidFill>
            </a:endParaRPr>
          </a:p>
        </p:txBody>
      </p:sp>
      <p:sp>
        <p:nvSpPr>
          <p:cNvPr id="27" name="テキスト プレースホルダー 26"/>
          <p:cNvSpPr>
            <a:spLocks noGrp="1"/>
          </p:cNvSpPr>
          <p:nvPr>
            <p:ph type="body" sz="quarter" idx="25"/>
          </p:nvPr>
        </p:nvSpPr>
        <p:spPr>
          <a:xfrm>
            <a:off x="3532955" y="4389740"/>
            <a:ext cx="2330834" cy="480053"/>
          </a:xfrm>
        </p:spPr>
        <p:txBody>
          <a:bodyPr/>
          <a:lstStyle/>
          <a:p>
            <a:r>
              <a:rPr kumimoji="1" lang="es-EC" altLang="ja-JP" sz="2000" b="1" i="0" dirty="0" smtClean="0">
                <a:latin typeface="+mn-lt"/>
              </a:rPr>
              <a:t>PRODUCCIÓN</a:t>
            </a:r>
            <a:endParaRPr kumimoji="1" lang="ja-JP" altLang="en-US" sz="2000" b="1" i="0" dirty="0">
              <a:latin typeface="+mn-lt"/>
            </a:endParaRPr>
          </a:p>
        </p:txBody>
      </p:sp>
      <p:sp>
        <p:nvSpPr>
          <p:cNvPr id="29" name="テキスト プレースホルダー 28"/>
          <p:cNvSpPr>
            <a:spLocks noGrp="1"/>
          </p:cNvSpPr>
          <p:nvPr>
            <p:ph type="body" sz="quarter" idx="27"/>
          </p:nvPr>
        </p:nvSpPr>
        <p:spPr>
          <a:xfrm>
            <a:off x="3182347" y="5054232"/>
            <a:ext cx="3032051" cy="947246"/>
          </a:xfrm>
        </p:spPr>
        <p:txBody>
          <a:bodyPr/>
          <a:lstStyle/>
          <a:p>
            <a:pPr algn="l">
              <a:buFontTx/>
              <a:buChar char="-"/>
            </a:pPr>
            <a:r>
              <a:rPr lang="es-EC" sz="2000" dirty="0" smtClean="0">
                <a:solidFill>
                  <a:schemeClr val="bg2">
                    <a:lumMod val="10000"/>
                  </a:schemeClr>
                </a:solidFill>
              </a:rPr>
              <a:t>Más desarrollada de la región y muy importante.</a:t>
            </a:r>
          </a:p>
        </p:txBody>
      </p:sp>
      <p:sp>
        <p:nvSpPr>
          <p:cNvPr id="30" name="テキスト プレースホルダー 29"/>
          <p:cNvSpPr>
            <a:spLocks noGrp="1"/>
          </p:cNvSpPr>
          <p:nvPr>
            <p:ph type="body" sz="quarter" idx="28"/>
          </p:nvPr>
        </p:nvSpPr>
        <p:spPr>
          <a:xfrm>
            <a:off x="6599262" y="2662310"/>
            <a:ext cx="1629617" cy="480053"/>
          </a:xfrm>
        </p:spPr>
        <p:txBody>
          <a:bodyPr/>
          <a:lstStyle/>
          <a:p>
            <a:r>
              <a:rPr kumimoji="1" lang="es-EC" altLang="ja-JP" sz="2000" b="1" i="0" dirty="0" smtClean="0">
                <a:latin typeface="+mn-lt"/>
              </a:rPr>
              <a:t>DATOS</a:t>
            </a:r>
            <a:endParaRPr kumimoji="1" lang="ja-JP" altLang="en-US" sz="2000" b="1" i="0" dirty="0">
              <a:latin typeface="+mn-lt"/>
            </a:endParaRPr>
          </a:p>
        </p:txBody>
      </p:sp>
      <p:sp>
        <p:nvSpPr>
          <p:cNvPr id="32" name="テキスト プレースホルダー 31"/>
          <p:cNvSpPr>
            <a:spLocks noGrp="1"/>
          </p:cNvSpPr>
          <p:nvPr>
            <p:ph type="body" sz="quarter" idx="30"/>
          </p:nvPr>
        </p:nvSpPr>
        <p:spPr>
          <a:xfrm>
            <a:off x="5846030" y="1485037"/>
            <a:ext cx="4767921" cy="1138935"/>
          </a:xfrm>
        </p:spPr>
        <p:txBody>
          <a:bodyPr anchor="t">
            <a:noAutofit/>
          </a:bodyPr>
          <a:lstStyle/>
          <a:p>
            <a:pPr algn="l">
              <a:buFontTx/>
              <a:buChar char="-"/>
            </a:pPr>
            <a:r>
              <a:rPr lang="en-US" altLang="ja-JP" sz="2000" dirty="0" smtClean="0">
                <a:solidFill>
                  <a:schemeClr val="bg2">
                    <a:lumMod val="10000"/>
                  </a:schemeClr>
                </a:solidFill>
              </a:rPr>
              <a:t>La </a:t>
            </a:r>
            <a:r>
              <a:rPr lang="en-US" altLang="ja-JP" sz="2000" dirty="0" err="1" smtClean="0">
                <a:solidFill>
                  <a:schemeClr val="bg2">
                    <a:lumMod val="10000"/>
                  </a:schemeClr>
                </a:solidFill>
              </a:rPr>
              <a:t>provincia</a:t>
            </a:r>
            <a:r>
              <a:rPr lang="en-US" altLang="ja-JP" sz="2000" dirty="0" smtClean="0">
                <a:solidFill>
                  <a:schemeClr val="bg2">
                    <a:lumMod val="10000"/>
                  </a:schemeClr>
                </a:solidFill>
              </a:rPr>
              <a:t> de Tungurahua </a:t>
            </a:r>
            <a:r>
              <a:rPr lang="en-US" altLang="ja-JP" sz="2000" dirty="0" err="1" smtClean="0">
                <a:solidFill>
                  <a:schemeClr val="bg2">
                    <a:lumMod val="10000"/>
                  </a:schemeClr>
                </a:solidFill>
              </a:rPr>
              <a:t>cuenta</a:t>
            </a:r>
            <a:r>
              <a:rPr lang="en-US" altLang="ja-JP" sz="2000" dirty="0" smtClean="0">
                <a:solidFill>
                  <a:schemeClr val="bg2">
                    <a:lumMod val="10000"/>
                  </a:schemeClr>
                </a:solidFill>
              </a:rPr>
              <a:t> con 11 </a:t>
            </a:r>
            <a:r>
              <a:rPr lang="en-US" altLang="ja-JP" sz="2000" dirty="0" err="1" smtClean="0">
                <a:solidFill>
                  <a:schemeClr val="bg2">
                    <a:lumMod val="10000"/>
                  </a:schemeClr>
                </a:solidFill>
              </a:rPr>
              <a:t>Asociaciones</a:t>
            </a:r>
            <a:r>
              <a:rPr lang="en-US" altLang="ja-JP" sz="2000" dirty="0" smtClean="0">
                <a:solidFill>
                  <a:schemeClr val="bg2">
                    <a:lumMod val="10000"/>
                  </a:schemeClr>
                </a:solidFill>
              </a:rPr>
              <a:t>; 105 empresas.</a:t>
            </a:r>
          </a:p>
          <a:p>
            <a:pPr marL="0" indent="0" algn="l">
              <a:buNone/>
            </a:pPr>
            <a:r>
              <a:rPr lang="es-ES" sz="1400" b="1" dirty="0" smtClean="0">
                <a:solidFill>
                  <a:schemeClr val="bg2">
                    <a:lumMod val="10000"/>
                  </a:schemeClr>
                </a:solidFill>
              </a:rPr>
              <a:t>(Instituto de Economía Popular y Solidaria, 2016)</a:t>
            </a:r>
            <a:endParaRPr kumimoji="1" lang="ja-JP" altLang="en-US" sz="1400" b="1" dirty="0">
              <a:solidFill>
                <a:schemeClr val="bg2">
                  <a:lumMod val="10000"/>
                </a:schemeClr>
              </a:solidFill>
            </a:endParaRPr>
          </a:p>
        </p:txBody>
      </p:sp>
      <p:sp>
        <p:nvSpPr>
          <p:cNvPr id="33" name="テキスト プレースホルダー 32"/>
          <p:cNvSpPr>
            <a:spLocks noGrp="1"/>
          </p:cNvSpPr>
          <p:nvPr>
            <p:ph type="body" sz="quarter" idx="31"/>
          </p:nvPr>
        </p:nvSpPr>
        <p:spPr>
          <a:xfrm>
            <a:off x="8955551" y="3937548"/>
            <a:ext cx="2595111" cy="480053"/>
          </a:xfrm>
        </p:spPr>
        <p:txBody>
          <a:bodyPr/>
          <a:lstStyle/>
          <a:p>
            <a:r>
              <a:rPr kumimoji="1" lang="en-US" altLang="ja-JP" sz="2000" b="1" i="0" dirty="0" smtClean="0">
                <a:latin typeface="+mn-lt"/>
              </a:rPr>
              <a:t>CLASIFICACIÓN</a:t>
            </a:r>
            <a:endParaRPr kumimoji="1" lang="ja-JP" altLang="en-US" sz="2000" b="1" i="0" dirty="0">
              <a:latin typeface="+mn-lt"/>
            </a:endParaRPr>
          </a:p>
        </p:txBody>
      </p:sp>
      <p:sp>
        <p:nvSpPr>
          <p:cNvPr id="34" name="テキスト プレースホルダー 33"/>
          <p:cNvSpPr>
            <a:spLocks noGrp="1"/>
          </p:cNvSpPr>
          <p:nvPr>
            <p:ph type="body" sz="quarter" idx="32"/>
          </p:nvPr>
        </p:nvSpPr>
        <p:spPr>
          <a:xfrm>
            <a:off x="8775542" y="4419739"/>
            <a:ext cx="3032051" cy="409116"/>
          </a:xfrm>
        </p:spPr>
        <p:txBody>
          <a:bodyPr/>
          <a:lstStyle/>
          <a:p>
            <a:pPr>
              <a:buFontTx/>
              <a:buChar char="-"/>
            </a:pPr>
            <a:r>
              <a:rPr kumimoji="1" lang="es-EC" altLang="ja-JP" sz="2000" b="1" dirty="0" smtClean="0">
                <a:solidFill>
                  <a:schemeClr val="accent4">
                    <a:lumMod val="75000"/>
                  </a:schemeClr>
                </a:solidFill>
                <a:latin typeface="+mn-lt"/>
              </a:rPr>
              <a:t>78 Ambato</a:t>
            </a:r>
          </a:p>
        </p:txBody>
      </p:sp>
      <p:sp>
        <p:nvSpPr>
          <p:cNvPr id="35" name="テキスト プレースホルダー 34"/>
          <p:cNvSpPr>
            <a:spLocks noGrp="1"/>
          </p:cNvSpPr>
          <p:nvPr>
            <p:ph type="body" sz="quarter" idx="33"/>
          </p:nvPr>
        </p:nvSpPr>
        <p:spPr>
          <a:xfrm>
            <a:off x="8807494" y="4876242"/>
            <a:ext cx="3032051" cy="1223502"/>
          </a:xfrm>
        </p:spPr>
        <p:txBody>
          <a:bodyPr>
            <a:normAutofit/>
          </a:bodyPr>
          <a:lstStyle/>
          <a:p>
            <a:pPr>
              <a:buFontTx/>
              <a:buChar char="-"/>
            </a:pPr>
            <a:r>
              <a:rPr kumimoji="1" lang="es-EC" altLang="ja-JP" sz="1900" dirty="0" smtClean="0"/>
              <a:t>20 Pelileo     - 1 Mocha</a:t>
            </a:r>
          </a:p>
          <a:p>
            <a:pPr>
              <a:buFontTx/>
              <a:buChar char="-"/>
            </a:pPr>
            <a:r>
              <a:rPr kumimoji="1" lang="es-EC" altLang="ja-JP" sz="1900" dirty="0" smtClean="0"/>
              <a:t>4 </a:t>
            </a:r>
            <a:r>
              <a:rPr kumimoji="1" lang="es-EC" altLang="ja-JP" sz="1900" dirty="0" err="1" smtClean="0"/>
              <a:t>Pillaro</a:t>
            </a:r>
            <a:r>
              <a:rPr kumimoji="1" lang="es-EC" altLang="ja-JP" sz="1900" dirty="0" smtClean="0"/>
              <a:t>        - 1 Baños</a:t>
            </a:r>
          </a:p>
          <a:p>
            <a:pPr>
              <a:buFontTx/>
              <a:buChar char="-"/>
            </a:pPr>
            <a:r>
              <a:rPr kumimoji="1" lang="es-EC" altLang="ja-JP" sz="1900" dirty="0" smtClean="0"/>
              <a:t>1 Quero   </a:t>
            </a:r>
            <a:r>
              <a:rPr kumimoji="1" lang="es-EC" altLang="ja-JP" sz="1900" dirty="0" smtClean="0">
                <a:solidFill>
                  <a:schemeClr val="bg1"/>
                </a:solidFill>
              </a:rPr>
              <a:t>  </a:t>
            </a:r>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7</a:t>
            </a:fld>
            <a:endParaRPr lang="ja-JP" altLang="en-US"/>
          </a:p>
        </p:txBody>
      </p:sp>
      <p:sp>
        <p:nvSpPr>
          <p:cNvPr id="16" name="Rectangle 15">
            <a:extLst>
              <a:ext uri="{FF2B5EF4-FFF2-40B4-BE49-F238E27FC236}">
                <a16:creationId xmlns:a16="http://schemas.microsoft.com/office/drawing/2014/main" xmlns="" id="{D4FF11F8-D34B-45B3-B4BA-4307BFB9EFD8}"/>
              </a:ext>
            </a:extLst>
          </p:cNvPr>
          <p:cNvSpPr>
            <a:spLocks noChangeArrowheads="1"/>
          </p:cNvSpPr>
          <p:nvPr/>
        </p:nvSpPr>
        <p:spPr bwMode="auto">
          <a:xfrm>
            <a:off x="563115" y="626750"/>
            <a:ext cx="3155827" cy="740181"/>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 name="Freeform 16">
            <a:extLst>
              <a:ext uri="{FF2B5EF4-FFF2-40B4-BE49-F238E27FC236}">
                <a16:creationId xmlns:a16="http://schemas.microsoft.com/office/drawing/2014/main" xmlns="" id="{141062C6-C1C0-44F1-8798-F0815FA1AA9C}"/>
              </a:ext>
            </a:extLst>
          </p:cNvPr>
          <p:cNvSpPr>
            <a:spLocks/>
          </p:cNvSpPr>
          <p:nvPr/>
        </p:nvSpPr>
        <p:spPr bwMode="auto">
          <a:xfrm>
            <a:off x="3323872" y="626750"/>
            <a:ext cx="827118" cy="740181"/>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18" name="TextBox 141">
            <a:extLst>
              <a:ext uri="{FF2B5EF4-FFF2-40B4-BE49-F238E27FC236}">
                <a16:creationId xmlns:a16="http://schemas.microsoft.com/office/drawing/2014/main" xmlns="" id="{D09D5E6C-E1A3-46E7-8E10-A8FB52242E25}"/>
              </a:ext>
            </a:extLst>
          </p:cNvPr>
          <p:cNvSpPr txBox="1"/>
          <p:nvPr/>
        </p:nvSpPr>
        <p:spPr>
          <a:xfrm>
            <a:off x="563115" y="801969"/>
            <a:ext cx="3443859" cy="400110"/>
          </a:xfrm>
          <a:prstGeom prst="rect">
            <a:avLst/>
          </a:prstGeom>
          <a:noFill/>
        </p:spPr>
        <p:txBody>
          <a:bodyPr wrap="square" rtlCol="0">
            <a:spAutoFit/>
          </a:bodyPr>
          <a:lstStyle/>
          <a:p>
            <a:r>
              <a:rPr lang="es-EC" sz="2000" b="1" dirty="0" smtClean="0">
                <a:solidFill>
                  <a:schemeClr val="bg1"/>
                </a:solidFill>
                <a:latin typeface="+mj-lt"/>
                <a:cs typeface="Times New Roman" panose="02020603050405020304" pitchFamily="18" charset="0"/>
              </a:rPr>
              <a:t>SECTOR TEXTIL AMBATO</a:t>
            </a:r>
            <a:endParaRPr lang="en-US" sz="20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963307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8</a:t>
            </a:fld>
            <a:endParaRPr lang="ja-JP" altLang="en-US"/>
          </a:p>
        </p:txBody>
      </p:sp>
      <p:sp>
        <p:nvSpPr>
          <p:cNvPr id="20" name="テキスト プレースホルダー 19"/>
          <p:cNvSpPr>
            <a:spLocks noGrp="1"/>
          </p:cNvSpPr>
          <p:nvPr>
            <p:ph type="body" sz="quarter" idx="31"/>
          </p:nvPr>
        </p:nvSpPr>
        <p:spPr>
          <a:xfrm>
            <a:off x="7714350" y="2032666"/>
            <a:ext cx="4439316" cy="788131"/>
          </a:xfrm>
        </p:spPr>
        <p:txBody>
          <a:bodyPr/>
          <a:lstStyle/>
          <a:p>
            <a:pPr marL="0" indent="0">
              <a:buNone/>
            </a:pPr>
            <a:r>
              <a:rPr lang="es-ES" sz="1600" b="1" dirty="0">
                <a:solidFill>
                  <a:schemeClr val="bg2"/>
                </a:solidFill>
              </a:rPr>
              <a:t>Describir el desarrollo productivo de las empresas del sector textil de los cantones Quito y Ambato</a:t>
            </a:r>
            <a:r>
              <a:rPr lang="es-ES" sz="1600" b="1" dirty="0" smtClean="0">
                <a:solidFill>
                  <a:schemeClr val="bg2"/>
                </a:solidFill>
              </a:rPr>
              <a:t>.</a:t>
            </a:r>
            <a:endParaRPr lang="es-EC" sz="1600" b="1" dirty="0">
              <a:solidFill>
                <a:schemeClr val="bg2"/>
              </a:solidFill>
            </a:endParaRPr>
          </a:p>
        </p:txBody>
      </p:sp>
      <p:sp>
        <p:nvSpPr>
          <p:cNvPr id="21" name="テキスト プレースホルダー 20"/>
          <p:cNvSpPr>
            <a:spLocks noGrp="1"/>
          </p:cNvSpPr>
          <p:nvPr>
            <p:ph type="body" sz="quarter" idx="32"/>
          </p:nvPr>
        </p:nvSpPr>
        <p:spPr>
          <a:xfrm>
            <a:off x="7714350" y="2962109"/>
            <a:ext cx="4439316" cy="788131"/>
          </a:xfrm>
        </p:spPr>
        <p:txBody>
          <a:bodyPr/>
          <a:lstStyle/>
          <a:p>
            <a:pPr marL="0" lvl="0" indent="0">
              <a:buNone/>
            </a:pPr>
            <a:r>
              <a:rPr lang="es-ES" sz="1600" b="1" dirty="0">
                <a:solidFill>
                  <a:schemeClr val="bg2"/>
                </a:solidFill>
              </a:rPr>
              <a:t>Analizar la motivación del talento humano de las empresas del sector textil de los cantones Quito y Ambato. </a:t>
            </a:r>
            <a:endParaRPr lang="es-EC" sz="1600" b="1" dirty="0">
              <a:solidFill>
                <a:schemeClr val="bg2"/>
              </a:solidFill>
            </a:endParaRPr>
          </a:p>
        </p:txBody>
      </p:sp>
      <p:sp>
        <p:nvSpPr>
          <p:cNvPr id="22" name="テキスト プレースホルダー 21"/>
          <p:cNvSpPr>
            <a:spLocks noGrp="1"/>
          </p:cNvSpPr>
          <p:nvPr>
            <p:ph type="body" sz="quarter" idx="33"/>
          </p:nvPr>
        </p:nvSpPr>
        <p:spPr>
          <a:xfrm>
            <a:off x="7714350" y="3879073"/>
            <a:ext cx="4439316" cy="788131"/>
          </a:xfrm>
        </p:spPr>
        <p:txBody>
          <a:bodyPr/>
          <a:lstStyle/>
          <a:p>
            <a:pPr marL="0" lvl="0" indent="0">
              <a:buNone/>
            </a:pPr>
            <a:r>
              <a:rPr lang="es-ES" sz="1600" b="1" dirty="0">
                <a:solidFill>
                  <a:schemeClr val="bg2"/>
                </a:solidFill>
              </a:rPr>
              <a:t>Determinar la relación entre el desarrollo productivo y la motivación del talento humano.</a:t>
            </a:r>
            <a:endParaRPr lang="es-EC" sz="1600" b="1" dirty="0">
              <a:solidFill>
                <a:schemeClr val="bg2"/>
              </a:solidFill>
            </a:endParaRPr>
          </a:p>
        </p:txBody>
      </p:sp>
      <p:sp>
        <p:nvSpPr>
          <p:cNvPr id="23" name="テキスト プレースホルダー 22"/>
          <p:cNvSpPr>
            <a:spLocks noGrp="1"/>
          </p:cNvSpPr>
          <p:nvPr>
            <p:ph type="body" sz="quarter" idx="34"/>
          </p:nvPr>
        </p:nvSpPr>
        <p:spPr>
          <a:xfrm>
            <a:off x="7714350" y="4796373"/>
            <a:ext cx="4439316" cy="788131"/>
          </a:xfrm>
        </p:spPr>
        <p:txBody>
          <a:bodyPr/>
          <a:lstStyle/>
          <a:p>
            <a:pPr marL="0" lvl="0" indent="0">
              <a:buNone/>
            </a:pPr>
            <a:r>
              <a:rPr lang="es-ES" sz="1600" b="1" dirty="0">
                <a:solidFill>
                  <a:schemeClr val="bg2"/>
                </a:solidFill>
              </a:rPr>
              <a:t>Proponer a las empresas textiles una guía con puntos claves motivacionales que ayuden al desempeño de los trabajadores. </a:t>
            </a:r>
            <a:endParaRPr lang="es-EC" sz="1600" b="1" dirty="0">
              <a:solidFill>
                <a:schemeClr val="bg2"/>
              </a:solidFill>
            </a:endParaRPr>
          </a:p>
        </p:txBody>
      </p:sp>
      <p:sp>
        <p:nvSpPr>
          <p:cNvPr id="14" name="テキスト プレースホルダー 13"/>
          <p:cNvSpPr>
            <a:spLocks noGrp="1"/>
          </p:cNvSpPr>
          <p:nvPr>
            <p:ph type="body" sz="quarter" idx="14"/>
          </p:nvPr>
        </p:nvSpPr>
        <p:spPr>
          <a:xfrm>
            <a:off x="694840" y="2899043"/>
            <a:ext cx="4560309" cy="478334"/>
          </a:xfrm>
        </p:spPr>
        <p:txBody>
          <a:bodyPr/>
          <a:lstStyle/>
          <a:p>
            <a:pPr marL="0" indent="0" algn="ctr">
              <a:buNone/>
            </a:pPr>
            <a:r>
              <a:rPr kumimoji="1" lang="es-EC" altLang="ja-JP" sz="2900" b="1" dirty="0" smtClean="0">
                <a:solidFill>
                  <a:schemeClr val="bg2">
                    <a:lumMod val="10000"/>
                  </a:schemeClr>
                </a:solidFill>
                <a:latin typeface="+mj-lt"/>
              </a:rPr>
              <a:t>Objetivo General</a:t>
            </a:r>
            <a:endParaRPr kumimoji="1" lang="ja-JP" altLang="en-US" sz="2900" b="1" dirty="0">
              <a:solidFill>
                <a:schemeClr val="bg2">
                  <a:lumMod val="10000"/>
                </a:schemeClr>
              </a:solidFill>
              <a:latin typeface="+mj-lt"/>
            </a:endParaRPr>
          </a:p>
        </p:txBody>
      </p:sp>
      <p:sp>
        <p:nvSpPr>
          <p:cNvPr id="15" name="テキスト プレースホルダー 14"/>
          <p:cNvSpPr>
            <a:spLocks noGrp="1"/>
          </p:cNvSpPr>
          <p:nvPr>
            <p:ph type="body" sz="quarter" idx="15"/>
          </p:nvPr>
        </p:nvSpPr>
        <p:spPr>
          <a:xfrm>
            <a:off x="550590" y="4105775"/>
            <a:ext cx="5184576" cy="1703233"/>
          </a:xfrm>
        </p:spPr>
        <p:txBody>
          <a:bodyPr>
            <a:normAutofit lnSpcReduction="10000"/>
          </a:bodyPr>
          <a:lstStyle/>
          <a:p>
            <a:pPr marL="0" indent="0">
              <a:buNone/>
            </a:pPr>
            <a:r>
              <a:rPr lang="es-ES" sz="2400" dirty="0">
                <a:solidFill>
                  <a:schemeClr val="bg2">
                    <a:lumMod val="10000"/>
                  </a:schemeClr>
                </a:solidFill>
              </a:rPr>
              <a:t>Analizar el desarrollo productivo de las empresas textiles de los cantones Quito y Ambato y su relación a la motivación del talento humano durante el 2018.</a:t>
            </a:r>
            <a:endParaRPr lang="es-EC" sz="2400" dirty="0">
              <a:solidFill>
                <a:schemeClr val="bg2">
                  <a:lumMod val="10000"/>
                </a:schemeClr>
              </a:solidFill>
            </a:endParaRPr>
          </a:p>
          <a:p>
            <a:pPr marL="0" indent="0">
              <a:buNone/>
            </a:pPr>
            <a:endParaRPr kumimoji="1" lang="ja-JP" altLang="en-US" dirty="0"/>
          </a:p>
        </p:txBody>
      </p:sp>
      <p:sp>
        <p:nvSpPr>
          <p:cNvPr id="29" name="テキスト プレースホルダー 13"/>
          <p:cNvSpPr>
            <a:spLocks noGrp="1"/>
          </p:cNvSpPr>
          <p:nvPr>
            <p:ph type="body" sz="quarter" idx="14"/>
          </p:nvPr>
        </p:nvSpPr>
        <p:spPr>
          <a:xfrm>
            <a:off x="7198810" y="1418229"/>
            <a:ext cx="4560309" cy="478334"/>
          </a:xfrm>
        </p:spPr>
        <p:txBody>
          <a:bodyPr>
            <a:normAutofit fontScale="92500" lnSpcReduction="10000"/>
          </a:bodyPr>
          <a:lstStyle/>
          <a:p>
            <a:pPr marL="0" indent="0" algn="ctr">
              <a:buNone/>
            </a:pPr>
            <a:r>
              <a:rPr kumimoji="1" lang="es-EC" altLang="ja-JP" sz="2900" b="1" dirty="0" smtClean="0">
                <a:solidFill>
                  <a:schemeClr val="bg2">
                    <a:lumMod val="10000"/>
                  </a:schemeClr>
                </a:solidFill>
                <a:latin typeface="+mj-lt"/>
              </a:rPr>
              <a:t>Objetivos Específicos</a:t>
            </a:r>
            <a:endParaRPr kumimoji="1" lang="ja-JP" altLang="en-US" sz="2900" b="1" dirty="0">
              <a:solidFill>
                <a:schemeClr val="bg2">
                  <a:lumMod val="10000"/>
                </a:schemeClr>
              </a:solidFill>
              <a:latin typeface="+mj-lt"/>
            </a:endParaRPr>
          </a:p>
        </p:txBody>
      </p:sp>
      <p:pic>
        <p:nvPicPr>
          <p:cNvPr id="30" name="図プレースホルダー 19"/>
          <p:cNvPicPr>
            <a:picLocks noChangeAspect="1"/>
          </p:cNvPicPr>
          <p:nvPr/>
        </p:nvPicPr>
        <p:blipFill>
          <a:blip r:embed="rId2" cstate="print">
            <a:extLst>
              <a:ext uri="{28A0092B-C50C-407E-A947-70E740481C1C}">
                <a14:useLocalDpi xmlns:a14="http://schemas.microsoft.com/office/drawing/2010/main" val="0"/>
              </a:ext>
            </a:extLst>
          </a:blip>
          <a:srcRect l="16130" r="16130"/>
          <a:stretch>
            <a:fillRect/>
          </a:stretch>
        </p:blipFill>
        <p:spPr>
          <a:xfrm>
            <a:off x="7204309" y="4092190"/>
            <a:ext cx="361896" cy="361896"/>
          </a:xfrm>
          <a:prstGeom prst="rect">
            <a:avLst/>
          </a:prstGeom>
        </p:spPr>
      </p:pic>
      <p:pic>
        <p:nvPicPr>
          <p:cNvPr id="37" name="図プレースホルダー 27"/>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16211" r="16211"/>
          <a:stretch>
            <a:fillRect/>
          </a:stretch>
        </p:blipFill>
        <p:spPr>
          <a:xfrm>
            <a:off x="7153835" y="3145113"/>
            <a:ext cx="412370" cy="412370"/>
          </a:xfrm>
        </p:spPr>
      </p:pic>
      <p:pic>
        <p:nvPicPr>
          <p:cNvPr id="38" name="図プレースホルダー 30"/>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rcRect l="16211" r="16211"/>
          <a:stretch>
            <a:fillRect/>
          </a:stretch>
        </p:blipFill>
        <p:spPr>
          <a:xfrm>
            <a:off x="7153835" y="2198582"/>
            <a:ext cx="450584" cy="450584"/>
          </a:xfrm>
        </p:spPr>
      </p:pic>
      <p:pic>
        <p:nvPicPr>
          <p:cNvPr id="39" name="図プレースホルダー 4"/>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a:stretch>
            <a:fillRect/>
          </a:stretch>
        </p:blipFill>
        <p:spPr>
          <a:xfrm>
            <a:off x="7113395" y="4924706"/>
            <a:ext cx="531463" cy="531463"/>
          </a:xfrm>
        </p:spPr>
      </p:pic>
      <p:sp>
        <p:nvSpPr>
          <p:cNvPr id="26" name="Rectangle 15">
            <a:extLst>
              <a:ext uri="{FF2B5EF4-FFF2-40B4-BE49-F238E27FC236}">
                <a16:creationId xmlns:a16="http://schemas.microsoft.com/office/drawing/2014/main" xmlns="" id="{D4FF11F8-D34B-45B3-B4BA-4307BFB9EFD8}"/>
              </a:ext>
            </a:extLst>
          </p:cNvPr>
          <p:cNvSpPr>
            <a:spLocks noChangeArrowheads="1"/>
          </p:cNvSpPr>
          <p:nvPr/>
        </p:nvSpPr>
        <p:spPr bwMode="auto">
          <a:xfrm>
            <a:off x="563115" y="626750"/>
            <a:ext cx="1931691" cy="740181"/>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8" name="Freeform 16">
            <a:extLst>
              <a:ext uri="{FF2B5EF4-FFF2-40B4-BE49-F238E27FC236}">
                <a16:creationId xmlns:a16="http://schemas.microsoft.com/office/drawing/2014/main" xmlns="" id="{141062C6-C1C0-44F1-8798-F0815FA1AA9C}"/>
              </a:ext>
            </a:extLst>
          </p:cNvPr>
          <p:cNvSpPr>
            <a:spLocks/>
          </p:cNvSpPr>
          <p:nvPr/>
        </p:nvSpPr>
        <p:spPr bwMode="auto">
          <a:xfrm>
            <a:off x="2147876" y="626750"/>
            <a:ext cx="827118" cy="740181"/>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31" name="TextBox 141">
            <a:extLst>
              <a:ext uri="{FF2B5EF4-FFF2-40B4-BE49-F238E27FC236}">
                <a16:creationId xmlns:a16="http://schemas.microsoft.com/office/drawing/2014/main" xmlns="" id="{D09D5E6C-E1A3-46E7-8E10-A8FB52242E25}"/>
              </a:ext>
            </a:extLst>
          </p:cNvPr>
          <p:cNvSpPr txBox="1"/>
          <p:nvPr/>
        </p:nvSpPr>
        <p:spPr>
          <a:xfrm>
            <a:off x="694840" y="796785"/>
            <a:ext cx="1931691" cy="400110"/>
          </a:xfrm>
          <a:prstGeom prst="rect">
            <a:avLst/>
          </a:prstGeom>
          <a:noFill/>
        </p:spPr>
        <p:txBody>
          <a:bodyPr wrap="square" rtlCol="0">
            <a:spAutoFit/>
          </a:bodyPr>
          <a:lstStyle/>
          <a:p>
            <a:r>
              <a:rPr lang="es-EC" sz="2000" b="1" dirty="0" smtClean="0">
                <a:solidFill>
                  <a:schemeClr val="bg1"/>
                </a:solidFill>
                <a:latin typeface="+mj-lt"/>
                <a:cs typeface="Times New Roman" panose="02020603050405020304" pitchFamily="18" charset="0"/>
              </a:rPr>
              <a:t>OBJETIVOS</a:t>
            </a:r>
            <a:endParaRPr lang="en-US" sz="20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511887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9</a:t>
            </a:fld>
            <a:endParaRPr lang="ja-JP" altLang="en-US"/>
          </a:p>
        </p:txBody>
      </p:sp>
      <p:sp>
        <p:nvSpPr>
          <p:cNvPr id="21" name="テキスト プレースホルダー 20"/>
          <p:cNvSpPr>
            <a:spLocks noGrp="1"/>
          </p:cNvSpPr>
          <p:nvPr>
            <p:ph type="body" sz="quarter" idx="15"/>
          </p:nvPr>
        </p:nvSpPr>
        <p:spPr>
          <a:xfrm>
            <a:off x="1021306" y="2038003"/>
            <a:ext cx="5126256" cy="526901"/>
          </a:xfrm>
        </p:spPr>
        <p:txBody>
          <a:bodyPr/>
          <a:lstStyle/>
          <a:p>
            <a:pPr algn="ctr"/>
            <a:r>
              <a:rPr lang="es-ES" sz="2500" b="1" dirty="0" smtClean="0">
                <a:latin typeface="+mj-lt"/>
              </a:rPr>
              <a:t>H</a:t>
            </a:r>
            <a:r>
              <a:rPr lang="es-ES" sz="2500" b="1" baseline="-25000" dirty="0" smtClean="0">
                <a:latin typeface="+mj-lt"/>
              </a:rPr>
              <a:t>i</a:t>
            </a:r>
            <a:r>
              <a:rPr lang="es-ES" sz="2500" b="1" dirty="0" smtClean="0">
                <a:latin typeface="+mj-lt"/>
              </a:rPr>
              <a:t>:Hipótesis Alternativa </a:t>
            </a:r>
          </a:p>
        </p:txBody>
      </p:sp>
      <p:sp>
        <p:nvSpPr>
          <p:cNvPr id="20" name="テキスト プレースホルダー 19"/>
          <p:cNvSpPr>
            <a:spLocks noGrp="1"/>
          </p:cNvSpPr>
          <p:nvPr>
            <p:ph type="body" sz="quarter" idx="14"/>
          </p:nvPr>
        </p:nvSpPr>
        <p:spPr>
          <a:xfrm>
            <a:off x="1744984" y="2780928"/>
            <a:ext cx="4098190" cy="2316428"/>
          </a:xfrm>
        </p:spPr>
        <p:txBody>
          <a:bodyPr>
            <a:normAutofit/>
          </a:bodyPr>
          <a:lstStyle/>
          <a:p>
            <a:pPr marL="0" indent="0">
              <a:buNone/>
            </a:pPr>
            <a:r>
              <a:rPr lang="es-ES" sz="2400" dirty="0">
                <a:solidFill>
                  <a:schemeClr val="bg2">
                    <a:lumMod val="10000"/>
                  </a:schemeClr>
                </a:solidFill>
              </a:rPr>
              <a:t>La motivación del talento humano influye en el desarrollo productivo de las empresas del sector textil de los Cantones Quito y Ambato.</a:t>
            </a:r>
            <a:endParaRPr kumimoji="1" lang="ja-JP" altLang="en-US" sz="2400" dirty="0">
              <a:solidFill>
                <a:schemeClr val="bg2">
                  <a:lumMod val="10000"/>
                </a:schemeClr>
              </a:solidFill>
            </a:endParaRPr>
          </a:p>
        </p:txBody>
      </p:sp>
      <p:sp>
        <p:nvSpPr>
          <p:cNvPr id="22" name="テキスト プレースホルダー 21"/>
          <p:cNvSpPr>
            <a:spLocks noGrp="1"/>
          </p:cNvSpPr>
          <p:nvPr>
            <p:ph type="body" sz="quarter" idx="16"/>
          </p:nvPr>
        </p:nvSpPr>
        <p:spPr>
          <a:xfrm>
            <a:off x="6657415" y="2062953"/>
            <a:ext cx="4555513" cy="526901"/>
          </a:xfrm>
        </p:spPr>
        <p:txBody>
          <a:bodyPr>
            <a:normAutofit/>
          </a:bodyPr>
          <a:lstStyle/>
          <a:p>
            <a:pPr algn="ctr"/>
            <a:r>
              <a:rPr lang="es-ES" sz="2500" b="1" dirty="0" smtClean="0">
                <a:latin typeface="+mj-lt"/>
              </a:rPr>
              <a:t>H</a:t>
            </a:r>
            <a:r>
              <a:rPr lang="es-ES" sz="2500" b="1" baseline="-25000" dirty="0" smtClean="0">
                <a:latin typeface="+mj-lt"/>
              </a:rPr>
              <a:t>0</a:t>
            </a:r>
            <a:r>
              <a:rPr lang="es-ES" sz="2500" b="1" dirty="0" smtClean="0">
                <a:latin typeface="+mj-lt"/>
              </a:rPr>
              <a:t>:Hipótesis Nula </a:t>
            </a:r>
            <a:endParaRPr kumimoji="1" lang="ja-JP" altLang="en-US" sz="2500" dirty="0">
              <a:latin typeface="+mj-lt"/>
            </a:endParaRPr>
          </a:p>
        </p:txBody>
      </p:sp>
      <p:sp>
        <p:nvSpPr>
          <p:cNvPr id="23" name="テキスト プレースホルダー 22"/>
          <p:cNvSpPr>
            <a:spLocks noGrp="1"/>
          </p:cNvSpPr>
          <p:nvPr>
            <p:ph type="body" sz="quarter" idx="17"/>
          </p:nvPr>
        </p:nvSpPr>
        <p:spPr>
          <a:xfrm>
            <a:off x="7463358" y="2780928"/>
            <a:ext cx="4098190" cy="2088232"/>
          </a:xfrm>
        </p:spPr>
        <p:txBody>
          <a:bodyPr>
            <a:normAutofit/>
          </a:bodyPr>
          <a:lstStyle/>
          <a:p>
            <a:pPr marL="0" indent="0">
              <a:buNone/>
            </a:pPr>
            <a:r>
              <a:rPr lang="es-ES" sz="2400" dirty="0">
                <a:solidFill>
                  <a:schemeClr val="bg2">
                    <a:lumMod val="10000"/>
                  </a:schemeClr>
                </a:solidFill>
              </a:rPr>
              <a:t>La motivación del talento humano no influye en el desarrollo productivo de las empresas del sector textil de los Cantones Quito y Ambato. </a:t>
            </a:r>
            <a:endParaRPr lang="ja-JP" altLang="en-US" sz="2400" dirty="0">
              <a:solidFill>
                <a:schemeClr val="bg2">
                  <a:lumMod val="10000"/>
                </a:schemeClr>
              </a:solidFill>
            </a:endParaRPr>
          </a:p>
        </p:txBody>
      </p:sp>
      <p:sp>
        <p:nvSpPr>
          <p:cNvPr id="16" name="Rectangle 15">
            <a:extLst>
              <a:ext uri="{FF2B5EF4-FFF2-40B4-BE49-F238E27FC236}">
                <a16:creationId xmlns:a16="http://schemas.microsoft.com/office/drawing/2014/main" xmlns="" id="{D4FF11F8-D34B-45B3-B4BA-4307BFB9EFD8}"/>
              </a:ext>
            </a:extLst>
          </p:cNvPr>
          <p:cNvSpPr>
            <a:spLocks noChangeArrowheads="1"/>
          </p:cNvSpPr>
          <p:nvPr/>
        </p:nvSpPr>
        <p:spPr bwMode="auto">
          <a:xfrm>
            <a:off x="563115" y="626750"/>
            <a:ext cx="2003699" cy="740181"/>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 name="Freeform 16">
            <a:extLst>
              <a:ext uri="{FF2B5EF4-FFF2-40B4-BE49-F238E27FC236}">
                <a16:creationId xmlns:a16="http://schemas.microsoft.com/office/drawing/2014/main" xmlns="" id="{141062C6-C1C0-44F1-8798-F0815FA1AA9C}"/>
              </a:ext>
            </a:extLst>
          </p:cNvPr>
          <p:cNvSpPr>
            <a:spLocks/>
          </p:cNvSpPr>
          <p:nvPr/>
        </p:nvSpPr>
        <p:spPr bwMode="auto">
          <a:xfrm>
            <a:off x="2207748" y="626750"/>
            <a:ext cx="827118" cy="740181"/>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18" name="TextBox 141">
            <a:extLst>
              <a:ext uri="{FF2B5EF4-FFF2-40B4-BE49-F238E27FC236}">
                <a16:creationId xmlns:a16="http://schemas.microsoft.com/office/drawing/2014/main" xmlns="" id="{D09D5E6C-E1A3-46E7-8E10-A8FB52242E25}"/>
              </a:ext>
            </a:extLst>
          </p:cNvPr>
          <p:cNvSpPr txBox="1"/>
          <p:nvPr/>
        </p:nvSpPr>
        <p:spPr>
          <a:xfrm>
            <a:off x="688155" y="796785"/>
            <a:ext cx="2112685" cy="400110"/>
          </a:xfrm>
          <a:prstGeom prst="rect">
            <a:avLst/>
          </a:prstGeom>
          <a:noFill/>
        </p:spPr>
        <p:txBody>
          <a:bodyPr wrap="square" rtlCol="0">
            <a:spAutoFit/>
          </a:bodyPr>
          <a:lstStyle/>
          <a:p>
            <a:r>
              <a:rPr lang="es-EC" sz="2000" b="1" dirty="0" smtClean="0">
                <a:solidFill>
                  <a:schemeClr val="bg1"/>
                </a:solidFill>
                <a:latin typeface="+mj-lt"/>
                <a:cs typeface="Times New Roman" panose="02020603050405020304" pitchFamily="18" charset="0"/>
              </a:rPr>
              <a:t>HIPÓTESIS</a:t>
            </a:r>
            <a:endParaRPr lang="en-US" sz="20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727395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2"/>
</p:tagLst>
</file>

<file path=ppt/tags/tag2.xml><?xml version="1.0" encoding="utf-8"?>
<p:tagLst xmlns:a="http://schemas.openxmlformats.org/drawingml/2006/main" xmlns:r="http://schemas.openxmlformats.org/officeDocument/2006/relationships" xmlns:p="http://schemas.openxmlformats.org/presentationml/2006/main">
  <p:tag name="TIMING" val="|4.3"/>
</p:tagLst>
</file>

<file path=ppt/theme/theme1.xml><?xml version="1.0" encoding="utf-8"?>
<a:theme xmlns:a="http://schemas.openxmlformats.org/drawingml/2006/main" name="Tema8">
  <a:themeElements>
    <a:clrScheme name="Personalizado 5">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Personalizado 1">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howeet theme (white grey bkgd)">
  <a:themeElements>
    <a:clrScheme name="Showeet theme">
      <a:dk1>
        <a:sysClr val="windowText" lastClr="000000"/>
      </a:dk1>
      <a:lt1>
        <a:sysClr val="window" lastClr="FFFFFF"/>
      </a:lt1>
      <a:dk2>
        <a:srgbClr val="1D2631"/>
      </a:dk2>
      <a:lt2>
        <a:srgbClr val="EEECE1"/>
      </a:lt2>
      <a:accent1>
        <a:srgbClr val="3F4855"/>
      </a:accent1>
      <a:accent2>
        <a:srgbClr val="F1A138"/>
      </a:accent2>
      <a:accent3>
        <a:srgbClr val="CBDB23"/>
      </a:accent3>
      <a:accent4>
        <a:srgbClr val="590B4E"/>
      </a:accent4>
      <a:accent5>
        <a:srgbClr val="2CA3FC"/>
      </a:accent5>
      <a:accent6>
        <a:srgbClr val="9EB31C"/>
      </a:accent6>
      <a:hlink>
        <a:srgbClr val="B8CCE4"/>
      </a:hlink>
      <a:folHlink>
        <a:srgbClr val="B8CC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Tema8</Template>
  <TotalTime>10332</TotalTime>
  <Words>2739</Words>
  <Application>Microsoft Office PowerPoint</Application>
  <PresentationFormat>Personalizado</PresentationFormat>
  <Paragraphs>642</Paragraphs>
  <Slides>59</Slides>
  <Notes>34</Notes>
  <HiddenSlides>0</HiddenSlides>
  <MMClips>0</MMClips>
  <ScaleCrop>false</ScaleCrop>
  <HeadingPairs>
    <vt:vector size="8" baseType="variant">
      <vt:variant>
        <vt:lpstr>Fuentes usadas</vt:lpstr>
      </vt:variant>
      <vt:variant>
        <vt:i4>17</vt:i4>
      </vt:variant>
      <vt:variant>
        <vt:lpstr>Tema</vt:lpstr>
      </vt:variant>
      <vt:variant>
        <vt:i4>4</vt:i4>
      </vt:variant>
      <vt:variant>
        <vt:lpstr>Servidores OLE incrustados</vt:lpstr>
      </vt:variant>
      <vt:variant>
        <vt:i4>1</vt:i4>
      </vt:variant>
      <vt:variant>
        <vt:lpstr>Títulos de diapositiva</vt:lpstr>
      </vt:variant>
      <vt:variant>
        <vt:i4>59</vt:i4>
      </vt:variant>
    </vt:vector>
  </HeadingPairs>
  <TitlesOfParts>
    <vt:vector size="81" baseType="lpstr">
      <vt:lpstr>ＭＳ Ｐゴシック</vt:lpstr>
      <vt:lpstr>Arial</vt:lpstr>
      <vt:lpstr>Calibri</vt:lpstr>
      <vt:lpstr>Calibri Light</vt:lpstr>
      <vt:lpstr>Cambria Math</vt:lpstr>
      <vt:lpstr>Garamond</vt:lpstr>
      <vt:lpstr>Helvetica</vt:lpstr>
      <vt:lpstr>Maiandra GD</vt:lpstr>
      <vt:lpstr>Open Sans Light</vt:lpstr>
      <vt:lpstr>Open Sans Semibold</vt:lpstr>
      <vt:lpstr>Route 159 Light</vt:lpstr>
      <vt:lpstr>Route 159 SemiBold</vt:lpstr>
      <vt:lpstr>Route 159 UltraLight</vt:lpstr>
      <vt:lpstr>Source Sans Pro</vt:lpstr>
      <vt:lpstr>Times New Roman</vt:lpstr>
      <vt:lpstr>Verdana</vt:lpstr>
      <vt:lpstr>Wingdings</vt:lpstr>
      <vt:lpstr>Tema8</vt:lpstr>
      <vt:lpstr>Showeet theme (white grey bkgd)</vt:lpstr>
      <vt:lpstr>Diseño personalizado</vt:lpstr>
      <vt:lpstr>Blank</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Ingrith Arroyo</dc:creator>
  <cp:lastModifiedBy>Jenny Paola</cp:lastModifiedBy>
  <cp:revision>673</cp:revision>
  <dcterms:created xsi:type="dcterms:W3CDTF">2018-06-18T02:07:28Z</dcterms:created>
  <dcterms:modified xsi:type="dcterms:W3CDTF">2019-03-19T14:42:12Z</dcterms:modified>
</cp:coreProperties>
</file>