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8" r:id="rId3"/>
    <p:sldId id="289" r:id="rId4"/>
    <p:sldId id="287" r:id="rId5"/>
    <p:sldId id="291" r:id="rId6"/>
    <p:sldId id="260" r:id="rId7"/>
    <p:sldId id="293" r:id="rId8"/>
    <p:sldId id="262" r:id="rId9"/>
    <p:sldId id="29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9" r:id="rId24"/>
    <p:sldId id="280" r:id="rId25"/>
    <p:sldId id="283" r:id="rId26"/>
    <p:sldId id="277" r:id="rId27"/>
    <p:sldId id="278" r:id="rId28"/>
    <p:sldId id="273" r:id="rId29"/>
    <p:sldId id="297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4" Type="http://schemas.openxmlformats.org/officeDocument/2006/relationships/image" Target="../media/image5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4" Type="http://schemas.openxmlformats.org/officeDocument/2006/relationships/image" Target="../media/image5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EDA28-3B7F-462D-A311-630D1B149787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E7A6755-9C1C-4992-BDD9-D5E5B3E27355}">
      <dgm:prSet phldrT="[Texto]" custT="1"/>
      <dgm:spPr/>
      <dgm:t>
        <a:bodyPr/>
        <a:lstStyle/>
        <a:p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62A46-C644-4967-A101-B272EF5310CE}" type="parTrans" cxnId="{10483423-A854-4A9C-B19C-BC2035F6CB0F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9D72A-2C6B-4A00-84A4-291A9BDCB776}" type="sibTrans" cxnId="{10483423-A854-4A9C-B19C-BC2035F6CB0F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5B733-D47E-4F81-981F-3ECD035A328A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</a:p>
      </dgm:t>
    </dgm:pt>
    <dgm:pt modelId="{4BCDCF34-06E2-480E-BC2F-67C786B77F92}" type="parTrans" cxnId="{F5FBD928-24D6-42BD-B4D9-60A00A3E2CB0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E28DE-F868-4807-B475-1767D027F263}" type="sibTrans" cxnId="{F5FBD928-24D6-42BD-B4D9-60A00A3E2CB0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56052-0A76-43A3-BC98-538E456D14FE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Objeto de estudio</a:t>
          </a:r>
        </a:p>
      </dgm:t>
    </dgm:pt>
    <dgm:pt modelId="{ED199B7C-75EC-4FEC-AF41-C8AA8E6094F3}" type="parTrans" cxnId="{77D984FA-7640-40F5-B24F-541308D7A91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6FB3E-3EFB-48CA-8706-29851DCC479C}" type="sibTrans" cxnId="{77D984FA-7640-40F5-B24F-541308D7A91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988CA-AA0F-45A0-A1D7-152BB39EFCD5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3E118A03-BF2E-4969-8CFE-394D5EE432E3}" type="parTrans" cxnId="{87C34847-B177-4F71-9FD9-2C1D1C7416A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BE86B-5F70-4662-A3A7-ED4A68A0395F}" type="sibTrans" cxnId="{87C34847-B177-4F71-9FD9-2C1D1C7416A4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05666-7CBD-4BC9-9981-35CF94959F20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</a:p>
      </dgm:t>
    </dgm:pt>
    <dgm:pt modelId="{58F8DEAD-B583-493C-86DF-F48302A11D4C}" type="parTrans" cxnId="{65DEC539-768F-46AD-B103-61444D901AD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40A50-1481-44F9-8B90-11E77C7CB37E}" type="sibTrans" cxnId="{65DEC539-768F-46AD-B103-61444D901AD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B57CA-62AC-4764-BA31-71055E28B0E6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Justificación</a:t>
          </a:r>
        </a:p>
      </dgm:t>
    </dgm:pt>
    <dgm:pt modelId="{809C53FA-96A0-4A8F-BC47-D0E5BBA8659B}" type="parTrans" cxnId="{7D8E4EC0-5F11-41F1-B4E1-1CF891E7D0D7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53F31-CF80-4385-B2AE-20AB01E283F3}" type="sibTrans" cxnId="{7D8E4EC0-5F11-41F1-B4E1-1CF891E7D0D7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F0B17-CBB0-48DD-B927-ADD57692029B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Marco referencial</a:t>
          </a:r>
        </a:p>
      </dgm:t>
    </dgm:pt>
    <dgm:pt modelId="{2AC1ADE1-344D-493C-9982-A27E2C33FE62}" type="parTrans" cxnId="{4CEC2BD2-6939-4B16-84E2-D6B473C2C6A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F6554-6FC9-4754-8FD7-B297A636EA21}" type="sibTrans" cxnId="{4CEC2BD2-6939-4B16-84E2-D6B473C2C6A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F544A-3105-453D-93B4-CFA1B2BE7C1B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Marco metodológico</a:t>
          </a:r>
        </a:p>
      </dgm:t>
    </dgm:pt>
    <dgm:pt modelId="{666123BF-275D-485B-AA31-C2E258505699}" type="parTrans" cxnId="{17444579-743C-40F0-A4B8-C378E7C3C171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412D3-EF0A-43A1-83A1-9451BE6DD9F3}" type="sibTrans" cxnId="{17444579-743C-40F0-A4B8-C378E7C3C171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3C4C9-4D1E-4BDA-87C6-F39A842FF78F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</a:t>
          </a:r>
        </a:p>
      </dgm:t>
    </dgm:pt>
    <dgm:pt modelId="{CFDBAAD4-E429-4753-8733-8BE02A28D582}" type="parTrans" cxnId="{E13B4955-E9C8-43DF-A5F8-8D6F5D1D7C7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FBC50-D32D-4F80-A2D2-E545B76AA636}" type="sibTrans" cxnId="{E13B4955-E9C8-43DF-A5F8-8D6F5D1D7C7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FDF7A-C58E-4C67-915A-A99065408E55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C915AE77-A1E6-4899-8FCD-5BAF449BFEF1}" type="parTrans" cxnId="{0FD30E23-2EEE-4EA0-BD0D-4ED76C1935CB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5A35A-0F0D-4281-8486-496166DDF03F}" type="sibTrans" cxnId="{0FD30E23-2EEE-4EA0-BD0D-4ED76C1935CB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F023A-EB4A-4976-B903-170E0635D59F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9A6148D2-FF3D-43EB-B1B4-659E3A48820A}" type="parTrans" cxnId="{E92EA6EA-3191-4396-9ABD-FAE1B7E5A0A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D815C-A8A7-443F-9E2A-7131A8BA060E}" type="sibTrans" cxnId="{E92EA6EA-3191-4396-9ABD-FAE1B7E5A0A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FB67A-E860-4FB8-8573-558A19EA36D4}" type="pres">
      <dgm:prSet presAssocID="{6CFEDA28-3B7F-462D-A311-630D1B149787}" presName="Name0" presStyleCnt="0">
        <dgm:presLayoutVars>
          <dgm:chMax/>
          <dgm:chPref/>
          <dgm:dir/>
        </dgm:presLayoutVars>
      </dgm:prSet>
      <dgm:spPr/>
    </dgm:pt>
    <dgm:pt modelId="{C4E20BFA-73E7-4CBF-84C0-BDD5AFEE4F2B}" type="pres">
      <dgm:prSet presAssocID="{EE7A6755-9C1C-4992-BDD9-D5E5B3E27355}" presName="parenttextcomposite" presStyleCnt="0"/>
      <dgm:spPr/>
    </dgm:pt>
    <dgm:pt modelId="{5494680E-0EFD-4302-9BFC-89D8F8A72329}" type="pres">
      <dgm:prSet presAssocID="{EE7A6755-9C1C-4992-BDD9-D5E5B3E27355}" presName="parenttext" presStyleLbl="revTx" presStyleIdx="0" presStyleCnt="9">
        <dgm:presLayoutVars>
          <dgm:chMax/>
          <dgm:chPref val="2"/>
          <dgm:bulletEnabled val="1"/>
        </dgm:presLayoutVars>
      </dgm:prSet>
      <dgm:spPr/>
    </dgm:pt>
    <dgm:pt modelId="{1C9C992F-821B-4EDD-93D2-882CCD4920A5}" type="pres">
      <dgm:prSet presAssocID="{EE7A6755-9C1C-4992-BDD9-D5E5B3E27355}" presName="composite" presStyleCnt="0"/>
      <dgm:spPr/>
    </dgm:pt>
    <dgm:pt modelId="{A503FA1C-2679-4702-B738-6E62D7B570AB}" type="pres">
      <dgm:prSet presAssocID="{EE7A6755-9C1C-4992-BDD9-D5E5B3E27355}" presName="chevron1" presStyleLbl="alignNode1" presStyleIdx="0" presStyleCnt="63"/>
      <dgm:spPr/>
    </dgm:pt>
    <dgm:pt modelId="{10D9D45D-9CC6-4BBE-AB6D-23B16382804A}" type="pres">
      <dgm:prSet presAssocID="{EE7A6755-9C1C-4992-BDD9-D5E5B3E27355}" presName="chevron2" presStyleLbl="alignNode1" presStyleIdx="1" presStyleCnt="63"/>
      <dgm:spPr/>
    </dgm:pt>
    <dgm:pt modelId="{D21CEBE6-0FC9-4526-B0C1-42EF3B3377F2}" type="pres">
      <dgm:prSet presAssocID="{EE7A6755-9C1C-4992-BDD9-D5E5B3E27355}" presName="chevron3" presStyleLbl="alignNode1" presStyleIdx="2" presStyleCnt="63"/>
      <dgm:spPr/>
    </dgm:pt>
    <dgm:pt modelId="{BA05E8A3-1CCF-42A8-8102-49216E7D77CB}" type="pres">
      <dgm:prSet presAssocID="{EE7A6755-9C1C-4992-BDD9-D5E5B3E27355}" presName="chevron4" presStyleLbl="alignNode1" presStyleIdx="3" presStyleCnt="63"/>
      <dgm:spPr/>
    </dgm:pt>
    <dgm:pt modelId="{252F3BFC-06D7-4A27-A880-BA3864142C34}" type="pres">
      <dgm:prSet presAssocID="{EE7A6755-9C1C-4992-BDD9-D5E5B3E27355}" presName="chevron5" presStyleLbl="alignNode1" presStyleIdx="4" presStyleCnt="63"/>
      <dgm:spPr/>
    </dgm:pt>
    <dgm:pt modelId="{125E2849-32D8-4EDA-8330-10121484BA30}" type="pres">
      <dgm:prSet presAssocID="{EE7A6755-9C1C-4992-BDD9-D5E5B3E27355}" presName="chevron6" presStyleLbl="alignNode1" presStyleIdx="5" presStyleCnt="63"/>
      <dgm:spPr/>
    </dgm:pt>
    <dgm:pt modelId="{6E5A1FA8-286F-468F-B2E6-CAA82FC5ECF8}" type="pres">
      <dgm:prSet presAssocID="{EE7A6755-9C1C-4992-BDD9-D5E5B3E27355}" presName="chevron7" presStyleLbl="alignNode1" presStyleIdx="6" presStyleCnt="63"/>
      <dgm:spPr/>
    </dgm:pt>
    <dgm:pt modelId="{6BCDA58A-961B-42C3-ABC6-58B2BC75AC70}" type="pres">
      <dgm:prSet presAssocID="{EE7A6755-9C1C-4992-BDD9-D5E5B3E27355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564C2EDE-9A01-43AA-9F29-765F59039394}" type="pres">
      <dgm:prSet presAssocID="{DF59D72A-2C6B-4A00-84A4-291A9BDCB776}" presName="sibTrans" presStyleCnt="0"/>
      <dgm:spPr/>
    </dgm:pt>
    <dgm:pt modelId="{A3FB551C-F5EE-4A0A-88B1-FC3A5BE243B6}" type="pres">
      <dgm:prSet presAssocID="{DB3B57CA-62AC-4764-BA31-71055E28B0E6}" presName="parenttextcomposite" presStyleCnt="0"/>
      <dgm:spPr/>
    </dgm:pt>
    <dgm:pt modelId="{F098CB99-444F-49CB-AE4B-604A7494444A}" type="pres">
      <dgm:prSet presAssocID="{DB3B57CA-62AC-4764-BA31-71055E28B0E6}" presName="parenttext" presStyleLbl="revTx" presStyleIdx="1" presStyleCnt="9">
        <dgm:presLayoutVars>
          <dgm:chMax/>
          <dgm:chPref val="2"/>
          <dgm:bulletEnabled val="1"/>
        </dgm:presLayoutVars>
      </dgm:prSet>
      <dgm:spPr/>
    </dgm:pt>
    <dgm:pt modelId="{DA8A67B0-7A74-45C0-B173-A348FB875D0D}" type="pres">
      <dgm:prSet presAssocID="{DB3B57CA-62AC-4764-BA31-71055E28B0E6}" presName="parallelogramComposite" presStyleCnt="0"/>
      <dgm:spPr/>
    </dgm:pt>
    <dgm:pt modelId="{4C055E35-0FC4-4EA4-B911-CA81EC5DB9F1}" type="pres">
      <dgm:prSet presAssocID="{DB3B57CA-62AC-4764-BA31-71055E28B0E6}" presName="parallelogram1" presStyleLbl="alignNode1" presStyleIdx="7" presStyleCnt="63"/>
      <dgm:spPr/>
    </dgm:pt>
    <dgm:pt modelId="{4E271B22-2CB0-4644-B7A3-F011F5BD0358}" type="pres">
      <dgm:prSet presAssocID="{DB3B57CA-62AC-4764-BA31-71055E28B0E6}" presName="parallelogram2" presStyleLbl="alignNode1" presStyleIdx="8" presStyleCnt="63"/>
      <dgm:spPr/>
    </dgm:pt>
    <dgm:pt modelId="{BD55EAED-076B-4E75-9967-99D4DD06603A}" type="pres">
      <dgm:prSet presAssocID="{DB3B57CA-62AC-4764-BA31-71055E28B0E6}" presName="parallelogram3" presStyleLbl="alignNode1" presStyleIdx="9" presStyleCnt="63"/>
      <dgm:spPr/>
    </dgm:pt>
    <dgm:pt modelId="{6B2AE7C8-5010-4F8C-AE03-8FAB4ED61D9B}" type="pres">
      <dgm:prSet presAssocID="{DB3B57CA-62AC-4764-BA31-71055E28B0E6}" presName="parallelogram4" presStyleLbl="alignNode1" presStyleIdx="10" presStyleCnt="63"/>
      <dgm:spPr/>
    </dgm:pt>
    <dgm:pt modelId="{7D737B7E-D87A-428D-886F-612517300D63}" type="pres">
      <dgm:prSet presAssocID="{DB3B57CA-62AC-4764-BA31-71055E28B0E6}" presName="parallelogram5" presStyleLbl="alignNode1" presStyleIdx="11" presStyleCnt="63"/>
      <dgm:spPr/>
    </dgm:pt>
    <dgm:pt modelId="{72C65879-B27B-49E6-9EF3-59697C687B60}" type="pres">
      <dgm:prSet presAssocID="{DB3B57CA-62AC-4764-BA31-71055E28B0E6}" presName="parallelogram6" presStyleLbl="alignNode1" presStyleIdx="12" presStyleCnt="63"/>
      <dgm:spPr/>
    </dgm:pt>
    <dgm:pt modelId="{0E622AE2-04F7-493B-90DF-A86A4328661C}" type="pres">
      <dgm:prSet presAssocID="{DB3B57CA-62AC-4764-BA31-71055E28B0E6}" presName="parallelogram7" presStyleLbl="alignNode1" presStyleIdx="13" presStyleCnt="63"/>
      <dgm:spPr/>
    </dgm:pt>
    <dgm:pt modelId="{D20A8603-07F8-453C-A433-DEB02AF670AC}" type="pres">
      <dgm:prSet presAssocID="{23253F31-CF80-4385-B2AE-20AB01E283F3}" presName="sibTrans" presStyleCnt="0"/>
      <dgm:spPr/>
    </dgm:pt>
    <dgm:pt modelId="{9246A18F-B872-4EAC-85DD-D3640C70443B}" type="pres">
      <dgm:prSet presAssocID="{F3E56052-0A76-43A3-BC98-538E456D14FE}" presName="parenttextcomposite" presStyleCnt="0"/>
      <dgm:spPr/>
    </dgm:pt>
    <dgm:pt modelId="{D8A5668C-BF88-44B1-AF25-275675C1D5EE}" type="pres">
      <dgm:prSet presAssocID="{F3E56052-0A76-43A3-BC98-538E456D14FE}" presName="parenttext" presStyleLbl="revTx" presStyleIdx="2" presStyleCnt="9">
        <dgm:presLayoutVars>
          <dgm:chMax/>
          <dgm:chPref val="2"/>
          <dgm:bulletEnabled val="1"/>
        </dgm:presLayoutVars>
      </dgm:prSet>
      <dgm:spPr/>
    </dgm:pt>
    <dgm:pt modelId="{D38B7B32-6C3F-41E4-95AC-25CEF38B6B0E}" type="pres">
      <dgm:prSet presAssocID="{F3E56052-0A76-43A3-BC98-538E456D14FE}" presName="parallelogramComposite" presStyleCnt="0"/>
      <dgm:spPr/>
    </dgm:pt>
    <dgm:pt modelId="{DE2D85F2-255E-4139-A616-DDAB84CC176D}" type="pres">
      <dgm:prSet presAssocID="{F3E56052-0A76-43A3-BC98-538E456D14FE}" presName="parallelogram1" presStyleLbl="alignNode1" presStyleIdx="14" presStyleCnt="63"/>
      <dgm:spPr/>
    </dgm:pt>
    <dgm:pt modelId="{5295F457-BE19-4C58-ABB9-7219422BD63F}" type="pres">
      <dgm:prSet presAssocID="{F3E56052-0A76-43A3-BC98-538E456D14FE}" presName="parallelogram2" presStyleLbl="alignNode1" presStyleIdx="15" presStyleCnt="63"/>
      <dgm:spPr/>
    </dgm:pt>
    <dgm:pt modelId="{6988F4F8-8E95-4EDD-B795-16CBAFD53DEB}" type="pres">
      <dgm:prSet presAssocID="{F3E56052-0A76-43A3-BC98-538E456D14FE}" presName="parallelogram3" presStyleLbl="alignNode1" presStyleIdx="16" presStyleCnt="63"/>
      <dgm:spPr/>
    </dgm:pt>
    <dgm:pt modelId="{242A2975-A48B-4B88-94AF-C86C6AF5E2B1}" type="pres">
      <dgm:prSet presAssocID="{F3E56052-0A76-43A3-BC98-538E456D14FE}" presName="parallelogram4" presStyleLbl="alignNode1" presStyleIdx="17" presStyleCnt="63"/>
      <dgm:spPr/>
    </dgm:pt>
    <dgm:pt modelId="{CD0BC461-8DAD-4E75-AD19-8011835A3472}" type="pres">
      <dgm:prSet presAssocID="{F3E56052-0A76-43A3-BC98-538E456D14FE}" presName="parallelogram5" presStyleLbl="alignNode1" presStyleIdx="18" presStyleCnt="63"/>
      <dgm:spPr/>
    </dgm:pt>
    <dgm:pt modelId="{1C798771-C544-40A0-AF20-2C9F7D59BE6E}" type="pres">
      <dgm:prSet presAssocID="{F3E56052-0A76-43A3-BC98-538E456D14FE}" presName="parallelogram6" presStyleLbl="alignNode1" presStyleIdx="19" presStyleCnt="63"/>
      <dgm:spPr/>
    </dgm:pt>
    <dgm:pt modelId="{D2FCAD74-4829-4D96-9292-1E2D70D9D591}" type="pres">
      <dgm:prSet presAssocID="{F3E56052-0A76-43A3-BC98-538E456D14FE}" presName="parallelogram7" presStyleLbl="alignNode1" presStyleIdx="20" presStyleCnt="63"/>
      <dgm:spPr/>
    </dgm:pt>
    <dgm:pt modelId="{545B4B62-7A27-44A9-B2D1-609A7FBE08F9}" type="pres">
      <dgm:prSet presAssocID="{76B6FB3E-3EFB-48CA-8706-29851DCC479C}" presName="sibTrans" presStyleCnt="0"/>
      <dgm:spPr/>
    </dgm:pt>
    <dgm:pt modelId="{6141BBAF-95A6-4D2C-A9F0-4A9D06EC7B5F}" type="pres">
      <dgm:prSet presAssocID="{06F988CA-AA0F-45A0-A1D7-152BB39EFCD5}" presName="parenttextcomposite" presStyleCnt="0"/>
      <dgm:spPr/>
    </dgm:pt>
    <dgm:pt modelId="{0C568301-F5B8-43A0-BE10-B1FEFD560F2F}" type="pres">
      <dgm:prSet presAssocID="{06F988CA-AA0F-45A0-A1D7-152BB39EFCD5}" presName="parenttext" presStyleLbl="revTx" presStyleIdx="3" presStyleCnt="9">
        <dgm:presLayoutVars>
          <dgm:chMax/>
          <dgm:chPref val="2"/>
          <dgm:bulletEnabled val="1"/>
        </dgm:presLayoutVars>
      </dgm:prSet>
      <dgm:spPr/>
    </dgm:pt>
    <dgm:pt modelId="{F61337E0-BC0B-430A-995B-E78266D1E77A}" type="pres">
      <dgm:prSet presAssocID="{06F988CA-AA0F-45A0-A1D7-152BB39EFCD5}" presName="composite" presStyleCnt="0"/>
      <dgm:spPr/>
    </dgm:pt>
    <dgm:pt modelId="{09ADA0BE-5E40-465D-B2F7-A7035BCBEF1F}" type="pres">
      <dgm:prSet presAssocID="{06F988CA-AA0F-45A0-A1D7-152BB39EFCD5}" presName="chevron1" presStyleLbl="alignNode1" presStyleIdx="21" presStyleCnt="63"/>
      <dgm:spPr/>
    </dgm:pt>
    <dgm:pt modelId="{C8C1B8E3-EDDD-46F6-9B34-375CB7113E97}" type="pres">
      <dgm:prSet presAssocID="{06F988CA-AA0F-45A0-A1D7-152BB39EFCD5}" presName="chevron2" presStyleLbl="alignNode1" presStyleIdx="22" presStyleCnt="63"/>
      <dgm:spPr/>
    </dgm:pt>
    <dgm:pt modelId="{E8468EC4-2F76-4B83-9272-431A406FC730}" type="pres">
      <dgm:prSet presAssocID="{06F988CA-AA0F-45A0-A1D7-152BB39EFCD5}" presName="chevron3" presStyleLbl="alignNode1" presStyleIdx="23" presStyleCnt="63"/>
      <dgm:spPr/>
    </dgm:pt>
    <dgm:pt modelId="{674A8406-F3A9-414C-BEC2-B1343A7D2A85}" type="pres">
      <dgm:prSet presAssocID="{06F988CA-AA0F-45A0-A1D7-152BB39EFCD5}" presName="chevron4" presStyleLbl="alignNode1" presStyleIdx="24" presStyleCnt="63"/>
      <dgm:spPr/>
    </dgm:pt>
    <dgm:pt modelId="{DC6DCDAA-D1E7-4CCF-BF98-680A77EA5BEB}" type="pres">
      <dgm:prSet presAssocID="{06F988CA-AA0F-45A0-A1D7-152BB39EFCD5}" presName="chevron5" presStyleLbl="alignNode1" presStyleIdx="25" presStyleCnt="63"/>
      <dgm:spPr/>
    </dgm:pt>
    <dgm:pt modelId="{98B686DD-5DEB-4904-94AD-5ABD5CDDCEB0}" type="pres">
      <dgm:prSet presAssocID="{06F988CA-AA0F-45A0-A1D7-152BB39EFCD5}" presName="chevron6" presStyleLbl="alignNode1" presStyleIdx="26" presStyleCnt="63"/>
      <dgm:spPr/>
    </dgm:pt>
    <dgm:pt modelId="{3C80FF7D-AFBE-45A1-B4F0-0807D7243191}" type="pres">
      <dgm:prSet presAssocID="{06F988CA-AA0F-45A0-A1D7-152BB39EFCD5}" presName="chevron7" presStyleLbl="alignNode1" presStyleIdx="27" presStyleCnt="63"/>
      <dgm:spPr/>
    </dgm:pt>
    <dgm:pt modelId="{AF05A610-9359-4DBC-8C5C-7482E52C50AA}" type="pres">
      <dgm:prSet presAssocID="{06F988CA-AA0F-45A0-A1D7-152BB39EFCD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  <dgm:pt modelId="{0C34B721-3662-4C11-808A-B386159D0B49}" type="pres">
      <dgm:prSet presAssocID="{790BE86B-5F70-4662-A3A7-ED4A68A0395F}" presName="sibTrans" presStyleCnt="0"/>
      <dgm:spPr/>
    </dgm:pt>
    <dgm:pt modelId="{C982DF40-4CB9-4A78-8578-9428EAF4967D}" type="pres">
      <dgm:prSet presAssocID="{C32F0B17-CBB0-48DD-B927-ADD57692029B}" presName="parenttextcomposite" presStyleCnt="0"/>
      <dgm:spPr/>
    </dgm:pt>
    <dgm:pt modelId="{8E15BDA8-20E0-4747-988A-125D19740B6D}" type="pres">
      <dgm:prSet presAssocID="{C32F0B17-CBB0-48DD-B927-ADD57692029B}" presName="parenttext" presStyleLbl="revTx" presStyleIdx="4" presStyleCnt="9">
        <dgm:presLayoutVars>
          <dgm:chMax/>
          <dgm:chPref val="2"/>
          <dgm:bulletEnabled val="1"/>
        </dgm:presLayoutVars>
      </dgm:prSet>
      <dgm:spPr/>
    </dgm:pt>
    <dgm:pt modelId="{997D3EF4-743B-495E-986D-C75715AA6B2D}" type="pres">
      <dgm:prSet presAssocID="{C32F0B17-CBB0-48DD-B927-ADD57692029B}" presName="parallelogramComposite" presStyleCnt="0"/>
      <dgm:spPr/>
    </dgm:pt>
    <dgm:pt modelId="{8EC5BA8E-C80A-4553-B49D-31A2F4D3CD41}" type="pres">
      <dgm:prSet presAssocID="{C32F0B17-CBB0-48DD-B927-ADD57692029B}" presName="parallelogram1" presStyleLbl="alignNode1" presStyleIdx="28" presStyleCnt="63"/>
      <dgm:spPr/>
    </dgm:pt>
    <dgm:pt modelId="{64F4FD2D-145E-43CB-9766-2F9B45DDE7D1}" type="pres">
      <dgm:prSet presAssocID="{C32F0B17-CBB0-48DD-B927-ADD57692029B}" presName="parallelogram2" presStyleLbl="alignNode1" presStyleIdx="29" presStyleCnt="63"/>
      <dgm:spPr/>
    </dgm:pt>
    <dgm:pt modelId="{16E6A9B8-9BAC-4120-BA51-8170EED59D3A}" type="pres">
      <dgm:prSet presAssocID="{C32F0B17-CBB0-48DD-B927-ADD57692029B}" presName="parallelogram3" presStyleLbl="alignNode1" presStyleIdx="30" presStyleCnt="63"/>
      <dgm:spPr/>
    </dgm:pt>
    <dgm:pt modelId="{67F6A4C1-A3FE-46B5-BAEE-F0CBBADC6078}" type="pres">
      <dgm:prSet presAssocID="{C32F0B17-CBB0-48DD-B927-ADD57692029B}" presName="parallelogram4" presStyleLbl="alignNode1" presStyleIdx="31" presStyleCnt="63"/>
      <dgm:spPr/>
    </dgm:pt>
    <dgm:pt modelId="{FF5BA63C-3690-422F-8C06-285B0AEB5785}" type="pres">
      <dgm:prSet presAssocID="{C32F0B17-CBB0-48DD-B927-ADD57692029B}" presName="parallelogram5" presStyleLbl="alignNode1" presStyleIdx="32" presStyleCnt="63"/>
      <dgm:spPr/>
    </dgm:pt>
    <dgm:pt modelId="{C9B4C8EB-6052-4921-A479-5BEA9BB9AE9C}" type="pres">
      <dgm:prSet presAssocID="{C32F0B17-CBB0-48DD-B927-ADD57692029B}" presName="parallelogram6" presStyleLbl="alignNode1" presStyleIdx="33" presStyleCnt="63"/>
      <dgm:spPr/>
    </dgm:pt>
    <dgm:pt modelId="{EBE04DD7-C26A-459F-ABA8-12B8B3454515}" type="pres">
      <dgm:prSet presAssocID="{C32F0B17-CBB0-48DD-B927-ADD57692029B}" presName="parallelogram7" presStyleLbl="alignNode1" presStyleIdx="34" presStyleCnt="63"/>
      <dgm:spPr/>
    </dgm:pt>
    <dgm:pt modelId="{AB1436F1-62C3-4E61-81A0-EFF1AF7FA29B}" type="pres">
      <dgm:prSet presAssocID="{985F6554-6FC9-4754-8FD7-B297A636EA21}" presName="sibTrans" presStyleCnt="0"/>
      <dgm:spPr/>
    </dgm:pt>
    <dgm:pt modelId="{E5C7D9D4-7B73-47FA-9F24-53F84452C64E}" type="pres">
      <dgm:prSet presAssocID="{023F544A-3105-453D-93B4-CFA1B2BE7C1B}" presName="parenttextcomposite" presStyleCnt="0"/>
      <dgm:spPr/>
    </dgm:pt>
    <dgm:pt modelId="{4CA71D3A-C9F1-4E55-95AC-863E76A5CE12}" type="pres">
      <dgm:prSet presAssocID="{023F544A-3105-453D-93B4-CFA1B2BE7C1B}" presName="parenttext" presStyleLbl="revTx" presStyleIdx="5" presStyleCnt="9">
        <dgm:presLayoutVars>
          <dgm:chMax/>
          <dgm:chPref val="2"/>
          <dgm:bulletEnabled val="1"/>
        </dgm:presLayoutVars>
      </dgm:prSet>
      <dgm:spPr/>
    </dgm:pt>
    <dgm:pt modelId="{1BB92E70-C297-4963-B041-D92BA3ACF18F}" type="pres">
      <dgm:prSet presAssocID="{023F544A-3105-453D-93B4-CFA1B2BE7C1B}" presName="parallelogramComposite" presStyleCnt="0"/>
      <dgm:spPr/>
    </dgm:pt>
    <dgm:pt modelId="{8EC54387-D1FE-47FA-AE6E-E093A48DC974}" type="pres">
      <dgm:prSet presAssocID="{023F544A-3105-453D-93B4-CFA1B2BE7C1B}" presName="parallelogram1" presStyleLbl="alignNode1" presStyleIdx="35" presStyleCnt="63"/>
      <dgm:spPr/>
    </dgm:pt>
    <dgm:pt modelId="{315B33B8-CE48-4B9F-9172-2E0C10C81703}" type="pres">
      <dgm:prSet presAssocID="{023F544A-3105-453D-93B4-CFA1B2BE7C1B}" presName="parallelogram2" presStyleLbl="alignNode1" presStyleIdx="36" presStyleCnt="63"/>
      <dgm:spPr/>
    </dgm:pt>
    <dgm:pt modelId="{E575564C-A908-4C60-9118-41C41F44D0D2}" type="pres">
      <dgm:prSet presAssocID="{023F544A-3105-453D-93B4-CFA1B2BE7C1B}" presName="parallelogram3" presStyleLbl="alignNode1" presStyleIdx="37" presStyleCnt="63"/>
      <dgm:spPr/>
    </dgm:pt>
    <dgm:pt modelId="{4339C754-AFEF-441A-AE10-D42BDEDF9CB4}" type="pres">
      <dgm:prSet presAssocID="{023F544A-3105-453D-93B4-CFA1B2BE7C1B}" presName="parallelogram4" presStyleLbl="alignNode1" presStyleIdx="38" presStyleCnt="63"/>
      <dgm:spPr/>
    </dgm:pt>
    <dgm:pt modelId="{9F3415BC-C6A7-41F3-B5B8-07E9007ED988}" type="pres">
      <dgm:prSet presAssocID="{023F544A-3105-453D-93B4-CFA1B2BE7C1B}" presName="parallelogram5" presStyleLbl="alignNode1" presStyleIdx="39" presStyleCnt="63"/>
      <dgm:spPr/>
    </dgm:pt>
    <dgm:pt modelId="{494BB729-04E7-49EF-86FD-BB555C1E55D7}" type="pres">
      <dgm:prSet presAssocID="{023F544A-3105-453D-93B4-CFA1B2BE7C1B}" presName="parallelogram6" presStyleLbl="alignNode1" presStyleIdx="40" presStyleCnt="63"/>
      <dgm:spPr/>
    </dgm:pt>
    <dgm:pt modelId="{4A9C4708-B794-47D2-8828-33E601C3FE2F}" type="pres">
      <dgm:prSet presAssocID="{023F544A-3105-453D-93B4-CFA1B2BE7C1B}" presName="parallelogram7" presStyleLbl="alignNode1" presStyleIdx="41" presStyleCnt="63"/>
      <dgm:spPr/>
    </dgm:pt>
    <dgm:pt modelId="{71954F1F-4FA7-42B8-89FA-51197456EC2B}" type="pres">
      <dgm:prSet presAssocID="{753412D3-EF0A-43A1-83A1-9451BE6DD9F3}" presName="sibTrans" presStyleCnt="0"/>
      <dgm:spPr/>
    </dgm:pt>
    <dgm:pt modelId="{06D8EA7C-3788-4428-B46D-238E89B95C3C}" type="pres">
      <dgm:prSet presAssocID="{9163C4C9-4D1E-4BDA-87C6-F39A842FF78F}" presName="parenttextcomposite" presStyleCnt="0"/>
      <dgm:spPr/>
    </dgm:pt>
    <dgm:pt modelId="{AD723003-EEB8-4F15-AC21-CCE0341327D4}" type="pres">
      <dgm:prSet presAssocID="{9163C4C9-4D1E-4BDA-87C6-F39A842FF78F}" presName="parenttext" presStyleLbl="revTx" presStyleIdx="6" presStyleCnt="9">
        <dgm:presLayoutVars>
          <dgm:chMax/>
          <dgm:chPref val="2"/>
          <dgm:bulletEnabled val="1"/>
        </dgm:presLayoutVars>
      </dgm:prSet>
      <dgm:spPr/>
    </dgm:pt>
    <dgm:pt modelId="{02501F78-EDAF-46FB-8067-B7B3DADC2FD9}" type="pres">
      <dgm:prSet presAssocID="{9163C4C9-4D1E-4BDA-87C6-F39A842FF78F}" presName="parallelogramComposite" presStyleCnt="0"/>
      <dgm:spPr/>
    </dgm:pt>
    <dgm:pt modelId="{AAB6771C-4872-49AA-836C-CB0F9062C370}" type="pres">
      <dgm:prSet presAssocID="{9163C4C9-4D1E-4BDA-87C6-F39A842FF78F}" presName="parallelogram1" presStyleLbl="alignNode1" presStyleIdx="42" presStyleCnt="63"/>
      <dgm:spPr/>
    </dgm:pt>
    <dgm:pt modelId="{76600174-5EC4-4030-944F-12C00E026FE9}" type="pres">
      <dgm:prSet presAssocID="{9163C4C9-4D1E-4BDA-87C6-F39A842FF78F}" presName="parallelogram2" presStyleLbl="alignNode1" presStyleIdx="43" presStyleCnt="63"/>
      <dgm:spPr/>
    </dgm:pt>
    <dgm:pt modelId="{FABD5039-2E1F-454F-BFCC-EC89DFD4B84C}" type="pres">
      <dgm:prSet presAssocID="{9163C4C9-4D1E-4BDA-87C6-F39A842FF78F}" presName="parallelogram3" presStyleLbl="alignNode1" presStyleIdx="44" presStyleCnt="63"/>
      <dgm:spPr/>
    </dgm:pt>
    <dgm:pt modelId="{E49CE58F-4BE0-42D6-BA00-4BFCE948BEC9}" type="pres">
      <dgm:prSet presAssocID="{9163C4C9-4D1E-4BDA-87C6-F39A842FF78F}" presName="parallelogram4" presStyleLbl="alignNode1" presStyleIdx="45" presStyleCnt="63"/>
      <dgm:spPr/>
    </dgm:pt>
    <dgm:pt modelId="{31289A79-F59E-4484-B0FB-4E683CBEA6EF}" type="pres">
      <dgm:prSet presAssocID="{9163C4C9-4D1E-4BDA-87C6-F39A842FF78F}" presName="parallelogram5" presStyleLbl="alignNode1" presStyleIdx="46" presStyleCnt="63"/>
      <dgm:spPr/>
    </dgm:pt>
    <dgm:pt modelId="{49977714-6C5C-4252-A452-AE6CEB3A3EEE}" type="pres">
      <dgm:prSet presAssocID="{9163C4C9-4D1E-4BDA-87C6-F39A842FF78F}" presName="parallelogram6" presStyleLbl="alignNode1" presStyleIdx="47" presStyleCnt="63"/>
      <dgm:spPr/>
    </dgm:pt>
    <dgm:pt modelId="{6DDB4BBD-E63B-443F-834B-39F3655EC7AA}" type="pres">
      <dgm:prSet presAssocID="{9163C4C9-4D1E-4BDA-87C6-F39A842FF78F}" presName="parallelogram7" presStyleLbl="alignNode1" presStyleIdx="48" presStyleCnt="63"/>
      <dgm:spPr/>
    </dgm:pt>
    <dgm:pt modelId="{DD978D09-3D7D-4E69-9712-48FC7CD24A10}" type="pres">
      <dgm:prSet presAssocID="{B26FBC50-D32D-4F80-A2D2-E545B76AA636}" presName="sibTrans" presStyleCnt="0"/>
      <dgm:spPr/>
    </dgm:pt>
    <dgm:pt modelId="{FBEEA7BF-8F7F-4356-9001-5EAD4560BFF7}" type="pres">
      <dgm:prSet presAssocID="{8FBFDF7A-C58E-4C67-915A-A99065408E55}" presName="parenttextcomposite" presStyleCnt="0"/>
      <dgm:spPr/>
    </dgm:pt>
    <dgm:pt modelId="{D60C22E8-FF27-47AA-8552-53AC4B94DB5E}" type="pres">
      <dgm:prSet presAssocID="{8FBFDF7A-C58E-4C67-915A-A99065408E55}" presName="parenttext" presStyleLbl="revTx" presStyleIdx="7" presStyleCnt="9">
        <dgm:presLayoutVars>
          <dgm:chMax/>
          <dgm:chPref val="2"/>
          <dgm:bulletEnabled val="1"/>
        </dgm:presLayoutVars>
      </dgm:prSet>
      <dgm:spPr/>
    </dgm:pt>
    <dgm:pt modelId="{15782454-0FB4-4DFB-9990-BB944E6842C2}" type="pres">
      <dgm:prSet presAssocID="{8FBFDF7A-C58E-4C67-915A-A99065408E55}" presName="parallelogramComposite" presStyleCnt="0"/>
      <dgm:spPr/>
    </dgm:pt>
    <dgm:pt modelId="{5265A158-3CC6-4C0D-B172-5A79796E6ECD}" type="pres">
      <dgm:prSet presAssocID="{8FBFDF7A-C58E-4C67-915A-A99065408E55}" presName="parallelogram1" presStyleLbl="alignNode1" presStyleIdx="49" presStyleCnt="63"/>
      <dgm:spPr/>
    </dgm:pt>
    <dgm:pt modelId="{D90B3E04-B766-48D1-A5D5-914007B31850}" type="pres">
      <dgm:prSet presAssocID="{8FBFDF7A-C58E-4C67-915A-A99065408E55}" presName="parallelogram2" presStyleLbl="alignNode1" presStyleIdx="50" presStyleCnt="63"/>
      <dgm:spPr/>
    </dgm:pt>
    <dgm:pt modelId="{407B690E-54A0-4C2B-B938-043AB9CB2373}" type="pres">
      <dgm:prSet presAssocID="{8FBFDF7A-C58E-4C67-915A-A99065408E55}" presName="parallelogram3" presStyleLbl="alignNode1" presStyleIdx="51" presStyleCnt="63"/>
      <dgm:spPr/>
    </dgm:pt>
    <dgm:pt modelId="{EF3FF4F9-0B8A-43BF-A69A-7879D17D9982}" type="pres">
      <dgm:prSet presAssocID="{8FBFDF7A-C58E-4C67-915A-A99065408E55}" presName="parallelogram4" presStyleLbl="alignNode1" presStyleIdx="52" presStyleCnt="63"/>
      <dgm:spPr/>
    </dgm:pt>
    <dgm:pt modelId="{D4B9BF0B-59FB-40C9-88C2-0E388711D67E}" type="pres">
      <dgm:prSet presAssocID="{8FBFDF7A-C58E-4C67-915A-A99065408E55}" presName="parallelogram5" presStyleLbl="alignNode1" presStyleIdx="53" presStyleCnt="63"/>
      <dgm:spPr/>
    </dgm:pt>
    <dgm:pt modelId="{1F182F63-56C9-467F-AC5C-718AD3DDFA18}" type="pres">
      <dgm:prSet presAssocID="{8FBFDF7A-C58E-4C67-915A-A99065408E55}" presName="parallelogram6" presStyleLbl="alignNode1" presStyleIdx="54" presStyleCnt="63"/>
      <dgm:spPr/>
    </dgm:pt>
    <dgm:pt modelId="{5BF9D31F-7E13-4058-90B4-5486444CB23D}" type="pres">
      <dgm:prSet presAssocID="{8FBFDF7A-C58E-4C67-915A-A99065408E55}" presName="parallelogram7" presStyleLbl="alignNode1" presStyleIdx="55" presStyleCnt="63"/>
      <dgm:spPr/>
    </dgm:pt>
    <dgm:pt modelId="{17CCFD48-A7CC-48D0-9B69-015B974890FF}" type="pres">
      <dgm:prSet presAssocID="{65A5A35A-0F0D-4281-8486-496166DDF03F}" presName="sibTrans" presStyleCnt="0"/>
      <dgm:spPr/>
    </dgm:pt>
    <dgm:pt modelId="{F6270371-FE72-4643-846B-ECF4C7699D05}" type="pres">
      <dgm:prSet presAssocID="{683F023A-EB4A-4976-B903-170E0635D59F}" presName="parenttextcomposite" presStyleCnt="0"/>
      <dgm:spPr/>
    </dgm:pt>
    <dgm:pt modelId="{E2F8DEB3-075C-45FA-B397-3D5BBA0A908D}" type="pres">
      <dgm:prSet presAssocID="{683F023A-EB4A-4976-B903-170E0635D59F}" presName="parenttext" presStyleLbl="revTx" presStyleIdx="8" presStyleCnt="9">
        <dgm:presLayoutVars>
          <dgm:chMax/>
          <dgm:chPref val="2"/>
          <dgm:bulletEnabled val="1"/>
        </dgm:presLayoutVars>
      </dgm:prSet>
      <dgm:spPr/>
    </dgm:pt>
    <dgm:pt modelId="{7D0BC54A-4C24-401A-9467-1F0EDB44D4A5}" type="pres">
      <dgm:prSet presAssocID="{683F023A-EB4A-4976-B903-170E0635D59F}" presName="parallelogramComposite" presStyleCnt="0"/>
      <dgm:spPr/>
    </dgm:pt>
    <dgm:pt modelId="{C4C29AA1-7CBC-4892-9BA0-59A78152B57D}" type="pres">
      <dgm:prSet presAssocID="{683F023A-EB4A-4976-B903-170E0635D59F}" presName="parallelogram1" presStyleLbl="alignNode1" presStyleIdx="56" presStyleCnt="63"/>
      <dgm:spPr/>
    </dgm:pt>
    <dgm:pt modelId="{18B966DC-0162-427A-A9AC-48174B010D00}" type="pres">
      <dgm:prSet presAssocID="{683F023A-EB4A-4976-B903-170E0635D59F}" presName="parallelogram2" presStyleLbl="alignNode1" presStyleIdx="57" presStyleCnt="63"/>
      <dgm:spPr/>
    </dgm:pt>
    <dgm:pt modelId="{E2333F79-DD8C-4F28-AD08-5D6BEA54A46A}" type="pres">
      <dgm:prSet presAssocID="{683F023A-EB4A-4976-B903-170E0635D59F}" presName="parallelogram3" presStyleLbl="alignNode1" presStyleIdx="58" presStyleCnt="63"/>
      <dgm:spPr/>
    </dgm:pt>
    <dgm:pt modelId="{08D64FB1-A85B-495C-A217-5D4B98E5DBD6}" type="pres">
      <dgm:prSet presAssocID="{683F023A-EB4A-4976-B903-170E0635D59F}" presName="parallelogram4" presStyleLbl="alignNode1" presStyleIdx="59" presStyleCnt="63"/>
      <dgm:spPr/>
    </dgm:pt>
    <dgm:pt modelId="{08E84C05-BE4B-49A3-890A-8249D55CA1F9}" type="pres">
      <dgm:prSet presAssocID="{683F023A-EB4A-4976-B903-170E0635D59F}" presName="parallelogram5" presStyleLbl="alignNode1" presStyleIdx="60" presStyleCnt="63"/>
      <dgm:spPr/>
    </dgm:pt>
    <dgm:pt modelId="{24AFDCF7-C2CB-4514-A6AE-D6E951CDE483}" type="pres">
      <dgm:prSet presAssocID="{683F023A-EB4A-4976-B903-170E0635D59F}" presName="parallelogram6" presStyleLbl="alignNode1" presStyleIdx="61" presStyleCnt="63"/>
      <dgm:spPr/>
    </dgm:pt>
    <dgm:pt modelId="{76D3914A-660C-49B7-BB35-86FC04BBF2E7}" type="pres">
      <dgm:prSet presAssocID="{683F023A-EB4A-4976-B903-170E0635D59F}" presName="parallelogram7" presStyleLbl="alignNode1" presStyleIdx="62" presStyleCnt="63"/>
      <dgm:spPr/>
    </dgm:pt>
  </dgm:ptLst>
  <dgm:cxnLst>
    <dgm:cxn modelId="{0FD30E23-2EEE-4EA0-BD0D-4ED76C1935CB}" srcId="{6CFEDA28-3B7F-462D-A311-630D1B149787}" destId="{8FBFDF7A-C58E-4C67-915A-A99065408E55}" srcOrd="7" destOrd="0" parTransId="{C915AE77-A1E6-4899-8FCD-5BAF449BFEF1}" sibTransId="{65A5A35A-0F0D-4281-8486-496166DDF03F}"/>
    <dgm:cxn modelId="{10483423-A854-4A9C-B19C-BC2035F6CB0F}" srcId="{6CFEDA28-3B7F-462D-A311-630D1B149787}" destId="{EE7A6755-9C1C-4992-BDD9-D5E5B3E27355}" srcOrd="0" destOrd="0" parTransId="{12962A46-C644-4967-A101-B272EF5310CE}" sibTransId="{DF59D72A-2C6B-4A00-84A4-291A9BDCB776}"/>
    <dgm:cxn modelId="{3B98BA23-3B2D-47AF-9FF6-8D14DCAD7A6B}" type="presOf" srcId="{023F544A-3105-453D-93B4-CFA1B2BE7C1B}" destId="{4CA71D3A-C9F1-4E55-95AC-863E76A5CE12}" srcOrd="0" destOrd="0" presId="urn:microsoft.com/office/officeart/2008/layout/VerticalAccentList"/>
    <dgm:cxn modelId="{F5FBD928-24D6-42BD-B4D9-60A00A3E2CB0}" srcId="{EE7A6755-9C1C-4992-BDD9-D5E5B3E27355}" destId="{4395B733-D47E-4F81-981F-3ECD035A328A}" srcOrd="0" destOrd="0" parTransId="{4BCDCF34-06E2-480E-BC2F-67C786B77F92}" sibTransId="{421E28DE-F868-4807-B475-1767D027F263}"/>
    <dgm:cxn modelId="{F2F82A29-FFB8-40F3-A724-2671ED6E43F2}" type="presOf" srcId="{9163C4C9-4D1E-4BDA-87C6-F39A842FF78F}" destId="{AD723003-EEB8-4F15-AC21-CCE0341327D4}" srcOrd="0" destOrd="0" presId="urn:microsoft.com/office/officeart/2008/layout/VerticalAccentList"/>
    <dgm:cxn modelId="{EC04D031-C724-4BBE-B086-D5FEEC2BE36F}" type="presOf" srcId="{90705666-7CBD-4BC9-9981-35CF94959F20}" destId="{AF05A610-9359-4DBC-8C5C-7482E52C50AA}" srcOrd="0" destOrd="0" presId="urn:microsoft.com/office/officeart/2008/layout/VerticalAccentList"/>
    <dgm:cxn modelId="{65DEC539-768F-46AD-B103-61444D901AD5}" srcId="{06F988CA-AA0F-45A0-A1D7-152BB39EFCD5}" destId="{90705666-7CBD-4BC9-9981-35CF94959F20}" srcOrd="0" destOrd="0" parTransId="{58F8DEAD-B583-493C-86DF-F48302A11D4C}" sibTransId="{98340A50-1481-44F9-8B90-11E77C7CB37E}"/>
    <dgm:cxn modelId="{1F466C40-B114-4C01-84B4-B09818BE4A7B}" type="presOf" srcId="{F3E56052-0A76-43A3-BC98-538E456D14FE}" destId="{D8A5668C-BF88-44B1-AF25-275675C1D5EE}" srcOrd="0" destOrd="0" presId="urn:microsoft.com/office/officeart/2008/layout/VerticalAccentList"/>
    <dgm:cxn modelId="{87C34847-B177-4F71-9FD9-2C1D1C7416A4}" srcId="{6CFEDA28-3B7F-462D-A311-630D1B149787}" destId="{06F988CA-AA0F-45A0-A1D7-152BB39EFCD5}" srcOrd="3" destOrd="0" parTransId="{3E118A03-BF2E-4969-8CFE-394D5EE432E3}" sibTransId="{790BE86B-5F70-4662-A3A7-ED4A68A0395F}"/>
    <dgm:cxn modelId="{E13B4955-E9C8-43DF-A5F8-8D6F5D1D7C76}" srcId="{6CFEDA28-3B7F-462D-A311-630D1B149787}" destId="{9163C4C9-4D1E-4BDA-87C6-F39A842FF78F}" srcOrd="6" destOrd="0" parTransId="{CFDBAAD4-E429-4753-8733-8BE02A28D582}" sibTransId="{B26FBC50-D32D-4F80-A2D2-E545B76AA636}"/>
    <dgm:cxn modelId="{17444579-743C-40F0-A4B8-C378E7C3C171}" srcId="{6CFEDA28-3B7F-462D-A311-630D1B149787}" destId="{023F544A-3105-453D-93B4-CFA1B2BE7C1B}" srcOrd="5" destOrd="0" parTransId="{666123BF-275D-485B-AA31-C2E258505699}" sibTransId="{753412D3-EF0A-43A1-83A1-9451BE6DD9F3}"/>
    <dgm:cxn modelId="{F866DA88-225B-4FAA-9E54-814D5DCF68D6}" type="presOf" srcId="{C32F0B17-CBB0-48DD-B927-ADD57692029B}" destId="{8E15BDA8-20E0-4747-988A-125D19740B6D}" srcOrd="0" destOrd="0" presId="urn:microsoft.com/office/officeart/2008/layout/VerticalAccentList"/>
    <dgm:cxn modelId="{F5F0138A-BC5A-45AC-8E80-FFB414330F46}" type="presOf" srcId="{DB3B57CA-62AC-4764-BA31-71055E28B0E6}" destId="{F098CB99-444F-49CB-AE4B-604A7494444A}" srcOrd="0" destOrd="0" presId="urn:microsoft.com/office/officeart/2008/layout/VerticalAccentList"/>
    <dgm:cxn modelId="{BE6D71AA-CA58-4C60-9153-133AAF127B6D}" type="presOf" srcId="{8FBFDF7A-C58E-4C67-915A-A99065408E55}" destId="{D60C22E8-FF27-47AA-8552-53AC4B94DB5E}" srcOrd="0" destOrd="0" presId="urn:microsoft.com/office/officeart/2008/layout/VerticalAccentList"/>
    <dgm:cxn modelId="{8E30A2B4-ABF6-4AD6-AA99-53F41A3A846A}" type="presOf" srcId="{EE7A6755-9C1C-4992-BDD9-D5E5B3E27355}" destId="{5494680E-0EFD-4302-9BFC-89D8F8A72329}" srcOrd="0" destOrd="0" presId="urn:microsoft.com/office/officeart/2008/layout/VerticalAccentList"/>
    <dgm:cxn modelId="{CB8BC8B6-7B50-4A34-833D-46E68A505C4B}" type="presOf" srcId="{683F023A-EB4A-4976-B903-170E0635D59F}" destId="{E2F8DEB3-075C-45FA-B397-3D5BBA0A908D}" srcOrd="0" destOrd="0" presId="urn:microsoft.com/office/officeart/2008/layout/VerticalAccentList"/>
    <dgm:cxn modelId="{7D8E4EC0-5F11-41F1-B4E1-1CF891E7D0D7}" srcId="{6CFEDA28-3B7F-462D-A311-630D1B149787}" destId="{DB3B57CA-62AC-4764-BA31-71055E28B0E6}" srcOrd="1" destOrd="0" parTransId="{809C53FA-96A0-4A8F-BC47-D0E5BBA8659B}" sibTransId="{23253F31-CF80-4385-B2AE-20AB01E283F3}"/>
    <dgm:cxn modelId="{500958CB-2D5C-486D-A62A-351A68736AEF}" type="presOf" srcId="{4395B733-D47E-4F81-981F-3ECD035A328A}" destId="{6BCDA58A-961B-42C3-ABC6-58B2BC75AC70}" srcOrd="0" destOrd="0" presId="urn:microsoft.com/office/officeart/2008/layout/VerticalAccentList"/>
    <dgm:cxn modelId="{0FD8D9D0-0BAD-48D2-AFB5-40E8AB613BC3}" type="presOf" srcId="{6CFEDA28-3B7F-462D-A311-630D1B149787}" destId="{48DFB67A-E860-4FB8-8573-558A19EA36D4}" srcOrd="0" destOrd="0" presId="urn:microsoft.com/office/officeart/2008/layout/VerticalAccentList"/>
    <dgm:cxn modelId="{4CEC2BD2-6939-4B16-84E2-D6B473C2C6A5}" srcId="{6CFEDA28-3B7F-462D-A311-630D1B149787}" destId="{C32F0B17-CBB0-48DD-B927-ADD57692029B}" srcOrd="4" destOrd="0" parTransId="{2AC1ADE1-344D-493C-9982-A27E2C33FE62}" sibTransId="{985F6554-6FC9-4754-8FD7-B297A636EA21}"/>
    <dgm:cxn modelId="{4AB578D2-77A0-4AEB-9B2A-60603D6DEAA1}" type="presOf" srcId="{06F988CA-AA0F-45A0-A1D7-152BB39EFCD5}" destId="{0C568301-F5B8-43A0-BE10-B1FEFD560F2F}" srcOrd="0" destOrd="0" presId="urn:microsoft.com/office/officeart/2008/layout/VerticalAccentList"/>
    <dgm:cxn modelId="{E92EA6EA-3191-4396-9ABD-FAE1B7E5A0A5}" srcId="{6CFEDA28-3B7F-462D-A311-630D1B149787}" destId="{683F023A-EB4A-4976-B903-170E0635D59F}" srcOrd="8" destOrd="0" parTransId="{9A6148D2-FF3D-43EB-B1B4-659E3A48820A}" sibTransId="{AA1D815C-A8A7-443F-9E2A-7131A8BA060E}"/>
    <dgm:cxn modelId="{77D984FA-7640-40F5-B24F-541308D7A914}" srcId="{6CFEDA28-3B7F-462D-A311-630D1B149787}" destId="{F3E56052-0A76-43A3-BC98-538E456D14FE}" srcOrd="2" destOrd="0" parTransId="{ED199B7C-75EC-4FEC-AF41-C8AA8E6094F3}" sibTransId="{76B6FB3E-3EFB-48CA-8706-29851DCC479C}"/>
    <dgm:cxn modelId="{E7377DA2-7F53-4D4A-ADE2-BD07D593F50B}" type="presParOf" srcId="{48DFB67A-E860-4FB8-8573-558A19EA36D4}" destId="{C4E20BFA-73E7-4CBF-84C0-BDD5AFEE4F2B}" srcOrd="0" destOrd="0" presId="urn:microsoft.com/office/officeart/2008/layout/VerticalAccentList"/>
    <dgm:cxn modelId="{50746343-BDEF-4688-AE26-387E34401B2E}" type="presParOf" srcId="{C4E20BFA-73E7-4CBF-84C0-BDD5AFEE4F2B}" destId="{5494680E-0EFD-4302-9BFC-89D8F8A72329}" srcOrd="0" destOrd="0" presId="urn:microsoft.com/office/officeart/2008/layout/VerticalAccentList"/>
    <dgm:cxn modelId="{3539C489-017D-4554-8422-A87404FC250D}" type="presParOf" srcId="{48DFB67A-E860-4FB8-8573-558A19EA36D4}" destId="{1C9C992F-821B-4EDD-93D2-882CCD4920A5}" srcOrd="1" destOrd="0" presId="urn:microsoft.com/office/officeart/2008/layout/VerticalAccentList"/>
    <dgm:cxn modelId="{4B404CEF-7435-445B-9E58-0931061FFE45}" type="presParOf" srcId="{1C9C992F-821B-4EDD-93D2-882CCD4920A5}" destId="{A503FA1C-2679-4702-B738-6E62D7B570AB}" srcOrd="0" destOrd="0" presId="urn:microsoft.com/office/officeart/2008/layout/VerticalAccentList"/>
    <dgm:cxn modelId="{2677B404-D721-42A1-8DF7-701EBF75CBD2}" type="presParOf" srcId="{1C9C992F-821B-4EDD-93D2-882CCD4920A5}" destId="{10D9D45D-9CC6-4BBE-AB6D-23B16382804A}" srcOrd="1" destOrd="0" presId="urn:microsoft.com/office/officeart/2008/layout/VerticalAccentList"/>
    <dgm:cxn modelId="{9E9A24ED-2AC3-4766-82E4-1CBBCFDBDDC6}" type="presParOf" srcId="{1C9C992F-821B-4EDD-93D2-882CCD4920A5}" destId="{D21CEBE6-0FC9-4526-B0C1-42EF3B3377F2}" srcOrd="2" destOrd="0" presId="urn:microsoft.com/office/officeart/2008/layout/VerticalAccentList"/>
    <dgm:cxn modelId="{A1516ECA-EDC9-430C-B66F-9C8816F3ADB2}" type="presParOf" srcId="{1C9C992F-821B-4EDD-93D2-882CCD4920A5}" destId="{BA05E8A3-1CCF-42A8-8102-49216E7D77CB}" srcOrd="3" destOrd="0" presId="urn:microsoft.com/office/officeart/2008/layout/VerticalAccentList"/>
    <dgm:cxn modelId="{F609C442-7683-463E-98F8-4DA9341C2ABD}" type="presParOf" srcId="{1C9C992F-821B-4EDD-93D2-882CCD4920A5}" destId="{252F3BFC-06D7-4A27-A880-BA3864142C34}" srcOrd="4" destOrd="0" presId="urn:microsoft.com/office/officeart/2008/layout/VerticalAccentList"/>
    <dgm:cxn modelId="{DE7DB451-F896-42F0-8055-58413FDC1DB4}" type="presParOf" srcId="{1C9C992F-821B-4EDD-93D2-882CCD4920A5}" destId="{125E2849-32D8-4EDA-8330-10121484BA30}" srcOrd="5" destOrd="0" presId="urn:microsoft.com/office/officeart/2008/layout/VerticalAccentList"/>
    <dgm:cxn modelId="{D8A13491-B192-4E48-84A3-13D090742EAE}" type="presParOf" srcId="{1C9C992F-821B-4EDD-93D2-882CCD4920A5}" destId="{6E5A1FA8-286F-468F-B2E6-CAA82FC5ECF8}" srcOrd="6" destOrd="0" presId="urn:microsoft.com/office/officeart/2008/layout/VerticalAccentList"/>
    <dgm:cxn modelId="{CC8DDB5C-83D1-4ECF-9047-ADE16975E3B9}" type="presParOf" srcId="{1C9C992F-821B-4EDD-93D2-882CCD4920A5}" destId="{6BCDA58A-961B-42C3-ABC6-58B2BC75AC70}" srcOrd="7" destOrd="0" presId="urn:microsoft.com/office/officeart/2008/layout/VerticalAccentList"/>
    <dgm:cxn modelId="{98AD10E9-5623-4B5A-BB34-4624D850C9C9}" type="presParOf" srcId="{48DFB67A-E860-4FB8-8573-558A19EA36D4}" destId="{564C2EDE-9A01-43AA-9F29-765F59039394}" srcOrd="2" destOrd="0" presId="urn:microsoft.com/office/officeart/2008/layout/VerticalAccentList"/>
    <dgm:cxn modelId="{ABEFE731-6CE5-43D1-AF8F-960219AD1A06}" type="presParOf" srcId="{48DFB67A-E860-4FB8-8573-558A19EA36D4}" destId="{A3FB551C-F5EE-4A0A-88B1-FC3A5BE243B6}" srcOrd="3" destOrd="0" presId="urn:microsoft.com/office/officeart/2008/layout/VerticalAccentList"/>
    <dgm:cxn modelId="{DA997F7A-3B3A-4E2F-9929-E7E7564925C6}" type="presParOf" srcId="{A3FB551C-F5EE-4A0A-88B1-FC3A5BE243B6}" destId="{F098CB99-444F-49CB-AE4B-604A7494444A}" srcOrd="0" destOrd="0" presId="urn:microsoft.com/office/officeart/2008/layout/VerticalAccentList"/>
    <dgm:cxn modelId="{54E82506-6879-4EB2-B96A-CD55EC475477}" type="presParOf" srcId="{48DFB67A-E860-4FB8-8573-558A19EA36D4}" destId="{DA8A67B0-7A74-45C0-B173-A348FB875D0D}" srcOrd="4" destOrd="0" presId="urn:microsoft.com/office/officeart/2008/layout/VerticalAccentList"/>
    <dgm:cxn modelId="{833D5B83-15A9-4814-BCE5-FBA897AE9058}" type="presParOf" srcId="{DA8A67B0-7A74-45C0-B173-A348FB875D0D}" destId="{4C055E35-0FC4-4EA4-B911-CA81EC5DB9F1}" srcOrd="0" destOrd="0" presId="urn:microsoft.com/office/officeart/2008/layout/VerticalAccentList"/>
    <dgm:cxn modelId="{343E2194-9587-4774-AC77-6A0B3FFD66B6}" type="presParOf" srcId="{DA8A67B0-7A74-45C0-B173-A348FB875D0D}" destId="{4E271B22-2CB0-4644-B7A3-F011F5BD0358}" srcOrd="1" destOrd="0" presId="urn:microsoft.com/office/officeart/2008/layout/VerticalAccentList"/>
    <dgm:cxn modelId="{F2EA2C7A-EB96-4191-8E8F-BD24D74E5D86}" type="presParOf" srcId="{DA8A67B0-7A74-45C0-B173-A348FB875D0D}" destId="{BD55EAED-076B-4E75-9967-99D4DD06603A}" srcOrd="2" destOrd="0" presId="urn:microsoft.com/office/officeart/2008/layout/VerticalAccentList"/>
    <dgm:cxn modelId="{19B4C202-2C6B-4E2B-9AEC-45F304FBD980}" type="presParOf" srcId="{DA8A67B0-7A74-45C0-B173-A348FB875D0D}" destId="{6B2AE7C8-5010-4F8C-AE03-8FAB4ED61D9B}" srcOrd="3" destOrd="0" presId="urn:microsoft.com/office/officeart/2008/layout/VerticalAccentList"/>
    <dgm:cxn modelId="{C9CE6645-E847-497D-AE92-DAC3CE18BCFF}" type="presParOf" srcId="{DA8A67B0-7A74-45C0-B173-A348FB875D0D}" destId="{7D737B7E-D87A-428D-886F-612517300D63}" srcOrd="4" destOrd="0" presId="urn:microsoft.com/office/officeart/2008/layout/VerticalAccentList"/>
    <dgm:cxn modelId="{E9ABADC5-599B-4C66-B194-EB954281EE49}" type="presParOf" srcId="{DA8A67B0-7A74-45C0-B173-A348FB875D0D}" destId="{72C65879-B27B-49E6-9EF3-59697C687B60}" srcOrd="5" destOrd="0" presId="urn:microsoft.com/office/officeart/2008/layout/VerticalAccentList"/>
    <dgm:cxn modelId="{D594944E-62D0-48A7-B3A4-DF799CA70446}" type="presParOf" srcId="{DA8A67B0-7A74-45C0-B173-A348FB875D0D}" destId="{0E622AE2-04F7-493B-90DF-A86A4328661C}" srcOrd="6" destOrd="0" presId="urn:microsoft.com/office/officeart/2008/layout/VerticalAccentList"/>
    <dgm:cxn modelId="{F000E36E-9A03-430E-8997-561E84C0710D}" type="presParOf" srcId="{48DFB67A-E860-4FB8-8573-558A19EA36D4}" destId="{D20A8603-07F8-453C-A433-DEB02AF670AC}" srcOrd="5" destOrd="0" presId="urn:microsoft.com/office/officeart/2008/layout/VerticalAccentList"/>
    <dgm:cxn modelId="{369AFBD1-2A31-4DF3-9D65-45BF0DA102D6}" type="presParOf" srcId="{48DFB67A-E860-4FB8-8573-558A19EA36D4}" destId="{9246A18F-B872-4EAC-85DD-D3640C70443B}" srcOrd="6" destOrd="0" presId="urn:microsoft.com/office/officeart/2008/layout/VerticalAccentList"/>
    <dgm:cxn modelId="{B4F3832A-B86C-4352-BF70-F0E698366C9F}" type="presParOf" srcId="{9246A18F-B872-4EAC-85DD-D3640C70443B}" destId="{D8A5668C-BF88-44B1-AF25-275675C1D5EE}" srcOrd="0" destOrd="0" presId="urn:microsoft.com/office/officeart/2008/layout/VerticalAccentList"/>
    <dgm:cxn modelId="{5A29940D-7016-4654-A639-1C2EC6EE6EAB}" type="presParOf" srcId="{48DFB67A-E860-4FB8-8573-558A19EA36D4}" destId="{D38B7B32-6C3F-41E4-95AC-25CEF38B6B0E}" srcOrd="7" destOrd="0" presId="urn:microsoft.com/office/officeart/2008/layout/VerticalAccentList"/>
    <dgm:cxn modelId="{F547D38A-F282-4163-BE5B-7E305221B760}" type="presParOf" srcId="{D38B7B32-6C3F-41E4-95AC-25CEF38B6B0E}" destId="{DE2D85F2-255E-4139-A616-DDAB84CC176D}" srcOrd="0" destOrd="0" presId="urn:microsoft.com/office/officeart/2008/layout/VerticalAccentList"/>
    <dgm:cxn modelId="{F795051C-8216-4514-AC1E-D2389C61D807}" type="presParOf" srcId="{D38B7B32-6C3F-41E4-95AC-25CEF38B6B0E}" destId="{5295F457-BE19-4C58-ABB9-7219422BD63F}" srcOrd="1" destOrd="0" presId="urn:microsoft.com/office/officeart/2008/layout/VerticalAccentList"/>
    <dgm:cxn modelId="{44794A7C-E53D-41EE-B47B-82C9C0EF2E68}" type="presParOf" srcId="{D38B7B32-6C3F-41E4-95AC-25CEF38B6B0E}" destId="{6988F4F8-8E95-4EDD-B795-16CBAFD53DEB}" srcOrd="2" destOrd="0" presId="urn:microsoft.com/office/officeart/2008/layout/VerticalAccentList"/>
    <dgm:cxn modelId="{A0120A87-0053-4A5D-8100-B7845D223C27}" type="presParOf" srcId="{D38B7B32-6C3F-41E4-95AC-25CEF38B6B0E}" destId="{242A2975-A48B-4B88-94AF-C86C6AF5E2B1}" srcOrd="3" destOrd="0" presId="urn:microsoft.com/office/officeart/2008/layout/VerticalAccentList"/>
    <dgm:cxn modelId="{58509A62-AB0B-486F-AF4F-22495BD2F1FB}" type="presParOf" srcId="{D38B7B32-6C3F-41E4-95AC-25CEF38B6B0E}" destId="{CD0BC461-8DAD-4E75-AD19-8011835A3472}" srcOrd="4" destOrd="0" presId="urn:microsoft.com/office/officeart/2008/layout/VerticalAccentList"/>
    <dgm:cxn modelId="{297786E1-CD0B-4F79-8CCC-34D0C12077BF}" type="presParOf" srcId="{D38B7B32-6C3F-41E4-95AC-25CEF38B6B0E}" destId="{1C798771-C544-40A0-AF20-2C9F7D59BE6E}" srcOrd="5" destOrd="0" presId="urn:microsoft.com/office/officeart/2008/layout/VerticalAccentList"/>
    <dgm:cxn modelId="{04F1221D-98BE-4A3E-9F85-CB1AF46A0321}" type="presParOf" srcId="{D38B7B32-6C3F-41E4-95AC-25CEF38B6B0E}" destId="{D2FCAD74-4829-4D96-9292-1E2D70D9D591}" srcOrd="6" destOrd="0" presId="urn:microsoft.com/office/officeart/2008/layout/VerticalAccentList"/>
    <dgm:cxn modelId="{9BB00E81-A1A0-46DF-ACC5-CC092E2B3D61}" type="presParOf" srcId="{48DFB67A-E860-4FB8-8573-558A19EA36D4}" destId="{545B4B62-7A27-44A9-B2D1-609A7FBE08F9}" srcOrd="8" destOrd="0" presId="urn:microsoft.com/office/officeart/2008/layout/VerticalAccentList"/>
    <dgm:cxn modelId="{DDC87A30-6400-4B3F-B334-CB27F1B0E2EF}" type="presParOf" srcId="{48DFB67A-E860-4FB8-8573-558A19EA36D4}" destId="{6141BBAF-95A6-4D2C-A9F0-4A9D06EC7B5F}" srcOrd="9" destOrd="0" presId="urn:microsoft.com/office/officeart/2008/layout/VerticalAccentList"/>
    <dgm:cxn modelId="{0479FE9E-1B51-4F85-B761-C80607FCA016}" type="presParOf" srcId="{6141BBAF-95A6-4D2C-A9F0-4A9D06EC7B5F}" destId="{0C568301-F5B8-43A0-BE10-B1FEFD560F2F}" srcOrd="0" destOrd="0" presId="urn:microsoft.com/office/officeart/2008/layout/VerticalAccentList"/>
    <dgm:cxn modelId="{C648BF36-5B1F-47EA-9915-591C23F3D4FC}" type="presParOf" srcId="{48DFB67A-E860-4FB8-8573-558A19EA36D4}" destId="{F61337E0-BC0B-430A-995B-E78266D1E77A}" srcOrd="10" destOrd="0" presId="urn:microsoft.com/office/officeart/2008/layout/VerticalAccentList"/>
    <dgm:cxn modelId="{B1C9604B-F64A-417A-BFE4-EBC9B1434D38}" type="presParOf" srcId="{F61337E0-BC0B-430A-995B-E78266D1E77A}" destId="{09ADA0BE-5E40-465D-B2F7-A7035BCBEF1F}" srcOrd="0" destOrd="0" presId="urn:microsoft.com/office/officeart/2008/layout/VerticalAccentList"/>
    <dgm:cxn modelId="{139A6492-0AA6-482D-A083-C000354552E0}" type="presParOf" srcId="{F61337E0-BC0B-430A-995B-E78266D1E77A}" destId="{C8C1B8E3-EDDD-46F6-9B34-375CB7113E97}" srcOrd="1" destOrd="0" presId="urn:microsoft.com/office/officeart/2008/layout/VerticalAccentList"/>
    <dgm:cxn modelId="{BAA0D4E7-3754-4218-BAF2-224DEE04A166}" type="presParOf" srcId="{F61337E0-BC0B-430A-995B-E78266D1E77A}" destId="{E8468EC4-2F76-4B83-9272-431A406FC730}" srcOrd="2" destOrd="0" presId="urn:microsoft.com/office/officeart/2008/layout/VerticalAccentList"/>
    <dgm:cxn modelId="{28E23321-D572-4659-9D1E-9F69F45A1B39}" type="presParOf" srcId="{F61337E0-BC0B-430A-995B-E78266D1E77A}" destId="{674A8406-F3A9-414C-BEC2-B1343A7D2A85}" srcOrd="3" destOrd="0" presId="urn:microsoft.com/office/officeart/2008/layout/VerticalAccentList"/>
    <dgm:cxn modelId="{83A0FB89-EA57-4738-A76B-F2B7315C635E}" type="presParOf" srcId="{F61337E0-BC0B-430A-995B-E78266D1E77A}" destId="{DC6DCDAA-D1E7-4CCF-BF98-680A77EA5BEB}" srcOrd="4" destOrd="0" presId="urn:microsoft.com/office/officeart/2008/layout/VerticalAccentList"/>
    <dgm:cxn modelId="{93F02E3F-7385-4F09-AAFD-54E1D6ECAB92}" type="presParOf" srcId="{F61337E0-BC0B-430A-995B-E78266D1E77A}" destId="{98B686DD-5DEB-4904-94AD-5ABD5CDDCEB0}" srcOrd="5" destOrd="0" presId="urn:microsoft.com/office/officeart/2008/layout/VerticalAccentList"/>
    <dgm:cxn modelId="{81250FFB-994E-4EAA-AC5B-152630070AFC}" type="presParOf" srcId="{F61337E0-BC0B-430A-995B-E78266D1E77A}" destId="{3C80FF7D-AFBE-45A1-B4F0-0807D7243191}" srcOrd="6" destOrd="0" presId="urn:microsoft.com/office/officeart/2008/layout/VerticalAccentList"/>
    <dgm:cxn modelId="{15CA43DB-660A-4177-BE1C-85BE3DEBE6AE}" type="presParOf" srcId="{F61337E0-BC0B-430A-995B-E78266D1E77A}" destId="{AF05A610-9359-4DBC-8C5C-7482E52C50AA}" srcOrd="7" destOrd="0" presId="urn:microsoft.com/office/officeart/2008/layout/VerticalAccentList"/>
    <dgm:cxn modelId="{125131FE-2427-4D1A-9196-E037BDAC6032}" type="presParOf" srcId="{48DFB67A-E860-4FB8-8573-558A19EA36D4}" destId="{0C34B721-3662-4C11-808A-B386159D0B49}" srcOrd="11" destOrd="0" presId="urn:microsoft.com/office/officeart/2008/layout/VerticalAccentList"/>
    <dgm:cxn modelId="{05B2D197-5279-4065-B005-F061D8F2EDCC}" type="presParOf" srcId="{48DFB67A-E860-4FB8-8573-558A19EA36D4}" destId="{C982DF40-4CB9-4A78-8578-9428EAF4967D}" srcOrd="12" destOrd="0" presId="urn:microsoft.com/office/officeart/2008/layout/VerticalAccentList"/>
    <dgm:cxn modelId="{9C9A322C-9D89-431E-B1A7-E1249A02EC50}" type="presParOf" srcId="{C982DF40-4CB9-4A78-8578-9428EAF4967D}" destId="{8E15BDA8-20E0-4747-988A-125D19740B6D}" srcOrd="0" destOrd="0" presId="urn:microsoft.com/office/officeart/2008/layout/VerticalAccentList"/>
    <dgm:cxn modelId="{7E9872BC-D959-4F4A-B4D8-6C8DECE3FFE5}" type="presParOf" srcId="{48DFB67A-E860-4FB8-8573-558A19EA36D4}" destId="{997D3EF4-743B-495E-986D-C75715AA6B2D}" srcOrd="13" destOrd="0" presId="urn:microsoft.com/office/officeart/2008/layout/VerticalAccentList"/>
    <dgm:cxn modelId="{6B80AB8B-FCA9-4D6C-9E08-610AD940DBB7}" type="presParOf" srcId="{997D3EF4-743B-495E-986D-C75715AA6B2D}" destId="{8EC5BA8E-C80A-4553-B49D-31A2F4D3CD41}" srcOrd="0" destOrd="0" presId="urn:microsoft.com/office/officeart/2008/layout/VerticalAccentList"/>
    <dgm:cxn modelId="{3C2B757D-32E6-421D-8EA4-8C6D8985294A}" type="presParOf" srcId="{997D3EF4-743B-495E-986D-C75715AA6B2D}" destId="{64F4FD2D-145E-43CB-9766-2F9B45DDE7D1}" srcOrd="1" destOrd="0" presId="urn:microsoft.com/office/officeart/2008/layout/VerticalAccentList"/>
    <dgm:cxn modelId="{B0C8176F-E53D-4BA5-AD19-94675ED253A6}" type="presParOf" srcId="{997D3EF4-743B-495E-986D-C75715AA6B2D}" destId="{16E6A9B8-9BAC-4120-BA51-8170EED59D3A}" srcOrd="2" destOrd="0" presId="urn:microsoft.com/office/officeart/2008/layout/VerticalAccentList"/>
    <dgm:cxn modelId="{D2E5EE7C-6247-4FCD-A37A-D6CFC8682904}" type="presParOf" srcId="{997D3EF4-743B-495E-986D-C75715AA6B2D}" destId="{67F6A4C1-A3FE-46B5-BAEE-F0CBBADC6078}" srcOrd="3" destOrd="0" presId="urn:microsoft.com/office/officeart/2008/layout/VerticalAccentList"/>
    <dgm:cxn modelId="{28A800D7-A21A-4FAC-ACE2-82896F056BFA}" type="presParOf" srcId="{997D3EF4-743B-495E-986D-C75715AA6B2D}" destId="{FF5BA63C-3690-422F-8C06-285B0AEB5785}" srcOrd="4" destOrd="0" presId="urn:microsoft.com/office/officeart/2008/layout/VerticalAccentList"/>
    <dgm:cxn modelId="{D97CF2A5-A112-4331-9D82-4C2897D36B5E}" type="presParOf" srcId="{997D3EF4-743B-495E-986D-C75715AA6B2D}" destId="{C9B4C8EB-6052-4921-A479-5BEA9BB9AE9C}" srcOrd="5" destOrd="0" presId="urn:microsoft.com/office/officeart/2008/layout/VerticalAccentList"/>
    <dgm:cxn modelId="{EAB83626-3D64-456F-8C60-B4680B70EEBA}" type="presParOf" srcId="{997D3EF4-743B-495E-986D-C75715AA6B2D}" destId="{EBE04DD7-C26A-459F-ABA8-12B8B3454515}" srcOrd="6" destOrd="0" presId="urn:microsoft.com/office/officeart/2008/layout/VerticalAccentList"/>
    <dgm:cxn modelId="{071613E1-0F43-4C1A-B8F4-664E64E0EFE8}" type="presParOf" srcId="{48DFB67A-E860-4FB8-8573-558A19EA36D4}" destId="{AB1436F1-62C3-4E61-81A0-EFF1AF7FA29B}" srcOrd="14" destOrd="0" presId="urn:microsoft.com/office/officeart/2008/layout/VerticalAccentList"/>
    <dgm:cxn modelId="{C16485FC-6842-4B3A-8139-2EBCDD769655}" type="presParOf" srcId="{48DFB67A-E860-4FB8-8573-558A19EA36D4}" destId="{E5C7D9D4-7B73-47FA-9F24-53F84452C64E}" srcOrd="15" destOrd="0" presId="urn:microsoft.com/office/officeart/2008/layout/VerticalAccentList"/>
    <dgm:cxn modelId="{8551C38A-D5C5-497D-847A-7C1C3D0E1B72}" type="presParOf" srcId="{E5C7D9D4-7B73-47FA-9F24-53F84452C64E}" destId="{4CA71D3A-C9F1-4E55-95AC-863E76A5CE12}" srcOrd="0" destOrd="0" presId="urn:microsoft.com/office/officeart/2008/layout/VerticalAccentList"/>
    <dgm:cxn modelId="{1CB23723-A551-4EBF-8E55-2ECA703939B3}" type="presParOf" srcId="{48DFB67A-E860-4FB8-8573-558A19EA36D4}" destId="{1BB92E70-C297-4963-B041-D92BA3ACF18F}" srcOrd="16" destOrd="0" presId="urn:microsoft.com/office/officeart/2008/layout/VerticalAccentList"/>
    <dgm:cxn modelId="{3466878E-D0E0-4C67-80B9-8726B69DF541}" type="presParOf" srcId="{1BB92E70-C297-4963-B041-D92BA3ACF18F}" destId="{8EC54387-D1FE-47FA-AE6E-E093A48DC974}" srcOrd="0" destOrd="0" presId="urn:microsoft.com/office/officeart/2008/layout/VerticalAccentList"/>
    <dgm:cxn modelId="{458804B8-5D27-4B02-A8BB-57A9E831033A}" type="presParOf" srcId="{1BB92E70-C297-4963-B041-D92BA3ACF18F}" destId="{315B33B8-CE48-4B9F-9172-2E0C10C81703}" srcOrd="1" destOrd="0" presId="urn:microsoft.com/office/officeart/2008/layout/VerticalAccentList"/>
    <dgm:cxn modelId="{0EA0B7C7-F1CB-4E13-8339-EF7B52FC2888}" type="presParOf" srcId="{1BB92E70-C297-4963-B041-D92BA3ACF18F}" destId="{E575564C-A908-4C60-9118-41C41F44D0D2}" srcOrd="2" destOrd="0" presId="urn:microsoft.com/office/officeart/2008/layout/VerticalAccentList"/>
    <dgm:cxn modelId="{3AF263CA-8DAC-4542-98AE-C8E3A22DBD32}" type="presParOf" srcId="{1BB92E70-C297-4963-B041-D92BA3ACF18F}" destId="{4339C754-AFEF-441A-AE10-D42BDEDF9CB4}" srcOrd="3" destOrd="0" presId="urn:microsoft.com/office/officeart/2008/layout/VerticalAccentList"/>
    <dgm:cxn modelId="{39E0988B-A171-459A-A932-7DBE011E8706}" type="presParOf" srcId="{1BB92E70-C297-4963-B041-D92BA3ACF18F}" destId="{9F3415BC-C6A7-41F3-B5B8-07E9007ED988}" srcOrd="4" destOrd="0" presId="urn:microsoft.com/office/officeart/2008/layout/VerticalAccentList"/>
    <dgm:cxn modelId="{0F88016E-8F2F-4072-B632-7F38BE21CB37}" type="presParOf" srcId="{1BB92E70-C297-4963-B041-D92BA3ACF18F}" destId="{494BB729-04E7-49EF-86FD-BB555C1E55D7}" srcOrd="5" destOrd="0" presId="urn:microsoft.com/office/officeart/2008/layout/VerticalAccentList"/>
    <dgm:cxn modelId="{A009FDE4-D0C3-463F-8BD6-6385EE2E091A}" type="presParOf" srcId="{1BB92E70-C297-4963-B041-D92BA3ACF18F}" destId="{4A9C4708-B794-47D2-8828-33E601C3FE2F}" srcOrd="6" destOrd="0" presId="urn:microsoft.com/office/officeart/2008/layout/VerticalAccentList"/>
    <dgm:cxn modelId="{DBF103DB-73B7-46F8-A3F2-2BC1B3F5E4B8}" type="presParOf" srcId="{48DFB67A-E860-4FB8-8573-558A19EA36D4}" destId="{71954F1F-4FA7-42B8-89FA-51197456EC2B}" srcOrd="17" destOrd="0" presId="urn:microsoft.com/office/officeart/2008/layout/VerticalAccentList"/>
    <dgm:cxn modelId="{80DEABD3-957C-4845-B298-13D96CD38E1D}" type="presParOf" srcId="{48DFB67A-E860-4FB8-8573-558A19EA36D4}" destId="{06D8EA7C-3788-4428-B46D-238E89B95C3C}" srcOrd="18" destOrd="0" presId="urn:microsoft.com/office/officeart/2008/layout/VerticalAccentList"/>
    <dgm:cxn modelId="{9FE5E97E-B35D-425B-879B-7C43F00084D0}" type="presParOf" srcId="{06D8EA7C-3788-4428-B46D-238E89B95C3C}" destId="{AD723003-EEB8-4F15-AC21-CCE0341327D4}" srcOrd="0" destOrd="0" presId="urn:microsoft.com/office/officeart/2008/layout/VerticalAccentList"/>
    <dgm:cxn modelId="{AD6D4967-0967-4A35-BA7E-47F73EB7213E}" type="presParOf" srcId="{48DFB67A-E860-4FB8-8573-558A19EA36D4}" destId="{02501F78-EDAF-46FB-8067-B7B3DADC2FD9}" srcOrd="19" destOrd="0" presId="urn:microsoft.com/office/officeart/2008/layout/VerticalAccentList"/>
    <dgm:cxn modelId="{E375D99E-D644-45F1-8C5C-44FF8A4788E7}" type="presParOf" srcId="{02501F78-EDAF-46FB-8067-B7B3DADC2FD9}" destId="{AAB6771C-4872-49AA-836C-CB0F9062C370}" srcOrd="0" destOrd="0" presId="urn:microsoft.com/office/officeart/2008/layout/VerticalAccentList"/>
    <dgm:cxn modelId="{38F4D948-793D-4F68-AC88-F9FC0DBE3F6E}" type="presParOf" srcId="{02501F78-EDAF-46FB-8067-B7B3DADC2FD9}" destId="{76600174-5EC4-4030-944F-12C00E026FE9}" srcOrd="1" destOrd="0" presId="urn:microsoft.com/office/officeart/2008/layout/VerticalAccentList"/>
    <dgm:cxn modelId="{FB2BF9B4-07E9-4D5F-82D9-1FAFAE0D73E5}" type="presParOf" srcId="{02501F78-EDAF-46FB-8067-B7B3DADC2FD9}" destId="{FABD5039-2E1F-454F-BFCC-EC89DFD4B84C}" srcOrd="2" destOrd="0" presId="urn:microsoft.com/office/officeart/2008/layout/VerticalAccentList"/>
    <dgm:cxn modelId="{8C1D1D5F-A769-45F2-AA43-BB4305FB316D}" type="presParOf" srcId="{02501F78-EDAF-46FB-8067-B7B3DADC2FD9}" destId="{E49CE58F-4BE0-42D6-BA00-4BFCE948BEC9}" srcOrd="3" destOrd="0" presId="urn:microsoft.com/office/officeart/2008/layout/VerticalAccentList"/>
    <dgm:cxn modelId="{9A3E9F5F-A989-4BB7-9FD6-87928104A17D}" type="presParOf" srcId="{02501F78-EDAF-46FB-8067-B7B3DADC2FD9}" destId="{31289A79-F59E-4484-B0FB-4E683CBEA6EF}" srcOrd="4" destOrd="0" presId="urn:microsoft.com/office/officeart/2008/layout/VerticalAccentList"/>
    <dgm:cxn modelId="{DBC0AA26-F238-4373-8EC8-B7ADEEE64254}" type="presParOf" srcId="{02501F78-EDAF-46FB-8067-B7B3DADC2FD9}" destId="{49977714-6C5C-4252-A452-AE6CEB3A3EEE}" srcOrd="5" destOrd="0" presId="urn:microsoft.com/office/officeart/2008/layout/VerticalAccentList"/>
    <dgm:cxn modelId="{A114DCE5-03B5-4026-8519-63E3ADBFD46D}" type="presParOf" srcId="{02501F78-EDAF-46FB-8067-B7B3DADC2FD9}" destId="{6DDB4BBD-E63B-443F-834B-39F3655EC7AA}" srcOrd="6" destOrd="0" presId="urn:microsoft.com/office/officeart/2008/layout/VerticalAccentList"/>
    <dgm:cxn modelId="{AE04E5AB-6F18-4096-9429-CA54280C5B4B}" type="presParOf" srcId="{48DFB67A-E860-4FB8-8573-558A19EA36D4}" destId="{DD978D09-3D7D-4E69-9712-48FC7CD24A10}" srcOrd="20" destOrd="0" presId="urn:microsoft.com/office/officeart/2008/layout/VerticalAccentList"/>
    <dgm:cxn modelId="{43C9ADB3-6595-43E4-ACEB-893CC02DF354}" type="presParOf" srcId="{48DFB67A-E860-4FB8-8573-558A19EA36D4}" destId="{FBEEA7BF-8F7F-4356-9001-5EAD4560BFF7}" srcOrd="21" destOrd="0" presId="urn:microsoft.com/office/officeart/2008/layout/VerticalAccentList"/>
    <dgm:cxn modelId="{560AB290-FACD-4E9E-93A9-A31A42B38A19}" type="presParOf" srcId="{FBEEA7BF-8F7F-4356-9001-5EAD4560BFF7}" destId="{D60C22E8-FF27-47AA-8552-53AC4B94DB5E}" srcOrd="0" destOrd="0" presId="urn:microsoft.com/office/officeart/2008/layout/VerticalAccentList"/>
    <dgm:cxn modelId="{7908FBBE-6ECA-4099-8F9E-714CBC84D469}" type="presParOf" srcId="{48DFB67A-E860-4FB8-8573-558A19EA36D4}" destId="{15782454-0FB4-4DFB-9990-BB944E6842C2}" srcOrd="22" destOrd="0" presId="urn:microsoft.com/office/officeart/2008/layout/VerticalAccentList"/>
    <dgm:cxn modelId="{4733AD09-D275-4E9F-8B32-4F2C94AC729C}" type="presParOf" srcId="{15782454-0FB4-4DFB-9990-BB944E6842C2}" destId="{5265A158-3CC6-4C0D-B172-5A79796E6ECD}" srcOrd="0" destOrd="0" presId="urn:microsoft.com/office/officeart/2008/layout/VerticalAccentList"/>
    <dgm:cxn modelId="{160C59DB-68F5-4019-90E0-8F3844C97EDA}" type="presParOf" srcId="{15782454-0FB4-4DFB-9990-BB944E6842C2}" destId="{D90B3E04-B766-48D1-A5D5-914007B31850}" srcOrd="1" destOrd="0" presId="urn:microsoft.com/office/officeart/2008/layout/VerticalAccentList"/>
    <dgm:cxn modelId="{02916974-AA8D-4003-B6DA-42B1E4B84180}" type="presParOf" srcId="{15782454-0FB4-4DFB-9990-BB944E6842C2}" destId="{407B690E-54A0-4C2B-B938-043AB9CB2373}" srcOrd="2" destOrd="0" presId="urn:microsoft.com/office/officeart/2008/layout/VerticalAccentList"/>
    <dgm:cxn modelId="{00FEC2A3-DE92-459A-8937-780B8369FBF6}" type="presParOf" srcId="{15782454-0FB4-4DFB-9990-BB944E6842C2}" destId="{EF3FF4F9-0B8A-43BF-A69A-7879D17D9982}" srcOrd="3" destOrd="0" presId="urn:microsoft.com/office/officeart/2008/layout/VerticalAccentList"/>
    <dgm:cxn modelId="{10E29050-DB16-4DD1-806D-28BBB4BFAFC2}" type="presParOf" srcId="{15782454-0FB4-4DFB-9990-BB944E6842C2}" destId="{D4B9BF0B-59FB-40C9-88C2-0E388711D67E}" srcOrd="4" destOrd="0" presId="urn:microsoft.com/office/officeart/2008/layout/VerticalAccentList"/>
    <dgm:cxn modelId="{01F480AA-CC71-49BF-AB0D-B54221AA54D4}" type="presParOf" srcId="{15782454-0FB4-4DFB-9990-BB944E6842C2}" destId="{1F182F63-56C9-467F-AC5C-718AD3DDFA18}" srcOrd="5" destOrd="0" presId="urn:microsoft.com/office/officeart/2008/layout/VerticalAccentList"/>
    <dgm:cxn modelId="{D383B20A-E8E7-4008-AB0B-FD9BC3592088}" type="presParOf" srcId="{15782454-0FB4-4DFB-9990-BB944E6842C2}" destId="{5BF9D31F-7E13-4058-90B4-5486444CB23D}" srcOrd="6" destOrd="0" presId="urn:microsoft.com/office/officeart/2008/layout/VerticalAccentList"/>
    <dgm:cxn modelId="{FF0FCB13-30FA-4764-97BF-3094C70BAC96}" type="presParOf" srcId="{48DFB67A-E860-4FB8-8573-558A19EA36D4}" destId="{17CCFD48-A7CC-48D0-9B69-015B974890FF}" srcOrd="23" destOrd="0" presId="urn:microsoft.com/office/officeart/2008/layout/VerticalAccentList"/>
    <dgm:cxn modelId="{0376BF15-7B16-47F1-9F98-7D6BA5F9ABB8}" type="presParOf" srcId="{48DFB67A-E860-4FB8-8573-558A19EA36D4}" destId="{F6270371-FE72-4643-846B-ECF4C7699D05}" srcOrd="24" destOrd="0" presId="urn:microsoft.com/office/officeart/2008/layout/VerticalAccentList"/>
    <dgm:cxn modelId="{8FD51DFF-680D-41A6-8F6F-6A7D917F6886}" type="presParOf" srcId="{F6270371-FE72-4643-846B-ECF4C7699D05}" destId="{E2F8DEB3-075C-45FA-B397-3D5BBA0A908D}" srcOrd="0" destOrd="0" presId="urn:microsoft.com/office/officeart/2008/layout/VerticalAccentList"/>
    <dgm:cxn modelId="{0F9934AD-FE5F-4CC5-8AAD-2A146747D432}" type="presParOf" srcId="{48DFB67A-E860-4FB8-8573-558A19EA36D4}" destId="{7D0BC54A-4C24-401A-9467-1F0EDB44D4A5}" srcOrd="25" destOrd="0" presId="urn:microsoft.com/office/officeart/2008/layout/VerticalAccentList"/>
    <dgm:cxn modelId="{3166DF79-51F9-4959-8D5A-B59BFEC96BC5}" type="presParOf" srcId="{7D0BC54A-4C24-401A-9467-1F0EDB44D4A5}" destId="{C4C29AA1-7CBC-4892-9BA0-59A78152B57D}" srcOrd="0" destOrd="0" presId="urn:microsoft.com/office/officeart/2008/layout/VerticalAccentList"/>
    <dgm:cxn modelId="{8CF20FC3-1870-4190-BE7F-1A96C8C57C2A}" type="presParOf" srcId="{7D0BC54A-4C24-401A-9467-1F0EDB44D4A5}" destId="{18B966DC-0162-427A-A9AC-48174B010D00}" srcOrd="1" destOrd="0" presId="urn:microsoft.com/office/officeart/2008/layout/VerticalAccentList"/>
    <dgm:cxn modelId="{B60C9A34-A2B3-4EB3-8634-5B8501F5106D}" type="presParOf" srcId="{7D0BC54A-4C24-401A-9467-1F0EDB44D4A5}" destId="{E2333F79-DD8C-4F28-AD08-5D6BEA54A46A}" srcOrd="2" destOrd="0" presId="urn:microsoft.com/office/officeart/2008/layout/VerticalAccentList"/>
    <dgm:cxn modelId="{6468AB19-763D-43D8-AD28-C4D8EFAF4281}" type="presParOf" srcId="{7D0BC54A-4C24-401A-9467-1F0EDB44D4A5}" destId="{08D64FB1-A85B-495C-A217-5D4B98E5DBD6}" srcOrd="3" destOrd="0" presId="urn:microsoft.com/office/officeart/2008/layout/VerticalAccentList"/>
    <dgm:cxn modelId="{5165CD2B-F47B-4B16-B8D3-AFBF48870146}" type="presParOf" srcId="{7D0BC54A-4C24-401A-9467-1F0EDB44D4A5}" destId="{08E84C05-BE4B-49A3-890A-8249D55CA1F9}" srcOrd="4" destOrd="0" presId="urn:microsoft.com/office/officeart/2008/layout/VerticalAccentList"/>
    <dgm:cxn modelId="{7D3C0529-8718-483B-AC1D-576850FC07DF}" type="presParOf" srcId="{7D0BC54A-4C24-401A-9467-1F0EDB44D4A5}" destId="{24AFDCF7-C2CB-4514-A6AE-D6E951CDE483}" srcOrd="5" destOrd="0" presId="urn:microsoft.com/office/officeart/2008/layout/VerticalAccentList"/>
    <dgm:cxn modelId="{6648960F-FC1A-43FD-8E20-736A66982DA8}" type="presParOf" srcId="{7D0BC54A-4C24-401A-9467-1F0EDB44D4A5}" destId="{76D3914A-660C-49B7-BB35-86FC04BBF2E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CF01A2-8C68-4795-99B6-9E232FD9F8ED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EDE2858-9B04-4889-B2C7-30794CB80B5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 BFQ</a:t>
          </a:r>
        </a:p>
      </dgm:t>
    </dgm:pt>
    <dgm:pt modelId="{1DD7E1F6-CE3E-414B-A914-2F7DCD48A19E}" type="parTrans" cxnId="{6A53A83A-8541-47FC-B818-0C3B739034E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8836-4763-4BFC-BEA0-1101EA5EF30E}" type="sibTrans" cxnId="{6A53A83A-8541-47FC-B818-0C3B739034E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F204E-15F5-48B3-8713-06E4743F29F4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Estados financieros</a:t>
          </a:r>
        </a:p>
      </dgm:t>
    </dgm:pt>
    <dgm:pt modelId="{A3A04F7C-48BA-4B5B-AF91-26C27454F3A9}" type="parTrans" cxnId="{FAEFFBA8-B507-4691-A5A0-822080885D7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548BD-18F1-4CB9-881C-9DC2F7BD690B}" type="sibTrans" cxnId="{FAEFFBA8-B507-4691-A5A0-822080885D7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89685-98D5-4237-8D45-1B8D236B1A00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ANOVA</a:t>
          </a:r>
        </a:p>
      </dgm:t>
    </dgm:pt>
    <dgm:pt modelId="{88365C43-9B29-47BB-8256-AA32C4723DB5}" type="parTrans" cxnId="{0E3072EE-58EB-4717-B56A-BC6D4BA99B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E007B-22C4-41B2-A3A3-EACA6824302E}" type="sibTrans" cxnId="{0E3072EE-58EB-4717-B56A-BC6D4BA99B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07E08-7381-4FCE-A084-B854882839CD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Grados de libertad -</a:t>
          </a:r>
          <a:r>
            <a:rPr lang="es-EC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Gl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1ED75-E494-4ED8-A75A-9CFAFC32B9D1}" type="parTrans" cxnId="{86373141-1B07-46DF-BBC2-F0EACA220C16}">
      <dgm:prSet/>
      <dgm:spPr/>
      <dgm:t>
        <a:bodyPr/>
        <a:lstStyle/>
        <a:p>
          <a:endParaRPr lang="es-EC"/>
        </a:p>
      </dgm:t>
    </dgm:pt>
    <dgm:pt modelId="{734E9670-BF39-4268-B0A5-D8046B9EC6D8}" type="sibTrans" cxnId="{86373141-1B07-46DF-BBC2-F0EACA220C16}">
      <dgm:prSet/>
      <dgm:spPr/>
      <dgm:t>
        <a:bodyPr/>
        <a:lstStyle/>
        <a:p>
          <a:endParaRPr lang="es-EC"/>
        </a:p>
      </dgm:t>
    </dgm:pt>
    <dgm:pt modelId="{2229AFAC-B7D7-40E4-BB00-823256030C20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Razón F</a:t>
          </a:r>
        </a:p>
      </dgm:t>
    </dgm:pt>
    <dgm:pt modelId="{E0E70D2C-1851-4B7E-B17C-BAC1D4ADA5ED}" type="parTrans" cxnId="{2BC565D0-C08A-4449-8B38-98DBB3CB198B}">
      <dgm:prSet/>
      <dgm:spPr/>
      <dgm:t>
        <a:bodyPr/>
        <a:lstStyle/>
        <a:p>
          <a:endParaRPr lang="es-EC"/>
        </a:p>
      </dgm:t>
    </dgm:pt>
    <dgm:pt modelId="{375232F5-DBFA-4C35-A99E-67A4ECD1E67E}" type="sibTrans" cxnId="{2BC565D0-C08A-4449-8B38-98DBB3CB198B}">
      <dgm:prSet/>
      <dgm:spPr/>
      <dgm:t>
        <a:bodyPr/>
        <a:lstStyle/>
        <a:p>
          <a:endParaRPr lang="es-EC"/>
        </a:p>
      </dgm:t>
    </dgm:pt>
    <dgm:pt modelId="{39B299B8-73BE-4BA0-8143-05EEE85103DB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Media cuadrática </a:t>
          </a:r>
        </a:p>
      </dgm:t>
    </dgm:pt>
    <dgm:pt modelId="{BC460A50-98AE-4C5B-821C-F77371A75CEF}" type="parTrans" cxnId="{CA426A18-0F8F-4DF2-8236-8264438AB864}">
      <dgm:prSet/>
      <dgm:spPr/>
      <dgm:t>
        <a:bodyPr/>
        <a:lstStyle/>
        <a:p>
          <a:endParaRPr lang="es-EC"/>
        </a:p>
      </dgm:t>
    </dgm:pt>
    <dgm:pt modelId="{FE2A3677-74F1-4915-95D1-8F4FCD61AA18}" type="sibTrans" cxnId="{CA426A18-0F8F-4DF2-8236-8264438AB864}">
      <dgm:prSet/>
      <dgm:spPr/>
      <dgm:t>
        <a:bodyPr/>
        <a:lstStyle/>
        <a:p>
          <a:endParaRPr lang="es-EC"/>
        </a:p>
      </dgm:t>
    </dgm:pt>
    <dgm:pt modelId="{CFE5071A-4944-4F3F-AB35-D0E100FA7F39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Suma de los cuadrados</a:t>
          </a:r>
        </a:p>
      </dgm:t>
    </dgm:pt>
    <dgm:pt modelId="{4B853075-6AA0-4159-9F4A-2E4283EC3934}" type="parTrans" cxnId="{C2F8F66D-7274-44B1-B2E8-B93FA0499D21}">
      <dgm:prSet/>
      <dgm:spPr/>
      <dgm:t>
        <a:bodyPr/>
        <a:lstStyle/>
        <a:p>
          <a:endParaRPr lang="es-EC"/>
        </a:p>
      </dgm:t>
    </dgm:pt>
    <dgm:pt modelId="{51529116-6489-49D3-802A-577F9A71693D}" type="sibTrans" cxnId="{C2F8F66D-7274-44B1-B2E8-B93FA0499D21}">
      <dgm:prSet/>
      <dgm:spPr/>
      <dgm:t>
        <a:bodyPr/>
        <a:lstStyle/>
        <a:p>
          <a:endParaRPr lang="es-EC"/>
        </a:p>
      </dgm:t>
    </dgm:pt>
    <dgm:pt modelId="{8AB499B9-65B6-4DB2-8CA2-DC2C24068FFA}" type="pres">
      <dgm:prSet presAssocID="{34CF01A2-8C68-4795-99B6-9E232FD9F8ED}" presName="diagram" presStyleCnt="0">
        <dgm:presLayoutVars>
          <dgm:dir/>
          <dgm:resizeHandles val="exact"/>
        </dgm:presLayoutVars>
      </dgm:prSet>
      <dgm:spPr/>
    </dgm:pt>
    <dgm:pt modelId="{C08AC6B5-44F8-4CAD-BE31-0E466E62B40C}" type="pres">
      <dgm:prSet presAssocID="{7EDE2858-9B04-4889-B2C7-30794CB80B54}" presName="node" presStyleLbl="node1" presStyleIdx="0" presStyleCnt="3">
        <dgm:presLayoutVars>
          <dgm:bulletEnabled val="1"/>
        </dgm:presLayoutVars>
      </dgm:prSet>
      <dgm:spPr/>
    </dgm:pt>
    <dgm:pt modelId="{89591E47-F849-4C8C-B6EF-0489FFF6C28C}" type="pres">
      <dgm:prSet presAssocID="{902B8836-4763-4BFC-BEA0-1101EA5EF30E}" presName="sibTrans" presStyleCnt="0"/>
      <dgm:spPr/>
    </dgm:pt>
    <dgm:pt modelId="{3412A33B-EED4-47AC-ADBE-699706ABA56A}" type="pres">
      <dgm:prSet presAssocID="{C32F204E-15F5-48B3-8713-06E4743F29F4}" presName="node" presStyleLbl="node1" presStyleIdx="1" presStyleCnt="3">
        <dgm:presLayoutVars>
          <dgm:bulletEnabled val="1"/>
        </dgm:presLayoutVars>
      </dgm:prSet>
      <dgm:spPr/>
    </dgm:pt>
    <dgm:pt modelId="{E5B66865-469E-4108-B7F7-5C792DE078A1}" type="pres">
      <dgm:prSet presAssocID="{AC7548BD-18F1-4CB9-881C-9DC2F7BD690B}" presName="sibTrans" presStyleCnt="0"/>
      <dgm:spPr/>
    </dgm:pt>
    <dgm:pt modelId="{37AFE8B9-B9C9-490B-9BDC-25A1B2F26557}" type="pres">
      <dgm:prSet presAssocID="{69089685-98D5-4237-8D45-1B8D236B1A00}" presName="node" presStyleLbl="node1" presStyleIdx="2" presStyleCnt="3" custScaleX="136896" custScaleY="138454">
        <dgm:presLayoutVars>
          <dgm:bulletEnabled val="1"/>
        </dgm:presLayoutVars>
      </dgm:prSet>
      <dgm:spPr/>
    </dgm:pt>
  </dgm:ptLst>
  <dgm:cxnLst>
    <dgm:cxn modelId="{CA426A18-0F8F-4DF2-8236-8264438AB864}" srcId="{69089685-98D5-4237-8D45-1B8D236B1A00}" destId="{39B299B8-73BE-4BA0-8143-05EEE85103DB}" srcOrd="3" destOrd="0" parTransId="{BC460A50-98AE-4C5B-821C-F77371A75CEF}" sibTransId="{FE2A3677-74F1-4915-95D1-8F4FCD61AA18}"/>
    <dgm:cxn modelId="{6A53A83A-8541-47FC-B818-0C3B739034E6}" srcId="{34CF01A2-8C68-4795-99B6-9E232FD9F8ED}" destId="{7EDE2858-9B04-4889-B2C7-30794CB80B54}" srcOrd="0" destOrd="0" parTransId="{1DD7E1F6-CE3E-414B-A914-2F7DCD48A19E}" sibTransId="{902B8836-4763-4BFC-BEA0-1101EA5EF30E}"/>
    <dgm:cxn modelId="{86373141-1B07-46DF-BBC2-F0EACA220C16}" srcId="{69089685-98D5-4237-8D45-1B8D236B1A00}" destId="{67A07E08-7381-4FCE-A084-B854882839CD}" srcOrd="1" destOrd="0" parTransId="{6B31ED75-E494-4ED8-A75A-9CFAFC32B9D1}" sibTransId="{734E9670-BF39-4268-B0A5-D8046B9EC6D8}"/>
    <dgm:cxn modelId="{AB0B2E44-61E8-492B-AFA5-AF3FE4B75F3B}" type="presOf" srcId="{C32F204E-15F5-48B3-8713-06E4743F29F4}" destId="{3412A33B-EED4-47AC-ADBE-699706ABA56A}" srcOrd="0" destOrd="0" presId="urn:microsoft.com/office/officeart/2005/8/layout/default"/>
    <dgm:cxn modelId="{6F593B6B-7B98-4F95-B8AF-A233806C1895}" type="presOf" srcId="{34CF01A2-8C68-4795-99B6-9E232FD9F8ED}" destId="{8AB499B9-65B6-4DB2-8CA2-DC2C24068FFA}" srcOrd="0" destOrd="0" presId="urn:microsoft.com/office/officeart/2005/8/layout/default"/>
    <dgm:cxn modelId="{C2F8F66D-7274-44B1-B2E8-B93FA0499D21}" srcId="{69089685-98D5-4237-8D45-1B8D236B1A00}" destId="{CFE5071A-4944-4F3F-AB35-D0E100FA7F39}" srcOrd="0" destOrd="0" parTransId="{4B853075-6AA0-4159-9F4A-2E4283EC3934}" sibTransId="{51529116-6489-49D3-802A-577F9A71693D}"/>
    <dgm:cxn modelId="{1AB52F8B-3BD5-4091-B117-E71774E40BDB}" type="presOf" srcId="{39B299B8-73BE-4BA0-8143-05EEE85103DB}" destId="{37AFE8B9-B9C9-490B-9BDC-25A1B2F26557}" srcOrd="0" destOrd="4" presId="urn:microsoft.com/office/officeart/2005/8/layout/default"/>
    <dgm:cxn modelId="{FAEFFBA8-B507-4691-A5A0-822080885D7F}" srcId="{34CF01A2-8C68-4795-99B6-9E232FD9F8ED}" destId="{C32F204E-15F5-48B3-8713-06E4743F29F4}" srcOrd="1" destOrd="0" parTransId="{A3A04F7C-48BA-4B5B-AF91-26C27454F3A9}" sibTransId="{AC7548BD-18F1-4CB9-881C-9DC2F7BD690B}"/>
    <dgm:cxn modelId="{8AA95BAE-9287-4AB3-B8AF-9F79E6E4426E}" type="presOf" srcId="{2229AFAC-B7D7-40E4-BB00-823256030C20}" destId="{37AFE8B9-B9C9-490B-9BDC-25A1B2F26557}" srcOrd="0" destOrd="3" presId="urn:microsoft.com/office/officeart/2005/8/layout/default"/>
    <dgm:cxn modelId="{466CCAC0-A0A8-46DC-AA8D-F504E6B4C729}" type="presOf" srcId="{69089685-98D5-4237-8D45-1B8D236B1A00}" destId="{37AFE8B9-B9C9-490B-9BDC-25A1B2F26557}" srcOrd="0" destOrd="0" presId="urn:microsoft.com/office/officeart/2005/8/layout/default"/>
    <dgm:cxn modelId="{2BC565D0-C08A-4449-8B38-98DBB3CB198B}" srcId="{69089685-98D5-4237-8D45-1B8D236B1A00}" destId="{2229AFAC-B7D7-40E4-BB00-823256030C20}" srcOrd="2" destOrd="0" parTransId="{E0E70D2C-1851-4B7E-B17C-BAC1D4ADA5ED}" sibTransId="{375232F5-DBFA-4C35-A99E-67A4ECD1E67E}"/>
    <dgm:cxn modelId="{4A9231DD-19E3-406A-A7E5-B9F73632949A}" type="presOf" srcId="{7EDE2858-9B04-4889-B2C7-30794CB80B54}" destId="{C08AC6B5-44F8-4CAD-BE31-0E466E62B40C}" srcOrd="0" destOrd="0" presId="urn:microsoft.com/office/officeart/2005/8/layout/default"/>
    <dgm:cxn modelId="{FDBDB3DE-34F3-49B8-A5FC-B0EB4C094F63}" type="presOf" srcId="{CFE5071A-4944-4F3F-AB35-D0E100FA7F39}" destId="{37AFE8B9-B9C9-490B-9BDC-25A1B2F26557}" srcOrd="0" destOrd="1" presId="urn:microsoft.com/office/officeart/2005/8/layout/default"/>
    <dgm:cxn modelId="{0E3072EE-58EB-4717-B56A-BC6D4BA99BFF}" srcId="{34CF01A2-8C68-4795-99B6-9E232FD9F8ED}" destId="{69089685-98D5-4237-8D45-1B8D236B1A00}" srcOrd="2" destOrd="0" parTransId="{88365C43-9B29-47BB-8256-AA32C4723DB5}" sibTransId="{CC4E007B-22C4-41B2-A3A3-EACA6824302E}"/>
    <dgm:cxn modelId="{37B275F1-7CE9-47B4-A5C8-79776D5C9921}" type="presOf" srcId="{67A07E08-7381-4FCE-A084-B854882839CD}" destId="{37AFE8B9-B9C9-490B-9BDC-25A1B2F26557}" srcOrd="0" destOrd="2" presId="urn:microsoft.com/office/officeart/2005/8/layout/default"/>
    <dgm:cxn modelId="{72C0BE06-81F0-452F-914A-EFF1E0FF9EE3}" type="presParOf" srcId="{8AB499B9-65B6-4DB2-8CA2-DC2C24068FFA}" destId="{C08AC6B5-44F8-4CAD-BE31-0E466E62B40C}" srcOrd="0" destOrd="0" presId="urn:microsoft.com/office/officeart/2005/8/layout/default"/>
    <dgm:cxn modelId="{6F16B269-EE91-4EAF-8F2D-C5B43C6E8752}" type="presParOf" srcId="{8AB499B9-65B6-4DB2-8CA2-DC2C24068FFA}" destId="{89591E47-F849-4C8C-B6EF-0489FFF6C28C}" srcOrd="1" destOrd="0" presId="urn:microsoft.com/office/officeart/2005/8/layout/default"/>
    <dgm:cxn modelId="{07DA5E91-BEA7-44DA-BA04-9227D184B647}" type="presParOf" srcId="{8AB499B9-65B6-4DB2-8CA2-DC2C24068FFA}" destId="{3412A33B-EED4-47AC-ADBE-699706ABA56A}" srcOrd="2" destOrd="0" presId="urn:microsoft.com/office/officeart/2005/8/layout/default"/>
    <dgm:cxn modelId="{EEF17E43-EE88-4EEB-8BED-37C4725B1964}" type="presParOf" srcId="{8AB499B9-65B6-4DB2-8CA2-DC2C24068FFA}" destId="{E5B66865-469E-4108-B7F7-5C792DE078A1}" srcOrd="3" destOrd="0" presId="urn:microsoft.com/office/officeart/2005/8/layout/default"/>
    <dgm:cxn modelId="{6F159BC5-9993-4B1D-8CBC-AC2EE7A3C7CC}" type="presParOf" srcId="{8AB499B9-65B6-4DB2-8CA2-DC2C24068FFA}" destId="{37AFE8B9-B9C9-490B-9BDC-25A1B2F265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E99660-5CB8-4CFC-B417-20A7D7CEB84B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A2DC702-57A7-4004-97FC-EDDAEB192691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componente de energía el de mayor incidencia con un equivalente a un 20,50% del total.</a:t>
          </a:r>
        </a:p>
      </dgm:t>
    </dgm:pt>
    <dgm:pt modelId="{2704EF1B-6B0B-4A34-BC87-9F6F4E774292}" type="parTrans" cxnId="{B3CCA51E-CFCD-4645-8EDE-AB2526016D4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E0B2C-FF88-4E06-ABF4-F14E1619AB8A}" type="sibTrans" cxnId="{B3CCA51E-CFCD-4645-8EDE-AB2526016D4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AAF51-02B8-4B9E-BE78-1F2761247D42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Sector productivo de las flores sufrió una recesión para los años de 2014 y 2015 </a:t>
          </a:r>
        </a:p>
      </dgm:t>
    </dgm:pt>
    <dgm:pt modelId="{7DAE1108-BC4E-4A6E-85B5-B693A95750FE}" type="parTrans" cxnId="{BDD3364B-716C-429C-BA3D-8CCAC6582AB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9FF56-9A59-4228-9C23-0BE1E1CACEAA}" type="sibTrans" cxnId="{BDD3364B-716C-429C-BA3D-8CCAC6582AB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F4218-85DB-4D17-A3D4-5BB79D900EF8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significancia para la dimensión de estabilidad emocional es de 0,058 tiene una relación con el ratio financiero liquidez corriente</a:t>
          </a:r>
        </a:p>
      </dgm:t>
    </dgm:pt>
    <dgm:pt modelId="{1D37006A-6A14-4B1C-95FD-66B0A976D718}" type="parTrans" cxnId="{22861665-8EA3-455E-ADA0-40F0621A6A9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94DB3-897A-469B-BDFD-09E9FDA19FCB}" type="sibTrans" cxnId="{22861665-8EA3-455E-ADA0-40F0621A6A9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69989-B121-450B-A228-2E743ACE13A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endeudamiento no cuenta con una relación directa de acuerdo a los análisis ANOVA</a:t>
          </a:r>
        </a:p>
      </dgm:t>
    </dgm:pt>
    <dgm:pt modelId="{5DAAAC76-D8E3-4C0D-9053-8F5E55060B67}" type="parTrans" cxnId="{23005DC0-60B4-453C-AE57-BE80DA9EAA3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6DBCF-3758-4C5A-898B-DE14D83EBD0F}" type="sibTrans" cxnId="{23005DC0-60B4-453C-AE57-BE80DA9EAA3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B44B5-701B-4AA6-8ACC-6A4A769AD587}" type="pres">
      <dgm:prSet presAssocID="{3CE99660-5CB8-4CFC-B417-20A7D7CEB84B}" presName="linearFlow" presStyleCnt="0">
        <dgm:presLayoutVars>
          <dgm:dir/>
          <dgm:resizeHandles val="exact"/>
        </dgm:presLayoutVars>
      </dgm:prSet>
      <dgm:spPr/>
    </dgm:pt>
    <dgm:pt modelId="{205E2BA5-9385-433E-86FD-2D0D16F565A5}" type="pres">
      <dgm:prSet presAssocID="{4A2DC702-57A7-4004-97FC-EDDAEB192691}" presName="comp" presStyleCnt="0"/>
      <dgm:spPr/>
    </dgm:pt>
    <dgm:pt modelId="{E311CCBE-0028-43EC-B808-6A7BD93BD017}" type="pres">
      <dgm:prSet presAssocID="{4A2DC702-57A7-4004-97FC-EDDAEB192691}" presName="rect2" presStyleLbl="node1" presStyleIdx="0" presStyleCnt="4" custScaleX="126089">
        <dgm:presLayoutVars>
          <dgm:bulletEnabled val="1"/>
        </dgm:presLayoutVars>
      </dgm:prSet>
      <dgm:spPr/>
    </dgm:pt>
    <dgm:pt modelId="{DAC78FE1-FFC1-4F92-A8E7-BCB2A24C6C58}" type="pres">
      <dgm:prSet presAssocID="{4A2DC702-57A7-4004-97FC-EDDAEB192691}" presName="rect1" presStyleLbl="lnNode1" presStyleIdx="0" presStyleCnt="4" custLinFactNeighborX="-18194" custLinFactNeighborY="379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DDE9219-9346-4187-BA09-105A4A66A371}" type="pres">
      <dgm:prSet presAssocID="{C7FE0B2C-FF88-4E06-ABF4-F14E1619AB8A}" presName="sibTrans" presStyleCnt="0"/>
      <dgm:spPr/>
    </dgm:pt>
    <dgm:pt modelId="{491FEA34-F159-4333-9087-27BF28743987}" type="pres">
      <dgm:prSet presAssocID="{BB1AAF51-02B8-4B9E-BE78-1F2761247D42}" presName="comp" presStyleCnt="0"/>
      <dgm:spPr/>
    </dgm:pt>
    <dgm:pt modelId="{0304690F-FD55-489D-B83B-B5A88FE5826C}" type="pres">
      <dgm:prSet presAssocID="{BB1AAF51-02B8-4B9E-BE78-1F2761247D42}" presName="rect2" presStyleLbl="node1" presStyleIdx="1" presStyleCnt="4" custScaleX="126559" custLinFactNeighborX="-7924" custLinFactNeighborY="-1158">
        <dgm:presLayoutVars>
          <dgm:bulletEnabled val="1"/>
        </dgm:presLayoutVars>
      </dgm:prSet>
      <dgm:spPr/>
    </dgm:pt>
    <dgm:pt modelId="{BE00DF92-1DBD-4021-B820-9631B625EA2B}" type="pres">
      <dgm:prSet presAssocID="{BB1AAF51-02B8-4B9E-BE78-1F2761247D42}" presName="rect1" presStyleLbl="lnNod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6785677-5F07-4AC7-A9C3-DE3FC6AB5A53}" type="pres">
      <dgm:prSet presAssocID="{18E9FF56-9A59-4228-9C23-0BE1E1CACEAA}" presName="sibTrans" presStyleCnt="0"/>
      <dgm:spPr/>
    </dgm:pt>
    <dgm:pt modelId="{9EFCE2B3-8D23-4D7B-ABA5-13E4F7CDBCD3}" type="pres">
      <dgm:prSet presAssocID="{2FBF4218-85DB-4D17-A3D4-5BB79D900EF8}" presName="comp" presStyleCnt="0"/>
      <dgm:spPr/>
    </dgm:pt>
    <dgm:pt modelId="{4F599267-2910-4710-AAFF-B7B600D92614}" type="pres">
      <dgm:prSet presAssocID="{2FBF4218-85DB-4D17-A3D4-5BB79D900EF8}" presName="rect2" presStyleLbl="node1" presStyleIdx="2" presStyleCnt="4" custScaleX="125372">
        <dgm:presLayoutVars>
          <dgm:bulletEnabled val="1"/>
        </dgm:presLayoutVars>
      </dgm:prSet>
      <dgm:spPr/>
    </dgm:pt>
    <dgm:pt modelId="{B0977FE0-2C60-4510-A832-C075EFB4EB13}" type="pres">
      <dgm:prSet presAssocID="{2FBF4218-85DB-4D17-A3D4-5BB79D900EF8}" presName="rect1" presStyleLbl="lnNode1" presStyleIdx="2" presStyleCnt="4" custLinFactNeighborX="-14903" custLinFactNeighborY="-60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0404B40-811E-412C-806E-466DFE9787E4}" type="pres">
      <dgm:prSet presAssocID="{F1994DB3-897A-469B-BDFD-09E9FDA19FCB}" presName="sibTrans" presStyleCnt="0"/>
      <dgm:spPr/>
    </dgm:pt>
    <dgm:pt modelId="{B5E266FA-11B3-4EF1-AE98-6E6010A91CB2}" type="pres">
      <dgm:prSet presAssocID="{91B69989-B121-450B-A228-2E743ACE13AE}" presName="comp" presStyleCnt="0"/>
      <dgm:spPr/>
    </dgm:pt>
    <dgm:pt modelId="{2AC270AC-3C34-4AE9-AD3F-D30B4C404252}" type="pres">
      <dgm:prSet presAssocID="{91B69989-B121-450B-A228-2E743ACE13AE}" presName="rect2" presStyleLbl="node1" presStyleIdx="3" presStyleCnt="4" custScaleX="132803" custLinFactNeighborX="-5005">
        <dgm:presLayoutVars>
          <dgm:bulletEnabled val="1"/>
        </dgm:presLayoutVars>
      </dgm:prSet>
      <dgm:spPr/>
    </dgm:pt>
    <dgm:pt modelId="{C9FA96B2-A06E-4154-A727-87B3A0CD93B1}" type="pres">
      <dgm:prSet presAssocID="{91B69989-B121-450B-A228-2E743ACE13AE}" presName="rect1" presStyleLbl="lnNode1" presStyleIdx="3" presStyleCnt="4" custLinFactNeighborX="17097" custLinFactNeighborY="143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02819200-266A-4E81-93E4-134CF11A91B7}" type="presOf" srcId="{91B69989-B121-450B-A228-2E743ACE13AE}" destId="{2AC270AC-3C34-4AE9-AD3F-D30B4C404252}" srcOrd="0" destOrd="0" presId="urn:microsoft.com/office/officeart/2008/layout/AlternatingPictureBlocks"/>
    <dgm:cxn modelId="{2DE6C002-DDAA-4AFE-99A0-2E99AE7193D3}" type="presOf" srcId="{BB1AAF51-02B8-4B9E-BE78-1F2761247D42}" destId="{0304690F-FD55-489D-B83B-B5A88FE5826C}" srcOrd="0" destOrd="0" presId="urn:microsoft.com/office/officeart/2008/layout/AlternatingPictureBlocks"/>
    <dgm:cxn modelId="{B3CCA51E-CFCD-4645-8EDE-AB2526016D45}" srcId="{3CE99660-5CB8-4CFC-B417-20A7D7CEB84B}" destId="{4A2DC702-57A7-4004-97FC-EDDAEB192691}" srcOrd="0" destOrd="0" parTransId="{2704EF1B-6B0B-4A34-BC87-9F6F4E774292}" sibTransId="{C7FE0B2C-FF88-4E06-ABF4-F14E1619AB8A}"/>
    <dgm:cxn modelId="{E47B112E-9284-4826-B1B7-13448B7E4F5D}" type="presOf" srcId="{3CE99660-5CB8-4CFC-B417-20A7D7CEB84B}" destId="{36FB44B5-701B-4AA6-8ACC-6A4A769AD587}" srcOrd="0" destOrd="0" presId="urn:microsoft.com/office/officeart/2008/layout/AlternatingPictureBlocks"/>
    <dgm:cxn modelId="{DE0A3461-D6C9-41D3-BC23-F4B92F0B7C43}" type="presOf" srcId="{2FBF4218-85DB-4D17-A3D4-5BB79D900EF8}" destId="{4F599267-2910-4710-AAFF-B7B600D92614}" srcOrd="0" destOrd="0" presId="urn:microsoft.com/office/officeart/2008/layout/AlternatingPictureBlocks"/>
    <dgm:cxn modelId="{22861665-8EA3-455E-ADA0-40F0621A6A92}" srcId="{3CE99660-5CB8-4CFC-B417-20A7D7CEB84B}" destId="{2FBF4218-85DB-4D17-A3D4-5BB79D900EF8}" srcOrd="2" destOrd="0" parTransId="{1D37006A-6A14-4B1C-95FD-66B0A976D718}" sibTransId="{F1994DB3-897A-469B-BDFD-09E9FDA19FCB}"/>
    <dgm:cxn modelId="{BDD3364B-716C-429C-BA3D-8CCAC6582AB9}" srcId="{3CE99660-5CB8-4CFC-B417-20A7D7CEB84B}" destId="{BB1AAF51-02B8-4B9E-BE78-1F2761247D42}" srcOrd="1" destOrd="0" parTransId="{7DAE1108-BC4E-4A6E-85B5-B693A95750FE}" sibTransId="{18E9FF56-9A59-4228-9C23-0BE1E1CACEAA}"/>
    <dgm:cxn modelId="{18DEC453-0A1B-4014-9702-785F33AC12C1}" type="presOf" srcId="{4A2DC702-57A7-4004-97FC-EDDAEB192691}" destId="{E311CCBE-0028-43EC-B808-6A7BD93BD017}" srcOrd="0" destOrd="0" presId="urn:microsoft.com/office/officeart/2008/layout/AlternatingPictureBlocks"/>
    <dgm:cxn modelId="{23005DC0-60B4-453C-AE57-BE80DA9EAA31}" srcId="{3CE99660-5CB8-4CFC-B417-20A7D7CEB84B}" destId="{91B69989-B121-450B-A228-2E743ACE13AE}" srcOrd="3" destOrd="0" parTransId="{5DAAAC76-D8E3-4C0D-9053-8F5E55060B67}" sibTransId="{B616DBCF-3758-4C5A-898B-DE14D83EBD0F}"/>
    <dgm:cxn modelId="{ED83E68A-3374-442B-A154-F94ADADA1AD4}" type="presParOf" srcId="{36FB44B5-701B-4AA6-8ACC-6A4A769AD587}" destId="{205E2BA5-9385-433E-86FD-2D0D16F565A5}" srcOrd="0" destOrd="0" presId="urn:microsoft.com/office/officeart/2008/layout/AlternatingPictureBlocks"/>
    <dgm:cxn modelId="{7EEA0841-FF8F-4BA9-BCC7-B5A4AA0189E2}" type="presParOf" srcId="{205E2BA5-9385-433E-86FD-2D0D16F565A5}" destId="{E311CCBE-0028-43EC-B808-6A7BD93BD017}" srcOrd="0" destOrd="0" presId="urn:microsoft.com/office/officeart/2008/layout/AlternatingPictureBlocks"/>
    <dgm:cxn modelId="{EF87B09D-476F-422F-AE0E-D72F143BA713}" type="presParOf" srcId="{205E2BA5-9385-433E-86FD-2D0D16F565A5}" destId="{DAC78FE1-FFC1-4F92-A8E7-BCB2A24C6C58}" srcOrd="1" destOrd="0" presId="urn:microsoft.com/office/officeart/2008/layout/AlternatingPictureBlocks"/>
    <dgm:cxn modelId="{FA949D6E-A54D-4685-BCEC-5FF060EC4B66}" type="presParOf" srcId="{36FB44B5-701B-4AA6-8ACC-6A4A769AD587}" destId="{FDDE9219-9346-4187-BA09-105A4A66A371}" srcOrd="1" destOrd="0" presId="urn:microsoft.com/office/officeart/2008/layout/AlternatingPictureBlocks"/>
    <dgm:cxn modelId="{5DA5E36D-4A3D-4985-A4F3-B1AB2E4213A9}" type="presParOf" srcId="{36FB44B5-701B-4AA6-8ACC-6A4A769AD587}" destId="{491FEA34-F159-4333-9087-27BF28743987}" srcOrd="2" destOrd="0" presId="urn:microsoft.com/office/officeart/2008/layout/AlternatingPictureBlocks"/>
    <dgm:cxn modelId="{43B6A6E9-8ADC-47D9-8849-DFBFBEF351CA}" type="presParOf" srcId="{491FEA34-F159-4333-9087-27BF28743987}" destId="{0304690F-FD55-489D-B83B-B5A88FE5826C}" srcOrd="0" destOrd="0" presId="urn:microsoft.com/office/officeart/2008/layout/AlternatingPictureBlocks"/>
    <dgm:cxn modelId="{520A5442-AF9D-4558-84D9-9353C13D38E4}" type="presParOf" srcId="{491FEA34-F159-4333-9087-27BF28743987}" destId="{BE00DF92-1DBD-4021-B820-9631B625EA2B}" srcOrd="1" destOrd="0" presId="urn:microsoft.com/office/officeart/2008/layout/AlternatingPictureBlocks"/>
    <dgm:cxn modelId="{4D96384B-E412-4242-81E0-9B09616AAF75}" type="presParOf" srcId="{36FB44B5-701B-4AA6-8ACC-6A4A769AD587}" destId="{76785677-5F07-4AC7-A9C3-DE3FC6AB5A53}" srcOrd="3" destOrd="0" presId="urn:microsoft.com/office/officeart/2008/layout/AlternatingPictureBlocks"/>
    <dgm:cxn modelId="{DA079CC0-D5B4-4B18-9981-28FBF91BE254}" type="presParOf" srcId="{36FB44B5-701B-4AA6-8ACC-6A4A769AD587}" destId="{9EFCE2B3-8D23-4D7B-ABA5-13E4F7CDBCD3}" srcOrd="4" destOrd="0" presId="urn:microsoft.com/office/officeart/2008/layout/AlternatingPictureBlocks"/>
    <dgm:cxn modelId="{15673807-4158-4E24-9ED5-CB0DF960F589}" type="presParOf" srcId="{9EFCE2B3-8D23-4D7B-ABA5-13E4F7CDBCD3}" destId="{4F599267-2910-4710-AAFF-B7B600D92614}" srcOrd="0" destOrd="0" presId="urn:microsoft.com/office/officeart/2008/layout/AlternatingPictureBlocks"/>
    <dgm:cxn modelId="{59A6A8B8-FF81-47AC-8D5E-7CC266405809}" type="presParOf" srcId="{9EFCE2B3-8D23-4D7B-ABA5-13E4F7CDBCD3}" destId="{B0977FE0-2C60-4510-A832-C075EFB4EB13}" srcOrd="1" destOrd="0" presId="urn:microsoft.com/office/officeart/2008/layout/AlternatingPictureBlocks"/>
    <dgm:cxn modelId="{97D6F878-E581-424D-BC05-29E2386A75A0}" type="presParOf" srcId="{36FB44B5-701B-4AA6-8ACC-6A4A769AD587}" destId="{00404B40-811E-412C-806E-466DFE9787E4}" srcOrd="5" destOrd="0" presId="urn:microsoft.com/office/officeart/2008/layout/AlternatingPictureBlocks"/>
    <dgm:cxn modelId="{234E70DD-0607-454A-AB0D-9BD4AE1F12C6}" type="presParOf" srcId="{36FB44B5-701B-4AA6-8ACC-6A4A769AD587}" destId="{B5E266FA-11B3-4EF1-AE98-6E6010A91CB2}" srcOrd="6" destOrd="0" presId="urn:microsoft.com/office/officeart/2008/layout/AlternatingPictureBlocks"/>
    <dgm:cxn modelId="{78108FC5-CC69-426C-AAF1-849602392E1C}" type="presParOf" srcId="{B5E266FA-11B3-4EF1-AE98-6E6010A91CB2}" destId="{2AC270AC-3C34-4AE9-AD3F-D30B4C404252}" srcOrd="0" destOrd="0" presId="urn:microsoft.com/office/officeart/2008/layout/AlternatingPictureBlocks"/>
    <dgm:cxn modelId="{1A646392-405E-48AA-A5E6-3C1F80C941EB}" type="presParOf" srcId="{B5E266FA-11B3-4EF1-AE98-6E6010A91CB2}" destId="{C9FA96B2-A06E-4154-A727-87B3A0CD93B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C6B377-3822-433E-9D1D-B754B113F1BB}" type="doc">
      <dgm:prSet loTypeId="urn:microsoft.com/office/officeart/2005/8/layout/pyramid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EEE7735-26AC-42C9-9F60-68FA4D244CCE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Expandir el estudio de las finanzas conductuales a diferentes sectores productivos del Ecuador.</a:t>
          </a:r>
        </a:p>
      </dgm:t>
    </dgm:pt>
    <dgm:pt modelId="{3DA7ACCF-1147-4B00-8C23-4F4C3BD1FDFC}" type="parTrans" cxnId="{C8AA54F4-AA41-440B-9726-340BE7F5A61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72FFB-C298-49AA-950E-A532A5DBAA78}" type="sibTrans" cxnId="{C8AA54F4-AA41-440B-9726-340BE7F5A61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B431F-CFA9-4251-97AE-95F30F67ABD0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 tratamiento de las finanzas conductuales con la metodología planteada esto dado a la evaluación de las cinco grandes dimensiones de personalidad,</a:t>
          </a:r>
        </a:p>
      </dgm:t>
    </dgm:pt>
    <dgm:pt modelId="{9333DF82-C765-4E75-8B03-99E940BB196E}" type="parTrans" cxnId="{1C24BC90-E1E4-4414-AFE1-6F4571649A8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879F2-4930-450A-8F24-8E5369749D3F}" type="sibTrans" cxnId="{1C24BC90-E1E4-4414-AFE1-6F4571649A8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69A69-B1B2-4E8E-87A8-7615C5BA7BDF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Mejorar el ciclo de conversión de efectivo del sector florícola.</a:t>
          </a:r>
        </a:p>
      </dgm:t>
    </dgm:pt>
    <dgm:pt modelId="{EC976BBE-2D34-44C3-84B9-51DCF1AB1660}" type="parTrans" cxnId="{9F51C0DA-75CB-4AB2-AB09-F84BB69027D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77F81-5281-47D1-9EF0-212C66BA87CB}" type="sibTrans" cxnId="{9F51C0DA-75CB-4AB2-AB09-F84BB69027D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7972A-D150-4B2B-B8A0-3B176FEA7024}" type="pres">
      <dgm:prSet presAssocID="{70C6B377-3822-433E-9D1D-B754B113F1BB}" presName="compositeShape" presStyleCnt="0">
        <dgm:presLayoutVars>
          <dgm:dir/>
          <dgm:resizeHandles/>
        </dgm:presLayoutVars>
      </dgm:prSet>
      <dgm:spPr/>
    </dgm:pt>
    <dgm:pt modelId="{9FF67D84-98E8-4B42-A99A-2738C018BF64}" type="pres">
      <dgm:prSet presAssocID="{70C6B377-3822-433E-9D1D-B754B113F1BB}" presName="pyramid" presStyleLbl="node1" presStyleIdx="0" presStyleCnt="1"/>
      <dgm:spPr/>
    </dgm:pt>
    <dgm:pt modelId="{CD32A073-8F0F-4276-8AEA-0C1BFAFE1E2A}" type="pres">
      <dgm:prSet presAssocID="{70C6B377-3822-433E-9D1D-B754B113F1BB}" presName="theList" presStyleCnt="0"/>
      <dgm:spPr/>
    </dgm:pt>
    <dgm:pt modelId="{DA43D06F-116C-4C76-84F9-5F880F648D3D}" type="pres">
      <dgm:prSet presAssocID="{1EEE7735-26AC-42C9-9F60-68FA4D244CCE}" presName="aNode" presStyleLbl="fgAcc1" presStyleIdx="0" presStyleCnt="3">
        <dgm:presLayoutVars>
          <dgm:bulletEnabled val="1"/>
        </dgm:presLayoutVars>
      </dgm:prSet>
      <dgm:spPr/>
    </dgm:pt>
    <dgm:pt modelId="{01758766-DA45-433E-A748-CB920DCE0420}" type="pres">
      <dgm:prSet presAssocID="{1EEE7735-26AC-42C9-9F60-68FA4D244CCE}" presName="aSpace" presStyleCnt="0"/>
      <dgm:spPr/>
    </dgm:pt>
    <dgm:pt modelId="{C83B09A8-D930-4EB4-9FB8-D4BE356BDCBB}" type="pres">
      <dgm:prSet presAssocID="{5CDB431F-CFA9-4251-97AE-95F30F67ABD0}" presName="aNode" presStyleLbl="fgAcc1" presStyleIdx="1" presStyleCnt="3">
        <dgm:presLayoutVars>
          <dgm:bulletEnabled val="1"/>
        </dgm:presLayoutVars>
      </dgm:prSet>
      <dgm:spPr/>
    </dgm:pt>
    <dgm:pt modelId="{38C6F8FD-E319-43ED-8905-110A8BC38341}" type="pres">
      <dgm:prSet presAssocID="{5CDB431F-CFA9-4251-97AE-95F30F67ABD0}" presName="aSpace" presStyleCnt="0"/>
      <dgm:spPr/>
    </dgm:pt>
    <dgm:pt modelId="{E9EA3886-B83A-40B1-9BF2-C731541DD36E}" type="pres">
      <dgm:prSet presAssocID="{F2969A69-B1B2-4E8E-87A8-7615C5BA7BDF}" presName="aNode" presStyleLbl="fgAcc1" presStyleIdx="2" presStyleCnt="3">
        <dgm:presLayoutVars>
          <dgm:bulletEnabled val="1"/>
        </dgm:presLayoutVars>
      </dgm:prSet>
      <dgm:spPr/>
    </dgm:pt>
    <dgm:pt modelId="{5AE5970F-F8BF-41D9-93A6-22A9327DE614}" type="pres">
      <dgm:prSet presAssocID="{F2969A69-B1B2-4E8E-87A8-7615C5BA7BDF}" presName="aSpace" presStyleCnt="0"/>
      <dgm:spPr/>
    </dgm:pt>
  </dgm:ptLst>
  <dgm:cxnLst>
    <dgm:cxn modelId="{0E452208-86AF-41D7-957D-84EF10A2CF9A}" type="presOf" srcId="{1EEE7735-26AC-42C9-9F60-68FA4D244CCE}" destId="{DA43D06F-116C-4C76-84F9-5F880F648D3D}" srcOrd="0" destOrd="0" presId="urn:microsoft.com/office/officeart/2005/8/layout/pyramid2"/>
    <dgm:cxn modelId="{56CC3945-4795-4541-B835-B671B65D8578}" type="presOf" srcId="{70C6B377-3822-433E-9D1D-B754B113F1BB}" destId="{0DE7972A-D150-4B2B-B8A0-3B176FEA7024}" srcOrd="0" destOrd="0" presId="urn:microsoft.com/office/officeart/2005/8/layout/pyramid2"/>
    <dgm:cxn modelId="{A529B96D-F1E1-4557-B31F-441BE2A3BB09}" type="presOf" srcId="{5CDB431F-CFA9-4251-97AE-95F30F67ABD0}" destId="{C83B09A8-D930-4EB4-9FB8-D4BE356BDCBB}" srcOrd="0" destOrd="0" presId="urn:microsoft.com/office/officeart/2005/8/layout/pyramid2"/>
    <dgm:cxn modelId="{1C24BC90-E1E4-4414-AFE1-6F4571649A8C}" srcId="{70C6B377-3822-433E-9D1D-B754B113F1BB}" destId="{5CDB431F-CFA9-4251-97AE-95F30F67ABD0}" srcOrd="1" destOrd="0" parTransId="{9333DF82-C765-4E75-8B03-99E940BB196E}" sibTransId="{EA6879F2-4930-450A-8F24-8E5369749D3F}"/>
    <dgm:cxn modelId="{9F51C0DA-75CB-4AB2-AB09-F84BB69027D9}" srcId="{70C6B377-3822-433E-9D1D-B754B113F1BB}" destId="{F2969A69-B1B2-4E8E-87A8-7615C5BA7BDF}" srcOrd="2" destOrd="0" parTransId="{EC976BBE-2D34-44C3-84B9-51DCF1AB1660}" sibTransId="{38B77F81-5281-47D1-9EF0-212C66BA87CB}"/>
    <dgm:cxn modelId="{FCC500DF-27ED-4576-A072-61EDFD29A634}" type="presOf" srcId="{F2969A69-B1B2-4E8E-87A8-7615C5BA7BDF}" destId="{E9EA3886-B83A-40B1-9BF2-C731541DD36E}" srcOrd="0" destOrd="0" presId="urn:microsoft.com/office/officeart/2005/8/layout/pyramid2"/>
    <dgm:cxn modelId="{C8AA54F4-AA41-440B-9726-340BE7F5A614}" srcId="{70C6B377-3822-433E-9D1D-B754B113F1BB}" destId="{1EEE7735-26AC-42C9-9F60-68FA4D244CCE}" srcOrd="0" destOrd="0" parTransId="{3DA7ACCF-1147-4B00-8C23-4F4C3BD1FDFC}" sibTransId="{7B272FFB-C298-49AA-950E-A532A5DBAA78}"/>
    <dgm:cxn modelId="{2C94FE23-CE09-41BD-AC13-1905C56A6579}" type="presParOf" srcId="{0DE7972A-D150-4B2B-B8A0-3B176FEA7024}" destId="{9FF67D84-98E8-4B42-A99A-2738C018BF64}" srcOrd="0" destOrd="0" presId="urn:microsoft.com/office/officeart/2005/8/layout/pyramid2"/>
    <dgm:cxn modelId="{A8A81B7F-6AD6-47C1-B621-39221B26DE6B}" type="presParOf" srcId="{0DE7972A-D150-4B2B-B8A0-3B176FEA7024}" destId="{CD32A073-8F0F-4276-8AEA-0C1BFAFE1E2A}" srcOrd="1" destOrd="0" presId="urn:microsoft.com/office/officeart/2005/8/layout/pyramid2"/>
    <dgm:cxn modelId="{13A73CA6-78E9-4F6B-ADCA-6D9AD3AC6699}" type="presParOf" srcId="{CD32A073-8F0F-4276-8AEA-0C1BFAFE1E2A}" destId="{DA43D06F-116C-4C76-84F9-5F880F648D3D}" srcOrd="0" destOrd="0" presId="urn:microsoft.com/office/officeart/2005/8/layout/pyramid2"/>
    <dgm:cxn modelId="{15FA383A-1C8B-4A69-BDEF-64D1E5CE2E9E}" type="presParOf" srcId="{CD32A073-8F0F-4276-8AEA-0C1BFAFE1E2A}" destId="{01758766-DA45-433E-A748-CB920DCE0420}" srcOrd="1" destOrd="0" presId="urn:microsoft.com/office/officeart/2005/8/layout/pyramid2"/>
    <dgm:cxn modelId="{9B5A3860-ACB6-4A0D-9381-B8CCE3B3005B}" type="presParOf" srcId="{CD32A073-8F0F-4276-8AEA-0C1BFAFE1E2A}" destId="{C83B09A8-D930-4EB4-9FB8-D4BE356BDCBB}" srcOrd="2" destOrd="0" presId="urn:microsoft.com/office/officeart/2005/8/layout/pyramid2"/>
    <dgm:cxn modelId="{3CD93103-20F5-4839-959C-0AC84296EF99}" type="presParOf" srcId="{CD32A073-8F0F-4276-8AEA-0C1BFAFE1E2A}" destId="{38C6F8FD-E319-43ED-8905-110A8BC38341}" srcOrd="3" destOrd="0" presId="urn:microsoft.com/office/officeart/2005/8/layout/pyramid2"/>
    <dgm:cxn modelId="{6C7F9228-A9C4-4334-AD03-82B4C31C7EDF}" type="presParOf" srcId="{CD32A073-8F0F-4276-8AEA-0C1BFAFE1E2A}" destId="{E9EA3886-B83A-40B1-9BF2-C731541DD36E}" srcOrd="4" destOrd="0" presId="urn:microsoft.com/office/officeart/2005/8/layout/pyramid2"/>
    <dgm:cxn modelId="{8EA2CAF5-9D3D-458F-BFBF-3A87BCE9B6F6}" type="presParOf" srcId="{CD32A073-8F0F-4276-8AEA-0C1BFAFE1E2A}" destId="{5AE5970F-F8BF-41D9-93A6-22A9327DE6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B075E-2A66-4B24-A475-2B27750DD9AD}" type="doc">
      <dgm:prSet loTypeId="urn:microsoft.com/office/officeart/2009/3/layout/FramedTextPicture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7B2C7E1-F917-4840-B58A-3A2BFDDADF0A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Contabilidad mental</a:t>
          </a:r>
        </a:p>
      </dgm:t>
    </dgm:pt>
    <dgm:pt modelId="{E65F4179-6DEE-4C4A-9B1A-E49E2B4304AB}" type="parTrans" cxnId="{591813C4-63AD-4968-9F41-1DC0BFEBCD1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143BB-63B7-4780-8D5C-F0C721A7931C}" type="sibTrans" cxnId="{591813C4-63AD-4968-9F41-1DC0BFEBCD1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FA4BC-E0B7-4D48-B25C-F667BB4DC108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Efecto de dotación</a:t>
          </a:r>
        </a:p>
      </dgm:t>
    </dgm:pt>
    <dgm:pt modelId="{4D525B2A-FC56-40F7-B4C4-8BA85D79566B}" type="parTrans" cxnId="{256474D1-D250-4877-AF26-BE1D1E12AACE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D834D-5715-4FB5-987F-135F8669D7AA}" type="sibTrans" cxnId="{256474D1-D250-4877-AF26-BE1D1E12AACE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38F23-BD1A-4C5C-96C5-4EF1F2A99ABF}" type="pres">
      <dgm:prSet presAssocID="{58AB075E-2A66-4B24-A475-2B27750DD9AD}" presName="Name0" presStyleCnt="0">
        <dgm:presLayoutVars>
          <dgm:chMax/>
          <dgm:chPref/>
          <dgm:dir/>
        </dgm:presLayoutVars>
      </dgm:prSet>
      <dgm:spPr/>
    </dgm:pt>
    <dgm:pt modelId="{101C4431-2664-424B-921B-ADF3CF8A3F27}" type="pres">
      <dgm:prSet presAssocID="{87B2C7E1-F917-4840-B58A-3A2BFDDADF0A}" presName="composite" presStyleCnt="0">
        <dgm:presLayoutVars>
          <dgm:chMax/>
          <dgm:chPref/>
        </dgm:presLayoutVars>
      </dgm:prSet>
      <dgm:spPr/>
    </dgm:pt>
    <dgm:pt modelId="{2AA26B14-BB1E-4AE9-87DE-D988C211743C}" type="pres">
      <dgm:prSet presAssocID="{87B2C7E1-F917-4840-B58A-3A2BFDDADF0A}" presName="Image" presStyleLbl="bgImgPlace1" presStyleIdx="0" presStyleCnt="2" custScaleX="217647" custScaleY="173958" custLinFactY="92898" custLinFactNeighborX="-82315" custLinFactNeighborY="100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5F457AA9-1D3F-40E1-84BC-892B293E27D6}" type="pres">
      <dgm:prSet presAssocID="{87B2C7E1-F917-4840-B58A-3A2BFDDADF0A}" presName="ParentText" presStyleLbl="revTx" presStyleIdx="0" presStyleCnt="2" custScaleX="140097">
        <dgm:presLayoutVars>
          <dgm:chMax val="0"/>
          <dgm:chPref val="0"/>
          <dgm:bulletEnabled val="1"/>
        </dgm:presLayoutVars>
      </dgm:prSet>
      <dgm:spPr/>
    </dgm:pt>
    <dgm:pt modelId="{3DD79E9F-D2F0-4540-A48B-A6EA005873EE}" type="pres">
      <dgm:prSet presAssocID="{87B2C7E1-F917-4840-B58A-3A2BFDDADF0A}" presName="tlFrame" presStyleLbl="node1" presStyleIdx="0" presStyleCnt="8"/>
      <dgm:spPr/>
    </dgm:pt>
    <dgm:pt modelId="{F2164BAA-567C-4172-B8DF-B9EFC5802B90}" type="pres">
      <dgm:prSet presAssocID="{87B2C7E1-F917-4840-B58A-3A2BFDDADF0A}" presName="trFrame" presStyleLbl="node1" presStyleIdx="1" presStyleCnt="8"/>
      <dgm:spPr/>
    </dgm:pt>
    <dgm:pt modelId="{0E65E9D1-4CB8-4A90-AE28-8A9D2580EBFC}" type="pres">
      <dgm:prSet presAssocID="{87B2C7E1-F917-4840-B58A-3A2BFDDADF0A}" presName="blFrame" presStyleLbl="node1" presStyleIdx="2" presStyleCnt="8"/>
      <dgm:spPr/>
    </dgm:pt>
    <dgm:pt modelId="{12D46299-5B56-4237-A107-01AFC05255B3}" type="pres">
      <dgm:prSet presAssocID="{87B2C7E1-F917-4840-B58A-3A2BFDDADF0A}" presName="brFrame" presStyleLbl="node1" presStyleIdx="3" presStyleCnt="8"/>
      <dgm:spPr/>
    </dgm:pt>
    <dgm:pt modelId="{02CF2CBB-7A86-4D83-9C91-6CF3C9CA9B0F}" type="pres">
      <dgm:prSet presAssocID="{D49143BB-63B7-4780-8D5C-F0C721A7931C}" presName="sibTrans" presStyleCnt="0"/>
      <dgm:spPr/>
    </dgm:pt>
    <dgm:pt modelId="{789F9F4B-53D9-478C-9661-78BA5C1D9B22}" type="pres">
      <dgm:prSet presAssocID="{8BFFA4BC-E0B7-4D48-B25C-F667BB4DC108}" presName="composite" presStyleCnt="0">
        <dgm:presLayoutVars>
          <dgm:chMax/>
          <dgm:chPref/>
        </dgm:presLayoutVars>
      </dgm:prSet>
      <dgm:spPr/>
    </dgm:pt>
    <dgm:pt modelId="{75E3430B-2D5B-4AEF-9B41-5D42F6AFAFB9}" type="pres">
      <dgm:prSet presAssocID="{8BFFA4BC-E0B7-4D48-B25C-F667BB4DC108}" presName="Image" presStyleLbl="bgImgPlace1" presStyleIdx="1" presStyleCnt="2" custScaleX="5609" custScaleY="8413" custLinFactX="100000" custLinFactNeighborX="175720" custLinFactNeighborY="5078"/>
      <dgm:spPr/>
    </dgm:pt>
    <dgm:pt modelId="{8FE6CE60-A5CD-4460-ACA1-E09CC85B3943}" type="pres">
      <dgm:prSet presAssocID="{8BFFA4BC-E0B7-4D48-B25C-F667BB4DC10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BF880D0-81E8-416D-A4B5-502F2BF37FBC}" type="pres">
      <dgm:prSet presAssocID="{8BFFA4BC-E0B7-4D48-B25C-F667BB4DC108}" presName="tlFrame" presStyleLbl="node1" presStyleIdx="4" presStyleCnt="8"/>
      <dgm:spPr/>
    </dgm:pt>
    <dgm:pt modelId="{80DD1CAF-824D-4057-B02B-CE682749D680}" type="pres">
      <dgm:prSet presAssocID="{8BFFA4BC-E0B7-4D48-B25C-F667BB4DC108}" presName="trFrame" presStyleLbl="node1" presStyleIdx="5" presStyleCnt="8"/>
      <dgm:spPr/>
    </dgm:pt>
    <dgm:pt modelId="{798BCDE4-EC74-491E-A888-305F730D83AF}" type="pres">
      <dgm:prSet presAssocID="{8BFFA4BC-E0B7-4D48-B25C-F667BB4DC108}" presName="blFrame" presStyleLbl="node1" presStyleIdx="6" presStyleCnt="8"/>
      <dgm:spPr/>
    </dgm:pt>
    <dgm:pt modelId="{A677BE87-A701-49F4-9E88-2B3025EAD505}" type="pres">
      <dgm:prSet presAssocID="{8BFFA4BC-E0B7-4D48-B25C-F667BB4DC108}" presName="brFrame" presStyleLbl="node1" presStyleIdx="7" presStyleCnt="8"/>
      <dgm:spPr/>
    </dgm:pt>
  </dgm:ptLst>
  <dgm:cxnLst>
    <dgm:cxn modelId="{89AC3C01-FA2A-4551-BB73-93C06E2FDF53}" type="presOf" srcId="{58AB075E-2A66-4B24-A475-2B27750DD9AD}" destId="{88B38F23-BD1A-4C5C-96C5-4EF1F2A99ABF}" srcOrd="0" destOrd="0" presId="urn:microsoft.com/office/officeart/2009/3/layout/FramedTextPicture"/>
    <dgm:cxn modelId="{05699C0B-3B2E-485D-A5CA-42A893496B4D}" type="presOf" srcId="{8BFFA4BC-E0B7-4D48-B25C-F667BB4DC108}" destId="{8FE6CE60-A5CD-4460-ACA1-E09CC85B3943}" srcOrd="0" destOrd="0" presId="urn:microsoft.com/office/officeart/2009/3/layout/FramedTextPicture"/>
    <dgm:cxn modelId="{4F96EA6A-7B84-4652-9F70-4556CF2ECD2E}" type="presOf" srcId="{87B2C7E1-F917-4840-B58A-3A2BFDDADF0A}" destId="{5F457AA9-1D3F-40E1-84BC-892B293E27D6}" srcOrd="0" destOrd="0" presId="urn:microsoft.com/office/officeart/2009/3/layout/FramedTextPicture"/>
    <dgm:cxn modelId="{591813C4-63AD-4968-9F41-1DC0BFEBCD15}" srcId="{58AB075E-2A66-4B24-A475-2B27750DD9AD}" destId="{87B2C7E1-F917-4840-B58A-3A2BFDDADF0A}" srcOrd="0" destOrd="0" parTransId="{E65F4179-6DEE-4C4A-9B1A-E49E2B4304AB}" sibTransId="{D49143BB-63B7-4780-8D5C-F0C721A7931C}"/>
    <dgm:cxn modelId="{256474D1-D250-4877-AF26-BE1D1E12AACE}" srcId="{58AB075E-2A66-4B24-A475-2B27750DD9AD}" destId="{8BFFA4BC-E0B7-4D48-B25C-F667BB4DC108}" srcOrd="1" destOrd="0" parTransId="{4D525B2A-FC56-40F7-B4C4-8BA85D79566B}" sibTransId="{419D834D-5715-4FB5-987F-135F8669D7AA}"/>
    <dgm:cxn modelId="{4C1D0BAF-0132-4527-87AD-F9FC877E5FA4}" type="presParOf" srcId="{88B38F23-BD1A-4C5C-96C5-4EF1F2A99ABF}" destId="{101C4431-2664-424B-921B-ADF3CF8A3F27}" srcOrd="0" destOrd="0" presId="urn:microsoft.com/office/officeart/2009/3/layout/FramedTextPicture"/>
    <dgm:cxn modelId="{94176D3A-32CF-4583-94FA-0ACFAA8151AD}" type="presParOf" srcId="{101C4431-2664-424B-921B-ADF3CF8A3F27}" destId="{2AA26B14-BB1E-4AE9-87DE-D988C211743C}" srcOrd="0" destOrd="0" presId="urn:microsoft.com/office/officeart/2009/3/layout/FramedTextPicture"/>
    <dgm:cxn modelId="{5C2BD0A7-0949-440B-ABC5-D8F4F848BBCF}" type="presParOf" srcId="{101C4431-2664-424B-921B-ADF3CF8A3F27}" destId="{5F457AA9-1D3F-40E1-84BC-892B293E27D6}" srcOrd="1" destOrd="0" presId="urn:microsoft.com/office/officeart/2009/3/layout/FramedTextPicture"/>
    <dgm:cxn modelId="{A9A5B91D-7A2E-4AEA-83CB-A9B4F84F579A}" type="presParOf" srcId="{101C4431-2664-424B-921B-ADF3CF8A3F27}" destId="{3DD79E9F-D2F0-4540-A48B-A6EA005873EE}" srcOrd="2" destOrd="0" presId="urn:microsoft.com/office/officeart/2009/3/layout/FramedTextPicture"/>
    <dgm:cxn modelId="{246C7A32-D189-42D5-A109-D0CB9E04C194}" type="presParOf" srcId="{101C4431-2664-424B-921B-ADF3CF8A3F27}" destId="{F2164BAA-567C-4172-B8DF-B9EFC5802B90}" srcOrd="3" destOrd="0" presId="urn:microsoft.com/office/officeart/2009/3/layout/FramedTextPicture"/>
    <dgm:cxn modelId="{91D4F0B6-79B5-4CFC-B120-955BCAD7353C}" type="presParOf" srcId="{101C4431-2664-424B-921B-ADF3CF8A3F27}" destId="{0E65E9D1-4CB8-4A90-AE28-8A9D2580EBFC}" srcOrd="4" destOrd="0" presId="urn:microsoft.com/office/officeart/2009/3/layout/FramedTextPicture"/>
    <dgm:cxn modelId="{E404D582-A9D4-404F-9D91-97BFA9B3BD3E}" type="presParOf" srcId="{101C4431-2664-424B-921B-ADF3CF8A3F27}" destId="{12D46299-5B56-4237-A107-01AFC05255B3}" srcOrd="5" destOrd="0" presId="urn:microsoft.com/office/officeart/2009/3/layout/FramedTextPicture"/>
    <dgm:cxn modelId="{966862DC-6A7A-43B1-9832-451C843D16EE}" type="presParOf" srcId="{88B38F23-BD1A-4C5C-96C5-4EF1F2A99ABF}" destId="{02CF2CBB-7A86-4D83-9C91-6CF3C9CA9B0F}" srcOrd="1" destOrd="0" presId="urn:microsoft.com/office/officeart/2009/3/layout/FramedTextPicture"/>
    <dgm:cxn modelId="{FB1C17C9-12EA-4D6A-87DD-8A9D573825E1}" type="presParOf" srcId="{88B38F23-BD1A-4C5C-96C5-4EF1F2A99ABF}" destId="{789F9F4B-53D9-478C-9661-78BA5C1D9B22}" srcOrd="2" destOrd="0" presId="urn:microsoft.com/office/officeart/2009/3/layout/FramedTextPicture"/>
    <dgm:cxn modelId="{B4A4DA89-3850-4BC3-8388-60B54F2ACFB3}" type="presParOf" srcId="{789F9F4B-53D9-478C-9661-78BA5C1D9B22}" destId="{75E3430B-2D5B-4AEF-9B41-5D42F6AFAFB9}" srcOrd="0" destOrd="0" presId="urn:microsoft.com/office/officeart/2009/3/layout/FramedTextPicture"/>
    <dgm:cxn modelId="{5F95C428-152C-4AC8-9E8F-2F072BFB38BA}" type="presParOf" srcId="{789F9F4B-53D9-478C-9661-78BA5C1D9B22}" destId="{8FE6CE60-A5CD-4460-ACA1-E09CC85B3943}" srcOrd="1" destOrd="0" presId="urn:microsoft.com/office/officeart/2009/3/layout/FramedTextPicture"/>
    <dgm:cxn modelId="{B06EA298-B268-4B82-A0C2-4A54CB7965FA}" type="presParOf" srcId="{789F9F4B-53D9-478C-9661-78BA5C1D9B22}" destId="{6BF880D0-81E8-416D-A4B5-502F2BF37FBC}" srcOrd="2" destOrd="0" presId="urn:microsoft.com/office/officeart/2009/3/layout/FramedTextPicture"/>
    <dgm:cxn modelId="{53AABBF5-4EB4-4FBC-B644-7BB4014D8A5A}" type="presParOf" srcId="{789F9F4B-53D9-478C-9661-78BA5C1D9B22}" destId="{80DD1CAF-824D-4057-B02B-CE682749D680}" srcOrd="3" destOrd="0" presId="urn:microsoft.com/office/officeart/2009/3/layout/FramedTextPicture"/>
    <dgm:cxn modelId="{6B60C285-766D-4266-A0CE-6DE17D43242A}" type="presParOf" srcId="{789F9F4B-53D9-478C-9661-78BA5C1D9B22}" destId="{798BCDE4-EC74-491E-A888-305F730D83AF}" srcOrd="4" destOrd="0" presId="urn:microsoft.com/office/officeart/2009/3/layout/FramedTextPicture"/>
    <dgm:cxn modelId="{3BBCC916-FA79-449D-87F3-79F652E164D5}" type="presParOf" srcId="{789F9F4B-53D9-478C-9661-78BA5C1D9B22}" destId="{A677BE87-A701-49F4-9E88-2B3025EAD50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6FF25-419A-45BA-9836-EE3BAB06F378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0D6C4E9-32FD-4076-A6EC-5C2F0E0FD767}">
      <dgm:prSet phldrT="[Texto]" phldr="1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1DD5B-A184-4CC0-862E-55B56DFA6778}" type="parTrans" cxnId="{55202007-94A3-400E-900A-5A94336500F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49B6A-2891-4E8E-8FC8-AA1A080A778E}" type="sibTrans" cxnId="{55202007-94A3-400E-900A-5A94336500F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2CB5D-84B4-448D-9A78-48261A5B381B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Energía </a:t>
          </a:r>
        </a:p>
      </dgm:t>
    </dgm:pt>
    <dgm:pt modelId="{55BDA1F9-B477-4D15-8B71-32DC579B877F}" type="parTrans" cxnId="{72B1E710-271D-4E7B-BEEC-A0F65884420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C5B80-ECFF-440F-821D-4FEB769CB589}" type="sibTrans" cxnId="{72B1E710-271D-4E7B-BEEC-A0F65884420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3BD0A-EAF1-4C93-998F-5625B497804B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Afabilidad</a:t>
          </a:r>
        </a:p>
      </dgm:t>
    </dgm:pt>
    <dgm:pt modelId="{B5BD6E97-B4E6-4B5E-ADA4-CE1D0CC84AD0}" type="parTrans" cxnId="{D9FF145E-E3C3-4A09-8D2E-0F33C225547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7CEC2-D7B2-486A-976F-9B876E63AE56}" type="sibTrans" cxnId="{D9FF145E-E3C3-4A09-8D2E-0F33C225547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4216B-EAC4-41E5-ABC2-9F9D952ABA18}">
      <dgm:prSet phldrT="[Texto]" custT="1"/>
      <dgm:spPr/>
      <dgm:t>
        <a:bodyPr/>
        <a:lstStyle/>
        <a:p>
          <a:r>
            <a:rPr lang="es-EC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Téson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F78A8-20C3-4F9A-AF2B-F41650094FF1}" type="parTrans" cxnId="{BFA65CAA-B41F-4439-8F36-3A5016114CB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6FE53-CCB9-43FB-B6DA-6F21C3AA14E8}" type="sibTrans" cxnId="{BFA65CAA-B41F-4439-8F36-3A5016114CB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7B8A3-C882-4D30-BE3C-9D03BBF77FD4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Estabilidad emocional</a:t>
          </a:r>
        </a:p>
      </dgm:t>
    </dgm:pt>
    <dgm:pt modelId="{33792AFF-DF79-4900-9725-6D7988E29BAA}" type="parTrans" cxnId="{57FDCE3C-CDE2-4F72-A242-6A45FA47803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6EB56-4E7B-4573-B5FD-85C1AC63F1D7}" type="sibTrans" cxnId="{57FDCE3C-CDE2-4F72-A242-6A45FA478037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29854-77DC-4F8E-B804-9A0351942EBC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mental</a:t>
          </a:r>
        </a:p>
      </dgm:t>
    </dgm:pt>
    <dgm:pt modelId="{3B348F2A-8F77-496B-BE57-A3D4DB88AEC4}" type="parTrans" cxnId="{4B47381F-8D9B-419A-B3A3-0322FB2D18A1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E41BE-25AA-4ED9-BE48-E679E4569A6E}" type="sibTrans" cxnId="{4B47381F-8D9B-419A-B3A3-0322FB2D18A1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8DD1E-A92E-4C4F-A060-26BB89D90DFE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Dinamismo</a:t>
          </a:r>
        </a:p>
      </dgm:t>
    </dgm:pt>
    <dgm:pt modelId="{EA3A63DA-1EE9-44B1-8973-48F25432880F}" type="parTrans" cxnId="{2E242344-1775-4A68-91F7-716DF753ED96}">
      <dgm:prSet/>
      <dgm:spPr/>
      <dgm:t>
        <a:bodyPr/>
        <a:lstStyle/>
        <a:p>
          <a:endParaRPr lang="es-EC" sz="2000"/>
        </a:p>
      </dgm:t>
    </dgm:pt>
    <dgm:pt modelId="{949E8C5D-7AD3-4B00-898D-B1CD0C4811AC}" type="sibTrans" cxnId="{2E242344-1775-4A68-91F7-716DF753ED96}">
      <dgm:prSet/>
      <dgm:spPr/>
      <dgm:t>
        <a:bodyPr/>
        <a:lstStyle/>
        <a:p>
          <a:endParaRPr lang="es-EC" sz="2000"/>
        </a:p>
      </dgm:t>
    </dgm:pt>
    <dgm:pt modelId="{AB703303-2DAC-4213-AE8A-79C21B2B4F3F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Dominancia</a:t>
          </a:r>
        </a:p>
      </dgm:t>
    </dgm:pt>
    <dgm:pt modelId="{16514988-B513-4811-BDFE-D632A789D32E}" type="parTrans" cxnId="{11E0B475-9721-4AB5-8DA1-D9DC8F41399F}">
      <dgm:prSet/>
      <dgm:spPr/>
      <dgm:t>
        <a:bodyPr/>
        <a:lstStyle/>
        <a:p>
          <a:endParaRPr lang="es-EC" sz="2000"/>
        </a:p>
      </dgm:t>
    </dgm:pt>
    <dgm:pt modelId="{2E33E29C-B607-44E0-A957-9F34D85EB4C5}" type="sibTrans" cxnId="{11E0B475-9721-4AB5-8DA1-D9DC8F41399F}">
      <dgm:prSet/>
      <dgm:spPr/>
      <dgm:t>
        <a:bodyPr/>
        <a:lstStyle/>
        <a:p>
          <a:endParaRPr lang="es-EC" sz="2000"/>
        </a:p>
      </dgm:t>
    </dgm:pt>
    <dgm:pt modelId="{4A568BBD-3CA3-4579-A127-5AD0C4BF662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Cooperación</a:t>
          </a:r>
        </a:p>
      </dgm:t>
    </dgm:pt>
    <dgm:pt modelId="{69726F0A-817C-496B-BFC3-BDFEFECD8EF4}" type="parTrans" cxnId="{6E989394-E0AE-411E-AF48-FF0981904849}">
      <dgm:prSet/>
      <dgm:spPr/>
      <dgm:t>
        <a:bodyPr/>
        <a:lstStyle/>
        <a:p>
          <a:endParaRPr lang="es-EC" sz="2000"/>
        </a:p>
      </dgm:t>
    </dgm:pt>
    <dgm:pt modelId="{6F2DB9DE-2A18-4F3F-9775-80DC85149C9F}" type="sibTrans" cxnId="{6E989394-E0AE-411E-AF48-FF0981904849}">
      <dgm:prSet/>
      <dgm:spPr/>
      <dgm:t>
        <a:bodyPr/>
        <a:lstStyle/>
        <a:p>
          <a:endParaRPr lang="es-EC" sz="2000"/>
        </a:p>
      </dgm:t>
    </dgm:pt>
    <dgm:pt modelId="{FE4A53FB-9515-4276-BA55-23EF029EFB3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Cordialidad</a:t>
          </a:r>
        </a:p>
      </dgm:t>
    </dgm:pt>
    <dgm:pt modelId="{A0A7B581-FF68-4875-AF1B-D95C7DF1A6A4}" type="parTrans" cxnId="{9CB549D0-C1EF-44FF-8FC5-7A8FE8013FD6}">
      <dgm:prSet/>
      <dgm:spPr/>
      <dgm:t>
        <a:bodyPr/>
        <a:lstStyle/>
        <a:p>
          <a:endParaRPr lang="es-EC" sz="2000"/>
        </a:p>
      </dgm:t>
    </dgm:pt>
    <dgm:pt modelId="{A92AB326-3538-406A-A6B3-D6B5D882BC69}" type="sibTrans" cxnId="{9CB549D0-C1EF-44FF-8FC5-7A8FE8013FD6}">
      <dgm:prSet/>
      <dgm:spPr/>
      <dgm:t>
        <a:bodyPr/>
        <a:lstStyle/>
        <a:p>
          <a:endParaRPr lang="es-EC" sz="2000"/>
        </a:p>
      </dgm:t>
    </dgm:pt>
    <dgm:pt modelId="{E0300A39-E547-476C-A668-1D04D35418B2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Escrupulosidad</a:t>
          </a:r>
        </a:p>
      </dgm:t>
    </dgm:pt>
    <dgm:pt modelId="{E7F372E5-AEF3-4BD5-A512-838160CF2CB5}" type="parTrans" cxnId="{D975D776-203E-4379-B8CE-CFD95B79C315}">
      <dgm:prSet/>
      <dgm:spPr/>
      <dgm:t>
        <a:bodyPr/>
        <a:lstStyle/>
        <a:p>
          <a:endParaRPr lang="es-EC" sz="2000"/>
        </a:p>
      </dgm:t>
    </dgm:pt>
    <dgm:pt modelId="{C50EBF38-AA39-4FBD-9A79-163DD8B509AB}" type="sibTrans" cxnId="{D975D776-203E-4379-B8CE-CFD95B79C315}">
      <dgm:prSet/>
      <dgm:spPr/>
      <dgm:t>
        <a:bodyPr/>
        <a:lstStyle/>
        <a:p>
          <a:endParaRPr lang="es-EC" sz="2000"/>
        </a:p>
      </dgm:t>
    </dgm:pt>
    <dgm:pt modelId="{8DF47739-FFE5-4F92-B88C-BA2FEFFCE4F5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Perseverancia</a:t>
          </a:r>
        </a:p>
      </dgm:t>
    </dgm:pt>
    <dgm:pt modelId="{74009235-EAC9-4881-A57E-48872FCCAD61}" type="parTrans" cxnId="{D3F5422E-04FC-4AD9-A497-6BD35A2B3300}">
      <dgm:prSet/>
      <dgm:spPr/>
      <dgm:t>
        <a:bodyPr/>
        <a:lstStyle/>
        <a:p>
          <a:endParaRPr lang="es-EC" sz="2000"/>
        </a:p>
      </dgm:t>
    </dgm:pt>
    <dgm:pt modelId="{C3F44EDA-5235-4699-B75E-CFFD20B994B2}" type="sibTrans" cxnId="{D3F5422E-04FC-4AD9-A497-6BD35A2B3300}">
      <dgm:prSet/>
      <dgm:spPr/>
      <dgm:t>
        <a:bodyPr/>
        <a:lstStyle/>
        <a:p>
          <a:endParaRPr lang="es-EC" sz="2000"/>
        </a:p>
      </dgm:t>
    </dgm:pt>
    <dgm:pt modelId="{5DF13D62-DCA2-494C-AAFD-C84776DF0180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emociones</a:t>
          </a:r>
        </a:p>
      </dgm:t>
    </dgm:pt>
    <dgm:pt modelId="{D196F170-7C29-45D9-BCC8-992FF85B96CC}" type="parTrans" cxnId="{51C8770B-8823-4E74-AA3C-69BBC5E8CF3E}">
      <dgm:prSet/>
      <dgm:spPr/>
      <dgm:t>
        <a:bodyPr/>
        <a:lstStyle/>
        <a:p>
          <a:endParaRPr lang="es-EC" sz="2000"/>
        </a:p>
      </dgm:t>
    </dgm:pt>
    <dgm:pt modelId="{150A1F0A-2057-48C2-BC1C-0121F413A754}" type="sibTrans" cxnId="{51C8770B-8823-4E74-AA3C-69BBC5E8CF3E}">
      <dgm:prSet/>
      <dgm:spPr/>
      <dgm:t>
        <a:bodyPr/>
        <a:lstStyle/>
        <a:p>
          <a:endParaRPr lang="es-EC" sz="2000"/>
        </a:p>
      </dgm:t>
    </dgm:pt>
    <dgm:pt modelId="{335A86C9-AD15-4384-BB7A-668964AB2532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impulsos</a:t>
          </a:r>
        </a:p>
      </dgm:t>
    </dgm:pt>
    <dgm:pt modelId="{210EBE65-8024-461C-BD13-728A02F7958B}" type="parTrans" cxnId="{129DEC8C-E92B-40C8-B3DC-4DB80ADBB3F8}">
      <dgm:prSet/>
      <dgm:spPr/>
      <dgm:t>
        <a:bodyPr/>
        <a:lstStyle/>
        <a:p>
          <a:endParaRPr lang="es-EC" sz="2000"/>
        </a:p>
      </dgm:t>
    </dgm:pt>
    <dgm:pt modelId="{9F2B0CB1-5D5A-4D59-AF72-1DA61136E019}" type="sibTrans" cxnId="{129DEC8C-E92B-40C8-B3DC-4DB80ADBB3F8}">
      <dgm:prSet/>
      <dgm:spPr/>
      <dgm:t>
        <a:bodyPr/>
        <a:lstStyle/>
        <a:p>
          <a:endParaRPr lang="es-EC" sz="2000"/>
        </a:p>
      </dgm:t>
    </dgm:pt>
    <dgm:pt modelId="{4172D66C-A569-43FF-9DA0-AA547DA9F696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cultural</a:t>
          </a:r>
        </a:p>
      </dgm:t>
    </dgm:pt>
    <dgm:pt modelId="{AF28A9F9-86D3-4978-A924-8BDFA84A2FC1}" type="parTrans" cxnId="{1AEC8564-4660-4301-9CB9-0FB2C6F81D66}">
      <dgm:prSet/>
      <dgm:spPr/>
      <dgm:t>
        <a:bodyPr/>
        <a:lstStyle/>
        <a:p>
          <a:endParaRPr lang="es-EC" sz="2000"/>
        </a:p>
      </dgm:t>
    </dgm:pt>
    <dgm:pt modelId="{296492C2-E302-4258-AA29-96F6AA831E19}" type="sibTrans" cxnId="{1AEC8564-4660-4301-9CB9-0FB2C6F81D66}">
      <dgm:prSet/>
      <dgm:spPr/>
      <dgm:t>
        <a:bodyPr/>
        <a:lstStyle/>
        <a:p>
          <a:endParaRPr lang="es-EC" sz="2000"/>
        </a:p>
      </dgm:t>
    </dgm:pt>
    <dgm:pt modelId="{27A8488E-3BBC-4B75-AF60-6CAA67B8E09E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a la experiencia</a:t>
          </a:r>
        </a:p>
      </dgm:t>
    </dgm:pt>
    <dgm:pt modelId="{FCA35AE5-CBE4-40C5-9DDB-FFFF92330120}" type="parTrans" cxnId="{F18999E6-88AD-465A-A47A-8EAEA52ACC58}">
      <dgm:prSet/>
      <dgm:spPr/>
      <dgm:t>
        <a:bodyPr/>
        <a:lstStyle/>
        <a:p>
          <a:endParaRPr lang="es-EC" sz="2000"/>
        </a:p>
      </dgm:t>
    </dgm:pt>
    <dgm:pt modelId="{2C8816FF-BA24-4B0F-81FC-96EF746F2455}" type="sibTrans" cxnId="{F18999E6-88AD-465A-A47A-8EAEA52ACC58}">
      <dgm:prSet/>
      <dgm:spPr/>
      <dgm:t>
        <a:bodyPr/>
        <a:lstStyle/>
        <a:p>
          <a:endParaRPr lang="es-EC" sz="2000"/>
        </a:p>
      </dgm:t>
    </dgm:pt>
    <dgm:pt modelId="{E31BFF72-71CF-45F5-BA11-8EA0617FEA81}" type="pres">
      <dgm:prSet presAssocID="{D4D6FF25-419A-45BA-9836-EE3BAB06F3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22CFEF-393F-40BB-A8B7-56046E8466BD}" type="pres">
      <dgm:prSet presAssocID="{90D6C4E9-32FD-4076-A6EC-5C2F0E0FD767}" presName="centerShape" presStyleLbl="node0" presStyleIdx="0" presStyleCnt="1" custLinFactNeighborX="0" custLinFactNeighborY="6094"/>
      <dgm:spPr/>
    </dgm:pt>
    <dgm:pt modelId="{8FDD3652-EE2C-45CB-8AF2-D748C6760E49}" type="pres">
      <dgm:prSet presAssocID="{55BDA1F9-B477-4D15-8B71-32DC579B877F}" presName="parTrans" presStyleLbl="bgSibTrans2D1" presStyleIdx="0" presStyleCnt="5"/>
      <dgm:spPr/>
    </dgm:pt>
    <dgm:pt modelId="{DDDB2D1B-D79B-49BF-9494-5DA58AED80BB}" type="pres">
      <dgm:prSet presAssocID="{2562CB5D-84B4-448D-9A78-48261A5B381B}" presName="node" presStyleLbl="node1" presStyleIdx="0" presStyleCnt="5">
        <dgm:presLayoutVars>
          <dgm:bulletEnabled val="1"/>
        </dgm:presLayoutVars>
      </dgm:prSet>
      <dgm:spPr/>
    </dgm:pt>
    <dgm:pt modelId="{60201700-2143-4114-9188-3F9C41199D5C}" type="pres">
      <dgm:prSet presAssocID="{B5BD6E97-B4E6-4B5E-ADA4-CE1D0CC84AD0}" presName="parTrans" presStyleLbl="bgSibTrans2D1" presStyleIdx="1" presStyleCnt="5"/>
      <dgm:spPr/>
    </dgm:pt>
    <dgm:pt modelId="{808EBDAD-5369-40C9-8E7D-BB656F31F2F8}" type="pres">
      <dgm:prSet presAssocID="{7943BD0A-EAF1-4C93-998F-5625B497804B}" presName="node" presStyleLbl="node1" presStyleIdx="1" presStyleCnt="5">
        <dgm:presLayoutVars>
          <dgm:bulletEnabled val="1"/>
        </dgm:presLayoutVars>
      </dgm:prSet>
      <dgm:spPr/>
    </dgm:pt>
    <dgm:pt modelId="{FB1021E0-2941-43F8-A276-FE7FF83F656F}" type="pres">
      <dgm:prSet presAssocID="{84EF78A8-20C3-4F9A-AF2B-F41650094FF1}" presName="parTrans" presStyleLbl="bgSibTrans2D1" presStyleIdx="2" presStyleCnt="5"/>
      <dgm:spPr/>
    </dgm:pt>
    <dgm:pt modelId="{3E5D5711-75F3-432F-9E28-546ECBAD9BE0}" type="pres">
      <dgm:prSet presAssocID="{60F4216B-EAC4-41E5-ABC2-9F9D952ABA18}" presName="node" presStyleLbl="node1" presStyleIdx="2" presStyleCnt="5">
        <dgm:presLayoutVars>
          <dgm:bulletEnabled val="1"/>
        </dgm:presLayoutVars>
      </dgm:prSet>
      <dgm:spPr/>
    </dgm:pt>
    <dgm:pt modelId="{D2E9E1C1-0D27-4CAB-B836-55B1FDA3578D}" type="pres">
      <dgm:prSet presAssocID="{33792AFF-DF79-4900-9725-6D7988E29BAA}" presName="parTrans" presStyleLbl="bgSibTrans2D1" presStyleIdx="3" presStyleCnt="5"/>
      <dgm:spPr/>
    </dgm:pt>
    <dgm:pt modelId="{BFE36209-9942-4D26-B632-5D82B8D1E521}" type="pres">
      <dgm:prSet presAssocID="{C767B8A3-C882-4D30-BE3C-9D03BBF77FD4}" presName="node" presStyleLbl="node1" presStyleIdx="3" presStyleCnt="5" custScaleX="113219">
        <dgm:presLayoutVars>
          <dgm:bulletEnabled val="1"/>
        </dgm:presLayoutVars>
      </dgm:prSet>
      <dgm:spPr/>
    </dgm:pt>
    <dgm:pt modelId="{463532F3-8397-44FE-92E8-F655AE2B494C}" type="pres">
      <dgm:prSet presAssocID="{3B348F2A-8F77-496B-BE57-A3D4DB88AEC4}" presName="parTrans" presStyleLbl="bgSibTrans2D1" presStyleIdx="4" presStyleCnt="5"/>
      <dgm:spPr/>
    </dgm:pt>
    <dgm:pt modelId="{183653E1-CE08-4699-9C81-026D6F6709E0}" type="pres">
      <dgm:prSet presAssocID="{FA629854-77DC-4F8E-B804-9A0351942EBC}" presName="node" presStyleLbl="node1" presStyleIdx="4" presStyleCnt="5">
        <dgm:presLayoutVars>
          <dgm:bulletEnabled val="1"/>
        </dgm:presLayoutVars>
      </dgm:prSet>
      <dgm:spPr/>
    </dgm:pt>
  </dgm:ptLst>
  <dgm:cxnLst>
    <dgm:cxn modelId="{F2BEAE02-EBA1-4058-A741-E7DAA6AF17CC}" type="presOf" srcId="{2562CB5D-84B4-448D-9A78-48261A5B381B}" destId="{DDDB2D1B-D79B-49BF-9494-5DA58AED80BB}" srcOrd="0" destOrd="0" presId="urn:microsoft.com/office/officeart/2005/8/layout/radial4"/>
    <dgm:cxn modelId="{D6847E04-A12F-4A11-A1B2-CA865611AEAE}" type="presOf" srcId="{55BDA1F9-B477-4D15-8B71-32DC579B877F}" destId="{8FDD3652-EE2C-45CB-8AF2-D748C6760E49}" srcOrd="0" destOrd="0" presId="urn:microsoft.com/office/officeart/2005/8/layout/radial4"/>
    <dgm:cxn modelId="{4C36F604-BCFA-4577-A27E-751E9A728AF9}" type="presOf" srcId="{E0300A39-E547-476C-A668-1D04D35418B2}" destId="{3E5D5711-75F3-432F-9E28-546ECBAD9BE0}" srcOrd="0" destOrd="1" presId="urn:microsoft.com/office/officeart/2005/8/layout/radial4"/>
    <dgm:cxn modelId="{55202007-94A3-400E-900A-5A94336500F4}" srcId="{D4D6FF25-419A-45BA-9836-EE3BAB06F378}" destId="{90D6C4E9-32FD-4076-A6EC-5C2F0E0FD767}" srcOrd="0" destOrd="0" parTransId="{C321DD5B-A184-4CC0-862E-55B56DFA6778}" sibTransId="{A0249B6A-2891-4E8E-8FC8-AA1A080A778E}"/>
    <dgm:cxn modelId="{76319C08-49E6-4086-A6E2-C3F10A61AFBA}" type="presOf" srcId="{88D8DD1E-A92E-4C4F-A060-26BB89D90DFE}" destId="{DDDB2D1B-D79B-49BF-9494-5DA58AED80BB}" srcOrd="0" destOrd="1" presId="urn:microsoft.com/office/officeart/2005/8/layout/radial4"/>
    <dgm:cxn modelId="{51C8770B-8823-4E74-AA3C-69BBC5E8CF3E}" srcId="{C767B8A3-C882-4D30-BE3C-9D03BBF77FD4}" destId="{5DF13D62-DCA2-494C-AAFD-C84776DF0180}" srcOrd="0" destOrd="0" parTransId="{D196F170-7C29-45D9-BCC8-992FF85B96CC}" sibTransId="{150A1F0A-2057-48C2-BC1C-0121F413A754}"/>
    <dgm:cxn modelId="{72B1E710-271D-4E7B-BEEC-A0F658844207}" srcId="{90D6C4E9-32FD-4076-A6EC-5C2F0E0FD767}" destId="{2562CB5D-84B4-448D-9A78-48261A5B381B}" srcOrd="0" destOrd="0" parTransId="{55BDA1F9-B477-4D15-8B71-32DC579B877F}" sibTransId="{5EEC5B80-ECFF-440F-821D-4FEB769CB589}"/>
    <dgm:cxn modelId="{F0752B11-800C-4E35-B4D5-3609AEC5A238}" type="presOf" srcId="{84EF78A8-20C3-4F9A-AF2B-F41650094FF1}" destId="{FB1021E0-2941-43F8-A276-FE7FF83F656F}" srcOrd="0" destOrd="0" presId="urn:microsoft.com/office/officeart/2005/8/layout/radial4"/>
    <dgm:cxn modelId="{DD4D0A16-D3D5-4B38-BB45-7CAE7DA1EA3E}" type="presOf" srcId="{33792AFF-DF79-4900-9725-6D7988E29BAA}" destId="{D2E9E1C1-0D27-4CAB-B836-55B1FDA3578D}" srcOrd="0" destOrd="0" presId="urn:microsoft.com/office/officeart/2005/8/layout/radial4"/>
    <dgm:cxn modelId="{4B47381F-8D9B-419A-B3A3-0322FB2D18A1}" srcId="{90D6C4E9-32FD-4076-A6EC-5C2F0E0FD767}" destId="{FA629854-77DC-4F8E-B804-9A0351942EBC}" srcOrd="4" destOrd="0" parTransId="{3B348F2A-8F77-496B-BE57-A3D4DB88AEC4}" sibTransId="{283E41BE-25AA-4ED9-BE48-E679E4569A6E}"/>
    <dgm:cxn modelId="{D3F5422E-04FC-4AD9-A497-6BD35A2B3300}" srcId="{60F4216B-EAC4-41E5-ABC2-9F9D952ABA18}" destId="{8DF47739-FFE5-4F92-B88C-BA2FEFFCE4F5}" srcOrd="1" destOrd="0" parTransId="{74009235-EAC9-4881-A57E-48872FCCAD61}" sibTransId="{C3F44EDA-5235-4699-B75E-CFFD20B994B2}"/>
    <dgm:cxn modelId="{84ED9B2F-734F-4779-B78B-BA6E14D6C39E}" type="presOf" srcId="{27A8488E-3BBC-4B75-AF60-6CAA67B8E09E}" destId="{183653E1-CE08-4699-9C81-026D6F6709E0}" srcOrd="0" destOrd="2" presId="urn:microsoft.com/office/officeart/2005/8/layout/radial4"/>
    <dgm:cxn modelId="{09463039-6C69-4400-8106-854D795EC7CA}" type="presOf" srcId="{335A86C9-AD15-4384-BB7A-668964AB2532}" destId="{BFE36209-9942-4D26-B632-5D82B8D1E521}" srcOrd="0" destOrd="2" presId="urn:microsoft.com/office/officeart/2005/8/layout/radial4"/>
    <dgm:cxn modelId="{57FDCE3C-CDE2-4F72-A242-6A45FA478037}" srcId="{90D6C4E9-32FD-4076-A6EC-5C2F0E0FD767}" destId="{C767B8A3-C882-4D30-BE3C-9D03BBF77FD4}" srcOrd="3" destOrd="0" parTransId="{33792AFF-DF79-4900-9725-6D7988E29BAA}" sibTransId="{B076EB56-4E7B-4573-B5FD-85C1AC63F1D7}"/>
    <dgm:cxn modelId="{F644B23E-F48D-422A-94CB-03F0CAE47567}" type="presOf" srcId="{8DF47739-FFE5-4F92-B88C-BA2FEFFCE4F5}" destId="{3E5D5711-75F3-432F-9E28-546ECBAD9BE0}" srcOrd="0" destOrd="2" presId="urn:microsoft.com/office/officeart/2005/8/layout/radial4"/>
    <dgm:cxn modelId="{D9FF145E-E3C3-4A09-8D2E-0F33C2255474}" srcId="{90D6C4E9-32FD-4076-A6EC-5C2F0E0FD767}" destId="{7943BD0A-EAF1-4C93-998F-5625B497804B}" srcOrd="1" destOrd="0" parTransId="{B5BD6E97-B4E6-4B5E-ADA4-CE1D0CC84AD0}" sibTransId="{22D7CEC2-D7B2-486A-976F-9B876E63AE56}"/>
    <dgm:cxn modelId="{2E242344-1775-4A68-91F7-716DF753ED96}" srcId="{2562CB5D-84B4-448D-9A78-48261A5B381B}" destId="{88D8DD1E-A92E-4C4F-A060-26BB89D90DFE}" srcOrd="0" destOrd="0" parTransId="{EA3A63DA-1EE9-44B1-8973-48F25432880F}" sibTransId="{949E8C5D-7AD3-4B00-898D-B1CD0C4811AC}"/>
    <dgm:cxn modelId="{1AEC8564-4660-4301-9CB9-0FB2C6F81D66}" srcId="{FA629854-77DC-4F8E-B804-9A0351942EBC}" destId="{4172D66C-A569-43FF-9DA0-AA547DA9F696}" srcOrd="0" destOrd="0" parTransId="{AF28A9F9-86D3-4978-A924-8BDFA84A2FC1}" sibTransId="{296492C2-E302-4258-AA29-96F6AA831E19}"/>
    <dgm:cxn modelId="{21560D45-CF49-47CB-8F24-B80D7B293258}" type="presOf" srcId="{4A568BBD-3CA3-4579-A127-5AD0C4BF6624}" destId="{808EBDAD-5369-40C9-8E7D-BB656F31F2F8}" srcOrd="0" destOrd="1" presId="urn:microsoft.com/office/officeart/2005/8/layout/radial4"/>
    <dgm:cxn modelId="{A3003148-07A7-4683-972B-6AFEFA3481BD}" type="presOf" srcId="{60F4216B-EAC4-41E5-ABC2-9F9D952ABA18}" destId="{3E5D5711-75F3-432F-9E28-546ECBAD9BE0}" srcOrd="0" destOrd="0" presId="urn:microsoft.com/office/officeart/2005/8/layout/radial4"/>
    <dgm:cxn modelId="{11E0B475-9721-4AB5-8DA1-D9DC8F41399F}" srcId="{2562CB5D-84B4-448D-9A78-48261A5B381B}" destId="{AB703303-2DAC-4213-AE8A-79C21B2B4F3F}" srcOrd="1" destOrd="0" parTransId="{16514988-B513-4811-BDFE-D632A789D32E}" sibTransId="{2E33E29C-B607-44E0-A957-9F34D85EB4C5}"/>
    <dgm:cxn modelId="{D975D776-203E-4379-B8CE-CFD95B79C315}" srcId="{60F4216B-EAC4-41E5-ABC2-9F9D952ABA18}" destId="{E0300A39-E547-476C-A668-1D04D35418B2}" srcOrd="0" destOrd="0" parTransId="{E7F372E5-AEF3-4BD5-A512-838160CF2CB5}" sibTransId="{C50EBF38-AA39-4FBD-9A79-163DD8B509AB}"/>
    <dgm:cxn modelId="{91684E7E-8031-4243-A851-8504F3DBB7DD}" type="presOf" srcId="{7943BD0A-EAF1-4C93-998F-5625B497804B}" destId="{808EBDAD-5369-40C9-8E7D-BB656F31F2F8}" srcOrd="0" destOrd="0" presId="urn:microsoft.com/office/officeart/2005/8/layout/radial4"/>
    <dgm:cxn modelId="{7056A58B-F5B0-40C9-9EE1-AC70F094BD4D}" type="presOf" srcId="{5DF13D62-DCA2-494C-AAFD-C84776DF0180}" destId="{BFE36209-9942-4D26-B632-5D82B8D1E521}" srcOrd="0" destOrd="1" presId="urn:microsoft.com/office/officeart/2005/8/layout/radial4"/>
    <dgm:cxn modelId="{129DEC8C-E92B-40C8-B3DC-4DB80ADBB3F8}" srcId="{C767B8A3-C882-4D30-BE3C-9D03BBF77FD4}" destId="{335A86C9-AD15-4384-BB7A-668964AB2532}" srcOrd="1" destOrd="0" parTransId="{210EBE65-8024-461C-BD13-728A02F7958B}" sibTransId="{9F2B0CB1-5D5A-4D59-AF72-1DA61136E019}"/>
    <dgm:cxn modelId="{6E989394-E0AE-411E-AF48-FF0981904849}" srcId="{7943BD0A-EAF1-4C93-998F-5625B497804B}" destId="{4A568BBD-3CA3-4579-A127-5AD0C4BF6624}" srcOrd="0" destOrd="0" parTransId="{69726F0A-817C-496B-BFC3-BDFEFECD8EF4}" sibTransId="{6F2DB9DE-2A18-4F3F-9775-80DC85149C9F}"/>
    <dgm:cxn modelId="{E8360AA5-549E-40B9-838B-A98C2A2F2C30}" type="presOf" srcId="{AB703303-2DAC-4213-AE8A-79C21B2B4F3F}" destId="{DDDB2D1B-D79B-49BF-9494-5DA58AED80BB}" srcOrd="0" destOrd="2" presId="urn:microsoft.com/office/officeart/2005/8/layout/radial4"/>
    <dgm:cxn modelId="{BFA65CAA-B41F-4439-8F36-3A5016114CBB}" srcId="{90D6C4E9-32FD-4076-A6EC-5C2F0E0FD767}" destId="{60F4216B-EAC4-41E5-ABC2-9F9D952ABA18}" srcOrd="2" destOrd="0" parTransId="{84EF78A8-20C3-4F9A-AF2B-F41650094FF1}" sibTransId="{00E6FE53-CCB9-43FB-B6DA-6F21C3AA14E8}"/>
    <dgm:cxn modelId="{004F66BB-BCB3-42F7-A651-C67ED3DC3410}" type="presOf" srcId="{90D6C4E9-32FD-4076-A6EC-5C2F0E0FD767}" destId="{6B22CFEF-393F-40BB-A8B7-56046E8466BD}" srcOrd="0" destOrd="0" presId="urn:microsoft.com/office/officeart/2005/8/layout/radial4"/>
    <dgm:cxn modelId="{FACE9FBE-DA54-4A3F-B97B-A92F28A913B0}" type="presOf" srcId="{4172D66C-A569-43FF-9DA0-AA547DA9F696}" destId="{183653E1-CE08-4699-9C81-026D6F6709E0}" srcOrd="0" destOrd="1" presId="urn:microsoft.com/office/officeart/2005/8/layout/radial4"/>
    <dgm:cxn modelId="{9CB549D0-C1EF-44FF-8FC5-7A8FE8013FD6}" srcId="{7943BD0A-EAF1-4C93-998F-5625B497804B}" destId="{FE4A53FB-9515-4276-BA55-23EF029EFB34}" srcOrd="1" destOrd="0" parTransId="{A0A7B581-FF68-4875-AF1B-D95C7DF1A6A4}" sibTransId="{A92AB326-3538-406A-A6B3-D6B5D882BC69}"/>
    <dgm:cxn modelId="{163B17DE-F73D-4B5E-9865-6125B27B1545}" type="presOf" srcId="{FA629854-77DC-4F8E-B804-9A0351942EBC}" destId="{183653E1-CE08-4699-9C81-026D6F6709E0}" srcOrd="0" destOrd="0" presId="urn:microsoft.com/office/officeart/2005/8/layout/radial4"/>
    <dgm:cxn modelId="{BE24BFE3-91DA-43D0-8D3A-C574CA28C9AD}" type="presOf" srcId="{FE4A53FB-9515-4276-BA55-23EF029EFB34}" destId="{808EBDAD-5369-40C9-8E7D-BB656F31F2F8}" srcOrd="0" destOrd="2" presId="urn:microsoft.com/office/officeart/2005/8/layout/radial4"/>
    <dgm:cxn modelId="{6D6FA8E5-9C8F-4023-A068-1750CD40B059}" type="presOf" srcId="{C767B8A3-C882-4D30-BE3C-9D03BBF77FD4}" destId="{BFE36209-9942-4D26-B632-5D82B8D1E521}" srcOrd="0" destOrd="0" presId="urn:microsoft.com/office/officeart/2005/8/layout/radial4"/>
    <dgm:cxn modelId="{476EE6E5-4DFF-4771-90DA-8CC900D95E49}" type="presOf" srcId="{B5BD6E97-B4E6-4B5E-ADA4-CE1D0CC84AD0}" destId="{60201700-2143-4114-9188-3F9C41199D5C}" srcOrd="0" destOrd="0" presId="urn:microsoft.com/office/officeart/2005/8/layout/radial4"/>
    <dgm:cxn modelId="{311154E6-7423-434D-BED9-590F138DB24E}" type="presOf" srcId="{3B348F2A-8F77-496B-BE57-A3D4DB88AEC4}" destId="{463532F3-8397-44FE-92E8-F655AE2B494C}" srcOrd="0" destOrd="0" presId="urn:microsoft.com/office/officeart/2005/8/layout/radial4"/>
    <dgm:cxn modelId="{F18999E6-88AD-465A-A47A-8EAEA52ACC58}" srcId="{FA629854-77DC-4F8E-B804-9A0351942EBC}" destId="{27A8488E-3BBC-4B75-AF60-6CAA67B8E09E}" srcOrd="1" destOrd="0" parTransId="{FCA35AE5-CBE4-40C5-9DDB-FFFF92330120}" sibTransId="{2C8816FF-BA24-4B0F-81FC-96EF746F2455}"/>
    <dgm:cxn modelId="{D40647FB-8BC4-4D92-AE4A-1BBEA2C9E32F}" type="presOf" srcId="{D4D6FF25-419A-45BA-9836-EE3BAB06F378}" destId="{E31BFF72-71CF-45F5-BA11-8EA0617FEA81}" srcOrd="0" destOrd="0" presId="urn:microsoft.com/office/officeart/2005/8/layout/radial4"/>
    <dgm:cxn modelId="{7C41C8B5-705A-4183-BE82-7FEDDEF4AAB5}" type="presParOf" srcId="{E31BFF72-71CF-45F5-BA11-8EA0617FEA81}" destId="{6B22CFEF-393F-40BB-A8B7-56046E8466BD}" srcOrd="0" destOrd="0" presId="urn:microsoft.com/office/officeart/2005/8/layout/radial4"/>
    <dgm:cxn modelId="{DB74FFD3-F6C3-4365-A993-2E92BA30CC35}" type="presParOf" srcId="{E31BFF72-71CF-45F5-BA11-8EA0617FEA81}" destId="{8FDD3652-EE2C-45CB-8AF2-D748C6760E49}" srcOrd="1" destOrd="0" presId="urn:microsoft.com/office/officeart/2005/8/layout/radial4"/>
    <dgm:cxn modelId="{80635CA4-038F-43F1-97CE-54DD886297E8}" type="presParOf" srcId="{E31BFF72-71CF-45F5-BA11-8EA0617FEA81}" destId="{DDDB2D1B-D79B-49BF-9494-5DA58AED80BB}" srcOrd="2" destOrd="0" presId="urn:microsoft.com/office/officeart/2005/8/layout/radial4"/>
    <dgm:cxn modelId="{7B900B18-3DC9-48A3-8613-0D4917322E9D}" type="presParOf" srcId="{E31BFF72-71CF-45F5-BA11-8EA0617FEA81}" destId="{60201700-2143-4114-9188-3F9C41199D5C}" srcOrd="3" destOrd="0" presId="urn:microsoft.com/office/officeart/2005/8/layout/radial4"/>
    <dgm:cxn modelId="{FECFDCF5-5F65-4B70-8731-EAEFCD1E908A}" type="presParOf" srcId="{E31BFF72-71CF-45F5-BA11-8EA0617FEA81}" destId="{808EBDAD-5369-40C9-8E7D-BB656F31F2F8}" srcOrd="4" destOrd="0" presId="urn:microsoft.com/office/officeart/2005/8/layout/radial4"/>
    <dgm:cxn modelId="{13982918-EDDF-452B-A7F6-7401E55D95D5}" type="presParOf" srcId="{E31BFF72-71CF-45F5-BA11-8EA0617FEA81}" destId="{FB1021E0-2941-43F8-A276-FE7FF83F656F}" srcOrd="5" destOrd="0" presId="urn:microsoft.com/office/officeart/2005/8/layout/radial4"/>
    <dgm:cxn modelId="{D43FDB3F-922D-406E-9C41-687D1FE8A3FF}" type="presParOf" srcId="{E31BFF72-71CF-45F5-BA11-8EA0617FEA81}" destId="{3E5D5711-75F3-432F-9E28-546ECBAD9BE0}" srcOrd="6" destOrd="0" presId="urn:microsoft.com/office/officeart/2005/8/layout/radial4"/>
    <dgm:cxn modelId="{304CCB12-C70A-446A-A28D-E5AA36BFE09C}" type="presParOf" srcId="{E31BFF72-71CF-45F5-BA11-8EA0617FEA81}" destId="{D2E9E1C1-0D27-4CAB-B836-55B1FDA3578D}" srcOrd="7" destOrd="0" presId="urn:microsoft.com/office/officeart/2005/8/layout/radial4"/>
    <dgm:cxn modelId="{AF3E25F2-F0C2-4488-939D-F6CA1D8BA8D7}" type="presParOf" srcId="{E31BFF72-71CF-45F5-BA11-8EA0617FEA81}" destId="{BFE36209-9942-4D26-B632-5D82B8D1E521}" srcOrd="8" destOrd="0" presId="urn:microsoft.com/office/officeart/2005/8/layout/radial4"/>
    <dgm:cxn modelId="{369E929A-939E-4312-92CA-72819B8AB3F5}" type="presParOf" srcId="{E31BFF72-71CF-45F5-BA11-8EA0617FEA81}" destId="{463532F3-8397-44FE-92E8-F655AE2B494C}" srcOrd="9" destOrd="0" presId="urn:microsoft.com/office/officeart/2005/8/layout/radial4"/>
    <dgm:cxn modelId="{AF7CA7C6-15EA-4EAB-9F1D-CCAE5AA87764}" type="presParOf" srcId="{E31BFF72-71CF-45F5-BA11-8EA0617FEA81}" destId="{183653E1-CE08-4699-9C81-026D6F6709E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FDF64-8486-4DAA-9D2A-B41F4F583982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EED9CC0-003C-4FD9-9D67-583676AC9A2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 </a:t>
          </a:r>
        </a:p>
      </dgm:t>
    </dgm:pt>
    <dgm:pt modelId="{F9040398-9BDA-4949-8240-2BFF79D95B98}" type="parTrans" cxnId="{05671EBD-A2A8-4B60-942A-F43093B918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0E0370-69E6-4A11-95BD-2A9782094CEA}" type="sibTrans" cxnId="{05671EBD-A2A8-4B60-942A-F43093B918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CB891A-5231-4CA3-B11F-DE4BC27EC21E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Análizar</a:t>
          </a:r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influencia de las finanzas conductuales en la toma de decisiones financieras a través del cuestionario Big Five </a:t>
          </a:r>
          <a:r>
            <a:rPr lang="es-EC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Questionnarie</a:t>
          </a:r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(BFQ).</a:t>
          </a:r>
        </a:p>
      </dgm:t>
    </dgm:pt>
    <dgm:pt modelId="{A947078D-4394-47F1-A550-0AB76C09F336}" type="parTrans" cxnId="{4308A53C-8AE3-45B5-BDAD-E87BBA0864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0EC818-EFDA-4D3F-8947-6620F28020C7}" type="sibTrans" cxnId="{4308A53C-8AE3-45B5-BDAD-E87BBA0864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CD840C-D4B4-4470-A341-4EE957545BDA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el desempeño financiero de las empresas florícolas.</a:t>
          </a:r>
        </a:p>
      </dgm:t>
    </dgm:pt>
    <dgm:pt modelId="{C1517DC7-84B0-4D59-8198-C8B42CB00E3C}" type="parTrans" cxnId="{2FE5A6D0-B750-46FA-AFE9-E4BC83B5F4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85E435-F8C3-4635-B268-38A3B7B22C51}" type="sibTrans" cxnId="{2FE5A6D0-B750-46FA-AFE9-E4BC83B5F4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E18C50-1663-422C-A3E5-46E51DB3C09A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 relación entre las variables dependientes e independiente.</a:t>
          </a:r>
        </a:p>
      </dgm:t>
    </dgm:pt>
    <dgm:pt modelId="{62F4B6FA-B94C-455F-835D-7EE5AAFBA595}" type="parTrans" cxnId="{9193CE9D-4EF1-4B48-B6D9-62D13E5684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986810-9192-4527-B29B-99CE2ADC736B}" type="sibTrans" cxnId="{9193CE9D-4EF1-4B48-B6D9-62D13E5684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B81F71-283B-4319-8239-C84C06793ACE}" type="pres">
      <dgm:prSet presAssocID="{004FDF64-8486-4DAA-9D2A-B41F4F583982}" presName="composite" presStyleCnt="0">
        <dgm:presLayoutVars>
          <dgm:chMax val="1"/>
          <dgm:dir/>
          <dgm:resizeHandles val="exact"/>
        </dgm:presLayoutVars>
      </dgm:prSet>
      <dgm:spPr/>
    </dgm:pt>
    <dgm:pt modelId="{B917CBAC-C3AA-4A18-9040-5866361E144A}" type="pres">
      <dgm:prSet presAssocID="{FEED9CC0-003C-4FD9-9D67-583676AC9A28}" presName="roof" presStyleLbl="dkBgShp" presStyleIdx="0" presStyleCnt="2" custLinFactNeighborY="-45380"/>
      <dgm:spPr/>
    </dgm:pt>
    <dgm:pt modelId="{664FC9D3-3BEE-443A-85F0-955F9852AAB7}" type="pres">
      <dgm:prSet presAssocID="{FEED9CC0-003C-4FD9-9D67-583676AC9A28}" presName="pillars" presStyleCnt="0"/>
      <dgm:spPr/>
    </dgm:pt>
    <dgm:pt modelId="{F1AC9537-9291-4D42-B878-CFF1043CB66B}" type="pres">
      <dgm:prSet presAssocID="{FEED9CC0-003C-4FD9-9D67-583676AC9A28}" presName="pillar1" presStyleLbl="node1" presStyleIdx="0" presStyleCnt="3">
        <dgm:presLayoutVars>
          <dgm:bulletEnabled val="1"/>
        </dgm:presLayoutVars>
      </dgm:prSet>
      <dgm:spPr/>
    </dgm:pt>
    <dgm:pt modelId="{9AC3E2C5-6E17-4EB3-9107-C4A52C790F3A}" type="pres">
      <dgm:prSet presAssocID="{81CD840C-D4B4-4470-A341-4EE957545BDA}" presName="pillarX" presStyleLbl="node1" presStyleIdx="1" presStyleCnt="3">
        <dgm:presLayoutVars>
          <dgm:bulletEnabled val="1"/>
        </dgm:presLayoutVars>
      </dgm:prSet>
      <dgm:spPr/>
    </dgm:pt>
    <dgm:pt modelId="{666DF15A-625D-4617-9DF4-35F3691D3674}" type="pres">
      <dgm:prSet presAssocID="{0EE18C50-1663-422C-A3E5-46E51DB3C09A}" presName="pillarX" presStyleLbl="node1" presStyleIdx="2" presStyleCnt="3">
        <dgm:presLayoutVars>
          <dgm:bulletEnabled val="1"/>
        </dgm:presLayoutVars>
      </dgm:prSet>
      <dgm:spPr/>
    </dgm:pt>
    <dgm:pt modelId="{9A1ECD2E-85CA-4D7A-BD85-C27308450641}" type="pres">
      <dgm:prSet presAssocID="{FEED9CC0-003C-4FD9-9D67-583676AC9A28}" presName="base" presStyleLbl="dkBgShp" presStyleIdx="1" presStyleCnt="2"/>
      <dgm:spPr/>
    </dgm:pt>
  </dgm:ptLst>
  <dgm:cxnLst>
    <dgm:cxn modelId="{4308A53C-8AE3-45B5-BDAD-E87BBA0864AB}" srcId="{FEED9CC0-003C-4FD9-9D67-583676AC9A28}" destId="{40CB891A-5231-4CA3-B11F-DE4BC27EC21E}" srcOrd="0" destOrd="0" parTransId="{A947078D-4394-47F1-A550-0AB76C09F336}" sibTransId="{3C0EC818-EFDA-4D3F-8947-6620F28020C7}"/>
    <dgm:cxn modelId="{5D13635E-3957-4148-A821-3BDEC8DE030C}" type="presOf" srcId="{40CB891A-5231-4CA3-B11F-DE4BC27EC21E}" destId="{F1AC9537-9291-4D42-B878-CFF1043CB66B}" srcOrd="0" destOrd="0" presId="urn:microsoft.com/office/officeart/2005/8/layout/hList3"/>
    <dgm:cxn modelId="{EB24DC4D-E367-4A77-8133-D66D817AF0FF}" type="presOf" srcId="{FEED9CC0-003C-4FD9-9D67-583676AC9A28}" destId="{B917CBAC-C3AA-4A18-9040-5866361E144A}" srcOrd="0" destOrd="0" presId="urn:microsoft.com/office/officeart/2005/8/layout/hList3"/>
    <dgm:cxn modelId="{9193CE9D-4EF1-4B48-B6D9-62D13E56841D}" srcId="{FEED9CC0-003C-4FD9-9D67-583676AC9A28}" destId="{0EE18C50-1663-422C-A3E5-46E51DB3C09A}" srcOrd="2" destOrd="0" parTransId="{62F4B6FA-B94C-455F-835D-7EE5AAFBA595}" sibTransId="{E2986810-9192-4527-B29B-99CE2ADC736B}"/>
    <dgm:cxn modelId="{6BA6D9A5-7166-48CB-A621-CB33F45E09BD}" type="presOf" srcId="{0EE18C50-1663-422C-A3E5-46E51DB3C09A}" destId="{666DF15A-625D-4617-9DF4-35F3691D3674}" srcOrd="0" destOrd="0" presId="urn:microsoft.com/office/officeart/2005/8/layout/hList3"/>
    <dgm:cxn modelId="{05671EBD-A2A8-4B60-942A-F43093B91807}" srcId="{004FDF64-8486-4DAA-9D2A-B41F4F583982}" destId="{FEED9CC0-003C-4FD9-9D67-583676AC9A28}" srcOrd="0" destOrd="0" parTransId="{F9040398-9BDA-4949-8240-2BFF79D95B98}" sibTransId="{5F0E0370-69E6-4A11-95BD-2A9782094CEA}"/>
    <dgm:cxn modelId="{D8A977C8-CDF6-4C8F-9D43-84BBA66CBF97}" type="presOf" srcId="{004FDF64-8486-4DAA-9D2A-B41F4F583982}" destId="{59B81F71-283B-4319-8239-C84C06793ACE}" srcOrd="0" destOrd="0" presId="urn:microsoft.com/office/officeart/2005/8/layout/hList3"/>
    <dgm:cxn modelId="{2FE5A6D0-B750-46FA-AFE9-E4BC83B5F420}" srcId="{FEED9CC0-003C-4FD9-9D67-583676AC9A28}" destId="{81CD840C-D4B4-4470-A341-4EE957545BDA}" srcOrd="1" destOrd="0" parTransId="{C1517DC7-84B0-4D59-8198-C8B42CB00E3C}" sibTransId="{0085E435-F8C3-4635-B268-38A3B7B22C51}"/>
    <dgm:cxn modelId="{9DD33BFD-95BD-44F2-8C9B-99458A31B834}" type="presOf" srcId="{81CD840C-D4B4-4470-A341-4EE957545BDA}" destId="{9AC3E2C5-6E17-4EB3-9107-C4A52C790F3A}" srcOrd="0" destOrd="0" presId="urn:microsoft.com/office/officeart/2005/8/layout/hList3"/>
    <dgm:cxn modelId="{27718949-5013-40B5-99E0-44A65A3CB442}" type="presParOf" srcId="{59B81F71-283B-4319-8239-C84C06793ACE}" destId="{B917CBAC-C3AA-4A18-9040-5866361E144A}" srcOrd="0" destOrd="0" presId="urn:microsoft.com/office/officeart/2005/8/layout/hList3"/>
    <dgm:cxn modelId="{B1CBBE83-DBDC-493B-8EA1-E14EBDC1E468}" type="presParOf" srcId="{59B81F71-283B-4319-8239-C84C06793ACE}" destId="{664FC9D3-3BEE-443A-85F0-955F9852AAB7}" srcOrd="1" destOrd="0" presId="urn:microsoft.com/office/officeart/2005/8/layout/hList3"/>
    <dgm:cxn modelId="{4CCDDF53-D1DB-4053-8044-E804C41E8482}" type="presParOf" srcId="{664FC9D3-3BEE-443A-85F0-955F9852AAB7}" destId="{F1AC9537-9291-4D42-B878-CFF1043CB66B}" srcOrd="0" destOrd="0" presId="urn:microsoft.com/office/officeart/2005/8/layout/hList3"/>
    <dgm:cxn modelId="{B53C007D-58AD-43C0-A372-C20AA62AAF13}" type="presParOf" srcId="{664FC9D3-3BEE-443A-85F0-955F9852AAB7}" destId="{9AC3E2C5-6E17-4EB3-9107-C4A52C790F3A}" srcOrd="1" destOrd="0" presId="urn:microsoft.com/office/officeart/2005/8/layout/hList3"/>
    <dgm:cxn modelId="{F621C656-898D-4C9F-A6C2-690508E56A56}" type="presParOf" srcId="{664FC9D3-3BEE-443A-85F0-955F9852AAB7}" destId="{666DF15A-625D-4617-9DF4-35F3691D3674}" srcOrd="2" destOrd="0" presId="urn:microsoft.com/office/officeart/2005/8/layout/hList3"/>
    <dgm:cxn modelId="{CB8FC59B-043A-41D3-8406-57DA4AF6EB31}" type="presParOf" srcId="{59B81F71-283B-4319-8239-C84C06793ACE}" destId="{9A1ECD2E-85CA-4D7A-BD85-C273084506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B8F4B-6202-4AF8-B2CD-BB403C1A6CAF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6BBA1A7-6C47-418E-9917-B7D64537F7DE}">
      <dgm:prSet phldrT="[Texto]" custT="1"/>
      <dgm:spPr/>
      <dgm:t>
        <a:bodyPr/>
        <a:lstStyle/>
        <a:p>
          <a:pPr algn="ctr"/>
          <a:r>
            <a:rPr lang="es-EC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gm:t>
    </dgm:pt>
    <dgm:pt modelId="{6BD8F4F9-6EFE-402C-8C0A-FF5F82E3B9FD}" type="parTrans" cxnId="{05C6839E-0A89-4E27-B5D0-C739C968A477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E0930-49CF-4CD0-ADA4-A3315944A1A8}" type="sibTrans" cxnId="{05C6839E-0A89-4E27-B5D0-C739C968A477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6B8A1-6BF5-42D6-8307-BCB8F07F735F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H1</a:t>
          </a:r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El análisis del desempeño financiero evalúa la relación entre las finanzas conductuales y el nivel de endeudamient</a:t>
          </a:r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o.</a:t>
          </a:r>
        </a:p>
      </dgm:t>
    </dgm:pt>
    <dgm:pt modelId="{F53D8A79-4F70-42AB-90C0-6B9513728B8C}" type="parTrans" cxnId="{1A33FF0E-EF71-4BBD-8C67-6FC9A352FF53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EA797-09FA-4AC4-B26F-F67F2E6E934F}" type="sibTrans" cxnId="{1A33FF0E-EF71-4BBD-8C67-6FC9A352FF53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AA279-F3C5-4B95-9736-C51F5CFAA4C9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s-EC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H2)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Las competencias cognitivas del gerente general influyen en la toma de decisiones financieras de las empresas florícolas de Pichincha.</a:t>
          </a:r>
        </a:p>
      </dgm:t>
    </dgm:pt>
    <dgm:pt modelId="{5B650B73-9B00-4C24-A7E3-8EC9F77D81FF}" type="parTrans" cxnId="{2F4680CD-EDA5-4001-803A-246682BF393B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CAE07-25C9-42AD-BB5C-9823046C7FBD}" type="sibTrans" cxnId="{2F4680CD-EDA5-4001-803A-246682BF393B}">
      <dgm:prSet/>
      <dgm:spPr/>
      <dgm:t>
        <a:bodyPr/>
        <a:lstStyle/>
        <a:p>
          <a:endParaRPr lang="es-EC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679C7-BF7F-4972-80CF-1377CC8C5123}" type="pres">
      <dgm:prSet presAssocID="{E9EB8F4B-6202-4AF8-B2CD-BB403C1A6CA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0FD71C9-C52D-48CE-9D9B-A290F6384D64}" type="pres">
      <dgm:prSet presAssocID="{26BBA1A7-6C47-418E-9917-B7D64537F7DE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38756B1C-3D2F-4B6C-A811-E51A83B929DF}" type="pres">
      <dgm:prSet presAssocID="{26BBA1A7-6C47-418E-9917-B7D64537F7DE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2CF9A004-AC10-48E6-8BCC-E5A9FB95063A}" type="presOf" srcId="{E9EB8F4B-6202-4AF8-B2CD-BB403C1A6CAF}" destId="{07A679C7-BF7F-4972-80CF-1377CC8C5123}" srcOrd="0" destOrd="0" presId="urn:microsoft.com/office/officeart/2009/3/layout/IncreasingArrowsProcess"/>
    <dgm:cxn modelId="{1A33FF0E-EF71-4BBD-8C67-6FC9A352FF53}" srcId="{26BBA1A7-6C47-418E-9917-B7D64537F7DE}" destId="{2F86B8A1-6BF5-42D6-8307-BCB8F07F735F}" srcOrd="0" destOrd="0" parTransId="{F53D8A79-4F70-42AB-90C0-6B9513728B8C}" sibTransId="{C2AEA797-09FA-4AC4-B26F-F67F2E6E934F}"/>
    <dgm:cxn modelId="{39B7B171-E2E6-4982-B2C2-9BCB586F945E}" type="presOf" srcId="{26BBA1A7-6C47-418E-9917-B7D64537F7DE}" destId="{60FD71C9-C52D-48CE-9D9B-A290F6384D64}" srcOrd="0" destOrd="0" presId="urn:microsoft.com/office/officeart/2009/3/layout/IncreasingArrowsProcess"/>
    <dgm:cxn modelId="{67EDC992-924F-4AE1-92E1-0133CC184592}" type="presOf" srcId="{2F86B8A1-6BF5-42D6-8307-BCB8F07F735F}" destId="{38756B1C-3D2F-4B6C-A811-E51A83B929DF}" srcOrd="0" destOrd="0" presId="urn:microsoft.com/office/officeart/2009/3/layout/IncreasingArrowsProcess"/>
    <dgm:cxn modelId="{05C6839E-0A89-4E27-B5D0-C739C968A477}" srcId="{E9EB8F4B-6202-4AF8-B2CD-BB403C1A6CAF}" destId="{26BBA1A7-6C47-418E-9917-B7D64537F7DE}" srcOrd="0" destOrd="0" parTransId="{6BD8F4F9-6EFE-402C-8C0A-FF5F82E3B9FD}" sibTransId="{B92E0930-49CF-4CD0-ADA4-A3315944A1A8}"/>
    <dgm:cxn modelId="{2F4680CD-EDA5-4001-803A-246682BF393B}" srcId="{26BBA1A7-6C47-418E-9917-B7D64537F7DE}" destId="{72DAA279-F3C5-4B95-9736-C51F5CFAA4C9}" srcOrd="1" destOrd="0" parTransId="{5B650B73-9B00-4C24-A7E3-8EC9F77D81FF}" sibTransId="{D7ACAE07-25C9-42AD-BB5C-9823046C7FBD}"/>
    <dgm:cxn modelId="{676A88EC-71C2-4A5B-A5EB-18072A4665C8}" type="presOf" srcId="{72DAA279-F3C5-4B95-9736-C51F5CFAA4C9}" destId="{38756B1C-3D2F-4B6C-A811-E51A83B929DF}" srcOrd="0" destOrd="1" presId="urn:microsoft.com/office/officeart/2009/3/layout/IncreasingArrowsProcess"/>
    <dgm:cxn modelId="{FC846C47-6986-47D4-B4C7-0ED49637A275}" type="presParOf" srcId="{07A679C7-BF7F-4972-80CF-1377CC8C5123}" destId="{60FD71C9-C52D-48CE-9D9B-A290F6384D64}" srcOrd="0" destOrd="0" presId="urn:microsoft.com/office/officeart/2009/3/layout/IncreasingArrowsProcess"/>
    <dgm:cxn modelId="{7F28693B-9CA9-4F75-8BD0-14EAB132E8AA}" type="presParOf" srcId="{07A679C7-BF7F-4972-80CF-1377CC8C5123}" destId="{38756B1C-3D2F-4B6C-A811-E51A83B929DF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707A2-D6CE-4939-98D2-E90AF8DEAAC1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F24EEBC-CA16-4C2C-A8B7-D041755E4B0F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prospectiva</a:t>
          </a:r>
        </a:p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Daniel Kahneman y Amos </a:t>
          </a:r>
          <a:r>
            <a:rPr lang="es-EC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Tversky</a:t>
          </a:r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(1979)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B4D49-2C2E-4803-AD9F-B9E0C0C19E6E}" type="parTrans" cxnId="{9ADD8762-7704-4C7E-873C-0A00815B18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8F47F-6D9E-4579-84AB-A47D5CECC4FD}" type="sibTrans" cxnId="{9ADD8762-7704-4C7E-873C-0A00815B18D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826C4-0208-4A9F-8765-B176995C2890}">
      <dgm:prSet phldrT="[Texto]" custT="1"/>
      <dgm:spPr/>
      <dgm:t>
        <a:bodyPr/>
        <a:lstStyle/>
        <a:p>
          <a:r>
            <a: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 la gestión financiera</a:t>
          </a:r>
        </a:p>
      </dgm:t>
    </dgm:pt>
    <dgm:pt modelId="{C3750048-65C0-4BA6-BB85-8FB32EA1EC3C}" type="parTrans" cxnId="{51E20E13-FD86-49C7-BEDB-65FE451300D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EF469-57E9-43DA-9F14-39E17B855B0D}" type="sibTrans" cxnId="{51E20E13-FD86-49C7-BEDB-65FE451300D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F70EA-AEA9-4744-B9A2-9BDB52CB491E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del </a:t>
          </a:r>
          <a:r>
            <a:rPr lang="es-EC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trade</a:t>
          </a:r>
          <a:r>
            <a: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off   </a:t>
          </a:r>
        </a:p>
        <a:p>
          <a:r>
            <a:rPr lang="es-EC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Modigliani y Miller (1963) 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1A575-7757-417B-A8D0-73BE4256C4C5}" type="parTrans" cxnId="{5638E306-D2B4-4D8B-B85E-61404E44983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373AB-3DBF-4632-BEE8-1D1E250B5719}" type="sibTrans" cxnId="{5638E306-D2B4-4D8B-B85E-61404E449835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B865C-C5A1-40D7-9D78-297A5C2984AC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behaviorista de la administración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Maslow, Frederick Herzberg y Douglas MacGregor </a:t>
          </a:r>
        </a:p>
      </dgm:t>
    </dgm:pt>
    <dgm:pt modelId="{9E15AF6D-E422-449B-9553-CAADDC0C633E}" type="parTrans" cxnId="{13F0512B-37C9-4886-B593-87C6924E980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CAADA-2E99-4F3C-9333-6019C46B4344}" type="sibTrans" cxnId="{13F0512B-37C9-4886-B593-87C6924E980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853A6-3051-45FD-8306-39B478C2BF57}">
      <dgm:prSet phldrT="[Texto]" custT="1"/>
      <dgm:spPr/>
      <dgm:t>
        <a:bodyPr/>
        <a:lstStyle/>
        <a:p>
          <a:r>
            <a:rPr lang="es-EC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función valor y peso</a:t>
          </a:r>
        </a:p>
      </dgm:t>
    </dgm:pt>
    <dgm:pt modelId="{2A9DA9B7-8C99-43EC-897C-5A1C98FA9517}" type="parTrans" cxnId="{76BCD911-013E-40B2-A67D-F5DD489432C2}">
      <dgm:prSet/>
      <dgm:spPr/>
      <dgm:t>
        <a:bodyPr/>
        <a:lstStyle/>
        <a:p>
          <a:endParaRPr lang="es-EC"/>
        </a:p>
      </dgm:t>
    </dgm:pt>
    <dgm:pt modelId="{73C5425B-C60C-4DBF-8C3C-7DFFDB156A21}" type="sibTrans" cxnId="{76BCD911-013E-40B2-A67D-F5DD489432C2}">
      <dgm:prSet/>
      <dgm:spPr/>
      <dgm:t>
        <a:bodyPr/>
        <a:lstStyle/>
        <a:p>
          <a:endParaRPr lang="es-EC"/>
        </a:p>
      </dgm:t>
    </dgm:pt>
    <dgm:pt modelId="{1B680657-7614-4B00-815C-DBF0B8C1141C}">
      <dgm:prSet phldrT="[Texto]" custT="1"/>
      <dgm:spPr/>
      <dgm:t>
        <a:bodyPr/>
        <a:lstStyle/>
        <a:p>
          <a:r>
            <a:rPr lang="es-EC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Representación prospectiva</a:t>
          </a:r>
        </a:p>
      </dgm:t>
    </dgm:pt>
    <dgm:pt modelId="{478516FA-61AD-49AD-B889-36D8CA0849E4}" type="parTrans" cxnId="{E24D2E65-B058-43EF-AFC3-F0240C0D5183}">
      <dgm:prSet/>
      <dgm:spPr/>
      <dgm:t>
        <a:bodyPr/>
        <a:lstStyle/>
        <a:p>
          <a:endParaRPr lang="es-EC"/>
        </a:p>
      </dgm:t>
    </dgm:pt>
    <dgm:pt modelId="{DAE876CE-90F3-4017-9EE8-5A917AE004DD}" type="sibTrans" cxnId="{E24D2E65-B058-43EF-AFC3-F0240C0D5183}">
      <dgm:prSet/>
      <dgm:spPr/>
      <dgm:t>
        <a:bodyPr/>
        <a:lstStyle/>
        <a:p>
          <a:endParaRPr lang="es-EC"/>
        </a:p>
      </dgm:t>
    </dgm:pt>
    <dgm:pt modelId="{CFE105D8-18EA-4BD0-B52F-40500F87EC05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Comportamiento de los participantes del mercado financiero y de las organizaciones.</a:t>
          </a:r>
        </a:p>
      </dgm:t>
    </dgm:pt>
    <dgm:pt modelId="{9F441B33-763E-4274-87F5-9B280A94B4DE}" type="parTrans" cxnId="{A7A37D2D-75A7-4702-88F4-3B41ED187406}">
      <dgm:prSet/>
      <dgm:spPr/>
      <dgm:t>
        <a:bodyPr/>
        <a:lstStyle/>
        <a:p>
          <a:endParaRPr lang="es-EC"/>
        </a:p>
      </dgm:t>
    </dgm:pt>
    <dgm:pt modelId="{3AC708CA-B5F2-4A46-A98D-77BEF7B0DC69}" type="sibTrans" cxnId="{A7A37D2D-75A7-4702-88F4-3B41ED187406}">
      <dgm:prSet/>
      <dgm:spPr/>
      <dgm:t>
        <a:bodyPr/>
        <a:lstStyle/>
        <a:p>
          <a:endParaRPr lang="es-EC"/>
        </a:p>
      </dgm:t>
    </dgm:pt>
    <dgm:pt modelId="{F5CE4B7F-4428-4D40-9201-30714930E412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Estados mentales subjetivos no verificables.</a:t>
          </a:r>
        </a:p>
      </dgm:t>
    </dgm:pt>
    <dgm:pt modelId="{0A3A0DB3-0147-427A-AFF5-52671B3C9465}" type="parTrans" cxnId="{9FAFB449-C453-4FDA-8B93-C408DAED158C}">
      <dgm:prSet/>
      <dgm:spPr/>
      <dgm:t>
        <a:bodyPr/>
        <a:lstStyle/>
        <a:p>
          <a:endParaRPr lang="es-EC"/>
        </a:p>
      </dgm:t>
    </dgm:pt>
    <dgm:pt modelId="{617F9CAE-E68C-4F44-8538-EE0B7C3709EE}" type="sibTrans" cxnId="{9FAFB449-C453-4FDA-8B93-C408DAED158C}">
      <dgm:prSet/>
      <dgm:spPr/>
      <dgm:t>
        <a:bodyPr/>
        <a:lstStyle/>
        <a:p>
          <a:endParaRPr lang="es-EC"/>
        </a:p>
      </dgm:t>
    </dgm:pt>
    <dgm:pt modelId="{87899384-6561-4279-9F16-04E351B187A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Maslow (fisiológicas, seguridad, afiliación, reconocimiento y </a:t>
          </a:r>
          <a:r>
            <a:rPr lang="es-EC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autorealización</a:t>
          </a:r>
          <a:r>
            <a: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gm:t>
    </dgm:pt>
    <dgm:pt modelId="{5D57AD52-FC00-4083-A560-0913E859D1E1}" type="parTrans" cxnId="{DDABE34F-9FDE-4E0E-988D-D7E4A0F44927}">
      <dgm:prSet/>
      <dgm:spPr/>
      <dgm:t>
        <a:bodyPr/>
        <a:lstStyle/>
        <a:p>
          <a:endParaRPr lang="es-EC"/>
        </a:p>
      </dgm:t>
    </dgm:pt>
    <dgm:pt modelId="{6BBF8AA9-A26C-4248-A790-51FC6885C4F2}" type="sibTrans" cxnId="{DDABE34F-9FDE-4E0E-988D-D7E4A0F44927}">
      <dgm:prSet/>
      <dgm:spPr/>
      <dgm:t>
        <a:bodyPr/>
        <a:lstStyle/>
        <a:p>
          <a:endParaRPr lang="es-EC"/>
        </a:p>
      </dgm:t>
    </dgm:pt>
    <dgm:pt modelId="{7595DA10-B0EE-4468-82E1-7ADE962ED7B3}">
      <dgm:prSet phldrT="[Texto]" custT="1"/>
      <dgm:spPr/>
      <dgm:t>
        <a:bodyPr/>
        <a:lstStyle/>
        <a:p>
          <a:r>
            <a:rPr lang="es-EC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Ratios financieros</a:t>
          </a:r>
        </a:p>
      </dgm:t>
    </dgm:pt>
    <dgm:pt modelId="{2254B7C7-F522-4469-88B5-C9B56513182B}" type="parTrans" cxnId="{10D7A814-FD4E-4B99-B063-751C8537ED57}">
      <dgm:prSet/>
      <dgm:spPr/>
      <dgm:t>
        <a:bodyPr/>
        <a:lstStyle/>
        <a:p>
          <a:endParaRPr lang="es-EC"/>
        </a:p>
      </dgm:t>
    </dgm:pt>
    <dgm:pt modelId="{340F45D0-C586-4716-9DAD-B38E57386C46}" type="sibTrans" cxnId="{10D7A814-FD4E-4B99-B063-751C8537ED57}">
      <dgm:prSet/>
      <dgm:spPr/>
      <dgm:t>
        <a:bodyPr/>
        <a:lstStyle/>
        <a:p>
          <a:endParaRPr lang="es-EC"/>
        </a:p>
      </dgm:t>
    </dgm:pt>
    <dgm:pt modelId="{E1096A89-5282-4386-A51C-8BAFCABB5CBF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Balance entre costos y beneficios</a:t>
          </a:r>
        </a:p>
      </dgm:t>
    </dgm:pt>
    <dgm:pt modelId="{BC1A1F2A-2692-4E3E-A414-39E0D75B75F6}" type="parTrans" cxnId="{3FCF292E-4466-4A70-97EE-5B40514C8485}">
      <dgm:prSet/>
      <dgm:spPr/>
      <dgm:t>
        <a:bodyPr/>
        <a:lstStyle/>
        <a:p>
          <a:endParaRPr lang="es-EC"/>
        </a:p>
      </dgm:t>
    </dgm:pt>
    <dgm:pt modelId="{FB356FAD-C07C-4698-A119-CB3E4BEDCC02}" type="sibTrans" cxnId="{3FCF292E-4466-4A70-97EE-5B40514C8485}">
      <dgm:prSet/>
      <dgm:spPr/>
      <dgm:t>
        <a:bodyPr/>
        <a:lstStyle/>
        <a:p>
          <a:endParaRPr lang="es-EC"/>
        </a:p>
      </dgm:t>
    </dgm:pt>
    <dgm:pt modelId="{251CDE5B-A155-4241-8F0A-F945C2800DC0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CAMP: Valoración de activos de capital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9B57D-8324-4D01-B423-BEED33E7D937}" type="parTrans" cxnId="{CD6EBCC2-36BE-4B00-8890-13234E204921}">
      <dgm:prSet/>
      <dgm:spPr/>
      <dgm:t>
        <a:bodyPr/>
        <a:lstStyle/>
        <a:p>
          <a:endParaRPr lang="es-EC"/>
        </a:p>
      </dgm:t>
    </dgm:pt>
    <dgm:pt modelId="{96CF2EBC-D273-4AB6-9859-CDB3D261CE3D}" type="sibTrans" cxnId="{CD6EBCC2-36BE-4B00-8890-13234E204921}">
      <dgm:prSet/>
      <dgm:spPr/>
      <dgm:t>
        <a:bodyPr/>
        <a:lstStyle/>
        <a:p>
          <a:endParaRPr lang="es-EC"/>
        </a:p>
      </dgm:t>
    </dgm:pt>
    <dgm:pt modelId="{877BF2CA-C85C-4F20-8F65-FD4AF6375E20}">
      <dgm:prSet phldrT="[Texto]" custT="1"/>
      <dgm:spPr/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WACC: Costo promedio ponderado del capital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1C0E5-58F4-4AB0-9CC4-F812D4CFC99A}" type="parTrans" cxnId="{283166E3-AC9F-4CB4-933D-C6C490341CC1}">
      <dgm:prSet/>
      <dgm:spPr/>
      <dgm:t>
        <a:bodyPr/>
        <a:lstStyle/>
        <a:p>
          <a:endParaRPr lang="es-EC"/>
        </a:p>
      </dgm:t>
    </dgm:pt>
    <dgm:pt modelId="{9407004F-94BF-4D7A-BE15-1468FA1DCF49}" type="sibTrans" cxnId="{283166E3-AC9F-4CB4-933D-C6C490341CC1}">
      <dgm:prSet/>
      <dgm:spPr/>
      <dgm:t>
        <a:bodyPr/>
        <a:lstStyle/>
        <a:p>
          <a:endParaRPr lang="es-EC"/>
        </a:p>
      </dgm:t>
    </dgm:pt>
    <dgm:pt modelId="{A516C3B4-5DE0-475E-A428-1858616460F7}">
      <dgm:prSet phldrT="[Texto]" custT="1"/>
      <dgm:spPr/>
      <dgm:t>
        <a:bodyPr/>
        <a:lstStyle/>
        <a:p>
          <a:r>
            <a:rPr lang="es-EC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 decisión alternativa</a:t>
          </a:r>
        </a:p>
      </dgm:t>
    </dgm:pt>
    <dgm:pt modelId="{D7D83B10-405B-41F8-B453-4533930F3B5D}" type="parTrans" cxnId="{B199B3E6-957F-4ACE-AE01-D17AB36D10A3}">
      <dgm:prSet/>
      <dgm:spPr/>
    </dgm:pt>
    <dgm:pt modelId="{D51C185A-4078-4F45-B52C-34506189195F}" type="sibTrans" cxnId="{B199B3E6-957F-4ACE-AE01-D17AB36D10A3}">
      <dgm:prSet/>
      <dgm:spPr/>
    </dgm:pt>
    <dgm:pt modelId="{AE0AFC22-59C7-4F63-8C3B-19A6CD47F30B}" type="pres">
      <dgm:prSet presAssocID="{8CD707A2-D6CE-4939-98D2-E90AF8DEAAC1}" presName="Name0" presStyleCnt="0">
        <dgm:presLayoutVars>
          <dgm:dir/>
          <dgm:animLvl val="lvl"/>
          <dgm:resizeHandles val="exact"/>
        </dgm:presLayoutVars>
      </dgm:prSet>
      <dgm:spPr/>
    </dgm:pt>
    <dgm:pt modelId="{09946D96-F66E-42D1-80E2-CCD508C9297B}" type="pres">
      <dgm:prSet presAssocID="{3F24EEBC-CA16-4C2C-A8B7-D041755E4B0F}" presName="linNode" presStyleCnt="0"/>
      <dgm:spPr/>
    </dgm:pt>
    <dgm:pt modelId="{8E356C1B-6FD9-40FD-927A-23BCE9B7A730}" type="pres">
      <dgm:prSet presAssocID="{3F24EEBC-CA16-4C2C-A8B7-D041755E4B0F}" presName="parentText" presStyleLbl="node1" presStyleIdx="0" presStyleCnt="4" custLinFactNeighborX="1399">
        <dgm:presLayoutVars>
          <dgm:chMax val="1"/>
          <dgm:bulletEnabled val="1"/>
        </dgm:presLayoutVars>
      </dgm:prSet>
      <dgm:spPr/>
    </dgm:pt>
    <dgm:pt modelId="{EED1554F-DD1C-40E4-B2E9-FB5B01850A02}" type="pres">
      <dgm:prSet presAssocID="{3F24EEBC-CA16-4C2C-A8B7-D041755E4B0F}" presName="descendantText" presStyleLbl="alignAccFollowNode1" presStyleIdx="0" presStyleCnt="4">
        <dgm:presLayoutVars>
          <dgm:bulletEnabled val="1"/>
        </dgm:presLayoutVars>
      </dgm:prSet>
      <dgm:spPr/>
    </dgm:pt>
    <dgm:pt modelId="{22C247EF-B0C0-4B83-B8FC-D780883DAE68}" type="pres">
      <dgm:prSet presAssocID="{B578F47F-6D9E-4579-84AB-A47D5CECC4FD}" presName="sp" presStyleCnt="0"/>
      <dgm:spPr/>
    </dgm:pt>
    <dgm:pt modelId="{C342FDF8-EC46-4A8C-8BC0-904E4A9284EC}" type="pres">
      <dgm:prSet presAssocID="{2BCB865C-C5A1-40D7-9D78-297A5C2984AC}" presName="linNode" presStyleCnt="0"/>
      <dgm:spPr/>
    </dgm:pt>
    <dgm:pt modelId="{47FE0D5C-37C8-4D95-B64B-47C8E9DE55BA}" type="pres">
      <dgm:prSet presAssocID="{2BCB865C-C5A1-40D7-9D78-297A5C2984A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5B524F5-3D5E-4ED4-A16B-BE0574C08B1C}" type="pres">
      <dgm:prSet presAssocID="{2BCB865C-C5A1-40D7-9D78-297A5C2984AC}" presName="descendantText" presStyleLbl="alignAccFollowNode1" presStyleIdx="1" presStyleCnt="4" custScaleY="115794">
        <dgm:presLayoutVars>
          <dgm:bulletEnabled val="1"/>
        </dgm:presLayoutVars>
      </dgm:prSet>
      <dgm:spPr/>
    </dgm:pt>
    <dgm:pt modelId="{E774EB16-96D3-4376-B2D8-A52EC1FA44A3}" type="pres">
      <dgm:prSet presAssocID="{D02CAADA-2E99-4F3C-9333-6019C46B4344}" presName="sp" presStyleCnt="0"/>
      <dgm:spPr/>
    </dgm:pt>
    <dgm:pt modelId="{DC275DE8-4332-435D-97F8-0AC8C1FD22B6}" type="pres">
      <dgm:prSet presAssocID="{231826C4-0208-4A9F-8765-B176995C2890}" presName="linNode" presStyleCnt="0"/>
      <dgm:spPr/>
    </dgm:pt>
    <dgm:pt modelId="{DF54EFF5-15E8-459D-BE49-C531B91EF8E8}" type="pres">
      <dgm:prSet presAssocID="{231826C4-0208-4A9F-8765-B176995C289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12D94B9-A56F-4A69-94B6-53DE01888B44}" type="pres">
      <dgm:prSet presAssocID="{231826C4-0208-4A9F-8765-B176995C2890}" presName="descendantText" presStyleLbl="alignAccFollowNode1" presStyleIdx="2" presStyleCnt="4">
        <dgm:presLayoutVars>
          <dgm:bulletEnabled val="1"/>
        </dgm:presLayoutVars>
      </dgm:prSet>
      <dgm:spPr/>
    </dgm:pt>
    <dgm:pt modelId="{81BD36B0-9398-4F40-8A07-1FE0C8926556}" type="pres">
      <dgm:prSet presAssocID="{1B6EF469-57E9-43DA-9F14-39E17B855B0D}" presName="sp" presStyleCnt="0"/>
      <dgm:spPr/>
    </dgm:pt>
    <dgm:pt modelId="{2BBA0BB5-38E0-49C9-BB5B-4E7D0FD9BEC9}" type="pres">
      <dgm:prSet presAssocID="{819F70EA-AEA9-4744-B9A2-9BDB52CB491E}" presName="linNode" presStyleCnt="0"/>
      <dgm:spPr/>
    </dgm:pt>
    <dgm:pt modelId="{0F67D9CB-B28D-4E3A-97B9-890915DDD708}" type="pres">
      <dgm:prSet presAssocID="{819F70EA-AEA9-4744-B9A2-9BDB52CB491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B46FEC8-D101-4D53-9A67-18BC9EC24BC3}" type="pres">
      <dgm:prSet presAssocID="{819F70EA-AEA9-4744-B9A2-9BDB52CB491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38E306-D2B4-4D8B-B85E-61404E449835}" srcId="{8CD707A2-D6CE-4939-98D2-E90AF8DEAAC1}" destId="{819F70EA-AEA9-4744-B9A2-9BDB52CB491E}" srcOrd="3" destOrd="0" parTransId="{69C1A575-7757-417B-A8D0-73BE4256C4C5}" sibTransId="{42E373AB-3DBF-4632-BEE8-1D1E250B5719}"/>
    <dgm:cxn modelId="{76BCD911-013E-40B2-A67D-F5DD489432C2}" srcId="{3F24EEBC-CA16-4C2C-A8B7-D041755E4B0F}" destId="{1CA853A6-3051-45FD-8306-39B478C2BF57}" srcOrd="1" destOrd="0" parTransId="{2A9DA9B7-8C99-43EC-897C-5A1C98FA9517}" sibTransId="{73C5425B-C60C-4DBF-8C3C-7DFFDB156A21}"/>
    <dgm:cxn modelId="{51E20E13-FD86-49C7-BEDB-65FE451300D9}" srcId="{8CD707A2-D6CE-4939-98D2-E90AF8DEAAC1}" destId="{231826C4-0208-4A9F-8765-B176995C2890}" srcOrd="2" destOrd="0" parTransId="{C3750048-65C0-4BA6-BB85-8FB32EA1EC3C}" sibTransId="{1B6EF469-57E9-43DA-9F14-39E17B855B0D}"/>
    <dgm:cxn modelId="{10D7A814-FD4E-4B99-B063-751C8537ED57}" srcId="{231826C4-0208-4A9F-8765-B176995C2890}" destId="{7595DA10-B0EE-4468-82E1-7ADE962ED7B3}" srcOrd="0" destOrd="0" parTransId="{2254B7C7-F522-4469-88B5-C9B56513182B}" sibTransId="{340F45D0-C586-4716-9DAD-B38E57386C46}"/>
    <dgm:cxn modelId="{22578324-4FF7-423F-B65D-CA0B536DA407}" type="presOf" srcId="{CFE105D8-18EA-4BD0-B52F-40500F87EC05}" destId="{C5B524F5-3D5E-4ED4-A16B-BE0574C08B1C}" srcOrd="0" destOrd="0" presId="urn:microsoft.com/office/officeart/2005/8/layout/vList5"/>
    <dgm:cxn modelId="{13F0512B-37C9-4886-B593-87C6924E980A}" srcId="{8CD707A2-D6CE-4939-98D2-E90AF8DEAAC1}" destId="{2BCB865C-C5A1-40D7-9D78-297A5C2984AC}" srcOrd="1" destOrd="0" parTransId="{9E15AF6D-E422-449B-9553-CAADDC0C633E}" sibTransId="{D02CAADA-2E99-4F3C-9333-6019C46B4344}"/>
    <dgm:cxn modelId="{A7A37D2D-75A7-4702-88F4-3B41ED187406}" srcId="{2BCB865C-C5A1-40D7-9D78-297A5C2984AC}" destId="{CFE105D8-18EA-4BD0-B52F-40500F87EC05}" srcOrd="0" destOrd="0" parTransId="{9F441B33-763E-4274-87F5-9B280A94B4DE}" sibTransId="{3AC708CA-B5F2-4A46-A98D-77BEF7B0DC69}"/>
    <dgm:cxn modelId="{3FCF292E-4466-4A70-97EE-5B40514C8485}" srcId="{819F70EA-AEA9-4744-B9A2-9BDB52CB491E}" destId="{E1096A89-5282-4386-A51C-8BAFCABB5CBF}" srcOrd="0" destOrd="0" parTransId="{BC1A1F2A-2692-4E3E-A414-39E0D75B75F6}" sibTransId="{FB356FAD-C07C-4698-A119-CB3E4BEDCC02}"/>
    <dgm:cxn modelId="{2878885C-CF4D-4A0E-AE9F-684A4638015A}" type="presOf" srcId="{2BCB865C-C5A1-40D7-9D78-297A5C2984AC}" destId="{47FE0D5C-37C8-4D95-B64B-47C8E9DE55BA}" srcOrd="0" destOrd="0" presId="urn:microsoft.com/office/officeart/2005/8/layout/vList5"/>
    <dgm:cxn modelId="{58B08E5F-0182-45C1-8EF0-DA3F00ACC0F7}" type="presOf" srcId="{251CDE5B-A155-4241-8F0A-F945C2800DC0}" destId="{E12D94B9-A56F-4A69-94B6-53DE01888B44}" srcOrd="0" destOrd="1" presId="urn:microsoft.com/office/officeart/2005/8/layout/vList5"/>
    <dgm:cxn modelId="{58AFF441-1FDD-46EA-BF15-A6BCECE86219}" type="presOf" srcId="{877BF2CA-C85C-4F20-8F65-FD4AF6375E20}" destId="{E12D94B9-A56F-4A69-94B6-53DE01888B44}" srcOrd="0" destOrd="2" presId="urn:microsoft.com/office/officeart/2005/8/layout/vList5"/>
    <dgm:cxn modelId="{9ADD8762-7704-4C7E-873C-0A00815B18D8}" srcId="{8CD707A2-D6CE-4939-98D2-E90AF8DEAAC1}" destId="{3F24EEBC-CA16-4C2C-A8B7-D041755E4B0F}" srcOrd="0" destOrd="0" parTransId="{D14B4D49-2C2E-4803-AD9F-B9E0C0C19E6E}" sibTransId="{B578F47F-6D9E-4579-84AB-A47D5CECC4FD}"/>
    <dgm:cxn modelId="{E24D2E65-B058-43EF-AFC3-F0240C0D5183}" srcId="{3F24EEBC-CA16-4C2C-A8B7-D041755E4B0F}" destId="{1B680657-7614-4B00-815C-DBF0B8C1141C}" srcOrd="2" destOrd="0" parTransId="{478516FA-61AD-49AD-B889-36D8CA0849E4}" sibTransId="{DAE876CE-90F3-4017-9EE8-5A917AE004DD}"/>
    <dgm:cxn modelId="{E5E20466-9E3E-47B8-B199-17559D7138BC}" type="presOf" srcId="{A516C3B4-5DE0-475E-A428-1858616460F7}" destId="{EED1554F-DD1C-40E4-B2E9-FB5B01850A02}" srcOrd="0" destOrd="0" presId="urn:microsoft.com/office/officeart/2005/8/layout/vList5"/>
    <dgm:cxn modelId="{94EB8C67-4A8E-4D19-9766-0F315DD1DA7A}" type="presOf" srcId="{231826C4-0208-4A9F-8765-B176995C2890}" destId="{DF54EFF5-15E8-459D-BE49-C531B91EF8E8}" srcOrd="0" destOrd="0" presId="urn:microsoft.com/office/officeart/2005/8/layout/vList5"/>
    <dgm:cxn modelId="{E25CDC47-5E2B-48B4-96E8-4F51FF58F549}" type="presOf" srcId="{E1096A89-5282-4386-A51C-8BAFCABB5CBF}" destId="{8B46FEC8-D101-4D53-9A67-18BC9EC24BC3}" srcOrd="0" destOrd="0" presId="urn:microsoft.com/office/officeart/2005/8/layout/vList5"/>
    <dgm:cxn modelId="{9FAFB449-C453-4FDA-8B93-C408DAED158C}" srcId="{2BCB865C-C5A1-40D7-9D78-297A5C2984AC}" destId="{F5CE4B7F-4428-4D40-9201-30714930E412}" srcOrd="1" destOrd="0" parTransId="{0A3A0DB3-0147-427A-AFF5-52671B3C9465}" sibTransId="{617F9CAE-E68C-4F44-8538-EE0B7C3709EE}"/>
    <dgm:cxn modelId="{E6DA844B-BF40-48D8-92D0-CE36F35A838B}" type="presOf" srcId="{F5CE4B7F-4428-4D40-9201-30714930E412}" destId="{C5B524F5-3D5E-4ED4-A16B-BE0574C08B1C}" srcOrd="0" destOrd="1" presId="urn:microsoft.com/office/officeart/2005/8/layout/vList5"/>
    <dgm:cxn modelId="{DDABE34F-9FDE-4E0E-988D-D7E4A0F44927}" srcId="{2BCB865C-C5A1-40D7-9D78-297A5C2984AC}" destId="{87899384-6561-4279-9F16-04E351B187A4}" srcOrd="2" destOrd="0" parTransId="{5D57AD52-FC00-4083-A560-0913E859D1E1}" sibTransId="{6BBF8AA9-A26C-4248-A790-51FC6885C4F2}"/>
    <dgm:cxn modelId="{E0A1CE71-FD81-4511-A8EC-8902B676E20D}" type="presOf" srcId="{1B680657-7614-4B00-815C-DBF0B8C1141C}" destId="{EED1554F-DD1C-40E4-B2E9-FB5B01850A02}" srcOrd="0" destOrd="2" presId="urn:microsoft.com/office/officeart/2005/8/layout/vList5"/>
    <dgm:cxn modelId="{543666A0-4CDB-43FD-8001-33A7517C7638}" type="presOf" srcId="{7595DA10-B0EE-4468-82E1-7ADE962ED7B3}" destId="{E12D94B9-A56F-4A69-94B6-53DE01888B44}" srcOrd="0" destOrd="0" presId="urn:microsoft.com/office/officeart/2005/8/layout/vList5"/>
    <dgm:cxn modelId="{8C648AAA-836A-4D77-B00F-F84E053A49CC}" type="presOf" srcId="{3F24EEBC-CA16-4C2C-A8B7-D041755E4B0F}" destId="{8E356C1B-6FD9-40FD-927A-23BCE9B7A730}" srcOrd="0" destOrd="0" presId="urn:microsoft.com/office/officeart/2005/8/layout/vList5"/>
    <dgm:cxn modelId="{7758DAB8-65EA-4E89-8A0A-09F1D2060762}" type="presOf" srcId="{8CD707A2-D6CE-4939-98D2-E90AF8DEAAC1}" destId="{AE0AFC22-59C7-4F63-8C3B-19A6CD47F30B}" srcOrd="0" destOrd="0" presId="urn:microsoft.com/office/officeart/2005/8/layout/vList5"/>
    <dgm:cxn modelId="{CD6EBCC2-36BE-4B00-8890-13234E204921}" srcId="{231826C4-0208-4A9F-8765-B176995C2890}" destId="{251CDE5B-A155-4241-8F0A-F945C2800DC0}" srcOrd="1" destOrd="0" parTransId="{EBE9B57D-8324-4D01-B423-BEED33E7D937}" sibTransId="{96CF2EBC-D273-4AB6-9859-CDB3D261CE3D}"/>
    <dgm:cxn modelId="{D4410EE3-4667-49CF-BBD6-A05315C11B54}" type="presOf" srcId="{1CA853A6-3051-45FD-8306-39B478C2BF57}" destId="{EED1554F-DD1C-40E4-B2E9-FB5B01850A02}" srcOrd="0" destOrd="1" presId="urn:microsoft.com/office/officeart/2005/8/layout/vList5"/>
    <dgm:cxn modelId="{283166E3-AC9F-4CB4-933D-C6C490341CC1}" srcId="{231826C4-0208-4A9F-8765-B176995C2890}" destId="{877BF2CA-C85C-4F20-8F65-FD4AF6375E20}" srcOrd="2" destOrd="0" parTransId="{34D1C0E5-58F4-4AB0-9CC4-F812D4CFC99A}" sibTransId="{9407004F-94BF-4D7A-BE15-1468FA1DCF49}"/>
    <dgm:cxn modelId="{B199B3E6-957F-4ACE-AE01-D17AB36D10A3}" srcId="{3F24EEBC-CA16-4C2C-A8B7-D041755E4B0F}" destId="{A516C3B4-5DE0-475E-A428-1858616460F7}" srcOrd="0" destOrd="0" parTransId="{D7D83B10-405B-41F8-B453-4533930F3B5D}" sibTransId="{D51C185A-4078-4F45-B52C-34506189195F}"/>
    <dgm:cxn modelId="{EFD6C0FA-543B-431D-AFE6-FB1481371D65}" type="presOf" srcId="{87899384-6561-4279-9F16-04E351B187A4}" destId="{C5B524F5-3D5E-4ED4-A16B-BE0574C08B1C}" srcOrd="0" destOrd="2" presId="urn:microsoft.com/office/officeart/2005/8/layout/vList5"/>
    <dgm:cxn modelId="{AD2F0FFC-39B5-42F2-A502-C3242E08294E}" type="presOf" srcId="{819F70EA-AEA9-4744-B9A2-9BDB52CB491E}" destId="{0F67D9CB-B28D-4E3A-97B9-890915DDD708}" srcOrd="0" destOrd="0" presId="urn:microsoft.com/office/officeart/2005/8/layout/vList5"/>
    <dgm:cxn modelId="{7E88723A-583B-441E-A782-FAC370D480F0}" type="presParOf" srcId="{AE0AFC22-59C7-4F63-8C3B-19A6CD47F30B}" destId="{09946D96-F66E-42D1-80E2-CCD508C9297B}" srcOrd="0" destOrd="0" presId="urn:microsoft.com/office/officeart/2005/8/layout/vList5"/>
    <dgm:cxn modelId="{7269667D-9EA2-4A40-ADD6-F8FB688B7801}" type="presParOf" srcId="{09946D96-F66E-42D1-80E2-CCD508C9297B}" destId="{8E356C1B-6FD9-40FD-927A-23BCE9B7A730}" srcOrd="0" destOrd="0" presId="urn:microsoft.com/office/officeart/2005/8/layout/vList5"/>
    <dgm:cxn modelId="{FC049BD1-58BE-4FA3-93E6-AC769FAC6830}" type="presParOf" srcId="{09946D96-F66E-42D1-80E2-CCD508C9297B}" destId="{EED1554F-DD1C-40E4-B2E9-FB5B01850A02}" srcOrd="1" destOrd="0" presId="urn:microsoft.com/office/officeart/2005/8/layout/vList5"/>
    <dgm:cxn modelId="{614C5FB0-0838-4E2F-84F6-4E7949F118F0}" type="presParOf" srcId="{AE0AFC22-59C7-4F63-8C3B-19A6CD47F30B}" destId="{22C247EF-B0C0-4B83-B8FC-D780883DAE68}" srcOrd="1" destOrd="0" presId="urn:microsoft.com/office/officeart/2005/8/layout/vList5"/>
    <dgm:cxn modelId="{0EBAE116-713F-4823-AF04-D1047DC0061E}" type="presParOf" srcId="{AE0AFC22-59C7-4F63-8C3B-19A6CD47F30B}" destId="{C342FDF8-EC46-4A8C-8BC0-904E4A9284EC}" srcOrd="2" destOrd="0" presId="urn:microsoft.com/office/officeart/2005/8/layout/vList5"/>
    <dgm:cxn modelId="{08853A74-BAFB-4480-BB68-44B66419B424}" type="presParOf" srcId="{C342FDF8-EC46-4A8C-8BC0-904E4A9284EC}" destId="{47FE0D5C-37C8-4D95-B64B-47C8E9DE55BA}" srcOrd="0" destOrd="0" presId="urn:microsoft.com/office/officeart/2005/8/layout/vList5"/>
    <dgm:cxn modelId="{ABE86771-D58F-4994-A8EE-10D6ED66401A}" type="presParOf" srcId="{C342FDF8-EC46-4A8C-8BC0-904E4A9284EC}" destId="{C5B524F5-3D5E-4ED4-A16B-BE0574C08B1C}" srcOrd="1" destOrd="0" presId="urn:microsoft.com/office/officeart/2005/8/layout/vList5"/>
    <dgm:cxn modelId="{212EA1D8-7F55-4894-B6ED-A538576E5BD2}" type="presParOf" srcId="{AE0AFC22-59C7-4F63-8C3B-19A6CD47F30B}" destId="{E774EB16-96D3-4376-B2D8-A52EC1FA44A3}" srcOrd="3" destOrd="0" presId="urn:microsoft.com/office/officeart/2005/8/layout/vList5"/>
    <dgm:cxn modelId="{538A8FE4-A5BB-4942-B779-9467FB182010}" type="presParOf" srcId="{AE0AFC22-59C7-4F63-8C3B-19A6CD47F30B}" destId="{DC275DE8-4332-435D-97F8-0AC8C1FD22B6}" srcOrd="4" destOrd="0" presId="urn:microsoft.com/office/officeart/2005/8/layout/vList5"/>
    <dgm:cxn modelId="{4A619443-676C-45AD-BF9C-387D9B5DF552}" type="presParOf" srcId="{DC275DE8-4332-435D-97F8-0AC8C1FD22B6}" destId="{DF54EFF5-15E8-459D-BE49-C531B91EF8E8}" srcOrd="0" destOrd="0" presId="urn:microsoft.com/office/officeart/2005/8/layout/vList5"/>
    <dgm:cxn modelId="{724A88C1-7B45-4067-83C3-4168C1D70CCF}" type="presParOf" srcId="{DC275DE8-4332-435D-97F8-0AC8C1FD22B6}" destId="{E12D94B9-A56F-4A69-94B6-53DE01888B44}" srcOrd="1" destOrd="0" presId="urn:microsoft.com/office/officeart/2005/8/layout/vList5"/>
    <dgm:cxn modelId="{E385B023-A3A1-4AE2-82F1-031BF443B4E9}" type="presParOf" srcId="{AE0AFC22-59C7-4F63-8C3B-19A6CD47F30B}" destId="{81BD36B0-9398-4F40-8A07-1FE0C8926556}" srcOrd="5" destOrd="0" presId="urn:microsoft.com/office/officeart/2005/8/layout/vList5"/>
    <dgm:cxn modelId="{A6E395F0-44FD-4C6E-87AA-881DDC62A9F8}" type="presParOf" srcId="{AE0AFC22-59C7-4F63-8C3B-19A6CD47F30B}" destId="{2BBA0BB5-38E0-49C9-BB5B-4E7D0FD9BEC9}" srcOrd="6" destOrd="0" presId="urn:microsoft.com/office/officeart/2005/8/layout/vList5"/>
    <dgm:cxn modelId="{7A926146-54AA-4894-97B8-EF51ECB076DD}" type="presParOf" srcId="{2BBA0BB5-38E0-49C9-BB5B-4E7D0FD9BEC9}" destId="{0F67D9CB-B28D-4E3A-97B9-890915DDD708}" srcOrd="0" destOrd="0" presId="urn:microsoft.com/office/officeart/2005/8/layout/vList5"/>
    <dgm:cxn modelId="{1EE834C0-011A-4B99-8EA4-578BD55FA576}" type="presParOf" srcId="{2BBA0BB5-38E0-49C9-BB5B-4E7D0FD9BEC9}" destId="{8B46FEC8-D101-4D53-9A67-18BC9EC24B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0BAE6E-0C6D-4CCF-9741-89A87FE32C38}" type="doc">
      <dgm:prSet loTypeId="urn:microsoft.com/office/officeart/2008/layout/BendingPictureSemiTransparentTex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692944E-39FD-47E0-B65A-10785351391A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</a:rPr>
            <a:t>Desempeño financiero</a:t>
          </a:r>
        </a:p>
      </dgm:t>
    </dgm:pt>
    <dgm:pt modelId="{58C2027E-4970-4549-B7DB-9B99447AEE7F}" type="parTrans" cxnId="{AB9D41DA-D3EA-4138-88CE-DBDE55050B5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484B8CFD-9E85-4A7B-B6E0-7C52404763F4}" type="sibTrans" cxnId="{AB9D41DA-D3EA-4138-88CE-DBDE55050B5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80C50143-5BB6-4A44-B132-AB3E8649D0BE}">
      <dgm:prSet phldrT="[Texto]" custT="1"/>
      <dgm:spPr/>
      <dgm:t>
        <a:bodyPr/>
        <a:lstStyle/>
        <a:p>
          <a:r>
            <a:rPr lang="es-EC" sz="2400" b="1" dirty="0">
              <a:solidFill>
                <a:schemeClr val="tx1"/>
              </a:solidFill>
            </a:rPr>
            <a:t>Tratados comerciales</a:t>
          </a:r>
        </a:p>
      </dgm:t>
    </dgm:pt>
    <dgm:pt modelId="{A3DE4D82-BB0E-4F7D-92CD-C42183072B7F}" type="parTrans" cxnId="{96093C06-5CDB-4CBF-86CA-B86D022F50FB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A26767F-E4DE-4E01-95AC-1E1FF2E3D07B}" type="sibTrans" cxnId="{96093C06-5CDB-4CBF-86CA-B86D022F50FB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CD0BB0CD-92AB-426D-AFFD-4874F62B40F0}">
      <dgm:prSet phldrT="[Texto]" custT="1"/>
      <dgm:spPr/>
      <dgm:t>
        <a:bodyPr/>
        <a:lstStyle/>
        <a:p>
          <a:r>
            <a:rPr lang="es-EC" sz="2400" b="1" dirty="0">
              <a:solidFill>
                <a:schemeClr val="bg1"/>
              </a:solidFill>
            </a:rPr>
            <a:t>Psicología cognitiva</a:t>
          </a:r>
        </a:p>
      </dgm:t>
    </dgm:pt>
    <dgm:pt modelId="{07BDC8EB-6677-4609-8CC3-0115250FE134}" type="sibTrans" cxnId="{6B714035-F113-43DB-A403-6001A6DAE42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8DE6B605-B458-4073-9CB8-43CE90CCDC86}" type="parTrans" cxnId="{6B714035-F113-43DB-A403-6001A6DAE42E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DC6DE487-FC78-4D29-BAE8-2BBF8A1FB7E4}" type="pres">
      <dgm:prSet presAssocID="{2E0BAE6E-0C6D-4CCF-9741-89A87FE32C38}" presName="Name0" presStyleCnt="0">
        <dgm:presLayoutVars>
          <dgm:dir/>
          <dgm:resizeHandles val="exact"/>
        </dgm:presLayoutVars>
      </dgm:prSet>
      <dgm:spPr/>
    </dgm:pt>
    <dgm:pt modelId="{4CFB986A-3DB7-481F-B552-74D5E783B87A}" type="pres">
      <dgm:prSet presAssocID="{CD0BB0CD-92AB-426D-AFFD-4874F62B40F0}" presName="composite" presStyleCnt="0"/>
      <dgm:spPr/>
    </dgm:pt>
    <dgm:pt modelId="{DD1E0EDE-BD13-484B-BFEA-462D831BC53E}" type="pres">
      <dgm:prSet presAssocID="{CD0BB0CD-92AB-426D-AFFD-4874F62B40F0}" presName="rect1" presStyleLbl="bgShp" presStyleIdx="0" presStyleCnt="3" custLinFactNeighborX="38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BC4B7F6-1DD5-4FE4-A983-A50800840FA0}" type="pres">
      <dgm:prSet presAssocID="{CD0BB0CD-92AB-426D-AFFD-4874F62B40F0}" presName="rect2" presStyleLbl="trBgShp" presStyleIdx="0" presStyleCnt="3" custLinFactNeighborX="-964" custLinFactNeighborY="41030">
        <dgm:presLayoutVars>
          <dgm:bulletEnabled val="1"/>
        </dgm:presLayoutVars>
      </dgm:prSet>
      <dgm:spPr/>
    </dgm:pt>
    <dgm:pt modelId="{E98EF628-E3EB-4661-90E9-40703063451D}" type="pres">
      <dgm:prSet presAssocID="{07BDC8EB-6677-4609-8CC3-0115250FE134}" presName="sibTrans" presStyleCnt="0"/>
      <dgm:spPr/>
    </dgm:pt>
    <dgm:pt modelId="{15E746B8-9A94-4139-8508-333BA6E534C6}" type="pres">
      <dgm:prSet presAssocID="{6692944E-39FD-47E0-B65A-10785351391A}" presName="composite" presStyleCnt="0"/>
      <dgm:spPr/>
    </dgm:pt>
    <dgm:pt modelId="{CD5463F4-E164-401B-B1F1-B4994E5727EC}" type="pres">
      <dgm:prSet presAssocID="{6692944E-39FD-47E0-B65A-10785351391A}" presName="rect1" presStyleLbl="bgShp" presStyleIdx="1" presStyleCnt="3" custLinFactNeighborX="-3925" custLinFactNeighborY="-47397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54F9F16-DF2C-4991-B206-8B822D8F8031}" type="pres">
      <dgm:prSet presAssocID="{6692944E-39FD-47E0-B65A-10785351391A}" presName="rect2" presStyleLbl="trBgShp" presStyleIdx="1" presStyleCnt="3" custLinFactNeighborX="-4885" custLinFactNeighborY="-15460">
        <dgm:presLayoutVars>
          <dgm:bulletEnabled val="1"/>
        </dgm:presLayoutVars>
      </dgm:prSet>
      <dgm:spPr/>
    </dgm:pt>
    <dgm:pt modelId="{3AC03DAB-F8EF-4AC9-8E05-A5F693457C92}" type="pres">
      <dgm:prSet presAssocID="{484B8CFD-9E85-4A7B-B6E0-7C52404763F4}" presName="sibTrans" presStyleCnt="0"/>
      <dgm:spPr/>
    </dgm:pt>
    <dgm:pt modelId="{5D68C09B-5098-45B9-8D01-9AD8E8671023}" type="pres">
      <dgm:prSet presAssocID="{80C50143-5BB6-4A44-B132-AB3E8649D0BE}" presName="composite" presStyleCnt="0"/>
      <dgm:spPr/>
    </dgm:pt>
    <dgm:pt modelId="{8077272B-30EA-4FCE-85B4-AA12D8A45756}" type="pres">
      <dgm:prSet presAssocID="{80C50143-5BB6-4A44-B132-AB3E8649D0BE}" presName="rect1" presStyleLbl="bgShp" presStyleIdx="2" presStyleCnt="3" custLinFactNeighborX="-6995" custLinFactNeighborY="-3318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A505D86-CEDA-495C-96AF-6DC56CD353E8}" type="pres">
      <dgm:prSet presAssocID="{80C50143-5BB6-4A44-B132-AB3E8649D0BE}" presName="rect2" presStyleLbl="trBgShp" presStyleIdx="2" presStyleCnt="3" custLinFactNeighborX="-9221" custLinFactNeighborY="-94148">
        <dgm:presLayoutVars>
          <dgm:bulletEnabled val="1"/>
        </dgm:presLayoutVars>
      </dgm:prSet>
      <dgm:spPr/>
    </dgm:pt>
  </dgm:ptLst>
  <dgm:cxnLst>
    <dgm:cxn modelId="{96093C06-5CDB-4CBF-86CA-B86D022F50FB}" srcId="{2E0BAE6E-0C6D-4CCF-9741-89A87FE32C38}" destId="{80C50143-5BB6-4A44-B132-AB3E8649D0BE}" srcOrd="2" destOrd="0" parTransId="{A3DE4D82-BB0E-4F7D-92CD-C42183072B7F}" sibTransId="{5A26767F-E4DE-4E01-95AC-1E1FF2E3D07B}"/>
    <dgm:cxn modelId="{6B714035-F113-43DB-A403-6001A6DAE42E}" srcId="{2E0BAE6E-0C6D-4CCF-9741-89A87FE32C38}" destId="{CD0BB0CD-92AB-426D-AFFD-4874F62B40F0}" srcOrd="0" destOrd="0" parTransId="{8DE6B605-B458-4073-9CB8-43CE90CCDC86}" sibTransId="{07BDC8EB-6677-4609-8CC3-0115250FE134}"/>
    <dgm:cxn modelId="{7B3F7635-F429-4491-A337-8A4A2390C18B}" type="presOf" srcId="{80C50143-5BB6-4A44-B132-AB3E8649D0BE}" destId="{8A505D86-CEDA-495C-96AF-6DC56CD353E8}" srcOrd="0" destOrd="0" presId="urn:microsoft.com/office/officeart/2008/layout/BendingPictureSemiTransparentText"/>
    <dgm:cxn modelId="{63B02460-8458-49A7-A3C2-4742C95BE599}" type="presOf" srcId="{CD0BB0CD-92AB-426D-AFFD-4874F62B40F0}" destId="{5BC4B7F6-1DD5-4FE4-A983-A50800840FA0}" srcOrd="0" destOrd="0" presId="urn:microsoft.com/office/officeart/2008/layout/BendingPictureSemiTransparentText"/>
    <dgm:cxn modelId="{BF772F68-E1CB-45E5-A984-EDE484284C50}" type="presOf" srcId="{2E0BAE6E-0C6D-4CCF-9741-89A87FE32C38}" destId="{DC6DE487-FC78-4D29-BAE8-2BBF8A1FB7E4}" srcOrd="0" destOrd="0" presId="urn:microsoft.com/office/officeart/2008/layout/BendingPictureSemiTransparentText"/>
    <dgm:cxn modelId="{E4DBCC8D-64DC-4E97-A213-F370DBEA3A68}" type="presOf" srcId="{6692944E-39FD-47E0-B65A-10785351391A}" destId="{654F9F16-DF2C-4991-B206-8B822D8F8031}" srcOrd="0" destOrd="0" presId="urn:microsoft.com/office/officeart/2008/layout/BendingPictureSemiTransparentText"/>
    <dgm:cxn modelId="{AB9D41DA-D3EA-4138-88CE-DBDE55050B5E}" srcId="{2E0BAE6E-0C6D-4CCF-9741-89A87FE32C38}" destId="{6692944E-39FD-47E0-B65A-10785351391A}" srcOrd="1" destOrd="0" parTransId="{58C2027E-4970-4549-B7DB-9B99447AEE7F}" sibTransId="{484B8CFD-9E85-4A7B-B6E0-7C52404763F4}"/>
    <dgm:cxn modelId="{E2E18A97-FB22-470E-A940-42ED27456930}" type="presParOf" srcId="{DC6DE487-FC78-4D29-BAE8-2BBF8A1FB7E4}" destId="{4CFB986A-3DB7-481F-B552-74D5E783B87A}" srcOrd="0" destOrd="0" presId="urn:microsoft.com/office/officeart/2008/layout/BendingPictureSemiTransparentText"/>
    <dgm:cxn modelId="{882A517B-752C-4B59-A7E0-6553587AE42D}" type="presParOf" srcId="{4CFB986A-3DB7-481F-B552-74D5E783B87A}" destId="{DD1E0EDE-BD13-484B-BFEA-462D831BC53E}" srcOrd="0" destOrd="0" presId="urn:microsoft.com/office/officeart/2008/layout/BendingPictureSemiTransparentText"/>
    <dgm:cxn modelId="{AFD3CCD9-D089-44D7-9A05-9855EDEEE86D}" type="presParOf" srcId="{4CFB986A-3DB7-481F-B552-74D5E783B87A}" destId="{5BC4B7F6-1DD5-4FE4-A983-A50800840FA0}" srcOrd="1" destOrd="0" presId="urn:microsoft.com/office/officeart/2008/layout/BendingPictureSemiTransparentText"/>
    <dgm:cxn modelId="{C2E5F726-63D3-4616-9EF5-EC557C1E703F}" type="presParOf" srcId="{DC6DE487-FC78-4D29-BAE8-2BBF8A1FB7E4}" destId="{E98EF628-E3EB-4661-90E9-40703063451D}" srcOrd="1" destOrd="0" presId="urn:microsoft.com/office/officeart/2008/layout/BendingPictureSemiTransparentText"/>
    <dgm:cxn modelId="{C3D24D4B-1389-4296-93E9-3DA56CFA34DA}" type="presParOf" srcId="{DC6DE487-FC78-4D29-BAE8-2BBF8A1FB7E4}" destId="{15E746B8-9A94-4139-8508-333BA6E534C6}" srcOrd="2" destOrd="0" presId="urn:microsoft.com/office/officeart/2008/layout/BendingPictureSemiTransparentText"/>
    <dgm:cxn modelId="{01810E66-A6DD-4397-9317-97818E2A5912}" type="presParOf" srcId="{15E746B8-9A94-4139-8508-333BA6E534C6}" destId="{CD5463F4-E164-401B-B1F1-B4994E5727EC}" srcOrd="0" destOrd="0" presId="urn:microsoft.com/office/officeart/2008/layout/BendingPictureSemiTransparentText"/>
    <dgm:cxn modelId="{CDA56415-F4A8-4B0F-B18D-F9D5EAA58F0D}" type="presParOf" srcId="{15E746B8-9A94-4139-8508-333BA6E534C6}" destId="{654F9F16-DF2C-4991-B206-8B822D8F8031}" srcOrd="1" destOrd="0" presId="urn:microsoft.com/office/officeart/2008/layout/BendingPictureSemiTransparentText"/>
    <dgm:cxn modelId="{281AA157-67E6-4A81-BD95-7908CEFB0643}" type="presParOf" srcId="{DC6DE487-FC78-4D29-BAE8-2BBF8A1FB7E4}" destId="{3AC03DAB-F8EF-4AC9-8E05-A5F693457C92}" srcOrd="3" destOrd="0" presId="urn:microsoft.com/office/officeart/2008/layout/BendingPictureSemiTransparentText"/>
    <dgm:cxn modelId="{4EE879D6-6516-4030-BE9E-98BA5FAA0F16}" type="presParOf" srcId="{DC6DE487-FC78-4D29-BAE8-2BBF8A1FB7E4}" destId="{5D68C09B-5098-45B9-8D01-9AD8E8671023}" srcOrd="4" destOrd="0" presId="urn:microsoft.com/office/officeart/2008/layout/BendingPictureSemiTransparentText"/>
    <dgm:cxn modelId="{5A4784DC-4AE3-4858-A438-EC33C287A949}" type="presParOf" srcId="{5D68C09B-5098-45B9-8D01-9AD8E8671023}" destId="{8077272B-30EA-4FCE-85B4-AA12D8A45756}" srcOrd="0" destOrd="0" presId="urn:microsoft.com/office/officeart/2008/layout/BendingPictureSemiTransparentText"/>
    <dgm:cxn modelId="{66E1E841-64FF-4566-A047-E65D219C2AE8}" type="presParOf" srcId="{5D68C09B-5098-45B9-8D01-9AD8E8671023}" destId="{8A505D86-CEDA-495C-96AF-6DC56CD353E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B36411-28F1-4C2F-BB28-E75DC0363982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F29FCD2-DD40-42D5-87E9-F8D3CDAB8FBE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Competencia directa</a:t>
          </a:r>
        </a:p>
      </dgm:t>
    </dgm:pt>
    <dgm:pt modelId="{BA12DB5E-7B94-4FEE-836B-0534B689D547}" type="parTrans" cxnId="{CC5FF951-D42C-451D-8D98-B0FA7AA846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86C97-8829-45CC-A62B-73E09B734B2B}" type="sibTrans" cxnId="{CC5FF951-D42C-451D-8D98-B0FA7AA8467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616BA-A711-4B7E-80E4-A7D179BFB130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Holanda (tulipanes 80%)</a:t>
          </a:r>
        </a:p>
      </dgm:t>
    </dgm:pt>
    <dgm:pt modelId="{854FA629-C68A-4FB0-A638-29F6E9669F14}" type="parTrans" cxnId="{11496ED4-3646-4A52-BEB2-EBBE505E73E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C032B-E309-4563-B213-B8A750B99581}" type="sibTrans" cxnId="{11496ED4-3646-4A52-BEB2-EBBE505E73E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CAD4F-A604-4AA6-AE7D-556C7AFC20F0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Ratios financieros</a:t>
          </a:r>
        </a:p>
      </dgm:t>
    </dgm:pt>
    <dgm:pt modelId="{B5C54F76-C362-4156-9DB4-C2FF946CF727}" type="parTrans" cxnId="{28711EF5-1C54-46C6-B81C-4F4FB588CD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0FFEE-9D31-4649-8177-231FF1DAC98C}" type="sibTrans" cxnId="{28711EF5-1C54-46C6-B81C-4F4FB588CD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D11EF-93EA-4107-911D-C1415E8CAAE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Liquidez </a:t>
          </a:r>
        </a:p>
      </dgm:t>
    </dgm:pt>
    <dgm:pt modelId="{50C3F39C-BC6F-42D9-95D3-64585E754416}" type="parTrans" cxnId="{EFE17472-A533-47CC-A3EB-B57C647BD79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7089-4D6F-4B05-A626-E42F71FED8E8}" type="sibTrans" cxnId="{EFE17472-A533-47CC-A3EB-B57C647BD79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6BDBD-6098-4319-9586-142439028AE0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Colombia (TLC)</a:t>
          </a:r>
        </a:p>
      </dgm:t>
    </dgm:pt>
    <dgm:pt modelId="{2AC32BAB-D4E2-4EDD-887C-BCB8864A418C}" type="parTrans" cxnId="{CECEF23C-652D-416A-A552-C71F1E9D5E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320EE-D453-426E-A6B9-0D465EF44AB6}" type="sibTrans" cxnId="{CECEF23C-652D-416A-A552-C71F1E9D5E3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82FBF-857C-4B60-B234-679E3D1696DD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Kenia (transporte UE)</a:t>
          </a:r>
        </a:p>
      </dgm:t>
    </dgm:pt>
    <dgm:pt modelId="{7EDB59DB-41B6-4686-8755-46E964446544}" type="parTrans" cxnId="{DD8CE5A6-CDBB-458B-A7B9-3B6BE690B61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6F071-51C8-4F86-AC00-851B8FDE0E7F}" type="sibTrans" cxnId="{DD8CE5A6-CDBB-458B-A7B9-3B6BE690B61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897DA-D88D-4CEA-9571-3A27C683A014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Solvencia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4EE71-11A6-41C8-8406-0A93B65C9F55}" type="parTrans" cxnId="{3F35A1AA-3807-4941-A0A0-518FE953A44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0F191-D7F3-4D17-8C64-2E9B4317F356}" type="sibTrans" cxnId="{3F35A1AA-3807-4941-A0A0-518FE953A44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CA10C-021A-4825-94D0-7E8FBD3C65E6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Gestión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88F45-8915-49BF-BDDD-DEC8774DD36D}" type="parTrans" cxnId="{9DF296F6-B6EF-4D7B-9C2F-363833B500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B8CAA-CD78-42F1-89E1-F3A4609223FA}" type="sibTrans" cxnId="{9DF296F6-B6EF-4D7B-9C2F-363833B5002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A6374-A7EC-402C-8538-2EAD2B8F9DCA}">
      <dgm:prSet phldrT="[Texto]"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Rentabilidad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7BEBD-A5BD-4110-99A8-2886D760D25A}" type="parTrans" cxnId="{7D2E4A8B-FD52-46B1-BED1-CF98A3680D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A037B-2D48-4F50-8D0C-55F1444FA891}" type="sibTrans" cxnId="{7D2E4A8B-FD52-46B1-BED1-CF98A3680D7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F66F8-DC22-4546-B25C-918914D95F9C}" type="pres">
      <dgm:prSet presAssocID="{E3B36411-28F1-4C2F-BB28-E75DC0363982}" presName="rootNode" presStyleCnt="0">
        <dgm:presLayoutVars>
          <dgm:chMax/>
          <dgm:chPref/>
          <dgm:dir/>
          <dgm:animLvl val="lvl"/>
        </dgm:presLayoutVars>
      </dgm:prSet>
      <dgm:spPr/>
    </dgm:pt>
    <dgm:pt modelId="{36CF75F9-E4FE-4FE5-BED5-E3C4207A40AE}" type="pres">
      <dgm:prSet presAssocID="{8F29FCD2-DD40-42D5-87E9-F8D3CDAB8FBE}" presName="composite" presStyleCnt="0"/>
      <dgm:spPr/>
    </dgm:pt>
    <dgm:pt modelId="{AD907971-4FCE-417D-92A9-E04B309641CF}" type="pres">
      <dgm:prSet presAssocID="{8F29FCD2-DD40-42D5-87E9-F8D3CDAB8FBE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CF2C8462-5571-4F47-98BD-36E22FA9588C}" type="pres">
      <dgm:prSet presAssocID="{8F29FCD2-DD40-42D5-87E9-F8D3CDAB8FBE}" presName="Image" presStyleLbl="bg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97D2768-49AD-4B9A-ACDC-16F64AD51692}" type="pres">
      <dgm:prSet presAssocID="{8F29FCD2-DD40-42D5-87E9-F8D3CDAB8FBE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C033F281-F979-483A-B4DA-CF41EE182E83}" type="pres">
      <dgm:prSet presAssocID="{79786C97-8829-45CC-A62B-73E09B734B2B}" presName="sibTrans" presStyleCnt="0"/>
      <dgm:spPr/>
    </dgm:pt>
    <dgm:pt modelId="{17CA6AF0-4930-4E47-BCB3-448FD50ED5CC}" type="pres">
      <dgm:prSet presAssocID="{E61CAD4F-A604-4AA6-AE7D-556C7AFC20F0}" presName="composite" presStyleCnt="0"/>
      <dgm:spPr/>
    </dgm:pt>
    <dgm:pt modelId="{729D58AD-FD2C-42FE-A01E-8CDDC4DA0BB1}" type="pres">
      <dgm:prSet presAssocID="{E61CAD4F-A604-4AA6-AE7D-556C7AFC20F0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4C3E808E-DA81-4F55-9F0D-811A1E2CC36E}" type="pres">
      <dgm:prSet presAssocID="{E61CAD4F-A604-4AA6-AE7D-556C7AFC20F0}" presName="Image" presStyleLbl="b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F320862-612E-43E3-9C16-C519A1C70F24}" type="pres">
      <dgm:prSet presAssocID="{E61CAD4F-A604-4AA6-AE7D-556C7AFC20F0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A6B7B0E-B2F6-456F-AFB3-FC6425824852}" type="presOf" srcId="{664D11EF-93EA-4107-911D-C1415E8CAAE4}" destId="{EF320862-612E-43E3-9C16-C519A1C70F24}" srcOrd="0" destOrd="0" presId="urn:microsoft.com/office/officeart/2008/layout/TitledPictureBlocks"/>
    <dgm:cxn modelId="{A8448526-BDD3-401C-934B-02CE40F80770}" type="presOf" srcId="{E61CAD4F-A604-4AA6-AE7D-556C7AFC20F0}" destId="{729D58AD-FD2C-42FE-A01E-8CDDC4DA0BB1}" srcOrd="0" destOrd="0" presId="urn:microsoft.com/office/officeart/2008/layout/TitledPictureBlocks"/>
    <dgm:cxn modelId="{CECEF23C-652D-416A-A552-C71F1E9D5E35}" srcId="{8F29FCD2-DD40-42D5-87E9-F8D3CDAB8FBE}" destId="{43D6BDBD-6098-4319-9586-142439028AE0}" srcOrd="1" destOrd="0" parTransId="{2AC32BAB-D4E2-4EDD-887C-BCB8864A418C}" sibTransId="{F98320EE-D453-426E-A6B9-0D465EF44AB6}"/>
    <dgm:cxn modelId="{CC5FF951-D42C-451D-8D98-B0FA7AA84679}" srcId="{E3B36411-28F1-4C2F-BB28-E75DC0363982}" destId="{8F29FCD2-DD40-42D5-87E9-F8D3CDAB8FBE}" srcOrd="0" destOrd="0" parTransId="{BA12DB5E-7B94-4FEE-836B-0534B689D547}" sibTransId="{79786C97-8829-45CC-A62B-73E09B734B2B}"/>
    <dgm:cxn modelId="{EFE17472-A533-47CC-A3EB-B57C647BD798}" srcId="{E61CAD4F-A604-4AA6-AE7D-556C7AFC20F0}" destId="{664D11EF-93EA-4107-911D-C1415E8CAAE4}" srcOrd="0" destOrd="0" parTransId="{50C3F39C-BC6F-42D9-95D3-64585E754416}" sibTransId="{26E27089-4D6F-4B05-A626-E42F71FED8E8}"/>
    <dgm:cxn modelId="{5987E976-F4D9-41C0-8AA8-019E540705F9}" type="presOf" srcId="{AB682FBF-857C-4B60-B234-679E3D1696DD}" destId="{F97D2768-49AD-4B9A-ACDC-16F64AD51692}" srcOrd="0" destOrd="2" presId="urn:microsoft.com/office/officeart/2008/layout/TitledPictureBlocks"/>
    <dgm:cxn modelId="{50E9865A-821E-407D-B8EA-F0D93CB3A6C5}" type="presOf" srcId="{8F29FCD2-DD40-42D5-87E9-F8D3CDAB8FBE}" destId="{AD907971-4FCE-417D-92A9-E04B309641CF}" srcOrd="0" destOrd="0" presId="urn:microsoft.com/office/officeart/2008/layout/TitledPictureBlocks"/>
    <dgm:cxn modelId="{7D2E4A8B-FD52-46B1-BED1-CF98A3680D7A}" srcId="{E61CAD4F-A604-4AA6-AE7D-556C7AFC20F0}" destId="{6F3A6374-A7EC-402C-8538-2EAD2B8F9DCA}" srcOrd="3" destOrd="0" parTransId="{2BD7BEBD-A5BD-4110-99A8-2886D760D25A}" sibTransId="{984A037B-2D48-4F50-8D0C-55F1444FA891}"/>
    <dgm:cxn modelId="{ED32E28B-2F41-42BD-8FA0-6CBFD9571DB4}" type="presOf" srcId="{9EB616BA-A711-4B7E-80E4-A7D179BFB130}" destId="{F97D2768-49AD-4B9A-ACDC-16F64AD51692}" srcOrd="0" destOrd="0" presId="urn:microsoft.com/office/officeart/2008/layout/TitledPictureBlocks"/>
    <dgm:cxn modelId="{23F82295-15A3-4394-901C-3C90CCDA1A90}" type="presOf" srcId="{E3B36411-28F1-4C2F-BB28-E75DC0363982}" destId="{12EF66F8-DC22-4546-B25C-918914D95F9C}" srcOrd="0" destOrd="0" presId="urn:microsoft.com/office/officeart/2008/layout/TitledPictureBlocks"/>
    <dgm:cxn modelId="{DD8CE5A6-CDBB-458B-A7B9-3B6BE690B61C}" srcId="{8F29FCD2-DD40-42D5-87E9-F8D3CDAB8FBE}" destId="{AB682FBF-857C-4B60-B234-679E3D1696DD}" srcOrd="2" destOrd="0" parTransId="{7EDB59DB-41B6-4686-8755-46E964446544}" sibTransId="{1996F071-51C8-4F86-AC00-851B8FDE0E7F}"/>
    <dgm:cxn modelId="{638509A9-8F24-4DDD-A925-C4C55D87AF93}" type="presOf" srcId="{6F3A6374-A7EC-402C-8538-2EAD2B8F9DCA}" destId="{EF320862-612E-43E3-9C16-C519A1C70F24}" srcOrd="0" destOrd="3" presId="urn:microsoft.com/office/officeart/2008/layout/TitledPictureBlocks"/>
    <dgm:cxn modelId="{3F35A1AA-3807-4941-A0A0-518FE953A446}" srcId="{E61CAD4F-A604-4AA6-AE7D-556C7AFC20F0}" destId="{9B2897DA-D88D-4CEA-9571-3A27C683A014}" srcOrd="1" destOrd="0" parTransId="{9794EE71-11A6-41C8-8406-0A93B65C9F55}" sibTransId="{59C0F191-D7F3-4D17-8C64-2E9B4317F356}"/>
    <dgm:cxn modelId="{404129BE-E2CC-4EAB-B856-6C639A2B255C}" type="presOf" srcId="{43D6BDBD-6098-4319-9586-142439028AE0}" destId="{F97D2768-49AD-4B9A-ACDC-16F64AD51692}" srcOrd="0" destOrd="1" presId="urn:microsoft.com/office/officeart/2008/layout/TitledPictureBlocks"/>
    <dgm:cxn modelId="{11496ED4-3646-4A52-BEB2-EBBE505E73E5}" srcId="{8F29FCD2-DD40-42D5-87E9-F8D3CDAB8FBE}" destId="{9EB616BA-A711-4B7E-80E4-A7D179BFB130}" srcOrd="0" destOrd="0" parTransId="{854FA629-C68A-4FB0-A638-29F6E9669F14}" sibTransId="{41CC032B-E309-4563-B213-B8A750B99581}"/>
    <dgm:cxn modelId="{D42381EB-2B0C-4ECD-9056-8E7B8E751DB9}" type="presOf" srcId="{B8ACA10C-021A-4825-94D0-7E8FBD3C65E6}" destId="{EF320862-612E-43E3-9C16-C519A1C70F24}" srcOrd="0" destOrd="2" presId="urn:microsoft.com/office/officeart/2008/layout/TitledPictureBlocks"/>
    <dgm:cxn modelId="{423763F4-D075-422B-988E-73713C4588F0}" type="presOf" srcId="{9B2897DA-D88D-4CEA-9571-3A27C683A014}" destId="{EF320862-612E-43E3-9C16-C519A1C70F24}" srcOrd="0" destOrd="1" presId="urn:microsoft.com/office/officeart/2008/layout/TitledPictureBlocks"/>
    <dgm:cxn modelId="{28711EF5-1C54-46C6-B81C-4F4FB588CDFF}" srcId="{E3B36411-28F1-4C2F-BB28-E75DC0363982}" destId="{E61CAD4F-A604-4AA6-AE7D-556C7AFC20F0}" srcOrd="1" destOrd="0" parTransId="{B5C54F76-C362-4156-9DB4-C2FF946CF727}" sibTransId="{3B80FFEE-9D31-4649-8177-231FF1DAC98C}"/>
    <dgm:cxn modelId="{9DF296F6-B6EF-4D7B-9C2F-363833B50022}" srcId="{E61CAD4F-A604-4AA6-AE7D-556C7AFC20F0}" destId="{B8ACA10C-021A-4825-94D0-7E8FBD3C65E6}" srcOrd="2" destOrd="0" parTransId="{14D88F45-8915-49BF-BDDD-DEC8774DD36D}" sibTransId="{4D5B8CAA-CD78-42F1-89E1-F3A4609223FA}"/>
    <dgm:cxn modelId="{67C46A3F-E6F7-4928-B543-287B79F92794}" type="presParOf" srcId="{12EF66F8-DC22-4546-B25C-918914D95F9C}" destId="{36CF75F9-E4FE-4FE5-BED5-E3C4207A40AE}" srcOrd="0" destOrd="0" presId="urn:microsoft.com/office/officeart/2008/layout/TitledPictureBlocks"/>
    <dgm:cxn modelId="{87FEBDF7-5FDB-4CB8-BC43-A7483CBE75BD}" type="presParOf" srcId="{36CF75F9-E4FE-4FE5-BED5-E3C4207A40AE}" destId="{AD907971-4FCE-417D-92A9-E04B309641CF}" srcOrd="0" destOrd="0" presId="urn:microsoft.com/office/officeart/2008/layout/TitledPictureBlocks"/>
    <dgm:cxn modelId="{A5E1411A-D4C1-47B7-85BF-7E6025D49B8D}" type="presParOf" srcId="{36CF75F9-E4FE-4FE5-BED5-E3C4207A40AE}" destId="{CF2C8462-5571-4F47-98BD-36E22FA9588C}" srcOrd="1" destOrd="0" presId="urn:microsoft.com/office/officeart/2008/layout/TitledPictureBlocks"/>
    <dgm:cxn modelId="{C0B7F1C1-E9AB-4546-99A1-8A63B7EC6DE3}" type="presParOf" srcId="{36CF75F9-E4FE-4FE5-BED5-E3C4207A40AE}" destId="{F97D2768-49AD-4B9A-ACDC-16F64AD51692}" srcOrd="2" destOrd="0" presId="urn:microsoft.com/office/officeart/2008/layout/TitledPictureBlocks"/>
    <dgm:cxn modelId="{5C649038-4B6C-41F6-BEDA-FC72917446A3}" type="presParOf" srcId="{12EF66F8-DC22-4546-B25C-918914D95F9C}" destId="{C033F281-F979-483A-B4DA-CF41EE182E83}" srcOrd="1" destOrd="0" presId="urn:microsoft.com/office/officeart/2008/layout/TitledPictureBlocks"/>
    <dgm:cxn modelId="{906C10A4-118B-4614-AA57-E58C9080A1C0}" type="presParOf" srcId="{12EF66F8-DC22-4546-B25C-918914D95F9C}" destId="{17CA6AF0-4930-4E47-BCB3-448FD50ED5CC}" srcOrd="2" destOrd="0" presId="urn:microsoft.com/office/officeart/2008/layout/TitledPictureBlocks"/>
    <dgm:cxn modelId="{79EC0852-6BDB-4CA0-AF51-54E24BFF275F}" type="presParOf" srcId="{17CA6AF0-4930-4E47-BCB3-448FD50ED5CC}" destId="{729D58AD-FD2C-42FE-A01E-8CDDC4DA0BB1}" srcOrd="0" destOrd="0" presId="urn:microsoft.com/office/officeart/2008/layout/TitledPictureBlocks"/>
    <dgm:cxn modelId="{5683A85B-ECA8-4728-8D24-36C1B9B83AC2}" type="presParOf" srcId="{17CA6AF0-4930-4E47-BCB3-448FD50ED5CC}" destId="{4C3E808E-DA81-4F55-9F0D-811A1E2CC36E}" srcOrd="1" destOrd="0" presId="urn:microsoft.com/office/officeart/2008/layout/TitledPictureBlocks"/>
    <dgm:cxn modelId="{4A09BFCE-540E-4DDB-806B-DD50D52E8F85}" type="presParOf" srcId="{17CA6AF0-4930-4E47-BCB3-448FD50ED5CC}" destId="{EF320862-612E-43E3-9C16-C519A1C70F24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D7678E-6EF6-46D4-96F1-D0C6EC53EBF4}" type="doc">
      <dgm:prSet loTypeId="urn:microsoft.com/office/officeart/2005/8/layout/b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E583549-38FA-421D-B173-FDE668AAE0B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es empírica </a:t>
          </a:r>
        </a:p>
      </dgm:t>
    </dgm:pt>
    <dgm:pt modelId="{2ABFE9F0-5A1F-438F-8D6B-C7A800F916BF}" type="parTrans" cxnId="{6CCAE900-64DA-4D29-AE72-95899CCF0198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FD396-3927-4FAA-BA08-4DD0390798A4}" type="sibTrans" cxnId="{6CCAE900-64DA-4D29-AE72-95899CCF0198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AA3DE-0809-440B-A884-C294482BFE3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 inductivo </a:t>
          </a:r>
        </a:p>
      </dgm:t>
    </dgm:pt>
    <dgm:pt modelId="{C0047032-4526-48D1-8725-51449FD8B68B}" type="parTrans" cxnId="{074AB5C8-874A-451A-A7AB-491F3E22057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691A2-0698-4C44-98BA-46E0FFE79F56}" type="sibTrans" cxnId="{074AB5C8-874A-451A-A7AB-491F3E22057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45F26-9EF3-4DC7-BFC3-2E655F2C487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cuantitativa</a:t>
          </a:r>
        </a:p>
      </dgm:t>
    </dgm:pt>
    <dgm:pt modelId="{A7BD9DBA-8554-4F60-9458-91E37199CB29}" type="parTrans" cxnId="{56CDEE5E-33F3-4802-B448-84FBD787B02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09FD1-8ED1-4154-8C2F-F96108F62073}" type="sibTrans" cxnId="{56CDEE5E-33F3-4802-B448-84FBD787B02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8152C-4357-4E3E-A3D1-E7F47DCFC69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dependientes e independientes</a:t>
          </a:r>
        </a:p>
      </dgm:t>
    </dgm:pt>
    <dgm:pt modelId="{53FFF859-6343-4E1D-B921-C9AD8A204E97}" type="parTrans" cxnId="{C1685B6D-1A9E-4313-A2D6-09758C15B6CD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C3202-842A-4B6A-968A-F594FE064A3B}" type="sibTrans" cxnId="{C1685B6D-1A9E-4313-A2D6-09758C15B6CD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7E274-A724-49CA-945F-A7783A4ED2C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</dgm:t>
    </dgm:pt>
    <dgm:pt modelId="{1D6172DA-20C0-4D84-B182-BDD94F74587D}" type="parTrans" cxnId="{398F19DE-E8FA-4118-893E-D0CB0C809E5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B6DD1-454F-4CC9-8A76-06B0BDF53D82}" type="sibTrans" cxnId="{398F19DE-E8FA-4118-893E-D0CB0C809E5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B8101-40AC-4256-B093-0058CEBC3C0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 mixta</a:t>
          </a:r>
        </a:p>
      </dgm:t>
    </dgm:pt>
    <dgm:pt modelId="{0F2B0906-9FEB-493E-AD2A-8822575277AB}" type="parTrans" cxnId="{365ECE57-6D6E-4F71-B1CF-5778A838E591}">
      <dgm:prSet/>
      <dgm:spPr/>
      <dgm:t>
        <a:bodyPr/>
        <a:lstStyle/>
        <a:p>
          <a:endParaRPr lang="es-EC"/>
        </a:p>
      </dgm:t>
    </dgm:pt>
    <dgm:pt modelId="{7AE4F0AD-85A3-451F-B7F1-2F41632050E9}" type="sibTrans" cxnId="{365ECE57-6D6E-4F71-B1CF-5778A838E591}">
      <dgm:prSet/>
      <dgm:spPr/>
      <dgm:t>
        <a:bodyPr/>
        <a:lstStyle/>
        <a:p>
          <a:endParaRPr lang="es-EC"/>
        </a:p>
      </dgm:t>
    </dgm:pt>
    <dgm:pt modelId="{F5A6BF48-EF47-4C0A-9D96-3E02286CF09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de campo</a:t>
          </a:r>
        </a:p>
      </dgm:t>
    </dgm:pt>
    <dgm:pt modelId="{B647D2B7-CDF5-442E-BC95-7782747DBDEB}" type="parTrans" cxnId="{8C659E03-7897-4677-B507-FB354CAF2B42}">
      <dgm:prSet/>
      <dgm:spPr/>
      <dgm:t>
        <a:bodyPr/>
        <a:lstStyle/>
        <a:p>
          <a:endParaRPr lang="es-EC"/>
        </a:p>
      </dgm:t>
    </dgm:pt>
    <dgm:pt modelId="{CD19C591-3953-4633-B10D-BF892E6B2754}" type="sibTrans" cxnId="{8C659E03-7897-4677-B507-FB354CAF2B42}">
      <dgm:prSet/>
      <dgm:spPr/>
      <dgm:t>
        <a:bodyPr/>
        <a:lstStyle/>
        <a:p>
          <a:endParaRPr lang="es-EC"/>
        </a:p>
      </dgm:t>
    </dgm:pt>
    <dgm:pt modelId="{277C2D87-16FE-4A26-87AC-A8B57D2A4F5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gm:t>
    </dgm:pt>
    <dgm:pt modelId="{9298A8DF-8C11-4393-973F-C87E7F1AAC33}" type="parTrans" cxnId="{B1D151FE-A05A-4E88-98FE-B236E09E2A86}">
      <dgm:prSet/>
      <dgm:spPr/>
      <dgm:t>
        <a:bodyPr/>
        <a:lstStyle/>
        <a:p>
          <a:endParaRPr lang="es-EC"/>
        </a:p>
      </dgm:t>
    </dgm:pt>
    <dgm:pt modelId="{0D306DDB-D278-4A4D-9320-6721039A9764}" type="sibTrans" cxnId="{B1D151FE-A05A-4E88-98FE-B236E09E2A86}">
      <dgm:prSet/>
      <dgm:spPr/>
      <dgm:t>
        <a:bodyPr/>
        <a:lstStyle/>
        <a:p>
          <a:endParaRPr lang="es-EC"/>
        </a:p>
      </dgm:t>
    </dgm:pt>
    <dgm:pt modelId="{78031250-F2FF-403C-ABB2-393A610852A1}" type="pres">
      <dgm:prSet presAssocID="{D5D7678E-6EF6-46D4-96F1-D0C6EC53EBF4}" presName="Name0" presStyleCnt="0">
        <dgm:presLayoutVars>
          <dgm:dir/>
          <dgm:resizeHandles val="exact"/>
        </dgm:presLayoutVars>
      </dgm:prSet>
      <dgm:spPr/>
    </dgm:pt>
    <dgm:pt modelId="{9B9F87C2-BF03-4258-B5E5-599C2C1B5EBB}" type="pres">
      <dgm:prSet presAssocID="{4E583549-38FA-421D-B173-FDE668AAE0BF}" presName="node" presStyleLbl="node1" presStyleIdx="0" presStyleCnt="8">
        <dgm:presLayoutVars>
          <dgm:bulletEnabled val="1"/>
        </dgm:presLayoutVars>
      </dgm:prSet>
      <dgm:spPr/>
    </dgm:pt>
    <dgm:pt modelId="{67C0E51B-B492-4311-8541-6D53254FECDF}" type="pres">
      <dgm:prSet presAssocID="{238FD396-3927-4FAA-BA08-4DD0390798A4}" presName="sibTrans" presStyleLbl="sibTrans1D1" presStyleIdx="0" presStyleCnt="7"/>
      <dgm:spPr/>
    </dgm:pt>
    <dgm:pt modelId="{0290FB6E-DF32-4741-9093-BB29FA44CF86}" type="pres">
      <dgm:prSet presAssocID="{238FD396-3927-4FAA-BA08-4DD0390798A4}" presName="connectorText" presStyleLbl="sibTrans1D1" presStyleIdx="0" presStyleCnt="7"/>
      <dgm:spPr/>
    </dgm:pt>
    <dgm:pt modelId="{92747F00-0CB0-475C-9DF7-084579225753}" type="pres">
      <dgm:prSet presAssocID="{45FAA3DE-0809-440B-A884-C294482BFE3D}" presName="node" presStyleLbl="node1" presStyleIdx="1" presStyleCnt="8">
        <dgm:presLayoutVars>
          <dgm:bulletEnabled val="1"/>
        </dgm:presLayoutVars>
      </dgm:prSet>
      <dgm:spPr/>
    </dgm:pt>
    <dgm:pt modelId="{205B9ECA-1374-4990-930E-673CE4FE404A}" type="pres">
      <dgm:prSet presAssocID="{690691A2-0698-4C44-98BA-46E0FFE79F56}" presName="sibTrans" presStyleLbl="sibTrans1D1" presStyleIdx="1" presStyleCnt="7"/>
      <dgm:spPr/>
    </dgm:pt>
    <dgm:pt modelId="{DBC9629C-5F69-412F-9C36-9B13A72408D0}" type="pres">
      <dgm:prSet presAssocID="{690691A2-0698-4C44-98BA-46E0FFE79F56}" presName="connectorText" presStyleLbl="sibTrans1D1" presStyleIdx="1" presStyleCnt="7"/>
      <dgm:spPr/>
    </dgm:pt>
    <dgm:pt modelId="{D39647F2-C516-44E0-BF18-A8F07487D6A6}" type="pres">
      <dgm:prSet presAssocID="{D8245F26-9EF3-4DC7-BFC3-2E655F2C4871}" presName="node" presStyleLbl="node1" presStyleIdx="2" presStyleCnt="8">
        <dgm:presLayoutVars>
          <dgm:bulletEnabled val="1"/>
        </dgm:presLayoutVars>
      </dgm:prSet>
      <dgm:spPr/>
    </dgm:pt>
    <dgm:pt modelId="{A0472CDE-3384-4FE0-B6A3-135A6DE65163}" type="pres">
      <dgm:prSet presAssocID="{C8309FD1-8ED1-4154-8C2F-F96108F62073}" presName="sibTrans" presStyleLbl="sibTrans1D1" presStyleIdx="2" presStyleCnt="7"/>
      <dgm:spPr/>
    </dgm:pt>
    <dgm:pt modelId="{CFEB1A0C-780C-491E-A379-2552987F8D83}" type="pres">
      <dgm:prSet presAssocID="{C8309FD1-8ED1-4154-8C2F-F96108F62073}" presName="connectorText" presStyleLbl="sibTrans1D1" presStyleIdx="2" presStyleCnt="7"/>
      <dgm:spPr/>
    </dgm:pt>
    <dgm:pt modelId="{7B67D45C-0DBF-4E8E-AD18-D4E5C378F36D}" type="pres">
      <dgm:prSet presAssocID="{5F18152C-4357-4E3E-A3D1-E7F47DCFC694}" presName="node" presStyleLbl="node1" presStyleIdx="3" presStyleCnt="8">
        <dgm:presLayoutVars>
          <dgm:bulletEnabled val="1"/>
        </dgm:presLayoutVars>
      </dgm:prSet>
      <dgm:spPr/>
    </dgm:pt>
    <dgm:pt modelId="{FB94B8C6-16DD-4D3D-8670-BB0463FC6668}" type="pres">
      <dgm:prSet presAssocID="{E26C3202-842A-4B6A-968A-F594FE064A3B}" presName="sibTrans" presStyleLbl="sibTrans1D1" presStyleIdx="3" presStyleCnt="7"/>
      <dgm:spPr/>
    </dgm:pt>
    <dgm:pt modelId="{92A0389C-BCB6-4C38-8443-2E31BA2C2DF7}" type="pres">
      <dgm:prSet presAssocID="{E26C3202-842A-4B6A-968A-F594FE064A3B}" presName="connectorText" presStyleLbl="sibTrans1D1" presStyleIdx="3" presStyleCnt="7"/>
      <dgm:spPr/>
    </dgm:pt>
    <dgm:pt modelId="{F1433064-E20A-4707-9C8A-2542B0327AC4}" type="pres">
      <dgm:prSet presAssocID="{FEAB8101-40AC-4256-B093-0058CEBC3C01}" presName="node" presStyleLbl="node1" presStyleIdx="4" presStyleCnt="8">
        <dgm:presLayoutVars>
          <dgm:bulletEnabled val="1"/>
        </dgm:presLayoutVars>
      </dgm:prSet>
      <dgm:spPr/>
    </dgm:pt>
    <dgm:pt modelId="{E807D1E0-AB9A-4D42-8DBC-96D77C087BB6}" type="pres">
      <dgm:prSet presAssocID="{7AE4F0AD-85A3-451F-B7F1-2F41632050E9}" presName="sibTrans" presStyleLbl="sibTrans1D1" presStyleIdx="4" presStyleCnt="7"/>
      <dgm:spPr/>
    </dgm:pt>
    <dgm:pt modelId="{1C8D7E74-B3F0-4A28-9B2E-094EC3EFEC34}" type="pres">
      <dgm:prSet presAssocID="{7AE4F0AD-85A3-451F-B7F1-2F41632050E9}" presName="connectorText" presStyleLbl="sibTrans1D1" presStyleIdx="4" presStyleCnt="7"/>
      <dgm:spPr/>
    </dgm:pt>
    <dgm:pt modelId="{CCE7F7EC-A119-496E-BE77-3B1F954CC2E0}" type="pres">
      <dgm:prSet presAssocID="{F5A6BF48-EF47-4C0A-9D96-3E02286CF097}" presName="node" presStyleLbl="node1" presStyleIdx="5" presStyleCnt="8">
        <dgm:presLayoutVars>
          <dgm:bulletEnabled val="1"/>
        </dgm:presLayoutVars>
      </dgm:prSet>
      <dgm:spPr/>
    </dgm:pt>
    <dgm:pt modelId="{959DFB36-BABF-4B6E-ACBC-E3770DFD5E53}" type="pres">
      <dgm:prSet presAssocID="{CD19C591-3953-4633-B10D-BF892E6B2754}" presName="sibTrans" presStyleLbl="sibTrans1D1" presStyleIdx="5" presStyleCnt="7"/>
      <dgm:spPr/>
    </dgm:pt>
    <dgm:pt modelId="{010849E8-6ADD-467D-A166-DFCC296ED947}" type="pres">
      <dgm:prSet presAssocID="{CD19C591-3953-4633-B10D-BF892E6B2754}" presName="connectorText" presStyleLbl="sibTrans1D1" presStyleIdx="5" presStyleCnt="7"/>
      <dgm:spPr/>
    </dgm:pt>
    <dgm:pt modelId="{9D4CF0A1-6C1A-4FAC-894C-AA7C0C4D9C16}" type="pres">
      <dgm:prSet presAssocID="{6437E274-A724-49CA-945F-A7783A4ED2CC}" presName="node" presStyleLbl="node1" presStyleIdx="6" presStyleCnt="8">
        <dgm:presLayoutVars>
          <dgm:bulletEnabled val="1"/>
        </dgm:presLayoutVars>
      </dgm:prSet>
      <dgm:spPr/>
    </dgm:pt>
    <dgm:pt modelId="{FB67412B-05BD-4782-AA82-A5CCA44A8946}" type="pres">
      <dgm:prSet presAssocID="{247B6DD1-454F-4CC9-8A76-06B0BDF53D82}" presName="sibTrans" presStyleLbl="sibTrans1D1" presStyleIdx="6" presStyleCnt="7"/>
      <dgm:spPr/>
    </dgm:pt>
    <dgm:pt modelId="{07FC6F8E-2800-4348-8F65-F18B8F9835A9}" type="pres">
      <dgm:prSet presAssocID="{247B6DD1-454F-4CC9-8A76-06B0BDF53D82}" presName="connectorText" presStyleLbl="sibTrans1D1" presStyleIdx="6" presStyleCnt="7"/>
      <dgm:spPr/>
    </dgm:pt>
    <dgm:pt modelId="{5BE7C888-1373-4615-B4D1-DC7EC1A94314}" type="pres">
      <dgm:prSet presAssocID="{277C2D87-16FE-4A26-87AC-A8B57D2A4F51}" presName="node" presStyleLbl="node1" presStyleIdx="7" presStyleCnt="8">
        <dgm:presLayoutVars>
          <dgm:bulletEnabled val="1"/>
        </dgm:presLayoutVars>
      </dgm:prSet>
      <dgm:spPr/>
    </dgm:pt>
  </dgm:ptLst>
  <dgm:cxnLst>
    <dgm:cxn modelId="{6CCAE900-64DA-4D29-AE72-95899CCF0198}" srcId="{D5D7678E-6EF6-46D4-96F1-D0C6EC53EBF4}" destId="{4E583549-38FA-421D-B173-FDE668AAE0BF}" srcOrd="0" destOrd="0" parTransId="{2ABFE9F0-5A1F-438F-8D6B-C7A800F916BF}" sibTransId="{238FD396-3927-4FAA-BA08-4DD0390798A4}"/>
    <dgm:cxn modelId="{5802BF02-4E5E-468D-B27A-48B7499AB377}" type="presOf" srcId="{C8309FD1-8ED1-4154-8C2F-F96108F62073}" destId="{A0472CDE-3384-4FE0-B6A3-135A6DE65163}" srcOrd="0" destOrd="0" presId="urn:microsoft.com/office/officeart/2005/8/layout/bProcess3"/>
    <dgm:cxn modelId="{8C659E03-7897-4677-B507-FB354CAF2B42}" srcId="{D5D7678E-6EF6-46D4-96F1-D0C6EC53EBF4}" destId="{F5A6BF48-EF47-4C0A-9D96-3E02286CF097}" srcOrd="5" destOrd="0" parTransId="{B647D2B7-CDF5-442E-BC95-7782747DBDEB}" sibTransId="{CD19C591-3953-4633-B10D-BF892E6B2754}"/>
    <dgm:cxn modelId="{53807D04-6431-4816-9412-7BE25D409817}" type="presOf" srcId="{247B6DD1-454F-4CC9-8A76-06B0BDF53D82}" destId="{FB67412B-05BD-4782-AA82-A5CCA44A8946}" srcOrd="0" destOrd="0" presId="urn:microsoft.com/office/officeart/2005/8/layout/bProcess3"/>
    <dgm:cxn modelId="{91CA7009-8818-4583-B2B9-7855393A64FD}" type="presOf" srcId="{238FD396-3927-4FAA-BA08-4DD0390798A4}" destId="{67C0E51B-B492-4311-8541-6D53254FECDF}" srcOrd="0" destOrd="0" presId="urn:microsoft.com/office/officeart/2005/8/layout/bProcess3"/>
    <dgm:cxn modelId="{C3D2B92F-02A8-4F5A-8068-BD41CB919F62}" type="presOf" srcId="{D8245F26-9EF3-4DC7-BFC3-2E655F2C4871}" destId="{D39647F2-C516-44E0-BF18-A8F07487D6A6}" srcOrd="0" destOrd="0" presId="urn:microsoft.com/office/officeart/2005/8/layout/bProcess3"/>
    <dgm:cxn modelId="{59743235-4097-42A2-8789-3740512E0C45}" type="presOf" srcId="{238FD396-3927-4FAA-BA08-4DD0390798A4}" destId="{0290FB6E-DF32-4741-9093-BB29FA44CF86}" srcOrd="1" destOrd="0" presId="urn:microsoft.com/office/officeart/2005/8/layout/bProcess3"/>
    <dgm:cxn modelId="{E886E53D-A417-4A79-8797-C5F54E51F961}" type="presOf" srcId="{277C2D87-16FE-4A26-87AC-A8B57D2A4F51}" destId="{5BE7C888-1373-4615-B4D1-DC7EC1A94314}" srcOrd="0" destOrd="0" presId="urn:microsoft.com/office/officeart/2005/8/layout/bProcess3"/>
    <dgm:cxn modelId="{56CDEE5E-33F3-4802-B448-84FBD787B023}" srcId="{D5D7678E-6EF6-46D4-96F1-D0C6EC53EBF4}" destId="{D8245F26-9EF3-4DC7-BFC3-2E655F2C4871}" srcOrd="2" destOrd="0" parTransId="{A7BD9DBA-8554-4F60-9458-91E37199CB29}" sibTransId="{C8309FD1-8ED1-4154-8C2F-F96108F62073}"/>
    <dgm:cxn modelId="{86ED8562-A82E-45A4-B0CF-69E8A0EBDCFF}" type="presOf" srcId="{CD19C591-3953-4633-B10D-BF892E6B2754}" destId="{959DFB36-BABF-4B6E-ACBC-E3770DFD5E53}" srcOrd="0" destOrd="0" presId="urn:microsoft.com/office/officeart/2005/8/layout/bProcess3"/>
    <dgm:cxn modelId="{1E3EA042-9CD2-432B-BCE4-B184070FDEBE}" type="presOf" srcId="{690691A2-0698-4C44-98BA-46E0FFE79F56}" destId="{205B9ECA-1374-4990-930E-673CE4FE404A}" srcOrd="0" destOrd="0" presId="urn:microsoft.com/office/officeart/2005/8/layout/bProcess3"/>
    <dgm:cxn modelId="{E2A3CC48-9C40-4835-859C-9F09272807E4}" type="presOf" srcId="{D5D7678E-6EF6-46D4-96F1-D0C6EC53EBF4}" destId="{78031250-F2FF-403C-ABB2-393A610852A1}" srcOrd="0" destOrd="0" presId="urn:microsoft.com/office/officeart/2005/8/layout/bProcess3"/>
    <dgm:cxn modelId="{C1685B6D-1A9E-4313-A2D6-09758C15B6CD}" srcId="{D5D7678E-6EF6-46D4-96F1-D0C6EC53EBF4}" destId="{5F18152C-4357-4E3E-A3D1-E7F47DCFC694}" srcOrd="3" destOrd="0" parTransId="{53FFF859-6343-4E1D-B921-C9AD8A204E97}" sibTransId="{E26C3202-842A-4B6A-968A-F594FE064A3B}"/>
    <dgm:cxn modelId="{365ECE57-6D6E-4F71-B1CF-5778A838E591}" srcId="{D5D7678E-6EF6-46D4-96F1-D0C6EC53EBF4}" destId="{FEAB8101-40AC-4256-B093-0058CEBC3C01}" srcOrd="4" destOrd="0" parTransId="{0F2B0906-9FEB-493E-AD2A-8822575277AB}" sibTransId="{7AE4F0AD-85A3-451F-B7F1-2F41632050E9}"/>
    <dgm:cxn modelId="{2BF48292-2F7B-4FEE-98FA-6200FBEB2468}" type="presOf" srcId="{45FAA3DE-0809-440B-A884-C294482BFE3D}" destId="{92747F00-0CB0-475C-9DF7-084579225753}" srcOrd="0" destOrd="0" presId="urn:microsoft.com/office/officeart/2005/8/layout/bProcess3"/>
    <dgm:cxn modelId="{27FC7D93-2A1C-4F4D-9C11-16CC7A23F2E7}" type="presOf" srcId="{5F18152C-4357-4E3E-A3D1-E7F47DCFC694}" destId="{7B67D45C-0DBF-4E8E-AD18-D4E5C378F36D}" srcOrd="0" destOrd="0" presId="urn:microsoft.com/office/officeart/2005/8/layout/bProcess3"/>
    <dgm:cxn modelId="{CFB3579E-3A03-41A6-94AD-D135C26317AC}" type="presOf" srcId="{6437E274-A724-49CA-945F-A7783A4ED2CC}" destId="{9D4CF0A1-6C1A-4FAC-894C-AA7C0C4D9C16}" srcOrd="0" destOrd="0" presId="urn:microsoft.com/office/officeart/2005/8/layout/bProcess3"/>
    <dgm:cxn modelId="{3A8A6BA3-EDF8-4B42-B0F6-3C0490B3A66D}" type="presOf" srcId="{690691A2-0698-4C44-98BA-46E0FFE79F56}" destId="{DBC9629C-5F69-412F-9C36-9B13A72408D0}" srcOrd="1" destOrd="0" presId="urn:microsoft.com/office/officeart/2005/8/layout/bProcess3"/>
    <dgm:cxn modelId="{DE2442A6-9DE6-4B04-B9C2-0AFA9164A3D2}" type="presOf" srcId="{E26C3202-842A-4B6A-968A-F594FE064A3B}" destId="{FB94B8C6-16DD-4D3D-8670-BB0463FC6668}" srcOrd="0" destOrd="0" presId="urn:microsoft.com/office/officeart/2005/8/layout/bProcess3"/>
    <dgm:cxn modelId="{56D144AA-2419-435E-A9D1-3E4BCB055BC5}" type="presOf" srcId="{C8309FD1-8ED1-4154-8C2F-F96108F62073}" destId="{CFEB1A0C-780C-491E-A379-2552987F8D83}" srcOrd="1" destOrd="0" presId="urn:microsoft.com/office/officeart/2005/8/layout/bProcess3"/>
    <dgm:cxn modelId="{765F36B5-9162-4E1C-AAA0-07873CEE8EFB}" type="presOf" srcId="{4E583549-38FA-421D-B173-FDE668AAE0BF}" destId="{9B9F87C2-BF03-4258-B5E5-599C2C1B5EBB}" srcOrd="0" destOrd="0" presId="urn:microsoft.com/office/officeart/2005/8/layout/bProcess3"/>
    <dgm:cxn modelId="{9A3722C5-1902-483E-9D7B-EA8472DF2D62}" type="presOf" srcId="{F5A6BF48-EF47-4C0A-9D96-3E02286CF097}" destId="{CCE7F7EC-A119-496E-BE77-3B1F954CC2E0}" srcOrd="0" destOrd="0" presId="urn:microsoft.com/office/officeart/2005/8/layout/bProcess3"/>
    <dgm:cxn modelId="{074AB5C8-874A-451A-A7AB-491F3E220575}" srcId="{D5D7678E-6EF6-46D4-96F1-D0C6EC53EBF4}" destId="{45FAA3DE-0809-440B-A884-C294482BFE3D}" srcOrd="1" destOrd="0" parTransId="{C0047032-4526-48D1-8725-51449FD8B68B}" sibTransId="{690691A2-0698-4C44-98BA-46E0FFE79F56}"/>
    <dgm:cxn modelId="{254886D6-896A-4FC6-BFAD-E154E20CE5ED}" type="presOf" srcId="{7AE4F0AD-85A3-451F-B7F1-2F41632050E9}" destId="{1C8D7E74-B3F0-4A28-9B2E-094EC3EFEC34}" srcOrd="1" destOrd="0" presId="urn:microsoft.com/office/officeart/2005/8/layout/bProcess3"/>
    <dgm:cxn modelId="{D8D8ADD6-D2B0-4424-9301-4615F87D6ECF}" type="presOf" srcId="{247B6DD1-454F-4CC9-8A76-06B0BDF53D82}" destId="{07FC6F8E-2800-4348-8F65-F18B8F9835A9}" srcOrd="1" destOrd="0" presId="urn:microsoft.com/office/officeart/2005/8/layout/bProcess3"/>
    <dgm:cxn modelId="{398F19DE-E8FA-4118-893E-D0CB0C809E50}" srcId="{D5D7678E-6EF6-46D4-96F1-D0C6EC53EBF4}" destId="{6437E274-A724-49CA-945F-A7783A4ED2CC}" srcOrd="6" destOrd="0" parTransId="{1D6172DA-20C0-4D84-B182-BDD94F74587D}" sibTransId="{247B6DD1-454F-4CC9-8A76-06B0BDF53D82}"/>
    <dgm:cxn modelId="{F58093F2-A2C7-4469-953E-CAD56934FD59}" type="presOf" srcId="{CD19C591-3953-4633-B10D-BF892E6B2754}" destId="{010849E8-6ADD-467D-A166-DFCC296ED947}" srcOrd="1" destOrd="0" presId="urn:microsoft.com/office/officeart/2005/8/layout/bProcess3"/>
    <dgm:cxn modelId="{B7C330F5-7D43-4C0D-81B6-0DD81C2289D1}" type="presOf" srcId="{7AE4F0AD-85A3-451F-B7F1-2F41632050E9}" destId="{E807D1E0-AB9A-4D42-8DBC-96D77C087BB6}" srcOrd="0" destOrd="0" presId="urn:microsoft.com/office/officeart/2005/8/layout/bProcess3"/>
    <dgm:cxn modelId="{ABDF93FC-ADCE-4EC9-976D-FE4E91AB498C}" type="presOf" srcId="{E26C3202-842A-4B6A-968A-F594FE064A3B}" destId="{92A0389C-BCB6-4C38-8443-2E31BA2C2DF7}" srcOrd="1" destOrd="0" presId="urn:microsoft.com/office/officeart/2005/8/layout/bProcess3"/>
    <dgm:cxn modelId="{9B7BC4FC-4782-4D58-B9FC-A7DF5632D21F}" type="presOf" srcId="{FEAB8101-40AC-4256-B093-0058CEBC3C01}" destId="{F1433064-E20A-4707-9C8A-2542B0327AC4}" srcOrd="0" destOrd="0" presId="urn:microsoft.com/office/officeart/2005/8/layout/bProcess3"/>
    <dgm:cxn modelId="{B1D151FE-A05A-4E88-98FE-B236E09E2A86}" srcId="{D5D7678E-6EF6-46D4-96F1-D0C6EC53EBF4}" destId="{277C2D87-16FE-4A26-87AC-A8B57D2A4F51}" srcOrd="7" destOrd="0" parTransId="{9298A8DF-8C11-4393-973F-C87E7F1AAC33}" sibTransId="{0D306DDB-D278-4A4D-9320-6721039A9764}"/>
    <dgm:cxn modelId="{3799BA23-2387-47E3-92EF-EC8ABA6E7F9B}" type="presParOf" srcId="{78031250-F2FF-403C-ABB2-393A610852A1}" destId="{9B9F87C2-BF03-4258-B5E5-599C2C1B5EBB}" srcOrd="0" destOrd="0" presId="urn:microsoft.com/office/officeart/2005/8/layout/bProcess3"/>
    <dgm:cxn modelId="{6C875EDD-5152-43B9-9A1F-A0226192F7F6}" type="presParOf" srcId="{78031250-F2FF-403C-ABB2-393A610852A1}" destId="{67C0E51B-B492-4311-8541-6D53254FECDF}" srcOrd="1" destOrd="0" presId="urn:microsoft.com/office/officeart/2005/8/layout/bProcess3"/>
    <dgm:cxn modelId="{185FB472-E4CB-44F2-A0CF-82066440D1FC}" type="presParOf" srcId="{67C0E51B-B492-4311-8541-6D53254FECDF}" destId="{0290FB6E-DF32-4741-9093-BB29FA44CF86}" srcOrd="0" destOrd="0" presId="urn:microsoft.com/office/officeart/2005/8/layout/bProcess3"/>
    <dgm:cxn modelId="{B7BF8BD0-DD30-4AD8-838D-4FF538F7F356}" type="presParOf" srcId="{78031250-F2FF-403C-ABB2-393A610852A1}" destId="{92747F00-0CB0-475C-9DF7-084579225753}" srcOrd="2" destOrd="0" presId="urn:microsoft.com/office/officeart/2005/8/layout/bProcess3"/>
    <dgm:cxn modelId="{B31161D1-4E55-4FE9-86DB-1B970EF96298}" type="presParOf" srcId="{78031250-F2FF-403C-ABB2-393A610852A1}" destId="{205B9ECA-1374-4990-930E-673CE4FE404A}" srcOrd="3" destOrd="0" presId="urn:microsoft.com/office/officeart/2005/8/layout/bProcess3"/>
    <dgm:cxn modelId="{49C31ECB-680B-4F0F-89B2-91D753714F95}" type="presParOf" srcId="{205B9ECA-1374-4990-930E-673CE4FE404A}" destId="{DBC9629C-5F69-412F-9C36-9B13A72408D0}" srcOrd="0" destOrd="0" presId="urn:microsoft.com/office/officeart/2005/8/layout/bProcess3"/>
    <dgm:cxn modelId="{7019A187-D112-4B62-B9B3-33AEC98E75D0}" type="presParOf" srcId="{78031250-F2FF-403C-ABB2-393A610852A1}" destId="{D39647F2-C516-44E0-BF18-A8F07487D6A6}" srcOrd="4" destOrd="0" presId="urn:microsoft.com/office/officeart/2005/8/layout/bProcess3"/>
    <dgm:cxn modelId="{6B26BDBC-64BB-48FF-BBCD-5B4954A8D7F6}" type="presParOf" srcId="{78031250-F2FF-403C-ABB2-393A610852A1}" destId="{A0472CDE-3384-4FE0-B6A3-135A6DE65163}" srcOrd="5" destOrd="0" presId="urn:microsoft.com/office/officeart/2005/8/layout/bProcess3"/>
    <dgm:cxn modelId="{A778754C-2742-4275-8BB5-33456D670C47}" type="presParOf" srcId="{A0472CDE-3384-4FE0-B6A3-135A6DE65163}" destId="{CFEB1A0C-780C-491E-A379-2552987F8D83}" srcOrd="0" destOrd="0" presId="urn:microsoft.com/office/officeart/2005/8/layout/bProcess3"/>
    <dgm:cxn modelId="{25A7E214-A8E0-44A1-A8F1-B12B472F8EE0}" type="presParOf" srcId="{78031250-F2FF-403C-ABB2-393A610852A1}" destId="{7B67D45C-0DBF-4E8E-AD18-D4E5C378F36D}" srcOrd="6" destOrd="0" presId="urn:microsoft.com/office/officeart/2005/8/layout/bProcess3"/>
    <dgm:cxn modelId="{6F533A59-EBA3-4867-8C39-120940AD871B}" type="presParOf" srcId="{78031250-F2FF-403C-ABB2-393A610852A1}" destId="{FB94B8C6-16DD-4D3D-8670-BB0463FC6668}" srcOrd="7" destOrd="0" presId="urn:microsoft.com/office/officeart/2005/8/layout/bProcess3"/>
    <dgm:cxn modelId="{88EAE346-687D-42EF-A0AD-00CF0B6CFF0F}" type="presParOf" srcId="{FB94B8C6-16DD-4D3D-8670-BB0463FC6668}" destId="{92A0389C-BCB6-4C38-8443-2E31BA2C2DF7}" srcOrd="0" destOrd="0" presId="urn:microsoft.com/office/officeart/2005/8/layout/bProcess3"/>
    <dgm:cxn modelId="{9A7D9D74-6E01-4E62-A8E7-4F9819F6DDED}" type="presParOf" srcId="{78031250-F2FF-403C-ABB2-393A610852A1}" destId="{F1433064-E20A-4707-9C8A-2542B0327AC4}" srcOrd="8" destOrd="0" presId="urn:microsoft.com/office/officeart/2005/8/layout/bProcess3"/>
    <dgm:cxn modelId="{2936B521-E31B-4BA7-A428-18E632B41B05}" type="presParOf" srcId="{78031250-F2FF-403C-ABB2-393A610852A1}" destId="{E807D1E0-AB9A-4D42-8DBC-96D77C087BB6}" srcOrd="9" destOrd="0" presId="urn:microsoft.com/office/officeart/2005/8/layout/bProcess3"/>
    <dgm:cxn modelId="{38D146A3-05C8-4AA3-B32C-08FC62BD05F2}" type="presParOf" srcId="{E807D1E0-AB9A-4D42-8DBC-96D77C087BB6}" destId="{1C8D7E74-B3F0-4A28-9B2E-094EC3EFEC34}" srcOrd="0" destOrd="0" presId="urn:microsoft.com/office/officeart/2005/8/layout/bProcess3"/>
    <dgm:cxn modelId="{0F2F5A89-60E9-4972-9EA0-70AF7D52DB57}" type="presParOf" srcId="{78031250-F2FF-403C-ABB2-393A610852A1}" destId="{CCE7F7EC-A119-496E-BE77-3B1F954CC2E0}" srcOrd="10" destOrd="0" presId="urn:microsoft.com/office/officeart/2005/8/layout/bProcess3"/>
    <dgm:cxn modelId="{A419B984-D32F-426F-849B-5087D28F07BF}" type="presParOf" srcId="{78031250-F2FF-403C-ABB2-393A610852A1}" destId="{959DFB36-BABF-4B6E-ACBC-E3770DFD5E53}" srcOrd="11" destOrd="0" presId="urn:microsoft.com/office/officeart/2005/8/layout/bProcess3"/>
    <dgm:cxn modelId="{4FD8747B-38FD-47FD-B2D2-9F18D83A9F38}" type="presParOf" srcId="{959DFB36-BABF-4B6E-ACBC-E3770DFD5E53}" destId="{010849E8-6ADD-467D-A166-DFCC296ED947}" srcOrd="0" destOrd="0" presId="urn:microsoft.com/office/officeart/2005/8/layout/bProcess3"/>
    <dgm:cxn modelId="{7F148358-AB14-4607-A8B7-ACC4A7399082}" type="presParOf" srcId="{78031250-F2FF-403C-ABB2-393A610852A1}" destId="{9D4CF0A1-6C1A-4FAC-894C-AA7C0C4D9C16}" srcOrd="12" destOrd="0" presId="urn:microsoft.com/office/officeart/2005/8/layout/bProcess3"/>
    <dgm:cxn modelId="{2A01B15A-2243-4E7D-A072-8B4F6F76462B}" type="presParOf" srcId="{78031250-F2FF-403C-ABB2-393A610852A1}" destId="{FB67412B-05BD-4782-AA82-A5CCA44A8946}" srcOrd="13" destOrd="0" presId="urn:microsoft.com/office/officeart/2005/8/layout/bProcess3"/>
    <dgm:cxn modelId="{CD36DF20-CE67-4E00-A570-12FE3FEA975F}" type="presParOf" srcId="{FB67412B-05BD-4782-AA82-A5CCA44A8946}" destId="{07FC6F8E-2800-4348-8F65-F18B8F9835A9}" srcOrd="0" destOrd="0" presId="urn:microsoft.com/office/officeart/2005/8/layout/bProcess3"/>
    <dgm:cxn modelId="{6096F51B-F499-4EE0-AF8B-AEE158027708}" type="presParOf" srcId="{78031250-F2FF-403C-ABB2-393A610852A1}" destId="{5BE7C888-1373-4615-B4D1-DC7EC1A94314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680E-0EFD-4302-9BFC-89D8F8A72329}">
      <dsp:nvSpPr>
        <dsp:cNvPr id="0" name=""/>
        <dsp:cNvSpPr/>
      </dsp:nvSpPr>
      <dsp:spPr>
        <a:xfrm>
          <a:off x="3613511" y="2356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511" y="2356"/>
        <a:ext cx="4360521" cy="396411"/>
      </dsp:txXfrm>
    </dsp:sp>
    <dsp:sp modelId="{A503FA1C-2679-4702-B738-6E62D7B570AB}">
      <dsp:nvSpPr>
        <dsp:cNvPr id="0" name=""/>
        <dsp:cNvSpPr/>
      </dsp:nvSpPr>
      <dsp:spPr>
        <a:xfrm>
          <a:off x="3613511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D9D45D-9CC6-4BBE-AB6D-23B16382804A}">
      <dsp:nvSpPr>
        <dsp:cNvPr id="0" name=""/>
        <dsp:cNvSpPr/>
      </dsp:nvSpPr>
      <dsp:spPr>
        <a:xfrm>
          <a:off x="4226407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1CEBE6-0FC9-4526-B0C1-42EF3B3377F2}">
      <dsp:nvSpPr>
        <dsp:cNvPr id="0" name=""/>
        <dsp:cNvSpPr/>
      </dsp:nvSpPr>
      <dsp:spPr>
        <a:xfrm>
          <a:off x="4839787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05E8A3-1CCF-42A8-8102-49216E7D77CB}">
      <dsp:nvSpPr>
        <dsp:cNvPr id="0" name=""/>
        <dsp:cNvSpPr/>
      </dsp:nvSpPr>
      <dsp:spPr>
        <a:xfrm>
          <a:off x="5452682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2F3BFC-06D7-4A27-A880-BA3864142C34}">
      <dsp:nvSpPr>
        <dsp:cNvPr id="0" name=""/>
        <dsp:cNvSpPr/>
      </dsp:nvSpPr>
      <dsp:spPr>
        <a:xfrm>
          <a:off x="6066062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E2849-32D8-4EDA-8330-10121484BA30}">
      <dsp:nvSpPr>
        <dsp:cNvPr id="0" name=""/>
        <dsp:cNvSpPr/>
      </dsp:nvSpPr>
      <dsp:spPr>
        <a:xfrm>
          <a:off x="6678958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5A1FA8-286F-468F-B2E6-CAA82FC5ECF8}">
      <dsp:nvSpPr>
        <dsp:cNvPr id="0" name=""/>
        <dsp:cNvSpPr/>
      </dsp:nvSpPr>
      <dsp:spPr>
        <a:xfrm>
          <a:off x="7292338" y="398767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CDA58A-961B-42C3-ABC6-58B2BC75AC70}">
      <dsp:nvSpPr>
        <dsp:cNvPr id="0" name=""/>
        <dsp:cNvSpPr/>
      </dsp:nvSpPr>
      <dsp:spPr>
        <a:xfrm>
          <a:off x="3613511" y="479517"/>
          <a:ext cx="4417208" cy="64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</a:p>
      </dsp:txBody>
      <dsp:txXfrm>
        <a:off x="3613511" y="479517"/>
        <a:ext cx="4417208" cy="646003"/>
      </dsp:txXfrm>
    </dsp:sp>
    <dsp:sp modelId="{F098CB99-444F-49CB-AE4B-604A7494444A}">
      <dsp:nvSpPr>
        <dsp:cNvPr id="0" name=""/>
        <dsp:cNvSpPr/>
      </dsp:nvSpPr>
      <dsp:spPr>
        <a:xfrm>
          <a:off x="3613511" y="1257243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Justificación</a:t>
          </a:r>
        </a:p>
      </dsp:txBody>
      <dsp:txXfrm>
        <a:off x="3613511" y="1257243"/>
        <a:ext cx="4360521" cy="396411"/>
      </dsp:txXfrm>
    </dsp:sp>
    <dsp:sp modelId="{4C055E35-0FC4-4EA4-B911-CA81EC5DB9F1}">
      <dsp:nvSpPr>
        <dsp:cNvPr id="0" name=""/>
        <dsp:cNvSpPr/>
      </dsp:nvSpPr>
      <dsp:spPr>
        <a:xfrm>
          <a:off x="3613511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71B22-2CB0-4644-B7A3-F011F5BD0358}">
      <dsp:nvSpPr>
        <dsp:cNvPr id="0" name=""/>
        <dsp:cNvSpPr/>
      </dsp:nvSpPr>
      <dsp:spPr>
        <a:xfrm>
          <a:off x="4228829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55EAED-076B-4E75-9967-99D4DD06603A}">
      <dsp:nvSpPr>
        <dsp:cNvPr id="0" name=""/>
        <dsp:cNvSpPr/>
      </dsp:nvSpPr>
      <dsp:spPr>
        <a:xfrm>
          <a:off x="4844147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2AE7C8-5010-4F8C-AE03-8FAB4ED61D9B}">
      <dsp:nvSpPr>
        <dsp:cNvPr id="0" name=""/>
        <dsp:cNvSpPr/>
      </dsp:nvSpPr>
      <dsp:spPr>
        <a:xfrm>
          <a:off x="5459465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37B7E-D87A-428D-886F-612517300D63}">
      <dsp:nvSpPr>
        <dsp:cNvPr id="0" name=""/>
        <dsp:cNvSpPr/>
      </dsp:nvSpPr>
      <dsp:spPr>
        <a:xfrm>
          <a:off x="6074783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C65879-B27B-49E6-9EF3-59697C687B60}">
      <dsp:nvSpPr>
        <dsp:cNvPr id="0" name=""/>
        <dsp:cNvSpPr/>
      </dsp:nvSpPr>
      <dsp:spPr>
        <a:xfrm>
          <a:off x="6690101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622AE2-04F7-493B-90DF-A86A4328661C}">
      <dsp:nvSpPr>
        <dsp:cNvPr id="0" name=""/>
        <dsp:cNvSpPr/>
      </dsp:nvSpPr>
      <dsp:spPr>
        <a:xfrm>
          <a:off x="7305419" y="165365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5668C-BF88-44B1-AF25-275675C1D5EE}">
      <dsp:nvSpPr>
        <dsp:cNvPr id="0" name=""/>
        <dsp:cNvSpPr/>
      </dsp:nvSpPr>
      <dsp:spPr>
        <a:xfrm>
          <a:off x="3613511" y="1801527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Objeto de estudio</a:t>
          </a:r>
        </a:p>
      </dsp:txBody>
      <dsp:txXfrm>
        <a:off x="3613511" y="1801527"/>
        <a:ext cx="4360521" cy="396411"/>
      </dsp:txXfrm>
    </dsp:sp>
    <dsp:sp modelId="{DE2D85F2-255E-4139-A616-DDAB84CC176D}">
      <dsp:nvSpPr>
        <dsp:cNvPr id="0" name=""/>
        <dsp:cNvSpPr/>
      </dsp:nvSpPr>
      <dsp:spPr>
        <a:xfrm>
          <a:off x="3613511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95F457-BE19-4C58-ABB9-7219422BD63F}">
      <dsp:nvSpPr>
        <dsp:cNvPr id="0" name=""/>
        <dsp:cNvSpPr/>
      </dsp:nvSpPr>
      <dsp:spPr>
        <a:xfrm>
          <a:off x="4228829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88F4F8-8E95-4EDD-B795-16CBAFD53DEB}">
      <dsp:nvSpPr>
        <dsp:cNvPr id="0" name=""/>
        <dsp:cNvSpPr/>
      </dsp:nvSpPr>
      <dsp:spPr>
        <a:xfrm>
          <a:off x="4844147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2A2975-A48B-4B88-94AF-C86C6AF5E2B1}">
      <dsp:nvSpPr>
        <dsp:cNvPr id="0" name=""/>
        <dsp:cNvSpPr/>
      </dsp:nvSpPr>
      <dsp:spPr>
        <a:xfrm>
          <a:off x="5459465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0BC461-8DAD-4E75-AD19-8011835A3472}">
      <dsp:nvSpPr>
        <dsp:cNvPr id="0" name=""/>
        <dsp:cNvSpPr/>
      </dsp:nvSpPr>
      <dsp:spPr>
        <a:xfrm>
          <a:off x="6074783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798771-C544-40A0-AF20-2C9F7D59BE6E}">
      <dsp:nvSpPr>
        <dsp:cNvPr id="0" name=""/>
        <dsp:cNvSpPr/>
      </dsp:nvSpPr>
      <dsp:spPr>
        <a:xfrm>
          <a:off x="6690101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FCAD74-4829-4D96-9292-1E2D70D9D591}">
      <dsp:nvSpPr>
        <dsp:cNvPr id="0" name=""/>
        <dsp:cNvSpPr/>
      </dsp:nvSpPr>
      <dsp:spPr>
        <a:xfrm>
          <a:off x="7305419" y="2197938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568301-F5B8-43A0-BE10-B1FEFD560F2F}">
      <dsp:nvSpPr>
        <dsp:cNvPr id="0" name=""/>
        <dsp:cNvSpPr/>
      </dsp:nvSpPr>
      <dsp:spPr>
        <a:xfrm>
          <a:off x="3613511" y="2345811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sp:txBody>
      <dsp:txXfrm>
        <a:off x="3613511" y="2345811"/>
        <a:ext cx="4360521" cy="396411"/>
      </dsp:txXfrm>
    </dsp:sp>
    <dsp:sp modelId="{09ADA0BE-5E40-465D-B2F7-A7035BCBEF1F}">
      <dsp:nvSpPr>
        <dsp:cNvPr id="0" name=""/>
        <dsp:cNvSpPr/>
      </dsp:nvSpPr>
      <dsp:spPr>
        <a:xfrm>
          <a:off x="3613511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C1B8E3-EDDD-46F6-9B34-375CB7113E97}">
      <dsp:nvSpPr>
        <dsp:cNvPr id="0" name=""/>
        <dsp:cNvSpPr/>
      </dsp:nvSpPr>
      <dsp:spPr>
        <a:xfrm>
          <a:off x="4226407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468EC4-2F76-4B83-9272-431A406FC730}">
      <dsp:nvSpPr>
        <dsp:cNvPr id="0" name=""/>
        <dsp:cNvSpPr/>
      </dsp:nvSpPr>
      <dsp:spPr>
        <a:xfrm>
          <a:off x="4839787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4A8406-F3A9-414C-BEC2-B1343A7D2A85}">
      <dsp:nvSpPr>
        <dsp:cNvPr id="0" name=""/>
        <dsp:cNvSpPr/>
      </dsp:nvSpPr>
      <dsp:spPr>
        <a:xfrm>
          <a:off x="5452682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DCDAA-D1E7-4CCF-BF98-680A77EA5BEB}">
      <dsp:nvSpPr>
        <dsp:cNvPr id="0" name=""/>
        <dsp:cNvSpPr/>
      </dsp:nvSpPr>
      <dsp:spPr>
        <a:xfrm>
          <a:off x="6066062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B686DD-5DEB-4904-94AD-5ABD5CDDCEB0}">
      <dsp:nvSpPr>
        <dsp:cNvPr id="0" name=""/>
        <dsp:cNvSpPr/>
      </dsp:nvSpPr>
      <dsp:spPr>
        <a:xfrm>
          <a:off x="6678958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80FF7D-AFBE-45A1-B4F0-0807D7243191}">
      <dsp:nvSpPr>
        <dsp:cNvPr id="0" name=""/>
        <dsp:cNvSpPr/>
      </dsp:nvSpPr>
      <dsp:spPr>
        <a:xfrm>
          <a:off x="7292338" y="2742222"/>
          <a:ext cx="1020361" cy="80750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05A610-9359-4DBC-8C5C-7482E52C50AA}">
      <dsp:nvSpPr>
        <dsp:cNvPr id="0" name=""/>
        <dsp:cNvSpPr/>
      </dsp:nvSpPr>
      <dsp:spPr>
        <a:xfrm>
          <a:off x="3613511" y="2822972"/>
          <a:ext cx="4417208" cy="64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</a:p>
      </dsp:txBody>
      <dsp:txXfrm>
        <a:off x="3613511" y="2822972"/>
        <a:ext cx="4417208" cy="646003"/>
      </dsp:txXfrm>
    </dsp:sp>
    <dsp:sp modelId="{8E15BDA8-20E0-4747-988A-125D19740B6D}">
      <dsp:nvSpPr>
        <dsp:cNvPr id="0" name=""/>
        <dsp:cNvSpPr/>
      </dsp:nvSpPr>
      <dsp:spPr>
        <a:xfrm>
          <a:off x="3613511" y="3600698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Marco referencial</a:t>
          </a:r>
        </a:p>
      </dsp:txBody>
      <dsp:txXfrm>
        <a:off x="3613511" y="3600698"/>
        <a:ext cx="4360521" cy="396411"/>
      </dsp:txXfrm>
    </dsp:sp>
    <dsp:sp modelId="{8EC5BA8E-C80A-4553-B49D-31A2F4D3CD41}">
      <dsp:nvSpPr>
        <dsp:cNvPr id="0" name=""/>
        <dsp:cNvSpPr/>
      </dsp:nvSpPr>
      <dsp:spPr>
        <a:xfrm>
          <a:off x="3613511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4FD2D-145E-43CB-9766-2F9B45DDE7D1}">
      <dsp:nvSpPr>
        <dsp:cNvPr id="0" name=""/>
        <dsp:cNvSpPr/>
      </dsp:nvSpPr>
      <dsp:spPr>
        <a:xfrm>
          <a:off x="4228829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E6A9B8-9BAC-4120-BA51-8170EED59D3A}">
      <dsp:nvSpPr>
        <dsp:cNvPr id="0" name=""/>
        <dsp:cNvSpPr/>
      </dsp:nvSpPr>
      <dsp:spPr>
        <a:xfrm>
          <a:off x="4844147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F6A4C1-A3FE-46B5-BAEE-F0CBBADC6078}">
      <dsp:nvSpPr>
        <dsp:cNvPr id="0" name=""/>
        <dsp:cNvSpPr/>
      </dsp:nvSpPr>
      <dsp:spPr>
        <a:xfrm>
          <a:off x="5459465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5BA63C-3690-422F-8C06-285B0AEB5785}">
      <dsp:nvSpPr>
        <dsp:cNvPr id="0" name=""/>
        <dsp:cNvSpPr/>
      </dsp:nvSpPr>
      <dsp:spPr>
        <a:xfrm>
          <a:off x="6074783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B4C8EB-6052-4921-A479-5BEA9BB9AE9C}">
      <dsp:nvSpPr>
        <dsp:cNvPr id="0" name=""/>
        <dsp:cNvSpPr/>
      </dsp:nvSpPr>
      <dsp:spPr>
        <a:xfrm>
          <a:off x="6690101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E04DD7-C26A-459F-ABA8-12B8B3454515}">
      <dsp:nvSpPr>
        <dsp:cNvPr id="0" name=""/>
        <dsp:cNvSpPr/>
      </dsp:nvSpPr>
      <dsp:spPr>
        <a:xfrm>
          <a:off x="7305419" y="3997109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A71D3A-C9F1-4E55-95AC-863E76A5CE12}">
      <dsp:nvSpPr>
        <dsp:cNvPr id="0" name=""/>
        <dsp:cNvSpPr/>
      </dsp:nvSpPr>
      <dsp:spPr>
        <a:xfrm>
          <a:off x="3613511" y="4144981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Marco metodológico</a:t>
          </a:r>
        </a:p>
      </dsp:txBody>
      <dsp:txXfrm>
        <a:off x="3613511" y="4144981"/>
        <a:ext cx="4360521" cy="396411"/>
      </dsp:txXfrm>
    </dsp:sp>
    <dsp:sp modelId="{8EC54387-D1FE-47FA-AE6E-E093A48DC974}">
      <dsp:nvSpPr>
        <dsp:cNvPr id="0" name=""/>
        <dsp:cNvSpPr/>
      </dsp:nvSpPr>
      <dsp:spPr>
        <a:xfrm>
          <a:off x="3613511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B33B8-CE48-4B9F-9172-2E0C10C81703}">
      <dsp:nvSpPr>
        <dsp:cNvPr id="0" name=""/>
        <dsp:cNvSpPr/>
      </dsp:nvSpPr>
      <dsp:spPr>
        <a:xfrm>
          <a:off x="4228829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75564C-A908-4C60-9118-41C41F44D0D2}">
      <dsp:nvSpPr>
        <dsp:cNvPr id="0" name=""/>
        <dsp:cNvSpPr/>
      </dsp:nvSpPr>
      <dsp:spPr>
        <a:xfrm>
          <a:off x="4844147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39C754-AFEF-441A-AE10-D42BDEDF9CB4}">
      <dsp:nvSpPr>
        <dsp:cNvPr id="0" name=""/>
        <dsp:cNvSpPr/>
      </dsp:nvSpPr>
      <dsp:spPr>
        <a:xfrm>
          <a:off x="5459465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415BC-C6A7-41F3-B5B8-07E9007ED988}">
      <dsp:nvSpPr>
        <dsp:cNvPr id="0" name=""/>
        <dsp:cNvSpPr/>
      </dsp:nvSpPr>
      <dsp:spPr>
        <a:xfrm>
          <a:off x="6074783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4BB729-04E7-49EF-86FD-BB555C1E55D7}">
      <dsp:nvSpPr>
        <dsp:cNvPr id="0" name=""/>
        <dsp:cNvSpPr/>
      </dsp:nvSpPr>
      <dsp:spPr>
        <a:xfrm>
          <a:off x="6690101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9C4708-B794-47D2-8828-33E601C3FE2F}">
      <dsp:nvSpPr>
        <dsp:cNvPr id="0" name=""/>
        <dsp:cNvSpPr/>
      </dsp:nvSpPr>
      <dsp:spPr>
        <a:xfrm>
          <a:off x="7305419" y="4541392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723003-EEB8-4F15-AC21-CCE0341327D4}">
      <dsp:nvSpPr>
        <dsp:cNvPr id="0" name=""/>
        <dsp:cNvSpPr/>
      </dsp:nvSpPr>
      <dsp:spPr>
        <a:xfrm>
          <a:off x="3613511" y="4689265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</a:t>
          </a:r>
        </a:p>
      </dsp:txBody>
      <dsp:txXfrm>
        <a:off x="3613511" y="4689265"/>
        <a:ext cx="4360521" cy="396411"/>
      </dsp:txXfrm>
    </dsp:sp>
    <dsp:sp modelId="{AAB6771C-4872-49AA-836C-CB0F9062C370}">
      <dsp:nvSpPr>
        <dsp:cNvPr id="0" name=""/>
        <dsp:cNvSpPr/>
      </dsp:nvSpPr>
      <dsp:spPr>
        <a:xfrm>
          <a:off x="3613511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600174-5EC4-4030-944F-12C00E026FE9}">
      <dsp:nvSpPr>
        <dsp:cNvPr id="0" name=""/>
        <dsp:cNvSpPr/>
      </dsp:nvSpPr>
      <dsp:spPr>
        <a:xfrm>
          <a:off x="4228829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BD5039-2E1F-454F-BFCC-EC89DFD4B84C}">
      <dsp:nvSpPr>
        <dsp:cNvPr id="0" name=""/>
        <dsp:cNvSpPr/>
      </dsp:nvSpPr>
      <dsp:spPr>
        <a:xfrm>
          <a:off x="4844147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9CE58F-4BE0-42D6-BA00-4BFCE948BEC9}">
      <dsp:nvSpPr>
        <dsp:cNvPr id="0" name=""/>
        <dsp:cNvSpPr/>
      </dsp:nvSpPr>
      <dsp:spPr>
        <a:xfrm>
          <a:off x="5459465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289A79-F59E-4484-B0FB-4E683CBEA6EF}">
      <dsp:nvSpPr>
        <dsp:cNvPr id="0" name=""/>
        <dsp:cNvSpPr/>
      </dsp:nvSpPr>
      <dsp:spPr>
        <a:xfrm>
          <a:off x="6074783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77714-6C5C-4252-A452-AE6CEB3A3EEE}">
      <dsp:nvSpPr>
        <dsp:cNvPr id="0" name=""/>
        <dsp:cNvSpPr/>
      </dsp:nvSpPr>
      <dsp:spPr>
        <a:xfrm>
          <a:off x="6690101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DB4BBD-E63B-443F-834B-39F3655EC7AA}">
      <dsp:nvSpPr>
        <dsp:cNvPr id="0" name=""/>
        <dsp:cNvSpPr/>
      </dsp:nvSpPr>
      <dsp:spPr>
        <a:xfrm>
          <a:off x="7305419" y="5085676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0C22E8-FF27-47AA-8552-53AC4B94DB5E}">
      <dsp:nvSpPr>
        <dsp:cNvPr id="0" name=""/>
        <dsp:cNvSpPr/>
      </dsp:nvSpPr>
      <dsp:spPr>
        <a:xfrm>
          <a:off x="3613511" y="5233549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3613511" y="5233549"/>
        <a:ext cx="4360521" cy="396411"/>
      </dsp:txXfrm>
    </dsp:sp>
    <dsp:sp modelId="{5265A158-3CC6-4C0D-B172-5A79796E6ECD}">
      <dsp:nvSpPr>
        <dsp:cNvPr id="0" name=""/>
        <dsp:cNvSpPr/>
      </dsp:nvSpPr>
      <dsp:spPr>
        <a:xfrm>
          <a:off x="3613511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0B3E04-B766-48D1-A5D5-914007B31850}">
      <dsp:nvSpPr>
        <dsp:cNvPr id="0" name=""/>
        <dsp:cNvSpPr/>
      </dsp:nvSpPr>
      <dsp:spPr>
        <a:xfrm>
          <a:off x="4228829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7B690E-54A0-4C2B-B938-043AB9CB2373}">
      <dsp:nvSpPr>
        <dsp:cNvPr id="0" name=""/>
        <dsp:cNvSpPr/>
      </dsp:nvSpPr>
      <dsp:spPr>
        <a:xfrm>
          <a:off x="4844147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3FF4F9-0B8A-43BF-A69A-7879D17D9982}">
      <dsp:nvSpPr>
        <dsp:cNvPr id="0" name=""/>
        <dsp:cNvSpPr/>
      </dsp:nvSpPr>
      <dsp:spPr>
        <a:xfrm>
          <a:off x="5459465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B9BF0B-59FB-40C9-88C2-0E388711D67E}">
      <dsp:nvSpPr>
        <dsp:cNvPr id="0" name=""/>
        <dsp:cNvSpPr/>
      </dsp:nvSpPr>
      <dsp:spPr>
        <a:xfrm>
          <a:off x="6074783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182F63-56C9-467F-AC5C-718AD3DDFA18}">
      <dsp:nvSpPr>
        <dsp:cNvPr id="0" name=""/>
        <dsp:cNvSpPr/>
      </dsp:nvSpPr>
      <dsp:spPr>
        <a:xfrm>
          <a:off x="6690101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F9D31F-7E13-4058-90B4-5486444CB23D}">
      <dsp:nvSpPr>
        <dsp:cNvPr id="0" name=""/>
        <dsp:cNvSpPr/>
      </dsp:nvSpPr>
      <dsp:spPr>
        <a:xfrm>
          <a:off x="7305419" y="5629960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F8DEB3-075C-45FA-B397-3D5BBA0A908D}">
      <dsp:nvSpPr>
        <dsp:cNvPr id="0" name=""/>
        <dsp:cNvSpPr/>
      </dsp:nvSpPr>
      <dsp:spPr>
        <a:xfrm>
          <a:off x="3613511" y="5777832"/>
          <a:ext cx="4360521" cy="3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sp:txBody>
      <dsp:txXfrm>
        <a:off x="3613511" y="5777832"/>
        <a:ext cx="4360521" cy="396411"/>
      </dsp:txXfrm>
    </dsp:sp>
    <dsp:sp modelId="{C4C29AA1-7CBC-4892-9BA0-59A78152B57D}">
      <dsp:nvSpPr>
        <dsp:cNvPr id="0" name=""/>
        <dsp:cNvSpPr/>
      </dsp:nvSpPr>
      <dsp:spPr>
        <a:xfrm>
          <a:off x="3613511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B966DC-0162-427A-A9AC-48174B010D00}">
      <dsp:nvSpPr>
        <dsp:cNvPr id="0" name=""/>
        <dsp:cNvSpPr/>
      </dsp:nvSpPr>
      <dsp:spPr>
        <a:xfrm>
          <a:off x="4228829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33F79-DD8C-4F28-AD08-5D6BEA54A46A}">
      <dsp:nvSpPr>
        <dsp:cNvPr id="0" name=""/>
        <dsp:cNvSpPr/>
      </dsp:nvSpPr>
      <dsp:spPr>
        <a:xfrm>
          <a:off x="4844147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D64FB1-A85B-495C-A217-5D4B98E5DBD6}">
      <dsp:nvSpPr>
        <dsp:cNvPr id="0" name=""/>
        <dsp:cNvSpPr/>
      </dsp:nvSpPr>
      <dsp:spPr>
        <a:xfrm>
          <a:off x="5459465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E84C05-BE4B-49A3-890A-8249D55CA1F9}">
      <dsp:nvSpPr>
        <dsp:cNvPr id="0" name=""/>
        <dsp:cNvSpPr/>
      </dsp:nvSpPr>
      <dsp:spPr>
        <a:xfrm>
          <a:off x="6074783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AFDCF7-C2CB-4514-A6AE-D6E951CDE483}">
      <dsp:nvSpPr>
        <dsp:cNvPr id="0" name=""/>
        <dsp:cNvSpPr/>
      </dsp:nvSpPr>
      <dsp:spPr>
        <a:xfrm>
          <a:off x="6690101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D3914A-660C-49B7-BB35-86FC04BBF2E7}">
      <dsp:nvSpPr>
        <dsp:cNvPr id="0" name=""/>
        <dsp:cNvSpPr/>
      </dsp:nvSpPr>
      <dsp:spPr>
        <a:xfrm>
          <a:off x="7305419" y="6174244"/>
          <a:ext cx="581402" cy="9690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AC6B5-44F8-4CAD-BE31-0E466E62B40C}">
      <dsp:nvSpPr>
        <dsp:cNvPr id="0" name=""/>
        <dsp:cNvSpPr/>
      </dsp:nvSpPr>
      <dsp:spPr>
        <a:xfrm>
          <a:off x="1215140" y="449"/>
          <a:ext cx="2270698" cy="13624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Encuestas BFQ</a:t>
          </a:r>
        </a:p>
      </dsp:txBody>
      <dsp:txXfrm>
        <a:off x="1215140" y="449"/>
        <a:ext cx="2270698" cy="1362419"/>
      </dsp:txXfrm>
    </dsp:sp>
    <dsp:sp modelId="{3412A33B-EED4-47AC-ADBE-699706ABA56A}">
      <dsp:nvSpPr>
        <dsp:cNvPr id="0" name=""/>
        <dsp:cNvSpPr/>
      </dsp:nvSpPr>
      <dsp:spPr>
        <a:xfrm>
          <a:off x="3712908" y="449"/>
          <a:ext cx="2270698" cy="1362419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Estados financieros</a:t>
          </a:r>
        </a:p>
      </dsp:txBody>
      <dsp:txXfrm>
        <a:off x="3712908" y="449"/>
        <a:ext cx="2270698" cy="1362419"/>
      </dsp:txXfrm>
    </dsp:sp>
    <dsp:sp modelId="{37AFE8B9-B9C9-490B-9BDC-25A1B2F26557}">
      <dsp:nvSpPr>
        <dsp:cNvPr id="0" name=""/>
        <dsp:cNvSpPr/>
      </dsp:nvSpPr>
      <dsp:spPr>
        <a:xfrm>
          <a:off x="2045125" y="1589938"/>
          <a:ext cx="3108495" cy="188632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ANOVA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Suma de los cuadrados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Grados de libertad -</a:t>
          </a:r>
          <a:r>
            <a:rPr lang="es-EC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Gl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Razón 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Media cuadrática </a:t>
          </a:r>
        </a:p>
      </dsp:txBody>
      <dsp:txXfrm>
        <a:off x="2045125" y="1589938"/>
        <a:ext cx="3108495" cy="18863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1CCBE-0028-43EC-B808-6A7BD93BD017}">
      <dsp:nvSpPr>
        <dsp:cNvPr id="0" name=""/>
        <dsp:cNvSpPr/>
      </dsp:nvSpPr>
      <dsp:spPr>
        <a:xfrm>
          <a:off x="4135006" y="2047"/>
          <a:ext cx="4006606" cy="14371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componente de energía el de mayor incidencia con un equivalente a un 20,50% del total.</a:t>
          </a:r>
        </a:p>
      </dsp:txBody>
      <dsp:txXfrm>
        <a:off x="4135006" y="2047"/>
        <a:ext cx="4006606" cy="1437178"/>
      </dsp:txXfrm>
    </dsp:sp>
    <dsp:sp modelId="{DAC78FE1-FFC1-4F92-A8E7-BCB2A24C6C58}">
      <dsp:nvSpPr>
        <dsp:cNvPr id="0" name=""/>
        <dsp:cNvSpPr/>
      </dsp:nvSpPr>
      <dsp:spPr>
        <a:xfrm>
          <a:off x="2725555" y="56617"/>
          <a:ext cx="1422806" cy="143717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04690F-FD55-489D-B83B-B5A88FE5826C}">
      <dsp:nvSpPr>
        <dsp:cNvPr id="0" name=""/>
        <dsp:cNvSpPr/>
      </dsp:nvSpPr>
      <dsp:spPr>
        <a:xfrm>
          <a:off x="2728894" y="1659718"/>
          <a:ext cx="4021541" cy="1437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Sector productivo de las flores sufrió una recesión para los años de 2014 y 2015 </a:t>
          </a:r>
        </a:p>
      </dsp:txBody>
      <dsp:txXfrm>
        <a:off x="2728894" y="1659718"/>
        <a:ext cx="4021541" cy="1437178"/>
      </dsp:txXfrm>
    </dsp:sp>
    <dsp:sp modelId="{BE00DF92-1DBD-4021-B820-9631B625EA2B}">
      <dsp:nvSpPr>
        <dsp:cNvPr id="0" name=""/>
        <dsp:cNvSpPr/>
      </dsp:nvSpPr>
      <dsp:spPr>
        <a:xfrm>
          <a:off x="6722540" y="1676361"/>
          <a:ext cx="1422806" cy="143717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599267-2910-4710-AAFF-B7B600D92614}">
      <dsp:nvSpPr>
        <dsp:cNvPr id="0" name=""/>
        <dsp:cNvSpPr/>
      </dsp:nvSpPr>
      <dsp:spPr>
        <a:xfrm>
          <a:off x="4152094" y="3350674"/>
          <a:ext cx="3983823" cy="14371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significancia para la dimensión de estabilidad emocional es de 0,058 tiene una relación con el ratio financiero liquidez corriente</a:t>
          </a:r>
        </a:p>
      </dsp:txBody>
      <dsp:txXfrm>
        <a:off x="4152094" y="3350674"/>
        <a:ext cx="3983823" cy="1437178"/>
      </dsp:txXfrm>
    </dsp:sp>
    <dsp:sp modelId="{B0977FE0-2C60-4510-A832-C075EFB4EB13}">
      <dsp:nvSpPr>
        <dsp:cNvPr id="0" name=""/>
        <dsp:cNvSpPr/>
      </dsp:nvSpPr>
      <dsp:spPr>
        <a:xfrm>
          <a:off x="2778076" y="3342051"/>
          <a:ext cx="1422806" cy="143717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270AC-3C34-4AE9-AD3F-D30B4C404252}">
      <dsp:nvSpPr>
        <dsp:cNvPr id="0" name=""/>
        <dsp:cNvSpPr/>
      </dsp:nvSpPr>
      <dsp:spPr>
        <a:xfrm>
          <a:off x="2772046" y="5024987"/>
          <a:ext cx="4219950" cy="1437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nivel de endeudamiento no cuenta con una relación directa de acuerdo a los análisis ANOVA</a:t>
          </a:r>
        </a:p>
      </dsp:txBody>
      <dsp:txXfrm>
        <a:off x="2772046" y="5024987"/>
        <a:ext cx="4219950" cy="1437178"/>
      </dsp:txXfrm>
    </dsp:sp>
    <dsp:sp modelId="{C9FA96B2-A06E-4154-A727-87B3A0CD93B1}">
      <dsp:nvSpPr>
        <dsp:cNvPr id="0" name=""/>
        <dsp:cNvSpPr/>
      </dsp:nvSpPr>
      <dsp:spPr>
        <a:xfrm>
          <a:off x="7015399" y="5027035"/>
          <a:ext cx="1422806" cy="1437178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67D84-98E8-4B42-A99A-2738C018BF64}">
      <dsp:nvSpPr>
        <dsp:cNvPr id="0" name=""/>
        <dsp:cNvSpPr/>
      </dsp:nvSpPr>
      <dsp:spPr>
        <a:xfrm>
          <a:off x="1808663" y="0"/>
          <a:ext cx="5998498" cy="599849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43D06F-116C-4C76-84F9-5F880F648D3D}">
      <dsp:nvSpPr>
        <dsp:cNvPr id="0" name=""/>
        <dsp:cNvSpPr/>
      </dsp:nvSpPr>
      <dsp:spPr>
        <a:xfrm>
          <a:off x="4807912" y="603071"/>
          <a:ext cx="3899023" cy="1419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Expandir el estudio de las finanzas conductuales a diferentes sectores productivos del Ecuador.</a:t>
          </a:r>
        </a:p>
      </dsp:txBody>
      <dsp:txXfrm>
        <a:off x="4877229" y="672388"/>
        <a:ext cx="3760389" cy="1281322"/>
      </dsp:txXfrm>
    </dsp:sp>
    <dsp:sp modelId="{C83B09A8-D930-4EB4-9FB8-D4BE356BDCBB}">
      <dsp:nvSpPr>
        <dsp:cNvPr id="0" name=""/>
        <dsp:cNvSpPr/>
      </dsp:nvSpPr>
      <dsp:spPr>
        <a:xfrm>
          <a:off x="4807912" y="2200523"/>
          <a:ext cx="3899023" cy="1419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tratamiento de las finanzas conductuales con la metodología planteada esto dado a la evaluación de las cinco grandes dimensiones de personalidad,</a:t>
          </a:r>
        </a:p>
      </dsp:txBody>
      <dsp:txXfrm>
        <a:off x="4877229" y="2269840"/>
        <a:ext cx="3760389" cy="1281322"/>
      </dsp:txXfrm>
    </dsp:sp>
    <dsp:sp modelId="{E9EA3886-B83A-40B1-9BF2-C731541DD36E}">
      <dsp:nvSpPr>
        <dsp:cNvPr id="0" name=""/>
        <dsp:cNvSpPr/>
      </dsp:nvSpPr>
      <dsp:spPr>
        <a:xfrm>
          <a:off x="4807912" y="3797974"/>
          <a:ext cx="3899023" cy="1419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Mejorar el ciclo de conversión de efectivo del sector florícola.</a:t>
          </a:r>
        </a:p>
      </dsp:txBody>
      <dsp:txXfrm>
        <a:off x="4877229" y="3867291"/>
        <a:ext cx="3760389" cy="1281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6B14-BB1E-4AE9-87DE-D988C211743C}">
      <dsp:nvSpPr>
        <dsp:cNvPr id="0" name=""/>
        <dsp:cNvSpPr/>
      </dsp:nvSpPr>
      <dsp:spPr>
        <a:xfrm>
          <a:off x="115270" y="1137860"/>
          <a:ext cx="1923984" cy="10251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457AA9-1D3F-40E1-84BC-892B293E27D6}">
      <dsp:nvSpPr>
        <dsp:cNvPr id="0" name=""/>
        <dsp:cNvSpPr/>
      </dsp:nvSpPr>
      <dsp:spPr>
        <a:xfrm>
          <a:off x="2032740" y="845166"/>
          <a:ext cx="1754574" cy="7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Contabilidad mental</a:t>
          </a:r>
        </a:p>
      </dsp:txBody>
      <dsp:txXfrm>
        <a:off x="2032740" y="845166"/>
        <a:ext cx="1754574" cy="773585"/>
      </dsp:txXfrm>
    </dsp:sp>
    <dsp:sp modelId="{3DD79E9F-D2F0-4540-A48B-A6EA005873EE}">
      <dsp:nvSpPr>
        <dsp:cNvPr id="0" name=""/>
        <dsp:cNvSpPr/>
      </dsp:nvSpPr>
      <dsp:spPr>
        <a:xfrm>
          <a:off x="2173328" y="734762"/>
          <a:ext cx="300777" cy="30085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164BAA-567C-4172-B8DF-B9EFC5802B90}">
      <dsp:nvSpPr>
        <dsp:cNvPr id="0" name=""/>
        <dsp:cNvSpPr/>
      </dsp:nvSpPr>
      <dsp:spPr>
        <a:xfrm rot="5400000">
          <a:off x="3354621" y="734801"/>
          <a:ext cx="300855" cy="30077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65E9D1-4CB8-4A90-AE28-8A9D2580EBFC}">
      <dsp:nvSpPr>
        <dsp:cNvPr id="0" name=""/>
        <dsp:cNvSpPr/>
      </dsp:nvSpPr>
      <dsp:spPr>
        <a:xfrm rot="16200000">
          <a:off x="2173289" y="1428490"/>
          <a:ext cx="300855" cy="30077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D46299-5B56-4237-A107-01AFC05255B3}">
      <dsp:nvSpPr>
        <dsp:cNvPr id="0" name=""/>
        <dsp:cNvSpPr/>
      </dsp:nvSpPr>
      <dsp:spPr>
        <a:xfrm rot="10800000">
          <a:off x="3354660" y="1428451"/>
          <a:ext cx="300777" cy="30085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E3430B-2D5B-4AEF-9B41-5D42F6AFAFB9}">
      <dsp:nvSpPr>
        <dsp:cNvPr id="0" name=""/>
        <dsp:cNvSpPr/>
      </dsp:nvSpPr>
      <dsp:spPr>
        <a:xfrm>
          <a:off x="3814813" y="1988484"/>
          <a:ext cx="49583" cy="49580"/>
        </a:xfrm>
        <a:prstGeom prst="rect">
          <a:avLst/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E6CE60-A5CD-4460-ACA1-E09CC85B3943}">
      <dsp:nvSpPr>
        <dsp:cNvPr id="0" name=""/>
        <dsp:cNvSpPr/>
      </dsp:nvSpPr>
      <dsp:spPr>
        <a:xfrm>
          <a:off x="1881165" y="2314863"/>
          <a:ext cx="1252400" cy="7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Efecto de dotación</a:t>
          </a:r>
        </a:p>
      </dsp:txBody>
      <dsp:txXfrm>
        <a:off x="1881165" y="2314863"/>
        <a:ext cx="1252400" cy="773585"/>
      </dsp:txXfrm>
    </dsp:sp>
    <dsp:sp modelId="{6BF880D0-81E8-416D-A4B5-502F2BF37FBC}">
      <dsp:nvSpPr>
        <dsp:cNvPr id="0" name=""/>
        <dsp:cNvSpPr/>
      </dsp:nvSpPr>
      <dsp:spPr>
        <a:xfrm>
          <a:off x="1770666" y="2204459"/>
          <a:ext cx="300777" cy="30085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DD1CAF-824D-4057-B02B-CE682749D680}">
      <dsp:nvSpPr>
        <dsp:cNvPr id="0" name=""/>
        <dsp:cNvSpPr/>
      </dsp:nvSpPr>
      <dsp:spPr>
        <a:xfrm rot="5400000">
          <a:off x="2951959" y="2204498"/>
          <a:ext cx="300855" cy="30077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8BCDE4-EC74-491E-A888-305F730D83AF}">
      <dsp:nvSpPr>
        <dsp:cNvPr id="0" name=""/>
        <dsp:cNvSpPr/>
      </dsp:nvSpPr>
      <dsp:spPr>
        <a:xfrm rot="16200000">
          <a:off x="1770627" y="2898188"/>
          <a:ext cx="300855" cy="30077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7BE87-A701-49F4-9E88-2B3025EAD505}">
      <dsp:nvSpPr>
        <dsp:cNvPr id="0" name=""/>
        <dsp:cNvSpPr/>
      </dsp:nvSpPr>
      <dsp:spPr>
        <a:xfrm rot="10800000">
          <a:off x="2951998" y="2898149"/>
          <a:ext cx="300777" cy="30085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2CFEF-393F-40BB-A8B7-56046E8466BD}">
      <dsp:nvSpPr>
        <dsp:cNvPr id="0" name=""/>
        <dsp:cNvSpPr/>
      </dsp:nvSpPr>
      <dsp:spPr>
        <a:xfrm>
          <a:off x="4905402" y="2833384"/>
          <a:ext cx="2097431" cy="209743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2564" y="3140546"/>
        <a:ext cx="1483107" cy="1483107"/>
      </dsp:txXfrm>
    </dsp:sp>
    <dsp:sp modelId="{8FDD3652-EE2C-45CB-8AF2-D748C6760E49}">
      <dsp:nvSpPr>
        <dsp:cNvPr id="0" name=""/>
        <dsp:cNvSpPr/>
      </dsp:nvSpPr>
      <dsp:spPr>
        <a:xfrm rot="10800105">
          <a:off x="2869230" y="3583151"/>
          <a:ext cx="1924182" cy="597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DB2D1B-D79B-49BF-9494-5DA58AED80BB}">
      <dsp:nvSpPr>
        <dsp:cNvPr id="0" name=""/>
        <dsp:cNvSpPr/>
      </dsp:nvSpPr>
      <dsp:spPr>
        <a:xfrm>
          <a:off x="1872950" y="3084982"/>
          <a:ext cx="1992559" cy="1594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Energía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Dinamismo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Dominancia</a:t>
          </a:r>
        </a:p>
      </dsp:txBody>
      <dsp:txXfrm>
        <a:off x="1919638" y="3131670"/>
        <a:ext cx="1899183" cy="1500671"/>
      </dsp:txXfrm>
    </dsp:sp>
    <dsp:sp modelId="{60201700-2143-4114-9188-3F9C41199D5C}">
      <dsp:nvSpPr>
        <dsp:cNvPr id="0" name=""/>
        <dsp:cNvSpPr/>
      </dsp:nvSpPr>
      <dsp:spPr>
        <a:xfrm rot="13500074">
          <a:off x="3490959" y="2082115"/>
          <a:ext cx="1924245" cy="597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8EBDAD-5369-40C9-8E7D-BB656F31F2F8}">
      <dsp:nvSpPr>
        <dsp:cNvPr id="0" name=""/>
        <dsp:cNvSpPr/>
      </dsp:nvSpPr>
      <dsp:spPr>
        <a:xfrm>
          <a:off x="2776493" y="903637"/>
          <a:ext cx="1992559" cy="1594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Afabilidad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Cooperación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Cordialidad</a:t>
          </a:r>
        </a:p>
      </dsp:txBody>
      <dsp:txXfrm>
        <a:off x="2823181" y="950325"/>
        <a:ext cx="1899183" cy="1500671"/>
      </dsp:txXfrm>
    </dsp:sp>
    <dsp:sp modelId="{FB1021E0-2941-43F8-A276-FE7FF83F656F}">
      <dsp:nvSpPr>
        <dsp:cNvPr id="0" name=""/>
        <dsp:cNvSpPr/>
      </dsp:nvSpPr>
      <dsp:spPr>
        <a:xfrm rot="16200000">
          <a:off x="4991982" y="1460370"/>
          <a:ext cx="1924271" cy="597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5D5711-75F3-432F-9E28-546ECBAD9BE0}">
      <dsp:nvSpPr>
        <dsp:cNvPr id="0" name=""/>
        <dsp:cNvSpPr/>
      </dsp:nvSpPr>
      <dsp:spPr>
        <a:xfrm>
          <a:off x="4957838" y="94"/>
          <a:ext cx="1992559" cy="1594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Téson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Escrupulosidad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Perseverancia</a:t>
          </a:r>
        </a:p>
      </dsp:txBody>
      <dsp:txXfrm>
        <a:off x="5004526" y="46782"/>
        <a:ext cx="1899183" cy="1500671"/>
      </dsp:txXfrm>
    </dsp:sp>
    <dsp:sp modelId="{D2E9E1C1-0D27-4CAB-B836-55B1FDA3578D}">
      <dsp:nvSpPr>
        <dsp:cNvPr id="0" name=""/>
        <dsp:cNvSpPr/>
      </dsp:nvSpPr>
      <dsp:spPr>
        <a:xfrm rot="18899926">
          <a:off x="6493031" y="2082115"/>
          <a:ext cx="1924245" cy="597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E36209-9942-4D26-B632-5D82B8D1E521}">
      <dsp:nvSpPr>
        <dsp:cNvPr id="0" name=""/>
        <dsp:cNvSpPr/>
      </dsp:nvSpPr>
      <dsp:spPr>
        <a:xfrm>
          <a:off x="7007485" y="903637"/>
          <a:ext cx="2255956" cy="1594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Estabilidad emocional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emociones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impulsos</a:t>
          </a:r>
        </a:p>
      </dsp:txBody>
      <dsp:txXfrm>
        <a:off x="7054173" y="950325"/>
        <a:ext cx="2162580" cy="1500671"/>
      </dsp:txXfrm>
    </dsp:sp>
    <dsp:sp modelId="{463532F3-8397-44FE-92E8-F655AE2B494C}">
      <dsp:nvSpPr>
        <dsp:cNvPr id="0" name=""/>
        <dsp:cNvSpPr/>
      </dsp:nvSpPr>
      <dsp:spPr>
        <a:xfrm rot="21599895">
          <a:off x="7114823" y="3583151"/>
          <a:ext cx="1924182" cy="5977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653E1-CE08-4699-9C81-026D6F6709E0}">
      <dsp:nvSpPr>
        <dsp:cNvPr id="0" name=""/>
        <dsp:cNvSpPr/>
      </dsp:nvSpPr>
      <dsp:spPr>
        <a:xfrm>
          <a:off x="8042726" y="3084982"/>
          <a:ext cx="1992559" cy="1594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mental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cultural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a la experiencia</a:t>
          </a:r>
        </a:p>
      </dsp:txBody>
      <dsp:txXfrm>
        <a:off x="8089414" y="3131670"/>
        <a:ext cx="1899183" cy="1500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7CBAC-C3AA-4A18-9040-5866361E144A}">
      <dsp:nvSpPr>
        <dsp:cNvPr id="0" name=""/>
        <dsp:cNvSpPr/>
      </dsp:nvSpPr>
      <dsp:spPr>
        <a:xfrm>
          <a:off x="0" y="0"/>
          <a:ext cx="8160026" cy="74439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 </a:t>
          </a:r>
        </a:p>
      </dsp:txBody>
      <dsp:txXfrm>
        <a:off x="0" y="0"/>
        <a:ext cx="8160026" cy="744399"/>
      </dsp:txXfrm>
    </dsp:sp>
    <dsp:sp modelId="{F1AC9537-9291-4D42-B878-CFF1043CB66B}">
      <dsp:nvSpPr>
        <dsp:cNvPr id="0" name=""/>
        <dsp:cNvSpPr/>
      </dsp:nvSpPr>
      <dsp:spPr>
        <a:xfrm>
          <a:off x="3984" y="744399"/>
          <a:ext cx="2717352" cy="1563239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Análizar</a:t>
          </a: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influencia de las finanzas conductuales en la toma de decisiones financieras a través del cuestionario Big Five </a:t>
          </a:r>
          <a:r>
            <a:rPr lang="es-EC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Questionnarie</a:t>
          </a: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(BFQ).</a:t>
          </a:r>
        </a:p>
      </dsp:txBody>
      <dsp:txXfrm>
        <a:off x="3984" y="744399"/>
        <a:ext cx="2717352" cy="1563239"/>
      </dsp:txXfrm>
    </dsp:sp>
    <dsp:sp modelId="{9AC3E2C5-6E17-4EB3-9107-C4A52C790F3A}">
      <dsp:nvSpPr>
        <dsp:cNvPr id="0" name=""/>
        <dsp:cNvSpPr/>
      </dsp:nvSpPr>
      <dsp:spPr>
        <a:xfrm>
          <a:off x="2721336" y="744399"/>
          <a:ext cx="2717352" cy="156323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el desempeño financiero de las empresas florícolas.</a:t>
          </a:r>
        </a:p>
      </dsp:txBody>
      <dsp:txXfrm>
        <a:off x="2721336" y="744399"/>
        <a:ext cx="2717352" cy="1563239"/>
      </dsp:txXfrm>
    </dsp:sp>
    <dsp:sp modelId="{666DF15A-625D-4617-9DF4-35F3691D3674}">
      <dsp:nvSpPr>
        <dsp:cNvPr id="0" name=""/>
        <dsp:cNvSpPr/>
      </dsp:nvSpPr>
      <dsp:spPr>
        <a:xfrm>
          <a:off x="5438689" y="744399"/>
          <a:ext cx="2717352" cy="156323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 relación entre las variables dependientes e independiente.</a:t>
          </a:r>
        </a:p>
      </dsp:txBody>
      <dsp:txXfrm>
        <a:off x="5438689" y="744399"/>
        <a:ext cx="2717352" cy="1563239"/>
      </dsp:txXfrm>
    </dsp:sp>
    <dsp:sp modelId="{9A1ECD2E-85CA-4D7A-BD85-C27308450641}">
      <dsp:nvSpPr>
        <dsp:cNvPr id="0" name=""/>
        <dsp:cNvSpPr/>
      </dsp:nvSpPr>
      <dsp:spPr>
        <a:xfrm>
          <a:off x="0" y="2307638"/>
          <a:ext cx="8160026" cy="1736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D71C9-C52D-48CE-9D9B-A290F6384D64}">
      <dsp:nvSpPr>
        <dsp:cNvPr id="0" name=""/>
        <dsp:cNvSpPr/>
      </dsp:nvSpPr>
      <dsp:spPr>
        <a:xfrm>
          <a:off x="0" y="145115"/>
          <a:ext cx="6883191" cy="10024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15914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</a:p>
      </dsp:txBody>
      <dsp:txXfrm>
        <a:off x="0" y="395733"/>
        <a:ext cx="6632574" cy="501235"/>
      </dsp:txXfrm>
    </dsp:sp>
    <dsp:sp modelId="{38756B1C-3D2F-4B6C-A811-E51A83B929DF}">
      <dsp:nvSpPr>
        <dsp:cNvPr id="0" name=""/>
        <dsp:cNvSpPr/>
      </dsp:nvSpPr>
      <dsp:spPr>
        <a:xfrm>
          <a:off x="0" y="921310"/>
          <a:ext cx="6360756" cy="2688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H1</a:t>
          </a: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análisis del desempeño financiero evalúa la relación entre las finanzas conductuales y el nivel de endeudamient</a:t>
          </a: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H2)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Las competencias cognitivas del gerente general influyen en la toma de decisiones financieras de las empresas florícolas de Pichincha.</a:t>
          </a:r>
        </a:p>
      </dsp:txBody>
      <dsp:txXfrm>
        <a:off x="0" y="921310"/>
        <a:ext cx="6360756" cy="2688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1554F-DD1C-40E4-B2E9-FB5B01850A02}">
      <dsp:nvSpPr>
        <dsp:cNvPr id="0" name=""/>
        <dsp:cNvSpPr/>
      </dsp:nvSpPr>
      <dsp:spPr>
        <a:xfrm rot="5400000">
          <a:off x="6522696" y="-2651343"/>
          <a:ext cx="1065907" cy="664061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 decisión alternativa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función valor y peso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Representación prospectiva</a:t>
          </a:r>
        </a:p>
      </dsp:txBody>
      <dsp:txXfrm rot="-5400000">
        <a:off x="3735345" y="188041"/>
        <a:ext cx="6588578" cy="961841"/>
      </dsp:txXfrm>
    </dsp:sp>
    <dsp:sp modelId="{8E356C1B-6FD9-40FD-927A-23BCE9B7A730}">
      <dsp:nvSpPr>
        <dsp:cNvPr id="0" name=""/>
        <dsp:cNvSpPr/>
      </dsp:nvSpPr>
      <dsp:spPr>
        <a:xfrm>
          <a:off x="92902" y="2770"/>
          <a:ext cx="3735344" cy="1332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prospectiva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Daniel Kahneman y Amos </a:t>
          </a:r>
          <a:r>
            <a:rPr lang="es-EC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Tversky</a:t>
          </a: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(1979)</a:t>
          </a:r>
          <a:endParaRPr lang="es-EC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944" y="67812"/>
        <a:ext cx="3605260" cy="1202300"/>
      </dsp:txXfrm>
    </dsp:sp>
    <dsp:sp modelId="{C5B524F5-3D5E-4ED4-A16B-BE0574C08B1C}">
      <dsp:nvSpPr>
        <dsp:cNvPr id="0" name=""/>
        <dsp:cNvSpPr/>
      </dsp:nvSpPr>
      <dsp:spPr>
        <a:xfrm rot="5400000">
          <a:off x="6438521" y="-1252340"/>
          <a:ext cx="1234256" cy="66406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Comportamiento de los participantes del mercado financiero y de las organizaciones.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Estados mentales subjetivos no verificables.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Maslow (fisiológicas, seguridad, afiliación, reconocimiento y </a:t>
          </a:r>
          <a:r>
            <a:rPr lang="es-EC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autorealización</a:t>
          </a:r>
          <a:r>
            <a:rPr lang="es-EC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sp:txBody>
      <dsp:txXfrm rot="-5400000">
        <a:off x="3735344" y="1511088"/>
        <a:ext cx="6580360" cy="1113754"/>
      </dsp:txXfrm>
    </dsp:sp>
    <dsp:sp modelId="{47FE0D5C-37C8-4D95-B64B-47C8E9DE55BA}">
      <dsp:nvSpPr>
        <dsp:cNvPr id="0" name=""/>
        <dsp:cNvSpPr/>
      </dsp:nvSpPr>
      <dsp:spPr>
        <a:xfrm>
          <a:off x="0" y="1401773"/>
          <a:ext cx="3735344" cy="1332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behaviorista de la administración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Maslow, Frederick Herzberg y Douglas MacGregor </a:t>
          </a:r>
        </a:p>
      </dsp:txBody>
      <dsp:txXfrm>
        <a:off x="65042" y="1466815"/>
        <a:ext cx="3605260" cy="1202300"/>
      </dsp:txXfrm>
    </dsp:sp>
    <dsp:sp modelId="{E12D94B9-A56F-4A69-94B6-53DE01888B44}">
      <dsp:nvSpPr>
        <dsp:cNvPr id="0" name=""/>
        <dsp:cNvSpPr/>
      </dsp:nvSpPr>
      <dsp:spPr>
        <a:xfrm rot="5400000">
          <a:off x="6522696" y="146663"/>
          <a:ext cx="1065907" cy="664061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Ratios financieros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CAMP: Valoración de activos de capital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WACC: Costo promedio ponderado del capital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35345" y="2986048"/>
        <a:ext cx="6588578" cy="961841"/>
      </dsp:txXfrm>
    </dsp:sp>
    <dsp:sp modelId="{DF54EFF5-15E8-459D-BE49-C531B91EF8E8}">
      <dsp:nvSpPr>
        <dsp:cNvPr id="0" name=""/>
        <dsp:cNvSpPr/>
      </dsp:nvSpPr>
      <dsp:spPr>
        <a:xfrm>
          <a:off x="0" y="2800777"/>
          <a:ext cx="3735344" cy="1332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 la gestión financiera</a:t>
          </a:r>
        </a:p>
      </dsp:txBody>
      <dsp:txXfrm>
        <a:off x="65042" y="2865819"/>
        <a:ext cx="3605260" cy="1202300"/>
      </dsp:txXfrm>
    </dsp:sp>
    <dsp:sp modelId="{8B46FEC8-D101-4D53-9A67-18BC9EC24BC3}">
      <dsp:nvSpPr>
        <dsp:cNvPr id="0" name=""/>
        <dsp:cNvSpPr/>
      </dsp:nvSpPr>
      <dsp:spPr>
        <a:xfrm rot="5400000">
          <a:off x="6522696" y="1545666"/>
          <a:ext cx="1065907" cy="664061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Balance entre costos y beneficios</a:t>
          </a:r>
        </a:p>
      </dsp:txBody>
      <dsp:txXfrm rot="-5400000">
        <a:off x="3735345" y="4385051"/>
        <a:ext cx="6588578" cy="961841"/>
      </dsp:txXfrm>
    </dsp:sp>
    <dsp:sp modelId="{0F67D9CB-B28D-4E3A-97B9-890915DDD708}">
      <dsp:nvSpPr>
        <dsp:cNvPr id="0" name=""/>
        <dsp:cNvSpPr/>
      </dsp:nvSpPr>
      <dsp:spPr>
        <a:xfrm>
          <a:off x="0" y="4199780"/>
          <a:ext cx="3735344" cy="13323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Teoría del </a:t>
          </a:r>
          <a:r>
            <a:rPr lang="es-EC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trade</a:t>
          </a:r>
          <a:r>
            <a: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off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Modigliani y Miller (1963) 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42" y="4264822"/>
        <a:ext cx="3605260" cy="1202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E0EDE-BD13-484B-BFEA-462D831BC53E}">
      <dsp:nvSpPr>
        <dsp:cNvPr id="0" name=""/>
        <dsp:cNvSpPr/>
      </dsp:nvSpPr>
      <dsp:spPr>
        <a:xfrm>
          <a:off x="16343" y="1011007"/>
          <a:ext cx="3245793" cy="278202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4B7F6-1DD5-4FE4-A983-A50800840FA0}">
      <dsp:nvSpPr>
        <dsp:cNvPr id="0" name=""/>
        <dsp:cNvSpPr/>
      </dsp:nvSpPr>
      <dsp:spPr>
        <a:xfrm>
          <a:off x="0" y="3232379"/>
          <a:ext cx="3245793" cy="667687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bg1"/>
              </a:solidFill>
            </a:rPr>
            <a:t>Psicología cognitiva</a:t>
          </a:r>
        </a:p>
      </dsp:txBody>
      <dsp:txXfrm>
        <a:off x="0" y="3232379"/>
        <a:ext cx="3245793" cy="667687"/>
      </dsp:txXfrm>
    </dsp:sp>
    <dsp:sp modelId="{CD5463F4-E164-401B-B1F1-B4994E5727EC}">
      <dsp:nvSpPr>
        <dsp:cNvPr id="0" name=""/>
        <dsp:cNvSpPr/>
      </dsp:nvSpPr>
      <dsp:spPr>
        <a:xfrm>
          <a:off x="3453337" y="0"/>
          <a:ext cx="3245793" cy="278202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F9F16-DF2C-4991-B206-8B822D8F8031}">
      <dsp:nvSpPr>
        <dsp:cNvPr id="0" name=""/>
        <dsp:cNvSpPr/>
      </dsp:nvSpPr>
      <dsp:spPr>
        <a:xfrm>
          <a:off x="3422177" y="2855203"/>
          <a:ext cx="3245793" cy="667687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1"/>
              </a:solidFill>
            </a:rPr>
            <a:t>Desempeño financiero</a:t>
          </a:r>
        </a:p>
      </dsp:txBody>
      <dsp:txXfrm>
        <a:off x="3422177" y="2855203"/>
        <a:ext cx="3245793" cy="667687"/>
      </dsp:txXfrm>
    </dsp:sp>
    <dsp:sp modelId="{8077272B-30EA-4FCE-85B4-AA12D8A45756}">
      <dsp:nvSpPr>
        <dsp:cNvPr id="0" name=""/>
        <dsp:cNvSpPr/>
      </dsp:nvSpPr>
      <dsp:spPr>
        <a:xfrm>
          <a:off x="6930546" y="87818"/>
          <a:ext cx="3245793" cy="278202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05D86-CEDA-495C-96AF-6DC56CD353E8}">
      <dsp:nvSpPr>
        <dsp:cNvPr id="0" name=""/>
        <dsp:cNvSpPr/>
      </dsp:nvSpPr>
      <dsp:spPr>
        <a:xfrm>
          <a:off x="6858295" y="2329813"/>
          <a:ext cx="3245793" cy="667687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tx1"/>
              </a:solidFill>
            </a:rPr>
            <a:t>Tratados comerciales</a:t>
          </a:r>
        </a:p>
      </dsp:txBody>
      <dsp:txXfrm>
        <a:off x="6858295" y="2329813"/>
        <a:ext cx="3245793" cy="667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C8462-5571-4F47-98BD-36E22FA9588C}">
      <dsp:nvSpPr>
        <dsp:cNvPr id="0" name=""/>
        <dsp:cNvSpPr/>
      </dsp:nvSpPr>
      <dsp:spPr>
        <a:xfrm>
          <a:off x="5107" y="1428729"/>
          <a:ext cx="3531056" cy="299184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7D2768-49AD-4B9A-ACDC-16F64AD51692}">
      <dsp:nvSpPr>
        <dsp:cNvPr id="0" name=""/>
        <dsp:cNvSpPr/>
      </dsp:nvSpPr>
      <dsp:spPr>
        <a:xfrm>
          <a:off x="3065956" y="1847402"/>
          <a:ext cx="1674375" cy="174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Holanda (tulipanes 80%)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Colombia (TLC)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Kenia (transporte UE)</a:t>
          </a:r>
        </a:p>
      </dsp:txBody>
      <dsp:txXfrm>
        <a:off x="3114997" y="1896443"/>
        <a:ext cx="1576293" cy="1644612"/>
      </dsp:txXfrm>
    </dsp:sp>
    <dsp:sp modelId="{AD907971-4FCE-417D-92A9-E04B309641CF}">
      <dsp:nvSpPr>
        <dsp:cNvPr id="0" name=""/>
        <dsp:cNvSpPr/>
      </dsp:nvSpPr>
      <dsp:spPr>
        <a:xfrm>
          <a:off x="5107" y="858249"/>
          <a:ext cx="3531056" cy="5151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Competencia directa</a:t>
          </a:r>
        </a:p>
      </dsp:txBody>
      <dsp:txXfrm>
        <a:off x="5107" y="858249"/>
        <a:ext cx="3531056" cy="515183"/>
      </dsp:txXfrm>
    </dsp:sp>
    <dsp:sp modelId="{4C3E808E-DA81-4F55-9F0D-811A1E2CC36E}">
      <dsp:nvSpPr>
        <dsp:cNvPr id="0" name=""/>
        <dsp:cNvSpPr/>
      </dsp:nvSpPr>
      <dsp:spPr>
        <a:xfrm>
          <a:off x="5431712" y="1428729"/>
          <a:ext cx="3531056" cy="2991842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320862-612E-43E3-9C16-C519A1C70F24}">
      <dsp:nvSpPr>
        <dsp:cNvPr id="0" name=""/>
        <dsp:cNvSpPr/>
      </dsp:nvSpPr>
      <dsp:spPr>
        <a:xfrm>
          <a:off x="8492560" y="1847402"/>
          <a:ext cx="1674375" cy="174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Liquidez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Solvencia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Gestión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Rentabilidad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41601" y="1896443"/>
        <a:ext cx="1576293" cy="1644612"/>
      </dsp:txXfrm>
    </dsp:sp>
    <dsp:sp modelId="{729D58AD-FD2C-42FE-A01E-8CDDC4DA0BB1}">
      <dsp:nvSpPr>
        <dsp:cNvPr id="0" name=""/>
        <dsp:cNvSpPr/>
      </dsp:nvSpPr>
      <dsp:spPr>
        <a:xfrm>
          <a:off x="5431712" y="858249"/>
          <a:ext cx="3531056" cy="51518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Ratios financieros</a:t>
          </a:r>
        </a:p>
      </dsp:txBody>
      <dsp:txXfrm>
        <a:off x="5431712" y="858249"/>
        <a:ext cx="3531056" cy="515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0E51B-B492-4311-8541-6D53254FECDF}">
      <dsp:nvSpPr>
        <dsp:cNvPr id="0" name=""/>
        <dsp:cNvSpPr/>
      </dsp:nvSpPr>
      <dsp:spPr>
        <a:xfrm>
          <a:off x="3194608" y="635288"/>
          <a:ext cx="489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577" y="678406"/>
        <a:ext cx="26028" cy="5205"/>
      </dsp:txXfrm>
    </dsp:sp>
    <dsp:sp modelId="{9B9F87C2-BF03-4258-B5E5-599C2C1B5EBB}">
      <dsp:nvSpPr>
        <dsp:cNvPr id="0" name=""/>
        <dsp:cNvSpPr/>
      </dsp:nvSpPr>
      <dsp:spPr>
        <a:xfrm>
          <a:off x="933078" y="2010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es empírica </a:t>
          </a:r>
        </a:p>
      </dsp:txBody>
      <dsp:txXfrm>
        <a:off x="933078" y="2010"/>
        <a:ext cx="2263329" cy="1357997"/>
      </dsp:txXfrm>
    </dsp:sp>
    <dsp:sp modelId="{205B9ECA-1374-4990-930E-673CE4FE404A}">
      <dsp:nvSpPr>
        <dsp:cNvPr id="0" name=""/>
        <dsp:cNvSpPr/>
      </dsp:nvSpPr>
      <dsp:spPr>
        <a:xfrm>
          <a:off x="5978503" y="635288"/>
          <a:ext cx="489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965" y="45720"/>
              </a:lnTo>
            </a:path>
          </a:pathLst>
        </a:custGeom>
        <a:noFill/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0472" y="678406"/>
        <a:ext cx="26028" cy="5205"/>
      </dsp:txXfrm>
    </dsp:sp>
    <dsp:sp modelId="{92747F00-0CB0-475C-9DF7-084579225753}">
      <dsp:nvSpPr>
        <dsp:cNvPr id="0" name=""/>
        <dsp:cNvSpPr/>
      </dsp:nvSpPr>
      <dsp:spPr>
        <a:xfrm>
          <a:off x="3716974" y="2010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 inductivo </a:t>
          </a:r>
        </a:p>
      </dsp:txBody>
      <dsp:txXfrm>
        <a:off x="3716974" y="2010"/>
        <a:ext cx="2263329" cy="1357997"/>
      </dsp:txXfrm>
    </dsp:sp>
    <dsp:sp modelId="{A0472CDE-3384-4FE0-B6A3-135A6DE65163}">
      <dsp:nvSpPr>
        <dsp:cNvPr id="0" name=""/>
        <dsp:cNvSpPr/>
      </dsp:nvSpPr>
      <dsp:spPr>
        <a:xfrm>
          <a:off x="2064743" y="1358207"/>
          <a:ext cx="5567790" cy="489965"/>
        </a:xfrm>
        <a:custGeom>
          <a:avLst/>
          <a:gdLst/>
          <a:ahLst/>
          <a:cxnLst/>
          <a:rect l="0" t="0" r="0" b="0"/>
          <a:pathLst>
            <a:path>
              <a:moveTo>
                <a:pt x="5567790" y="0"/>
              </a:moveTo>
              <a:lnTo>
                <a:pt x="5567790" y="262082"/>
              </a:lnTo>
              <a:lnTo>
                <a:pt x="0" y="262082"/>
              </a:lnTo>
              <a:lnTo>
                <a:pt x="0" y="489965"/>
              </a:lnTo>
            </a:path>
          </a:pathLst>
        </a:custGeom>
        <a:noFill/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837" y="1600587"/>
        <a:ext cx="279603" cy="5205"/>
      </dsp:txXfrm>
    </dsp:sp>
    <dsp:sp modelId="{D39647F2-C516-44E0-BF18-A8F07487D6A6}">
      <dsp:nvSpPr>
        <dsp:cNvPr id="0" name=""/>
        <dsp:cNvSpPr/>
      </dsp:nvSpPr>
      <dsp:spPr>
        <a:xfrm>
          <a:off x="6500869" y="2010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cuantitativa</a:t>
          </a:r>
        </a:p>
      </dsp:txBody>
      <dsp:txXfrm>
        <a:off x="6500869" y="2010"/>
        <a:ext cx="2263329" cy="1357997"/>
      </dsp:txXfrm>
    </dsp:sp>
    <dsp:sp modelId="{FB94B8C6-16DD-4D3D-8670-BB0463FC6668}">
      <dsp:nvSpPr>
        <dsp:cNvPr id="0" name=""/>
        <dsp:cNvSpPr/>
      </dsp:nvSpPr>
      <dsp:spPr>
        <a:xfrm>
          <a:off x="3194608" y="2513852"/>
          <a:ext cx="489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965" y="45720"/>
              </a:lnTo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577" y="2556969"/>
        <a:ext cx="26028" cy="5205"/>
      </dsp:txXfrm>
    </dsp:sp>
    <dsp:sp modelId="{7B67D45C-0DBF-4E8E-AD18-D4E5C378F36D}">
      <dsp:nvSpPr>
        <dsp:cNvPr id="0" name=""/>
        <dsp:cNvSpPr/>
      </dsp:nvSpPr>
      <dsp:spPr>
        <a:xfrm>
          <a:off x="933078" y="1880573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dependientes e independientes</a:t>
          </a:r>
        </a:p>
      </dsp:txBody>
      <dsp:txXfrm>
        <a:off x="933078" y="1880573"/>
        <a:ext cx="2263329" cy="1357997"/>
      </dsp:txXfrm>
    </dsp:sp>
    <dsp:sp modelId="{E807D1E0-AB9A-4D42-8DBC-96D77C087BB6}">
      <dsp:nvSpPr>
        <dsp:cNvPr id="0" name=""/>
        <dsp:cNvSpPr/>
      </dsp:nvSpPr>
      <dsp:spPr>
        <a:xfrm>
          <a:off x="5978503" y="2513852"/>
          <a:ext cx="489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965" y="45720"/>
              </a:lnTo>
            </a:path>
          </a:pathLst>
        </a:custGeom>
        <a:noFill/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210472" y="2556969"/>
        <a:ext cx="26028" cy="5205"/>
      </dsp:txXfrm>
    </dsp:sp>
    <dsp:sp modelId="{F1433064-E20A-4707-9C8A-2542B0327AC4}">
      <dsp:nvSpPr>
        <dsp:cNvPr id="0" name=""/>
        <dsp:cNvSpPr/>
      </dsp:nvSpPr>
      <dsp:spPr>
        <a:xfrm>
          <a:off x="3716974" y="1880573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 mixta</a:t>
          </a:r>
        </a:p>
      </dsp:txBody>
      <dsp:txXfrm>
        <a:off x="3716974" y="1880573"/>
        <a:ext cx="2263329" cy="1357997"/>
      </dsp:txXfrm>
    </dsp:sp>
    <dsp:sp modelId="{959DFB36-BABF-4B6E-ACBC-E3770DFD5E53}">
      <dsp:nvSpPr>
        <dsp:cNvPr id="0" name=""/>
        <dsp:cNvSpPr/>
      </dsp:nvSpPr>
      <dsp:spPr>
        <a:xfrm>
          <a:off x="2064743" y="3236771"/>
          <a:ext cx="5567790" cy="489965"/>
        </a:xfrm>
        <a:custGeom>
          <a:avLst/>
          <a:gdLst/>
          <a:ahLst/>
          <a:cxnLst/>
          <a:rect l="0" t="0" r="0" b="0"/>
          <a:pathLst>
            <a:path>
              <a:moveTo>
                <a:pt x="5567790" y="0"/>
              </a:moveTo>
              <a:lnTo>
                <a:pt x="5567790" y="262082"/>
              </a:lnTo>
              <a:lnTo>
                <a:pt x="0" y="262082"/>
              </a:lnTo>
              <a:lnTo>
                <a:pt x="0" y="489965"/>
              </a:lnTo>
            </a:path>
          </a:pathLst>
        </a:custGeom>
        <a:noFill/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708837" y="3479151"/>
        <a:ext cx="279603" cy="5205"/>
      </dsp:txXfrm>
    </dsp:sp>
    <dsp:sp modelId="{CCE7F7EC-A119-496E-BE77-3B1F954CC2E0}">
      <dsp:nvSpPr>
        <dsp:cNvPr id="0" name=""/>
        <dsp:cNvSpPr/>
      </dsp:nvSpPr>
      <dsp:spPr>
        <a:xfrm>
          <a:off x="6500869" y="1880573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Investigación de campo</a:t>
          </a:r>
        </a:p>
      </dsp:txBody>
      <dsp:txXfrm>
        <a:off x="6500869" y="1880573"/>
        <a:ext cx="2263329" cy="1357997"/>
      </dsp:txXfrm>
    </dsp:sp>
    <dsp:sp modelId="{FB67412B-05BD-4782-AA82-A5CCA44A8946}">
      <dsp:nvSpPr>
        <dsp:cNvPr id="0" name=""/>
        <dsp:cNvSpPr/>
      </dsp:nvSpPr>
      <dsp:spPr>
        <a:xfrm>
          <a:off x="3194608" y="4392416"/>
          <a:ext cx="489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965" y="45720"/>
              </a:lnTo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577" y="4435533"/>
        <a:ext cx="26028" cy="5205"/>
      </dsp:txXfrm>
    </dsp:sp>
    <dsp:sp modelId="{9D4CF0A1-6C1A-4FAC-894C-AA7C0C4D9C16}">
      <dsp:nvSpPr>
        <dsp:cNvPr id="0" name=""/>
        <dsp:cNvSpPr/>
      </dsp:nvSpPr>
      <dsp:spPr>
        <a:xfrm>
          <a:off x="933078" y="3759137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</dsp:txBody>
      <dsp:txXfrm>
        <a:off x="933078" y="3759137"/>
        <a:ext cx="2263329" cy="1357997"/>
      </dsp:txXfrm>
    </dsp:sp>
    <dsp:sp modelId="{5BE7C888-1373-4615-B4D1-DC7EC1A94314}">
      <dsp:nvSpPr>
        <dsp:cNvPr id="0" name=""/>
        <dsp:cNvSpPr/>
      </dsp:nvSpPr>
      <dsp:spPr>
        <a:xfrm>
          <a:off x="3716974" y="3759137"/>
          <a:ext cx="2263329" cy="135799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sp:txBody>
      <dsp:txXfrm>
        <a:off x="3716974" y="3759137"/>
        <a:ext cx="2263329" cy="1357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D912C-DA27-4D39-B8A0-5AEFA7C4E2C0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0BB2-F34A-4C44-8585-5B358CAC62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28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kern="12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648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kern="12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8354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6BE6D-599C-4A5E-A4A3-BF161B3E1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588B1-0BE6-40FE-8840-C44DA1F7C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D57AF1-BE0E-4E32-AB88-BE910853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7EF300-CAE8-45E8-AC9A-CA73DF20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76DD5-3539-4FFD-8A6B-70BF0139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484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E2AF6-97E7-4E1C-B7CD-BD4736F7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798C04-7CF4-4D31-A86A-836D7343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49D28-9A38-4694-904C-8BCBC67D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CE8EF-0B22-4035-87B2-0CA193AD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E4FAD-5BED-4553-AE5B-F2A854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38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7E2ADF-93FE-42A2-BF76-58822E584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33A4C-5643-40D4-BFED-8871C3A7D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D51D1-B26F-4A5B-9D3B-88CCB5FC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03972-B321-447E-8DEC-AC5BC236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5D4E5-3B57-408B-B633-55FF7BE9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929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1455D-F7F4-4715-A5BA-F622EA72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CE466-4B8C-4560-A554-2596C1BA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91BE42-91C0-46AC-B76C-6E55109D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88BB7C-9115-4B76-8157-05DC5C82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005E8C-1CF5-49A1-9476-8DC01195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10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B817D-3FB4-40AF-9523-65E05F94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110211-2BB0-439A-BD49-4B30B692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9CD68-C435-4EED-8DE2-CB1A6D3C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22F36E-3DA2-419E-92ED-76CEDA80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563EE-9549-44AC-A01F-F4D92658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30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B6E20-C422-454D-B6AF-566F996D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1DA53F-6D38-4644-9B0F-BEEA7775A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7DFE23-D8A1-4303-98B9-223D736F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7C4644-45CB-42F7-AC64-147293EC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73A5E9-18F3-4B89-9E4E-E7718A7A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683453-F9F6-4AB1-90A8-BDE30EA4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760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E0BEE-3E78-4275-A868-6C274C7A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AFC4D3-878B-4007-B64D-E6279F80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238A2F-AB7A-4D89-AA5D-093ABA90C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077DF-5D8A-42B8-A88F-43D60F284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B606B3-0F0B-4985-B117-6B76CCB83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CE46A9-FFDD-478D-8046-2C41A220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640B48-0BA4-4D30-87DB-33B5A43E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A33FA9-ABF9-466E-8350-2E76A3F4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33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04D82-DE2E-4E73-93E2-2F8536F8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338D49-BBD1-4AC5-BE30-D36844D0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074AA-54E5-4E38-B98C-5715ADFB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30FE9B-C330-4708-A62A-BCA5EBA6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0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527358-A787-4FAF-98B4-C8E247C4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894825-E1C9-4565-8B2F-01D1AEFE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C253EA-0BB5-4F6C-BC4A-2EB4E6E2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340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F98B6-0123-4BBE-9EBE-E41DBE72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C438-6940-4907-8969-FE74A36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70400C-7AF6-49F0-8FB5-8E9E2DCCE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187EEF-B7B9-409D-B8E9-D908DAAF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FE27B2-6A10-42CF-B304-412FE556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0FC62-61DE-490D-9D4D-788084F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61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41FFF-CFE7-43E5-AAD9-5EB40E0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6994A0-AFC0-4391-87E0-C3518E451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472A0E-4490-4B09-AD06-B2051DAD2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DD33A-4197-4031-B60F-3C431413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67CC61-7DBE-46AD-8778-91F8C123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7E997-97BE-492F-ADEF-37898F80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74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C6278B-75C3-427F-AEC6-91044EC5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EBE45A-16BE-4291-B93F-CFD93880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70A38-A18C-4383-955D-710C6E4D2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1DA3-BC77-4109-9ECD-08CFBCA4D498}" type="datetimeFigureOut">
              <a:rPr lang="es-EC" smtClean="0"/>
              <a:t>20/2/2019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F41EBC-CE6E-4AC4-91B0-C484735C2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B8EB08-EBB5-402C-A4AD-C844094A3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9EC4-8676-4E10-96D4-454EE087E4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57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jpeg"/><Relationship Id="rId14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12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4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55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70410"/>
          <a:stretch/>
        </p:blipFill>
        <p:spPr>
          <a:xfrm>
            <a:off x="17328" y="1236518"/>
            <a:ext cx="3634740" cy="5621482"/>
          </a:xfrm>
          <a:prstGeom prst="rect">
            <a:avLst/>
          </a:prstGeom>
        </p:spPr>
      </p:pic>
      <p:pic>
        <p:nvPicPr>
          <p:cNvPr id="102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0"/>
          <a:stretch/>
        </p:blipFill>
        <p:spPr bwMode="auto">
          <a:xfrm>
            <a:off x="317904" y="156518"/>
            <a:ext cx="1078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132609" y="1362318"/>
            <a:ext cx="1064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DEPARTAMENTO DE CIENCIAS ECONÓMICAS, ADMINISTRATIVAS Y DE COMERCIO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132609" y="2248226"/>
            <a:ext cx="1064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 FINANZAS CONDUCTUALES Y EL NIVEL DE ENDEUDAMIENTO DE LAS EMPRESAS FLORÍCOLAS DE PICHINCHA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132609" y="3760144"/>
            <a:ext cx="1064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Britannic Bold" panose="020B0903060703020204" pitchFamily="34" charset="0"/>
              </a:rPr>
              <a:t>TRABAJO</a:t>
            </a:r>
            <a:r>
              <a:rPr lang="es-ES" sz="2400" b="1" dirty="0">
                <a:latin typeface="+mj-lt"/>
              </a:rPr>
              <a:t> </a:t>
            </a:r>
            <a:r>
              <a:rPr lang="es-ES" sz="2400" b="1" dirty="0">
                <a:latin typeface="Britannic Bold" panose="020B0903060703020204" pitchFamily="34" charset="0"/>
              </a:rPr>
              <a:t>DE TITULACIÓN, PREVIO A LA OBTENCIÓN DEL TÍTULO DE INGENIERÍA EN FINANZAS Y AUDITORÍA, CPA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2778875" y="4715642"/>
            <a:ext cx="7347758" cy="177834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kumimoji="0" lang="es-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AUTORA: </a:t>
            </a:r>
          </a:p>
          <a:p>
            <a:pPr algn="ctr" eaLnBrk="1" hangingPunct="1"/>
            <a: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VILLAMAR FLORES, ROXANA LIZBETH</a:t>
            </a:r>
          </a:p>
          <a:p>
            <a:pPr algn="ctr" eaLnBrk="1" hangingPunct="1"/>
            <a:endParaRPr kumimoji="0" lang="es-ES" altLang="es-E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kumimoji="0" lang="es-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DIRECTOR: </a:t>
            </a:r>
          </a:p>
          <a:p>
            <a:pPr algn="ctr"/>
            <a: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ING. ANDRANGO VICUÑA, JUAN CARLOS MBA.</a:t>
            </a:r>
          </a:p>
          <a:p>
            <a:pPr algn="ctr" eaLnBrk="1" hangingPunct="1"/>
            <a:endParaRPr kumimoji="0" lang="es-ES" altLang="es-E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286394" y="106274"/>
            <a:ext cx="1064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ARMADAS-ESPE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1288473" y="2224388"/>
            <a:ext cx="360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090811" y="3497871"/>
            <a:ext cx="360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11690811" y="2991783"/>
            <a:ext cx="6927" cy="50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1279467" y="2213997"/>
            <a:ext cx="6927" cy="5425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8090811" y="3575841"/>
            <a:ext cx="367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11755417" y="2974760"/>
            <a:ext cx="6927" cy="612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216473" y="2157047"/>
            <a:ext cx="367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1213867" y="2154896"/>
            <a:ext cx="6927" cy="612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0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B07F2CC-C729-4899-8A07-4F1B88CE6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240283"/>
              </p:ext>
            </p:extLst>
          </p:nvPr>
        </p:nvGraphicFramePr>
        <p:xfrm>
          <a:off x="-13419" y="1664293"/>
          <a:ext cx="11908237" cy="493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C483DA6-45C9-4EFF-8408-B134161D0069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FC653F-5425-4827-8C15-050BD290DA96}"/>
              </a:ext>
            </a:extLst>
          </p:cNvPr>
          <p:cNvSpPr txBox="1"/>
          <p:nvPr/>
        </p:nvSpPr>
        <p:spPr>
          <a:xfrm>
            <a:off x="9581321" y="2247215"/>
            <a:ext cx="204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Organizzazioni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(OS) Florencia- Italia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6425C4-1935-4FF7-BAEC-6F8ECA92B12D}"/>
              </a:ext>
            </a:extLst>
          </p:cNvPr>
          <p:cNvSpPr/>
          <p:nvPr/>
        </p:nvSpPr>
        <p:spPr>
          <a:xfrm>
            <a:off x="3701081" y="387964"/>
            <a:ext cx="4479235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LAS CINCO GRANDES DIMENSIONES</a:t>
            </a:r>
          </a:p>
        </p:txBody>
      </p:sp>
    </p:spTree>
    <p:extLst>
      <p:ext uri="{BB962C8B-B14F-4D97-AF65-F5344CB8AC3E}">
        <p14:creationId xmlns:p14="http://schemas.microsoft.com/office/powerpoint/2010/main" val="25067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FE2D1A-1684-4F37-A3F9-E447E89C39F0}"/>
              </a:ext>
            </a:extLst>
          </p:cNvPr>
          <p:cNvSpPr txBox="1"/>
          <p:nvPr/>
        </p:nvSpPr>
        <p:spPr>
          <a:xfrm>
            <a:off x="9416662" y="26174"/>
            <a:ext cx="2478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Objeto de estudio</a:t>
            </a:r>
          </a:p>
        </p:txBody>
      </p:sp>
      <p:pic>
        <p:nvPicPr>
          <p:cNvPr id="8194" name="Picture 2" descr="Resultado de imagen para sector floricola expoflores ecuador">
            <a:extLst>
              <a:ext uri="{FF2B5EF4-FFF2-40B4-BE49-F238E27FC236}">
                <a16:creationId xmlns:a16="http://schemas.microsoft.com/office/drawing/2014/main" id="{1CE4D771-CC14-4788-8081-3914A5E5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46" y="1856611"/>
            <a:ext cx="5519945" cy="36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76A0604-4369-4BB5-AA59-F5CF81D9760F}"/>
              </a:ext>
            </a:extLst>
          </p:cNvPr>
          <p:cNvSpPr/>
          <p:nvPr/>
        </p:nvSpPr>
        <p:spPr>
          <a:xfrm>
            <a:off x="8004396" y="2029639"/>
            <a:ext cx="2902226" cy="9831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una visión sistémica, empírica y critica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6D782D9-D4C2-47CA-8BC2-A3DE1E71C9F1}"/>
              </a:ext>
            </a:extLst>
          </p:cNvPr>
          <p:cNvSpPr/>
          <p:nvPr/>
        </p:nvSpPr>
        <p:spPr>
          <a:xfrm>
            <a:off x="8004396" y="3272294"/>
            <a:ext cx="2902226" cy="9831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PIB no petrolero (8,84%)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Pichincha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ECDD1B5A-A181-442E-A900-BB51DD73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397" y="4502292"/>
            <a:ext cx="2902226" cy="9831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grandes, medianas y pequeñas</a:t>
            </a:r>
          </a:p>
        </p:txBody>
      </p:sp>
    </p:spTree>
    <p:extLst>
      <p:ext uri="{BB962C8B-B14F-4D97-AF65-F5344CB8AC3E}">
        <p14:creationId xmlns:p14="http://schemas.microsoft.com/office/powerpoint/2010/main" val="22783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|</a:t>
            </a: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E4E28A-1160-45F1-A199-3EF3328F268A}"/>
              </a:ext>
            </a:extLst>
          </p:cNvPr>
          <p:cNvSpPr txBox="1"/>
          <p:nvPr/>
        </p:nvSpPr>
        <p:spPr>
          <a:xfrm>
            <a:off x="9713843" y="0"/>
            <a:ext cx="24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52BCE3BB-0D1D-4AFA-AD9C-EC896F73A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52125"/>
              </p:ext>
            </p:extLst>
          </p:nvPr>
        </p:nvGraphicFramePr>
        <p:xfrm>
          <a:off x="3815429" y="2964745"/>
          <a:ext cx="8160026" cy="24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07B22A98-4481-4870-AE72-600CFB5B3DF2}"/>
              </a:ext>
            </a:extLst>
          </p:cNvPr>
          <p:cNvSpPr/>
          <p:nvPr/>
        </p:nvSpPr>
        <p:spPr>
          <a:xfrm>
            <a:off x="2032031" y="1088453"/>
            <a:ext cx="2388870" cy="975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47AF681-9C71-49A2-B5D4-01E4D300BB61}"/>
              </a:ext>
            </a:extLst>
          </p:cNvPr>
          <p:cNvSpPr/>
          <p:nvPr/>
        </p:nvSpPr>
        <p:spPr>
          <a:xfrm>
            <a:off x="5123540" y="493672"/>
            <a:ext cx="6264965" cy="2120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Investigar la influencia de las finanzas conductuales y el nivel de endeudamiento en el desempeño financiero; mediante el estudio de las diferentes teorías, seleccionando un cuestionario que permita la recolección de datos, y así establecer la evaluación del desempeño financiero; para aseverar o negar las hipótesis.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A19E6536-6A21-4351-92CC-F3BF5E6CD974}"/>
              </a:ext>
            </a:extLst>
          </p:cNvPr>
          <p:cNvSpPr/>
          <p:nvPr/>
        </p:nvSpPr>
        <p:spPr>
          <a:xfrm rot="16200000">
            <a:off x="4564371" y="1268455"/>
            <a:ext cx="380998" cy="6679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0" name="Picture 2" descr="Resultado de imagen para flores ecuatorianas">
            <a:extLst>
              <a:ext uri="{FF2B5EF4-FFF2-40B4-BE49-F238E27FC236}">
                <a16:creationId xmlns:a16="http://schemas.microsoft.com/office/drawing/2014/main" id="{DF506BFB-1407-40C9-AA80-A04A032C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6" y="5443465"/>
            <a:ext cx="1890371" cy="144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0F71778F-782F-4EC0-B544-5E8E163E7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339712"/>
              </p:ext>
            </p:extLst>
          </p:nvPr>
        </p:nvGraphicFramePr>
        <p:xfrm>
          <a:off x="216544" y="2839720"/>
          <a:ext cx="6883191" cy="375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360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DAA8D06-689A-4611-8129-52FE7DD8E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33314"/>
              </p:ext>
            </p:extLst>
          </p:nvPr>
        </p:nvGraphicFramePr>
        <p:xfrm>
          <a:off x="1736529" y="1113182"/>
          <a:ext cx="10375956" cy="553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A3D1ADF-9E5B-45EF-91AD-B741CA15DF76}"/>
              </a:ext>
            </a:extLst>
          </p:cNvPr>
          <p:cNvSpPr txBox="1"/>
          <p:nvPr/>
        </p:nvSpPr>
        <p:spPr>
          <a:xfrm>
            <a:off x="9621077" y="126211"/>
            <a:ext cx="24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1331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7A0092A-A1D1-4E1A-80C8-0E9FFD00D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49703"/>
              </p:ext>
            </p:extLst>
          </p:nvPr>
        </p:nvGraphicFramePr>
        <p:xfrm>
          <a:off x="1718474" y="978219"/>
          <a:ext cx="10407263" cy="480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0251031-7838-48C9-A054-A89ACE4EAD8B}"/>
              </a:ext>
            </a:extLst>
          </p:cNvPr>
          <p:cNvSpPr txBox="1"/>
          <p:nvPr/>
        </p:nvSpPr>
        <p:spPr>
          <a:xfrm>
            <a:off x="9064488" y="157817"/>
            <a:ext cx="294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985F573-E75E-4866-A9B7-FCC0C18C7013}"/>
              </a:ext>
            </a:extLst>
          </p:cNvPr>
          <p:cNvSpPr/>
          <p:nvPr/>
        </p:nvSpPr>
        <p:spPr>
          <a:xfrm>
            <a:off x="8443196" y="4462626"/>
            <a:ext cx="3338452" cy="2271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Arancel de la Nación más Favorecida (OMC)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Acuerdo de Cartagena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Sistema Generalizado de Preferencias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/>
              <a:t>Acuerdo Comercial </a:t>
            </a:r>
            <a:r>
              <a:rPr lang="es-EC" sz="2000" dirty="0" err="1"/>
              <a:t>Multipartes</a:t>
            </a:r>
            <a:r>
              <a:rPr lang="es-EC" sz="2000" dirty="0"/>
              <a:t>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AE1BB54-2FF2-4A84-9082-0631183EA26F}"/>
              </a:ext>
            </a:extLst>
          </p:cNvPr>
          <p:cNvSpPr/>
          <p:nvPr/>
        </p:nvSpPr>
        <p:spPr>
          <a:xfrm>
            <a:off x="1790338" y="5475423"/>
            <a:ext cx="2855175" cy="12586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que influyen en su respuesta emocional y conductual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41B344A5-7DE3-4F1F-B8C5-9DE0A6C8ADF7}"/>
              </a:ext>
            </a:extLst>
          </p:cNvPr>
          <p:cNvSpPr/>
          <p:nvPr/>
        </p:nvSpPr>
        <p:spPr>
          <a:xfrm>
            <a:off x="2975610" y="4803855"/>
            <a:ext cx="484632" cy="67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F1F325C-47CA-4995-9948-F6F4E86535C5}"/>
              </a:ext>
            </a:extLst>
          </p:cNvPr>
          <p:cNvSpPr/>
          <p:nvPr/>
        </p:nvSpPr>
        <p:spPr>
          <a:xfrm>
            <a:off x="5243932" y="5159797"/>
            <a:ext cx="2855175" cy="1409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el análisis e interpretación de la información financiera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00A16745-22D6-49D4-9230-CCBF69677C7A}"/>
              </a:ext>
            </a:extLst>
          </p:cNvPr>
          <p:cNvSpPr/>
          <p:nvPr/>
        </p:nvSpPr>
        <p:spPr>
          <a:xfrm>
            <a:off x="6429204" y="4428704"/>
            <a:ext cx="484632" cy="67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4E9FE4ED-922C-4142-8659-0BE19B82B43F}"/>
              </a:ext>
            </a:extLst>
          </p:cNvPr>
          <p:cNvSpPr/>
          <p:nvPr/>
        </p:nvSpPr>
        <p:spPr>
          <a:xfrm>
            <a:off x="9882798" y="3829660"/>
            <a:ext cx="484632" cy="67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6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69967EBE-9309-4388-9AAE-348542E23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905184"/>
              </p:ext>
            </p:extLst>
          </p:nvPr>
        </p:nvGraphicFramePr>
        <p:xfrm>
          <a:off x="1559439" y="1029213"/>
          <a:ext cx="10172044" cy="527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931A29-9A9F-4428-B021-E25C896066DE}"/>
              </a:ext>
            </a:extLst>
          </p:cNvPr>
          <p:cNvSpPr txBox="1"/>
          <p:nvPr/>
        </p:nvSpPr>
        <p:spPr>
          <a:xfrm>
            <a:off x="9064488" y="157817"/>
            <a:ext cx="294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E4ADDD-EAE9-46AA-8786-9F20004511E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15" y="1494251"/>
            <a:ext cx="5938520" cy="465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3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96355BF-E22E-427C-B8D2-B0BAFCB2A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64071"/>
              </p:ext>
            </p:extLst>
          </p:nvPr>
        </p:nvGraphicFramePr>
        <p:xfrm>
          <a:off x="1478283" y="985880"/>
          <a:ext cx="9697278" cy="511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E8A0F4-B0E8-40B1-9578-DE3F29BD6DE5}"/>
              </a:ext>
            </a:extLst>
          </p:cNvPr>
          <p:cNvSpPr txBox="1"/>
          <p:nvPr/>
        </p:nvSpPr>
        <p:spPr>
          <a:xfrm>
            <a:off x="8746435" y="157817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  <p:pic>
        <p:nvPicPr>
          <p:cNvPr id="4100" name="Picture 4" descr="Resultado de imagen para spss.">
            <a:extLst>
              <a:ext uri="{FF2B5EF4-FFF2-40B4-BE49-F238E27FC236}">
                <a16:creationId xmlns:a16="http://schemas.microsoft.com/office/drawing/2014/main" id="{93AE317D-2EC8-4457-ADF0-FF282AAE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3306" r="9855" b="11498"/>
          <a:stretch/>
        </p:blipFill>
        <p:spPr bwMode="auto">
          <a:xfrm>
            <a:off x="8405268" y="4473203"/>
            <a:ext cx="2948532" cy="20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720FAA1-5689-4EDC-B5B2-492E774DA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44875"/>
              </p:ext>
            </p:extLst>
          </p:nvPr>
        </p:nvGraphicFramePr>
        <p:xfrm>
          <a:off x="2252036" y="310648"/>
          <a:ext cx="7198747" cy="34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85E1990-2E92-4FD5-972D-CD3F2527875A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Marco metodológico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68D9296-C4B2-4D4B-8692-316C7C530AED}"/>
              </a:ext>
            </a:extLst>
          </p:cNvPr>
          <p:cNvSpPr/>
          <p:nvPr/>
        </p:nvSpPr>
        <p:spPr>
          <a:xfrm>
            <a:off x="8846660" y="1121889"/>
            <a:ext cx="2186608" cy="1409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 significancia 0,05</a:t>
            </a:r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4F7B5BBC-C2DD-4FEA-95CF-6B685B6B8726}"/>
              </a:ext>
            </a:extLst>
          </p:cNvPr>
          <p:cNvSpPr/>
          <p:nvPr/>
        </p:nvSpPr>
        <p:spPr>
          <a:xfrm>
            <a:off x="7421216" y="2569968"/>
            <a:ext cx="2704591" cy="618699"/>
          </a:xfrm>
          <a:prstGeom prst="bentUpArrow">
            <a:avLst>
              <a:gd name="adj1" fmla="val 32534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 descr="Resultado de imagen para muestra">
            <a:extLst>
              <a:ext uri="{FF2B5EF4-FFF2-40B4-BE49-F238E27FC236}">
                <a16:creationId xmlns:a16="http://schemas.microsoft.com/office/drawing/2014/main" id="{2506AC13-6FCF-4EEE-B471-1B138FC7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2541" b="4029"/>
          <a:stretch/>
        </p:blipFill>
        <p:spPr bwMode="auto">
          <a:xfrm>
            <a:off x="1801843" y="4063006"/>
            <a:ext cx="3168497" cy="21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0A27725-1194-475A-B60A-C875445573D2}"/>
                  </a:ext>
                </a:extLst>
              </p:cNvPr>
              <p:cNvSpPr/>
              <p:nvPr/>
            </p:nvSpPr>
            <p:spPr>
              <a:xfrm>
                <a:off x="4970340" y="4027693"/>
                <a:ext cx="3286156" cy="704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40A27725-1194-475A-B60A-C87544557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40" y="4027693"/>
                <a:ext cx="3286156" cy="7049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5FAFEDFB-CE23-4343-AF09-8A91CF2A2658}"/>
                  </a:ext>
                </a:extLst>
              </p:cNvPr>
              <p:cNvSpPr/>
              <p:nvPr/>
            </p:nvSpPr>
            <p:spPr>
              <a:xfrm>
                <a:off x="4297163" y="5007609"/>
                <a:ext cx="6096000" cy="13497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188×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×0,05×0,95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188−1</m:t>
                              </m:r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1,96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×0,05×0,95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𝟓𝟐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𝟕𝟖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s-EC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</m:oMath>
                  </m:oMathPara>
                </a14:m>
                <a:endParaRPr lang="es-EC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5FAFEDFB-CE23-4343-AF09-8A91CF2A2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63" y="5007609"/>
                <a:ext cx="6096000" cy="13497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poflores">
            <a:extLst>
              <a:ext uri="{FF2B5EF4-FFF2-40B4-BE49-F238E27FC236}">
                <a16:creationId xmlns:a16="http://schemas.microsoft.com/office/drawing/2014/main" id="{4266C112-D2F6-4E3B-B38C-A6D22255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66" y="3429000"/>
            <a:ext cx="1700283" cy="17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C1A4FA-81F8-4743-89AD-700A3F89CFC2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908B057-3FA4-44B0-8D29-9E9A27621B25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financiero del sector florícola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07CA54-B97D-4110-A781-140B0895BA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1" y="1991548"/>
            <a:ext cx="5064944" cy="3365067"/>
          </a:xfrm>
          <a:prstGeom prst="rect">
            <a:avLst/>
          </a:prstGeom>
          <a:noFill/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CBDEB2-A6CD-4579-8D2C-FBCFF109D7EA}"/>
              </a:ext>
            </a:extLst>
          </p:cNvPr>
          <p:cNvSpPr/>
          <p:nvPr/>
        </p:nvSpPr>
        <p:spPr>
          <a:xfrm>
            <a:off x="838200" y="5491552"/>
            <a:ext cx="3843130" cy="569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Liquidez corriente del sector florícola 2010-2017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F18138-7228-42F6-8393-D919FC074F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97" y="888345"/>
            <a:ext cx="6335222" cy="3365067"/>
          </a:xfrm>
          <a:prstGeom prst="rect">
            <a:avLst/>
          </a:prstGeom>
          <a:noFill/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682EF933-01DA-4C51-995C-B48DCB7C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84" y="4253412"/>
            <a:ext cx="4619376" cy="6366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de trabajo del sector florícola 2010-2017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B14E260-ADCA-4840-8273-9689E030FF78}"/>
              </a:ext>
            </a:extLst>
          </p:cNvPr>
          <p:cNvSpPr/>
          <p:nvPr/>
        </p:nvSpPr>
        <p:spPr>
          <a:xfrm>
            <a:off x="7223741" y="5356615"/>
            <a:ext cx="2809461" cy="878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Índices de liquidez</a:t>
            </a:r>
          </a:p>
        </p:txBody>
      </p:sp>
    </p:spTree>
    <p:extLst>
      <p:ext uri="{BB962C8B-B14F-4D97-AF65-F5344CB8AC3E}">
        <p14:creationId xmlns:p14="http://schemas.microsoft.com/office/powerpoint/2010/main" val="33939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D9FD7BE-E423-416C-91D8-A030214A208E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800A6A0-0858-4EA9-9C32-FF9699AB0199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financiero del sector florícola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6C78320-7E4B-4C51-B689-88FC3D14B9BA}"/>
              </a:ext>
            </a:extLst>
          </p:cNvPr>
          <p:cNvSpPr/>
          <p:nvPr/>
        </p:nvSpPr>
        <p:spPr>
          <a:xfrm>
            <a:off x="8846660" y="5298441"/>
            <a:ext cx="2809461" cy="878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Índices de solvencia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35786D3-98CD-4198-886D-525F735B41EC}"/>
              </a:ext>
            </a:extLst>
          </p:cNvPr>
          <p:cNvSpPr/>
          <p:nvPr/>
        </p:nvSpPr>
        <p:spPr>
          <a:xfrm>
            <a:off x="895188" y="1964942"/>
            <a:ext cx="4485195" cy="561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Endeudamiento a corto plazo del sector florícola 2010-2017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6A23A31-C972-4F31-B478-CDF1CB6B0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0" y="2955235"/>
            <a:ext cx="7925932" cy="35376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EC8AA6-F93A-4B6F-8875-5F3ABF597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18" y="274851"/>
            <a:ext cx="6190605" cy="3219970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24B0C009-1B84-42B5-A342-F0574DAA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498" y="2182829"/>
            <a:ext cx="4926496" cy="5580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Porcentajes de financiamiento del sector florícola 2010-2017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787E07C-D9BC-4BE4-B83D-6AA68A535EEE}"/>
              </a:ext>
            </a:extLst>
          </p:cNvPr>
          <p:cNvSpPr/>
          <p:nvPr/>
        </p:nvSpPr>
        <p:spPr>
          <a:xfrm>
            <a:off x="1574835" y="1183076"/>
            <a:ext cx="102361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"Nunca consideres el estudio como una obligación, sino como una oportunidad para penetrar en el bello y maravilloso mundo del saber". </a:t>
            </a:r>
          </a:p>
          <a:p>
            <a:pPr algn="r"/>
            <a:r>
              <a:rPr lang="es-EC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5540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688191-0805-4BFE-8EAA-F8E6FA67376D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0FDC3D5-E21D-4D17-B70C-EC799DEC2109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financiero del sector florícola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19DF32E-6BCA-4515-AA75-10FD7B580D8E}"/>
              </a:ext>
            </a:extLst>
          </p:cNvPr>
          <p:cNvSpPr/>
          <p:nvPr/>
        </p:nvSpPr>
        <p:spPr>
          <a:xfrm>
            <a:off x="9233452" y="5870713"/>
            <a:ext cx="2809461" cy="878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Índices de gestión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69746F-741A-4930-8AC3-513A6D72F9A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1856611"/>
            <a:ext cx="5569222" cy="3889923"/>
          </a:xfrm>
          <a:prstGeom prst="rect">
            <a:avLst/>
          </a:prstGeom>
          <a:noFill/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6DBA5F2-FDF9-4B5D-8A75-E3D1B7A37E0B}"/>
              </a:ext>
            </a:extLst>
          </p:cNvPr>
          <p:cNvSpPr/>
          <p:nvPr/>
        </p:nvSpPr>
        <p:spPr>
          <a:xfrm>
            <a:off x="2115854" y="5870713"/>
            <a:ext cx="2495903" cy="622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 medio de cobro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E6B2FF7-0669-4BFC-BC9E-62D9FB80D575}"/>
              </a:ext>
            </a:extLst>
          </p:cNvPr>
          <p:cNvSpPr/>
          <p:nvPr/>
        </p:nvSpPr>
        <p:spPr>
          <a:xfrm>
            <a:off x="8142279" y="4870970"/>
            <a:ext cx="2495903" cy="622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 medio de pago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0714D2-114D-4F78-AB0D-69F6DF3E3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48" y="1119528"/>
            <a:ext cx="5860771" cy="36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E47ED1-C08C-4B2F-8F85-91FC53A2EE93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3C5231B-7185-476C-BE2E-E86CE98069D9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financiero del sector florícola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F90EB64-1DF5-468D-A52B-9432FB190ECF}"/>
              </a:ext>
            </a:extLst>
          </p:cNvPr>
          <p:cNvSpPr/>
          <p:nvPr/>
        </p:nvSpPr>
        <p:spPr>
          <a:xfrm>
            <a:off x="9233452" y="5870713"/>
            <a:ext cx="2809461" cy="8785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Índices de rentabilidad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643E1A-72DA-461A-85C4-66C8D017CD4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1991547"/>
            <a:ext cx="5753269" cy="3627375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179723-0DAB-4E51-BB02-2DE636EB7F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39" y="1986054"/>
            <a:ext cx="5716980" cy="3627375"/>
          </a:xfrm>
          <a:prstGeom prst="rect">
            <a:avLst/>
          </a:prstGeom>
          <a:noFill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BD31005-B620-46F1-9517-789F557EB707}"/>
              </a:ext>
            </a:extLst>
          </p:cNvPr>
          <p:cNvSpPr/>
          <p:nvPr/>
        </p:nvSpPr>
        <p:spPr>
          <a:xfrm>
            <a:off x="2115854" y="5870713"/>
            <a:ext cx="2495903" cy="622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1FF76A3-8A86-4672-98EE-0D9213C8B799}"/>
              </a:ext>
            </a:extLst>
          </p:cNvPr>
          <p:cNvSpPr/>
          <p:nvPr/>
        </p:nvSpPr>
        <p:spPr>
          <a:xfrm>
            <a:off x="8142279" y="1288735"/>
            <a:ext cx="2495903" cy="622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</a:p>
        </p:txBody>
      </p:sp>
    </p:spTree>
    <p:extLst>
      <p:ext uri="{BB962C8B-B14F-4D97-AF65-F5344CB8AC3E}">
        <p14:creationId xmlns:p14="http://schemas.microsoft.com/office/powerpoint/2010/main" val="41017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7A8DB8-5C4B-4839-B3D6-55A54C0C85F3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80385EC-7031-4573-B57E-807D47371758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Cuestionario Big Five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CE8E2EF-25A2-4E1C-B3A0-20040C41C6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26" y="1420350"/>
            <a:ext cx="5076213" cy="4756614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B6D627-1D2B-4F23-960D-BD6C69094FA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68" y="1332001"/>
            <a:ext cx="5044028" cy="465936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24537-AC50-437B-8A2E-6A4EBF53D0C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25" y="1469680"/>
            <a:ext cx="5102725" cy="4659365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1B076E-A5DF-415F-A165-E2DCE387D54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5" y="1377113"/>
            <a:ext cx="4975783" cy="4614253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501FA2-6217-4CD4-A227-4E38538116F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06" y="1496242"/>
            <a:ext cx="5954810" cy="473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9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E47ED1-C08C-4B2F-8F85-91FC53A2EE93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FD3B42-B5BB-485F-B0A6-FE710697326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75" y="1590447"/>
            <a:ext cx="7995555" cy="4860662"/>
          </a:xfrm>
          <a:prstGeom prst="rect">
            <a:avLst/>
          </a:prstGeom>
          <a:noFill/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0EF4F34-D0F1-4F13-B27D-28960E927592}"/>
              </a:ext>
            </a:extLst>
          </p:cNvPr>
          <p:cNvSpPr/>
          <p:nvPr/>
        </p:nvSpPr>
        <p:spPr>
          <a:xfrm>
            <a:off x="1967269" y="406891"/>
            <a:ext cx="2809461" cy="8785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Cuestionario Big Five</a:t>
            </a:r>
          </a:p>
        </p:txBody>
      </p:sp>
    </p:spTree>
    <p:extLst>
      <p:ext uri="{BB962C8B-B14F-4D97-AF65-F5344CB8AC3E}">
        <p14:creationId xmlns:p14="http://schemas.microsoft.com/office/powerpoint/2010/main" val="42582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E47ED1-C08C-4B2F-8F85-91FC53A2EE93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E40E632-604C-4BFE-ACF6-C83B6FA817FE}"/>
              </a:ext>
            </a:extLst>
          </p:cNvPr>
          <p:cNvSpPr/>
          <p:nvPr/>
        </p:nvSpPr>
        <p:spPr>
          <a:xfrm>
            <a:off x="1967269" y="230188"/>
            <a:ext cx="2962540" cy="10552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relación de las variables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FDF70D-94B4-4CD2-955E-BA92982E395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4279" r="1539" b="2430"/>
          <a:stretch/>
        </p:blipFill>
        <p:spPr bwMode="auto">
          <a:xfrm>
            <a:off x="1574835" y="1516899"/>
            <a:ext cx="7907099" cy="4802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2E9FF43-306C-450E-A47A-925BCBA62628}"/>
              </a:ext>
            </a:extLst>
          </p:cNvPr>
          <p:cNvSpPr/>
          <p:nvPr/>
        </p:nvSpPr>
        <p:spPr>
          <a:xfrm>
            <a:off x="10164834" y="2818973"/>
            <a:ext cx="1630018" cy="20180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ANOVA de liquidez corriente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4D7B72B-21AB-4346-86AF-20A561CDE0A8}"/>
              </a:ext>
            </a:extLst>
          </p:cNvPr>
          <p:cNvSpPr/>
          <p:nvPr/>
        </p:nvSpPr>
        <p:spPr>
          <a:xfrm>
            <a:off x="8697556" y="4625936"/>
            <a:ext cx="910270" cy="462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F739684-1EAA-402C-8A4E-4713FA1141F2}"/>
              </a:ext>
            </a:extLst>
          </p:cNvPr>
          <p:cNvSpPr/>
          <p:nvPr/>
        </p:nvSpPr>
        <p:spPr>
          <a:xfrm>
            <a:off x="10164834" y="1285413"/>
            <a:ext cx="1039978" cy="571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H2</a:t>
            </a:r>
          </a:p>
        </p:txBody>
      </p:sp>
    </p:spTree>
    <p:extLst>
      <p:ext uri="{BB962C8B-B14F-4D97-AF65-F5344CB8AC3E}">
        <p14:creationId xmlns:p14="http://schemas.microsoft.com/office/powerpoint/2010/main" val="37815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E47ED1-C08C-4B2F-8F85-91FC53A2EE93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3E269D9-9AF8-4CFB-89FE-8076ED743C7A}"/>
              </a:ext>
            </a:extLst>
          </p:cNvPr>
          <p:cNvSpPr/>
          <p:nvPr/>
        </p:nvSpPr>
        <p:spPr>
          <a:xfrm>
            <a:off x="1967269" y="230188"/>
            <a:ext cx="2962540" cy="10552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relación de las variables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C39D05D-C931-4CD9-BBB8-22D8F1C6662E}"/>
              </a:ext>
            </a:extLst>
          </p:cNvPr>
          <p:cNvSpPr/>
          <p:nvPr/>
        </p:nvSpPr>
        <p:spPr>
          <a:xfrm>
            <a:off x="10164833" y="2818973"/>
            <a:ext cx="1941861" cy="20180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ANOVA del endeudamiento a corto plazo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88367F-C5BF-4307-9DA9-ECCEF33DF74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610" r="1731" b="2245"/>
          <a:stretch/>
        </p:blipFill>
        <p:spPr bwMode="auto">
          <a:xfrm>
            <a:off x="1728143" y="1512252"/>
            <a:ext cx="8166181" cy="4980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AB312D0-98C9-4D9C-9BA2-FE031077EFCE}"/>
              </a:ext>
            </a:extLst>
          </p:cNvPr>
          <p:cNvSpPr/>
          <p:nvPr/>
        </p:nvSpPr>
        <p:spPr>
          <a:xfrm>
            <a:off x="9119309" y="2251377"/>
            <a:ext cx="910270" cy="462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E51F4A1-5FBB-417B-AC1A-82BEA8EFE43A}"/>
              </a:ext>
            </a:extLst>
          </p:cNvPr>
          <p:cNvSpPr/>
          <p:nvPr/>
        </p:nvSpPr>
        <p:spPr>
          <a:xfrm>
            <a:off x="10164834" y="1285413"/>
            <a:ext cx="1039978" cy="571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8340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BF9B8427-7BEE-49C6-B1AF-74EBC7FEA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622952"/>
              </p:ext>
            </p:extLst>
          </p:nvPr>
        </p:nvGraphicFramePr>
        <p:xfrm>
          <a:off x="980660" y="196893"/>
          <a:ext cx="11126035" cy="646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E1B604-E854-4BF8-8DC1-78983D65255D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pic>
        <p:nvPicPr>
          <p:cNvPr id="6154" name="Picture 10" descr="Resultado de imagen para flore">
            <a:extLst>
              <a:ext uri="{FF2B5EF4-FFF2-40B4-BE49-F238E27FC236}">
                <a16:creationId xmlns:a16="http://schemas.microsoft.com/office/drawing/2014/main" id="{F05EFE4A-2E1B-4D86-BE66-A693C24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1" y="2516251"/>
            <a:ext cx="3353071" cy="188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flore">
            <a:extLst>
              <a:ext uri="{FF2B5EF4-FFF2-40B4-BE49-F238E27FC236}">
                <a16:creationId xmlns:a16="http://schemas.microsoft.com/office/drawing/2014/main" id="{F5A74A12-3C1B-49F3-85C6-5DBF2553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04" y="2848544"/>
            <a:ext cx="2621215" cy="168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6A052717-32CF-4BB3-9185-51E160309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845308"/>
              </p:ext>
            </p:extLst>
          </p:nvPr>
        </p:nvGraphicFramePr>
        <p:xfrm>
          <a:off x="838200" y="596611"/>
          <a:ext cx="10515600" cy="59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38511D-E986-4122-B136-D91B447FA45C}"/>
              </a:ext>
            </a:extLst>
          </p:cNvPr>
          <p:cNvSpPr txBox="1"/>
          <p:nvPr/>
        </p:nvSpPr>
        <p:spPr>
          <a:xfrm>
            <a:off x="8846660" y="196893"/>
            <a:ext cx="32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pic>
        <p:nvPicPr>
          <p:cNvPr id="12290" name="Picture 2" descr="Resultado de imagen para flore">
            <a:extLst>
              <a:ext uri="{FF2B5EF4-FFF2-40B4-BE49-F238E27FC236}">
                <a16:creationId xmlns:a16="http://schemas.microsoft.com/office/drawing/2014/main" id="{882C940B-D38E-44DE-9FFC-130BB633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3" y="1321321"/>
            <a:ext cx="2731983" cy="1535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flore">
            <a:extLst>
              <a:ext uri="{FF2B5EF4-FFF2-40B4-BE49-F238E27FC236}">
                <a16:creationId xmlns:a16="http://schemas.microsoft.com/office/drawing/2014/main" id="{0F8E32E4-9EDA-4169-8403-4B81BDE1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45" y="3982852"/>
            <a:ext cx="1962573" cy="198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universidad de las fuerzas armadas espe">
            <a:extLst>
              <a:ext uri="{FF2B5EF4-FFF2-40B4-BE49-F238E27FC236}">
                <a16:creationId xmlns:a16="http://schemas.microsoft.com/office/drawing/2014/main" id="{F81F1674-9D15-46B4-BB28-91C7FFF0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3602" cy="68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948EF2F-DA42-4569-AF14-1F63F65F3418}"/>
              </a:ext>
            </a:extLst>
          </p:cNvPr>
          <p:cNvSpPr txBox="1"/>
          <p:nvPr/>
        </p:nvSpPr>
        <p:spPr>
          <a:xfrm>
            <a:off x="1116111" y="1309479"/>
            <a:ext cx="9959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6000" b="1" dirty="0">
                <a:solidFill>
                  <a:srgbClr val="FFFF00"/>
                </a:solidFill>
                <a:latin typeface="Algerian" panose="04020705040A02060702" pitchFamily="82" charset="0"/>
              </a:rPr>
              <a:t>GRACIAS POR SU ATENCIÓN</a:t>
            </a:r>
          </a:p>
        </p:txBody>
      </p:sp>
      <p:pic>
        <p:nvPicPr>
          <p:cNvPr id="13316" name="Picture 4" descr="Resultado de imagen para ROSA">
            <a:extLst>
              <a:ext uri="{FF2B5EF4-FFF2-40B4-BE49-F238E27FC236}">
                <a16:creationId xmlns:a16="http://schemas.microsoft.com/office/drawing/2014/main" id="{60A24C97-A311-410F-90CF-4043912EB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" b="7010"/>
          <a:stretch/>
        </p:blipFill>
        <p:spPr bwMode="auto">
          <a:xfrm>
            <a:off x="436941" y="4325577"/>
            <a:ext cx="1487292" cy="101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ROSA">
            <a:extLst>
              <a:ext uri="{FF2B5EF4-FFF2-40B4-BE49-F238E27FC236}">
                <a16:creationId xmlns:a16="http://schemas.microsoft.com/office/drawing/2014/main" id="{81B1140B-0E25-48B5-8E8A-225BDF15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28" y="2403556"/>
            <a:ext cx="2069685" cy="140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ROSA">
            <a:extLst>
              <a:ext uri="{FF2B5EF4-FFF2-40B4-BE49-F238E27FC236}">
                <a16:creationId xmlns:a16="http://schemas.microsoft.com/office/drawing/2014/main" id="{360C4322-F709-4BE4-ABC8-E98BE4905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" b="7010"/>
          <a:stretch/>
        </p:blipFill>
        <p:spPr bwMode="auto">
          <a:xfrm rot="10563279">
            <a:off x="10234588" y="4433918"/>
            <a:ext cx="1487292" cy="101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70410"/>
          <a:stretch/>
        </p:blipFill>
        <p:spPr>
          <a:xfrm>
            <a:off x="17328" y="1236518"/>
            <a:ext cx="3634740" cy="5621482"/>
          </a:xfrm>
          <a:prstGeom prst="rect">
            <a:avLst/>
          </a:prstGeom>
        </p:spPr>
      </p:pic>
      <p:pic>
        <p:nvPicPr>
          <p:cNvPr id="1028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0"/>
          <a:stretch/>
        </p:blipFill>
        <p:spPr bwMode="auto">
          <a:xfrm>
            <a:off x="317904" y="156518"/>
            <a:ext cx="1078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132609" y="1362318"/>
            <a:ext cx="1064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DEPARTAMENTO DE CIENCIAS ECONÓMICAS, ADMINISTRATIVAS Y DE COMERCIO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132609" y="2248226"/>
            <a:ext cx="1064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 FINANZAS CONDUCTUALES Y EL NIVEL DE ENDEUDAMIENTO DE LAS EMPRESAS FLORÍCOLAS DE PICHINCHA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132609" y="3760144"/>
            <a:ext cx="1064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Britannic Bold" panose="020B0903060703020204" pitchFamily="34" charset="0"/>
              </a:rPr>
              <a:t>TRABAJO</a:t>
            </a:r>
            <a:r>
              <a:rPr lang="es-ES" sz="2400" b="1" dirty="0">
                <a:latin typeface="+mj-lt"/>
              </a:rPr>
              <a:t> </a:t>
            </a:r>
            <a:r>
              <a:rPr lang="es-ES" sz="2400" b="1" dirty="0">
                <a:latin typeface="Britannic Bold" panose="020B0903060703020204" pitchFamily="34" charset="0"/>
              </a:rPr>
              <a:t>DE TITULACIÓN, PREVIO A LA OBTENCIÓN DEL TÍTULO DE INGENIERÍA EN FINANZAS Y AUDITORÍA, CPA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2778875" y="4715642"/>
            <a:ext cx="7347758" cy="177834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kumimoji="0" lang="es-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AUTORA: </a:t>
            </a:r>
          </a:p>
          <a:p>
            <a:pPr algn="ctr" eaLnBrk="1" hangingPunct="1"/>
            <a: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VILLAMAR FLORES, ROXANA LIZBETH</a:t>
            </a:r>
          </a:p>
          <a:p>
            <a:pPr algn="ctr" eaLnBrk="1" hangingPunct="1"/>
            <a:endParaRPr kumimoji="0" lang="es-ES" altLang="es-E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kumimoji="0" lang="es-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DIRECTOR: </a:t>
            </a:r>
          </a:p>
          <a:p>
            <a:pPr algn="ctr"/>
            <a:r>
              <a:rPr kumimoji="0" lang="es-ES" altLang="es-ES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ING. ANDRANGO VICUÑA, JUAN CARLOS MBA.</a:t>
            </a:r>
          </a:p>
          <a:p>
            <a:pPr algn="ctr" eaLnBrk="1" hangingPunct="1"/>
            <a:endParaRPr kumimoji="0" lang="es-ES" altLang="es-ES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286394" y="106274"/>
            <a:ext cx="1064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ARMADAS-ESPE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1288473" y="2224388"/>
            <a:ext cx="360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090811" y="3497871"/>
            <a:ext cx="360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11690811" y="2991783"/>
            <a:ext cx="6927" cy="50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1279467" y="2213997"/>
            <a:ext cx="6927" cy="54250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8090811" y="3575841"/>
            <a:ext cx="367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11755417" y="2974760"/>
            <a:ext cx="6927" cy="612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216473" y="2157047"/>
            <a:ext cx="367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1213867" y="2154896"/>
            <a:ext cx="6927" cy="612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6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DC46C62-EA58-4ED1-9D33-E7F870FBC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674574"/>
              </p:ext>
            </p:extLst>
          </p:nvPr>
        </p:nvGraphicFramePr>
        <p:xfrm>
          <a:off x="1" y="444875"/>
          <a:ext cx="11926212" cy="627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0311781-D600-4B6F-8862-33E3A27F8410}"/>
              </a:ext>
            </a:extLst>
          </p:cNvPr>
          <p:cNvSpPr txBox="1"/>
          <p:nvPr/>
        </p:nvSpPr>
        <p:spPr>
          <a:xfrm>
            <a:off x="8146920" y="0"/>
            <a:ext cx="377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Estructura de la investigación</a:t>
            </a:r>
          </a:p>
        </p:txBody>
      </p:sp>
      <p:pic>
        <p:nvPicPr>
          <p:cNvPr id="1026" name="Picture 2" descr="Resultado de imagen para rosass">
            <a:extLst>
              <a:ext uri="{FF2B5EF4-FFF2-40B4-BE49-F238E27FC236}">
                <a16:creationId xmlns:a16="http://schemas.microsoft.com/office/drawing/2014/main" id="{BAF0F04F-FA9C-484D-B97E-575D9078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" y="4279525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nvestigacion">
            <a:extLst>
              <a:ext uri="{FF2B5EF4-FFF2-40B4-BE49-F238E27FC236}">
                <a16:creationId xmlns:a16="http://schemas.microsoft.com/office/drawing/2014/main" id="{2C77DCAB-0AF9-401B-91DA-ABF4E09E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26" y="1433272"/>
            <a:ext cx="2896961" cy="162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0ED0F2-7E4B-49BC-BD11-8E95642899CC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C32814-F32B-4EBE-AC47-258E28406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549607"/>
              </p:ext>
            </p:extLst>
          </p:nvPr>
        </p:nvGraphicFramePr>
        <p:xfrm>
          <a:off x="1838708" y="2866199"/>
          <a:ext cx="4630244" cy="32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0D0441DD-756F-4F8C-90C2-1F4D94FA5ACA}"/>
              </a:ext>
            </a:extLst>
          </p:cNvPr>
          <p:cNvGrpSpPr/>
          <p:nvPr/>
        </p:nvGrpSpPr>
        <p:grpSpPr>
          <a:xfrm>
            <a:off x="1529014" y="1731633"/>
            <a:ext cx="2837767" cy="1372399"/>
            <a:chOff x="0" y="0"/>
            <a:chExt cx="3340139" cy="200408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3EE0E33-F58F-4A1F-A252-559E455D0A25}"/>
                </a:ext>
              </a:extLst>
            </p:cNvPr>
            <p:cNvSpPr/>
            <p:nvPr/>
          </p:nvSpPr>
          <p:spPr>
            <a:xfrm>
              <a:off x="0" y="0"/>
              <a:ext cx="3340139" cy="20040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881D175-477F-40BA-B0A1-262393B367ED}"/>
                </a:ext>
              </a:extLst>
            </p:cNvPr>
            <p:cNvSpPr txBox="1"/>
            <p:nvPr/>
          </p:nvSpPr>
          <p:spPr>
            <a:xfrm>
              <a:off x="0" y="0"/>
              <a:ext cx="3340139" cy="20040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b="1" dirty="0"/>
                <a:t>F</a:t>
              </a:r>
              <a:r>
                <a:rPr lang="es-EC" sz="3200" b="1" dirty="0" err="1"/>
                <a:t>inanzas</a:t>
              </a:r>
              <a:r>
                <a:rPr lang="es-EC" sz="3200" b="1" dirty="0"/>
                <a:t> y desempeño empresarial</a:t>
              </a:r>
              <a:endParaRPr lang="es-EC" sz="3200" b="1" kern="1200" dirty="0"/>
            </a:p>
          </p:txBody>
        </p:sp>
      </p:grp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3B14C58-5CC9-4A0F-B07D-761B12A7A0B1}"/>
              </a:ext>
            </a:extLst>
          </p:cNvPr>
          <p:cNvSpPr/>
          <p:nvPr/>
        </p:nvSpPr>
        <p:spPr>
          <a:xfrm>
            <a:off x="4757989" y="2120346"/>
            <a:ext cx="874572" cy="3571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B57A18-3D3C-4438-9F96-B9E9FF8F2EAF}"/>
              </a:ext>
            </a:extLst>
          </p:cNvPr>
          <p:cNvSpPr txBox="1"/>
          <p:nvPr/>
        </p:nvSpPr>
        <p:spPr>
          <a:xfrm>
            <a:off x="4510688" y="2561213"/>
            <a:ext cx="138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tradicional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6B7BD23-FCE5-48D3-9710-C0494C6EECE4}"/>
              </a:ext>
            </a:extLst>
          </p:cNvPr>
          <p:cNvSpPr/>
          <p:nvPr/>
        </p:nvSpPr>
        <p:spPr>
          <a:xfrm>
            <a:off x="5671831" y="2224966"/>
            <a:ext cx="3617671" cy="7055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accent1"/>
                </a:solidFill>
              </a:rPr>
              <a:t>Hipótesis sobre el Mercado Eficiente</a:t>
            </a:r>
            <a:endParaRPr lang="es-EC" sz="3600" b="1" dirty="0">
              <a:solidFill>
                <a:schemeClr val="accent1"/>
              </a:solidFill>
            </a:endParaRPr>
          </a:p>
        </p:txBody>
      </p:sp>
      <p:sp>
        <p:nvSpPr>
          <p:cNvPr id="9" name="Es igual a 8">
            <a:extLst>
              <a:ext uri="{FF2B5EF4-FFF2-40B4-BE49-F238E27FC236}">
                <a16:creationId xmlns:a16="http://schemas.microsoft.com/office/drawing/2014/main" id="{3846E5E6-715E-45BD-8432-46CDFE96CE75}"/>
              </a:ext>
            </a:extLst>
          </p:cNvPr>
          <p:cNvSpPr/>
          <p:nvPr/>
        </p:nvSpPr>
        <p:spPr>
          <a:xfrm>
            <a:off x="9247646" y="2326376"/>
            <a:ext cx="451081" cy="630000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774B4C-2B72-4496-867F-7DE06E26A731}"/>
              </a:ext>
            </a:extLst>
          </p:cNvPr>
          <p:cNvSpPr txBox="1"/>
          <p:nvPr/>
        </p:nvSpPr>
        <p:spPr>
          <a:xfrm>
            <a:off x="9574185" y="2057793"/>
            <a:ext cx="2473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Susceptible a alteraciones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6808AC-18B7-4227-AD1B-8E2BDFCA6350}"/>
              </a:ext>
            </a:extLst>
          </p:cNvPr>
          <p:cNvSpPr txBox="1"/>
          <p:nvPr/>
        </p:nvSpPr>
        <p:spPr>
          <a:xfrm>
            <a:off x="7539770" y="3353014"/>
            <a:ext cx="247328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2400" b="1" kern="1200" dirty="0" err="1"/>
              <a:t>Psicologica</a:t>
            </a:r>
            <a:r>
              <a:rPr lang="es-EC" sz="2400" b="1" kern="1200" dirty="0"/>
              <a:t>, cognitiva y conductual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5997F41E-B837-454E-A56D-3E5D8CE05097}"/>
              </a:ext>
            </a:extLst>
          </p:cNvPr>
          <p:cNvCxnSpPr>
            <a:cxnSpLocks/>
            <a:endCxn id="20" idx="3"/>
          </p:cNvCxnSpPr>
          <p:nvPr/>
        </p:nvCxnSpPr>
        <p:spPr>
          <a:xfrm rot="5400000">
            <a:off x="9886612" y="3139686"/>
            <a:ext cx="878380" cy="62549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5DF6D9F-AFDC-46DE-9C63-2ECD31F16DB3}"/>
              </a:ext>
            </a:extLst>
          </p:cNvPr>
          <p:cNvSpPr txBox="1"/>
          <p:nvPr/>
        </p:nvSpPr>
        <p:spPr>
          <a:xfrm>
            <a:off x="1837631" y="5119205"/>
            <a:ext cx="15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Richard </a:t>
            </a:r>
            <a:r>
              <a:rPr lang="es-EC" b="1" dirty="0" err="1"/>
              <a:t>Thaler</a:t>
            </a:r>
            <a:endParaRPr lang="es-EC" b="1" dirty="0"/>
          </a:p>
        </p:txBody>
      </p:sp>
      <p:pic>
        <p:nvPicPr>
          <p:cNvPr id="1026" name="Picture 2" descr="Resultado de imagen para flores">
            <a:extLst>
              <a:ext uri="{FF2B5EF4-FFF2-40B4-BE49-F238E27FC236}">
                <a16:creationId xmlns:a16="http://schemas.microsoft.com/office/drawing/2014/main" id="{C4420E8A-A4E8-4DAC-BE93-EB036A29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07" y="4885506"/>
            <a:ext cx="2473285" cy="139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0ED0F2-7E4B-49BC-BD11-8E95642899CC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B00E97-7DC5-4D12-80E9-8B073211CF62}"/>
              </a:ext>
            </a:extLst>
          </p:cNvPr>
          <p:cNvSpPr txBox="1"/>
          <p:nvPr/>
        </p:nvSpPr>
        <p:spPr>
          <a:xfrm>
            <a:off x="4358377" y="901985"/>
            <a:ext cx="7513720" cy="954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 no Petroleras por grupos de productos ENE-DIC 2017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D817054-9222-42A6-9C3F-F00B5F58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77" y="2154784"/>
            <a:ext cx="7569554" cy="4703216"/>
          </a:xfrm>
          <a:prstGeom prst="rect">
            <a:avLst/>
          </a:prstGeom>
        </p:spPr>
      </p:pic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C9C7DB94-832C-41E3-83AB-33CF49709C9B}"/>
              </a:ext>
            </a:extLst>
          </p:cNvPr>
          <p:cNvSpPr/>
          <p:nvPr/>
        </p:nvSpPr>
        <p:spPr>
          <a:xfrm rot="19893319">
            <a:off x="3524212" y="5108044"/>
            <a:ext cx="1668329" cy="6320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4" descr="Resultado de imagen para sector floricola ecuador">
            <a:extLst>
              <a:ext uri="{FF2B5EF4-FFF2-40B4-BE49-F238E27FC236}">
                <a16:creationId xmlns:a16="http://schemas.microsoft.com/office/drawing/2014/main" id="{C41589EE-7660-408D-9C5D-C0B48FC0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2941577"/>
            <a:ext cx="3742976" cy="2135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Resultado de imagen para inec">
            <a:extLst>
              <a:ext uri="{FF2B5EF4-FFF2-40B4-BE49-F238E27FC236}">
                <a16:creationId xmlns:a16="http://schemas.microsoft.com/office/drawing/2014/main" id="{BF8F16DA-4D45-4356-B45E-AA25B767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46" y="1495453"/>
            <a:ext cx="1808256" cy="10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0B28BFE-39FB-4610-9795-39611851DB34}"/>
              </a:ext>
            </a:extLst>
          </p:cNvPr>
          <p:cNvSpPr/>
          <p:nvPr/>
        </p:nvSpPr>
        <p:spPr>
          <a:xfrm>
            <a:off x="1047679" y="5354568"/>
            <a:ext cx="2017639" cy="11710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Pichincha</a:t>
            </a:r>
          </a:p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Cotopaxi</a:t>
            </a:r>
          </a:p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Imbabura</a:t>
            </a:r>
          </a:p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Carchi</a:t>
            </a:r>
          </a:p>
        </p:txBody>
      </p:sp>
    </p:spTree>
    <p:extLst>
      <p:ext uri="{BB962C8B-B14F-4D97-AF65-F5344CB8AC3E}">
        <p14:creationId xmlns:p14="http://schemas.microsoft.com/office/powerpoint/2010/main" val="29592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|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4CD885-F03E-4C7D-A569-918F7F0802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21" y="2644963"/>
            <a:ext cx="5102557" cy="33178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AF3C81-DE79-426E-8D45-517414ADF985}"/>
              </a:ext>
            </a:extLst>
          </p:cNvPr>
          <p:cNvSpPr txBox="1"/>
          <p:nvPr/>
        </p:nvSpPr>
        <p:spPr>
          <a:xfrm>
            <a:off x="6830360" y="942215"/>
            <a:ext cx="259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según precio FOB- sector florícola 2010-2017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054969-6ECF-420C-B2D8-D1BCB787A54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287" y="942216"/>
            <a:ext cx="10145532" cy="5652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B60EDC8-5917-40F0-A8BD-DE04A361250A}"/>
              </a:ext>
            </a:extLst>
          </p:cNvPr>
          <p:cNvSpPr txBox="1"/>
          <p:nvPr/>
        </p:nvSpPr>
        <p:spPr>
          <a:xfrm>
            <a:off x="3120696" y="181934"/>
            <a:ext cx="284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 de rosas (enero-noviembre 2017)</a:t>
            </a:r>
          </a:p>
        </p:txBody>
      </p:sp>
      <p:pic>
        <p:nvPicPr>
          <p:cNvPr id="3074" name="Picture 2" descr="Resultado de imagen para fob">
            <a:extLst>
              <a:ext uri="{FF2B5EF4-FFF2-40B4-BE49-F238E27FC236}">
                <a16:creationId xmlns:a16="http://schemas.microsoft.com/office/drawing/2014/main" id="{2C226100-1DE6-44EC-940C-ABCE226A3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 bwMode="auto">
          <a:xfrm>
            <a:off x="1504314" y="1191821"/>
            <a:ext cx="5452607" cy="23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D61F75C-44D5-4985-82AB-06DFAF0425DE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FC3A13-8E13-49C7-91A2-CAE1AE123F6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9181" r="43469" b="7591"/>
          <a:stretch/>
        </p:blipFill>
        <p:spPr bwMode="auto">
          <a:xfrm>
            <a:off x="2877733" y="3768663"/>
            <a:ext cx="3087757" cy="2751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1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|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ADE86-F800-4FFD-AACE-CD3B266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D61F75C-44D5-4985-82AB-06DFAF0425DE}"/>
              </a:ext>
            </a:extLst>
          </p:cNvPr>
          <p:cNvSpPr txBox="1"/>
          <p:nvPr/>
        </p:nvSpPr>
        <p:spPr>
          <a:xfrm>
            <a:off x="8542765" y="95985"/>
            <a:ext cx="32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Árbol de problemas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283C6D-4BDB-4FCD-9B13-06878036D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16" t="19561" r="22236" b="8688"/>
          <a:stretch/>
        </p:blipFill>
        <p:spPr>
          <a:xfrm>
            <a:off x="1641631" y="550890"/>
            <a:ext cx="10253187" cy="62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DEE45B6-8303-447C-A006-7BB8E54E60D5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11" name="Diagrama de flujo: cinta perforada 10">
            <a:extLst>
              <a:ext uri="{FF2B5EF4-FFF2-40B4-BE49-F238E27FC236}">
                <a16:creationId xmlns:a16="http://schemas.microsoft.com/office/drawing/2014/main" id="{D328D3C9-548A-4AB4-B6B0-DAFCF40F0577}"/>
              </a:ext>
            </a:extLst>
          </p:cNvPr>
          <p:cNvSpPr/>
          <p:nvPr/>
        </p:nvSpPr>
        <p:spPr>
          <a:xfrm>
            <a:off x="2516029" y="275436"/>
            <a:ext cx="3090025" cy="140529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Finanzas conductuales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8723E468-F079-4DB4-AF9F-3705A36BBC56}"/>
              </a:ext>
            </a:extLst>
          </p:cNvPr>
          <p:cNvSpPr/>
          <p:nvPr/>
        </p:nvSpPr>
        <p:spPr>
          <a:xfrm>
            <a:off x="4094547" y="1519725"/>
            <a:ext cx="380998" cy="8157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DD2C3516-F68A-4EF0-887A-F1DD10609F9A}"/>
              </a:ext>
            </a:extLst>
          </p:cNvPr>
          <p:cNvSpPr/>
          <p:nvPr/>
        </p:nvSpPr>
        <p:spPr>
          <a:xfrm>
            <a:off x="4094547" y="3716844"/>
            <a:ext cx="380998" cy="8906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53FC81D-A110-4505-ADD0-7A0455A000FD}"/>
              </a:ext>
            </a:extLst>
          </p:cNvPr>
          <p:cNvSpPr/>
          <p:nvPr/>
        </p:nvSpPr>
        <p:spPr>
          <a:xfrm>
            <a:off x="9424295" y="1434568"/>
            <a:ext cx="1499476" cy="102665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Framing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1CD130D-57AA-46C3-ACB8-87D300F57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08548"/>
              </p:ext>
            </p:extLst>
          </p:nvPr>
        </p:nvGraphicFramePr>
        <p:xfrm>
          <a:off x="5958703" y="3721254"/>
          <a:ext cx="6114029" cy="286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946">
                  <a:extLst>
                    <a:ext uri="{9D8B030D-6E8A-4147-A177-3AD203B41FA5}">
                      <a16:colId xmlns:a16="http://schemas.microsoft.com/office/drawing/2014/main" val="2083074613"/>
                    </a:ext>
                  </a:extLst>
                </a:gridCol>
                <a:gridCol w="924292">
                  <a:extLst>
                    <a:ext uri="{9D8B030D-6E8A-4147-A177-3AD203B41FA5}">
                      <a16:colId xmlns:a16="http://schemas.microsoft.com/office/drawing/2014/main" val="705753902"/>
                    </a:ext>
                  </a:extLst>
                </a:gridCol>
                <a:gridCol w="924971">
                  <a:extLst>
                    <a:ext uri="{9D8B030D-6E8A-4147-A177-3AD203B41FA5}">
                      <a16:colId xmlns:a16="http://schemas.microsoft.com/office/drawing/2014/main" val="321472657"/>
                    </a:ext>
                  </a:extLst>
                </a:gridCol>
                <a:gridCol w="1276242">
                  <a:extLst>
                    <a:ext uri="{9D8B030D-6E8A-4147-A177-3AD203B41FA5}">
                      <a16:colId xmlns:a16="http://schemas.microsoft.com/office/drawing/2014/main" val="285985988"/>
                    </a:ext>
                  </a:extLst>
                </a:gridCol>
                <a:gridCol w="955487">
                  <a:extLst>
                    <a:ext uri="{9D8B030D-6E8A-4147-A177-3AD203B41FA5}">
                      <a16:colId xmlns:a16="http://schemas.microsoft.com/office/drawing/2014/main" val="1450518165"/>
                    </a:ext>
                  </a:extLst>
                </a:gridCol>
                <a:gridCol w="794091">
                  <a:extLst>
                    <a:ext uri="{9D8B030D-6E8A-4147-A177-3AD203B41FA5}">
                      <a16:colId xmlns:a16="http://schemas.microsoft.com/office/drawing/2014/main" val="2777304053"/>
                    </a:ext>
                  </a:extLst>
                </a:gridCol>
              </a:tblGrid>
              <a:tr h="3857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Bancos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crédito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Cooperativas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crédito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19578"/>
                  </a:ext>
                </a:extLst>
              </a:tr>
              <a:tr h="597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nominal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máxima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nominal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efectiva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847457"/>
                  </a:ext>
                </a:extLst>
              </a:tr>
              <a:tr h="1270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Banco Central del Ecuador (BCE)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10.78%</a:t>
                      </a:r>
                      <a:endParaRPr lang="es-EC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11.83%</a:t>
                      </a:r>
                      <a:endParaRPr lang="es-EC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de ahorro y crédito “La 29 de octubre”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11.00%</a:t>
                      </a:r>
                      <a:endParaRPr lang="es-EC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11.57%</a:t>
                      </a:r>
                      <a:endParaRPr lang="es-EC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126074"/>
                  </a:ext>
                </a:extLst>
              </a:tr>
              <a:tr h="6156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BanEcuador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9.79%</a:t>
                      </a:r>
                      <a:endParaRPr lang="es-EC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10.21%</a:t>
                      </a:r>
                      <a:endParaRPr lang="es-EC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JEP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11.20%</a:t>
                      </a:r>
                      <a:endParaRPr lang="es-EC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211064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BCA1F34-6A92-4696-B612-41C68F972BCA}"/>
              </a:ext>
            </a:extLst>
          </p:cNvPr>
          <p:cNvSpPr/>
          <p:nvPr/>
        </p:nvSpPr>
        <p:spPr>
          <a:xfrm>
            <a:off x="6832656" y="275436"/>
            <a:ext cx="1974574" cy="1320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Pensamiento y</a:t>
            </a:r>
          </a:p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Sentimientos</a:t>
            </a: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33E8126B-D6D5-44B0-A03A-319919C639CD}"/>
              </a:ext>
            </a:extLst>
          </p:cNvPr>
          <p:cNvSpPr/>
          <p:nvPr/>
        </p:nvSpPr>
        <p:spPr>
          <a:xfrm rot="16200000">
            <a:off x="6059582" y="295585"/>
            <a:ext cx="380998" cy="11651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Diagrama de flujo: cinta perforada 29">
            <a:extLst>
              <a:ext uri="{FF2B5EF4-FFF2-40B4-BE49-F238E27FC236}">
                <a16:creationId xmlns:a16="http://schemas.microsoft.com/office/drawing/2014/main" id="{C7096179-3A1A-4733-9994-4B3AD1A23454}"/>
              </a:ext>
            </a:extLst>
          </p:cNvPr>
          <p:cNvSpPr/>
          <p:nvPr/>
        </p:nvSpPr>
        <p:spPr>
          <a:xfrm>
            <a:off x="2511436" y="2358745"/>
            <a:ext cx="3090025" cy="1405295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Finanzas tradicionales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6BCDE26-8E76-4BFC-B597-549CA2B7854B}"/>
              </a:ext>
            </a:extLst>
          </p:cNvPr>
          <p:cNvSpPr/>
          <p:nvPr/>
        </p:nvSpPr>
        <p:spPr>
          <a:xfrm>
            <a:off x="6832656" y="2272014"/>
            <a:ext cx="1974574" cy="1320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Racionalidad de agentes económicos</a:t>
            </a:r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783600EE-15F1-4DD6-8F94-2CD20483ECC2}"/>
              </a:ext>
            </a:extLst>
          </p:cNvPr>
          <p:cNvSpPr/>
          <p:nvPr/>
        </p:nvSpPr>
        <p:spPr>
          <a:xfrm rot="16200000">
            <a:off x="6026194" y="2406347"/>
            <a:ext cx="380998" cy="11651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C43A6508-80DE-4789-A1EF-081C7F79F6BB}"/>
              </a:ext>
            </a:extLst>
          </p:cNvPr>
          <p:cNvSpPr/>
          <p:nvPr/>
        </p:nvSpPr>
        <p:spPr>
          <a:xfrm>
            <a:off x="8857809" y="1083292"/>
            <a:ext cx="406618" cy="171513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Diagrama de flujo: cinta perforada 34">
            <a:extLst>
              <a:ext uri="{FF2B5EF4-FFF2-40B4-BE49-F238E27FC236}">
                <a16:creationId xmlns:a16="http://schemas.microsoft.com/office/drawing/2014/main" id="{1BF55A3E-86A0-40F4-9C13-3B3CA02BEE02}"/>
              </a:ext>
            </a:extLst>
          </p:cNvPr>
          <p:cNvSpPr/>
          <p:nvPr/>
        </p:nvSpPr>
        <p:spPr>
          <a:xfrm>
            <a:off x="2595675" y="4583504"/>
            <a:ext cx="3090025" cy="1405295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Financiamiento (CFN)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C784DF3-A166-44FE-AD9D-3993F8F520DE}"/>
              </a:ext>
            </a:extLst>
          </p:cNvPr>
          <p:cNvSpPr/>
          <p:nvPr/>
        </p:nvSpPr>
        <p:spPr>
          <a:xfrm>
            <a:off x="514971" y="4815719"/>
            <a:ext cx="1600540" cy="983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Mercado de crisis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6EA037C6-BD6B-4282-94C4-0FEEE5E98541}"/>
              </a:ext>
            </a:extLst>
          </p:cNvPr>
          <p:cNvSpPr/>
          <p:nvPr/>
        </p:nvSpPr>
        <p:spPr>
          <a:xfrm rot="5400000">
            <a:off x="2230065" y="5034718"/>
            <a:ext cx="284377" cy="51348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2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2F44-F22A-447F-94B7-F44D8400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3AEBB2-6275-4825-A4BA-DBC53B33D8D1}"/>
              </a:ext>
            </a:extLst>
          </p:cNvPr>
          <p:cNvSpPr/>
          <p:nvPr/>
        </p:nvSpPr>
        <p:spPr>
          <a:xfrm>
            <a:off x="-11430" y="-34290"/>
            <a:ext cx="12230100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133C7B0C-D8EF-4254-851C-3C644C30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7181" y="596611"/>
            <a:ext cx="12776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D85E0025-ECBC-44CE-A069-79B6C3ED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1004" y="262891"/>
            <a:ext cx="109727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DEE45B6-8303-447C-A006-7BB8E54E60D5}"/>
              </a:ext>
            </a:extLst>
          </p:cNvPr>
          <p:cNvSpPr txBox="1"/>
          <p:nvPr/>
        </p:nvSpPr>
        <p:spPr>
          <a:xfrm>
            <a:off x="9077739" y="262891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B741790-4BDC-4A12-AE99-79FBDE86B098}"/>
              </a:ext>
            </a:extLst>
          </p:cNvPr>
          <p:cNvPicPr/>
          <p:nvPr/>
        </p:nvPicPr>
        <p:blipFill rotWithShape="1">
          <a:blip r:embed="rId4"/>
          <a:srcRect b="10542"/>
          <a:stretch/>
        </p:blipFill>
        <p:spPr bwMode="auto">
          <a:xfrm>
            <a:off x="1695384" y="1856610"/>
            <a:ext cx="4981819" cy="392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11C996F1-9626-42AD-B966-6D90CDB613FC}"/>
              </a:ext>
            </a:extLst>
          </p:cNvPr>
          <p:cNvSpPr/>
          <p:nvPr/>
        </p:nvSpPr>
        <p:spPr>
          <a:xfrm>
            <a:off x="9333510" y="2194338"/>
            <a:ext cx="1499476" cy="102665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</a:p>
        </p:txBody>
      </p:sp>
      <p:pic>
        <p:nvPicPr>
          <p:cNvPr id="4098" name="Picture 2" descr="Resultado de imagen para devaluacion">
            <a:extLst>
              <a:ext uri="{FF2B5EF4-FFF2-40B4-BE49-F238E27FC236}">
                <a16:creationId xmlns:a16="http://schemas.microsoft.com/office/drawing/2014/main" id="{9E887EAC-D779-4C28-BB02-E3A86143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52" y="1740654"/>
            <a:ext cx="2415209" cy="16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D0F6EA9-1829-449B-A3C8-249E1F35E8CA}"/>
              </a:ext>
            </a:extLst>
          </p:cNvPr>
          <p:cNvSpPr/>
          <p:nvPr/>
        </p:nvSpPr>
        <p:spPr>
          <a:xfrm>
            <a:off x="6983896" y="5777948"/>
            <a:ext cx="3593319" cy="8171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</a:p>
        </p:txBody>
      </p:sp>
      <p:pic>
        <p:nvPicPr>
          <p:cNvPr id="4100" name="Picture 4" descr="Resultado de imagen para IMPORTANTE">
            <a:extLst>
              <a:ext uri="{FF2B5EF4-FFF2-40B4-BE49-F238E27FC236}">
                <a16:creationId xmlns:a16="http://schemas.microsoft.com/office/drawing/2014/main" id="{272BEAE7-1572-473E-AE2B-F33218537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40" y="3042239"/>
            <a:ext cx="2506426" cy="25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1915</TotalTime>
  <Words>951</Words>
  <Application>Microsoft Office PowerPoint</Application>
  <PresentationFormat>Panorámica</PresentationFormat>
  <Paragraphs>223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Algerian</vt:lpstr>
      <vt:lpstr>Arial</vt:lpstr>
      <vt:lpstr>Bodoni MT</vt:lpstr>
      <vt:lpstr>Britannic Bold</vt:lpstr>
      <vt:lpstr>Calibri</vt:lpstr>
      <vt:lpstr>Calibri Light</vt:lpstr>
      <vt:lpstr>Cambria Math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|</vt:lpstr>
      <vt:lpstr>|</vt:lpstr>
      <vt:lpstr>Presentación de PowerPoint</vt:lpstr>
      <vt:lpstr>Presentación de PowerPoint</vt:lpstr>
      <vt:lpstr>Presentación de PowerPoint</vt:lpstr>
      <vt:lpstr>Presentación de PowerPoint</vt:lpstr>
      <vt:lpstr>|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94</cp:revision>
  <dcterms:created xsi:type="dcterms:W3CDTF">2019-01-23T03:29:23Z</dcterms:created>
  <dcterms:modified xsi:type="dcterms:W3CDTF">2019-02-21T04:13:23Z</dcterms:modified>
</cp:coreProperties>
</file>