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CFB4-7DDB-470F-A8E1-005EBA22BCF6}" type="datetimeFigureOut">
              <a:rPr lang="es-EC" smtClean="0"/>
              <a:t>02/04/2019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9ADD-0CEA-4841-9370-4BB818BBE0A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578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CFB4-7DDB-470F-A8E1-005EBA22BCF6}" type="datetimeFigureOut">
              <a:rPr lang="es-EC" smtClean="0"/>
              <a:t>02/04/2019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59ADD-0CEA-4841-9370-4BB818BBE0A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46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2420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>
                <a:solidFill>
                  <a:schemeClr val="tx2"/>
                </a:solidFill>
              </a:rPr>
              <a:t>Marco Metodológico</a:t>
            </a:r>
            <a:endParaRPr lang="es-EC" dirty="0">
              <a:solidFill>
                <a:schemeClr val="tx2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8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C" smtClean="0">
                <a:solidFill>
                  <a:schemeClr val="tx2"/>
                </a:solidFill>
              </a:rPr>
              <a:t>HIPÓTESIS: </a:t>
            </a:r>
            <a:br>
              <a:rPr lang="es-EC" smtClean="0">
                <a:solidFill>
                  <a:schemeClr val="tx2"/>
                </a:solidFill>
              </a:rPr>
            </a:br>
            <a:endParaRPr lang="es-EC" dirty="0">
              <a:solidFill>
                <a:schemeClr val="tx2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s-EC" sz="240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Procedimiento para recolección y análisis de datos</a:t>
            </a:r>
            <a:br>
              <a:rPr lang="es-EC" sz="240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r>
              <a:rPr lang="es-EC" sz="240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es-EC" sz="240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</a:br>
            <a:r>
              <a:rPr lang="es-EC" sz="240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Población objeto de estudio</a:t>
            </a:r>
            <a:br>
              <a:rPr lang="es-EC" sz="240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es-EC" smtClean="0">
                <a:effectLst/>
              </a:rPr>
              <a:t/>
            </a:r>
            <a:br>
              <a:rPr lang="es-EC" smtClean="0">
                <a:effectLst/>
              </a:rPr>
            </a:b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7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/>
              <a:t>Muestra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6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1: Producción</a:t>
            </a:r>
            <a:b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73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1181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172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95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 CONTENIDO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5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0857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1: Producción</a:t>
            </a:r>
            <a:b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0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2: Acopio</a:t>
            </a:r>
            <a:b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286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3467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2: Acopio</a:t>
            </a:r>
            <a:b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573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4230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2: Acopio</a:t>
            </a:r>
            <a:b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929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3: Industrialización</a:t>
            </a:r>
            <a:b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847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6793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782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>
                <a:solidFill>
                  <a:schemeClr val="tx2"/>
                </a:solidFill>
              </a:rPr>
              <a:t>INTRODUCCIÓN</a:t>
            </a:r>
            <a:endParaRPr lang="es-EC" dirty="0">
              <a:solidFill>
                <a:schemeClr val="tx2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19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626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1: Producción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9226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2: Acopio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5911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Eslabón 3: Industrialización</a:t>
            </a:r>
            <a:b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4714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2000" smtClean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Planificación en compras*Litros producidos Horas Hombre – cantón Rumiñahui</a:t>
            </a:r>
            <a:endParaRPr lang="es-EC" sz="2000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024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Análisis FODA</a:t>
            </a:r>
            <a:endParaRPr lang="es-EC" dirty="0"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935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Análisis FODA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8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Propuesta</a:t>
            </a:r>
            <a:endParaRPr lang="es-EC" dirty="0"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887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5757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94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01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4286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605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162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77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Conclusiones </a:t>
            </a:r>
            <a:endParaRPr lang="es-EC" dirty="0"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708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>
                <a:solidFill>
                  <a:schemeClr val="tx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</a:rPr>
              <a:t>Recomendaciones</a:t>
            </a:r>
            <a:endParaRPr lang="es-EC" dirty="0">
              <a:solidFill>
                <a:schemeClr val="tx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07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4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>
                <a:solidFill>
                  <a:schemeClr val="tx2"/>
                </a:solidFill>
              </a:rPr>
              <a:t>Justificación</a:t>
            </a:r>
            <a:endParaRPr lang="es-EC" dirty="0">
              <a:solidFill>
                <a:schemeClr val="tx2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>
                <a:solidFill>
                  <a:schemeClr val="tx2"/>
                </a:solidFill>
              </a:rPr>
              <a:t>Marco Teórico</a:t>
            </a:r>
            <a:endParaRPr lang="es-EC" dirty="0">
              <a:solidFill>
                <a:schemeClr val="tx2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4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>
                <a:solidFill>
                  <a:schemeClr val="tx2"/>
                </a:solidFill>
              </a:rPr>
              <a:t>Marco conceptual</a:t>
            </a:r>
            <a:endParaRPr lang="es-EC" dirty="0">
              <a:solidFill>
                <a:schemeClr val="tx2"/>
              </a:soli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74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Presentación en pantalla (4:3)</PresentationFormat>
  <Paragraphs>24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Presentación de PowerPoint</vt:lpstr>
      <vt:lpstr> CONTENIDO</vt:lpstr>
      <vt:lpstr>INTRODUCCIÓN</vt:lpstr>
      <vt:lpstr>Presentación de PowerPoint</vt:lpstr>
      <vt:lpstr>Presentación de PowerPoint</vt:lpstr>
      <vt:lpstr>Presentación de PowerPoint</vt:lpstr>
      <vt:lpstr>Justificación</vt:lpstr>
      <vt:lpstr>Marco Teórico</vt:lpstr>
      <vt:lpstr>Marco conceptual</vt:lpstr>
      <vt:lpstr>Marco Metodológico</vt:lpstr>
      <vt:lpstr>HIPÓTESIS:  </vt:lpstr>
      <vt:lpstr>Procedimiento para recolección y análisis de datos  Población objeto de estudio  </vt:lpstr>
      <vt:lpstr>Muestra</vt:lpstr>
      <vt:lpstr>Presentación de PowerPoint</vt:lpstr>
      <vt:lpstr>Presentación de PowerPoint</vt:lpstr>
      <vt:lpstr>Eslabón 1: Producción </vt:lpstr>
      <vt:lpstr>Presentación de PowerPoint</vt:lpstr>
      <vt:lpstr>Presentación de PowerPoint</vt:lpstr>
      <vt:lpstr>Presentación de PowerPoint</vt:lpstr>
      <vt:lpstr>Presentación de PowerPoint</vt:lpstr>
      <vt:lpstr>Eslabón 1: Producción </vt:lpstr>
      <vt:lpstr>Eslabón 2: Acopio </vt:lpstr>
      <vt:lpstr>Presentación de PowerPoint</vt:lpstr>
      <vt:lpstr>Eslabón 2: Acopio </vt:lpstr>
      <vt:lpstr>Presentación de PowerPoint</vt:lpstr>
      <vt:lpstr>Eslabón 2: Acopio </vt:lpstr>
      <vt:lpstr>Eslabón 3: Industrialización </vt:lpstr>
      <vt:lpstr>Presentación de PowerPoint</vt:lpstr>
      <vt:lpstr>Presentación de PowerPoint</vt:lpstr>
      <vt:lpstr>Presentación de PowerPoint</vt:lpstr>
      <vt:lpstr>Eslabón 1: Producción</vt:lpstr>
      <vt:lpstr>Eslabón 2: Acopio</vt:lpstr>
      <vt:lpstr>Eslabón 3: Industrialización </vt:lpstr>
      <vt:lpstr>Planificación en compras*Litros producidos Horas Hombre – cantón Rumiñahui</vt:lpstr>
      <vt:lpstr>Análisis FODA</vt:lpstr>
      <vt:lpstr>Análisis FODA</vt:lpstr>
      <vt:lpstr>Propuesta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w8</dc:creator>
  <cp:lastModifiedBy>w8</cp:lastModifiedBy>
  <cp:revision>1</cp:revision>
  <dcterms:created xsi:type="dcterms:W3CDTF">2019-04-02T14:03:02Z</dcterms:created>
  <dcterms:modified xsi:type="dcterms:W3CDTF">2019-04-02T14:03:03Z</dcterms:modified>
</cp:coreProperties>
</file>