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34"/>
  </p:notesMasterIdLst>
  <p:sldIdLst>
    <p:sldId id="297" r:id="rId2"/>
    <p:sldId id="256" r:id="rId3"/>
    <p:sldId id="257" r:id="rId4"/>
    <p:sldId id="258" r:id="rId5"/>
    <p:sldId id="259" r:id="rId6"/>
    <p:sldId id="260" r:id="rId7"/>
    <p:sldId id="261" r:id="rId8"/>
    <p:sldId id="262" r:id="rId9"/>
    <p:sldId id="263" r:id="rId10"/>
    <p:sldId id="267" r:id="rId11"/>
    <p:sldId id="264" r:id="rId12"/>
    <p:sldId id="265" r:id="rId13"/>
    <p:sldId id="266"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9" r:id="rId30"/>
    <p:sldId id="290" r:id="rId31"/>
    <p:sldId id="308" r:id="rId32"/>
    <p:sldId id="31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920"/>
    <a:srgbClr val="110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EA14F-B815-4F32-8567-F27D0C521BF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MX"/>
        </a:p>
      </dgm:t>
    </dgm:pt>
    <dgm:pt modelId="{78EC4931-3B1B-4B89-81BA-5A3959047B55}">
      <dgm:prSet phldrT="[Texto]" custT="1"/>
      <dgm:spPr/>
      <dgm:t>
        <a:bodyPr/>
        <a:lstStyle/>
        <a:p>
          <a:pPr algn="l"/>
          <a:r>
            <a:rPr lang="es-MX" sz="1600" dirty="0" smtClean="0"/>
            <a:t>Actualmente la obesidad se ha convertido en un problema de salud a nivel mundial.</a:t>
          </a:r>
          <a:endParaRPr lang="es-MX" sz="1600" dirty="0"/>
        </a:p>
      </dgm:t>
    </dgm:pt>
    <dgm:pt modelId="{D3373BDB-95D3-4BB2-8FF1-B299F30E8B9C}" type="parTrans" cxnId="{7841B03C-E319-41FF-A2B1-F53F94978510}">
      <dgm:prSet/>
      <dgm:spPr/>
      <dgm:t>
        <a:bodyPr/>
        <a:lstStyle/>
        <a:p>
          <a:endParaRPr lang="es-MX"/>
        </a:p>
      </dgm:t>
    </dgm:pt>
    <dgm:pt modelId="{2401A757-B669-4B12-AA75-03236709CCD8}" type="sibTrans" cxnId="{7841B03C-E319-41FF-A2B1-F53F94978510}">
      <dgm:prSet/>
      <dgm:spPr/>
      <dgm:t>
        <a:bodyPr/>
        <a:lstStyle/>
        <a:p>
          <a:endParaRPr lang="es-MX"/>
        </a:p>
      </dgm:t>
    </dgm:pt>
    <dgm:pt modelId="{9FA38036-377A-4742-9E7C-65DB1A924DCC}">
      <dgm:prSet custT="1"/>
      <dgm:spPr/>
      <dgm:t>
        <a:bodyPr/>
        <a:lstStyle/>
        <a:p>
          <a:r>
            <a:rPr lang="es-MX" sz="1600" dirty="0" smtClean="0"/>
            <a:t>Según la OMS se producen 2.8 millones de muertes anuales </a:t>
          </a:r>
          <a:endParaRPr lang="es-MX" sz="1600" dirty="0"/>
        </a:p>
      </dgm:t>
    </dgm:pt>
    <dgm:pt modelId="{E43C7ECE-DD77-4C51-AC90-49DCCEB7FD27}" type="parTrans" cxnId="{ADAFEDDF-065E-453B-BA51-A21BE09C5CBD}">
      <dgm:prSet/>
      <dgm:spPr/>
      <dgm:t>
        <a:bodyPr/>
        <a:lstStyle/>
        <a:p>
          <a:endParaRPr lang="es-MX"/>
        </a:p>
      </dgm:t>
    </dgm:pt>
    <dgm:pt modelId="{AA6DA96D-DF23-47E2-99C5-7E7EC180A195}" type="sibTrans" cxnId="{ADAFEDDF-065E-453B-BA51-A21BE09C5CBD}">
      <dgm:prSet/>
      <dgm:spPr/>
      <dgm:t>
        <a:bodyPr/>
        <a:lstStyle/>
        <a:p>
          <a:endParaRPr lang="es-MX"/>
        </a:p>
      </dgm:t>
    </dgm:pt>
    <dgm:pt modelId="{BBC09B1F-5F7A-4357-BB7D-F0E4C03DB4EC}">
      <dgm:prSet phldrT="[Texto]" custT="1"/>
      <dgm:spPr/>
      <dgm:t>
        <a:bodyPr/>
        <a:lstStyle/>
        <a:p>
          <a:pPr algn="l"/>
          <a:r>
            <a:rPr lang="es-MX" sz="1600" dirty="0" smtClean="0"/>
            <a:t>Los malos hábitos nutricionales y el sedentarismo, presentan sobrepeso y obesidad, fuente de aparición de enfermedades crónicas.</a:t>
          </a:r>
          <a:endParaRPr lang="es-MX" sz="1600" dirty="0"/>
        </a:p>
      </dgm:t>
    </dgm:pt>
    <dgm:pt modelId="{DA265698-F065-44E5-A056-C7B85F96AFBC}" type="parTrans" cxnId="{865E44E7-BE32-428F-B2CA-F09B04C3AC58}">
      <dgm:prSet/>
      <dgm:spPr/>
      <dgm:t>
        <a:bodyPr/>
        <a:lstStyle/>
        <a:p>
          <a:endParaRPr lang="es-MX"/>
        </a:p>
      </dgm:t>
    </dgm:pt>
    <dgm:pt modelId="{A5220C34-E6D9-4410-9732-72AA7DF2A80D}" type="sibTrans" cxnId="{865E44E7-BE32-428F-B2CA-F09B04C3AC58}">
      <dgm:prSet/>
      <dgm:spPr/>
      <dgm:t>
        <a:bodyPr/>
        <a:lstStyle/>
        <a:p>
          <a:endParaRPr lang="es-MX"/>
        </a:p>
      </dgm:t>
    </dgm:pt>
    <dgm:pt modelId="{042D3D4A-51DA-491D-914F-55C391EE1AEF}">
      <dgm:prSet phldrT="[Texto]" custT="1"/>
      <dgm:spPr/>
      <dgm:t>
        <a:bodyPr/>
        <a:lstStyle/>
        <a:p>
          <a:r>
            <a:rPr lang="es-MX" sz="1600" dirty="0" smtClean="0"/>
            <a:t>En el Ecuador 6 de cada 10 personas presentan sobrepeso u obesidad</a:t>
          </a:r>
          <a:endParaRPr lang="es-MX" sz="1600" dirty="0"/>
        </a:p>
      </dgm:t>
    </dgm:pt>
    <dgm:pt modelId="{2B66869E-B353-49DD-AAA3-9E256C76E75B}" type="parTrans" cxnId="{79188A7A-059D-4E73-961A-CC823C250455}">
      <dgm:prSet/>
      <dgm:spPr/>
      <dgm:t>
        <a:bodyPr/>
        <a:lstStyle/>
        <a:p>
          <a:endParaRPr lang="es-MX"/>
        </a:p>
      </dgm:t>
    </dgm:pt>
    <dgm:pt modelId="{2D474098-F05F-4A29-A090-8805D76E6CAE}" type="sibTrans" cxnId="{79188A7A-059D-4E73-961A-CC823C250455}">
      <dgm:prSet/>
      <dgm:spPr/>
      <dgm:t>
        <a:bodyPr/>
        <a:lstStyle/>
        <a:p>
          <a:endParaRPr lang="es-MX"/>
        </a:p>
      </dgm:t>
    </dgm:pt>
    <dgm:pt modelId="{83727139-8C6F-4F74-9F2A-A5022EED3531}">
      <dgm:prSet phldrT="[Texto]" custT="1"/>
      <dgm:spPr/>
      <dgm:t>
        <a:bodyPr/>
        <a:lstStyle/>
        <a:p>
          <a:r>
            <a:rPr lang="es-MX" sz="1600" dirty="0" smtClean="0"/>
            <a:t>Para frenar esta enfermedad, se han producido alianzas estratégicas para crear campañas de concientización acerca de los problemas que conlleva la obesidad. </a:t>
          </a:r>
          <a:endParaRPr lang="es-MX" sz="1600" dirty="0"/>
        </a:p>
      </dgm:t>
    </dgm:pt>
    <dgm:pt modelId="{2F31D441-AA7A-4E61-8316-4B4947F1700D}" type="parTrans" cxnId="{196D7EEA-6BCE-40AD-9682-F2A8A9F75D2D}">
      <dgm:prSet/>
      <dgm:spPr/>
      <dgm:t>
        <a:bodyPr/>
        <a:lstStyle/>
        <a:p>
          <a:endParaRPr lang="es-MX"/>
        </a:p>
      </dgm:t>
    </dgm:pt>
    <dgm:pt modelId="{6147E80F-F95C-434D-8B8B-812F13B8AE27}" type="sibTrans" cxnId="{196D7EEA-6BCE-40AD-9682-F2A8A9F75D2D}">
      <dgm:prSet/>
      <dgm:spPr/>
      <dgm:t>
        <a:bodyPr/>
        <a:lstStyle/>
        <a:p>
          <a:endParaRPr lang="es-MX"/>
        </a:p>
      </dgm:t>
    </dgm:pt>
    <dgm:pt modelId="{C539C844-91C7-4374-AA92-FC3EA9B3380F}" type="pres">
      <dgm:prSet presAssocID="{7BEEA14F-B815-4F32-8567-F27D0C521BF3}" presName="rootnode" presStyleCnt="0">
        <dgm:presLayoutVars>
          <dgm:chMax/>
          <dgm:chPref/>
          <dgm:dir/>
          <dgm:animLvl val="lvl"/>
        </dgm:presLayoutVars>
      </dgm:prSet>
      <dgm:spPr/>
      <dgm:t>
        <a:bodyPr/>
        <a:lstStyle/>
        <a:p>
          <a:endParaRPr lang="es-MX"/>
        </a:p>
      </dgm:t>
    </dgm:pt>
    <dgm:pt modelId="{8C619F82-E918-4958-A6C7-90492C3633A8}" type="pres">
      <dgm:prSet presAssocID="{78EC4931-3B1B-4B89-81BA-5A3959047B55}" presName="composite" presStyleCnt="0"/>
      <dgm:spPr/>
      <dgm:t>
        <a:bodyPr/>
        <a:lstStyle/>
        <a:p>
          <a:endParaRPr lang="es-MX"/>
        </a:p>
      </dgm:t>
    </dgm:pt>
    <dgm:pt modelId="{93B3452F-9309-48F0-8F04-E1BF58C2A917}" type="pres">
      <dgm:prSet presAssocID="{78EC4931-3B1B-4B89-81BA-5A3959047B55}" presName="LShape" presStyleLbl="alignNode1" presStyleIdx="0" presStyleCnt="9"/>
      <dgm:spPr/>
      <dgm:t>
        <a:bodyPr/>
        <a:lstStyle/>
        <a:p>
          <a:endParaRPr lang="es-MX"/>
        </a:p>
      </dgm:t>
    </dgm:pt>
    <dgm:pt modelId="{4037BB51-EFC7-4F77-A2D1-0160B2D98C52}" type="pres">
      <dgm:prSet presAssocID="{78EC4931-3B1B-4B89-81BA-5A3959047B55}" presName="ParentText" presStyleLbl="revTx" presStyleIdx="0" presStyleCnt="5">
        <dgm:presLayoutVars>
          <dgm:chMax val="0"/>
          <dgm:chPref val="0"/>
          <dgm:bulletEnabled val="1"/>
        </dgm:presLayoutVars>
      </dgm:prSet>
      <dgm:spPr/>
      <dgm:t>
        <a:bodyPr/>
        <a:lstStyle/>
        <a:p>
          <a:endParaRPr lang="es-MX"/>
        </a:p>
      </dgm:t>
    </dgm:pt>
    <dgm:pt modelId="{C2F82478-0F64-4472-AEC6-3BC6ACD088CF}" type="pres">
      <dgm:prSet presAssocID="{78EC4931-3B1B-4B89-81BA-5A3959047B55}" presName="Triangle" presStyleLbl="alignNode1" presStyleIdx="1" presStyleCnt="9"/>
      <dgm:spPr/>
      <dgm:t>
        <a:bodyPr/>
        <a:lstStyle/>
        <a:p>
          <a:endParaRPr lang="es-MX"/>
        </a:p>
      </dgm:t>
    </dgm:pt>
    <dgm:pt modelId="{27794855-5415-4031-ABD8-198F3E34003F}" type="pres">
      <dgm:prSet presAssocID="{2401A757-B669-4B12-AA75-03236709CCD8}" presName="sibTrans" presStyleCnt="0"/>
      <dgm:spPr/>
      <dgm:t>
        <a:bodyPr/>
        <a:lstStyle/>
        <a:p>
          <a:endParaRPr lang="es-MX"/>
        </a:p>
      </dgm:t>
    </dgm:pt>
    <dgm:pt modelId="{37D1388B-0B57-479A-941C-DDE891390EC4}" type="pres">
      <dgm:prSet presAssocID="{2401A757-B669-4B12-AA75-03236709CCD8}" presName="space" presStyleCnt="0"/>
      <dgm:spPr/>
      <dgm:t>
        <a:bodyPr/>
        <a:lstStyle/>
        <a:p>
          <a:endParaRPr lang="es-MX"/>
        </a:p>
      </dgm:t>
    </dgm:pt>
    <dgm:pt modelId="{EED904BC-B43E-4E6B-92DD-8E6948F6F7F6}" type="pres">
      <dgm:prSet presAssocID="{9FA38036-377A-4742-9E7C-65DB1A924DCC}" presName="composite" presStyleCnt="0"/>
      <dgm:spPr/>
      <dgm:t>
        <a:bodyPr/>
        <a:lstStyle/>
        <a:p>
          <a:endParaRPr lang="es-MX"/>
        </a:p>
      </dgm:t>
    </dgm:pt>
    <dgm:pt modelId="{202A49CC-4FE7-4AE5-B350-6BE03DE24D2E}" type="pres">
      <dgm:prSet presAssocID="{9FA38036-377A-4742-9E7C-65DB1A924DCC}" presName="LShape" presStyleLbl="alignNode1" presStyleIdx="2" presStyleCnt="9"/>
      <dgm:spPr/>
      <dgm:t>
        <a:bodyPr/>
        <a:lstStyle/>
        <a:p>
          <a:endParaRPr lang="es-MX"/>
        </a:p>
      </dgm:t>
    </dgm:pt>
    <dgm:pt modelId="{BDBDE504-23EE-4CC5-96A0-B7883CF7EF0F}" type="pres">
      <dgm:prSet presAssocID="{9FA38036-377A-4742-9E7C-65DB1A924DCC}" presName="ParentText" presStyleLbl="revTx" presStyleIdx="1" presStyleCnt="5">
        <dgm:presLayoutVars>
          <dgm:chMax val="0"/>
          <dgm:chPref val="0"/>
          <dgm:bulletEnabled val="1"/>
        </dgm:presLayoutVars>
      </dgm:prSet>
      <dgm:spPr/>
      <dgm:t>
        <a:bodyPr/>
        <a:lstStyle/>
        <a:p>
          <a:endParaRPr lang="es-MX"/>
        </a:p>
      </dgm:t>
    </dgm:pt>
    <dgm:pt modelId="{DDE08F0C-8CF6-4979-BBAD-741FE3E15C1B}" type="pres">
      <dgm:prSet presAssocID="{9FA38036-377A-4742-9E7C-65DB1A924DCC}" presName="Triangle" presStyleLbl="alignNode1" presStyleIdx="3" presStyleCnt="9"/>
      <dgm:spPr/>
      <dgm:t>
        <a:bodyPr/>
        <a:lstStyle/>
        <a:p>
          <a:endParaRPr lang="es-MX"/>
        </a:p>
      </dgm:t>
    </dgm:pt>
    <dgm:pt modelId="{A76A1020-F133-4CD6-BE88-6CC152CFBC2E}" type="pres">
      <dgm:prSet presAssocID="{AA6DA96D-DF23-47E2-99C5-7E7EC180A195}" presName="sibTrans" presStyleCnt="0"/>
      <dgm:spPr/>
      <dgm:t>
        <a:bodyPr/>
        <a:lstStyle/>
        <a:p>
          <a:endParaRPr lang="es-MX"/>
        </a:p>
      </dgm:t>
    </dgm:pt>
    <dgm:pt modelId="{440BD7A4-2A04-4BE7-9CE6-4A2A8F47FCF5}" type="pres">
      <dgm:prSet presAssocID="{AA6DA96D-DF23-47E2-99C5-7E7EC180A195}" presName="space" presStyleCnt="0"/>
      <dgm:spPr/>
      <dgm:t>
        <a:bodyPr/>
        <a:lstStyle/>
        <a:p>
          <a:endParaRPr lang="es-MX"/>
        </a:p>
      </dgm:t>
    </dgm:pt>
    <dgm:pt modelId="{1B7EDE5E-E8F9-4E37-A855-28023A948500}" type="pres">
      <dgm:prSet presAssocID="{BBC09B1F-5F7A-4357-BB7D-F0E4C03DB4EC}" presName="composite" presStyleCnt="0"/>
      <dgm:spPr/>
      <dgm:t>
        <a:bodyPr/>
        <a:lstStyle/>
        <a:p>
          <a:endParaRPr lang="es-MX"/>
        </a:p>
      </dgm:t>
    </dgm:pt>
    <dgm:pt modelId="{608ACF09-2ED6-4C7F-9477-656117389501}" type="pres">
      <dgm:prSet presAssocID="{BBC09B1F-5F7A-4357-BB7D-F0E4C03DB4EC}" presName="LShape" presStyleLbl="alignNode1" presStyleIdx="4" presStyleCnt="9"/>
      <dgm:spPr/>
      <dgm:t>
        <a:bodyPr/>
        <a:lstStyle/>
        <a:p>
          <a:endParaRPr lang="es-MX"/>
        </a:p>
      </dgm:t>
    </dgm:pt>
    <dgm:pt modelId="{984A7186-1203-4B24-83AC-73F3F6FF6D36}" type="pres">
      <dgm:prSet presAssocID="{BBC09B1F-5F7A-4357-BB7D-F0E4C03DB4EC}" presName="ParentText" presStyleLbl="revTx" presStyleIdx="2" presStyleCnt="5">
        <dgm:presLayoutVars>
          <dgm:chMax val="0"/>
          <dgm:chPref val="0"/>
          <dgm:bulletEnabled val="1"/>
        </dgm:presLayoutVars>
      </dgm:prSet>
      <dgm:spPr/>
      <dgm:t>
        <a:bodyPr/>
        <a:lstStyle/>
        <a:p>
          <a:endParaRPr lang="es-MX"/>
        </a:p>
      </dgm:t>
    </dgm:pt>
    <dgm:pt modelId="{9C4721C3-FF3F-4E6F-9F65-4D7783C6F94B}" type="pres">
      <dgm:prSet presAssocID="{BBC09B1F-5F7A-4357-BB7D-F0E4C03DB4EC}" presName="Triangle" presStyleLbl="alignNode1" presStyleIdx="5" presStyleCnt="9"/>
      <dgm:spPr/>
      <dgm:t>
        <a:bodyPr/>
        <a:lstStyle/>
        <a:p>
          <a:endParaRPr lang="es-MX"/>
        </a:p>
      </dgm:t>
    </dgm:pt>
    <dgm:pt modelId="{C6806AC4-F26C-47CD-B3FA-8FD88DA0C55B}" type="pres">
      <dgm:prSet presAssocID="{A5220C34-E6D9-4410-9732-72AA7DF2A80D}" presName="sibTrans" presStyleCnt="0"/>
      <dgm:spPr/>
      <dgm:t>
        <a:bodyPr/>
        <a:lstStyle/>
        <a:p>
          <a:endParaRPr lang="es-MX"/>
        </a:p>
      </dgm:t>
    </dgm:pt>
    <dgm:pt modelId="{0EC91F66-3368-485C-82B8-C0D5C02859AC}" type="pres">
      <dgm:prSet presAssocID="{A5220C34-E6D9-4410-9732-72AA7DF2A80D}" presName="space" presStyleCnt="0"/>
      <dgm:spPr/>
      <dgm:t>
        <a:bodyPr/>
        <a:lstStyle/>
        <a:p>
          <a:endParaRPr lang="es-MX"/>
        </a:p>
      </dgm:t>
    </dgm:pt>
    <dgm:pt modelId="{F463769F-0EBB-4819-9873-AC6E506F1CC4}" type="pres">
      <dgm:prSet presAssocID="{042D3D4A-51DA-491D-914F-55C391EE1AEF}" presName="composite" presStyleCnt="0"/>
      <dgm:spPr/>
      <dgm:t>
        <a:bodyPr/>
        <a:lstStyle/>
        <a:p>
          <a:endParaRPr lang="es-MX"/>
        </a:p>
      </dgm:t>
    </dgm:pt>
    <dgm:pt modelId="{3F09D2A3-6D86-4D05-910A-02D3A05F6A70}" type="pres">
      <dgm:prSet presAssocID="{042D3D4A-51DA-491D-914F-55C391EE1AEF}" presName="LShape" presStyleLbl="alignNode1" presStyleIdx="6" presStyleCnt="9"/>
      <dgm:spPr/>
      <dgm:t>
        <a:bodyPr/>
        <a:lstStyle/>
        <a:p>
          <a:endParaRPr lang="es-MX"/>
        </a:p>
      </dgm:t>
    </dgm:pt>
    <dgm:pt modelId="{FF29CDD9-958E-414F-84C8-4161D6649D39}" type="pres">
      <dgm:prSet presAssocID="{042D3D4A-51DA-491D-914F-55C391EE1AEF}" presName="ParentText" presStyleLbl="revTx" presStyleIdx="3" presStyleCnt="5">
        <dgm:presLayoutVars>
          <dgm:chMax val="0"/>
          <dgm:chPref val="0"/>
          <dgm:bulletEnabled val="1"/>
        </dgm:presLayoutVars>
      </dgm:prSet>
      <dgm:spPr/>
      <dgm:t>
        <a:bodyPr/>
        <a:lstStyle/>
        <a:p>
          <a:endParaRPr lang="es-MX"/>
        </a:p>
      </dgm:t>
    </dgm:pt>
    <dgm:pt modelId="{7684711B-7494-4C28-8BB7-58A55188B6F8}" type="pres">
      <dgm:prSet presAssocID="{042D3D4A-51DA-491D-914F-55C391EE1AEF}" presName="Triangle" presStyleLbl="alignNode1" presStyleIdx="7" presStyleCnt="9"/>
      <dgm:spPr/>
      <dgm:t>
        <a:bodyPr/>
        <a:lstStyle/>
        <a:p>
          <a:endParaRPr lang="es-MX"/>
        </a:p>
      </dgm:t>
    </dgm:pt>
    <dgm:pt modelId="{EF24DD5B-404C-4AC1-9AC1-0984F1FC0F3A}" type="pres">
      <dgm:prSet presAssocID="{2D474098-F05F-4A29-A090-8805D76E6CAE}" presName="sibTrans" presStyleCnt="0"/>
      <dgm:spPr/>
      <dgm:t>
        <a:bodyPr/>
        <a:lstStyle/>
        <a:p>
          <a:endParaRPr lang="es-MX"/>
        </a:p>
      </dgm:t>
    </dgm:pt>
    <dgm:pt modelId="{53AF2D04-8D01-4440-B5EA-9BAB1F5A8687}" type="pres">
      <dgm:prSet presAssocID="{2D474098-F05F-4A29-A090-8805D76E6CAE}" presName="space" presStyleCnt="0"/>
      <dgm:spPr/>
      <dgm:t>
        <a:bodyPr/>
        <a:lstStyle/>
        <a:p>
          <a:endParaRPr lang="es-MX"/>
        </a:p>
      </dgm:t>
    </dgm:pt>
    <dgm:pt modelId="{DF2B505D-49E4-4DA1-A288-4D698A570D86}" type="pres">
      <dgm:prSet presAssocID="{83727139-8C6F-4F74-9F2A-A5022EED3531}" presName="composite" presStyleCnt="0"/>
      <dgm:spPr/>
      <dgm:t>
        <a:bodyPr/>
        <a:lstStyle/>
        <a:p>
          <a:endParaRPr lang="es-MX"/>
        </a:p>
      </dgm:t>
    </dgm:pt>
    <dgm:pt modelId="{48582034-EFF1-416C-9D29-16F27AC6D243}" type="pres">
      <dgm:prSet presAssocID="{83727139-8C6F-4F74-9F2A-A5022EED3531}" presName="LShape" presStyleLbl="alignNode1" presStyleIdx="8" presStyleCnt="9"/>
      <dgm:spPr/>
      <dgm:t>
        <a:bodyPr/>
        <a:lstStyle/>
        <a:p>
          <a:endParaRPr lang="es-MX"/>
        </a:p>
      </dgm:t>
    </dgm:pt>
    <dgm:pt modelId="{6B2B70A3-F416-434B-AC0C-C52F2C835783}" type="pres">
      <dgm:prSet presAssocID="{83727139-8C6F-4F74-9F2A-A5022EED3531}" presName="ParentText" presStyleLbl="revTx" presStyleIdx="4" presStyleCnt="5">
        <dgm:presLayoutVars>
          <dgm:chMax val="0"/>
          <dgm:chPref val="0"/>
          <dgm:bulletEnabled val="1"/>
        </dgm:presLayoutVars>
      </dgm:prSet>
      <dgm:spPr/>
      <dgm:t>
        <a:bodyPr/>
        <a:lstStyle/>
        <a:p>
          <a:endParaRPr lang="es-MX"/>
        </a:p>
      </dgm:t>
    </dgm:pt>
  </dgm:ptLst>
  <dgm:cxnLst>
    <dgm:cxn modelId="{865E44E7-BE32-428F-B2CA-F09B04C3AC58}" srcId="{7BEEA14F-B815-4F32-8567-F27D0C521BF3}" destId="{BBC09B1F-5F7A-4357-BB7D-F0E4C03DB4EC}" srcOrd="2" destOrd="0" parTransId="{DA265698-F065-44E5-A056-C7B85F96AFBC}" sibTransId="{A5220C34-E6D9-4410-9732-72AA7DF2A80D}"/>
    <dgm:cxn modelId="{196D7EEA-6BCE-40AD-9682-F2A8A9F75D2D}" srcId="{7BEEA14F-B815-4F32-8567-F27D0C521BF3}" destId="{83727139-8C6F-4F74-9F2A-A5022EED3531}" srcOrd="4" destOrd="0" parTransId="{2F31D441-AA7A-4E61-8316-4B4947F1700D}" sibTransId="{6147E80F-F95C-434D-8B8B-812F13B8AE27}"/>
    <dgm:cxn modelId="{79188A7A-059D-4E73-961A-CC823C250455}" srcId="{7BEEA14F-B815-4F32-8567-F27D0C521BF3}" destId="{042D3D4A-51DA-491D-914F-55C391EE1AEF}" srcOrd="3" destOrd="0" parTransId="{2B66869E-B353-49DD-AAA3-9E256C76E75B}" sibTransId="{2D474098-F05F-4A29-A090-8805D76E6CAE}"/>
    <dgm:cxn modelId="{ADAFEDDF-065E-453B-BA51-A21BE09C5CBD}" srcId="{7BEEA14F-B815-4F32-8567-F27D0C521BF3}" destId="{9FA38036-377A-4742-9E7C-65DB1A924DCC}" srcOrd="1" destOrd="0" parTransId="{E43C7ECE-DD77-4C51-AC90-49DCCEB7FD27}" sibTransId="{AA6DA96D-DF23-47E2-99C5-7E7EC180A195}"/>
    <dgm:cxn modelId="{1E718442-7F15-4852-8B1F-1291FF81EFE3}" type="presOf" srcId="{9FA38036-377A-4742-9E7C-65DB1A924DCC}" destId="{BDBDE504-23EE-4CC5-96A0-B7883CF7EF0F}" srcOrd="0" destOrd="0" presId="urn:microsoft.com/office/officeart/2009/3/layout/StepUpProcess"/>
    <dgm:cxn modelId="{5C2361A7-6516-4CB0-BA70-2CE1112EDEC6}" type="presOf" srcId="{BBC09B1F-5F7A-4357-BB7D-F0E4C03DB4EC}" destId="{984A7186-1203-4B24-83AC-73F3F6FF6D36}" srcOrd="0" destOrd="0" presId="urn:microsoft.com/office/officeart/2009/3/layout/StepUpProcess"/>
    <dgm:cxn modelId="{D989D605-B5C6-41BC-88CD-C8ADD5D2A0F7}" type="presOf" srcId="{042D3D4A-51DA-491D-914F-55C391EE1AEF}" destId="{FF29CDD9-958E-414F-84C8-4161D6649D39}" srcOrd="0" destOrd="0" presId="urn:microsoft.com/office/officeart/2009/3/layout/StepUpProcess"/>
    <dgm:cxn modelId="{4E1EAEE8-BBD5-49ED-8DDC-EFA6E1E69CA7}" type="presOf" srcId="{7BEEA14F-B815-4F32-8567-F27D0C521BF3}" destId="{C539C844-91C7-4374-AA92-FC3EA9B3380F}" srcOrd="0" destOrd="0" presId="urn:microsoft.com/office/officeart/2009/3/layout/StepUpProcess"/>
    <dgm:cxn modelId="{242E06C1-E449-4BEB-A9E9-3B0B6B08175B}" type="presOf" srcId="{83727139-8C6F-4F74-9F2A-A5022EED3531}" destId="{6B2B70A3-F416-434B-AC0C-C52F2C835783}" srcOrd="0" destOrd="0" presId="urn:microsoft.com/office/officeart/2009/3/layout/StepUpProcess"/>
    <dgm:cxn modelId="{DC7FFBF3-134F-4DCE-A23A-D1D8E807B15F}" type="presOf" srcId="{78EC4931-3B1B-4B89-81BA-5A3959047B55}" destId="{4037BB51-EFC7-4F77-A2D1-0160B2D98C52}" srcOrd="0" destOrd="0" presId="urn:microsoft.com/office/officeart/2009/3/layout/StepUpProcess"/>
    <dgm:cxn modelId="{7841B03C-E319-41FF-A2B1-F53F94978510}" srcId="{7BEEA14F-B815-4F32-8567-F27D0C521BF3}" destId="{78EC4931-3B1B-4B89-81BA-5A3959047B55}" srcOrd="0" destOrd="0" parTransId="{D3373BDB-95D3-4BB2-8FF1-B299F30E8B9C}" sibTransId="{2401A757-B669-4B12-AA75-03236709CCD8}"/>
    <dgm:cxn modelId="{AAF3D7B0-2116-47A0-99FD-248CB5FC3292}" type="presParOf" srcId="{C539C844-91C7-4374-AA92-FC3EA9B3380F}" destId="{8C619F82-E918-4958-A6C7-90492C3633A8}" srcOrd="0" destOrd="0" presId="urn:microsoft.com/office/officeart/2009/3/layout/StepUpProcess"/>
    <dgm:cxn modelId="{CA732208-C562-47FD-A9E5-E12E15769B49}" type="presParOf" srcId="{8C619F82-E918-4958-A6C7-90492C3633A8}" destId="{93B3452F-9309-48F0-8F04-E1BF58C2A917}" srcOrd="0" destOrd="0" presId="urn:microsoft.com/office/officeart/2009/3/layout/StepUpProcess"/>
    <dgm:cxn modelId="{E9E4E19E-B33B-4535-970C-4BC120FF9AB4}" type="presParOf" srcId="{8C619F82-E918-4958-A6C7-90492C3633A8}" destId="{4037BB51-EFC7-4F77-A2D1-0160B2D98C52}" srcOrd="1" destOrd="0" presId="urn:microsoft.com/office/officeart/2009/3/layout/StepUpProcess"/>
    <dgm:cxn modelId="{6D02760A-E797-47DB-B4F9-BD47656B5991}" type="presParOf" srcId="{8C619F82-E918-4958-A6C7-90492C3633A8}" destId="{C2F82478-0F64-4472-AEC6-3BC6ACD088CF}" srcOrd="2" destOrd="0" presId="urn:microsoft.com/office/officeart/2009/3/layout/StepUpProcess"/>
    <dgm:cxn modelId="{ED72169C-E0A6-4218-99E2-B5521A35EA71}" type="presParOf" srcId="{C539C844-91C7-4374-AA92-FC3EA9B3380F}" destId="{27794855-5415-4031-ABD8-198F3E34003F}" srcOrd="1" destOrd="0" presId="urn:microsoft.com/office/officeart/2009/3/layout/StepUpProcess"/>
    <dgm:cxn modelId="{3AEE9D6D-C18C-41FD-BE51-102397EC6985}" type="presParOf" srcId="{27794855-5415-4031-ABD8-198F3E34003F}" destId="{37D1388B-0B57-479A-941C-DDE891390EC4}" srcOrd="0" destOrd="0" presId="urn:microsoft.com/office/officeart/2009/3/layout/StepUpProcess"/>
    <dgm:cxn modelId="{BB8B36EA-D2CE-42C9-89DD-D485E7C23AA7}" type="presParOf" srcId="{C539C844-91C7-4374-AA92-FC3EA9B3380F}" destId="{EED904BC-B43E-4E6B-92DD-8E6948F6F7F6}" srcOrd="2" destOrd="0" presId="urn:microsoft.com/office/officeart/2009/3/layout/StepUpProcess"/>
    <dgm:cxn modelId="{8AECEB45-D9EF-43E5-806D-4D082578F095}" type="presParOf" srcId="{EED904BC-B43E-4E6B-92DD-8E6948F6F7F6}" destId="{202A49CC-4FE7-4AE5-B350-6BE03DE24D2E}" srcOrd="0" destOrd="0" presId="urn:microsoft.com/office/officeart/2009/3/layout/StepUpProcess"/>
    <dgm:cxn modelId="{CDAB44DC-B3A2-4E56-BC52-939F3802B68D}" type="presParOf" srcId="{EED904BC-B43E-4E6B-92DD-8E6948F6F7F6}" destId="{BDBDE504-23EE-4CC5-96A0-B7883CF7EF0F}" srcOrd="1" destOrd="0" presId="urn:microsoft.com/office/officeart/2009/3/layout/StepUpProcess"/>
    <dgm:cxn modelId="{F56C9252-945E-41D2-B962-1B0585D810E9}" type="presParOf" srcId="{EED904BC-B43E-4E6B-92DD-8E6948F6F7F6}" destId="{DDE08F0C-8CF6-4979-BBAD-741FE3E15C1B}" srcOrd="2" destOrd="0" presId="urn:microsoft.com/office/officeart/2009/3/layout/StepUpProcess"/>
    <dgm:cxn modelId="{31FFC963-7419-4843-880F-9BE3621E6707}" type="presParOf" srcId="{C539C844-91C7-4374-AA92-FC3EA9B3380F}" destId="{A76A1020-F133-4CD6-BE88-6CC152CFBC2E}" srcOrd="3" destOrd="0" presId="urn:microsoft.com/office/officeart/2009/3/layout/StepUpProcess"/>
    <dgm:cxn modelId="{CC2D239D-7531-49D7-BA38-461A25FA146E}" type="presParOf" srcId="{A76A1020-F133-4CD6-BE88-6CC152CFBC2E}" destId="{440BD7A4-2A04-4BE7-9CE6-4A2A8F47FCF5}" srcOrd="0" destOrd="0" presId="urn:microsoft.com/office/officeart/2009/3/layout/StepUpProcess"/>
    <dgm:cxn modelId="{B1720D28-A662-4133-A5CC-401E5483A911}" type="presParOf" srcId="{C539C844-91C7-4374-AA92-FC3EA9B3380F}" destId="{1B7EDE5E-E8F9-4E37-A855-28023A948500}" srcOrd="4" destOrd="0" presId="urn:microsoft.com/office/officeart/2009/3/layout/StepUpProcess"/>
    <dgm:cxn modelId="{8C9A5CC0-41FA-4EA5-9D08-9D29640DDDB3}" type="presParOf" srcId="{1B7EDE5E-E8F9-4E37-A855-28023A948500}" destId="{608ACF09-2ED6-4C7F-9477-656117389501}" srcOrd="0" destOrd="0" presId="urn:microsoft.com/office/officeart/2009/3/layout/StepUpProcess"/>
    <dgm:cxn modelId="{7F69CA65-8C06-495D-BF7B-33924A34F0BE}" type="presParOf" srcId="{1B7EDE5E-E8F9-4E37-A855-28023A948500}" destId="{984A7186-1203-4B24-83AC-73F3F6FF6D36}" srcOrd="1" destOrd="0" presId="urn:microsoft.com/office/officeart/2009/3/layout/StepUpProcess"/>
    <dgm:cxn modelId="{06A391FE-A279-4838-86C3-FA14B0EEF1E3}" type="presParOf" srcId="{1B7EDE5E-E8F9-4E37-A855-28023A948500}" destId="{9C4721C3-FF3F-4E6F-9F65-4D7783C6F94B}" srcOrd="2" destOrd="0" presId="urn:microsoft.com/office/officeart/2009/3/layout/StepUpProcess"/>
    <dgm:cxn modelId="{6708C1BD-C0B9-49B9-A03F-69A3699C768A}" type="presParOf" srcId="{C539C844-91C7-4374-AA92-FC3EA9B3380F}" destId="{C6806AC4-F26C-47CD-B3FA-8FD88DA0C55B}" srcOrd="5" destOrd="0" presId="urn:microsoft.com/office/officeart/2009/3/layout/StepUpProcess"/>
    <dgm:cxn modelId="{3BB9EEB9-8B89-4F6A-803A-C593695D9C7D}" type="presParOf" srcId="{C6806AC4-F26C-47CD-B3FA-8FD88DA0C55B}" destId="{0EC91F66-3368-485C-82B8-C0D5C02859AC}" srcOrd="0" destOrd="0" presId="urn:microsoft.com/office/officeart/2009/3/layout/StepUpProcess"/>
    <dgm:cxn modelId="{C68C4604-7CB7-46FB-9420-E0500261E98A}" type="presParOf" srcId="{C539C844-91C7-4374-AA92-FC3EA9B3380F}" destId="{F463769F-0EBB-4819-9873-AC6E506F1CC4}" srcOrd="6" destOrd="0" presId="urn:microsoft.com/office/officeart/2009/3/layout/StepUpProcess"/>
    <dgm:cxn modelId="{F7703C7F-B27C-42A1-B649-E07BE885699F}" type="presParOf" srcId="{F463769F-0EBB-4819-9873-AC6E506F1CC4}" destId="{3F09D2A3-6D86-4D05-910A-02D3A05F6A70}" srcOrd="0" destOrd="0" presId="urn:microsoft.com/office/officeart/2009/3/layout/StepUpProcess"/>
    <dgm:cxn modelId="{9945E314-E249-4F3C-B904-EE0F54A8AAE9}" type="presParOf" srcId="{F463769F-0EBB-4819-9873-AC6E506F1CC4}" destId="{FF29CDD9-958E-414F-84C8-4161D6649D39}" srcOrd="1" destOrd="0" presId="urn:microsoft.com/office/officeart/2009/3/layout/StepUpProcess"/>
    <dgm:cxn modelId="{7D2C6711-2977-42F0-ABC3-88ECD223CC41}" type="presParOf" srcId="{F463769F-0EBB-4819-9873-AC6E506F1CC4}" destId="{7684711B-7494-4C28-8BB7-58A55188B6F8}" srcOrd="2" destOrd="0" presId="urn:microsoft.com/office/officeart/2009/3/layout/StepUpProcess"/>
    <dgm:cxn modelId="{95EE0995-FDDF-4E00-8692-ED01A62B7610}" type="presParOf" srcId="{C539C844-91C7-4374-AA92-FC3EA9B3380F}" destId="{EF24DD5B-404C-4AC1-9AC1-0984F1FC0F3A}" srcOrd="7" destOrd="0" presId="urn:microsoft.com/office/officeart/2009/3/layout/StepUpProcess"/>
    <dgm:cxn modelId="{68465E21-B630-4324-B46B-5A6F40AF62D2}" type="presParOf" srcId="{EF24DD5B-404C-4AC1-9AC1-0984F1FC0F3A}" destId="{53AF2D04-8D01-4440-B5EA-9BAB1F5A8687}" srcOrd="0" destOrd="0" presId="urn:microsoft.com/office/officeart/2009/3/layout/StepUpProcess"/>
    <dgm:cxn modelId="{9E723D82-67AA-4BE4-BF1D-F0B6DB775775}" type="presParOf" srcId="{C539C844-91C7-4374-AA92-FC3EA9B3380F}" destId="{DF2B505D-49E4-4DA1-A288-4D698A570D86}" srcOrd="8" destOrd="0" presId="urn:microsoft.com/office/officeart/2009/3/layout/StepUpProcess"/>
    <dgm:cxn modelId="{0CB89E3C-C19A-4AB6-9AC8-F4A16DA944E0}" type="presParOf" srcId="{DF2B505D-49E4-4DA1-A288-4D698A570D86}" destId="{48582034-EFF1-416C-9D29-16F27AC6D243}" srcOrd="0" destOrd="0" presId="urn:microsoft.com/office/officeart/2009/3/layout/StepUpProcess"/>
    <dgm:cxn modelId="{0E6051A3-E07E-4C52-B78A-186EC446628D}" type="presParOf" srcId="{DF2B505D-49E4-4DA1-A288-4D698A570D86}" destId="{6B2B70A3-F416-434B-AC0C-C52F2C83578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F37A34-47A4-4600-81A1-18BB1A9B7DA8}"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MX"/>
        </a:p>
      </dgm:t>
    </dgm:pt>
    <dgm:pt modelId="{9745C79F-D3AC-41A1-B54B-FE1F7EADCB82}">
      <dgm:prSet phldrT="[Texto]" custT="1"/>
      <dgm:spPr/>
      <dgm:t>
        <a:bodyPr/>
        <a:lstStyle/>
        <a:p>
          <a:r>
            <a:rPr lang="es-MX" sz="2400" b="1" dirty="0" smtClean="0"/>
            <a:t>OBJETIVO DE MARKETING</a:t>
          </a:r>
          <a:endParaRPr lang="es-MX" sz="2400" b="1" dirty="0"/>
        </a:p>
      </dgm:t>
    </dgm:pt>
    <dgm:pt modelId="{094C291A-0321-44FE-B9A7-3E09598376E3}" type="parTrans" cxnId="{BF968500-4AF3-4DB8-94CC-363084E98AB1}">
      <dgm:prSet/>
      <dgm:spPr/>
      <dgm:t>
        <a:bodyPr/>
        <a:lstStyle/>
        <a:p>
          <a:endParaRPr lang="es-MX"/>
        </a:p>
      </dgm:t>
    </dgm:pt>
    <dgm:pt modelId="{ADA02645-C562-4379-A69B-DB9ABDF99C53}" type="sibTrans" cxnId="{BF968500-4AF3-4DB8-94CC-363084E98AB1}">
      <dgm:prSet/>
      <dgm:spPr/>
      <dgm:t>
        <a:bodyPr/>
        <a:lstStyle/>
        <a:p>
          <a:endParaRPr lang="es-MX"/>
        </a:p>
      </dgm:t>
    </dgm:pt>
    <dgm:pt modelId="{362BEB1F-DE76-4F86-8533-2042418757FB}">
      <dgm:prSet phldrT="[Texto]" custT="1"/>
      <dgm:spPr/>
      <dgm:t>
        <a:bodyPr/>
        <a:lstStyle/>
        <a:p>
          <a:r>
            <a:rPr lang="es-MX" sz="1600" dirty="0" smtClean="0"/>
            <a:t>¿Dónde deberíamos llegar?</a:t>
          </a:r>
        </a:p>
        <a:p>
          <a:r>
            <a:rPr lang="es-MX" sz="1600" dirty="0" smtClean="0"/>
            <a:t>Realizar campañas de concientización</a:t>
          </a:r>
        </a:p>
        <a:p>
          <a:r>
            <a:rPr lang="es-MX" sz="1600" dirty="0" smtClean="0"/>
            <a:t>Dar a conocer de la existencia de un fármaco que ayuda en el tratamiento del sobrepeso y obesidad</a:t>
          </a:r>
        </a:p>
        <a:p>
          <a:endParaRPr lang="es-MX" sz="1200" dirty="0"/>
        </a:p>
      </dgm:t>
    </dgm:pt>
    <dgm:pt modelId="{9BC38E73-25A6-4F48-B486-F962DECFF897}" type="parTrans" cxnId="{0F501EAC-521D-4533-BB02-A051AE115033}">
      <dgm:prSet/>
      <dgm:spPr/>
      <dgm:t>
        <a:bodyPr/>
        <a:lstStyle/>
        <a:p>
          <a:endParaRPr lang="es-MX"/>
        </a:p>
      </dgm:t>
    </dgm:pt>
    <dgm:pt modelId="{5FCE9BB0-C839-42AF-81D6-E7818B0B7021}" type="sibTrans" cxnId="{0F501EAC-521D-4533-BB02-A051AE115033}">
      <dgm:prSet/>
      <dgm:spPr/>
      <dgm:t>
        <a:bodyPr/>
        <a:lstStyle/>
        <a:p>
          <a:endParaRPr lang="es-MX"/>
        </a:p>
      </dgm:t>
    </dgm:pt>
    <dgm:pt modelId="{147B3D8E-89C6-48F8-B454-DBB32B09D9F2}">
      <dgm:prSet phldrT="[Texto]" custT="1"/>
      <dgm:spPr/>
      <dgm:t>
        <a:bodyPr/>
        <a:lstStyle/>
        <a:p>
          <a:r>
            <a:rPr lang="es-MX" sz="1600" dirty="0" smtClean="0"/>
            <a:t>OBJETIVO</a:t>
          </a:r>
        </a:p>
        <a:p>
          <a:r>
            <a:rPr lang="es-MX" sz="1600" dirty="0" smtClean="0"/>
            <a:t>Lograr que el HCAM compre el fármaco (SENTIS) para bajar de peso</a:t>
          </a:r>
          <a:endParaRPr lang="es-MX" sz="1600" dirty="0"/>
        </a:p>
      </dgm:t>
    </dgm:pt>
    <dgm:pt modelId="{2C104E59-306C-4125-8090-38A2F94BD680}" type="parTrans" cxnId="{06F8B139-5D0C-4B5A-B843-54D00A64AEE9}">
      <dgm:prSet/>
      <dgm:spPr/>
      <dgm:t>
        <a:bodyPr/>
        <a:lstStyle/>
        <a:p>
          <a:endParaRPr lang="es-MX"/>
        </a:p>
      </dgm:t>
    </dgm:pt>
    <dgm:pt modelId="{75DA6CA2-69AC-4C1B-BCEC-90D6DC5732BC}" type="sibTrans" cxnId="{06F8B139-5D0C-4B5A-B843-54D00A64AEE9}">
      <dgm:prSet/>
      <dgm:spPr/>
      <dgm:t>
        <a:bodyPr/>
        <a:lstStyle/>
        <a:p>
          <a:endParaRPr lang="es-MX"/>
        </a:p>
      </dgm:t>
    </dgm:pt>
    <dgm:pt modelId="{81E69C5D-138F-4A96-8269-ACB3228C43EB}">
      <dgm:prSet phldrT="[Texto]" custT="1"/>
      <dgm:spPr/>
      <dgm:t>
        <a:bodyPr/>
        <a:lstStyle/>
        <a:p>
          <a:r>
            <a:rPr lang="es-MX" sz="2400" b="1" dirty="0" smtClean="0"/>
            <a:t>OBJETIVO DE PRODUCTIVIDAD</a:t>
          </a:r>
          <a:endParaRPr lang="es-MX" sz="2400" b="1" dirty="0"/>
        </a:p>
      </dgm:t>
    </dgm:pt>
    <dgm:pt modelId="{4D4D1317-CF2D-4596-B1F9-D7417E752B9B}" type="parTrans" cxnId="{3DFCC0F7-0378-4C64-AED4-70853328A545}">
      <dgm:prSet/>
      <dgm:spPr/>
      <dgm:t>
        <a:bodyPr/>
        <a:lstStyle/>
        <a:p>
          <a:endParaRPr lang="es-MX"/>
        </a:p>
      </dgm:t>
    </dgm:pt>
    <dgm:pt modelId="{3CE0E846-EF17-48A3-AF79-C7B7CCBB394C}" type="sibTrans" cxnId="{3DFCC0F7-0378-4C64-AED4-70853328A545}">
      <dgm:prSet/>
      <dgm:spPr/>
      <dgm:t>
        <a:bodyPr/>
        <a:lstStyle/>
        <a:p>
          <a:endParaRPr lang="es-MX"/>
        </a:p>
      </dgm:t>
    </dgm:pt>
    <dgm:pt modelId="{3CC5F4AA-B361-4BDA-B24F-B91FFA4D6194}">
      <dgm:prSet phldrT="[Texto]" custT="1"/>
      <dgm:spPr/>
      <dgm:t>
        <a:bodyPr/>
        <a:lstStyle/>
        <a:p>
          <a:r>
            <a:rPr lang="es-MX" sz="1600" dirty="0" smtClean="0"/>
            <a:t>¿Dónde deberíamos llegar?</a:t>
          </a:r>
        </a:p>
        <a:p>
          <a:r>
            <a:rPr lang="es-MX" sz="1600" dirty="0" smtClean="0"/>
            <a:t>Pacientes con sobrepeso y obesidad, tomen </a:t>
          </a:r>
          <a:r>
            <a:rPr lang="es-MX" sz="1600" dirty="0" err="1" smtClean="0"/>
            <a:t>Sentis</a:t>
          </a:r>
          <a:r>
            <a:rPr lang="es-MX" sz="1600" dirty="0" smtClean="0"/>
            <a:t> para bajar rápidamente el peso y de esta manera disminuir los costos de tratamiento para el IESS</a:t>
          </a:r>
          <a:endParaRPr lang="es-MX" sz="1600" dirty="0"/>
        </a:p>
      </dgm:t>
    </dgm:pt>
    <dgm:pt modelId="{038221A4-80B6-483D-9881-D0C5349CC323}" type="parTrans" cxnId="{4F34B8ED-CAE4-41C0-BBE6-5D0081FC9007}">
      <dgm:prSet/>
      <dgm:spPr/>
      <dgm:t>
        <a:bodyPr/>
        <a:lstStyle/>
        <a:p>
          <a:endParaRPr lang="es-MX"/>
        </a:p>
      </dgm:t>
    </dgm:pt>
    <dgm:pt modelId="{9ADF8E55-E8DF-4A52-BD06-E1B01BA5E314}" type="sibTrans" cxnId="{4F34B8ED-CAE4-41C0-BBE6-5D0081FC9007}">
      <dgm:prSet/>
      <dgm:spPr/>
      <dgm:t>
        <a:bodyPr/>
        <a:lstStyle/>
        <a:p>
          <a:endParaRPr lang="es-MX"/>
        </a:p>
      </dgm:t>
    </dgm:pt>
    <dgm:pt modelId="{E56AFF22-8264-4F6C-800F-2145C83D2F8B}">
      <dgm:prSet phldrT="[Texto]" custT="1"/>
      <dgm:spPr/>
      <dgm:t>
        <a:bodyPr/>
        <a:lstStyle/>
        <a:p>
          <a:r>
            <a:rPr lang="es-MX" sz="1600" dirty="0" smtClean="0"/>
            <a:t>OBJETIVO</a:t>
          </a:r>
        </a:p>
        <a:p>
          <a:r>
            <a:rPr lang="es-MX" sz="1600" dirty="0" smtClean="0"/>
            <a:t>Disminuir el costo del tratamiento para la seguridad social</a:t>
          </a:r>
        </a:p>
        <a:p>
          <a:r>
            <a:rPr lang="es-MX" sz="1600" dirty="0" smtClean="0"/>
            <a:t>Elevar el estilo de vida del paciente</a:t>
          </a:r>
          <a:endParaRPr lang="es-MX" sz="1600" dirty="0"/>
        </a:p>
      </dgm:t>
    </dgm:pt>
    <dgm:pt modelId="{4069E49E-333D-481C-A545-C3AA1DDAE23C}" type="parTrans" cxnId="{08E0E8E2-D82B-4D9D-B82A-94ACF0998EF6}">
      <dgm:prSet/>
      <dgm:spPr/>
      <dgm:t>
        <a:bodyPr/>
        <a:lstStyle/>
        <a:p>
          <a:endParaRPr lang="es-MX"/>
        </a:p>
      </dgm:t>
    </dgm:pt>
    <dgm:pt modelId="{82DC3D0B-987F-4107-88CE-49384542C427}" type="sibTrans" cxnId="{08E0E8E2-D82B-4D9D-B82A-94ACF0998EF6}">
      <dgm:prSet/>
      <dgm:spPr/>
      <dgm:t>
        <a:bodyPr/>
        <a:lstStyle/>
        <a:p>
          <a:endParaRPr lang="es-MX"/>
        </a:p>
      </dgm:t>
    </dgm:pt>
    <dgm:pt modelId="{31478FA3-22F6-4A4B-9500-3A6CFF4D8F03}" type="pres">
      <dgm:prSet presAssocID="{01F37A34-47A4-4600-81A1-18BB1A9B7DA8}" presName="theList" presStyleCnt="0">
        <dgm:presLayoutVars>
          <dgm:dir/>
          <dgm:animLvl val="lvl"/>
          <dgm:resizeHandles val="exact"/>
        </dgm:presLayoutVars>
      </dgm:prSet>
      <dgm:spPr/>
      <dgm:t>
        <a:bodyPr/>
        <a:lstStyle/>
        <a:p>
          <a:endParaRPr lang="es-MX"/>
        </a:p>
      </dgm:t>
    </dgm:pt>
    <dgm:pt modelId="{5B53918C-BAE1-43C3-B58C-E9AAE9D703DD}" type="pres">
      <dgm:prSet presAssocID="{9745C79F-D3AC-41A1-B54B-FE1F7EADCB82}" presName="compNode" presStyleCnt="0"/>
      <dgm:spPr/>
    </dgm:pt>
    <dgm:pt modelId="{A01F2D43-19E9-44AD-AC5A-FBA7E409DCDD}" type="pres">
      <dgm:prSet presAssocID="{9745C79F-D3AC-41A1-B54B-FE1F7EADCB82}" presName="aNode" presStyleLbl="bgShp" presStyleIdx="0" presStyleCnt="2"/>
      <dgm:spPr/>
      <dgm:t>
        <a:bodyPr/>
        <a:lstStyle/>
        <a:p>
          <a:endParaRPr lang="es-MX"/>
        </a:p>
      </dgm:t>
    </dgm:pt>
    <dgm:pt modelId="{60D20BC6-0CF4-4FE4-81A1-B314A99290AA}" type="pres">
      <dgm:prSet presAssocID="{9745C79F-D3AC-41A1-B54B-FE1F7EADCB82}" presName="textNode" presStyleLbl="bgShp" presStyleIdx="0" presStyleCnt="2"/>
      <dgm:spPr/>
      <dgm:t>
        <a:bodyPr/>
        <a:lstStyle/>
        <a:p>
          <a:endParaRPr lang="es-MX"/>
        </a:p>
      </dgm:t>
    </dgm:pt>
    <dgm:pt modelId="{4B38BB39-5BCE-4DBE-AF5D-0BC3B065A070}" type="pres">
      <dgm:prSet presAssocID="{9745C79F-D3AC-41A1-B54B-FE1F7EADCB82}" presName="compChildNode" presStyleCnt="0"/>
      <dgm:spPr/>
    </dgm:pt>
    <dgm:pt modelId="{BB385913-0C67-498B-B548-CF486B6FECA8}" type="pres">
      <dgm:prSet presAssocID="{9745C79F-D3AC-41A1-B54B-FE1F7EADCB82}" presName="theInnerList" presStyleCnt="0"/>
      <dgm:spPr/>
    </dgm:pt>
    <dgm:pt modelId="{DBE13E1F-F195-48F3-99BE-FC53BFAF80D9}" type="pres">
      <dgm:prSet presAssocID="{362BEB1F-DE76-4F86-8533-2042418757FB}" presName="childNode" presStyleLbl="node1" presStyleIdx="0" presStyleCnt="4" custScaleX="105869" custScaleY="177467" custLinFactNeighborX="129">
        <dgm:presLayoutVars>
          <dgm:bulletEnabled val="1"/>
        </dgm:presLayoutVars>
      </dgm:prSet>
      <dgm:spPr/>
      <dgm:t>
        <a:bodyPr/>
        <a:lstStyle/>
        <a:p>
          <a:endParaRPr lang="es-MX"/>
        </a:p>
      </dgm:t>
    </dgm:pt>
    <dgm:pt modelId="{AB5F00C3-C29D-45D6-A478-CB979F5ABB7F}" type="pres">
      <dgm:prSet presAssocID="{362BEB1F-DE76-4F86-8533-2042418757FB}" presName="aSpace2" presStyleCnt="0"/>
      <dgm:spPr/>
    </dgm:pt>
    <dgm:pt modelId="{549CE26E-915D-424E-866A-D5FC5E03DC7D}" type="pres">
      <dgm:prSet presAssocID="{147B3D8E-89C6-48F8-B454-DBB32B09D9F2}" presName="childNode" presStyleLbl="node1" presStyleIdx="1" presStyleCnt="4">
        <dgm:presLayoutVars>
          <dgm:bulletEnabled val="1"/>
        </dgm:presLayoutVars>
      </dgm:prSet>
      <dgm:spPr/>
      <dgm:t>
        <a:bodyPr/>
        <a:lstStyle/>
        <a:p>
          <a:endParaRPr lang="es-MX"/>
        </a:p>
      </dgm:t>
    </dgm:pt>
    <dgm:pt modelId="{CC116992-ED41-4C5C-878C-F4293DAA87F3}" type="pres">
      <dgm:prSet presAssocID="{9745C79F-D3AC-41A1-B54B-FE1F7EADCB82}" presName="aSpace" presStyleCnt="0"/>
      <dgm:spPr/>
    </dgm:pt>
    <dgm:pt modelId="{C3F816DA-C839-4EDA-A7BA-2CA62B4A8C4B}" type="pres">
      <dgm:prSet presAssocID="{81E69C5D-138F-4A96-8269-ACB3228C43EB}" presName="compNode" presStyleCnt="0"/>
      <dgm:spPr/>
    </dgm:pt>
    <dgm:pt modelId="{8230CADB-BFE7-4FBF-91F3-71DF4579813F}" type="pres">
      <dgm:prSet presAssocID="{81E69C5D-138F-4A96-8269-ACB3228C43EB}" presName="aNode" presStyleLbl="bgShp" presStyleIdx="1" presStyleCnt="2"/>
      <dgm:spPr/>
      <dgm:t>
        <a:bodyPr/>
        <a:lstStyle/>
        <a:p>
          <a:endParaRPr lang="es-MX"/>
        </a:p>
      </dgm:t>
    </dgm:pt>
    <dgm:pt modelId="{08053527-1E88-476D-88F2-E71460238A29}" type="pres">
      <dgm:prSet presAssocID="{81E69C5D-138F-4A96-8269-ACB3228C43EB}" presName="textNode" presStyleLbl="bgShp" presStyleIdx="1" presStyleCnt="2"/>
      <dgm:spPr/>
      <dgm:t>
        <a:bodyPr/>
        <a:lstStyle/>
        <a:p>
          <a:endParaRPr lang="es-MX"/>
        </a:p>
      </dgm:t>
    </dgm:pt>
    <dgm:pt modelId="{E5027CFD-AC04-45F3-AB3A-90F76540D2AB}" type="pres">
      <dgm:prSet presAssocID="{81E69C5D-138F-4A96-8269-ACB3228C43EB}" presName="compChildNode" presStyleCnt="0"/>
      <dgm:spPr/>
    </dgm:pt>
    <dgm:pt modelId="{8F2885AF-B878-4432-A8FD-386CDCDB63BB}" type="pres">
      <dgm:prSet presAssocID="{81E69C5D-138F-4A96-8269-ACB3228C43EB}" presName="theInnerList" presStyleCnt="0"/>
      <dgm:spPr/>
    </dgm:pt>
    <dgm:pt modelId="{ABEB09D8-1B4D-4D0F-83E5-F1042F1CA39B}" type="pres">
      <dgm:prSet presAssocID="{3CC5F4AA-B361-4BDA-B24F-B91FFA4D6194}" presName="childNode" presStyleLbl="node1" presStyleIdx="2" presStyleCnt="4">
        <dgm:presLayoutVars>
          <dgm:bulletEnabled val="1"/>
        </dgm:presLayoutVars>
      </dgm:prSet>
      <dgm:spPr/>
      <dgm:t>
        <a:bodyPr/>
        <a:lstStyle/>
        <a:p>
          <a:endParaRPr lang="es-MX"/>
        </a:p>
      </dgm:t>
    </dgm:pt>
    <dgm:pt modelId="{6A856B49-EB8A-4E1A-BFDC-48CD753D396F}" type="pres">
      <dgm:prSet presAssocID="{3CC5F4AA-B361-4BDA-B24F-B91FFA4D6194}" presName="aSpace2" presStyleCnt="0"/>
      <dgm:spPr/>
    </dgm:pt>
    <dgm:pt modelId="{1AE5113A-9ED1-4CE7-89F8-8F9CC10019E4}" type="pres">
      <dgm:prSet presAssocID="{E56AFF22-8264-4F6C-800F-2145C83D2F8B}" presName="childNode" presStyleLbl="node1" presStyleIdx="3" presStyleCnt="4">
        <dgm:presLayoutVars>
          <dgm:bulletEnabled val="1"/>
        </dgm:presLayoutVars>
      </dgm:prSet>
      <dgm:spPr/>
      <dgm:t>
        <a:bodyPr/>
        <a:lstStyle/>
        <a:p>
          <a:endParaRPr lang="es-MX"/>
        </a:p>
      </dgm:t>
    </dgm:pt>
  </dgm:ptLst>
  <dgm:cxnLst>
    <dgm:cxn modelId="{06F8B139-5D0C-4B5A-B843-54D00A64AEE9}" srcId="{9745C79F-D3AC-41A1-B54B-FE1F7EADCB82}" destId="{147B3D8E-89C6-48F8-B454-DBB32B09D9F2}" srcOrd="1" destOrd="0" parTransId="{2C104E59-306C-4125-8090-38A2F94BD680}" sibTransId="{75DA6CA2-69AC-4C1B-BCEC-90D6DC5732BC}"/>
    <dgm:cxn modelId="{4F34B8ED-CAE4-41C0-BBE6-5D0081FC9007}" srcId="{81E69C5D-138F-4A96-8269-ACB3228C43EB}" destId="{3CC5F4AA-B361-4BDA-B24F-B91FFA4D6194}" srcOrd="0" destOrd="0" parTransId="{038221A4-80B6-483D-9881-D0C5349CC323}" sibTransId="{9ADF8E55-E8DF-4A52-BD06-E1B01BA5E314}"/>
    <dgm:cxn modelId="{FBE7617A-C201-4186-9DEF-C9112D131ACC}" type="presOf" srcId="{01F37A34-47A4-4600-81A1-18BB1A9B7DA8}" destId="{31478FA3-22F6-4A4B-9500-3A6CFF4D8F03}" srcOrd="0" destOrd="0" presId="urn:microsoft.com/office/officeart/2005/8/layout/lProcess2"/>
    <dgm:cxn modelId="{CB229BD7-E4E0-4DF8-B99D-E74E928C8346}" type="presOf" srcId="{147B3D8E-89C6-48F8-B454-DBB32B09D9F2}" destId="{549CE26E-915D-424E-866A-D5FC5E03DC7D}" srcOrd="0" destOrd="0" presId="urn:microsoft.com/office/officeart/2005/8/layout/lProcess2"/>
    <dgm:cxn modelId="{BF968500-4AF3-4DB8-94CC-363084E98AB1}" srcId="{01F37A34-47A4-4600-81A1-18BB1A9B7DA8}" destId="{9745C79F-D3AC-41A1-B54B-FE1F7EADCB82}" srcOrd="0" destOrd="0" parTransId="{094C291A-0321-44FE-B9A7-3E09598376E3}" sibTransId="{ADA02645-C562-4379-A69B-DB9ABDF99C53}"/>
    <dgm:cxn modelId="{0F501EAC-521D-4533-BB02-A051AE115033}" srcId="{9745C79F-D3AC-41A1-B54B-FE1F7EADCB82}" destId="{362BEB1F-DE76-4F86-8533-2042418757FB}" srcOrd="0" destOrd="0" parTransId="{9BC38E73-25A6-4F48-B486-F962DECFF897}" sibTransId="{5FCE9BB0-C839-42AF-81D6-E7818B0B7021}"/>
    <dgm:cxn modelId="{332814D6-05C4-4B39-89F1-48670D722834}" type="presOf" srcId="{E56AFF22-8264-4F6C-800F-2145C83D2F8B}" destId="{1AE5113A-9ED1-4CE7-89F8-8F9CC10019E4}" srcOrd="0" destOrd="0" presId="urn:microsoft.com/office/officeart/2005/8/layout/lProcess2"/>
    <dgm:cxn modelId="{E78AA07B-D2C2-40D3-BCCD-DC00245436F0}" type="presOf" srcId="{81E69C5D-138F-4A96-8269-ACB3228C43EB}" destId="{8230CADB-BFE7-4FBF-91F3-71DF4579813F}" srcOrd="0" destOrd="0" presId="urn:microsoft.com/office/officeart/2005/8/layout/lProcess2"/>
    <dgm:cxn modelId="{E29265EE-C487-4CDD-9661-B2F09A62E162}" type="presOf" srcId="{362BEB1F-DE76-4F86-8533-2042418757FB}" destId="{DBE13E1F-F195-48F3-99BE-FC53BFAF80D9}" srcOrd="0" destOrd="0" presId="urn:microsoft.com/office/officeart/2005/8/layout/lProcess2"/>
    <dgm:cxn modelId="{EB0CEEB4-5B8B-46EE-B75D-46126E4FCCD3}" type="presOf" srcId="{3CC5F4AA-B361-4BDA-B24F-B91FFA4D6194}" destId="{ABEB09D8-1B4D-4D0F-83E5-F1042F1CA39B}" srcOrd="0" destOrd="0" presId="urn:microsoft.com/office/officeart/2005/8/layout/lProcess2"/>
    <dgm:cxn modelId="{3C6C05D5-3202-4BEE-8AEE-BC36F73F0883}" type="presOf" srcId="{81E69C5D-138F-4A96-8269-ACB3228C43EB}" destId="{08053527-1E88-476D-88F2-E71460238A29}" srcOrd="1" destOrd="0" presId="urn:microsoft.com/office/officeart/2005/8/layout/lProcess2"/>
    <dgm:cxn modelId="{F1DE144C-5517-4E4C-A824-C129B0E02DD7}" type="presOf" srcId="{9745C79F-D3AC-41A1-B54B-FE1F7EADCB82}" destId="{60D20BC6-0CF4-4FE4-81A1-B314A99290AA}" srcOrd="1" destOrd="0" presId="urn:microsoft.com/office/officeart/2005/8/layout/lProcess2"/>
    <dgm:cxn modelId="{2E3D4A5B-7BB9-4ADF-8D9E-36747F227B9F}" type="presOf" srcId="{9745C79F-D3AC-41A1-B54B-FE1F7EADCB82}" destId="{A01F2D43-19E9-44AD-AC5A-FBA7E409DCDD}" srcOrd="0" destOrd="0" presId="urn:microsoft.com/office/officeart/2005/8/layout/lProcess2"/>
    <dgm:cxn modelId="{08E0E8E2-D82B-4D9D-B82A-94ACF0998EF6}" srcId="{81E69C5D-138F-4A96-8269-ACB3228C43EB}" destId="{E56AFF22-8264-4F6C-800F-2145C83D2F8B}" srcOrd="1" destOrd="0" parTransId="{4069E49E-333D-481C-A545-C3AA1DDAE23C}" sibTransId="{82DC3D0B-987F-4107-88CE-49384542C427}"/>
    <dgm:cxn modelId="{3DFCC0F7-0378-4C64-AED4-70853328A545}" srcId="{01F37A34-47A4-4600-81A1-18BB1A9B7DA8}" destId="{81E69C5D-138F-4A96-8269-ACB3228C43EB}" srcOrd="1" destOrd="0" parTransId="{4D4D1317-CF2D-4596-B1F9-D7417E752B9B}" sibTransId="{3CE0E846-EF17-48A3-AF79-C7B7CCBB394C}"/>
    <dgm:cxn modelId="{E6BB0032-8325-4BAB-9D34-A8E3E49C66F0}" type="presParOf" srcId="{31478FA3-22F6-4A4B-9500-3A6CFF4D8F03}" destId="{5B53918C-BAE1-43C3-B58C-E9AAE9D703DD}" srcOrd="0" destOrd="0" presId="urn:microsoft.com/office/officeart/2005/8/layout/lProcess2"/>
    <dgm:cxn modelId="{5BB4A953-11D0-455C-BFE8-AA41177BFADA}" type="presParOf" srcId="{5B53918C-BAE1-43C3-B58C-E9AAE9D703DD}" destId="{A01F2D43-19E9-44AD-AC5A-FBA7E409DCDD}" srcOrd="0" destOrd="0" presId="urn:microsoft.com/office/officeart/2005/8/layout/lProcess2"/>
    <dgm:cxn modelId="{431064A0-F2FF-40BC-AEBE-E88A4283331A}" type="presParOf" srcId="{5B53918C-BAE1-43C3-B58C-E9AAE9D703DD}" destId="{60D20BC6-0CF4-4FE4-81A1-B314A99290AA}" srcOrd="1" destOrd="0" presId="urn:microsoft.com/office/officeart/2005/8/layout/lProcess2"/>
    <dgm:cxn modelId="{25BFCA7A-C93A-4924-B236-E019B9EDBC85}" type="presParOf" srcId="{5B53918C-BAE1-43C3-B58C-E9AAE9D703DD}" destId="{4B38BB39-5BCE-4DBE-AF5D-0BC3B065A070}" srcOrd="2" destOrd="0" presId="urn:microsoft.com/office/officeart/2005/8/layout/lProcess2"/>
    <dgm:cxn modelId="{F38BF4D1-E496-468D-8156-A755F61C42B7}" type="presParOf" srcId="{4B38BB39-5BCE-4DBE-AF5D-0BC3B065A070}" destId="{BB385913-0C67-498B-B548-CF486B6FECA8}" srcOrd="0" destOrd="0" presId="urn:microsoft.com/office/officeart/2005/8/layout/lProcess2"/>
    <dgm:cxn modelId="{C6BA5C39-E216-435F-8752-948424DD7598}" type="presParOf" srcId="{BB385913-0C67-498B-B548-CF486B6FECA8}" destId="{DBE13E1F-F195-48F3-99BE-FC53BFAF80D9}" srcOrd="0" destOrd="0" presId="urn:microsoft.com/office/officeart/2005/8/layout/lProcess2"/>
    <dgm:cxn modelId="{7C83D304-FE6C-49F0-96A2-3776418FB893}" type="presParOf" srcId="{BB385913-0C67-498B-B548-CF486B6FECA8}" destId="{AB5F00C3-C29D-45D6-A478-CB979F5ABB7F}" srcOrd="1" destOrd="0" presId="urn:microsoft.com/office/officeart/2005/8/layout/lProcess2"/>
    <dgm:cxn modelId="{DC0629E0-E9AC-4C40-B060-740F9F533628}" type="presParOf" srcId="{BB385913-0C67-498B-B548-CF486B6FECA8}" destId="{549CE26E-915D-424E-866A-D5FC5E03DC7D}" srcOrd="2" destOrd="0" presId="urn:microsoft.com/office/officeart/2005/8/layout/lProcess2"/>
    <dgm:cxn modelId="{FA90E4B3-AE01-4B78-B141-6FBB0B735739}" type="presParOf" srcId="{31478FA3-22F6-4A4B-9500-3A6CFF4D8F03}" destId="{CC116992-ED41-4C5C-878C-F4293DAA87F3}" srcOrd="1" destOrd="0" presId="urn:microsoft.com/office/officeart/2005/8/layout/lProcess2"/>
    <dgm:cxn modelId="{F36BA52F-0DE1-493C-B59A-204BA8E85CBF}" type="presParOf" srcId="{31478FA3-22F6-4A4B-9500-3A6CFF4D8F03}" destId="{C3F816DA-C839-4EDA-A7BA-2CA62B4A8C4B}" srcOrd="2" destOrd="0" presId="urn:microsoft.com/office/officeart/2005/8/layout/lProcess2"/>
    <dgm:cxn modelId="{EBC4F53B-E6B4-4912-8217-81132958642B}" type="presParOf" srcId="{C3F816DA-C839-4EDA-A7BA-2CA62B4A8C4B}" destId="{8230CADB-BFE7-4FBF-91F3-71DF4579813F}" srcOrd="0" destOrd="0" presId="urn:microsoft.com/office/officeart/2005/8/layout/lProcess2"/>
    <dgm:cxn modelId="{67AF0ABE-4877-44FB-AEE0-D4F308941B6C}" type="presParOf" srcId="{C3F816DA-C839-4EDA-A7BA-2CA62B4A8C4B}" destId="{08053527-1E88-476D-88F2-E71460238A29}" srcOrd="1" destOrd="0" presId="urn:microsoft.com/office/officeart/2005/8/layout/lProcess2"/>
    <dgm:cxn modelId="{396A64A2-DDEE-4FE3-AE87-C2FBEFE09262}" type="presParOf" srcId="{C3F816DA-C839-4EDA-A7BA-2CA62B4A8C4B}" destId="{E5027CFD-AC04-45F3-AB3A-90F76540D2AB}" srcOrd="2" destOrd="0" presId="urn:microsoft.com/office/officeart/2005/8/layout/lProcess2"/>
    <dgm:cxn modelId="{67B44943-F3DA-4D03-A55E-9A20D78DEFC7}" type="presParOf" srcId="{E5027CFD-AC04-45F3-AB3A-90F76540D2AB}" destId="{8F2885AF-B878-4432-A8FD-386CDCDB63BB}" srcOrd="0" destOrd="0" presId="urn:microsoft.com/office/officeart/2005/8/layout/lProcess2"/>
    <dgm:cxn modelId="{5BF8E810-09EA-4B61-BA6A-F55BB62DD686}" type="presParOf" srcId="{8F2885AF-B878-4432-A8FD-386CDCDB63BB}" destId="{ABEB09D8-1B4D-4D0F-83E5-F1042F1CA39B}" srcOrd="0" destOrd="0" presId="urn:microsoft.com/office/officeart/2005/8/layout/lProcess2"/>
    <dgm:cxn modelId="{D9963005-5D60-4125-835A-8CE7D0E33D4C}" type="presParOf" srcId="{8F2885AF-B878-4432-A8FD-386CDCDB63BB}" destId="{6A856B49-EB8A-4E1A-BFDC-48CD753D396F}" srcOrd="1" destOrd="0" presId="urn:microsoft.com/office/officeart/2005/8/layout/lProcess2"/>
    <dgm:cxn modelId="{5AB59C82-4B06-4795-B255-D9F42DFF3A30}" type="presParOf" srcId="{8F2885AF-B878-4432-A8FD-386CDCDB63BB}" destId="{1AE5113A-9ED1-4CE7-89F8-8F9CC10019E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4606F9-27ED-481E-97BE-80C8C2B36842}"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MX"/>
        </a:p>
      </dgm:t>
    </dgm:pt>
    <dgm:pt modelId="{9DA03C4F-5011-47D7-998E-33FE41ED9633}">
      <dgm:prSet phldrT="[Texto]" custT="1"/>
      <dgm:spPr/>
      <dgm:t>
        <a:bodyPr/>
        <a:lstStyle/>
        <a:p>
          <a:r>
            <a:rPr lang="es-MX" sz="2400" b="1" dirty="0" smtClean="0"/>
            <a:t>OBJETIVO DE INNOVACIÓN</a:t>
          </a:r>
          <a:endParaRPr lang="es-MX" sz="2400" b="1" dirty="0"/>
        </a:p>
      </dgm:t>
    </dgm:pt>
    <dgm:pt modelId="{3A449767-7F3B-466A-8797-C51523395477}" type="parTrans" cxnId="{8F57FEBF-EBC0-4396-B1AD-7FE5FC2684DB}">
      <dgm:prSet/>
      <dgm:spPr/>
      <dgm:t>
        <a:bodyPr/>
        <a:lstStyle/>
        <a:p>
          <a:endParaRPr lang="es-MX"/>
        </a:p>
      </dgm:t>
    </dgm:pt>
    <dgm:pt modelId="{DE43AB06-BD60-4168-9D1F-B1C66F747542}" type="sibTrans" cxnId="{8F57FEBF-EBC0-4396-B1AD-7FE5FC2684DB}">
      <dgm:prSet/>
      <dgm:spPr/>
      <dgm:t>
        <a:bodyPr/>
        <a:lstStyle/>
        <a:p>
          <a:endParaRPr lang="es-MX"/>
        </a:p>
      </dgm:t>
    </dgm:pt>
    <dgm:pt modelId="{E0B56A80-86B7-4D46-9131-8033A60AC04C}">
      <dgm:prSet phldrT="[Texto]" custT="1"/>
      <dgm:spPr/>
      <dgm:t>
        <a:bodyPr/>
        <a:lstStyle/>
        <a:p>
          <a:r>
            <a:rPr lang="es-MX" sz="1600" dirty="0" smtClean="0"/>
            <a:t>¿Dónde deberíamos llegar?</a:t>
          </a:r>
        </a:p>
        <a:p>
          <a:r>
            <a:rPr lang="es-MX" sz="1600" dirty="0" smtClean="0"/>
            <a:t>Crear página WEB y páginas en redes sociales</a:t>
          </a:r>
        </a:p>
        <a:p>
          <a:r>
            <a:rPr lang="es-MX" sz="1600" dirty="0" smtClean="0"/>
            <a:t>Socializar a través de las redes información de </a:t>
          </a:r>
          <a:r>
            <a:rPr lang="es-MX" sz="1600" dirty="0" err="1" smtClean="0"/>
            <a:t>Sentis</a:t>
          </a:r>
          <a:r>
            <a:rPr lang="es-MX" sz="1600" dirty="0" smtClean="0"/>
            <a:t> de sus beneficios</a:t>
          </a:r>
          <a:endParaRPr lang="es-MX" sz="1600" dirty="0"/>
        </a:p>
      </dgm:t>
    </dgm:pt>
    <dgm:pt modelId="{02EFA11C-E446-4062-9827-4D2A6F4A4DF2}" type="parTrans" cxnId="{48104240-2E3F-4097-970C-A3F99EA03DDA}">
      <dgm:prSet/>
      <dgm:spPr/>
      <dgm:t>
        <a:bodyPr/>
        <a:lstStyle/>
        <a:p>
          <a:endParaRPr lang="es-MX"/>
        </a:p>
      </dgm:t>
    </dgm:pt>
    <dgm:pt modelId="{2990B332-6E2E-4122-BF06-52F70CC1FBBF}" type="sibTrans" cxnId="{48104240-2E3F-4097-970C-A3F99EA03DDA}">
      <dgm:prSet/>
      <dgm:spPr/>
      <dgm:t>
        <a:bodyPr/>
        <a:lstStyle/>
        <a:p>
          <a:endParaRPr lang="es-MX"/>
        </a:p>
      </dgm:t>
    </dgm:pt>
    <dgm:pt modelId="{B47E964A-1F91-4AF5-A728-507C1ED4945B}">
      <dgm:prSet phldrT="[Texto]" custT="1"/>
      <dgm:spPr/>
      <dgm:t>
        <a:bodyPr/>
        <a:lstStyle/>
        <a:p>
          <a:r>
            <a:rPr lang="es-MX" sz="1600" b="1" dirty="0" smtClean="0"/>
            <a:t>OBJETIVO</a:t>
          </a:r>
        </a:p>
        <a:p>
          <a:r>
            <a:rPr lang="es-MX" sz="1600" dirty="0" smtClean="0"/>
            <a:t>Concientizar en los pacientes con sobrepeso y obesidad el uso de </a:t>
          </a:r>
          <a:r>
            <a:rPr lang="es-MX" sz="1600" dirty="0" err="1" smtClean="0"/>
            <a:t>Sentis</a:t>
          </a:r>
          <a:endParaRPr lang="es-MX" sz="1600" dirty="0"/>
        </a:p>
      </dgm:t>
    </dgm:pt>
    <dgm:pt modelId="{E92F2D9A-B139-4DFF-8B31-005837520861}" type="parTrans" cxnId="{887EBAB3-9A85-41BD-B0E9-A95317AFDE7F}">
      <dgm:prSet/>
      <dgm:spPr/>
      <dgm:t>
        <a:bodyPr/>
        <a:lstStyle/>
        <a:p>
          <a:endParaRPr lang="es-MX"/>
        </a:p>
      </dgm:t>
    </dgm:pt>
    <dgm:pt modelId="{B65F038B-6BBC-4EB9-929D-8DF5F029A301}" type="sibTrans" cxnId="{887EBAB3-9A85-41BD-B0E9-A95317AFDE7F}">
      <dgm:prSet/>
      <dgm:spPr/>
      <dgm:t>
        <a:bodyPr/>
        <a:lstStyle/>
        <a:p>
          <a:endParaRPr lang="es-MX"/>
        </a:p>
      </dgm:t>
    </dgm:pt>
    <dgm:pt modelId="{684114A6-BA2E-49E8-8249-DF0ED0050B45}">
      <dgm:prSet phldrT="[Texto]" custT="1"/>
      <dgm:spPr/>
      <dgm:t>
        <a:bodyPr/>
        <a:lstStyle/>
        <a:p>
          <a:r>
            <a:rPr lang="es-MX" sz="2400" b="1" dirty="0" smtClean="0"/>
            <a:t>OBJETIVO DE RESURSOS HUMANOS</a:t>
          </a:r>
          <a:endParaRPr lang="es-MX" sz="2400" b="1" dirty="0"/>
        </a:p>
      </dgm:t>
    </dgm:pt>
    <dgm:pt modelId="{30F21DA1-65EB-45A2-A11B-5DA54D2B6A19}" type="parTrans" cxnId="{1B5DB41C-3E8D-4B88-B7FC-F45C95A5E14D}">
      <dgm:prSet/>
      <dgm:spPr/>
      <dgm:t>
        <a:bodyPr/>
        <a:lstStyle/>
        <a:p>
          <a:endParaRPr lang="es-MX"/>
        </a:p>
      </dgm:t>
    </dgm:pt>
    <dgm:pt modelId="{135A0156-C50F-4F01-BB68-909EE065199B}" type="sibTrans" cxnId="{1B5DB41C-3E8D-4B88-B7FC-F45C95A5E14D}">
      <dgm:prSet/>
      <dgm:spPr/>
      <dgm:t>
        <a:bodyPr/>
        <a:lstStyle/>
        <a:p>
          <a:endParaRPr lang="es-MX"/>
        </a:p>
      </dgm:t>
    </dgm:pt>
    <dgm:pt modelId="{A8389B9A-54EE-4EBD-B42F-3946422E651B}">
      <dgm:prSet phldrT="[Texto]" custT="1"/>
      <dgm:spPr/>
      <dgm:t>
        <a:bodyPr/>
        <a:lstStyle/>
        <a:p>
          <a:r>
            <a:rPr lang="es-MX" sz="1600" dirty="0" smtClean="0"/>
            <a:t>¿Dónde deberíamos llegar?</a:t>
          </a:r>
        </a:p>
        <a:p>
          <a:r>
            <a:rPr lang="es-MX" sz="1600" dirty="0" smtClean="0"/>
            <a:t>Capacitar a todo el personal involucrado en el t6ratamiento del  sobrepeso y obesidad</a:t>
          </a:r>
          <a:endParaRPr lang="es-MX" sz="1600" dirty="0"/>
        </a:p>
      </dgm:t>
    </dgm:pt>
    <dgm:pt modelId="{37EB41A4-F17F-4AD3-953C-6584F356C223}" type="parTrans" cxnId="{D865C7A3-9DE2-4598-A269-22ABD8C3A442}">
      <dgm:prSet/>
      <dgm:spPr/>
      <dgm:t>
        <a:bodyPr/>
        <a:lstStyle/>
        <a:p>
          <a:endParaRPr lang="es-MX"/>
        </a:p>
      </dgm:t>
    </dgm:pt>
    <dgm:pt modelId="{FD53574F-6D27-4832-AC2E-FEF8B8828ECC}" type="sibTrans" cxnId="{D865C7A3-9DE2-4598-A269-22ABD8C3A442}">
      <dgm:prSet/>
      <dgm:spPr/>
      <dgm:t>
        <a:bodyPr/>
        <a:lstStyle/>
        <a:p>
          <a:endParaRPr lang="es-MX"/>
        </a:p>
      </dgm:t>
    </dgm:pt>
    <dgm:pt modelId="{E9D78BC1-D268-498D-A899-3959CC2B8EA8}">
      <dgm:prSet phldrT="[Texto]" custT="1"/>
      <dgm:spPr/>
      <dgm:t>
        <a:bodyPr/>
        <a:lstStyle/>
        <a:p>
          <a:r>
            <a:rPr lang="es-MX" sz="1600" b="1" dirty="0" smtClean="0"/>
            <a:t>OBJETIVO</a:t>
          </a:r>
        </a:p>
        <a:p>
          <a:r>
            <a:rPr lang="es-MX" sz="1600" dirty="0" smtClean="0"/>
            <a:t>Crear una cultura organizacional, a través de capacitaciones al personal para hacer más eficiente su trabajo</a:t>
          </a:r>
          <a:endParaRPr lang="es-MX" sz="1600" dirty="0"/>
        </a:p>
      </dgm:t>
    </dgm:pt>
    <dgm:pt modelId="{BF944760-D103-4940-91D1-594047B352F3}" type="parTrans" cxnId="{1AAE81C5-9172-475A-BB2C-E59CB9729539}">
      <dgm:prSet/>
      <dgm:spPr/>
      <dgm:t>
        <a:bodyPr/>
        <a:lstStyle/>
        <a:p>
          <a:endParaRPr lang="es-MX"/>
        </a:p>
      </dgm:t>
    </dgm:pt>
    <dgm:pt modelId="{9EB41E84-85C5-491F-9C29-41EF93491804}" type="sibTrans" cxnId="{1AAE81C5-9172-475A-BB2C-E59CB9729539}">
      <dgm:prSet/>
      <dgm:spPr/>
      <dgm:t>
        <a:bodyPr/>
        <a:lstStyle/>
        <a:p>
          <a:endParaRPr lang="es-MX"/>
        </a:p>
      </dgm:t>
    </dgm:pt>
    <dgm:pt modelId="{56729069-F415-4F29-9D06-C2D422DBDB37}">
      <dgm:prSet phldrT="[Texto]" custT="1"/>
      <dgm:spPr/>
      <dgm:t>
        <a:bodyPr/>
        <a:lstStyle/>
        <a:p>
          <a:r>
            <a:rPr lang="es-MX" sz="2400" b="1" dirty="0" smtClean="0"/>
            <a:t>OBJETIVO DE RESPONSABILIDAD SOCIAL</a:t>
          </a:r>
          <a:endParaRPr lang="es-MX" sz="2400" b="1" dirty="0"/>
        </a:p>
      </dgm:t>
    </dgm:pt>
    <dgm:pt modelId="{D07ED524-EC35-424D-B0E7-F2402D9A1481}" type="parTrans" cxnId="{BDB1A12C-4683-40D9-B41F-68BF7A606540}">
      <dgm:prSet/>
      <dgm:spPr/>
      <dgm:t>
        <a:bodyPr/>
        <a:lstStyle/>
        <a:p>
          <a:endParaRPr lang="es-MX"/>
        </a:p>
      </dgm:t>
    </dgm:pt>
    <dgm:pt modelId="{D4C367A2-0737-4004-8CC8-17E24D851154}" type="sibTrans" cxnId="{BDB1A12C-4683-40D9-B41F-68BF7A606540}">
      <dgm:prSet/>
      <dgm:spPr/>
      <dgm:t>
        <a:bodyPr/>
        <a:lstStyle/>
        <a:p>
          <a:endParaRPr lang="es-MX"/>
        </a:p>
      </dgm:t>
    </dgm:pt>
    <dgm:pt modelId="{144A0F68-D287-4D89-9F48-136CE315A9B6}">
      <dgm:prSet phldrT="[Texto]" custT="1"/>
      <dgm:spPr/>
      <dgm:t>
        <a:bodyPr/>
        <a:lstStyle/>
        <a:p>
          <a:r>
            <a:rPr lang="es-MX" sz="1600" dirty="0" smtClean="0"/>
            <a:t>¿Dónde deberíamos llegar?</a:t>
          </a:r>
        </a:p>
        <a:p>
          <a:r>
            <a:rPr lang="es-MX" sz="1600" dirty="0" smtClean="0"/>
            <a:t>Las empresas de alimentos deben manejar responsablemente sus operaciones</a:t>
          </a:r>
        </a:p>
        <a:p>
          <a:r>
            <a:rPr lang="es-MX" sz="1600" dirty="0" smtClean="0"/>
            <a:t>Concientizar a la población en alimentarse sanamente y realizar actividad física</a:t>
          </a:r>
          <a:endParaRPr lang="es-MX" sz="1600" dirty="0"/>
        </a:p>
      </dgm:t>
    </dgm:pt>
    <dgm:pt modelId="{08FAD0BA-D094-44E1-A72A-584D0B6EF65D}" type="parTrans" cxnId="{361121AB-9649-43D1-A8DF-814E14211A10}">
      <dgm:prSet/>
      <dgm:spPr/>
      <dgm:t>
        <a:bodyPr/>
        <a:lstStyle/>
        <a:p>
          <a:endParaRPr lang="es-MX"/>
        </a:p>
      </dgm:t>
    </dgm:pt>
    <dgm:pt modelId="{562382E6-7CE3-458C-8151-91E2B3B74907}" type="sibTrans" cxnId="{361121AB-9649-43D1-A8DF-814E14211A10}">
      <dgm:prSet/>
      <dgm:spPr/>
      <dgm:t>
        <a:bodyPr/>
        <a:lstStyle/>
        <a:p>
          <a:endParaRPr lang="es-MX"/>
        </a:p>
      </dgm:t>
    </dgm:pt>
    <dgm:pt modelId="{3980C9C8-A0AA-4DC9-BB61-36D9C57AC467}">
      <dgm:prSet phldrT="[Texto]" custT="1"/>
      <dgm:spPr/>
      <dgm:t>
        <a:bodyPr/>
        <a:lstStyle/>
        <a:p>
          <a:r>
            <a:rPr lang="es-MX" sz="1600" b="1" dirty="0" smtClean="0"/>
            <a:t>OBJETIVO</a:t>
          </a:r>
        </a:p>
        <a:p>
          <a:r>
            <a:rPr lang="es-MX" sz="1600" dirty="0" smtClean="0"/>
            <a:t>Establecer alianzas estratégicas</a:t>
          </a:r>
          <a:endParaRPr lang="es-MX" sz="1600" dirty="0"/>
        </a:p>
      </dgm:t>
    </dgm:pt>
    <dgm:pt modelId="{40556BF2-26D1-40D3-8A1C-4AF86AC4B959}" type="parTrans" cxnId="{FF281C6D-6253-4A59-AB7C-FD20D64ACD91}">
      <dgm:prSet/>
      <dgm:spPr/>
      <dgm:t>
        <a:bodyPr/>
        <a:lstStyle/>
        <a:p>
          <a:endParaRPr lang="es-MX"/>
        </a:p>
      </dgm:t>
    </dgm:pt>
    <dgm:pt modelId="{44EBF24C-438D-4D58-81C4-FA531CD0F3E0}" type="sibTrans" cxnId="{FF281C6D-6253-4A59-AB7C-FD20D64ACD91}">
      <dgm:prSet/>
      <dgm:spPr/>
      <dgm:t>
        <a:bodyPr/>
        <a:lstStyle/>
        <a:p>
          <a:endParaRPr lang="es-MX"/>
        </a:p>
      </dgm:t>
    </dgm:pt>
    <dgm:pt modelId="{14FEFA3A-3844-4180-A16F-5847896CB807}" type="pres">
      <dgm:prSet presAssocID="{A74606F9-27ED-481E-97BE-80C8C2B36842}" presName="theList" presStyleCnt="0">
        <dgm:presLayoutVars>
          <dgm:dir/>
          <dgm:animLvl val="lvl"/>
          <dgm:resizeHandles val="exact"/>
        </dgm:presLayoutVars>
      </dgm:prSet>
      <dgm:spPr/>
      <dgm:t>
        <a:bodyPr/>
        <a:lstStyle/>
        <a:p>
          <a:endParaRPr lang="es-MX"/>
        </a:p>
      </dgm:t>
    </dgm:pt>
    <dgm:pt modelId="{2882B5AB-0616-49ED-9874-472422439F4E}" type="pres">
      <dgm:prSet presAssocID="{9DA03C4F-5011-47D7-998E-33FE41ED9633}" presName="compNode" presStyleCnt="0"/>
      <dgm:spPr/>
    </dgm:pt>
    <dgm:pt modelId="{B2B6EA90-99BF-43EC-935E-A824A0167ECE}" type="pres">
      <dgm:prSet presAssocID="{9DA03C4F-5011-47D7-998E-33FE41ED9633}" presName="aNode" presStyleLbl="bgShp" presStyleIdx="0" presStyleCnt="3"/>
      <dgm:spPr/>
      <dgm:t>
        <a:bodyPr/>
        <a:lstStyle/>
        <a:p>
          <a:endParaRPr lang="es-MX"/>
        </a:p>
      </dgm:t>
    </dgm:pt>
    <dgm:pt modelId="{C8F7388E-6897-4312-AF01-3E577949C704}" type="pres">
      <dgm:prSet presAssocID="{9DA03C4F-5011-47D7-998E-33FE41ED9633}" presName="textNode" presStyleLbl="bgShp" presStyleIdx="0" presStyleCnt="3"/>
      <dgm:spPr/>
      <dgm:t>
        <a:bodyPr/>
        <a:lstStyle/>
        <a:p>
          <a:endParaRPr lang="es-MX"/>
        </a:p>
      </dgm:t>
    </dgm:pt>
    <dgm:pt modelId="{7B9BF6E4-770E-4C06-B223-0EAA13B73E01}" type="pres">
      <dgm:prSet presAssocID="{9DA03C4F-5011-47D7-998E-33FE41ED9633}" presName="compChildNode" presStyleCnt="0"/>
      <dgm:spPr/>
    </dgm:pt>
    <dgm:pt modelId="{F2ABF9A5-4B6B-4870-AD28-52C9B111504F}" type="pres">
      <dgm:prSet presAssocID="{9DA03C4F-5011-47D7-998E-33FE41ED9633}" presName="theInnerList" presStyleCnt="0"/>
      <dgm:spPr/>
    </dgm:pt>
    <dgm:pt modelId="{C4531798-F59D-4DB8-A16E-58D08E80885B}" type="pres">
      <dgm:prSet presAssocID="{E0B56A80-86B7-4D46-9131-8033A60AC04C}" presName="childNode" presStyleLbl="node1" presStyleIdx="0" presStyleCnt="6" custScaleX="118282" custScaleY="161402">
        <dgm:presLayoutVars>
          <dgm:bulletEnabled val="1"/>
        </dgm:presLayoutVars>
      </dgm:prSet>
      <dgm:spPr/>
      <dgm:t>
        <a:bodyPr/>
        <a:lstStyle/>
        <a:p>
          <a:endParaRPr lang="es-MX"/>
        </a:p>
      </dgm:t>
    </dgm:pt>
    <dgm:pt modelId="{9BA9F550-FA48-4CBC-A9B2-A12E855E7738}" type="pres">
      <dgm:prSet presAssocID="{E0B56A80-86B7-4D46-9131-8033A60AC04C}" presName="aSpace2" presStyleCnt="0"/>
      <dgm:spPr/>
    </dgm:pt>
    <dgm:pt modelId="{2D4BB5DC-63C1-4B4E-BA9D-FC738F59F379}" type="pres">
      <dgm:prSet presAssocID="{B47E964A-1F91-4AF5-A728-507C1ED4945B}" presName="childNode" presStyleLbl="node1" presStyleIdx="1" presStyleCnt="6" custScaleX="114996" custScaleY="128756">
        <dgm:presLayoutVars>
          <dgm:bulletEnabled val="1"/>
        </dgm:presLayoutVars>
      </dgm:prSet>
      <dgm:spPr/>
      <dgm:t>
        <a:bodyPr/>
        <a:lstStyle/>
        <a:p>
          <a:endParaRPr lang="es-MX"/>
        </a:p>
      </dgm:t>
    </dgm:pt>
    <dgm:pt modelId="{76E1B3E3-8C28-40FE-94E9-644597BFE287}" type="pres">
      <dgm:prSet presAssocID="{9DA03C4F-5011-47D7-998E-33FE41ED9633}" presName="aSpace" presStyleCnt="0"/>
      <dgm:spPr/>
    </dgm:pt>
    <dgm:pt modelId="{76EF1ABA-E172-418F-8A9B-6A10B4658C23}" type="pres">
      <dgm:prSet presAssocID="{684114A6-BA2E-49E8-8249-DF0ED0050B45}" presName="compNode" presStyleCnt="0"/>
      <dgm:spPr/>
    </dgm:pt>
    <dgm:pt modelId="{C4067C17-CFEF-4EA6-AD68-EB4D8252FDD2}" type="pres">
      <dgm:prSet presAssocID="{684114A6-BA2E-49E8-8249-DF0ED0050B45}" presName="aNode" presStyleLbl="bgShp" presStyleIdx="1" presStyleCnt="3"/>
      <dgm:spPr/>
      <dgm:t>
        <a:bodyPr/>
        <a:lstStyle/>
        <a:p>
          <a:endParaRPr lang="es-MX"/>
        </a:p>
      </dgm:t>
    </dgm:pt>
    <dgm:pt modelId="{CFAEDCC6-A02C-4718-A1EF-B8706B732E3A}" type="pres">
      <dgm:prSet presAssocID="{684114A6-BA2E-49E8-8249-DF0ED0050B45}" presName="textNode" presStyleLbl="bgShp" presStyleIdx="1" presStyleCnt="3"/>
      <dgm:spPr/>
      <dgm:t>
        <a:bodyPr/>
        <a:lstStyle/>
        <a:p>
          <a:endParaRPr lang="es-MX"/>
        </a:p>
      </dgm:t>
    </dgm:pt>
    <dgm:pt modelId="{80457377-F5B1-4135-B53E-06868244A67E}" type="pres">
      <dgm:prSet presAssocID="{684114A6-BA2E-49E8-8249-DF0ED0050B45}" presName="compChildNode" presStyleCnt="0"/>
      <dgm:spPr/>
    </dgm:pt>
    <dgm:pt modelId="{606BDE05-9E98-48CE-8C4B-019CEF262F96}" type="pres">
      <dgm:prSet presAssocID="{684114A6-BA2E-49E8-8249-DF0ED0050B45}" presName="theInnerList" presStyleCnt="0"/>
      <dgm:spPr/>
    </dgm:pt>
    <dgm:pt modelId="{367E655A-AA69-4A26-B0F7-57ED9C269ADB}" type="pres">
      <dgm:prSet presAssocID="{A8389B9A-54EE-4EBD-B42F-3946422E651B}" presName="childNode" presStyleLbl="node1" presStyleIdx="2" presStyleCnt="6" custScaleX="116761" custScaleY="146703">
        <dgm:presLayoutVars>
          <dgm:bulletEnabled val="1"/>
        </dgm:presLayoutVars>
      </dgm:prSet>
      <dgm:spPr/>
      <dgm:t>
        <a:bodyPr/>
        <a:lstStyle/>
        <a:p>
          <a:endParaRPr lang="es-MX"/>
        </a:p>
      </dgm:t>
    </dgm:pt>
    <dgm:pt modelId="{A5A74735-2405-4666-953B-321778D8BA08}" type="pres">
      <dgm:prSet presAssocID="{A8389B9A-54EE-4EBD-B42F-3946422E651B}" presName="aSpace2" presStyleCnt="0"/>
      <dgm:spPr/>
    </dgm:pt>
    <dgm:pt modelId="{B0CA1602-98AE-4DC7-B938-218DDD1C6781}" type="pres">
      <dgm:prSet presAssocID="{E9D78BC1-D268-498D-A899-3959CC2B8EA8}" presName="childNode" presStyleLbl="node1" presStyleIdx="3" presStyleCnt="6" custScaleX="113475" custScaleY="157910">
        <dgm:presLayoutVars>
          <dgm:bulletEnabled val="1"/>
        </dgm:presLayoutVars>
      </dgm:prSet>
      <dgm:spPr/>
      <dgm:t>
        <a:bodyPr/>
        <a:lstStyle/>
        <a:p>
          <a:endParaRPr lang="es-MX"/>
        </a:p>
      </dgm:t>
    </dgm:pt>
    <dgm:pt modelId="{462E1429-D008-4021-909A-FF8C11AE8514}" type="pres">
      <dgm:prSet presAssocID="{684114A6-BA2E-49E8-8249-DF0ED0050B45}" presName="aSpace" presStyleCnt="0"/>
      <dgm:spPr/>
    </dgm:pt>
    <dgm:pt modelId="{9E4B0FDF-BDDA-4F48-AE21-4505CECB55E7}" type="pres">
      <dgm:prSet presAssocID="{56729069-F415-4F29-9D06-C2D422DBDB37}" presName="compNode" presStyleCnt="0"/>
      <dgm:spPr/>
    </dgm:pt>
    <dgm:pt modelId="{3F064E2E-1B17-4C4C-AC3D-31AE36FB56BF}" type="pres">
      <dgm:prSet presAssocID="{56729069-F415-4F29-9D06-C2D422DBDB37}" presName="aNode" presStyleLbl="bgShp" presStyleIdx="2" presStyleCnt="3"/>
      <dgm:spPr/>
      <dgm:t>
        <a:bodyPr/>
        <a:lstStyle/>
        <a:p>
          <a:endParaRPr lang="es-MX"/>
        </a:p>
      </dgm:t>
    </dgm:pt>
    <dgm:pt modelId="{AD30FCEF-E29F-4D26-9057-91DD65E0083A}" type="pres">
      <dgm:prSet presAssocID="{56729069-F415-4F29-9D06-C2D422DBDB37}" presName="textNode" presStyleLbl="bgShp" presStyleIdx="2" presStyleCnt="3"/>
      <dgm:spPr/>
      <dgm:t>
        <a:bodyPr/>
        <a:lstStyle/>
        <a:p>
          <a:endParaRPr lang="es-MX"/>
        </a:p>
      </dgm:t>
    </dgm:pt>
    <dgm:pt modelId="{C6E12826-E6B2-479B-8E58-A169B4E9B288}" type="pres">
      <dgm:prSet presAssocID="{56729069-F415-4F29-9D06-C2D422DBDB37}" presName="compChildNode" presStyleCnt="0"/>
      <dgm:spPr/>
    </dgm:pt>
    <dgm:pt modelId="{3630DFC5-E0DF-4236-A6E0-9B63625E9C18}" type="pres">
      <dgm:prSet presAssocID="{56729069-F415-4F29-9D06-C2D422DBDB37}" presName="theInnerList" presStyleCnt="0"/>
      <dgm:spPr/>
    </dgm:pt>
    <dgm:pt modelId="{4129EF56-1D33-4B46-A926-595B3A0BE39C}" type="pres">
      <dgm:prSet presAssocID="{144A0F68-D287-4D89-9F48-136CE315A9B6}" presName="childNode" presStyleLbl="node1" presStyleIdx="4" presStyleCnt="6" custScaleX="124001" custScaleY="279966">
        <dgm:presLayoutVars>
          <dgm:bulletEnabled val="1"/>
        </dgm:presLayoutVars>
      </dgm:prSet>
      <dgm:spPr/>
      <dgm:t>
        <a:bodyPr/>
        <a:lstStyle/>
        <a:p>
          <a:endParaRPr lang="es-MX"/>
        </a:p>
      </dgm:t>
    </dgm:pt>
    <dgm:pt modelId="{E8D7661E-2CB8-470D-B9F2-C49C5017759B}" type="pres">
      <dgm:prSet presAssocID="{144A0F68-D287-4D89-9F48-136CE315A9B6}" presName="aSpace2" presStyleCnt="0"/>
      <dgm:spPr/>
    </dgm:pt>
    <dgm:pt modelId="{F13AA7F8-0A6F-412C-8ABF-CEE47E3177C3}" type="pres">
      <dgm:prSet presAssocID="{3980C9C8-A0AA-4DC9-BB61-36D9C57AC467}" presName="childNode" presStyleLbl="node1" presStyleIdx="5" presStyleCnt="6">
        <dgm:presLayoutVars>
          <dgm:bulletEnabled val="1"/>
        </dgm:presLayoutVars>
      </dgm:prSet>
      <dgm:spPr/>
      <dgm:t>
        <a:bodyPr/>
        <a:lstStyle/>
        <a:p>
          <a:endParaRPr lang="es-MX"/>
        </a:p>
      </dgm:t>
    </dgm:pt>
  </dgm:ptLst>
  <dgm:cxnLst>
    <dgm:cxn modelId="{0A35C1FA-EB90-4490-BC7A-86D2022B8F18}" type="presOf" srcId="{684114A6-BA2E-49E8-8249-DF0ED0050B45}" destId="{CFAEDCC6-A02C-4718-A1EF-B8706B732E3A}" srcOrd="1" destOrd="0" presId="urn:microsoft.com/office/officeart/2005/8/layout/lProcess2"/>
    <dgm:cxn modelId="{1AAE81C5-9172-475A-BB2C-E59CB9729539}" srcId="{684114A6-BA2E-49E8-8249-DF0ED0050B45}" destId="{E9D78BC1-D268-498D-A899-3959CC2B8EA8}" srcOrd="1" destOrd="0" parTransId="{BF944760-D103-4940-91D1-594047B352F3}" sibTransId="{9EB41E84-85C5-491F-9C29-41EF93491804}"/>
    <dgm:cxn modelId="{8E5A0F19-3846-4E7F-AC9B-E9B1F96FB22F}" type="presOf" srcId="{9DA03C4F-5011-47D7-998E-33FE41ED9633}" destId="{B2B6EA90-99BF-43EC-935E-A824A0167ECE}" srcOrd="0" destOrd="0" presId="urn:microsoft.com/office/officeart/2005/8/layout/lProcess2"/>
    <dgm:cxn modelId="{48104240-2E3F-4097-970C-A3F99EA03DDA}" srcId="{9DA03C4F-5011-47D7-998E-33FE41ED9633}" destId="{E0B56A80-86B7-4D46-9131-8033A60AC04C}" srcOrd="0" destOrd="0" parTransId="{02EFA11C-E446-4062-9827-4D2A6F4A4DF2}" sibTransId="{2990B332-6E2E-4122-BF06-52F70CC1FBBF}"/>
    <dgm:cxn modelId="{D865C7A3-9DE2-4598-A269-22ABD8C3A442}" srcId="{684114A6-BA2E-49E8-8249-DF0ED0050B45}" destId="{A8389B9A-54EE-4EBD-B42F-3946422E651B}" srcOrd="0" destOrd="0" parTransId="{37EB41A4-F17F-4AD3-953C-6584F356C223}" sibTransId="{FD53574F-6D27-4832-AC2E-FEF8B8828ECC}"/>
    <dgm:cxn modelId="{578B26B5-BBFA-4031-A968-6FF65F9E03D5}" type="presOf" srcId="{684114A6-BA2E-49E8-8249-DF0ED0050B45}" destId="{C4067C17-CFEF-4EA6-AD68-EB4D8252FDD2}" srcOrd="0" destOrd="0" presId="urn:microsoft.com/office/officeart/2005/8/layout/lProcess2"/>
    <dgm:cxn modelId="{361121AB-9649-43D1-A8DF-814E14211A10}" srcId="{56729069-F415-4F29-9D06-C2D422DBDB37}" destId="{144A0F68-D287-4D89-9F48-136CE315A9B6}" srcOrd="0" destOrd="0" parTransId="{08FAD0BA-D094-44E1-A72A-584D0B6EF65D}" sibTransId="{562382E6-7CE3-458C-8151-91E2B3B74907}"/>
    <dgm:cxn modelId="{E5F151F2-3444-4E72-8477-728941296CC5}" type="presOf" srcId="{144A0F68-D287-4D89-9F48-136CE315A9B6}" destId="{4129EF56-1D33-4B46-A926-595B3A0BE39C}" srcOrd="0" destOrd="0" presId="urn:microsoft.com/office/officeart/2005/8/layout/lProcess2"/>
    <dgm:cxn modelId="{165C2457-1014-4FC7-A416-3FC49EB3A9E4}" type="presOf" srcId="{A74606F9-27ED-481E-97BE-80C8C2B36842}" destId="{14FEFA3A-3844-4180-A16F-5847896CB807}" srcOrd="0" destOrd="0" presId="urn:microsoft.com/office/officeart/2005/8/layout/lProcess2"/>
    <dgm:cxn modelId="{573DB3E8-5403-4960-BACA-47AED139EC8D}" type="presOf" srcId="{3980C9C8-A0AA-4DC9-BB61-36D9C57AC467}" destId="{F13AA7F8-0A6F-412C-8ABF-CEE47E3177C3}" srcOrd="0" destOrd="0" presId="urn:microsoft.com/office/officeart/2005/8/layout/lProcess2"/>
    <dgm:cxn modelId="{A88B88BC-955F-4201-B9F4-FAA51257E29B}" type="presOf" srcId="{B47E964A-1F91-4AF5-A728-507C1ED4945B}" destId="{2D4BB5DC-63C1-4B4E-BA9D-FC738F59F379}" srcOrd="0" destOrd="0" presId="urn:microsoft.com/office/officeart/2005/8/layout/lProcess2"/>
    <dgm:cxn modelId="{B3E8B895-D882-4FAB-9BB2-E09B05207003}" type="presOf" srcId="{9DA03C4F-5011-47D7-998E-33FE41ED9633}" destId="{C8F7388E-6897-4312-AF01-3E577949C704}" srcOrd="1" destOrd="0" presId="urn:microsoft.com/office/officeart/2005/8/layout/lProcess2"/>
    <dgm:cxn modelId="{BDB1A12C-4683-40D9-B41F-68BF7A606540}" srcId="{A74606F9-27ED-481E-97BE-80C8C2B36842}" destId="{56729069-F415-4F29-9D06-C2D422DBDB37}" srcOrd="2" destOrd="0" parTransId="{D07ED524-EC35-424D-B0E7-F2402D9A1481}" sibTransId="{D4C367A2-0737-4004-8CC8-17E24D851154}"/>
    <dgm:cxn modelId="{D795B9BC-050A-4895-9709-D40829015E6F}" type="presOf" srcId="{56729069-F415-4F29-9D06-C2D422DBDB37}" destId="{AD30FCEF-E29F-4D26-9057-91DD65E0083A}" srcOrd="1" destOrd="0" presId="urn:microsoft.com/office/officeart/2005/8/layout/lProcess2"/>
    <dgm:cxn modelId="{5AA48385-4832-4DD7-A1ED-8A0BD6F4D6CC}" type="presOf" srcId="{E0B56A80-86B7-4D46-9131-8033A60AC04C}" destId="{C4531798-F59D-4DB8-A16E-58D08E80885B}" srcOrd="0" destOrd="0" presId="urn:microsoft.com/office/officeart/2005/8/layout/lProcess2"/>
    <dgm:cxn modelId="{887EBAB3-9A85-41BD-B0E9-A95317AFDE7F}" srcId="{9DA03C4F-5011-47D7-998E-33FE41ED9633}" destId="{B47E964A-1F91-4AF5-A728-507C1ED4945B}" srcOrd="1" destOrd="0" parTransId="{E92F2D9A-B139-4DFF-8B31-005837520861}" sibTransId="{B65F038B-6BBC-4EB9-929D-8DF5F029A301}"/>
    <dgm:cxn modelId="{31B98DA4-5F52-4A29-952E-62A77A4EF738}" type="presOf" srcId="{56729069-F415-4F29-9D06-C2D422DBDB37}" destId="{3F064E2E-1B17-4C4C-AC3D-31AE36FB56BF}" srcOrd="0" destOrd="0" presId="urn:microsoft.com/office/officeart/2005/8/layout/lProcess2"/>
    <dgm:cxn modelId="{FF281C6D-6253-4A59-AB7C-FD20D64ACD91}" srcId="{56729069-F415-4F29-9D06-C2D422DBDB37}" destId="{3980C9C8-A0AA-4DC9-BB61-36D9C57AC467}" srcOrd="1" destOrd="0" parTransId="{40556BF2-26D1-40D3-8A1C-4AF86AC4B959}" sibTransId="{44EBF24C-438D-4D58-81C4-FA531CD0F3E0}"/>
    <dgm:cxn modelId="{8F57FEBF-EBC0-4396-B1AD-7FE5FC2684DB}" srcId="{A74606F9-27ED-481E-97BE-80C8C2B36842}" destId="{9DA03C4F-5011-47D7-998E-33FE41ED9633}" srcOrd="0" destOrd="0" parTransId="{3A449767-7F3B-466A-8797-C51523395477}" sibTransId="{DE43AB06-BD60-4168-9D1F-B1C66F747542}"/>
    <dgm:cxn modelId="{1B5DB41C-3E8D-4B88-B7FC-F45C95A5E14D}" srcId="{A74606F9-27ED-481E-97BE-80C8C2B36842}" destId="{684114A6-BA2E-49E8-8249-DF0ED0050B45}" srcOrd="1" destOrd="0" parTransId="{30F21DA1-65EB-45A2-A11B-5DA54D2B6A19}" sibTransId="{135A0156-C50F-4F01-BB68-909EE065199B}"/>
    <dgm:cxn modelId="{8DDA6AAC-F2F9-4DE8-A84E-58F5261D8275}" type="presOf" srcId="{A8389B9A-54EE-4EBD-B42F-3946422E651B}" destId="{367E655A-AA69-4A26-B0F7-57ED9C269ADB}" srcOrd="0" destOrd="0" presId="urn:microsoft.com/office/officeart/2005/8/layout/lProcess2"/>
    <dgm:cxn modelId="{8E6EBA8B-074B-41EF-98D8-3EF78772F00D}" type="presOf" srcId="{E9D78BC1-D268-498D-A899-3959CC2B8EA8}" destId="{B0CA1602-98AE-4DC7-B938-218DDD1C6781}" srcOrd="0" destOrd="0" presId="urn:microsoft.com/office/officeart/2005/8/layout/lProcess2"/>
    <dgm:cxn modelId="{402FC2FD-8C17-4D02-B014-6202E31E1212}" type="presParOf" srcId="{14FEFA3A-3844-4180-A16F-5847896CB807}" destId="{2882B5AB-0616-49ED-9874-472422439F4E}" srcOrd="0" destOrd="0" presId="urn:microsoft.com/office/officeart/2005/8/layout/lProcess2"/>
    <dgm:cxn modelId="{AB1A38B9-136B-42CC-9160-D60864724D1E}" type="presParOf" srcId="{2882B5AB-0616-49ED-9874-472422439F4E}" destId="{B2B6EA90-99BF-43EC-935E-A824A0167ECE}" srcOrd="0" destOrd="0" presId="urn:microsoft.com/office/officeart/2005/8/layout/lProcess2"/>
    <dgm:cxn modelId="{4C5B7F68-A49B-47D2-A841-D3FD625D765E}" type="presParOf" srcId="{2882B5AB-0616-49ED-9874-472422439F4E}" destId="{C8F7388E-6897-4312-AF01-3E577949C704}" srcOrd="1" destOrd="0" presId="urn:microsoft.com/office/officeart/2005/8/layout/lProcess2"/>
    <dgm:cxn modelId="{23F15169-D259-45EF-81AE-9D9D054CD2FA}" type="presParOf" srcId="{2882B5AB-0616-49ED-9874-472422439F4E}" destId="{7B9BF6E4-770E-4C06-B223-0EAA13B73E01}" srcOrd="2" destOrd="0" presId="urn:microsoft.com/office/officeart/2005/8/layout/lProcess2"/>
    <dgm:cxn modelId="{F0E578EB-4A06-4495-9818-B2EF108A65C8}" type="presParOf" srcId="{7B9BF6E4-770E-4C06-B223-0EAA13B73E01}" destId="{F2ABF9A5-4B6B-4870-AD28-52C9B111504F}" srcOrd="0" destOrd="0" presId="urn:microsoft.com/office/officeart/2005/8/layout/lProcess2"/>
    <dgm:cxn modelId="{44E85E7A-9EA1-4165-8555-9F9644480D41}" type="presParOf" srcId="{F2ABF9A5-4B6B-4870-AD28-52C9B111504F}" destId="{C4531798-F59D-4DB8-A16E-58D08E80885B}" srcOrd="0" destOrd="0" presId="urn:microsoft.com/office/officeart/2005/8/layout/lProcess2"/>
    <dgm:cxn modelId="{128CF0B1-8E81-4AE9-B16E-E7CA46255AB6}" type="presParOf" srcId="{F2ABF9A5-4B6B-4870-AD28-52C9B111504F}" destId="{9BA9F550-FA48-4CBC-A9B2-A12E855E7738}" srcOrd="1" destOrd="0" presId="urn:microsoft.com/office/officeart/2005/8/layout/lProcess2"/>
    <dgm:cxn modelId="{E6E46668-8CBD-4D77-B5E0-94F10CBBF4B3}" type="presParOf" srcId="{F2ABF9A5-4B6B-4870-AD28-52C9B111504F}" destId="{2D4BB5DC-63C1-4B4E-BA9D-FC738F59F379}" srcOrd="2" destOrd="0" presId="urn:microsoft.com/office/officeart/2005/8/layout/lProcess2"/>
    <dgm:cxn modelId="{25CC88B4-40B1-4385-904A-A45D66904C17}" type="presParOf" srcId="{14FEFA3A-3844-4180-A16F-5847896CB807}" destId="{76E1B3E3-8C28-40FE-94E9-644597BFE287}" srcOrd="1" destOrd="0" presId="urn:microsoft.com/office/officeart/2005/8/layout/lProcess2"/>
    <dgm:cxn modelId="{5A2AE596-DAB4-4F88-BBB6-1FD2A196C627}" type="presParOf" srcId="{14FEFA3A-3844-4180-A16F-5847896CB807}" destId="{76EF1ABA-E172-418F-8A9B-6A10B4658C23}" srcOrd="2" destOrd="0" presId="urn:microsoft.com/office/officeart/2005/8/layout/lProcess2"/>
    <dgm:cxn modelId="{C01C17B1-CE74-4497-AE1F-1364588D3769}" type="presParOf" srcId="{76EF1ABA-E172-418F-8A9B-6A10B4658C23}" destId="{C4067C17-CFEF-4EA6-AD68-EB4D8252FDD2}" srcOrd="0" destOrd="0" presId="urn:microsoft.com/office/officeart/2005/8/layout/lProcess2"/>
    <dgm:cxn modelId="{53A6ADD6-2A25-4027-B6A9-F5145E72506A}" type="presParOf" srcId="{76EF1ABA-E172-418F-8A9B-6A10B4658C23}" destId="{CFAEDCC6-A02C-4718-A1EF-B8706B732E3A}" srcOrd="1" destOrd="0" presId="urn:microsoft.com/office/officeart/2005/8/layout/lProcess2"/>
    <dgm:cxn modelId="{E50301BA-F00A-4951-AE4A-DFEB7CAF68FF}" type="presParOf" srcId="{76EF1ABA-E172-418F-8A9B-6A10B4658C23}" destId="{80457377-F5B1-4135-B53E-06868244A67E}" srcOrd="2" destOrd="0" presId="urn:microsoft.com/office/officeart/2005/8/layout/lProcess2"/>
    <dgm:cxn modelId="{0BDE978E-3EF9-4581-8932-D7AF85D9A7A0}" type="presParOf" srcId="{80457377-F5B1-4135-B53E-06868244A67E}" destId="{606BDE05-9E98-48CE-8C4B-019CEF262F96}" srcOrd="0" destOrd="0" presId="urn:microsoft.com/office/officeart/2005/8/layout/lProcess2"/>
    <dgm:cxn modelId="{2CE18C22-47CE-47DD-AA83-D12E62894FE2}" type="presParOf" srcId="{606BDE05-9E98-48CE-8C4B-019CEF262F96}" destId="{367E655A-AA69-4A26-B0F7-57ED9C269ADB}" srcOrd="0" destOrd="0" presId="urn:microsoft.com/office/officeart/2005/8/layout/lProcess2"/>
    <dgm:cxn modelId="{4B78C935-0D88-4497-840A-2A6F022E7716}" type="presParOf" srcId="{606BDE05-9E98-48CE-8C4B-019CEF262F96}" destId="{A5A74735-2405-4666-953B-321778D8BA08}" srcOrd="1" destOrd="0" presId="urn:microsoft.com/office/officeart/2005/8/layout/lProcess2"/>
    <dgm:cxn modelId="{56A506FA-8FBF-476B-B7CB-A2E757C62117}" type="presParOf" srcId="{606BDE05-9E98-48CE-8C4B-019CEF262F96}" destId="{B0CA1602-98AE-4DC7-B938-218DDD1C6781}" srcOrd="2" destOrd="0" presId="urn:microsoft.com/office/officeart/2005/8/layout/lProcess2"/>
    <dgm:cxn modelId="{8425798B-6EB0-460C-9E92-ED0F3DCA6BA5}" type="presParOf" srcId="{14FEFA3A-3844-4180-A16F-5847896CB807}" destId="{462E1429-D008-4021-909A-FF8C11AE8514}" srcOrd="3" destOrd="0" presId="urn:microsoft.com/office/officeart/2005/8/layout/lProcess2"/>
    <dgm:cxn modelId="{3E7EBE62-F7B0-408E-AD30-1F0A4BFBAD2D}" type="presParOf" srcId="{14FEFA3A-3844-4180-A16F-5847896CB807}" destId="{9E4B0FDF-BDDA-4F48-AE21-4505CECB55E7}" srcOrd="4" destOrd="0" presId="urn:microsoft.com/office/officeart/2005/8/layout/lProcess2"/>
    <dgm:cxn modelId="{E0D3123D-1404-4599-84B2-E03F71A06DC5}" type="presParOf" srcId="{9E4B0FDF-BDDA-4F48-AE21-4505CECB55E7}" destId="{3F064E2E-1B17-4C4C-AC3D-31AE36FB56BF}" srcOrd="0" destOrd="0" presId="urn:microsoft.com/office/officeart/2005/8/layout/lProcess2"/>
    <dgm:cxn modelId="{15152152-BB40-4FE8-ACDC-E55DFC50727F}" type="presParOf" srcId="{9E4B0FDF-BDDA-4F48-AE21-4505CECB55E7}" destId="{AD30FCEF-E29F-4D26-9057-91DD65E0083A}" srcOrd="1" destOrd="0" presId="urn:microsoft.com/office/officeart/2005/8/layout/lProcess2"/>
    <dgm:cxn modelId="{AC879CEC-3F07-478A-9A8A-A169C43D0D69}" type="presParOf" srcId="{9E4B0FDF-BDDA-4F48-AE21-4505CECB55E7}" destId="{C6E12826-E6B2-479B-8E58-A169B4E9B288}" srcOrd="2" destOrd="0" presId="urn:microsoft.com/office/officeart/2005/8/layout/lProcess2"/>
    <dgm:cxn modelId="{606BCFF3-E264-4D33-84A7-B899736748FD}" type="presParOf" srcId="{C6E12826-E6B2-479B-8E58-A169B4E9B288}" destId="{3630DFC5-E0DF-4236-A6E0-9B63625E9C18}" srcOrd="0" destOrd="0" presId="urn:microsoft.com/office/officeart/2005/8/layout/lProcess2"/>
    <dgm:cxn modelId="{ED7CA541-4C3C-4794-B612-CCBBD740B0CE}" type="presParOf" srcId="{3630DFC5-E0DF-4236-A6E0-9B63625E9C18}" destId="{4129EF56-1D33-4B46-A926-595B3A0BE39C}" srcOrd="0" destOrd="0" presId="urn:microsoft.com/office/officeart/2005/8/layout/lProcess2"/>
    <dgm:cxn modelId="{8100B313-4C8A-4168-9BAC-E3B0DF7F750E}" type="presParOf" srcId="{3630DFC5-E0DF-4236-A6E0-9B63625E9C18}" destId="{E8D7661E-2CB8-470D-B9F2-C49C5017759B}" srcOrd="1" destOrd="0" presId="urn:microsoft.com/office/officeart/2005/8/layout/lProcess2"/>
    <dgm:cxn modelId="{8A05A43D-2F78-4006-BFA7-4CCF472FBDB4}" type="presParOf" srcId="{3630DFC5-E0DF-4236-A6E0-9B63625E9C18}" destId="{F13AA7F8-0A6F-412C-8ABF-CEE47E3177C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F4D9F-C13C-4EC0-9B50-ED487EE1CE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3FD532DE-B586-4F84-87C4-99D852CD94E0}">
      <dgm:prSet phldrT="[Texto]" custT="1"/>
      <dgm:spPr/>
      <dgm:t>
        <a:bodyPr/>
        <a:lstStyle/>
        <a:p>
          <a:r>
            <a:rPr lang="es-MX" sz="3200" dirty="0" smtClean="0"/>
            <a:t>Sobrepeso y obesidad</a:t>
          </a:r>
          <a:endParaRPr lang="es-MX" sz="3200" dirty="0"/>
        </a:p>
      </dgm:t>
    </dgm:pt>
    <dgm:pt modelId="{38E87F89-C0CE-4056-B2F8-7F50F1C48DC3}" type="parTrans" cxnId="{D3EAD75B-4072-4D65-9039-CC477D8146D6}">
      <dgm:prSet/>
      <dgm:spPr/>
      <dgm:t>
        <a:bodyPr/>
        <a:lstStyle/>
        <a:p>
          <a:endParaRPr lang="es-MX"/>
        </a:p>
      </dgm:t>
    </dgm:pt>
    <dgm:pt modelId="{400BAC61-286C-401A-B981-677228C508BA}" type="sibTrans" cxnId="{D3EAD75B-4072-4D65-9039-CC477D8146D6}">
      <dgm:prSet/>
      <dgm:spPr/>
      <dgm:t>
        <a:bodyPr/>
        <a:lstStyle/>
        <a:p>
          <a:endParaRPr lang="es-MX"/>
        </a:p>
      </dgm:t>
    </dgm:pt>
    <dgm:pt modelId="{35312B0F-D493-463F-94E5-EBFCF550D6CF}">
      <dgm:prSet phldrT="[Texto]" custT="1"/>
      <dgm:spPr/>
      <dgm:t>
        <a:bodyPr/>
        <a:lstStyle/>
        <a:p>
          <a:pPr algn="just"/>
          <a:r>
            <a:rPr lang="es-MX" sz="1800" dirty="0" smtClean="0">
              <a:effectLst/>
            </a:rPr>
            <a:t>Según (Moreno, 2012), la obesidad es una enfermedad crónica de etiología multifactorial se desarrolla debido   a la acumulación excesiva de grasa y a factores sociales, conductuales, psicológicos, metabólicos, celulares y moleculares, el IMC es igual o superior a 30 kg/m2; que  puede ser perjudicial para la salud.</a:t>
          </a:r>
          <a:endParaRPr lang="es-MX" sz="1800" dirty="0"/>
        </a:p>
      </dgm:t>
    </dgm:pt>
    <dgm:pt modelId="{5D364E18-672F-49F7-B712-47D25FE1527B}" type="parTrans" cxnId="{8DD7D693-C547-4279-8870-70196BE1DFD0}">
      <dgm:prSet/>
      <dgm:spPr/>
      <dgm:t>
        <a:bodyPr/>
        <a:lstStyle/>
        <a:p>
          <a:endParaRPr lang="es-MX"/>
        </a:p>
      </dgm:t>
    </dgm:pt>
    <dgm:pt modelId="{EE61F158-D6F1-4D07-8117-4AA40A1AC04A}" type="sibTrans" cxnId="{8DD7D693-C547-4279-8870-70196BE1DFD0}">
      <dgm:prSet/>
      <dgm:spPr/>
      <dgm:t>
        <a:bodyPr/>
        <a:lstStyle/>
        <a:p>
          <a:endParaRPr lang="es-MX"/>
        </a:p>
      </dgm:t>
    </dgm:pt>
    <dgm:pt modelId="{2475BAF0-53E1-4F89-9F25-5FB6073C50CC}">
      <dgm:prSet phldrT="[Texto]" custT="1"/>
      <dgm:spPr/>
      <dgm:t>
        <a:bodyPr/>
        <a:lstStyle/>
        <a:p>
          <a:r>
            <a:rPr lang="es-MX" sz="3200" dirty="0" smtClean="0">
              <a:effectLst/>
            </a:rPr>
            <a:t>Salud, ejercicio y deporte</a:t>
          </a:r>
          <a:endParaRPr lang="es-MX" sz="3200" dirty="0"/>
        </a:p>
      </dgm:t>
    </dgm:pt>
    <dgm:pt modelId="{F78F485B-9A75-4FE6-8F92-FEE2B91D1FF1}" type="parTrans" cxnId="{F3704EB5-F891-43B0-8FA0-68F3521223A8}">
      <dgm:prSet/>
      <dgm:spPr/>
      <dgm:t>
        <a:bodyPr/>
        <a:lstStyle/>
        <a:p>
          <a:endParaRPr lang="es-MX"/>
        </a:p>
      </dgm:t>
    </dgm:pt>
    <dgm:pt modelId="{9022DBFA-8078-40A9-BC32-0FD0520796A2}" type="sibTrans" cxnId="{F3704EB5-F891-43B0-8FA0-68F3521223A8}">
      <dgm:prSet/>
      <dgm:spPr/>
      <dgm:t>
        <a:bodyPr/>
        <a:lstStyle/>
        <a:p>
          <a:endParaRPr lang="es-MX"/>
        </a:p>
      </dgm:t>
    </dgm:pt>
    <dgm:pt modelId="{D9AA8C7F-E891-4EDA-9D14-AAF2F765A3C7}">
      <dgm:prSet phldrT="[Texto]" custT="1"/>
      <dgm:spPr/>
      <dgm:t>
        <a:bodyPr/>
        <a:lstStyle/>
        <a:p>
          <a:pPr algn="just"/>
          <a:r>
            <a:rPr lang="es-MX" sz="1800" dirty="0" smtClean="0">
              <a:effectLst/>
            </a:rPr>
            <a:t>Según (</a:t>
          </a:r>
          <a:r>
            <a:rPr lang="es-MX" sz="1800" dirty="0" err="1" smtClean="0">
              <a:effectLst/>
            </a:rPr>
            <a:t>Weineck</a:t>
          </a:r>
          <a:r>
            <a:rPr lang="es-MX" sz="1800" dirty="0" smtClean="0">
              <a:effectLst/>
            </a:rPr>
            <a:t> </a:t>
          </a:r>
          <a:r>
            <a:rPr lang="es-MX" sz="1800" dirty="0" err="1" smtClean="0">
              <a:effectLst/>
            </a:rPr>
            <a:t>Jurgen</a:t>
          </a:r>
          <a:r>
            <a:rPr lang="es-MX" sz="1800" dirty="0" smtClean="0">
              <a:effectLst/>
            </a:rPr>
            <a:t>, 2001) Debido a la mala alimentación y a la falta de actividad física, dicho de otra manera es la</a:t>
          </a:r>
          <a:r>
            <a:rPr lang="es-MX" sz="1800" baseline="0" dirty="0" smtClean="0">
              <a:effectLst/>
            </a:rPr>
            <a:t> ingesta</a:t>
          </a:r>
          <a:r>
            <a:rPr lang="es-MX" sz="1800" dirty="0" smtClean="0">
              <a:effectLst/>
            </a:rPr>
            <a:t> excesiva</a:t>
          </a:r>
          <a:r>
            <a:rPr lang="es-MX" sz="1800" baseline="0" dirty="0" smtClean="0">
              <a:effectLst/>
            </a:rPr>
            <a:t> de calorías y el desgaste mínimo de estas, hace que las personas superen su peso ideal y conlleva a caer en sobrepeso y obesidad</a:t>
          </a:r>
          <a:endParaRPr lang="es-MX" sz="1800" dirty="0"/>
        </a:p>
      </dgm:t>
    </dgm:pt>
    <dgm:pt modelId="{03E01AE8-7927-4D2D-BE87-4A85E445CFF1}" type="parTrans" cxnId="{58CC6577-4210-497E-9C67-696B73CBF6E9}">
      <dgm:prSet/>
      <dgm:spPr/>
      <dgm:t>
        <a:bodyPr/>
        <a:lstStyle/>
        <a:p>
          <a:endParaRPr lang="es-MX"/>
        </a:p>
      </dgm:t>
    </dgm:pt>
    <dgm:pt modelId="{7FAC0B11-24AB-4167-941F-301A7A9EF522}" type="sibTrans" cxnId="{58CC6577-4210-497E-9C67-696B73CBF6E9}">
      <dgm:prSet/>
      <dgm:spPr/>
      <dgm:t>
        <a:bodyPr/>
        <a:lstStyle/>
        <a:p>
          <a:endParaRPr lang="es-MX"/>
        </a:p>
      </dgm:t>
    </dgm:pt>
    <dgm:pt modelId="{E0734C7B-D2F5-4D83-8A08-FB19199EA073}" type="pres">
      <dgm:prSet presAssocID="{A5CF4D9F-C13C-4EC0-9B50-ED487EE1CEFC}" presName="linear" presStyleCnt="0">
        <dgm:presLayoutVars>
          <dgm:animLvl val="lvl"/>
          <dgm:resizeHandles val="exact"/>
        </dgm:presLayoutVars>
      </dgm:prSet>
      <dgm:spPr/>
      <dgm:t>
        <a:bodyPr/>
        <a:lstStyle/>
        <a:p>
          <a:endParaRPr lang="es-MX"/>
        </a:p>
      </dgm:t>
    </dgm:pt>
    <dgm:pt modelId="{B30579D2-1DE1-44A1-9A52-57E175331DEF}" type="pres">
      <dgm:prSet presAssocID="{3FD532DE-B586-4F84-87C4-99D852CD94E0}" presName="parentText" presStyleLbl="node1" presStyleIdx="0" presStyleCnt="2">
        <dgm:presLayoutVars>
          <dgm:chMax val="0"/>
          <dgm:bulletEnabled val="1"/>
        </dgm:presLayoutVars>
      </dgm:prSet>
      <dgm:spPr/>
      <dgm:t>
        <a:bodyPr/>
        <a:lstStyle/>
        <a:p>
          <a:endParaRPr lang="es-MX"/>
        </a:p>
      </dgm:t>
    </dgm:pt>
    <dgm:pt modelId="{F21DE356-9890-4CD9-9FFB-B2E60847ABF8}" type="pres">
      <dgm:prSet presAssocID="{3FD532DE-B586-4F84-87C4-99D852CD94E0}" presName="childText" presStyleLbl="revTx" presStyleIdx="0" presStyleCnt="2">
        <dgm:presLayoutVars>
          <dgm:bulletEnabled val="1"/>
        </dgm:presLayoutVars>
      </dgm:prSet>
      <dgm:spPr/>
      <dgm:t>
        <a:bodyPr/>
        <a:lstStyle/>
        <a:p>
          <a:endParaRPr lang="es-MX"/>
        </a:p>
      </dgm:t>
    </dgm:pt>
    <dgm:pt modelId="{87590E82-7CF4-40BD-8D2E-37B6B144B4D1}" type="pres">
      <dgm:prSet presAssocID="{2475BAF0-53E1-4F89-9F25-5FB6073C50CC}" presName="parentText" presStyleLbl="node1" presStyleIdx="1" presStyleCnt="2">
        <dgm:presLayoutVars>
          <dgm:chMax val="0"/>
          <dgm:bulletEnabled val="1"/>
        </dgm:presLayoutVars>
      </dgm:prSet>
      <dgm:spPr/>
      <dgm:t>
        <a:bodyPr/>
        <a:lstStyle/>
        <a:p>
          <a:endParaRPr lang="es-MX"/>
        </a:p>
      </dgm:t>
    </dgm:pt>
    <dgm:pt modelId="{2B2ACC55-B771-4792-BB6F-DB2F5A49DAF8}" type="pres">
      <dgm:prSet presAssocID="{2475BAF0-53E1-4F89-9F25-5FB6073C50CC}" presName="childText" presStyleLbl="revTx" presStyleIdx="1" presStyleCnt="2">
        <dgm:presLayoutVars>
          <dgm:bulletEnabled val="1"/>
        </dgm:presLayoutVars>
      </dgm:prSet>
      <dgm:spPr/>
      <dgm:t>
        <a:bodyPr/>
        <a:lstStyle/>
        <a:p>
          <a:endParaRPr lang="es-MX"/>
        </a:p>
      </dgm:t>
    </dgm:pt>
  </dgm:ptLst>
  <dgm:cxnLst>
    <dgm:cxn modelId="{FF3DB1B6-8825-457D-8A13-17AAD12E8FAE}" type="presOf" srcId="{A5CF4D9F-C13C-4EC0-9B50-ED487EE1CEFC}" destId="{E0734C7B-D2F5-4D83-8A08-FB19199EA073}" srcOrd="0" destOrd="0" presId="urn:microsoft.com/office/officeart/2005/8/layout/vList2"/>
    <dgm:cxn modelId="{58CC6577-4210-497E-9C67-696B73CBF6E9}" srcId="{2475BAF0-53E1-4F89-9F25-5FB6073C50CC}" destId="{D9AA8C7F-E891-4EDA-9D14-AAF2F765A3C7}" srcOrd="0" destOrd="0" parTransId="{03E01AE8-7927-4D2D-BE87-4A85E445CFF1}" sibTransId="{7FAC0B11-24AB-4167-941F-301A7A9EF522}"/>
    <dgm:cxn modelId="{24FBCDBA-8675-4E52-8B7A-66EADC7BE9B8}" type="presOf" srcId="{2475BAF0-53E1-4F89-9F25-5FB6073C50CC}" destId="{87590E82-7CF4-40BD-8D2E-37B6B144B4D1}" srcOrd="0" destOrd="0" presId="urn:microsoft.com/office/officeart/2005/8/layout/vList2"/>
    <dgm:cxn modelId="{CA2B8E0B-FF7F-49B9-AA36-412C74914D5D}" type="presOf" srcId="{3FD532DE-B586-4F84-87C4-99D852CD94E0}" destId="{B30579D2-1DE1-44A1-9A52-57E175331DEF}" srcOrd="0" destOrd="0" presId="urn:microsoft.com/office/officeart/2005/8/layout/vList2"/>
    <dgm:cxn modelId="{D3EAD75B-4072-4D65-9039-CC477D8146D6}" srcId="{A5CF4D9F-C13C-4EC0-9B50-ED487EE1CEFC}" destId="{3FD532DE-B586-4F84-87C4-99D852CD94E0}" srcOrd="0" destOrd="0" parTransId="{38E87F89-C0CE-4056-B2F8-7F50F1C48DC3}" sibTransId="{400BAC61-286C-401A-B981-677228C508BA}"/>
    <dgm:cxn modelId="{CB82AC96-E801-47E1-9358-F5C92E5A96FC}" type="presOf" srcId="{D9AA8C7F-E891-4EDA-9D14-AAF2F765A3C7}" destId="{2B2ACC55-B771-4792-BB6F-DB2F5A49DAF8}" srcOrd="0" destOrd="0" presId="urn:microsoft.com/office/officeart/2005/8/layout/vList2"/>
    <dgm:cxn modelId="{03A9AEC9-C986-45A7-8681-1750F7FDE785}" type="presOf" srcId="{35312B0F-D493-463F-94E5-EBFCF550D6CF}" destId="{F21DE356-9890-4CD9-9FFB-B2E60847ABF8}" srcOrd="0" destOrd="0" presId="urn:microsoft.com/office/officeart/2005/8/layout/vList2"/>
    <dgm:cxn modelId="{8DD7D693-C547-4279-8870-70196BE1DFD0}" srcId="{3FD532DE-B586-4F84-87C4-99D852CD94E0}" destId="{35312B0F-D493-463F-94E5-EBFCF550D6CF}" srcOrd="0" destOrd="0" parTransId="{5D364E18-672F-49F7-B712-47D25FE1527B}" sibTransId="{EE61F158-D6F1-4D07-8117-4AA40A1AC04A}"/>
    <dgm:cxn modelId="{F3704EB5-F891-43B0-8FA0-68F3521223A8}" srcId="{A5CF4D9F-C13C-4EC0-9B50-ED487EE1CEFC}" destId="{2475BAF0-53E1-4F89-9F25-5FB6073C50CC}" srcOrd="1" destOrd="0" parTransId="{F78F485B-9A75-4FE6-8F92-FEE2B91D1FF1}" sibTransId="{9022DBFA-8078-40A9-BC32-0FD0520796A2}"/>
    <dgm:cxn modelId="{95A8650A-E709-4341-A6E6-DD609FB205E6}" type="presParOf" srcId="{E0734C7B-D2F5-4D83-8A08-FB19199EA073}" destId="{B30579D2-1DE1-44A1-9A52-57E175331DEF}" srcOrd="0" destOrd="0" presId="urn:microsoft.com/office/officeart/2005/8/layout/vList2"/>
    <dgm:cxn modelId="{6202300D-3634-4414-8AB2-1157F38FC9AF}" type="presParOf" srcId="{E0734C7B-D2F5-4D83-8A08-FB19199EA073}" destId="{F21DE356-9890-4CD9-9FFB-B2E60847ABF8}" srcOrd="1" destOrd="0" presId="urn:microsoft.com/office/officeart/2005/8/layout/vList2"/>
    <dgm:cxn modelId="{2B4E2D20-FAF6-4E06-A779-05729F9F3CA8}" type="presParOf" srcId="{E0734C7B-D2F5-4D83-8A08-FB19199EA073}" destId="{87590E82-7CF4-40BD-8D2E-37B6B144B4D1}" srcOrd="2" destOrd="0" presId="urn:microsoft.com/office/officeart/2005/8/layout/vList2"/>
    <dgm:cxn modelId="{DE792B60-12CD-4908-B850-69E9949CD93D}" type="presParOf" srcId="{E0734C7B-D2F5-4D83-8A08-FB19199EA073}" destId="{2B2ACC55-B771-4792-BB6F-DB2F5A49DAF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B7FE0-BBA9-42E5-A207-A3646EF56CFA}"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s-ES"/>
        </a:p>
      </dgm:t>
    </dgm:pt>
    <dgm:pt modelId="{3356F769-7B83-40A5-9752-A90174F8AB29}">
      <dgm:prSet phldrT="[Texto]" custT="1"/>
      <dgm:spPr>
        <a:xfrm>
          <a:off x="0" y="306"/>
          <a:ext cx="1941883" cy="490614"/>
        </a:xfrm>
        <a:scene3d>
          <a:camera prst="orthographicFront"/>
          <a:lightRig rig="flat" dir="t"/>
        </a:scene3d>
        <a:sp3d prstMaterial="dkEdge">
          <a:bevelT w="8200" h="38100"/>
        </a:sp3d>
      </dgm:spPr>
      <dgm:t>
        <a:bodyPr/>
        <a:lstStyle/>
        <a:p>
          <a:r>
            <a:rPr lang="es-EC" sz="1400" b="1" dirty="0" smtClean="0">
              <a:latin typeface="Times New Roman" panose="02020603050405020304" pitchFamily="18" charset="0"/>
              <a:ea typeface="+mn-ea"/>
              <a:cs typeface="Times New Roman" panose="02020603050405020304" pitchFamily="18" charset="0"/>
            </a:rPr>
            <a:t>Problema</a:t>
          </a:r>
          <a:endParaRPr lang="es-ES" sz="1400" dirty="0">
            <a:latin typeface="Times New Roman" panose="02020603050405020304" pitchFamily="18" charset="0"/>
            <a:ea typeface="+mn-ea"/>
            <a:cs typeface="Times New Roman" panose="02020603050405020304" pitchFamily="18" charset="0"/>
          </a:endParaRPr>
        </a:p>
      </dgm:t>
    </dgm:pt>
    <dgm:pt modelId="{800DD5AE-9405-4DDF-9A22-AB8A77CFF4EC}" type="parTrans" cxnId="{5D908F4C-F169-425F-B715-65FFEEF19A64}">
      <dgm:prSet/>
      <dgm:spPr/>
      <dgm:t>
        <a:bodyPr/>
        <a:lstStyle/>
        <a:p>
          <a:endParaRPr lang="es-ES" sz="1100">
            <a:latin typeface="Times New Roman" panose="02020603050405020304" pitchFamily="18" charset="0"/>
            <a:cs typeface="Times New Roman" panose="02020603050405020304" pitchFamily="18" charset="0"/>
          </a:endParaRPr>
        </a:p>
      </dgm:t>
    </dgm:pt>
    <dgm:pt modelId="{66EDAD8C-5217-446A-83C1-0E27E46BAC1E}" type="sibTrans" cxnId="{5D908F4C-F169-425F-B715-65FFEEF19A64}">
      <dgm:prSet/>
      <dgm:spPr/>
      <dgm:t>
        <a:bodyPr/>
        <a:lstStyle/>
        <a:p>
          <a:endParaRPr lang="es-ES" sz="1100">
            <a:latin typeface="Times New Roman" panose="02020603050405020304" pitchFamily="18" charset="0"/>
            <a:cs typeface="Times New Roman" panose="02020603050405020304" pitchFamily="18" charset="0"/>
          </a:endParaRPr>
        </a:p>
      </dgm:t>
    </dgm:pt>
    <dgm:pt modelId="{E33A0226-DEB1-4C0B-B5C1-1B17D4B9C613}">
      <dgm:prSet custT="1"/>
      <dgm:spPr>
        <a:xfrm rot="5400000">
          <a:off x="3471756" y="-1480505"/>
          <a:ext cx="392491" cy="3452237"/>
        </a:xfrm>
      </dgm:spPr>
      <dgm:t>
        <a:bodyPr/>
        <a:lstStyle/>
        <a:p>
          <a:pPr algn="ctr"/>
          <a:r>
            <a:rPr lang="es-MX" sz="1400" b="0" dirty="0" smtClean="0">
              <a:latin typeface="Times New Roman" panose="02020603050405020304" pitchFamily="18" charset="0"/>
              <a:ea typeface="+mn-ea"/>
              <a:cs typeface="Times New Roman" panose="02020603050405020304" pitchFamily="18" charset="0"/>
            </a:rPr>
            <a:t>Incidencia del sobrepeso y la obesidad en el desarrollo de otras enfermedades en pacientes del HCAM. </a:t>
          </a:r>
          <a:r>
            <a:rPr lang="es-EC" sz="1100" b="1" dirty="0" smtClean="0">
              <a:latin typeface="Times New Roman" panose="02020603050405020304" pitchFamily="18" charset="0"/>
              <a:ea typeface="+mn-ea"/>
              <a:cs typeface="Times New Roman" panose="02020603050405020304" pitchFamily="18" charset="0"/>
            </a:rPr>
            <a:t>	</a:t>
          </a:r>
          <a:endParaRPr lang="es-ES" sz="1100" dirty="0">
            <a:latin typeface="Times New Roman" panose="02020603050405020304" pitchFamily="18" charset="0"/>
            <a:ea typeface="+mn-ea"/>
            <a:cs typeface="Times New Roman" panose="02020603050405020304" pitchFamily="18" charset="0"/>
          </a:endParaRPr>
        </a:p>
      </dgm:t>
    </dgm:pt>
    <dgm:pt modelId="{1CD5527E-988C-462B-8DB6-FC3BDA0256C4}" type="parTrans" cxnId="{C98AB9CB-250E-46AE-99CA-8653671A0B0D}">
      <dgm:prSet/>
      <dgm:spPr/>
      <dgm:t>
        <a:bodyPr/>
        <a:lstStyle/>
        <a:p>
          <a:endParaRPr lang="es-ES" sz="1100">
            <a:latin typeface="Times New Roman" panose="02020603050405020304" pitchFamily="18" charset="0"/>
            <a:cs typeface="Times New Roman" panose="02020603050405020304" pitchFamily="18" charset="0"/>
          </a:endParaRPr>
        </a:p>
      </dgm:t>
    </dgm:pt>
    <dgm:pt modelId="{F279DE6D-250A-4115-89A8-43B7B74A52D4}" type="sibTrans" cxnId="{C98AB9CB-250E-46AE-99CA-8653671A0B0D}">
      <dgm:prSet/>
      <dgm:spPr/>
      <dgm:t>
        <a:bodyPr/>
        <a:lstStyle/>
        <a:p>
          <a:endParaRPr lang="es-ES" sz="1100">
            <a:latin typeface="Times New Roman" panose="02020603050405020304" pitchFamily="18" charset="0"/>
            <a:cs typeface="Times New Roman" panose="02020603050405020304" pitchFamily="18" charset="0"/>
          </a:endParaRPr>
        </a:p>
      </dgm:t>
    </dgm:pt>
    <dgm:pt modelId="{E47F7A52-D3D2-4241-BED4-414882970093}">
      <dgm:prSet custT="1"/>
      <dgm:spPr>
        <a:xfrm>
          <a:off x="0" y="515451"/>
          <a:ext cx="1941883" cy="490614"/>
        </a:xfrm>
        <a:scene3d>
          <a:camera prst="orthographicFront"/>
          <a:lightRig rig="flat" dir="t"/>
        </a:scene3d>
        <a:sp3d prstMaterial="dkEdge">
          <a:bevelT w="8200" h="38100"/>
        </a:sp3d>
      </dgm:spPr>
      <dgm:t>
        <a:bodyPr/>
        <a:lstStyle/>
        <a:p>
          <a:r>
            <a:rPr lang="es-EC" sz="1400" b="1" dirty="0" smtClean="0">
              <a:latin typeface="Times New Roman" panose="02020603050405020304" pitchFamily="18" charset="0"/>
              <a:ea typeface="+mn-ea"/>
              <a:cs typeface="Times New Roman" panose="02020603050405020304" pitchFamily="18" charset="0"/>
            </a:rPr>
            <a:t>Población (N)</a:t>
          </a:r>
          <a:endParaRPr lang="es-ES" sz="1400" dirty="0">
            <a:latin typeface="Times New Roman" panose="02020603050405020304" pitchFamily="18" charset="0"/>
            <a:ea typeface="+mn-ea"/>
            <a:cs typeface="Times New Roman" panose="02020603050405020304" pitchFamily="18" charset="0"/>
          </a:endParaRPr>
        </a:p>
      </dgm:t>
    </dgm:pt>
    <dgm:pt modelId="{F2F9D6AB-A91F-42D1-A259-B2CCEE95C766}" type="parTrans" cxnId="{1F6FB6AB-449C-4F37-8BC0-82BE10C2B3D9}">
      <dgm:prSet/>
      <dgm:spPr/>
      <dgm:t>
        <a:bodyPr/>
        <a:lstStyle/>
        <a:p>
          <a:endParaRPr lang="es-ES" sz="1100">
            <a:latin typeface="Times New Roman" panose="02020603050405020304" pitchFamily="18" charset="0"/>
            <a:cs typeface="Times New Roman" panose="02020603050405020304" pitchFamily="18" charset="0"/>
          </a:endParaRPr>
        </a:p>
      </dgm:t>
    </dgm:pt>
    <dgm:pt modelId="{4A59BB5A-0CC5-468B-A2E9-2C74A4533156}" type="sibTrans" cxnId="{1F6FB6AB-449C-4F37-8BC0-82BE10C2B3D9}">
      <dgm:prSet/>
      <dgm:spPr/>
      <dgm:t>
        <a:bodyPr/>
        <a:lstStyle/>
        <a:p>
          <a:endParaRPr lang="es-ES" sz="1100">
            <a:latin typeface="Times New Roman" panose="02020603050405020304" pitchFamily="18" charset="0"/>
            <a:cs typeface="Times New Roman" panose="02020603050405020304" pitchFamily="18" charset="0"/>
          </a:endParaRPr>
        </a:p>
      </dgm:t>
    </dgm:pt>
    <dgm:pt modelId="{CF5E8E09-4E0A-48A2-AA5C-1E6F9C62FA95}">
      <dgm:prSet custT="1"/>
      <dgm:spPr>
        <a:xfrm rot="5400000">
          <a:off x="3471756" y="-965359"/>
          <a:ext cx="392491" cy="3452237"/>
        </a:xfrm>
      </dgm:spPr>
      <dgm:t>
        <a:bodyPr/>
        <a:lstStyle/>
        <a:p>
          <a:pPr algn="ctr"/>
          <a:r>
            <a:rPr lang="es-MX" sz="1400" dirty="0" smtClean="0">
              <a:latin typeface="Times New Roman" panose="02020603050405020304" pitchFamily="18" charset="0"/>
              <a:ea typeface="+mn-ea"/>
              <a:cs typeface="Times New Roman" panose="02020603050405020304" pitchFamily="18" charset="0"/>
            </a:rPr>
            <a:t> Pacientes con sobrepeso y obesidad que acuden al  Hospital Carlos Andrade Marín del </a:t>
          </a:r>
          <a:r>
            <a:rPr lang="es-EC" sz="1400" dirty="0" smtClean="0">
              <a:latin typeface="Times New Roman" panose="02020603050405020304" pitchFamily="18" charset="0"/>
              <a:ea typeface="+mn-ea"/>
              <a:cs typeface="Times New Roman" panose="02020603050405020304" pitchFamily="18" charset="0"/>
            </a:rPr>
            <a:t>DMQ</a:t>
          </a:r>
          <a:endParaRPr lang="es-ES" sz="1400" dirty="0">
            <a:latin typeface="Times New Roman" panose="02020603050405020304" pitchFamily="18" charset="0"/>
            <a:ea typeface="+mn-ea"/>
            <a:cs typeface="Times New Roman" panose="02020603050405020304" pitchFamily="18" charset="0"/>
          </a:endParaRPr>
        </a:p>
      </dgm:t>
    </dgm:pt>
    <dgm:pt modelId="{C9B8FE16-3F46-4BFF-BA3A-28FC1D0B6121}" type="parTrans" cxnId="{7BFBFDF2-164F-42AF-88AB-273B23A453AC}">
      <dgm:prSet/>
      <dgm:spPr/>
      <dgm:t>
        <a:bodyPr/>
        <a:lstStyle/>
        <a:p>
          <a:endParaRPr lang="es-ES" sz="1100">
            <a:latin typeface="Times New Roman" panose="02020603050405020304" pitchFamily="18" charset="0"/>
            <a:cs typeface="Times New Roman" panose="02020603050405020304" pitchFamily="18" charset="0"/>
          </a:endParaRPr>
        </a:p>
      </dgm:t>
    </dgm:pt>
    <dgm:pt modelId="{7037AD01-31C5-4D55-94F0-E155976BECF7}" type="sibTrans" cxnId="{7BFBFDF2-164F-42AF-88AB-273B23A453AC}">
      <dgm:prSet/>
      <dgm:spPr/>
      <dgm:t>
        <a:bodyPr/>
        <a:lstStyle/>
        <a:p>
          <a:endParaRPr lang="es-ES" sz="1100">
            <a:latin typeface="Times New Roman" panose="02020603050405020304" pitchFamily="18" charset="0"/>
            <a:cs typeface="Times New Roman" panose="02020603050405020304" pitchFamily="18" charset="0"/>
          </a:endParaRPr>
        </a:p>
      </dgm:t>
    </dgm:pt>
    <dgm:pt modelId="{5DA4348B-B2E5-48DE-A07B-7384B92878BB}">
      <dgm:prSet custT="1"/>
      <dgm:spPr>
        <a:xfrm>
          <a:off x="0" y="1030596"/>
          <a:ext cx="1941883" cy="490614"/>
        </a:xfrm>
        <a:scene3d>
          <a:camera prst="orthographicFront"/>
          <a:lightRig rig="flat" dir="t"/>
        </a:scene3d>
        <a:sp3d prstMaterial="dkEdge">
          <a:bevelT w="8200" h="38100"/>
        </a:sp3d>
      </dgm:spPr>
      <dgm:t>
        <a:bodyPr/>
        <a:lstStyle/>
        <a:p>
          <a:r>
            <a:rPr lang="es-EC" sz="1400" b="1" dirty="0" smtClean="0">
              <a:latin typeface="Times New Roman" panose="02020603050405020304" pitchFamily="18" charset="0"/>
              <a:ea typeface="+mn-ea"/>
              <a:cs typeface="Times New Roman" panose="02020603050405020304" pitchFamily="18" charset="0"/>
            </a:rPr>
            <a:t>Muestra (n)</a:t>
          </a:r>
          <a:endParaRPr lang="es-ES" sz="1400" dirty="0">
            <a:latin typeface="Times New Roman" panose="02020603050405020304" pitchFamily="18" charset="0"/>
            <a:ea typeface="+mn-ea"/>
            <a:cs typeface="Times New Roman" panose="02020603050405020304" pitchFamily="18" charset="0"/>
          </a:endParaRPr>
        </a:p>
      </dgm:t>
    </dgm:pt>
    <dgm:pt modelId="{AAC634E9-8DEA-4338-94B2-7539E1CB8DFB}" type="parTrans" cxnId="{617CA387-9EF8-4869-BD5D-0000D847371E}">
      <dgm:prSet/>
      <dgm:spPr/>
      <dgm:t>
        <a:bodyPr/>
        <a:lstStyle/>
        <a:p>
          <a:endParaRPr lang="es-ES" sz="1100">
            <a:latin typeface="Times New Roman" panose="02020603050405020304" pitchFamily="18" charset="0"/>
            <a:cs typeface="Times New Roman" panose="02020603050405020304" pitchFamily="18" charset="0"/>
          </a:endParaRPr>
        </a:p>
      </dgm:t>
    </dgm:pt>
    <dgm:pt modelId="{49EEEDB6-2008-44AC-8AA1-EEEC8104425C}" type="sibTrans" cxnId="{617CA387-9EF8-4869-BD5D-0000D847371E}">
      <dgm:prSet/>
      <dgm:spPr/>
      <dgm:t>
        <a:bodyPr/>
        <a:lstStyle/>
        <a:p>
          <a:endParaRPr lang="es-ES" sz="1100">
            <a:latin typeface="Times New Roman" panose="02020603050405020304" pitchFamily="18" charset="0"/>
            <a:cs typeface="Times New Roman" panose="02020603050405020304" pitchFamily="18" charset="0"/>
          </a:endParaRPr>
        </a:p>
      </dgm:t>
    </dgm:pt>
    <dgm:pt modelId="{572A81E3-F0BA-4D1E-8B39-6ADFF6FE5672}">
      <dgm:prSet custT="1"/>
      <dgm:spPr>
        <a:xfrm rot="5400000">
          <a:off x="3471756" y="-450214"/>
          <a:ext cx="392491" cy="3452237"/>
        </a:xfrm>
      </dgm:spPr>
      <dgm:t>
        <a:bodyPr/>
        <a:lstStyle/>
        <a:p>
          <a:pPr algn="ctr"/>
          <a:r>
            <a:rPr lang="es-MX" sz="1400" dirty="0" smtClean="0">
              <a:latin typeface="Times New Roman" panose="02020603050405020304" pitchFamily="18" charset="0"/>
              <a:cs typeface="Times New Roman" panose="02020603050405020304" pitchFamily="18" charset="0"/>
            </a:rPr>
            <a:t>Hombres y mujeres con sobrepeso y obesidad usuarios de la consulta externa del Servicio de Endocrinología  del HCAM </a:t>
          </a:r>
          <a:r>
            <a:rPr lang="es-EC" sz="1400" dirty="0" smtClean="0">
              <a:latin typeface="Times New Roman" panose="02020603050405020304" pitchFamily="18" charset="0"/>
              <a:ea typeface="+mn-ea"/>
              <a:cs typeface="Times New Roman" panose="02020603050405020304" pitchFamily="18" charset="0"/>
            </a:rPr>
            <a:t>del DMQ</a:t>
          </a:r>
          <a:endParaRPr lang="es-ES" sz="1400" dirty="0">
            <a:latin typeface="Times New Roman" panose="02020603050405020304" pitchFamily="18" charset="0"/>
            <a:ea typeface="+mn-ea"/>
            <a:cs typeface="Times New Roman" panose="02020603050405020304" pitchFamily="18" charset="0"/>
          </a:endParaRPr>
        </a:p>
      </dgm:t>
    </dgm:pt>
    <dgm:pt modelId="{241B760C-A3F2-4E70-9C13-21D03ABCE303}" type="parTrans" cxnId="{3B268847-775A-4903-AC95-23BFD9D32E67}">
      <dgm:prSet/>
      <dgm:spPr/>
      <dgm:t>
        <a:bodyPr/>
        <a:lstStyle/>
        <a:p>
          <a:endParaRPr lang="es-ES" sz="1100">
            <a:latin typeface="Times New Roman" panose="02020603050405020304" pitchFamily="18" charset="0"/>
            <a:cs typeface="Times New Roman" panose="02020603050405020304" pitchFamily="18" charset="0"/>
          </a:endParaRPr>
        </a:p>
      </dgm:t>
    </dgm:pt>
    <dgm:pt modelId="{810A90B4-58DA-4A5F-BF68-B08D2EE5415D}" type="sibTrans" cxnId="{3B268847-775A-4903-AC95-23BFD9D32E67}">
      <dgm:prSet/>
      <dgm:spPr/>
      <dgm:t>
        <a:bodyPr/>
        <a:lstStyle/>
        <a:p>
          <a:endParaRPr lang="es-ES" sz="1100">
            <a:latin typeface="Times New Roman" panose="02020603050405020304" pitchFamily="18" charset="0"/>
            <a:cs typeface="Times New Roman" panose="02020603050405020304" pitchFamily="18" charset="0"/>
          </a:endParaRPr>
        </a:p>
      </dgm:t>
    </dgm:pt>
    <dgm:pt modelId="{F85B8A57-D34F-481B-AD14-427CE198A4B1}">
      <dgm:prSet custT="1"/>
      <dgm:spPr>
        <a:xfrm>
          <a:off x="0" y="1545742"/>
          <a:ext cx="1941883" cy="490614"/>
        </a:xfrm>
        <a:scene3d>
          <a:camera prst="orthographicFront"/>
          <a:lightRig rig="flat" dir="t"/>
        </a:scene3d>
        <a:sp3d prstMaterial="dkEdge">
          <a:bevelT w="8200" h="38100"/>
        </a:sp3d>
      </dgm:spPr>
      <dgm:t>
        <a:bodyPr/>
        <a:lstStyle/>
        <a:p>
          <a:r>
            <a:rPr lang="es-EC" sz="1400" b="1" dirty="0" smtClean="0">
              <a:latin typeface="Times New Roman" panose="02020603050405020304" pitchFamily="18" charset="0"/>
              <a:ea typeface="+mn-ea"/>
              <a:cs typeface="Times New Roman" panose="02020603050405020304" pitchFamily="18" charset="0"/>
            </a:rPr>
            <a:t>Marco </a:t>
          </a:r>
          <a:r>
            <a:rPr lang="es-EC" sz="1400" b="1" dirty="0" err="1" smtClean="0">
              <a:latin typeface="Times New Roman" panose="02020603050405020304" pitchFamily="18" charset="0"/>
              <a:ea typeface="+mn-ea"/>
              <a:cs typeface="Times New Roman" panose="02020603050405020304" pitchFamily="18" charset="0"/>
            </a:rPr>
            <a:t>Muestral</a:t>
          </a:r>
          <a:r>
            <a:rPr lang="es-EC" sz="1400" b="1" dirty="0" smtClean="0">
              <a:latin typeface="Times New Roman" panose="02020603050405020304" pitchFamily="18" charset="0"/>
              <a:ea typeface="+mn-ea"/>
              <a:cs typeface="Times New Roman" panose="02020603050405020304" pitchFamily="18" charset="0"/>
            </a:rPr>
            <a:t> (mm)</a:t>
          </a:r>
          <a:endParaRPr lang="es-ES" sz="1400" dirty="0">
            <a:latin typeface="Times New Roman" panose="02020603050405020304" pitchFamily="18" charset="0"/>
            <a:ea typeface="+mn-ea"/>
            <a:cs typeface="Times New Roman" panose="02020603050405020304" pitchFamily="18" charset="0"/>
          </a:endParaRPr>
        </a:p>
      </dgm:t>
    </dgm:pt>
    <dgm:pt modelId="{9EA7B969-1121-4CDC-8F7C-EA9A2B3D35F9}" type="parTrans" cxnId="{7D7CC84B-1412-4EE7-BC76-EEC2C9AA6E65}">
      <dgm:prSet/>
      <dgm:spPr/>
      <dgm:t>
        <a:bodyPr/>
        <a:lstStyle/>
        <a:p>
          <a:endParaRPr lang="es-ES" sz="1100">
            <a:latin typeface="Times New Roman" panose="02020603050405020304" pitchFamily="18" charset="0"/>
            <a:cs typeface="Times New Roman" panose="02020603050405020304" pitchFamily="18" charset="0"/>
          </a:endParaRPr>
        </a:p>
      </dgm:t>
    </dgm:pt>
    <dgm:pt modelId="{2859CEB5-94CC-4382-842F-BFCC4676A0F8}" type="sibTrans" cxnId="{7D7CC84B-1412-4EE7-BC76-EEC2C9AA6E65}">
      <dgm:prSet/>
      <dgm:spPr/>
      <dgm:t>
        <a:bodyPr/>
        <a:lstStyle/>
        <a:p>
          <a:endParaRPr lang="es-ES" sz="1100">
            <a:latin typeface="Times New Roman" panose="02020603050405020304" pitchFamily="18" charset="0"/>
            <a:cs typeface="Times New Roman" panose="02020603050405020304" pitchFamily="18" charset="0"/>
          </a:endParaRPr>
        </a:p>
      </dgm:t>
    </dgm:pt>
    <dgm:pt modelId="{555FE5BE-E4B4-410B-B7CF-EE6363CCD311}">
      <dgm:prSet custT="1"/>
      <dgm:spPr>
        <a:xfrm>
          <a:off x="0" y="2060887"/>
          <a:ext cx="1941883" cy="490614"/>
        </a:xfrm>
        <a:scene3d>
          <a:camera prst="orthographicFront"/>
          <a:lightRig rig="flat" dir="t"/>
        </a:scene3d>
        <a:sp3d prstMaterial="dkEdge">
          <a:bevelT w="8200" h="38100"/>
        </a:sp3d>
      </dgm:spPr>
      <dgm:t>
        <a:bodyPr/>
        <a:lstStyle/>
        <a:p>
          <a:r>
            <a:rPr lang="es-EC" sz="1400" b="1" dirty="0" smtClean="0">
              <a:latin typeface="Times New Roman" panose="02020603050405020304" pitchFamily="18" charset="0"/>
              <a:ea typeface="+mn-ea"/>
              <a:cs typeface="Times New Roman" panose="02020603050405020304" pitchFamily="18" charset="0"/>
            </a:rPr>
            <a:t>Unidad </a:t>
          </a:r>
          <a:r>
            <a:rPr lang="es-EC" sz="1400" b="1" dirty="0" err="1" smtClean="0">
              <a:latin typeface="Times New Roman" panose="02020603050405020304" pitchFamily="18" charset="0"/>
              <a:ea typeface="+mn-ea"/>
              <a:cs typeface="Times New Roman" panose="02020603050405020304" pitchFamily="18" charset="0"/>
            </a:rPr>
            <a:t>Muestral</a:t>
          </a:r>
          <a:r>
            <a:rPr lang="es-EC" sz="1400" b="1" dirty="0" smtClean="0">
              <a:latin typeface="Times New Roman" panose="02020603050405020304" pitchFamily="18" charset="0"/>
              <a:ea typeface="+mn-ea"/>
              <a:cs typeface="Times New Roman" panose="02020603050405020304" pitchFamily="18" charset="0"/>
            </a:rPr>
            <a:t> (</a:t>
          </a:r>
          <a:r>
            <a:rPr lang="es-EC" sz="1400" b="1" dirty="0" err="1" smtClean="0">
              <a:latin typeface="Times New Roman" panose="02020603050405020304" pitchFamily="18" charset="0"/>
              <a:ea typeface="+mn-ea"/>
              <a:cs typeface="Times New Roman" panose="02020603050405020304" pitchFamily="18" charset="0"/>
            </a:rPr>
            <a:t>um</a:t>
          </a:r>
          <a:r>
            <a:rPr lang="es-EC" sz="1400" b="1" dirty="0" smtClean="0">
              <a:latin typeface="Times New Roman" panose="02020603050405020304" pitchFamily="18" charset="0"/>
              <a:ea typeface="+mn-ea"/>
              <a:cs typeface="Times New Roman" panose="02020603050405020304" pitchFamily="18" charset="0"/>
            </a:rPr>
            <a:t>)</a:t>
          </a:r>
          <a:endParaRPr lang="es-ES" sz="1400" dirty="0">
            <a:latin typeface="Times New Roman" panose="02020603050405020304" pitchFamily="18" charset="0"/>
            <a:ea typeface="+mn-ea"/>
            <a:cs typeface="Times New Roman" panose="02020603050405020304" pitchFamily="18" charset="0"/>
          </a:endParaRPr>
        </a:p>
      </dgm:t>
    </dgm:pt>
    <dgm:pt modelId="{A9B73C3F-B6DF-4D18-A916-64BBB6059E0A}" type="parTrans" cxnId="{377793D4-DB7B-4B1B-97F3-762104771B6E}">
      <dgm:prSet/>
      <dgm:spPr/>
      <dgm:t>
        <a:bodyPr/>
        <a:lstStyle/>
        <a:p>
          <a:endParaRPr lang="es-ES" sz="1100">
            <a:latin typeface="Times New Roman" panose="02020603050405020304" pitchFamily="18" charset="0"/>
            <a:cs typeface="Times New Roman" panose="02020603050405020304" pitchFamily="18" charset="0"/>
          </a:endParaRPr>
        </a:p>
      </dgm:t>
    </dgm:pt>
    <dgm:pt modelId="{59B32CE9-FE60-4D88-90CA-CEF16C681352}" type="sibTrans" cxnId="{377793D4-DB7B-4B1B-97F3-762104771B6E}">
      <dgm:prSet/>
      <dgm:spPr/>
      <dgm:t>
        <a:bodyPr/>
        <a:lstStyle/>
        <a:p>
          <a:endParaRPr lang="es-ES" sz="1100">
            <a:latin typeface="Times New Roman" panose="02020603050405020304" pitchFamily="18" charset="0"/>
            <a:cs typeface="Times New Roman" panose="02020603050405020304" pitchFamily="18" charset="0"/>
          </a:endParaRPr>
        </a:p>
      </dgm:t>
    </dgm:pt>
    <dgm:pt modelId="{F5BC709F-3EFD-4A2B-A877-E4C6EA2E997B}">
      <dgm:prSet custT="1"/>
      <dgm:spPr>
        <a:xfrm rot="5400000">
          <a:off x="3471756" y="64930"/>
          <a:ext cx="392491" cy="3452237"/>
        </a:xfrm>
      </dgm:spPr>
      <dgm:t>
        <a:bodyPr/>
        <a:lstStyle/>
        <a:p>
          <a:pPr algn="ctr"/>
          <a:r>
            <a:rPr lang="es-MX" sz="1400" dirty="0" smtClean="0">
              <a:latin typeface="Times New Roman" panose="02020603050405020304" pitchFamily="18" charset="0"/>
              <a:ea typeface="+mn-ea"/>
              <a:cs typeface="Times New Roman" panose="02020603050405020304" pitchFamily="18" charset="0"/>
            </a:rPr>
            <a:t>Listado de hombres y mujeres usuarios de la consulta externa del Servicio de Endocrinología  del HCAM  del DMQ</a:t>
          </a:r>
          <a:endParaRPr lang="es-ES" sz="1400" dirty="0">
            <a:latin typeface="Times New Roman" panose="02020603050405020304" pitchFamily="18" charset="0"/>
            <a:ea typeface="+mn-ea"/>
            <a:cs typeface="Times New Roman" panose="02020603050405020304" pitchFamily="18" charset="0"/>
          </a:endParaRPr>
        </a:p>
      </dgm:t>
    </dgm:pt>
    <dgm:pt modelId="{0EF99879-C8AB-47E1-ABFC-253291C58135}" type="sibTrans" cxnId="{B59533B5-C771-4812-B354-80EDDEB5A088}">
      <dgm:prSet/>
      <dgm:spPr/>
      <dgm:t>
        <a:bodyPr/>
        <a:lstStyle/>
        <a:p>
          <a:endParaRPr lang="es-ES" sz="1100">
            <a:latin typeface="Times New Roman" panose="02020603050405020304" pitchFamily="18" charset="0"/>
            <a:cs typeface="Times New Roman" panose="02020603050405020304" pitchFamily="18" charset="0"/>
          </a:endParaRPr>
        </a:p>
      </dgm:t>
    </dgm:pt>
    <dgm:pt modelId="{C6DBD542-AAFE-4DCC-BC36-A5679BD077C2}" type="parTrans" cxnId="{B59533B5-C771-4812-B354-80EDDEB5A088}">
      <dgm:prSet/>
      <dgm:spPr/>
      <dgm:t>
        <a:bodyPr/>
        <a:lstStyle/>
        <a:p>
          <a:endParaRPr lang="es-ES" sz="1100">
            <a:latin typeface="Times New Roman" panose="02020603050405020304" pitchFamily="18" charset="0"/>
            <a:cs typeface="Times New Roman" panose="02020603050405020304" pitchFamily="18" charset="0"/>
          </a:endParaRPr>
        </a:p>
      </dgm:t>
    </dgm:pt>
    <dgm:pt modelId="{4065F647-6C0D-4CD1-B71C-694166E5D8BA}">
      <dgm:prSet custT="1"/>
      <dgm:spPr/>
      <dgm:t>
        <a:bodyPr/>
        <a:lstStyle/>
        <a:p>
          <a:pPr algn="ctr"/>
          <a:r>
            <a:rPr lang="es-MX" sz="1400" dirty="0">
              <a:latin typeface="Times New Roman" panose="02020603050405020304" pitchFamily="18" charset="0"/>
              <a:ea typeface="+mn-ea"/>
              <a:cs typeface="Times New Roman" panose="02020603050405020304" pitchFamily="18" charset="0"/>
            </a:rPr>
            <a:t>Hombres y mujeres entre 30 a 60 años con sobrepeso y obesidad que presenten enfermedades coadyuvantes  </a:t>
          </a:r>
        </a:p>
      </dgm:t>
    </dgm:pt>
    <dgm:pt modelId="{EE9830C5-1BAE-4C08-9492-4B9E6EE8CA75}" type="parTrans" cxnId="{9FF50500-F2AB-4948-A493-05E4A88490AE}">
      <dgm:prSet/>
      <dgm:spPr/>
      <dgm:t>
        <a:bodyPr/>
        <a:lstStyle/>
        <a:p>
          <a:endParaRPr lang="es-MX"/>
        </a:p>
      </dgm:t>
    </dgm:pt>
    <dgm:pt modelId="{BFE38844-5692-4B5F-A4FB-E692AD4DCD76}" type="sibTrans" cxnId="{9FF50500-F2AB-4948-A493-05E4A88490AE}">
      <dgm:prSet/>
      <dgm:spPr/>
      <dgm:t>
        <a:bodyPr/>
        <a:lstStyle/>
        <a:p>
          <a:endParaRPr lang="es-MX"/>
        </a:p>
      </dgm:t>
    </dgm:pt>
    <dgm:pt modelId="{E8A999F8-6BE3-4919-8A70-32AB3AC31E2A}" type="pres">
      <dgm:prSet presAssocID="{BD8B7FE0-BBA9-42E5-A207-A3646EF56CFA}" presName="Name0" presStyleCnt="0">
        <dgm:presLayoutVars>
          <dgm:dir/>
          <dgm:animLvl val="lvl"/>
          <dgm:resizeHandles val="exact"/>
        </dgm:presLayoutVars>
      </dgm:prSet>
      <dgm:spPr/>
      <dgm:t>
        <a:bodyPr/>
        <a:lstStyle/>
        <a:p>
          <a:endParaRPr lang="es-ES"/>
        </a:p>
      </dgm:t>
    </dgm:pt>
    <dgm:pt modelId="{A75C8A49-1376-4279-92CF-5198E3244CFF}" type="pres">
      <dgm:prSet presAssocID="{3356F769-7B83-40A5-9752-A90174F8AB29}" presName="linNode" presStyleCnt="0"/>
      <dgm:spPr/>
      <dgm:t>
        <a:bodyPr/>
        <a:lstStyle/>
        <a:p>
          <a:endParaRPr lang="es-EC"/>
        </a:p>
      </dgm:t>
    </dgm:pt>
    <dgm:pt modelId="{376DFA28-2976-4AF8-BC87-E6DAA6A2F551}" type="pres">
      <dgm:prSet presAssocID="{3356F769-7B83-40A5-9752-A90174F8AB29}" presName="parentText" presStyleLbl="node1" presStyleIdx="0" presStyleCnt="5">
        <dgm:presLayoutVars>
          <dgm:chMax val="1"/>
          <dgm:bulletEnabled val="1"/>
        </dgm:presLayoutVars>
      </dgm:prSet>
      <dgm:spPr>
        <a:prstGeom prst="roundRect">
          <a:avLst/>
        </a:prstGeom>
      </dgm:spPr>
      <dgm:t>
        <a:bodyPr/>
        <a:lstStyle/>
        <a:p>
          <a:endParaRPr lang="es-ES"/>
        </a:p>
      </dgm:t>
    </dgm:pt>
    <dgm:pt modelId="{71795852-0CD5-415E-A317-11A36141B894}" type="pres">
      <dgm:prSet presAssocID="{3356F769-7B83-40A5-9752-A90174F8AB29}" presName="descendantText" presStyleLbl="alignAccFollowNode1" presStyleIdx="0" presStyleCnt="5">
        <dgm:presLayoutVars>
          <dgm:bulletEnabled val="1"/>
        </dgm:presLayoutVars>
      </dgm:prSet>
      <dgm:spPr>
        <a:prstGeom prst="round2SameRect">
          <a:avLst/>
        </a:prstGeom>
      </dgm:spPr>
      <dgm:t>
        <a:bodyPr/>
        <a:lstStyle/>
        <a:p>
          <a:endParaRPr lang="es-ES"/>
        </a:p>
      </dgm:t>
    </dgm:pt>
    <dgm:pt modelId="{4A078C90-6932-4B95-B594-C9044B14FE0B}" type="pres">
      <dgm:prSet presAssocID="{66EDAD8C-5217-446A-83C1-0E27E46BAC1E}" presName="sp" presStyleCnt="0"/>
      <dgm:spPr/>
      <dgm:t>
        <a:bodyPr/>
        <a:lstStyle/>
        <a:p>
          <a:endParaRPr lang="es-EC"/>
        </a:p>
      </dgm:t>
    </dgm:pt>
    <dgm:pt modelId="{6E167066-8B49-43FD-A6B3-070F9B0FD2FE}" type="pres">
      <dgm:prSet presAssocID="{E47F7A52-D3D2-4241-BED4-414882970093}" presName="linNode" presStyleCnt="0"/>
      <dgm:spPr/>
      <dgm:t>
        <a:bodyPr/>
        <a:lstStyle/>
        <a:p>
          <a:endParaRPr lang="es-EC"/>
        </a:p>
      </dgm:t>
    </dgm:pt>
    <dgm:pt modelId="{B2DB59E6-0B22-4892-B776-1C5DBAD73B45}" type="pres">
      <dgm:prSet presAssocID="{E47F7A52-D3D2-4241-BED4-414882970093}" presName="parentText" presStyleLbl="node1" presStyleIdx="1" presStyleCnt="5">
        <dgm:presLayoutVars>
          <dgm:chMax val="1"/>
          <dgm:bulletEnabled val="1"/>
        </dgm:presLayoutVars>
      </dgm:prSet>
      <dgm:spPr>
        <a:prstGeom prst="roundRect">
          <a:avLst/>
        </a:prstGeom>
      </dgm:spPr>
      <dgm:t>
        <a:bodyPr/>
        <a:lstStyle/>
        <a:p>
          <a:endParaRPr lang="es-ES"/>
        </a:p>
      </dgm:t>
    </dgm:pt>
    <dgm:pt modelId="{4E8DDD7A-7D31-40C0-8544-75CEC92E5470}" type="pres">
      <dgm:prSet presAssocID="{E47F7A52-D3D2-4241-BED4-414882970093}" presName="descendantText" presStyleLbl="alignAccFollowNode1" presStyleIdx="1" presStyleCnt="5">
        <dgm:presLayoutVars>
          <dgm:bulletEnabled val="1"/>
        </dgm:presLayoutVars>
      </dgm:prSet>
      <dgm:spPr>
        <a:prstGeom prst="round2SameRect">
          <a:avLst/>
        </a:prstGeom>
      </dgm:spPr>
      <dgm:t>
        <a:bodyPr/>
        <a:lstStyle/>
        <a:p>
          <a:endParaRPr lang="es-ES"/>
        </a:p>
      </dgm:t>
    </dgm:pt>
    <dgm:pt modelId="{78A577BA-EF87-43BB-A620-ABC54F246573}" type="pres">
      <dgm:prSet presAssocID="{4A59BB5A-0CC5-468B-A2E9-2C74A4533156}" presName="sp" presStyleCnt="0"/>
      <dgm:spPr/>
      <dgm:t>
        <a:bodyPr/>
        <a:lstStyle/>
        <a:p>
          <a:endParaRPr lang="es-EC"/>
        </a:p>
      </dgm:t>
    </dgm:pt>
    <dgm:pt modelId="{24B8B9CD-858C-4D15-B593-05CA078B19C0}" type="pres">
      <dgm:prSet presAssocID="{5DA4348B-B2E5-48DE-A07B-7384B92878BB}" presName="linNode" presStyleCnt="0"/>
      <dgm:spPr/>
      <dgm:t>
        <a:bodyPr/>
        <a:lstStyle/>
        <a:p>
          <a:endParaRPr lang="es-EC"/>
        </a:p>
      </dgm:t>
    </dgm:pt>
    <dgm:pt modelId="{04DC9077-CFB1-4BA3-B383-2E6124380461}" type="pres">
      <dgm:prSet presAssocID="{5DA4348B-B2E5-48DE-A07B-7384B92878BB}" presName="parentText" presStyleLbl="node1" presStyleIdx="2" presStyleCnt="5">
        <dgm:presLayoutVars>
          <dgm:chMax val="1"/>
          <dgm:bulletEnabled val="1"/>
        </dgm:presLayoutVars>
      </dgm:prSet>
      <dgm:spPr>
        <a:prstGeom prst="roundRect">
          <a:avLst/>
        </a:prstGeom>
      </dgm:spPr>
      <dgm:t>
        <a:bodyPr/>
        <a:lstStyle/>
        <a:p>
          <a:endParaRPr lang="es-ES"/>
        </a:p>
      </dgm:t>
    </dgm:pt>
    <dgm:pt modelId="{A1C2334A-B6C5-451F-9B2B-893C491A57B9}" type="pres">
      <dgm:prSet presAssocID="{5DA4348B-B2E5-48DE-A07B-7384B92878BB}" presName="descendantText" presStyleLbl="alignAccFollowNode1" presStyleIdx="2" presStyleCnt="5" custScaleY="133116">
        <dgm:presLayoutVars>
          <dgm:bulletEnabled val="1"/>
        </dgm:presLayoutVars>
      </dgm:prSet>
      <dgm:spPr>
        <a:prstGeom prst="round2SameRect">
          <a:avLst/>
        </a:prstGeom>
      </dgm:spPr>
      <dgm:t>
        <a:bodyPr/>
        <a:lstStyle/>
        <a:p>
          <a:endParaRPr lang="es-ES"/>
        </a:p>
      </dgm:t>
    </dgm:pt>
    <dgm:pt modelId="{B7DB7D73-1FA1-465D-8F95-23D07F02CA20}" type="pres">
      <dgm:prSet presAssocID="{49EEEDB6-2008-44AC-8AA1-EEEC8104425C}" presName="sp" presStyleCnt="0"/>
      <dgm:spPr/>
      <dgm:t>
        <a:bodyPr/>
        <a:lstStyle/>
        <a:p>
          <a:endParaRPr lang="es-EC"/>
        </a:p>
      </dgm:t>
    </dgm:pt>
    <dgm:pt modelId="{9AEEBA4D-5469-4E29-ADC9-A648D8B88C74}" type="pres">
      <dgm:prSet presAssocID="{F85B8A57-D34F-481B-AD14-427CE198A4B1}" presName="linNode" presStyleCnt="0"/>
      <dgm:spPr/>
      <dgm:t>
        <a:bodyPr/>
        <a:lstStyle/>
        <a:p>
          <a:endParaRPr lang="es-EC"/>
        </a:p>
      </dgm:t>
    </dgm:pt>
    <dgm:pt modelId="{041E925C-9ECE-4531-9D0F-189B514C5551}" type="pres">
      <dgm:prSet presAssocID="{F85B8A57-D34F-481B-AD14-427CE198A4B1}" presName="parentText" presStyleLbl="node1" presStyleIdx="3" presStyleCnt="5">
        <dgm:presLayoutVars>
          <dgm:chMax val="1"/>
          <dgm:bulletEnabled val="1"/>
        </dgm:presLayoutVars>
      </dgm:prSet>
      <dgm:spPr>
        <a:prstGeom prst="roundRect">
          <a:avLst/>
        </a:prstGeom>
      </dgm:spPr>
      <dgm:t>
        <a:bodyPr/>
        <a:lstStyle/>
        <a:p>
          <a:endParaRPr lang="es-ES"/>
        </a:p>
      </dgm:t>
    </dgm:pt>
    <dgm:pt modelId="{E23F5E3A-565C-49EB-951D-92BD2BA42504}" type="pres">
      <dgm:prSet presAssocID="{F85B8A57-D34F-481B-AD14-427CE198A4B1}" presName="descendantText" presStyleLbl="alignAccFollowNode1" presStyleIdx="3" presStyleCnt="5" custScaleY="102492">
        <dgm:presLayoutVars>
          <dgm:bulletEnabled val="1"/>
        </dgm:presLayoutVars>
      </dgm:prSet>
      <dgm:spPr>
        <a:prstGeom prst="round2SameRect">
          <a:avLst/>
        </a:prstGeom>
      </dgm:spPr>
      <dgm:t>
        <a:bodyPr/>
        <a:lstStyle/>
        <a:p>
          <a:endParaRPr lang="es-ES"/>
        </a:p>
      </dgm:t>
    </dgm:pt>
    <dgm:pt modelId="{1F186BF4-0A98-40B9-818A-C0EB45BA2A91}" type="pres">
      <dgm:prSet presAssocID="{2859CEB5-94CC-4382-842F-BFCC4676A0F8}" presName="sp" presStyleCnt="0"/>
      <dgm:spPr/>
      <dgm:t>
        <a:bodyPr/>
        <a:lstStyle/>
        <a:p>
          <a:endParaRPr lang="es-EC"/>
        </a:p>
      </dgm:t>
    </dgm:pt>
    <dgm:pt modelId="{118B062D-E29F-4CC3-B8ED-0305C97DCDF2}" type="pres">
      <dgm:prSet presAssocID="{555FE5BE-E4B4-410B-B7CF-EE6363CCD311}" presName="linNode" presStyleCnt="0"/>
      <dgm:spPr/>
      <dgm:t>
        <a:bodyPr/>
        <a:lstStyle/>
        <a:p>
          <a:endParaRPr lang="es-EC"/>
        </a:p>
      </dgm:t>
    </dgm:pt>
    <dgm:pt modelId="{6A24ADF9-B1F2-48E4-9A0B-BC0A05364A31}" type="pres">
      <dgm:prSet presAssocID="{555FE5BE-E4B4-410B-B7CF-EE6363CCD311}" presName="parentText" presStyleLbl="node1" presStyleIdx="4" presStyleCnt="5">
        <dgm:presLayoutVars>
          <dgm:chMax val="1"/>
          <dgm:bulletEnabled val="1"/>
        </dgm:presLayoutVars>
      </dgm:prSet>
      <dgm:spPr>
        <a:prstGeom prst="roundRect">
          <a:avLst/>
        </a:prstGeom>
      </dgm:spPr>
      <dgm:t>
        <a:bodyPr/>
        <a:lstStyle/>
        <a:p>
          <a:endParaRPr lang="es-ES"/>
        </a:p>
      </dgm:t>
    </dgm:pt>
    <dgm:pt modelId="{757193F6-CEDE-47DE-AFB7-3D8B144A5D1C}" type="pres">
      <dgm:prSet presAssocID="{555FE5BE-E4B4-410B-B7CF-EE6363CCD311}" presName="descendantText" presStyleLbl="alignAccFollowNode1" presStyleIdx="4" presStyleCnt="5">
        <dgm:presLayoutVars>
          <dgm:bulletEnabled val="1"/>
        </dgm:presLayoutVars>
      </dgm:prSet>
      <dgm:spPr>
        <a:prstGeom prst="round2SameRect">
          <a:avLst/>
        </a:prstGeom>
      </dgm:spPr>
      <dgm:t>
        <a:bodyPr/>
        <a:lstStyle/>
        <a:p>
          <a:endParaRPr lang="es-ES"/>
        </a:p>
      </dgm:t>
    </dgm:pt>
  </dgm:ptLst>
  <dgm:cxnLst>
    <dgm:cxn modelId="{B59533B5-C771-4812-B354-80EDDEB5A088}" srcId="{F85B8A57-D34F-481B-AD14-427CE198A4B1}" destId="{F5BC709F-3EFD-4A2B-A877-E4C6EA2E997B}" srcOrd="0" destOrd="0" parTransId="{C6DBD542-AAFE-4DCC-BC36-A5679BD077C2}" sibTransId="{0EF99879-C8AB-47E1-ABFC-253291C58135}"/>
    <dgm:cxn modelId="{AB3775DE-4274-40FC-9EE8-EE90289A2E0D}" type="presOf" srcId="{4065F647-6C0D-4CD1-B71C-694166E5D8BA}" destId="{757193F6-CEDE-47DE-AFB7-3D8B144A5D1C}" srcOrd="0" destOrd="0" presId="urn:microsoft.com/office/officeart/2005/8/layout/vList5"/>
    <dgm:cxn modelId="{617CA387-9EF8-4869-BD5D-0000D847371E}" srcId="{BD8B7FE0-BBA9-42E5-A207-A3646EF56CFA}" destId="{5DA4348B-B2E5-48DE-A07B-7384B92878BB}" srcOrd="2" destOrd="0" parTransId="{AAC634E9-8DEA-4338-94B2-7539E1CB8DFB}" sibTransId="{49EEEDB6-2008-44AC-8AA1-EEEC8104425C}"/>
    <dgm:cxn modelId="{1F6FB6AB-449C-4F37-8BC0-82BE10C2B3D9}" srcId="{BD8B7FE0-BBA9-42E5-A207-A3646EF56CFA}" destId="{E47F7A52-D3D2-4241-BED4-414882970093}" srcOrd="1" destOrd="0" parTransId="{F2F9D6AB-A91F-42D1-A259-B2CCEE95C766}" sibTransId="{4A59BB5A-0CC5-468B-A2E9-2C74A4533156}"/>
    <dgm:cxn modelId="{5E241DC5-731F-4DBC-AD99-B170881D510C}" type="presOf" srcId="{3356F769-7B83-40A5-9752-A90174F8AB29}" destId="{376DFA28-2976-4AF8-BC87-E6DAA6A2F551}" srcOrd="0" destOrd="0" presId="urn:microsoft.com/office/officeart/2005/8/layout/vList5"/>
    <dgm:cxn modelId="{5D908F4C-F169-425F-B715-65FFEEF19A64}" srcId="{BD8B7FE0-BBA9-42E5-A207-A3646EF56CFA}" destId="{3356F769-7B83-40A5-9752-A90174F8AB29}" srcOrd="0" destOrd="0" parTransId="{800DD5AE-9405-4DDF-9A22-AB8A77CFF4EC}" sibTransId="{66EDAD8C-5217-446A-83C1-0E27E46BAC1E}"/>
    <dgm:cxn modelId="{7BFBFDF2-164F-42AF-88AB-273B23A453AC}" srcId="{E47F7A52-D3D2-4241-BED4-414882970093}" destId="{CF5E8E09-4E0A-48A2-AA5C-1E6F9C62FA95}" srcOrd="0" destOrd="0" parTransId="{C9B8FE16-3F46-4BFF-BA3A-28FC1D0B6121}" sibTransId="{7037AD01-31C5-4D55-94F0-E155976BECF7}"/>
    <dgm:cxn modelId="{7190EDD7-1D3C-4BCD-9511-040635519B12}" type="presOf" srcId="{BD8B7FE0-BBA9-42E5-A207-A3646EF56CFA}" destId="{E8A999F8-6BE3-4919-8A70-32AB3AC31E2A}" srcOrd="0" destOrd="0" presId="urn:microsoft.com/office/officeart/2005/8/layout/vList5"/>
    <dgm:cxn modelId="{C98AB9CB-250E-46AE-99CA-8653671A0B0D}" srcId="{3356F769-7B83-40A5-9752-A90174F8AB29}" destId="{E33A0226-DEB1-4C0B-B5C1-1B17D4B9C613}" srcOrd="0" destOrd="0" parTransId="{1CD5527E-988C-462B-8DB6-FC3BDA0256C4}" sibTransId="{F279DE6D-250A-4115-89A8-43B7B74A52D4}"/>
    <dgm:cxn modelId="{BDAB6979-CC90-40D3-ACC5-1DF29FB0786E}" type="presOf" srcId="{CF5E8E09-4E0A-48A2-AA5C-1E6F9C62FA95}" destId="{4E8DDD7A-7D31-40C0-8544-75CEC92E5470}" srcOrd="0" destOrd="0" presId="urn:microsoft.com/office/officeart/2005/8/layout/vList5"/>
    <dgm:cxn modelId="{7D7CC84B-1412-4EE7-BC76-EEC2C9AA6E65}" srcId="{BD8B7FE0-BBA9-42E5-A207-A3646EF56CFA}" destId="{F85B8A57-D34F-481B-AD14-427CE198A4B1}" srcOrd="3" destOrd="0" parTransId="{9EA7B969-1121-4CDC-8F7C-EA9A2B3D35F9}" sibTransId="{2859CEB5-94CC-4382-842F-BFCC4676A0F8}"/>
    <dgm:cxn modelId="{29364976-2388-472C-B866-418D9718015D}" type="presOf" srcId="{E47F7A52-D3D2-4241-BED4-414882970093}" destId="{B2DB59E6-0B22-4892-B776-1C5DBAD73B45}" srcOrd="0" destOrd="0" presId="urn:microsoft.com/office/officeart/2005/8/layout/vList5"/>
    <dgm:cxn modelId="{A0CD8CAB-469A-40A7-B90E-6670A0B43B42}" type="presOf" srcId="{572A81E3-F0BA-4D1E-8B39-6ADFF6FE5672}" destId="{A1C2334A-B6C5-451F-9B2B-893C491A57B9}" srcOrd="0" destOrd="0" presId="urn:microsoft.com/office/officeart/2005/8/layout/vList5"/>
    <dgm:cxn modelId="{00B412D2-84E3-4B57-BFCC-51BDCD2E80AE}" type="presOf" srcId="{E33A0226-DEB1-4C0B-B5C1-1B17D4B9C613}" destId="{71795852-0CD5-415E-A317-11A36141B894}" srcOrd="0" destOrd="0" presId="urn:microsoft.com/office/officeart/2005/8/layout/vList5"/>
    <dgm:cxn modelId="{525036DE-10CE-4B15-A590-26F6DC6E85AF}" type="presOf" srcId="{5DA4348B-B2E5-48DE-A07B-7384B92878BB}" destId="{04DC9077-CFB1-4BA3-B383-2E6124380461}" srcOrd="0" destOrd="0" presId="urn:microsoft.com/office/officeart/2005/8/layout/vList5"/>
    <dgm:cxn modelId="{2253737A-2099-4A6D-B383-614059D486CD}" type="presOf" srcId="{555FE5BE-E4B4-410B-B7CF-EE6363CCD311}" destId="{6A24ADF9-B1F2-48E4-9A0B-BC0A05364A31}" srcOrd="0" destOrd="0" presId="urn:microsoft.com/office/officeart/2005/8/layout/vList5"/>
    <dgm:cxn modelId="{3B268847-775A-4903-AC95-23BFD9D32E67}" srcId="{5DA4348B-B2E5-48DE-A07B-7384B92878BB}" destId="{572A81E3-F0BA-4D1E-8B39-6ADFF6FE5672}" srcOrd="0" destOrd="0" parTransId="{241B760C-A3F2-4E70-9C13-21D03ABCE303}" sibTransId="{810A90B4-58DA-4A5F-BF68-B08D2EE5415D}"/>
    <dgm:cxn modelId="{13794F51-B3CC-4ABC-A921-AFD224AEDCA8}" type="presOf" srcId="{F85B8A57-D34F-481B-AD14-427CE198A4B1}" destId="{041E925C-9ECE-4531-9D0F-189B514C5551}" srcOrd="0" destOrd="0" presId="urn:microsoft.com/office/officeart/2005/8/layout/vList5"/>
    <dgm:cxn modelId="{377793D4-DB7B-4B1B-97F3-762104771B6E}" srcId="{BD8B7FE0-BBA9-42E5-A207-A3646EF56CFA}" destId="{555FE5BE-E4B4-410B-B7CF-EE6363CCD311}" srcOrd="4" destOrd="0" parTransId="{A9B73C3F-B6DF-4D18-A916-64BBB6059E0A}" sibTransId="{59B32CE9-FE60-4D88-90CA-CEF16C681352}"/>
    <dgm:cxn modelId="{899808F4-DDCE-4A3C-84A4-81DDBB9DFFB7}" type="presOf" srcId="{F5BC709F-3EFD-4A2B-A877-E4C6EA2E997B}" destId="{E23F5E3A-565C-49EB-951D-92BD2BA42504}" srcOrd="0" destOrd="0" presId="urn:microsoft.com/office/officeart/2005/8/layout/vList5"/>
    <dgm:cxn modelId="{9FF50500-F2AB-4948-A493-05E4A88490AE}" srcId="{555FE5BE-E4B4-410B-B7CF-EE6363CCD311}" destId="{4065F647-6C0D-4CD1-B71C-694166E5D8BA}" srcOrd="0" destOrd="0" parTransId="{EE9830C5-1BAE-4C08-9492-4B9E6EE8CA75}" sibTransId="{BFE38844-5692-4B5F-A4FB-E692AD4DCD76}"/>
    <dgm:cxn modelId="{2948563C-EC4B-4157-826D-1337738F5913}" type="presParOf" srcId="{E8A999F8-6BE3-4919-8A70-32AB3AC31E2A}" destId="{A75C8A49-1376-4279-92CF-5198E3244CFF}" srcOrd="0" destOrd="0" presId="urn:microsoft.com/office/officeart/2005/8/layout/vList5"/>
    <dgm:cxn modelId="{BA051204-F3CA-4032-BA11-E53D811570D0}" type="presParOf" srcId="{A75C8A49-1376-4279-92CF-5198E3244CFF}" destId="{376DFA28-2976-4AF8-BC87-E6DAA6A2F551}" srcOrd="0" destOrd="0" presId="urn:microsoft.com/office/officeart/2005/8/layout/vList5"/>
    <dgm:cxn modelId="{C98C1695-8856-4A4D-896B-B67EE7F77B0F}" type="presParOf" srcId="{A75C8A49-1376-4279-92CF-5198E3244CFF}" destId="{71795852-0CD5-415E-A317-11A36141B894}" srcOrd="1" destOrd="0" presId="urn:microsoft.com/office/officeart/2005/8/layout/vList5"/>
    <dgm:cxn modelId="{18ADBD1E-52B0-445B-A171-C98608B46D78}" type="presParOf" srcId="{E8A999F8-6BE3-4919-8A70-32AB3AC31E2A}" destId="{4A078C90-6932-4B95-B594-C9044B14FE0B}" srcOrd="1" destOrd="0" presId="urn:microsoft.com/office/officeart/2005/8/layout/vList5"/>
    <dgm:cxn modelId="{11D3F27F-3E7A-4905-8B7F-3050A98418A1}" type="presParOf" srcId="{E8A999F8-6BE3-4919-8A70-32AB3AC31E2A}" destId="{6E167066-8B49-43FD-A6B3-070F9B0FD2FE}" srcOrd="2" destOrd="0" presId="urn:microsoft.com/office/officeart/2005/8/layout/vList5"/>
    <dgm:cxn modelId="{6B0F84A8-741E-44B7-BDB7-7F792F8D547D}" type="presParOf" srcId="{6E167066-8B49-43FD-A6B3-070F9B0FD2FE}" destId="{B2DB59E6-0B22-4892-B776-1C5DBAD73B45}" srcOrd="0" destOrd="0" presId="urn:microsoft.com/office/officeart/2005/8/layout/vList5"/>
    <dgm:cxn modelId="{5AB0DB93-EBE5-4A6F-80FF-F8C228DB2F88}" type="presParOf" srcId="{6E167066-8B49-43FD-A6B3-070F9B0FD2FE}" destId="{4E8DDD7A-7D31-40C0-8544-75CEC92E5470}" srcOrd="1" destOrd="0" presId="urn:microsoft.com/office/officeart/2005/8/layout/vList5"/>
    <dgm:cxn modelId="{06E1614E-6BB7-45D0-ACF0-722748D09639}" type="presParOf" srcId="{E8A999F8-6BE3-4919-8A70-32AB3AC31E2A}" destId="{78A577BA-EF87-43BB-A620-ABC54F246573}" srcOrd="3" destOrd="0" presId="urn:microsoft.com/office/officeart/2005/8/layout/vList5"/>
    <dgm:cxn modelId="{A1517D46-4477-4F30-8EFE-906242220576}" type="presParOf" srcId="{E8A999F8-6BE3-4919-8A70-32AB3AC31E2A}" destId="{24B8B9CD-858C-4D15-B593-05CA078B19C0}" srcOrd="4" destOrd="0" presId="urn:microsoft.com/office/officeart/2005/8/layout/vList5"/>
    <dgm:cxn modelId="{12162610-F01D-41EA-8BB2-209AC4F04C28}" type="presParOf" srcId="{24B8B9CD-858C-4D15-B593-05CA078B19C0}" destId="{04DC9077-CFB1-4BA3-B383-2E6124380461}" srcOrd="0" destOrd="0" presId="urn:microsoft.com/office/officeart/2005/8/layout/vList5"/>
    <dgm:cxn modelId="{1C5C6D0C-EF3D-49CB-9EC4-BE0FDADF60CC}" type="presParOf" srcId="{24B8B9CD-858C-4D15-B593-05CA078B19C0}" destId="{A1C2334A-B6C5-451F-9B2B-893C491A57B9}" srcOrd="1" destOrd="0" presId="urn:microsoft.com/office/officeart/2005/8/layout/vList5"/>
    <dgm:cxn modelId="{D65213AB-8A87-41A4-8291-7E3511C5FEE4}" type="presParOf" srcId="{E8A999F8-6BE3-4919-8A70-32AB3AC31E2A}" destId="{B7DB7D73-1FA1-465D-8F95-23D07F02CA20}" srcOrd="5" destOrd="0" presId="urn:microsoft.com/office/officeart/2005/8/layout/vList5"/>
    <dgm:cxn modelId="{A4221C70-1CA2-4793-BE57-F2EEF3766D05}" type="presParOf" srcId="{E8A999F8-6BE3-4919-8A70-32AB3AC31E2A}" destId="{9AEEBA4D-5469-4E29-ADC9-A648D8B88C74}" srcOrd="6" destOrd="0" presId="urn:microsoft.com/office/officeart/2005/8/layout/vList5"/>
    <dgm:cxn modelId="{147C23C3-0CA0-4D1C-92B8-65D915AC939F}" type="presParOf" srcId="{9AEEBA4D-5469-4E29-ADC9-A648D8B88C74}" destId="{041E925C-9ECE-4531-9D0F-189B514C5551}" srcOrd="0" destOrd="0" presId="urn:microsoft.com/office/officeart/2005/8/layout/vList5"/>
    <dgm:cxn modelId="{50B8FB95-E086-48E8-A742-55199CFACB17}" type="presParOf" srcId="{9AEEBA4D-5469-4E29-ADC9-A648D8B88C74}" destId="{E23F5E3A-565C-49EB-951D-92BD2BA42504}" srcOrd="1" destOrd="0" presId="urn:microsoft.com/office/officeart/2005/8/layout/vList5"/>
    <dgm:cxn modelId="{93138718-85F4-47F3-B3FC-7E2917A7ECBB}" type="presParOf" srcId="{E8A999F8-6BE3-4919-8A70-32AB3AC31E2A}" destId="{1F186BF4-0A98-40B9-818A-C0EB45BA2A91}" srcOrd="7" destOrd="0" presId="urn:microsoft.com/office/officeart/2005/8/layout/vList5"/>
    <dgm:cxn modelId="{FE5AB641-1DEB-4832-ADEC-6AAF6F4EF648}" type="presParOf" srcId="{E8A999F8-6BE3-4919-8A70-32AB3AC31E2A}" destId="{118B062D-E29F-4CC3-B8ED-0305C97DCDF2}" srcOrd="8" destOrd="0" presId="urn:microsoft.com/office/officeart/2005/8/layout/vList5"/>
    <dgm:cxn modelId="{B7298C94-6E1D-4B4A-A7F9-61D68776EBD2}" type="presParOf" srcId="{118B062D-E29F-4CC3-B8ED-0305C97DCDF2}" destId="{6A24ADF9-B1F2-48E4-9A0B-BC0A05364A31}" srcOrd="0" destOrd="0" presId="urn:microsoft.com/office/officeart/2005/8/layout/vList5"/>
    <dgm:cxn modelId="{A3042703-4E10-4835-BD03-14E6B67D8525}" type="presParOf" srcId="{118B062D-E29F-4CC3-B8ED-0305C97DCDF2}" destId="{757193F6-CEDE-47DE-AFB7-3D8B144A5D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3E7EB-0B1A-4044-AFE7-0F83B149C12C}"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s-EC"/>
        </a:p>
      </dgm:t>
    </dgm:pt>
    <dgm:pt modelId="{FFA40D5E-9763-4DF0-8458-77C1A7187737}">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NECESIDAD</a:t>
          </a:r>
          <a:endParaRPr lang="es-EC" dirty="0">
            <a:solidFill>
              <a:schemeClr val="tx1"/>
            </a:solidFill>
            <a:latin typeface="Times New Roman" panose="02020603050405020304" pitchFamily="18" charset="0"/>
            <a:cs typeface="Times New Roman" panose="02020603050405020304" pitchFamily="18" charset="0"/>
          </a:endParaRPr>
        </a:p>
      </dgm:t>
    </dgm:pt>
    <dgm:pt modelId="{A755CF17-0DA3-41B9-9AAD-9EEF9CF87D74}" type="parTrans" cxnId="{0A1517FC-A7E8-4774-AC26-B9689828881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0401952-402F-45C2-ABDC-5F5684DC2F5F}" type="sibTrans" cxnId="{0A1517FC-A7E8-4774-AC26-B9689828881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E6CF064-2195-400A-BFE2-3F3EDE04C35B}">
      <dgm:prSet phldrT="[Texto]" custT="1"/>
      <dgm:spPr/>
      <dgm:t>
        <a:bodyPr/>
        <a:lstStyle/>
        <a:p>
          <a:r>
            <a:rPr lang="es-MX" sz="1200" dirty="0" smtClean="0"/>
            <a:t>Conocer el desarrollo de  enfermedades que se producen por el sobrepeso y la obesidad en los pacientes que acuden al servicio de Endocrinología del Hospital Carlos Andrade Marín de la ciudad de Quito</a:t>
          </a:r>
          <a:r>
            <a:rPr lang="es-MX" sz="1400" dirty="0" smtClean="0"/>
            <a:t>.</a:t>
          </a:r>
          <a:endParaRPr lang="es-EC" sz="1400" dirty="0">
            <a:solidFill>
              <a:schemeClr val="tx1"/>
            </a:solidFill>
            <a:latin typeface="Times New Roman" panose="02020603050405020304" pitchFamily="18" charset="0"/>
            <a:cs typeface="Times New Roman" panose="02020603050405020304" pitchFamily="18" charset="0"/>
          </a:endParaRPr>
        </a:p>
      </dgm:t>
    </dgm:pt>
    <dgm:pt modelId="{C8EE276F-DCBE-4831-8E0F-B56FCBAE1184}" type="parTrans" cxnId="{64027F3C-71FF-4FC8-9ACC-252E5A02F9E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0A486A-7E55-4E1F-90B4-10E2EF1C3AAA}" type="sibTrans" cxnId="{64027F3C-71FF-4FC8-9ACC-252E5A02F9E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BB2D9E2-EBD2-48C6-929F-2F9D6561F485}">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DEFINICIÓN DEL 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8559E578-8C2A-479F-8B5F-815149CBF448}" type="parTrans" cxnId="{BC510836-25EE-43F2-A050-C98307395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951F6F6-A6AB-44F8-ADE5-0399DCE4E2E1}" type="sibTrans" cxnId="{BC510836-25EE-43F2-A050-C98307395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36BBCDE-7A23-4727-88F7-75AC8531538A}">
      <dgm:prSet phldrT="[Texto]" custT="1"/>
      <dgm:spPr/>
      <dgm:t>
        <a:bodyPr/>
        <a:lstStyle/>
        <a:p>
          <a:r>
            <a:rPr lang="es-EC" sz="1200" dirty="0" smtClean="0">
              <a:solidFill>
                <a:schemeClr val="tx1"/>
              </a:solidFill>
              <a:latin typeface="+mj-lt"/>
              <a:cs typeface="Times New Roman" panose="02020603050405020304" pitchFamily="18" charset="0"/>
            </a:rPr>
            <a:t>A nivel mundial se ha incrementado en forma alarmante el número de personas con sobrepeso</a:t>
          </a:r>
          <a:endParaRPr lang="es-EC" sz="1200" dirty="0">
            <a:solidFill>
              <a:schemeClr val="tx1"/>
            </a:solidFill>
            <a:latin typeface="+mj-lt"/>
            <a:cs typeface="Times New Roman" panose="02020603050405020304" pitchFamily="18" charset="0"/>
          </a:endParaRPr>
        </a:p>
      </dgm:t>
    </dgm:pt>
    <dgm:pt modelId="{CDF0BF9E-1B42-4BB4-877A-5BA30B855E6D}" type="parTrans" cxnId="{AC9297BB-FEBA-4D22-BB1F-A063B88A232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BE1E570-CFFD-4011-B9D3-359FD0E52285}" type="sibTrans" cxnId="{AC9297BB-FEBA-4D22-BB1F-A063B88A232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77AEBAC-C04D-460B-8CBC-2814781D0295}">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PROPÓSITO</a:t>
          </a:r>
          <a:endParaRPr lang="es-EC" dirty="0">
            <a:solidFill>
              <a:schemeClr val="tx1"/>
            </a:solidFill>
            <a:latin typeface="Times New Roman" panose="02020603050405020304" pitchFamily="18" charset="0"/>
            <a:cs typeface="Times New Roman" panose="02020603050405020304" pitchFamily="18" charset="0"/>
          </a:endParaRPr>
        </a:p>
      </dgm:t>
    </dgm:pt>
    <dgm:pt modelId="{54998356-5EA4-4943-8822-F516932FF36F}" type="parTrans" cxnId="{F20DF807-A351-403D-8E4F-D0584025394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39810B3-1645-422A-B044-35FA08F0F72E}" type="sibTrans" cxnId="{F20DF807-A351-403D-8E4F-D0584025394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62CA5E0-98C0-4F53-AC65-F3AE09538110}">
      <dgm:prSet phldrT="[Texto]" custT="1"/>
      <dgm:spPr/>
      <dgm:t>
        <a:bodyPr/>
        <a:lstStyle/>
        <a:p>
          <a:r>
            <a:rPr lang="es-EC" sz="1200" dirty="0" smtClean="0">
              <a:solidFill>
                <a:schemeClr val="tx1"/>
              </a:solidFill>
              <a:latin typeface="+mj-lt"/>
              <a:cs typeface="Times New Roman" panose="02020603050405020304" pitchFamily="18" charset="0"/>
            </a:rPr>
            <a:t>La gran mayoría de los pacientes que acuden al HCAM padecen de esta patología, pero en su gran mayoría desconoce los efectos que puedan presentar a lo largo del tiempo</a:t>
          </a:r>
          <a:endParaRPr lang="es-EC" sz="1200" dirty="0">
            <a:solidFill>
              <a:schemeClr val="tx1"/>
            </a:solidFill>
            <a:latin typeface="+mj-lt"/>
            <a:cs typeface="Times New Roman" panose="02020603050405020304" pitchFamily="18" charset="0"/>
          </a:endParaRPr>
        </a:p>
      </dgm:t>
    </dgm:pt>
    <dgm:pt modelId="{1FD69884-86E3-4F47-AB10-8CCA8B90E10A}" type="parTrans" cxnId="{F43E6B19-AC30-4665-BA9E-5B20DC3FB9A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A6122E9-0308-4DBD-ACF2-A7E909D078A0}" type="sibTrans" cxnId="{F43E6B19-AC30-4665-BA9E-5B20DC3FB9A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EC9109-DCED-40D0-AA04-3A6C230AB35B}">
      <dgm:prSet phldrT="[Texto]" custT="1"/>
      <dgm:spPr/>
      <dgm:t>
        <a:bodyPr/>
        <a:lstStyle/>
        <a:p>
          <a:r>
            <a:rPr lang="es-MX" sz="1200" dirty="0" smtClean="0"/>
            <a:t>Además no existen estudios prospectivos sobre los factores que inciden en la presentación del sobrepeso y la obesidad que evalúen la relación entre los hábitos alimenticios, actividad física y la ganancia de peso</a:t>
          </a:r>
          <a:endParaRPr lang="es-EC" sz="1200" dirty="0">
            <a:solidFill>
              <a:schemeClr val="tx1"/>
            </a:solidFill>
            <a:latin typeface="Times New Roman" panose="02020603050405020304" pitchFamily="18" charset="0"/>
            <a:cs typeface="Times New Roman" panose="02020603050405020304" pitchFamily="18" charset="0"/>
          </a:endParaRPr>
        </a:p>
      </dgm:t>
    </dgm:pt>
    <dgm:pt modelId="{267E7412-0F22-44A3-90BF-963DD39CF5A3}" type="parTrans" cxnId="{1FFB83A7-9AEC-4400-8AFE-A97D0E283B4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771C03E-01CC-49F0-A324-4B5F3E335DCB}" type="sibTrans" cxnId="{1FFB83A7-9AEC-4400-8AFE-A97D0E283B4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C606679-BAC7-4C1D-88A4-239BD50B8FC2}">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JUSTIFICACIÓN E IMPORTANCIA</a:t>
          </a:r>
          <a:endParaRPr lang="es-EC" dirty="0">
            <a:solidFill>
              <a:schemeClr val="tx1"/>
            </a:solidFill>
            <a:latin typeface="Times New Roman" panose="02020603050405020304" pitchFamily="18" charset="0"/>
            <a:cs typeface="Times New Roman" panose="02020603050405020304" pitchFamily="18" charset="0"/>
          </a:endParaRPr>
        </a:p>
      </dgm:t>
    </dgm:pt>
    <dgm:pt modelId="{1448DFF1-0667-45A0-97A2-BC626D321DFD}" type="sibTrans" cxnId="{074F6F97-9003-49AB-B8CE-3060833C9E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C2FA094-DFBD-4713-B6C5-6D26401A04A9}" type="parTrans" cxnId="{074F6F97-9003-49AB-B8CE-3060833C9E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E28D8EA-346B-449F-8801-EF4EF9B51CA0}">
      <dgm:prSet phldrT="[Texto]" custT="1"/>
      <dgm:spPr/>
      <dgm:t>
        <a:bodyPr/>
        <a:lstStyle/>
        <a:p>
          <a:pPr algn="ctr">
            <a:lnSpc>
              <a:spcPct val="100000"/>
            </a:lnSpc>
          </a:pPr>
          <a:r>
            <a:rPr lang="es-MX" sz="1200" dirty="0" smtClean="0"/>
            <a:t>Con el tiempo se ha identificado una asociación creciente del sobrepeso y obesidad, con un mayor número de factores de riesgo de enfermedades crónicas, lo que sugirió a las autoridades de salud que su enfrentamiento a nivel poblacional podría tener una proyección mayor por su efecto multiplicador.</a:t>
          </a:r>
          <a:endParaRPr lang="es-EC" sz="1200" dirty="0">
            <a:solidFill>
              <a:schemeClr val="tx1"/>
            </a:solidFill>
            <a:latin typeface="Times New Roman" panose="02020603050405020304" pitchFamily="18" charset="0"/>
            <a:cs typeface="Times New Roman" panose="02020603050405020304" pitchFamily="18" charset="0"/>
          </a:endParaRPr>
        </a:p>
      </dgm:t>
    </dgm:pt>
    <dgm:pt modelId="{9637018B-3E71-429A-AA2E-D90E3C28375D}" type="sibTrans" cxnId="{AD4149AB-29F6-4E0E-9B30-8E6F158E136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CC1C379-5447-44D9-A4D1-B579CA148FE9}" type="parTrans" cxnId="{AD4149AB-29F6-4E0E-9B30-8E6F158E136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8307E92-9437-4B79-9667-F4C5225A6F2A}">
      <dgm:prSet phldrT="[Texto]" custT="1"/>
      <dgm:spPr/>
      <dgm:t>
        <a:bodyPr/>
        <a:lstStyle/>
        <a:p>
          <a:r>
            <a:rPr lang="es-MX" sz="1200" dirty="0" smtClean="0"/>
            <a:t>Conocer cuál es la situación real en la incidencia del sobrepeso y obesidad y cuáles son las enfermedades que se desarrollan en este tipo  pacientes.</a:t>
          </a:r>
        </a:p>
        <a:p>
          <a:endParaRPr lang="es-MX" sz="1200" dirty="0" smtClean="0"/>
        </a:p>
        <a:p>
          <a:r>
            <a:rPr lang="es-MX" sz="1200" dirty="0" smtClean="0"/>
            <a:t>Introducir un fármaco para el tratamiento del sobrepeso y obesidad en el Servicio de Endocrinología del Hospital Carlos Andrade Marín de la ciudad de Quito.</a:t>
          </a:r>
          <a:endParaRPr lang="es-EC" sz="1200" dirty="0">
            <a:solidFill>
              <a:schemeClr val="tx1"/>
            </a:solidFill>
            <a:latin typeface="Times New Roman" panose="02020603050405020304" pitchFamily="18" charset="0"/>
            <a:cs typeface="Times New Roman" panose="02020603050405020304" pitchFamily="18" charset="0"/>
          </a:endParaRPr>
        </a:p>
      </dgm:t>
    </dgm:pt>
    <dgm:pt modelId="{655BB1AB-3BF5-43E1-9D9C-48E23F60D530}" type="sibTrans" cxnId="{03984B51-55B8-4B86-8158-9562A2D31D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E02793D-5FD2-44FA-96EC-A6F27787213C}" type="parTrans" cxnId="{03984B51-55B8-4B86-8158-9562A2D31D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F344E8-301F-440E-87EC-751C13D280D4}" type="pres">
      <dgm:prSet presAssocID="{F933E7EB-0B1A-4044-AFE7-0F83B149C12C}" presName="diagram" presStyleCnt="0">
        <dgm:presLayoutVars>
          <dgm:chPref val="1"/>
          <dgm:dir/>
          <dgm:animOne val="branch"/>
          <dgm:animLvl val="lvl"/>
          <dgm:resizeHandles/>
        </dgm:presLayoutVars>
      </dgm:prSet>
      <dgm:spPr/>
      <dgm:t>
        <a:bodyPr/>
        <a:lstStyle/>
        <a:p>
          <a:endParaRPr lang="es-EC"/>
        </a:p>
      </dgm:t>
    </dgm:pt>
    <dgm:pt modelId="{313B9B30-688A-4B53-95CA-D03B8D09CAD1}" type="pres">
      <dgm:prSet presAssocID="{FFA40D5E-9763-4DF0-8458-77C1A7187737}" presName="root" presStyleCnt="0"/>
      <dgm:spPr/>
    </dgm:pt>
    <dgm:pt modelId="{383CDBCE-F3A5-46BB-BE45-E0644086A9DB}" type="pres">
      <dgm:prSet presAssocID="{FFA40D5E-9763-4DF0-8458-77C1A7187737}" presName="rootComposite" presStyleCnt="0"/>
      <dgm:spPr/>
    </dgm:pt>
    <dgm:pt modelId="{1760E3F5-E71B-4830-90BD-26E7932E9172}" type="pres">
      <dgm:prSet presAssocID="{FFA40D5E-9763-4DF0-8458-77C1A7187737}" presName="rootText" presStyleLbl="node1" presStyleIdx="0" presStyleCnt="4"/>
      <dgm:spPr/>
      <dgm:t>
        <a:bodyPr/>
        <a:lstStyle/>
        <a:p>
          <a:endParaRPr lang="es-EC"/>
        </a:p>
      </dgm:t>
    </dgm:pt>
    <dgm:pt modelId="{ED09F1E0-2939-40FE-BE07-2A5AD8168DBC}" type="pres">
      <dgm:prSet presAssocID="{FFA40D5E-9763-4DF0-8458-77C1A7187737}" presName="rootConnector" presStyleLbl="node1" presStyleIdx="0" presStyleCnt="4"/>
      <dgm:spPr/>
      <dgm:t>
        <a:bodyPr/>
        <a:lstStyle/>
        <a:p>
          <a:endParaRPr lang="es-EC"/>
        </a:p>
      </dgm:t>
    </dgm:pt>
    <dgm:pt modelId="{0D3E01EA-47A0-43EF-B0CF-D4F89378B876}" type="pres">
      <dgm:prSet presAssocID="{FFA40D5E-9763-4DF0-8458-77C1A7187737}" presName="childShape" presStyleCnt="0"/>
      <dgm:spPr/>
    </dgm:pt>
    <dgm:pt modelId="{E3B3E044-A236-4F92-B20A-B226FD6777B4}" type="pres">
      <dgm:prSet presAssocID="{C8EE276F-DCBE-4831-8E0F-B56FCBAE1184}" presName="Name13" presStyleLbl="parChTrans1D2" presStyleIdx="0" presStyleCnt="6"/>
      <dgm:spPr/>
      <dgm:t>
        <a:bodyPr/>
        <a:lstStyle/>
        <a:p>
          <a:endParaRPr lang="es-EC"/>
        </a:p>
      </dgm:t>
    </dgm:pt>
    <dgm:pt modelId="{D208CEEC-DAC1-4DA1-8A08-BFD99F49F763}" type="pres">
      <dgm:prSet presAssocID="{7E6CF064-2195-400A-BFE2-3F3EDE04C35B}" presName="childText" presStyleLbl="bgAcc1" presStyleIdx="0" presStyleCnt="6" custScaleX="131599" custScaleY="281539">
        <dgm:presLayoutVars>
          <dgm:bulletEnabled val="1"/>
        </dgm:presLayoutVars>
      </dgm:prSet>
      <dgm:spPr/>
      <dgm:t>
        <a:bodyPr/>
        <a:lstStyle/>
        <a:p>
          <a:endParaRPr lang="es-EC"/>
        </a:p>
      </dgm:t>
    </dgm:pt>
    <dgm:pt modelId="{F2EF8A92-8669-4F9D-BEB2-C3ADB76CA380}" type="pres">
      <dgm:prSet presAssocID="{BBB2D9E2-EBD2-48C6-929F-2F9D6561F485}" presName="root" presStyleCnt="0"/>
      <dgm:spPr/>
    </dgm:pt>
    <dgm:pt modelId="{600C3718-A0F3-489A-ABE0-A2012386FCE1}" type="pres">
      <dgm:prSet presAssocID="{BBB2D9E2-EBD2-48C6-929F-2F9D6561F485}" presName="rootComposite" presStyleCnt="0"/>
      <dgm:spPr/>
    </dgm:pt>
    <dgm:pt modelId="{31246526-4F60-4505-8506-ED92A3E802D1}" type="pres">
      <dgm:prSet presAssocID="{BBB2D9E2-EBD2-48C6-929F-2F9D6561F485}" presName="rootText" presStyleLbl="node1" presStyleIdx="1" presStyleCnt="4" custLinFactX="100000" custLinFactNeighborX="141333" custLinFactNeighborY="6286"/>
      <dgm:spPr/>
      <dgm:t>
        <a:bodyPr/>
        <a:lstStyle/>
        <a:p>
          <a:endParaRPr lang="es-EC"/>
        </a:p>
      </dgm:t>
    </dgm:pt>
    <dgm:pt modelId="{19648DF2-19A2-4353-9F23-BA975902F359}" type="pres">
      <dgm:prSet presAssocID="{BBB2D9E2-EBD2-48C6-929F-2F9D6561F485}" presName="rootConnector" presStyleLbl="node1" presStyleIdx="1" presStyleCnt="4"/>
      <dgm:spPr/>
      <dgm:t>
        <a:bodyPr/>
        <a:lstStyle/>
        <a:p>
          <a:endParaRPr lang="es-EC"/>
        </a:p>
      </dgm:t>
    </dgm:pt>
    <dgm:pt modelId="{CB0C5B75-3F3C-4EE8-8469-C7A77BBAA987}" type="pres">
      <dgm:prSet presAssocID="{BBB2D9E2-EBD2-48C6-929F-2F9D6561F485}" presName="childShape" presStyleCnt="0"/>
      <dgm:spPr/>
    </dgm:pt>
    <dgm:pt modelId="{DB60B82D-C0CD-4A58-AFC2-9DDEB63A38A8}" type="pres">
      <dgm:prSet presAssocID="{1CC1C379-5447-44D9-A4D1-B579CA148FE9}" presName="Name13" presStyleLbl="parChTrans1D2" presStyleIdx="1" presStyleCnt="6"/>
      <dgm:spPr/>
      <dgm:t>
        <a:bodyPr/>
        <a:lstStyle/>
        <a:p>
          <a:endParaRPr lang="es-EC"/>
        </a:p>
      </dgm:t>
    </dgm:pt>
    <dgm:pt modelId="{80919239-F994-4C1A-B539-AD1F1F4D106D}" type="pres">
      <dgm:prSet presAssocID="{CE28D8EA-346B-449F-8801-EF4EF9B51CA0}" presName="childText" presStyleLbl="bgAcc1" presStyleIdx="1" presStyleCnt="6" custScaleX="106625" custScaleY="440984" custLinFactX="100000" custLinFactNeighborX="195751" custLinFactNeighborY="13695">
        <dgm:presLayoutVars>
          <dgm:bulletEnabled val="1"/>
        </dgm:presLayoutVars>
      </dgm:prSet>
      <dgm:spPr/>
      <dgm:t>
        <a:bodyPr/>
        <a:lstStyle/>
        <a:p>
          <a:endParaRPr lang="es-EC"/>
        </a:p>
      </dgm:t>
    </dgm:pt>
    <dgm:pt modelId="{C92FA749-FE8A-4405-8BA1-42F54C602BA6}" type="pres">
      <dgm:prSet presAssocID="{DC606679-BAC7-4C1D-88A4-239BD50B8FC2}" presName="root" presStyleCnt="0"/>
      <dgm:spPr/>
    </dgm:pt>
    <dgm:pt modelId="{91247D7F-60AB-4ADF-BD38-8FA8F220BD9D}" type="pres">
      <dgm:prSet presAssocID="{DC606679-BAC7-4C1D-88A4-239BD50B8FC2}" presName="rootComposite" presStyleCnt="0"/>
      <dgm:spPr/>
    </dgm:pt>
    <dgm:pt modelId="{0C911C58-07F2-4246-9BD8-927CB1347246}" type="pres">
      <dgm:prSet presAssocID="{DC606679-BAC7-4C1D-88A4-239BD50B8FC2}" presName="rootText" presStyleLbl="node1" presStyleIdx="2" presStyleCnt="4" custLinFactX="-31764" custLinFactNeighborX="-100000" custLinFactNeighborY="4856"/>
      <dgm:spPr/>
      <dgm:t>
        <a:bodyPr/>
        <a:lstStyle/>
        <a:p>
          <a:endParaRPr lang="es-EC"/>
        </a:p>
      </dgm:t>
    </dgm:pt>
    <dgm:pt modelId="{F63977CF-A5BB-40D8-AC83-79F860BF5D7D}" type="pres">
      <dgm:prSet presAssocID="{DC606679-BAC7-4C1D-88A4-239BD50B8FC2}" presName="rootConnector" presStyleLbl="node1" presStyleIdx="2" presStyleCnt="4"/>
      <dgm:spPr/>
      <dgm:t>
        <a:bodyPr/>
        <a:lstStyle/>
        <a:p>
          <a:endParaRPr lang="es-EC"/>
        </a:p>
      </dgm:t>
    </dgm:pt>
    <dgm:pt modelId="{F783E6DC-A079-4F69-AA13-C56BA8789E71}" type="pres">
      <dgm:prSet presAssocID="{DC606679-BAC7-4C1D-88A4-239BD50B8FC2}" presName="childShape" presStyleCnt="0"/>
      <dgm:spPr/>
    </dgm:pt>
    <dgm:pt modelId="{937A077E-891E-4742-B9F9-2875E3CEF219}" type="pres">
      <dgm:prSet presAssocID="{CDF0BF9E-1B42-4BB4-877A-5BA30B855E6D}" presName="Name13" presStyleLbl="parChTrans1D2" presStyleIdx="2" presStyleCnt="6"/>
      <dgm:spPr/>
      <dgm:t>
        <a:bodyPr/>
        <a:lstStyle/>
        <a:p>
          <a:endParaRPr lang="es-EC"/>
        </a:p>
      </dgm:t>
    </dgm:pt>
    <dgm:pt modelId="{5CCE6342-2972-45C5-AF4F-0F852CBBF9F3}" type="pres">
      <dgm:prSet presAssocID="{E36BBCDE-7A23-4727-88F7-75AC8531538A}" presName="childText" presStyleLbl="bgAcc1" presStyleIdx="2" presStyleCnt="6" custScaleX="151829" custLinFactX="-58596" custLinFactNeighborX="-100000" custLinFactNeighborY="1996">
        <dgm:presLayoutVars>
          <dgm:bulletEnabled val="1"/>
        </dgm:presLayoutVars>
      </dgm:prSet>
      <dgm:spPr/>
      <dgm:t>
        <a:bodyPr/>
        <a:lstStyle/>
        <a:p>
          <a:endParaRPr lang="es-EC"/>
        </a:p>
      </dgm:t>
    </dgm:pt>
    <dgm:pt modelId="{C9AD3A34-7D39-4055-A942-B424B62F49FB}" type="pres">
      <dgm:prSet presAssocID="{1FD69884-86E3-4F47-AB10-8CCA8B90E10A}" presName="Name13" presStyleLbl="parChTrans1D2" presStyleIdx="3" presStyleCnt="6"/>
      <dgm:spPr/>
      <dgm:t>
        <a:bodyPr/>
        <a:lstStyle/>
        <a:p>
          <a:endParaRPr lang="es-EC"/>
        </a:p>
      </dgm:t>
    </dgm:pt>
    <dgm:pt modelId="{2B5E2C4B-C602-469E-9577-7FC01523BF82}" type="pres">
      <dgm:prSet presAssocID="{C62CA5E0-98C0-4F53-AC65-F3AE09538110}" presName="childText" presStyleLbl="bgAcc1" presStyleIdx="3" presStyleCnt="6" custScaleX="151829" custScaleY="150550" custLinFactX="-58596" custLinFactNeighborX="-100000" custLinFactNeighborY="-864">
        <dgm:presLayoutVars>
          <dgm:bulletEnabled val="1"/>
        </dgm:presLayoutVars>
      </dgm:prSet>
      <dgm:spPr/>
      <dgm:t>
        <a:bodyPr/>
        <a:lstStyle/>
        <a:p>
          <a:endParaRPr lang="es-EC"/>
        </a:p>
      </dgm:t>
    </dgm:pt>
    <dgm:pt modelId="{977FFCE7-F579-4614-B4DC-42FC214DF4B6}" type="pres">
      <dgm:prSet presAssocID="{267E7412-0F22-44A3-90BF-963DD39CF5A3}" presName="Name13" presStyleLbl="parChTrans1D2" presStyleIdx="4" presStyleCnt="6"/>
      <dgm:spPr/>
      <dgm:t>
        <a:bodyPr/>
        <a:lstStyle/>
        <a:p>
          <a:endParaRPr lang="es-EC"/>
        </a:p>
      </dgm:t>
    </dgm:pt>
    <dgm:pt modelId="{237307C8-FB47-48FD-B40D-3391ECCF45DE}" type="pres">
      <dgm:prSet presAssocID="{F6EC9109-DCED-40D0-AA04-3A6C230AB35B}" presName="childText" presStyleLbl="bgAcc1" presStyleIdx="4" presStyleCnt="6" custScaleX="151829" custScaleY="161070" custLinFactX="-58596" custLinFactNeighborX="-100000" custLinFactNeighborY="5340">
        <dgm:presLayoutVars>
          <dgm:bulletEnabled val="1"/>
        </dgm:presLayoutVars>
      </dgm:prSet>
      <dgm:spPr/>
      <dgm:t>
        <a:bodyPr/>
        <a:lstStyle/>
        <a:p>
          <a:endParaRPr lang="es-EC"/>
        </a:p>
      </dgm:t>
    </dgm:pt>
    <dgm:pt modelId="{92055500-E3EE-43E3-A4F1-EBC67440BD2F}" type="pres">
      <dgm:prSet presAssocID="{B77AEBAC-C04D-460B-8CBC-2814781D0295}" presName="root" presStyleCnt="0"/>
      <dgm:spPr/>
    </dgm:pt>
    <dgm:pt modelId="{D6FFB1DB-BB9F-4CFF-AC6C-85FE46823B1D}" type="pres">
      <dgm:prSet presAssocID="{B77AEBAC-C04D-460B-8CBC-2814781D0295}" presName="rootComposite" presStyleCnt="0"/>
      <dgm:spPr/>
    </dgm:pt>
    <dgm:pt modelId="{5771C469-96E7-459D-8921-D9794BA58804}" type="pres">
      <dgm:prSet presAssocID="{B77AEBAC-C04D-460B-8CBC-2814781D0295}" presName="rootText" presStyleLbl="node1" presStyleIdx="3" presStyleCnt="4" custLinFactX="-30807" custLinFactNeighborX="-100000" custLinFactNeighborY="6286"/>
      <dgm:spPr/>
      <dgm:t>
        <a:bodyPr/>
        <a:lstStyle/>
        <a:p>
          <a:endParaRPr lang="es-EC"/>
        </a:p>
      </dgm:t>
    </dgm:pt>
    <dgm:pt modelId="{5EAF6B60-85E4-4ECD-B9E0-709A59445C1B}" type="pres">
      <dgm:prSet presAssocID="{B77AEBAC-C04D-460B-8CBC-2814781D0295}" presName="rootConnector" presStyleLbl="node1" presStyleIdx="3" presStyleCnt="4"/>
      <dgm:spPr/>
      <dgm:t>
        <a:bodyPr/>
        <a:lstStyle/>
        <a:p>
          <a:endParaRPr lang="es-EC"/>
        </a:p>
      </dgm:t>
    </dgm:pt>
    <dgm:pt modelId="{046DBD18-EEAA-4EA9-9488-37BEB31685B5}" type="pres">
      <dgm:prSet presAssocID="{B77AEBAC-C04D-460B-8CBC-2814781D0295}" presName="childShape" presStyleCnt="0"/>
      <dgm:spPr/>
    </dgm:pt>
    <dgm:pt modelId="{7A3EC17B-22C9-4F1B-89F4-085E4DB60563}" type="pres">
      <dgm:prSet presAssocID="{2E02793D-5FD2-44FA-96EC-A6F27787213C}" presName="Name13" presStyleLbl="parChTrans1D2" presStyleIdx="5" presStyleCnt="6"/>
      <dgm:spPr/>
      <dgm:t>
        <a:bodyPr/>
        <a:lstStyle/>
        <a:p>
          <a:endParaRPr lang="es-EC"/>
        </a:p>
      </dgm:t>
    </dgm:pt>
    <dgm:pt modelId="{0F8B3D96-D51F-4568-A79F-06E878650E20}" type="pres">
      <dgm:prSet presAssocID="{08307E92-9437-4B79-9667-F4C5225A6F2A}" presName="childText" presStyleLbl="bgAcc1" presStyleIdx="5" presStyleCnt="6" custScaleX="106625" custScaleY="443888" custLinFactX="-69424" custLinFactNeighborX="-100000" custLinFactNeighborY="11060">
        <dgm:presLayoutVars>
          <dgm:bulletEnabled val="1"/>
        </dgm:presLayoutVars>
      </dgm:prSet>
      <dgm:spPr/>
      <dgm:t>
        <a:bodyPr/>
        <a:lstStyle/>
        <a:p>
          <a:endParaRPr lang="es-EC"/>
        </a:p>
      </dgm:t>
    </dgm:pt>
  </dgm:ptLst>
  <dgm:cxnLst>
    <dgm:cxn modelId="{D74F1400-92E8-42BB-8DCC-5BE1CAB0FE48}" type="presOf" srcId="{B77AEBAC-C04D-460B-8CBC-2814781D0295}" destId="{5EAF6B60-85E4-4ECD-B9E0-709A59445C1B}" srcOrd="1" destOrd="0" presId="urn:microsoft.com/office/officeart/2005/8/layout/hierarchy3"/>
    <dgm:cxn modelId="{706802D5-89C8-4029-85BB-1E260A2F7332}" type="presOf" srcId="{CE28D8EA-346B-449F-8801-EF4EF9B51CA0}" destId="{80919239-F994-4C1A-B539-AD1F1F4D106D}" srcOrd="0" destOrd="0" presId="urn:microsoft.com/office/officeart/2005/8/layout/hierarchy3"/>
    <dgm:cxn modelId="{F43E6B19-AC30-4665-BA9E-5B20DC3FB9A1}" srcId="{DC606679-BAC7-4C1D-88A4-239BD50B8FC2}" destId="{C62CA5E0-98C0-4F53-AC65-F3AE09538110}" srcOrd="1" destOrd="0" parTransId="{1FD69884-86E3-4F47-AB10-8CCA8B90E10A}" sibTransId="{6A6122E9-0308-4DBD-ACF2-A7E909D078A0}"/>
    <dgm:cxn modelId="{703DC888-50E7-47CC-A865-674370B758D6}" type="presOf" srcId="{C8EE276F-DCBE-4831-8E0F-B56FCBAE1184}" destId="{E3B3E044-A236-4F92-B20A-B226FD6777B4}" srcOrd="0" destOrd="0" presId="urn:microsoft.com/office/officeart/2005/8/layout/hierarchy3"/>
    <dgm:cxn modelId="{15ED31F3-2208-4605-A93B-39D961EE9B2E}" type="presOf" srcId="{E36BBCDE-7A23-4727-88F7-75AC8531538A}" destId="{5CCE6342-2972-45C5-AF4F-0F852CBBF9F3}" srcOrd="0" destOrd="0" presId="urn:microsoft.com/office/officeart/2005/8/layout/hierarchy3"/>
    <dgm:cxn modelId="{38DBBC68-4000-4EAA-9A7B-D9E1D60C07C3}" type="presOf" srcId="{F6EC9109-DCED-40D0-AA04-3A6C230AB35B}" destId="{237307C8-FB47-48FD-B40D-3391ECCF45DE}" srcOrd="0" destOrd="0" presId="urn:microsoft.com/office/officeart/2005/8/layout/hierarchy3"/>
    <dgm:cxn modelId="{638C2D14-C4E3-42CA-A59A-C12E2E2CE7BF}" type="presOf" srcId="{FFA40D5E-9763-4DF0-8458-77C1A7187737}" destId="{1760E3F5-E71B-4830-90BD-26E7932E9172}" srcOrd="0" destOrd="0" presId="urn:microsoft.com/office/officeart/2005/8/layout/hierarchy3"/>
    <dgm:cxn modelId="{C2DAAC6C-8120-46DB-9564-0EA44BB5364A}" type="presOf" srcId="{FFA40D5E-9763-4DF0-8458-77C1A7187737}" destId="{ED09F1E0-2939-40FE-BE07-2A5AD8168DBC}" srcOrd="1" destOrd="0" presId="urn:microsoft.com/office/officeart/2005/8/layout/hierarchy3"/>
    <dgm:cxn modelId="{074F6F97-9003-49AB-B8CE-3060833C9E33}" srcId="{F933E7EB-0B1A-4044-AFE7-0F83B149C12C}" destId="{DC606679-BAC7-4C1D-88A4-239BD50B8FC2}" srcOrd="2" destOrd="0" parTransId="{EC2FA094-DFBD-4713-B6C5-6D26401A04A9}" sibTransId="{1448DFF1-0667-45A0-97A2-BC626D321DFD}"/>
    <dgm:cxn modelId="{03984B51-55B8-4B86-8158-9562A2D31D98}" srcId="{B77AEBAC-C04D-460B-8CBC-2814781D0295}" destId="{08307E92-9437-4B79-9667-F4C5225A6F2A}" srcOrd="0" destOrd="0" parTransId="{2E02793D-5FD2-44FA-96EC-A6F27787213C}" sibTransId="{655BB1AB-3BF5-43E1-9D9C-48E23F60D530}"/>
    <dgm:cxn modelId="{64027F3C-71FF-4FC8-9ACC-252E5A02F9E5}" srcId="{FFA40D5E-9763-4DF0-8458-77C1A7187737}" destId="{7E6CF064-2195-400A-BFE2-3F3EDE04C35B}" srcOrd="0" destOrd="0" parTransId="{C8EE276F-DCBE-4831-8E0F-B56FCBAE1184}" sibTransId="{460A486A-7E55-4E1F-90B4-10E2EF1C3AAA}"/>
    <dgm:cxn modelId="{0A1517FC-A7E8-4774-AC26-B9689828881C}" srcId="{F933E7EB-0B1A-4044-AFE7-0F83B149C12C}" destId="{FFA40D5E-9763-4DF0-8458-77C1A7187737}" srcOrd="0" destOrd="0" parTransId="{A755CF17-0DA3-41B9-9AAD-9EEF9CF87D74}" sibTransId="{00401952-402F-45C2-ABDC-5F5684DC2F5F}"/>
    <dgm:cxn modelId="{F20DF807-A351-403D-8E4F-D05840253946}" srcId="{F933E7EB-0B1A-4044-AFE7-0F83B149C12C}" destId="{B77AEBAC-C04D-460B-8CBC-2814781D0295}" srcOrd="3" destOrd="0" parTransId="{54998356-5EA4-4943-8822-F516932FF36F}" sibTransId="{439810B3-1645-422A-B044-35FA08F0F72E}"/>
    <dgm:cxn modelId="{4FBD797B-966C-4A6F-B3EF-BC696AF137CF}" type="presOf" srcId="{2E02793D-5FD2-44FA-96EC-A6F27787213C}" destId="{7A3EC17B-22C9-4F1B-89F4-085E4DB60563}" srcOrd="0" destOrd="0" presId="urn:microsoft.com/office/officeart/2005/8/layout/hierarchy3"/>
    <dgm:cxn modelId="{2AA339C9-E065-4E6D-BB8A-DB977717C2FD}" type="presOf" srcId="{DC606679-BAC7-4C1D-88A4-239BD50B8FC2}" destId="{0C911C58-07F2-4246-9BD8-927CB1347246}" srcOrd="0" destOrd="0" presId="urn:microsoft.com/office/officeart/2005/8/layout/hierarchy3"/>
    <dgm:cxn modelId="{7819C746-951B-4E59-B58E-80467672FF08}" type="presOf" srcId="{B77AEBAC-C04D-460B-8CBC-2814781D0295}" destId="{5771C469-96E7-459D-8921-D9794BA58804}" srcOrd="0" destOrd="0" presId="urn:microsoft.com/office/officeart/2005/8/layout/hierarchy3"/>
    <dgm:cxn modelId="{BC510836-25EE-43F2-A050-C98307395CD4}" srcId="{F933E7EB-0B1A-4044-AFE7-0F83B149C12C}" destId="{BBB2D9E2-EBD2-48C6-929F-2F9D6561F485}" srcOrd="1" destOrd="0" parTransId="{8559E578-8C2A-479F-8B5F-815149CBF448}" sibTransId="{0951F6F6-A6AB-44F8-ADE5-0399DCE4E2E1}"/>
    <dgm:cxn modelId="{1FFB83A7-9AEC-4400-8AFE-A97D0E283B45}" srcId="{DC606679-BAC7-4C1D-88A4-239BD50B8FC2}" destId="{F6EC9109-DCED-40D0-AA04-3A6C230AB35B}" srcOrd="2" destOrd="0" parTransId="{267E7412-0F22-44A3-90BF-963DD39CF5A3}" sibTransId="{E771C03E-01CC-49F0-A324-4B5F3E335DCB}"/>
    <dgm:cxn modelId="{7D1DB6DB-2E35-4A87-8E51-6E0C3DED3F4C}" type="presOf" srcId="{BBB2D9E2-EBD2-48C6-929F-2F9D6561F485}" destId="{31246526-4F60-4505-8506-ED92A3E802D1}" srcOrd="0" destOrd="0" presId="urn:microsoft.com/office/officeart/2005/8/layout/hierarchy3"/>
    <dgm:cxn modelId="{AD4149AB-29F6-4E0E-9B30-8E6F158E1368}" srcId="{BBB2D9E2-EBD2-48C6-929F-2F9D6561F485}" destId="{CE28D8EA-346B-449F-8801-EF4EF9B51CA0}" srcOrd="0" destOrd="0" parTransId="{1CC1C379-5447-44D9-A4D1-B579CA148FE9}" sibTransId="{9637018B-3E71-429A-AA2E-D90E3C28375D}"/>
    <dgm:cxn modelId="{39857412-BDDB-49B3-A16C-283AA12292EA}" type="presOf" srcId="{DC606679-BAC7-4C1D-88A4-239BD50B8FC2}" destId="{F63977CF-A5BB-40D8-AC83-79F860BF5D7D}" srcOrd="1" destOrd="0" presId="urn:microsoft.com/office/officeart/2005/8/layout/hierarchy3"/>
    <dgm:cxn modelId="{CC13234E-4DD1-408D-96FF-1CC14FB38A73}" type="presOf" srcId="{1FD69884-86E3-4F47-AB10-8CCA8B90E10A}" destId="{C9AD3A34-7D39-4055-A942-B424B62F49FB}" srcOrd="0" destOrd="0" presId="urn:microsoft.com/office/officeart/2005/8/layout/hierarchy3"/>
    <dgm:cxn modelId="{AC9297BB-FEBA-4D22-BB1F-A063B88A232C}" srcId="{DC606679-BAC7-4C1D-88A4-239BD50B8FC2}" destId="{E36BBCDE-7A23-4727-88F7-75AC8531538A}" srcOrd="0" destOrd="0" parTransId="{CDF0BF9E-1B42-4BB4-877A-5BA30B855E6D}" sibTransId="{5BE1E570-CFFD-4011-B9D3-359FD0E52285}"/>
    <dgm:cxn modelId="{3D723F8D-2472-4908-9C22-85E520B74680}" type="presOf" srcId="{08307E92-9437-4B79-9667-F4C5225A6F2A}" destId="{0F8B3D96-D51F-4568-A79F-06E878650E20}" srcOrd="0" destOrd="0" presId="urn:microsoft.com/office/officeart/2005/8/layout/hierarchy3"/>
    <dgm:cxn modelId="{58FD4520-03B3-451A-A928-EC2A50FC5E83}" type="presOf" srcId="{BBB2D9E2-EBD2-48C6-929F-2F9D6561F485}" destId="{19648DF2-19A2-4353-9F23-BA975902F359}" srcOrd="1" destOrd="0" presId="urn:microsoft.com/office/officeart/2005/8/layout/hierarchy3"/>
    <dgm:cxn modelId="{6CECDE9C-2C6C-4D58-9AAE-2D4B68916A24}" type="presOf" srcId="{CDF0BF9E-1B42-4BB4-877A-5BA30B855E6D}" destId="{937A077E-891E-4742-B9F9-2875E3CEF219}" srcOrd="0" destOrd="0" presId="urn:microsoft.com/office/officeart/2005/8/layout/hierarchy3"/>
    <dgm:cxn modelId="{0AA9228E-0B84-4EFE-831C-3061AD402AE5}" type="presOf" srcId="{267E7412-0F22-44A3-90BF-963DD39CF5A3}" destId="{977FFCE7-F579-4614-B4DC-42FC214DF4B6}" srcOrd="0" destOrd="0" presId="urn:microsoft.com/office/officeart/2005/8/layout/hierarchy3"/>
    <dgm:cxn modelId="{43BF1FED-56B0-4EEE-8306-CFF5FBDFDF86}" type="presOf" srcId="{1CC1C379-5447-44D9-A4D1-B579CA148FE9}" destId="{DB60B82D-C0CD-4A58-AFC2-9DDEB63A38A8}" srcOrd="0" destOrd="0" presId="urn:microsoft.com/office/officeart/2005/8/layout/hierarchy3"/>
    <dgm:cxn modelId="{EA8E3D3B-1FB0-43F0-8FBB-E4ED22C57937}" type="presOf" srcId="{C62CA5E0-98C0-4F53-AC65-F3AE09538110}" destId="{2B5E2C4B-C602-469E-9577-7FC01523BF82}" srcOrd="0" destOrd="0" presId="urn:microsoft.com/office/officeart/2005/8/layout/hierarchy3"/>
    <dgm:cxn modelId="{0CBD03ED-B751-4645-B735-47B3C387C49A}" type="presOf" srcId="{7E6CF064-2195-400A-BFE2-3F3EDE04C35B}" destId="{D208CEEC-DAC1-4DA1-8A08-BFD99F49F763}" srcOrd="0" destOrd="0" presId="urn:microsoft.com/office/officeart/2005/8/layout/hierarchy3"/>
    <dgm:cxn modelId="{ED044828-62AC-4F06-9067-8DFFEB7DD70B}" type="presOf" srcId="{F933E7EB-0B1A-4044-AFE7-0F83B149C12C}" destId="{BAF344E8-301F-440E-87EC-751C13D280D4}" srcOrd="0" destOrd="0" presId="urn:microsoft.com/office/officeart/2005/8/layout/hierarchy3"/>
    <dgm:cxn modelId="{64753EF4-5ADC-4E7E-B664-65FDA8608AEA}" type="presParOf" srcId="{BAF344E8-301F-440E-87EC-751C13D280D4}" destId="{313B9B30-688A-4B53-95CA-D03B8D09CAD1}" srcOrd="0" destOrd="0" presId="urn:microsoft.com/office/officeart/2005/8/layout/hierarchy3"/>
    <dgm:cxn modelId="{3DCEBC8F-0A76-48C5-BA03-33D031308467}" type="presParOf" srcId="{313B9B30-688A-4B53-95CA-D03B8D09CAD1}" destId="{383CDBCE-F3A5-46BB-BE45-E0644086A9DB}" srcOrd="0" destOrd="0" presId="urn:microsoft.com/office/officeart/2005/8/layout/hierarchy3"/>
    <dgm:cxn modelId="{5B7B1EA2-6D6B-4AAE-A0BA-AF7DFC96636F}" type="presParOf" srcId="{383CDBCE-F3A5-46BB-BE45-E0644086A9DB}" destId="{1760E3F5-E71B-4830-90BD-26E7932E9172}" srcOrd="0" destOrd="0" presId="urn:microsoft.com/office/officeart/2005/8/layout/hierarchy3"/>
    <dgm:cxn modelId="{D660D241-6728-43C3-8053-452F6DF91C48}" type="presParOf" srcId="{383CDBCE-F3A5-46BB-BE45-E0644086A9DB}" destId="{ED09F1E0-2939-40FE-BE07-2A5AD8168DBC}" srcOrd="1" destOrd="0" presId="urn:microsoft.com/office/officeart/2005/8/layout/hierarchy3"/>
    <dgm:cxn modelId="{5F90B09E-0ABD-4F95-974C-DB1111DBF904}" type="presParOf" srcId="{313B9B30-688A-4B53-95CA-D03B8D09CAD1}" destId="{0D3E01EA-47A0-43EF-B0CF-D4F89378B876}" srcOrd="1" destOrd="0" presId="urn:microsoft.com/office/officeart/2005/8/layout/hierarchy3"/>
    <dgm:cxn modelId="{0CCFD001-6BC3-4725-B0E1-4897F7EE55DF}" type="presParOf" srcId="{0D3E01EA-47A0-43EF-B0CF-D4F89378B876}" destId="{E3B3E044-A236-4F92-B20A-B226FD6777B4}" srcOrd="0" destOrd="0" presId="urn:microsoft.com/office/officeart/2005/8/layout/hierarchy3"/>
    <dgm:cxn modelId="{9004D14E-8018-4CCE-A9A3-EC749CCE8ACA}" type="presParOf" srcId="{0D3E01EA-47A0-43EF-B0CF-D4F89378B876}" destId="{D208CEEC-DAC1-4DA1-8A08-BFD99F49F763}" srcOrd="1" destOrd="0" presId="urn:microsoft.com/office/officeart/2005/8/layout/hierarchy3"/>
    <dgm:cxn modelId="{9700B4EB-C61C-4702-AE5E-3941653A2780}" type="presParOf" srcId="{BAF344E8-301F-440E-87EC-751C13D280D4}" destId="{F2EF8A92-8669-4F9D-BEB2-C3ADB76CA380}" srcOrd="1" destOrd="0" presId="urn:microsoft.com/office/officeart/2005/8/layout/hierarchy3"/>
    <dgm:cxn modelId="{6E1A94A1-508A-4111-9EC4-D0FC6126EE28}" type="presParOf" srcId="{F2EF8A92-8669-4F9D-BEB2-C3ADB76CA380}" destId="{600C3718-A0F3-489A-ABE0-A2012386FCE1}" srcOrd="0" destOrd="0" presId="urn:microsoft.com/office/officeart/2005/8/layout/hierarchy3"/>
    <dgm:cxn modelId="{A60541D4-AE1F-4BC1-BF8B-FF217FCB1BF6}" type="presParOf" srcId="{600C3718-A0F3-489A-ABE0-A2012386FCE1}" destId="{31246526-4F60-4505-8506-ED92A3E802D1}" srcOrd="0" destOrd="0" presId="urn:microsoft.com/office/officeart/2005/8/layout/hierarchy3"/>
    <dgm:cxn modelId="{ED513741-0C5B-430E-9E37-5716B679E0A7}" type="presParOf" srcId="{600C3718-A0F3-489A-ABE0-A2012386FCE1}" destId="{19648DF2-19A2-4353-9F23-BA975902F359}" srcOrd="1" destOrd="0" presId="urn:microsoft.com/office/officeart/2005/8/layout/hierarchy3"/>
    <dgm:cxn modelId="{D26230FD-279D-424E-8624-BFA81F3A4CCC}" type="presParOf" srcId="{F2EF8A92-8669-4F9D-BEB2-C3ADB76CA380}" destId="{CB0C5B75-3F3C-4EE8-8469-C7A77BBAA987}" srcOrd="1" destOrd="0" presId="urn:microsoft.com/office/officeart/2005/8/layout/hierarchy3"/>
    <dgm:cxn modelId="{F2A8F112-EBF6-44C5-854C-1C41304F686D}" type="presParOf" srcId="{CB0C5B75-3F3C-4EE8-8469-C7A77BBAA987}" destId="{DB60B82D-C0CD-4A58-AFC2-9DDEB63A38A8}" srcOrd="0" destOrd="0" presId="urn:microsoft.com/office/officeart/2005/8/layout/hierarchy3"/>
    <dgm:cxn modelId="{DF5B21E3-727D-4E26-9E87-0CE47D0FE200}" type="presParOf" srcId="{CB0C5B75-3F3C-4EE8-8469-C7A77BBAA987}" destId="{80919239-F994-4C1A-B539-AD1F1F4D106D}" srcOrd="1" destOrd="0" presId="urn:microsoft.com/office/officeart/2005/8/layout/hierarchy3"/>
    <dgm:cxn modelId="{D61F5041-7622-426A-A8B1-53987724509D}" type="presParOf" srcId="{BAF344E8-301F-440E-87EC-751C13D280D4}" destId="{C92FA749-FE8A-4405-8BA1-42F54C602BA6}" srcOrd="2" destOrd="0" presId="urn:microsoft.com/office/officeart/2005/8/layout/hierarchy3"/>
    <dgm:cxn modelId="{55051A7D-5EFF-43BE-9BD7-FAA011E99770}" type="presParOf" srcId="{C92FA749-FE8A-4405-8BA1-42F54C602BA6}" destId="{91247D7F-60AB-4ADF-BD38-8FA8F220BD9D}" srcOrd="0" destOrd="0" presId="urn:microsoft.com/office/officeart/2005/8/layout/hierarchy3"/>
    <dgm:cxn modelId="{E02E00A4-DAA9-4B1D-BF78-FD916BE84B79}" type="presParOf" srcId="{91247D7F-60AB-4ADF-BD38-8FA8F220BD9D}" destId="{0C911C58-07F2-4246-9BD8-927CB1347246}" srcOrd="0" destOrd="0" presId="urn:microsoft.com/office/officeart/2005/8/layout/hierarchy3"/>
    <dgm:cxn modelId="{AB52648C-53AD-44E6-A071-E04E9F3ED315}" type="presParOf" srcId="{91247D7F-60AB-4ADF-BD38-8FA8F220BD9D}" destId="{F63977CF-A5BB-40D8-AC83-79F860BF5D7D}" srcOrd="1" destOrd="0" presId="urn:microsoft.com/office/officeart/2005/8/layout/hierarchy3"/>
    <dgm:cxn modelId="{90EB3FE0-46E9-4D47-A9CD-A828B0C6FAFC}" type="presParOf" srcId="{C92FA749-FE8A-4405-8BA1-42F54C602BA6}" destId="{F783E6DC-A079-4F69-AA13-C56BA8789E71}" srcOrd="1" destOrd="0" presId="urn:microsoft.com/office/officeart/2005/8/layout/hierarchy3"/>
    <dgm:cxn modelId="{3AB42B3D-EC32-424F-A964-631CAF8F73F1}" type="presParOf" srcId="{F783E6DC-A079-4F69-AA13-C56BA8789E71}" destId="{937A077E-891E-4742-B9F9-2875E3CEF219}" srcOrd="0" destOrd="0" presId="urn:microsoft.com/office/officeart/2005/8/layout/hierarchy3"/>
    <dgm:cxn modelId="{512D65A3-F74D-44AC-B2EE-C1402F4296B1}" type="presParOf" srcId="{F783E6DC-A079-4F69-AA13-C56BA8789E71}" destId="{5CCE6342-2972-45C5-AF4F-0F852CBBF9F3}" srcOrd="1" destOrd="0" presId="urn:microsoft.com/office/officeart/2005/8/layout/hierarchy3"/>
    <dgm:cxn modelId="{74C71303-413C-4641-BBF8-E492339A3270}" type="presParOf" srcId="{F783E6DC-A079-4F69-AA13-C56BA8789E71}" destId="{C9AD3A34-7D39-4055-A942-B424B62F49FB}" srcOrd="2" destOrd="0" presId="urn:microsoft.com/office/officeart/2005/8/layout/hierarchy3"/>
    <dgm:cxn modelId="{E5279EF1-2127-4FA6-9291-4EA18DBE65E4}" type="presParOf" srcId="{F783E6DC-A079-4F69-AA13-C56BA8789E71}" destId="{2B5E2C4B-C602-469E-9577-7FC01523BF82}" srcOrd="3" destOrd="0" presId="urn:microsoft.com/office/officeart/2005/8/layout/hierarchy3"/>
    <dgm:cxn modelId="{89179171-F43E-4589-BEE0-403E943B801C}" type="presParOf" srcId="{F783E6DC-A079-4F69-AA13-C56BA8789E71}" destId="{977FFCE7-F579-4614-B4DC-42FC214DF4B6}" srcOrd="4" destOrd="0" presId="urn:microsoft.com/office/officeart/2005/8/layout/hierarchy3"/>
    <dgm:cxn modelId="{7F7B6BD2-BFA9-4ECE-89BA-4CBBF98CC874}" type="presParOf" srcId="{F783E6DC-A079-4F69-AA13-C56BA8789E71}" destId="{237307C8-FB47-48FD-B40D-3391ECCF45DE}" srcOrd="5" destOrd="0" presId="urn:microsoft.com/office/officeart/2005/8/layout/hierarchy3"/>
    <dgm:cxn modelId="{557FC5F9-77C4-48CE-9779-46EC41BCB400}" type="presParOf" srcId="{BAF344E8-301F-440E-87EC-751C13D280D4}" destId="{92055500-E3EE-43E3-A4F1-EBC67440BD2F}" srcOrd="3" destOrd="0" presId="urn:microsoft.com/office/officeart/2005/8/layout/hierarchy3"/>
    <dgm:cxn modelId="{D475D8CC-F3AC-4247-9BDB-BB169C78CC69}" type="presParOf" srcId="{92055500-E3EE-43E3-A4F1-EBC67440BD2F}" destId="{D6FFB1DB-BB9F-4CFF-AC6C-85FE46823B1D}" srcOrd="0" destOrd="0" presId="urn:microsoft.com/office/officeart/2005/8/layout/hierarchy3"/>
    <dgm:cxn modelId="{3F31B08D-FEEC-4C88-8A72-475AA4999976}" type="presParOf" srcId="{D6FFB1DB-BB9F-4CFF-AC6C-85FE46823B1D}" destId="{5771C469-96E7-459D-8921-D9794BA58804}" srcOrd="0" destOrd="0" presId="urn:microsoft.com/office/officeart/2005/8/layout/hierarchy3"/>
    <dgm:cxn modelId="{787F948A-CCF5-4159-8BB2-80ACC8080842}" type="presParOf" srcId="{D6FFB1DB-BB9F-4CFF-AC6C-85FE46823B1D}" destId="{5EAF6B60-85E4-4ECD-B9E0-709A59445C1B}" srcOrd="1" destOrd="0" presId="urn:microsoft.com/office/officeart/2005/8/layout/hierarchy3"/>
    <dgm:cxn modelId="{263D25B9-8234-4E59-9D56-5A48B0E49610}" type="presParOf" srcId="{92055500-E3EE-43E3-A4F1-EBC67440BD2F}" destId="{046DBD18-EEAA-4EA9-9488-37BEB31685B5}" srcOrd="1" destOrd="0" presId="urn:microsoft.com/office/officeart/2005/8/layout/hierarchy3"/>
    <dgm:cxn modelId="{80905B2B-9C84-463D-907D-95A7F42BA6BE}" type="presParOf" srcId="{046DBD18-EEAA-4EA9-9488-37BEB31685B5}" destId="{7A3EC17B-22C9-4F1B-89F4-085E4DB60563}" srcOrd="0" destOrd="0" presId="urn:microsoft.com/office/officeart/2005/8/layout/hierarchy3"/>
    <dgm:cxn modelId="{1CA2FA1A-9E14-4EC0-BF75-912CDB832122}" type="presParOf" srcId="{046DBD18-EEAA-4EA9-9488-37BEB31685B5}" destId="{0F8B3D96-D51F-4568-A79F-06E878650E2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B290AB-7DE7-465A-AC61-9B023D87F3BA}"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346422C6-804F-4BD3-9902-9C46175DD972}">
      <dgm:prSet phldrT="[Texto]" custT="1"/>
      <dgm:spPr/>
      <dgm:t>
        <a:bodyPr/>
        <a:lstStyle/>
        <a:p>
          <a:r>
            <a:rPr lang="es-MX" sz="1600" dirty="0" smtClean="0"/>
            <a:t>Identificar cuáles son las principales comorbilidades que presentan los pacientes </a:t>
          </a:r>
          <a:endParaRPr lang="es-ES" sz="1300" dirty="0">
            <a:latin typeface="Times New Roman" panose="02020603050405020304" pitchFamily="18" charset="0"/>
            <a:cs typeface="Times New Roman" panose="02020603050405020304" pitchFamily="18" charset="0"/>
          </a:endParaRPr>
        </a:p>
      </dgm:t>
    </dgm:pt>
    <dgm:pt modelId="{064ED9B6-4D1B-452C-9354-5B93AC477360}" type="parTrans" cxnId="{5D88A053-BA83-44F8-AAB2-4339636187E2}">
      <dgm:prSet/>
      <dgm:spPr/>
      <dgm:t>
        <a:bodyPr/>
        <a:lstStyle/>
        <a:p>
          <a:endParaRPr lang="es-ES">
            <a:latin typeface="Times New Roman" panose="02020603050405020304" pitchFamily="18" charset="0"/>
            <a:cs typeface="Times New Roman" panose="02020603050405020304" pitchFamily="18" charset="0"/>
          </a:endParaRPr>
        </a:p>
      </dgm:t>
    </dgm:pt>
    <dgm:pt modelId="{E9B4E40D-2244-470C-BF4A-9A7DD1C156F8}" type="sibTrans" cxnId="{5D88A053-BA83-44F8-AAB2-4339636187E2}">
      <dgm:prSet/>
      <dgm:spPr/>
      <dgm:t>
        <a:bodyPr/>
        <a:lstStyle/>
        <a:p>
          <a:endParaRPr lang="es-ES">
            <a:latin typeface="Times New Roman" panose="02020603050405020304" pitchFamily="18" charset="0"/>
            <a:cs typeface="Times New Roman" panose="02020603050405020304" pitchFamily="18" charset="0"/>
          </a:endParaRPr>
        </a:p>
      </dgm:t>
    </dgm:pt>
    <dgm:pt modelId="{1082CB79-2597-4AC6-8B20-8C33A3A886F6}">
      <dgm:prSet phldrT="[Texto]" custT="1"/>
      <dgm:spPr/>
      <dgm:t>
        <a:bodyPr/>
        <a:lstStyle/>
        <a:p>
          <a:r>
            <a:rPr lang="es-MX" sz="1600" dirty="0" smtClean="0"/>
            <a:t>Conocer el desarrollo de los principales estilos de vida que llevan los pacientes.  </a:t>
          </a:r>
          <a:endParaRPr lang="es-ES" sz="1600" dirty="0">
            <a:latin typeface="Times New Roman" panose="02020603050405020304" pitchFamily="18" charset="0"/>
            <a:cs typeface="Times New Roman" panose="02020603050405020304" pitchFamily="18" charset="0"/>
          </a:endParaRPr>
        </a:p>
      </dgm:t>
    </dgm:pt>
    <dgm:pt modelId="{770E2B5D-7008-44BA-8DCD-A88E56650CE6}" type="parTrans" cxnId="{9F8B9689-1D1F-4867-96C3-B4860053667F}">
      <dgm:prSet/>
      <dgm:spPr/>
      <dgm:t>
        <a:bodyPr/>
        <a:lstStyle/>
        <a:p>
          <a:endParaRPr lang="es-ES">
            <a:latin typeface="Times New Roman" panose="02020603050405020304" pitchFamily="18" charset="0"/>
            <a:cs typeface="Times New Roman" panose="02020603050405020304" pitchFamily="18" charset="0"/>
          </a:endParaRPr>
        </a:p>
      </dgm:t>
    </dgm:pt>
    <dgm:pt modelId="{31EFE8A3-85FB-448E-9F9A-E89A39D334D9}" type="sibTrans" cxnId="{9F8B9689-1D1F-4867-96C3-B4860053667F}">
      <dgm:prSet/>
      <dgm:spPr/>
      <dgm:t>
        <a:bodyPr/>
        <a:lstStyle/>
        <a:p>
          <a:endParaRPr lang="es-ES">
            <a:latin typeface="Times New Roman" panose="02020603050405020304" pitchFamily="18" charset="0"/>
            <a:cs typeface="Times New Roman" panose="02020603050405020304" pitchFamily="18" charset="0"/>
          </a:endParaRPr>
        </a:p>
      </dgm:t>
    </dgm:pt>
    <dgm:pt modelId="{28C3D83D-69FD-4F91-8B1B-15697E1B60C0}">
      <dgm:prSet phldrT="[Texto]"/>
      <dgm:spPr/>
      <dgm:t>
        <a:bodyPr/>
        <a:lstStyle/>
        <a:p>
          <a:r>
            <a:rPr lang="es-MX" dirty="0" smtClean="0"/>
            <a:t>Determinar si el sobrepeso y la obesidad están relacionados con la mala alimentación y el sedentarismo.</a:t>
          </a:r>
          <a:endParaRPr lang="es-ES" dirty="0">
            <a:latin typeface="Times New Roman" panose="02020603050405020304" pitchFamily="18" charset="0"/>
            <a:cs typeface="Times New Roman" panose="02020603050405020304" pitchFamily="18" charset="0"/>
          </a:endParaRPr>
        </a:p>
      </dgm:t>
    </dgm:pt>
    <dgm:pt modelId="{4E5ACAAD-BEAD-4115-82DA-1B6690DA3886}" type="parTrans" cxnId="{B711FE8C-151A-496D-8AA2-F2462BE99E30}">
      <dgm:prSet/>
      <dgm:spPr/>
      <dgm:t>
        <a:bodyPr/>
        <a:lstStyle/>
        <a:p>
          <a:endParaRPr lang="es-ES">
            <a:latin typeface="Times New Roman" panose="02020603050405020304" pitchFamily="18" charset="0"/>
            <a:cs typeface="Times New Roman" panose="02020603050405020304" pitchFamily="18" charset="0"/>
          </a:endParaRPr>
        </a:p>
      </dgm:t>
    </dgm:pt>
    <dgm:pt modelId="{FFEE4D2E-D223-4A44-B1F2-E6B5651F04EB}" type="sibTrans" cxnId="{B711FE8C-151A-496D-8AA2-F2462BE99E30}">
      <dgm:prSet/>
      <dgm:spPr/>
      <dgm:t>
        <a:bodyPr/>
        <a:lstStyle/>
        <a:p>
          <a:endParaRPr lang="es-ES">
            <a:latin typeface="Times New Roman" panose="02020603050405020304" pitchFamily="18" charset="0"/>
            <a:cs typeface="Times New Roman" panose="02020603050405020304" pitchFamily="18" charset="0"/>
          </a:endParaRPr>
        </a:p>
      </dgm:t>
    </dgm:pt>
    <dgm:pt modelId="{2E88D6B2-64EE-4DBA-8AC8-9DCE439F15AD}">
      <dgm:prSet phldrT="[Texto]" custT="1"/>
      <dgm:spPr/>
      <dgm:t>
        <a:bodyPr/>
        <a:lstStyle/>
        <a:p>
          <a:r>
            <a:rPr lang="es-MX" sz="1600" dirty="0" smtClean="0"/>
            <a:t>Conocer el tipo de alimentación que tienen los pacientes </a:t>
          </a:r>
          <a:endParaRPr lang="es-ES" sz="1600" dirty="0">
            <a:latin typeface="Times New Roman" panose="02020603050405020304" pitchFamily="18" charset="0"/>
            <a:cs typeface="Times New Roman" panose="02020603050405020304" pitchFamily="18" charset="0"/>
          </a:endParaRPr>
        </a:p>
      </dgm:t>
    </dgm:pt>
    <dgm:pt modelId="{C1297409-E3BC-4FFF-B031-C67253B22921}" type="parTrans" cxnId="{04525C01-74A5-435C-9AC3-B35D0D20BEE6}">
      <dgm:prSet/>
      <dgm:spPr/>
      <dgm:t>
        <a:bodyPr/>
        <a:lstStyle/>
        <a:p>
          <a:endParaRPr lang="es-MX"/>
        </a:p>
      </dgm:t>
    </dgm:pt>
    <dgm:pt modelId="{2751FAF9-B3F6-4847-9819-8D43B442BEA9}" type="sibTrans" cxnId="{04525C01-74A5-435C-9AC3-B35D0D20BEE6}">
      <dgm:prSet/>
      <dgm:spPr/>
      <dgm:t>
        <a:bodyPr/>
        <a:lstStyle/>
        <a:p>
          <a:endParaRPr lang="es-MX"/>
        </a:p>
      </dgm:t>
    </dgm:pt>
    <dgm:pt modelId="{46D9DD1F-982C-4292-A495-97E677E41510}" type="pres">
      <dgm:prSet presAssocID="{F7B290AB-7DE7-465A-AC61-9B023D87F3BA}" presName="linearFlow" presStyleCnt="0">
        <dgm:presLayoutVars>
          <dgm:dir/>
          <dgm:resizeHandles val="exact"/>
        </dgm:presLayoutVars>
      </dgm:prSet>
      <dgm:spPr/>
      <dgm:t>
        <a:bodyPr/>
        <a:lstStyle/>
        <a:p>
          <a:endParaRPr lang="es-MX"/>
        </a:p>
      </dgm:t>
    </dgm:pt>
    <dgm:pt modelId="{FE41DC8D-9998-46D5-B4A4-FCDDC147D797}" type="pres">
      <dgm:prSet presAssocID="{2E88D6B2-64EE-4DBA-8AC8-9DCE439F15AD}" presName="composite" presStyleCnt="0"/>
      <dgm:spPr/>
    </dgm:pt>
    <dgm:pt modelId="{63ABE751-3959-41D0-BF7B-FC2AE5109D36}" type="pres">
      <dgm:prSet presAssocID="{2E88D6B2-64EE-4DBA-8AC8-9DCE439F15AD}" presName="imgShp" presStyleLbl="fgImgPlace1" presStyleIdx="0" presStyleCnt="4" custLinFactNeighborX="-29602" custLinFactNeighborY="-357"/>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s-MX"/>
        </a:p>
      </dgm:t>
    </dgm:pt>
    <dgm:pt modelId="{6F7D72CC-26FC-4722-BCF4-C1AF9DF0C715}" type="pres">
      <dgm:prSet presAssocID="{2E88D6B2-64EE-4DBA-8AC8-9DCE439F15AD}" presName="txShp" presStyleLbl="node1" presStyleIdx="0" presStyleCnt="4" custScaleX="131313" custLinFactNeighborX="9587" custLinFactNeighborY="-357">
        <dgm:presLayoutVars>
          <dgm:bulletEnabled val="1"/>
        </dgm:presLayoutVars>
      </dgm:prSet>
      <dgm:spPr/>
      <dgm:t>
        <a:bodyPr/>
        <a:lstStyle/>
        <a:p>
          <a:endParaRPr lang="es-MX"/>
        </a:p>
      </dgm:t>
    </dgm:pt>
    <dgm:pt modelId="{18C21108-ACC0-4AAF-94DF-7DC1573975C4}" type="pres">
      <dgm:prSet presAssocID="{2751FAF9-B3F6-4847-9819-8D43B442BEA9}" presName="spacing" presStyleCnt="0"/>
      <dgm:spPr/>
    </dgm:pt>
    <dgm:pt modelId="{F63017B6-DFC0-4B4F-B2B0-96203FDF5223}" type="pres">
      <dgm:prSet presAssocID="{346422C6-804F-4BD3-9902-9C46175DD972}" presName="composite" presStyleCnt="0"/>
      <dgm:spPr/>
    </dgm:pt>
    <dgm:pt modelId="{29591CB5-5BE7-4F1C-9AF7-38A3FFF89DBF}" type="pres">
      <dgm:prSet presAssocID="{346422C6-804F-4BD3-9902-9C46175DD972}" presName="imgShp" presStyleLbl="fgImgPlace1" presStyleIdx="1" presStyleCnt="4" custLinFactNeighborX="-28828" custLinFactNeighborY="-120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MX"/>
        </a:p>
      </dgm:t>
    </dgm:pt>
    <dgm:pt modelId="{281DD69C-7394-4048-9C19-4B9500020678}" type="pres">
      <dgm:prSet presAssocID="{346422C6-804F-4BD3-9902-9C46175DD972}" presName="txShp" presStyleLbl="node1" presStyleIdx="1" presStyleCnt="4" custScaleX="129090" custLinFactNeighborX="8788" custLinFactNeighborY="-1201">
        <dgm:presLayoutVars>
          <dgm:bulletEnabled val="1"/>
        </dgm:presLayoutVars>
      </dgm:prSet>
      <dgm:spPr/>
      <dgm:t>
        <a:bodyPr/>
        <a:lstStyle/>
        <a:p>
          <a:endParaRPr lang="es-MX"/>
        </a:p>
      </dgm:t>
    </dgm:pt>
    <dgm:pt modelId="{6C03E1E2-5CC0-4831-BC9A-5DB0AD9898F8}" type="pres">
      <dgm:prSet presAssocID="{E9B4E40D-2244-470C-BF4A-9A7DD1C156F8}" presName="spacing" presStyleCnt="0"/>
      <dgm:spPr/>
    </dgm:pt>
    <dgm:pt modelId="{4494C5EF-EF61-4281-82E9-3DEB038E8E2D}" type="pres">
      <dgm:prSet presAssocID="{1082CB79-2597-4AC6-8B20-8C33A3A886F6}" presName="composite" presStyleCnt="0"/>
      <dgm:spPr/>
    </dgm:pt>
    <dgm:pt modelId="{B8026858-73F7-479C-BD41-57024978C853}" type="pres">
      <dgm:prSet presAssocID="{1082CB79-2597-4AC6-8B20-8C33A3A886F6}" presName="imgShp" presStyleLbl="fgImgPlace1" presStyleIdx="2" presStyleCnt="4" custLinFactNeighborX="-43242" custLinFactNeighborY="-1201"/>
      <dgm:spPr>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dgm:spPr>
      <dgm:t>
        <a:bodyPr/>
        <a:lstStyle/>
        <a:p>
          <a:endParaRPr lang="es-MX"/>
        </a:p>
      </dgm:t>
    </dgm:pt>
    <dgm:pt modelId="{B47CF03F-AE6C-474C-A0B3-D391D1C0E645}" type="pres">
      <dgm:prSet presAssocID="{1082CB79-2597-4AC6-8B20-8C33A3A886F6}" presName="txShp" presStyleLbl="node1" presStyleIdx="2" presStyleCnt="4" custScaleX="130196" custLinFactNeighborX="8788" custLinFactNeighborY="1201">
        <dgm:presLayoutVars>
          <dgm:bulletEnabled val="1"/>
        </dgm:presLayoutVars>
      </dgm:prSet>
      <dgm:spPr/>
      <dgm:t>
        <a:bodyPr/>
        <a:lstStyle/>
        <a:p>
          <a:endParaRPr lang="es-MX"/>
        </a:p>
      </dgm:t>
    </dgm:pt>
    <dgm:pt modelId="{9F1725F8-2CE5-431F-BDAB-9A1A058F62B5}" type="pres">
      <dgm:prSet presAssocID="{31EFE8A3-85FB-448E-9F9A-E89A39D334D9}" presName="spacing" presStyleCnt="0"/>
      <dgm:spPr/>
    </dgm:pt>
    <dgm:pt modelId="{AEB3A022-43C3-4C25-B196-DF7196D67E92}" type="pres">
      <dgm:prSet presAssocID="{28C3D83D-69FD-4F91-8B1B-15697E1B60C0}" presName="composite" presStyleCnt="0"/>
      <dgm:spPr/>
    </dgm:pt>
    <dgm:pt modelId="{B97A6416-BDD6-42DD-A9C7-0ADA260038E4}" type="pres">
      <dgm:prSet presAssocID="{28C3D83D-69FD-4F91-8B1B-15697E1B60C0}" presName="imgShp" presStyleLbl="fgImgPlace1" presStyleIdx="3" presStyleCnt="4" custLinFactNeighborX="-53142" custLinFactNeighborY="-7207"/>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D0B027B9-9AE2-4724-99FF-596EDCC917F5}" type="pres">
      <dgm:prSet presAssocID="{28C3D83D-69FD-4F91-8B1B-15697E1B60C0}" presName="txShp" presStyleLbl="node1" presStyleIdx="3" presStyleCnt="4" custScaleX="130995" custLinFactNeighborX="9587" custLinFactNeighborY="-1201">
        <dgm:presLayoutVars>
          <dgm:bulletEnabled val="1"/>
        </dgm:presLayoutVars>
      </dgm:prSet>
      <dgm:spPr/>
      <dgm:t>
        <a:bodyPr/>
        <a:lstStyle/>
        <a:p>
          <a:endParaRPr lang="es-MX"/>
        </a:p>
      </dgm:t>
    </dgm:pt>
  </dgm:ptLst>
  <dgm:cxnLst>
    <dgm:cxn modelId="{1FB045FC-EA7E-4EFC-BB70-744EADFB34BF}" type="presOf" srcId="{346422C6-804F-4BD3-9902-9C46175DD972}" destId="{281DD69C-7394-4048-9C19-4B9500020678}" srcOrd="0" destOrd="0" presId="urn:microsoft.com/office/officeart/2005/8/layout/vList3"/>
    <dgm:cxn modelId="{3D78BA11-420C-4063-87E1-66AF20DFCFEB}" type="presOf" srcId="{28C3D83D-69FD-4F91-8B1B-15697E1B60C0}" destId="{D0B027B9-9AE2-4724-99FF-596EDCC917F5}" srcOrd="0" destOrd="0" presId="urn:microsoft.com/office/officeart/2005/8/layout/vList3"/>
    <dgm:cxn modelId="{9F8B9689-1D1F-4867-96C3-B4860053667F}" srcId="{F7B290AB-7DE7-465A-AC61-9B023D87F3BA}" destId="{1082CB79-2597-4AC6-8B20-8C33A3A886F6}" srcOrd="2" destOrd="0" parTransId="{770E2B5D-7008-44BA-8DCD-A88E56650CE6}" sibTransId="{31EFE8A3-85FB-448E-9F9A-E89A39D334D9}"/>
    <dgm:cxn modelId="{7FC20AF2-F4CE-4C9E-9AE1-B59D908A5D50}" type="presOf" srcId="{1082CB79-2597-4AC6-8B20-8C33A3A886F6}" destId="{B47CF03F-AE6C-474C-A0B3-D391D1C0E645}" srcOrd="0" destOrd="0" presId="urn:microsoft.com/office/officeart/2005/8/layout/vList3"/>
    <dgm:cxn modelId="{04525C01-74A5-435C-9AC3-B35D0D20BEE6}" srcId="{F7B290AB-7DE7-465A-AC61-9B023D87F3BA}" destId="{2E88D6B2-64EE-4DBA-8AC8-9DCE439F15AD}" srcOrd="0" destOrd="0" parTransId="{C1297409-E3BC-4FFF-B031-C67253B22921}" sibTransId="{2751FAF9-B3F6-4847-9819-8D43B442BEA9}"/>
    <dgm:cxn modelId="{42C1CBF1-1916-4839-A1BA-9299A035494A}" type="presOf" srcId="{2E88D6B2-64EE-4DBA-8AC8-9DCE439F15AD}" destId="{6F7D72CC-26FC-4722-BCF4-C1AF9DF0C715}" srcOrd="0" destOrd="0" presId="urn:microsoft.com/office/officeart/2005/8/layout/vList3"/>
    <dgm:cxn modelId="{5D88A053-BA83-44F8-AAB2-4339636187E2}" srcId="{F7B290AB-7DE7-465A-AC61-9B023D87F3BA}" destId="{346422C6-804F-4BD3-9902-9C46175DD972}" srcOrd="1" destOrd="0" parTransId="{064ED9B6-4D1B-452C-9354-5B93AC477360}" sibTransId="{E9B4E40D-2244-470C-BF4A-9A7DD1C156F8}"/>
    <dgm:cxn modelId="{889BA615-0EDB-4BEA-B4DA-C8400D71A349}" type="presOf" srcId="{F7B290AB-7DE7-465A-AC61-9B023D87F3BA}" destId="{46D9DD1F-982C-4292-A495-97E677E41510}" srcOrd="0" destOrd="0" presId="urn:microsoft.com/office/officeart/2005/8/layout/vList3"/>
    <dgm:cxn modelId="{B711FE8C-151A-496D-8AA2-F2462BE99E30}" srcId="{F7B290AB-7DE7-465A-AC61-9B023D87F3BA}" destId="{28C3D83D-69FD-4F91-8B1B-15697E1B60C0}" srcOrd="3" destOrd="0" parTransId="{4E5ACAAD-BEAD-4115-82DA-1B6690DA3886}" sibTransId="{FFEE4D2E-D223-4A44-B1F2-E6B5651F04EB}"/>
    <dgm:cxn modelId="{7BFA4C5B-760A-4C99-9368-82C52B58592B}" type="presParOf" srcId="{46D9DD1F-982C-4292-A495-97E677E41510}" destId="{FE41DC8D-9998-46D5-B4A4-FCDDC147D797}" srcOrd="0" destOrd="0" presId="urn:microsoft.com/office/officeart/2005/8/layout/vList3"/>
    <dgm:cxn modelId="{F71DC5FD-2A7A-4B4A-9F8D-01B264376B60}" type="presParOf" srcId="{FE41DC8D-9998-46D5-B4A4-FCDDC147D797}" destId="{63ABE751-3959-41D0-BF7B-FC2AE5109D36}" srcOrd="0" destOrd="0" presId="urn:microsoft.com/office/officeart/2005/8/layout/vList3"/>
    <dgm:cxn modelId="{712AADAE-A918-41F7-A71B-08AE054D4463}" type="presParOf" srcId="{FE41DC8D-9998-46D5-B4A4-FCDDC147D797}" destId="{6F7D72CC-26FC-4722-BCF4-C1AF9DF0C715}" srcOrd="1" destOrd="0" presId="urn:microsoft.com/office/officeart/2005/8/layout/vList3"/>
    <dgm:cxn modelId="{0D2CD23F-F718-4847-8974-9F86E7593799}" type="presParOf" srcId="{46D9DD1F-982C-4292-A495-97E677E41510}" destId="{18C21108-ACC0-4AAF-94DF-7DC1573975C4}" srcOrd="1" destOrd="0" presId="urn:microsoft.com/office/officeart/2005/8/layout/vList3"/>
    <dgm:cxn modelId="{53925B9C-4F31-4B51-8C63-D25A3511508B}" type="presParOf" srcId="{46D9DD1F-982C-4292-A495-97E677E41510}" destId="{F63017B6-DFC0-4B4F-B2B0-96203FDF5223}" srcOrd="2" destOrd="0" presId="urn:microsoft.com/office/officeart/2005/8/layout/vList3"/>
    <dgm:cxn modelId="{43F09C1F-836B-4323-8E23-EA28B8B7972D}" type="presParOf" srcId="{F63017B6-DFC0-4B4F-B2B0-96203FDF5223}" destId="{29591CB5-5BE7-4F1C-9AF7-38A3FFF89DBF}" srcOrd="0" destOrd="0" presId="urn:microsoft.com/office/officeart/2005/8/layout/vList3"/>
    <dgm:cxn modelId="{30A1D416-FFC5-42EF-9B74-5D504C1A4BA4}" type="presParOf" srcId="{F63017B6-DFC0-4B4F-B2B0-96203FDF5223}" destId="{281DD69C-7394-4048-9C19-4B9500020678}" srcOrd="1" destOrd="0" presId="urn:microsoft.com/office/officeart/2005/8/layout/vList3"/>
    <dgm:cxn modelId="{56A76B74-C327-46AC-B524-09ACABDBCDB8}" type="presParOf" srcId="{46D9DD1F-982C-4292-A495-97E677E41510}" destId="{6C03E1E2-5CC0-4831-BC9A-5DB0AD9898F8}" srcOrd="3" destOrd="0" presId="urn:microsoft.com/office/officeart/2005/8/layout/vList3"/>
    <dgm:cxn modelId="{0FF1EB12-DB74-450D-8423-AE328552CF31}" type="presParOf" srcId="{46D9DD1F-982C-4292-A495-97E677E41510}" destId="{4494C5EF-EF61-4281-82E9-3DEB038E8E2D}" srcOrd="4" destOrd="0" presId="urn:microsoft.com/office/officeart/2005/8/layout/vList3"/>
    <dgm:cxn modelId="{0DF86B05-87DF-4A0E-A59B-835E465BB4DE}" type="presParOf" srcId="{4494C5EF-EF61-4281-82E9-3DEB038E8E2D}" destId="{B8026858-73F7-479C-BD41-57024978C853}" srcOrd="0" destOrd="0" presId="urn:microsoft.com/office/officeart/2005/8/layout/vList3"/>
    <dgm:cxn modelId="{13E98A24-49D1-4F90-ACA9-A2ED21C1B0C7}" type="presParOf" srcId="{4494C5EF-EF61-4281-82E9-3DEB038E8E2D}" destId="{B47CF03F-AE6C-474C-A0B3-D391D1C0E645}" srcOrd="1" destOrd="0" presId="urn:microsoft.com/office/officeart/2005/8/layout/vList3"/>
    <dgm:cxn modelId="{6A26CAB7-C4E4-4426-960C-5EB8B0688897}" type="presParOf" srcId="{46D9DD1F-982C-4292-A495-97E677E41510}" destId="{9F1725F8-2CE5-431F-BDAB-9A1A058F62B5}" srcOrd="5" destOrd="0" presId="urn:microsoft.com/office/officeart/2005/8/layout/vList3"/>
    <dgm:cxn modelId="{51D09C3B-39E0-436C-9452-DDB0790A891B}" type="presParOf" srcId="{46D9DD1F-982C-4292-A495-97E677E41510}" destId="{AEB3A022-43C3-4C25-B196-DF7196D67E92}" srcOrd="6" destOrd="0" presId="urn:microsoft.com/office/officeart/2005/8/layout/vList3"/>
    <dgm:cxn modelId="{15EBF19A-76D3-491D-93C6-1B09FF5D1E7A}" type="presParOf" srcId="{AEB3A022-43C3-4C25-B196-DF7196D67E92}" destId="{B97A6416-BDD6-42DD-A9C7-0ADA260038E4}" srcOrd="0" destOrd="0" presId="urn:microsoft.com/office/officeart/2005/8/layout/vList3"/>
    <dgm:cxn modelId="{4517730F-7215-4BC6-A2D5-531AB6E61A27}" type="presParOf" srcId="{AEB3A022-43C3-4C25-B196-DF7196D67E92}" destId="{D0B027B9-9AE2-4724-99FF-596EDCC917F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E697FB-2F5C-4634-A0E4-5042B76B2185}" type="doc">
      <dgm:prSet loTypeId="urn:microsoft.com/office/officeart/2005/8/layout/vList6" loCatId="list" qsTypeId="urn:microsoft.com/office/officeart/2005/8/quickstyle/3d3" qsCatId="3D" csTypeId="urn:microsoft.com/office/officeart/2005/8/colors/colorful5" csCatId="colorful" phldr="1"/>
      <dgm:spPr/>
      <dgm:t>
        <a:bodyPr/>
        <a:lstStyle/>
        <a:p>
          <a:endParaRPr lang="es-MX"/>
        </a:p>
      </dgm:t>
    </dgm:pt>
    <dgm:pt modelId="{9B21BE03-F7C4-4432-B189-2F688D3C1BA1}">
      <dgm:prSet phldrT="[Texto]" custT="1"/>
      <dgm:spPr/>
      <dgm:t>
        <a:bodyPr/>
        <a:lstStyle/>
        <a:p>
          <a:r>
            <a:rPr lang="es-MX" sz="2800" dirty="0" smtClean="0"/>
            <a:t>HIPOTESIS</a:t>
          </a:r>
          <a:endParaRPr lang="es-MX" sz="2800" dirty="0"/>
        </a:p>
      </dgm:t>
    </dgm:pt>
    <dgm:pt modelId="{8E753F20-0FF5-414C-9EAC-592380805371}" type="parTrans" cxnId="{2C78A2A4-FB21-44D3-9EF1-6860B884A3D1}">
      <dgm:prSet/>
      <dgm:spPr/>
      <dgm:t>
        <a:bodyPr/>
        <a:lstStyle/>
        <a:p>
          <a:endParaRPr lang="es-MX"/>
        </a:p>
      </dgm:t>
    </dgm:pt>
    <dgm:pt modelId="{E0A2735B-CB8B-424D-AE47-048A2A750D15}" type="sibTrans" cxnId="{2C78A2A4-FB21-44D3-9EF1-6860B884A3D1}">
      <dgm:prSet/>
      <dgm:spPr/>
      <dgm:t>
        <a:bodyPr/>
        <a:lstStyle/>
        <a:p>
          <a:endParaRPr lang="es-MX"/>
        </a:p>
      </dgm:t>
    </dgm:pt>
    <dgm:pt modelId="{04E62836-3573-494F-9A08-47AD4120F56F}">
      <dgm:prSet phldrT="[Texto]" custT="1"/>
      <dgm:spPr/>
      <dgm:t>
        <a:bodyPr/>
        <a:lstStyle/>
        <a:p>
          <a:pPr algn="ctr"/>
          <a:r>
            <a:rPr lang="es-MX" sz="2400" dirty="0" smtClean="0"/>
            <a:t>El sobrepeso y la obesidad están relacionados con la mala alimentación y el sedentarismo</a:t>
          </a:r>
          <a:r>
            <a:rPr lang="es-MX" sz="2800" dirty="0" smtClean="0"/>
            <a:t>.</a:t>
          </a:r>
          <a:endParaRPr lang="es-MX" sz="2800" dirty="0"/>
        </a:p>
      </dgm:t>
    </dgm:pt>
    <dgm:pt modelId="{FDC9263E-118F-47E7-9357-BC90E37B71D7}" type="parTrans" cxnId="{833F4C05-75B8-480F-8D13-E011B342F638}">
      <dgm:prSet/>
      <dgm:spPr/>
      <dgm:t>
        <a:bodyPr/>
        <a:lstStyle/>
        <a:p>
          <a:endParaRPr lang="es-MX"/>
        </a:p>
      </dgm:t>
    </dgm:pt>
    <dgm:pt modelId="{DEE1A36C-E06C-4956-A03F-FC4C5152699E}" type="sibTrans" cxnId="{833F4C05-75B8-480F-8D13-E011B342F638}">
      <dgm:prSet/>
      <dgm:spPr/>
      <dgm:t>
        <a:bodyPr/>
        <a:lstStyle/>
        <a:p>
          <a:endParaRPr lang="es-MX"/>
        </a:p>
      </dgm:t>
    </dgm:pt>
    <dgm:pt modelId="{BA84C3B1-A249-4765-B921-4C3A4250ABB6}">
      <dgm:prSet phldrT="[Texto]" custT="1"/>
      <dgm:spPr/>
      <dgm:t>
        <a:bodyPr/>
        <a:lstStyle/>
        <a:p>
          <a:r>
            <a:rPr lang="es-MX" sz="2800" dirty="0" smtClean="0"/>
            <a:t>ETICA DEL INVESTIGADOR</a:t>
          </a:r>
          <a:endParaRPr lang="es-MX" sz="2800" dirty="0"/>
        </a:p>
      </dgm:t>
    </dgm:pt>
    <dgm:pt modelId="{C6753683-E105-4116-AA41-D3C7948E8A8C}" type="parTrans" cxnId="{D9DFDB2D-F442-4EFB-A0DB-9F616D4BA70C}">
      <dgm:prSet/>
      <dgm:spPr/>
      <dgm:t>
        <a:bodyPr/>
        <a:lstStyle/>
        <a:p>
          <a:endParaRPr lang="es-MX"/>
        </a:p>
      </dgm:t>
    </dgm:pt>
    <dgm:pt modelId="{A7EF0410-8600-4F3C-8D94-529D6D6E4E0A}" type="sibTrans" cxnId="{D9DFDB2D-F442-4EFB-A0DB-9F616D4BA70C}">
      <dgm:prSet/>
      <dgm:spPr/>
      <dgm:t>
        <a:bodyPr/>
        <a:lstStyle/>
        <a:p>
          <a:endParaRPr lang="es-MX"/>
        </a:p>
      </dgm:t>
    </dgm:pt>
    <dgm:pt modelId="{9BA78117-553D-4244-BA81-35A5A6C20B72}">
      <dgm:prSet phldrT="[Texto]" custT="1"/>
      <dgm:spPr/>
      <dgm:t>
        <a:bodyPr/>
        <a:lstStyle/>
        <a:p>
          <a:pPr algn="ctr"/>
          <a:r>
            <a:rPr lang="es-MX" sz="1800" dirty="0" smtClean="0"/>
            <a:t>La presente investigación con la información y los datos aquí mencionados son netamente de uso académico, se basa en la honestidad y la seriedad de los datos, ya que son el resultado del trabajo del investigador.</a:t>
          </a:r>
          <a:endParaRPr lang="es-MX" sz="1800" dirty="0"/>
        </a:p>
      </dgm:t>
    </dgm:pt>
    <dgm:pt modelId="{009B823F-9625-4869-AE89-596360922645}" type="parTrans" cxnId="{5E4E7AF5-F11F-4CCD-98D9-FBA367E61E22}">
      <dgm:prSet/>
      <dgm:spPr/>
      <dgm:t>
        <a:bodyPr/>
        <a:lstStyle/>
        <a:p>
          <a:endParaRPr lang="es-MX"/>
        </a:p>
      </dgm:t>
    </dgm:pt>
    <dgm:pt modelId="{9A834B13-3D98-4967-B610-8561F19C2D4F}" type="sibTrans" cxnId="{5E4E7AF5-F11F-4CCD-98D9-FBA367E61E22}">
      <dgm:prSet/>
      <dgm:spPr/>
      <dgm:t>
        <a:bodyPr/>
        <a:lstStyle/>
        <a:p>
          <a:endParaRPr lang="es-MX"/>
        </a:p>
      </dgm:t>
    </dgm:pt>
    <dgm:pt modelId="{39514E23-64E4-4DF5-B21A-0A7C9603FA5D}" type="pres">
      <dgm:prSet presAssocID="{EFE697FB-2F5C-4634-A0E4-5042B76B2185}" presName="Name0" presStyleCnt="0">
        <dgm:presLayoutVars>
          <dgm:dir/>
          <dgm:animLvl val="lvl"/>
          <dgm:resizeHandles/>
        </dgm:presLayoutVars>
      </dgm:prSet>
      <dgm:spPr/>
      <dgm:t>
        <a:bodyPr/>
        <a:lstStyle/>
        <a:p>
          <a:endParaRPr lang="es-MX"/>
        </a:p>
      </dgm:t>
    </dgm:pt>
    <dgm:pt modelId="{F7E10192-5B42-4F3B-BE2C-F5F2C01E342A}" type="pres">
      <dgm:prSet presAssocID="{9B21BE03-F7C4-4432-B189-2F688D3C1BA1}" presName="linNode" presStyleCnt="0"/>
      <dgm:spPr/>
    </dgm:pt>
    <dgm:pt modelId="{6EA09EB4-E3FD-4720-A124-1EAE095983A0}" type="pres">
      <dgm:prSet presAssocID="{9B21BE03-F7C4-4432-B189-2F688D3C1BA1}" presName="parentShp" presStyleLbl="node1" presStyleIdx="0" presStyleCnt="2">
        <dgm:presLayoutVars>
          <dgm:bulletEnabled val="1"/>
        </dgm:presLayoutVars>
      </dgm:prSet>
      <dgm:spPr/>
      <dgm:t>
        <a:bodyPr/>
        <a:lstStyle/>
        <a:p>
          <a:endParaRPr lang="es-MX"/>
        </a:p>
      </dgm:t>
    </dgm:pt>
    <dgm:pt modelId="{343D51C2-19A8-48FE-8896-FE8B47970F09}" type="pres">
      <dgm:prSet presAssocID="{9B21BE03-F7C4-4432-B189-2F688D3C1BA1}" presName="childShp" presStyleLbl="bgAccFollowNode1" presStyleIdx="0" presStyleCnt="2">
        <dgm:presLayoutVars>
          <dgm:bulletEnabled val="1"/>
        </dgm:presLayoutVars>
      </dgm:prSet>
      <dgm:spPr/>
      <dgm:t>
        <a:bodyPr/>
        <a:lstStyle/>
        <a:p>
          <a:endParaRPr lang="es-MX"/>
        </a:p>
      </dgm:t>
    </dgm:pt>
    <dgm:pt modelId="{CEF666C5-9383-41FF-988C-C037D8578EFC}" type="pres">
      <dgm:prSet presAssocID="{E0A2735B-CB8B-424D-AE47-048A2A750D15}" presName="spacing" presStyleCnt="0"/>
      <dgm:spPr/>
    </dgm:pt>
    <dgm:pt modelId="{5C8A0C5E-E618-4EB2-A03F-99824C1788D7}" type="pres">
      <dgm:prSet presAssocID="{BA84C3B1-A249-4765-B921-4C3A4250ABB6}" presName="linNode" presStyleCnt="0"/>
      <dgm:spPr/>
    </dgm:pt>
    <dgm:pt modelId="{28A4A5C9-D764-4762-8122-B6498A93AC3E}" type="pres">
      <dgm:prSet presAssocID="{BA84C3B1-A249-4765-B921-4C3A4250ABB6}" presName="parentShp" presStyleLbl="node1" presStyleIdx="1" presStyleCnt="2">
        <dgm:presLayoutVars>
          <dgm:bulletEnabled val="1"/>
        </dgm:presLayoutVars>
      </dgm:prSet>
      <dgm:spPr/>
      <dgm:t>
        <a:bodyPr/>
        <a:lstStyle/>
        <a:p>
          <a:endParaRPr lang="es-MX"/>
        </a:p>
      </dgm:t>
    </dgm:pt>
    <dgm:pt modelId="{D1A11991-8B76-434E-A5DE-C677D73AA0A1}" type="pres">
      <dgm:prSet presAssocID="{BA84C3B1-A249-4765-B921-4C3A4250ABB6}" presName="childShp" presStyleLbl="bgAccFollowNode1" presStyleIdx="1" presStyleCnt="2">
        <dgm:presLayoutVars>
          <dgm:bulletEnabled val="1"/>
        </dgm:presLayoutVars>
      </dgm:prSet>
      <dgm:spPr/>
      <dgm:t>
        <a:bodyPr/>
        <a:lstStyle/>
        <a:p>
          <a:endParaRPr lang="es-MX"/>
        </a:p>
      </dgm:t>
    </dgm:pt>
  </dgm:ptLst>
  <dgm:cxnLst>
    <dgm:cxn modelId="{A77B9D8E-1278-4A4D-B4BE-7033ACDCF20C}" type="presOf" srcId="{EFE697FB-2F5C-4634-A0E4-5042B76B2185}" destId="{39514E23-64E4-4DF5-B21A-0A7C9603FA5D}" srcOrd="0" destOrd="0" presId="urn:microsoft.com/office/officeart/2005/8/layout/vList6"/>
    <dgm:cxn modelId="{731A5B26-9B8F-4577-BE81-2AD5B33CCAC9}" type="presOf" srcId="{BA84C3B1-A249-4765-B921-4C3A4250ABB6}" destId="{28A4A5C9-D764-4762-8122-B6498A93AC3E}" srcOrd="0" destOrd="0" presId="urn:microsoft.com/office/officeart/2005/8/layout/vList6"/>
    <dgm:cxn modelId="{5E4E7AF5-F11F-4CCD-98D9-FBA367E61E22}" srcId="{BA84C3B1-A249-4765-B921-4C3A4250ABB6}" destId="{9BA78117-553D-4244-BA81-35A5A6C20B72}" srcOrd="0" destOrd="0" parTransId="{009B823F-9625-4869-AE89-596360922645}" sibTransId="{9A834B13-3D98-4967-B610-8561F19C2D4F}"/>
    <dgm:cxn modelId="{16A336CF-1730-4638-AB1F-0EECAB2C6864}" type="presOf" srcId="{9BA78117-553D-4244-BA81-35A5A6C20B72}" destId="{D1A11991-8B76-434E-A5DE-C677D73AA0A1}" srcOrd="0" destOrd="0" presId="urn:microsoft.com/office/officeart/2005/8/layout/vList6"/>
    <dgm:cxn modelId="{2C78A2A4-FB21-44D3-9EF1-6860B884A3D1}" srcId="{EFE697FB-2F5C-4634-A0E4-5042B76B2185}" destId="{9B21BE03-F7C4-4432-B189-2F688D3C1BA1}" srcOrd="0" destOrd="0" parTransId="{8E753F20-0FF5-414C-9EAC-592380805371}" sibTransId="{E0A2735B-CB8B-424D-AE47-048A2A750D15}"/>
    <dgm:cxn modelId="{6BA25207-6A0F-4DAD-9595-B5085DB1251F}" type="presOf" srcId="{9B21BE03-F7C4-4432-B189-2F688D3C1BA1}" destId="{6EA09EB4-E3FD-4720-A124-1EAE095983A0}" srcOrd="0" destOrd="0" presId="urn:microsoft.com/office/officeart/2005/8/layout/vList6"/>
    <dgm:cxn modelId="{D9DFDB2D-F442-4EFB-A0DB-9F616D4BA70C}" srcId="{EFE697FB-2F5C-4634-A0E4-5042B76B2185}" destId="{BA84C3B1-A249-4765-B921-4C3A4250ABB6}" srcOrd="1" destOrd="0" parTransId="{C6753683-E105-4116-AA41-D3C7948E8A8C}" sibTransId="{A7EF0410-8600-4F3C-8D94-529D6D6E4E0A}"/>
    <dgm:cxn modelId="{833F4C05-75B8-480F-8D13-E011B342F638}" srcId="{9B21BE03-F7C4-4432-B189-2F688D3C1BA1}" destId="{04E62836-3573-494F-9A08-47AD4120F56F}" srcOrd="0" destOrd="0" parTransId="{FDC9263E-118F-47E7-9357-BC90E37B71D7}" sibTransId="{DEE1A36C-E06C-4956-A03F-FC4C5152699E}"/>
    <dgm:cxn modelId="{55CDE5AF-75CA-4066-B9CB-FAB62F67D0E3}" type="presOf" srcId="{04E62836-3573-494F-9A08-47AD4120F56F}" destId="{343D51C2-19A8-48FE-8896-FE8B47970F09}" srcOrd="0" destOrd="0" presId="urn:microsoft.com/office/officeart/2005/8/layout/vList6"/>
    <dgm:cxn modelId="{D30515DA-0988-4E47-A620-34F4998BB55B}" type="presParOf" srcId="{39514E23-64E4-4DF5-B21A-0A7C9603FA5D}" destId="{F7E10192-5B42-4F3B-BE2C-F5F2C01E342A}" srcOrd="0" destOrd="0" presId="urn:microsoft.com/office/officeart/2005/8/layout/vList6"/>
    <dgm:cxn modelId="{5CE38769-3E0E-4A1D-A295-560F4D0A863D}" type="presParOf" srcId="{F7E10192-5B42-4F3B-BE2C-F5F2C01E342A}" destId="{6EA09EB4-E3FD-4720-A124-1EAE095983A0}" srcOrd="0" destOrd="0" presId="urn:microsoft.com/office/officeart/2005/8/layout/vList6"/>
    <dgm:cxn modelId="{2BADFFB8-4BB6-4BC8-BF93-D98E2C33DCC5}" type="presParOf" srcId="{F7E10192-5B42-4F3B-BE2C-F5F2C01E342A}" destId="{343D51C2-19A8-48FE-8896-FE8B47970F09}" srcOrd="1" destOrd="0" presId="urn:microsoft.com/office/officeart/2005/8/layout/vList6"/>
    <dgm:cxn modelId="{799755F7-C586-4EB8-B533-4087A625F3AF}" type="presParOf" srcId="{39514E23-64E4-4DF5-B21A-0A7C9603FA5D}" destId="{CEF666C5-9383-41FF-988C-C037D8578EFC}" srcOrd="1" destOrd="0" presId="urn:microsoft.com/office/officeart/2005/8/layout/vList6"/>
    <dgm:cxn modelId="{D63BBE94-6161-4DEB-AE2B-4AEB357F58B5}" type="presParOf" srcId="{39514E23-64E4-4DF5-B21A-0A7C9603FA5D}" destId="{5C8A0C5E-E618-4EB2-A03F-99824C1788D7}" srcOrd="2" destOrd="0" presId="urn:microsoft.com/office/officeart/2005/8/layout/vList6"/>
    <dgm:cxn modelId="{59ADFA88-2E46-4436-8D50-90E4CBE1ED49}" type="presParOf" srcId="{5C8A0C5E-E618-4EB2-A03F-99824C1788D7}" destId="{28A4A5C9-D764-4762-8122-B6498A93AC3E}" srcOrd="0" destOrd="0" presId="urn:microsoft.com/office/officeart/2005/8/layout/vList6"/>
    <dgm:cxn modelId="{91A57FE9-49A4-44FE-AAAE-744157565BB2}" type="presParOf" srcId="{5C8A0C5E-E618-4EB2-A03F-99824C1788D7}" destId="{D1A11991-8B76-434E-A5DE-C677D73AA0A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E8814-3202-4C5D-A50D-9851D5D033A1}" type="doc">
      <dgm:prSet loTypeId="urn:microsoft.com/office/officeart/2009/3/layout/HorizontalOrganizationChart" loCatId="hierarchy" qsTypeId="urn:microsoft.com/office/officeart/2005/8/quickstyle/simple1" qsCatId="simple" csTypeId="urn:microsoft.com/office/officeart/2005/8/colors/accent5_3" csCatId="accent5" phldr="1"/>
      <dgm:spPr/>
      <dgm:t>
        <a:bodyPr/>
        <a:lstStyle/>
        <a:p>
          <a:endParaRPr lang="es-EC"/>
        </a:p>
      </dgm:t>
    </dgm:pt>
    <dgm:pt modelId="{8E2DF405-AEAA-4B0A-87CF-8453DB7F4F7D}">
      <dgm:prSet phldrT="[Texto]" custT="1"/>
      <dgm:spPr/>
      <dgm:t>
        <a:bodyPr/>
        <a:lstStyle/>
        <a:p>
          <a:r>
            <a:rPr lang="es-EC" sz="2000" b="0" baseline="30000" dirty="0" smtClean="0">
              <a:latin typeface="Times New Roman" panose="02020603050405020304" pitchFamily="18" charset="0"/>
              <a:cs typeface="Times New Roman" panose="02020603050405020304" pitchFamily="18" charset="0"/>
            </a:rPr>
            <a:t>Proceso para realizar el trabajo de campo</a:t>
          </a:r>
          <a:endParaRPr lang="es-EC" sz="2000" b="0" baseline="30000" dirty="0">
            <a:latin typeface="Times New Roman" panose="02020603050405020304" pitchFamily="18" charset="0"/>
            <a:cs typeface="Times New Roman" panose="02020603050405020304" pitchFamily="18" charset="0"/>
          </a:endParaRPr>
        </a:p>
      </dgm:t>
    </dgm:pt>
    <dgm:pt modelId="{435846F8-10A9-466F-B607-61A824E55DED}" type="parTrans" cxnId="{8D22625E-70C7-49C3-9320-FB96A9DD1EF7}">
      <dgm:prSet/>
      <dgm:spPr/>
      <dgm:t>
        <a:bodyPr/>
        <a:lstStyle/>
        <a:p>
          <a:endParaRPr lang="es-EC" sz="900" b="0">
            <a:latin typeface="Times New Roman" panose="02020603050405020304" pitchFamily="18" charset="0"/>
            <a:cs typeface="Times New Roman" panose="02020603050405020304" pitchFamily="18" charset="0"/>
          </a:endParaRPr>
        </a:p>
      </dgm:t>
    </dgm:pt>
    <dgm:pt modelId="{D5ABDBA2-EDF6-4D04-9336-77E861B87627}" type="sibTrans" cxnId="{8D22625E-70C7-49C3-9320-FB96A9DD1EF7}">
      <dgm:prSet/>
      <dgm:spPr/>
      <dgm:t>
        <a:bodyPr/>
        <a:lstStyle/>
        <a:p>
          <a:endParaRPr lang="es-EC" sz="900" b="0">
            <a:latin typeface="Times New Roman" panose="02020603050405020304" pitchFamily="18" charset="0"/>
            <a:cs typeface="Times New Roman" panose="02020603050405020304" pitchFamily="18" charset="0"/>
          </a:endParaRPr>
        </a:p>
      </dgm:t>
    </dgm:pt>
    <dgm:pt modelId="{3B31EC9D-4096-4576-B897-284AAD622ACD}" type="asst">
      <dgm:prSet phldrT="[Texto]" custT="1"/>
      <dgm:spPr/>
      <dgm:t>
        <a:bodyPr/>
        <a:lstStyle/>
        <a:p>
          <a:r>
            <a:rPr lang="es-EC" sz="1600" b="0">
              <a:latin typeface="Times New Roman" panose="02020603050405020304" pitchFamily="18" charset="0"/>
              <a:cs typeface="Times New Roman" panose="02020603050405020304" pitchFamily="18" charset="0"/>
            </a:rPr>
            <a:t>Trabajo de campo</a:t>
          </a:r>
        </a:p>
      </dgm:t>
    </dgm:pt>
    <dgm:pt modelId="{5AECD105-FA7D-4739-8771-494271ED1CE5}" type="parTrans" cxnId="{6507C031-FF05-44ED-ACC2-84FCC29E1866}">
      <dgm:prSet/>
      <dgm:spPr/>
      <dgm:t>
        <a:bodyPr/>
        <a:lstStyle/>
        <a:p>
          <a:endParaRPr lang="es-EC" sz="900" b="0">
            <a:latin typeface="Times New Roman" panose="02020603050405020304" pitchFamily="18" charset="0"/>
            <a:cs typeface="Times New Roman" panose="02020603050405020304" pitchFamily="18" charset="0"/>
          </a:endParaRPr>
        </a:p>
      </dgm:t>
    </dgm:pt>
    <dgm:pt modelId="{011B66E8-35A2-458F-A56E-991B0BA557B6}" type="sibTrans" cxnId="{6507C031-FF05-44ED-ACC2-84FCC29E1866}">
      <dgm:prSet/>
      <dgm:spPr/>
      <dgm:t>
        <a:bodyPr/>
        <a:lstStyle/>
        <a:p>
          <a:endParaRPr lang="es-EC" sz="900" b="0">
            <a:latin typeface="Times New Roman" panose="02020603050405020304" pitchFamily="18" charset="0"/>
            <a:cs typeface="Times New Roman" panose="02020603050405020304" pitchFamily="18" charset="0"/>
          </a:endParaRPr>
        </a:p>
      </dgm:t>
    </dgm:pt>
    <dgm:pt modelId="{F5DB1336-F861-4F45-80CD-219F44DD122B}">
      <dgm:prSet phldrT="[Texto]" custT="1"/>
      <dgm:spPr/>
      <dgm:t>
        <a:bodyPr/>
        <a:lstStyle/>
        <a:p>
          <a:r>
            <a:rPr lang="es-EC" sz="1600" b="0" dirty="0">
              <a:latin typeface="Times New Roman" panose="02020603050405020304" pitchFamily="18" charset="0"/>
              <a:cs typeface="Times New Roman" panose="02020603050405020304" pitchFamily="18" charset="0"/>
            </a:rPr>
            <a:t>Selección de encuestadores</a:t>
          </a:r>
        </a:p>
      </dgm:t>
    </dgm:pt>
    <dgm:pt modelId="{CE8CB2E9-0802-463C-A910-97D3C393415D}" type="parTrans" cxnId="{64F600E0-66F3-45F6-B152-5A2CA9343C27}">
      <dgm:prSet/>
      <dgm:spPr/>
      <dgm:t>
        <a:bodyPr/>
        <a:lstStyle/>
        <a:p>
          <a:endParaRPr lang="es-EC" sz="900" b="0">
            <a:latin typeface="Times New Roman" panose="02020603050405020304" pitchFamily="18" charset="0"/>
            <a:cs typeface="Times New Roman" panose="02020603050405020304" pitchFamily="18" charset="0"/>
          </a:endParaRPr>
        </a:p>
      </dgm:t>
    </dgm:pt>
    <dgm:pt modelId="{169A6135-5276-4CA7-845C-991A072DF41D}" type="sibTrans" cxnId="{64F600E0-66F3-45F6-B152-5A2CA9343C27}">
      <dgm:prSet/>
      <dgm:spPr/>
      <dgm:t>
        <a:bodyPr/>
        <a:lstStyle/>
        <a:p>
          <a:endParaRPr lang="es-EC" sz="900" b="0">
            <a:latin typeface="Times New Roman" panose="02020603050405020304" pitchFamily="18" charset="0"/>
            <a:cs typeface="Times New Roman" panose="02020603050405020304" pitchFamily="18" charset="0"/>
          </a:endParaRPr>
        </a:p>
      </dgm:t>
    </dgm:pt>
    <dgm:pt modelId="{D1DD1F1B-81A3-4720-8401-9CED95F43A92}">
      <dgm:prSet phldrT="[Texto]" custT="1"/>
      <dgm:spPr/>
      <dgm:t>
        <a:bodyPr/>
        <a:lstStyle/>
        <a:p>
          <a:r>
            <a:rPr lang="es-EC" sz="1600" b="0">
              <a:latin typeface="Times New Roman" panose="02020603050405020304" pitchFamily="18" charset="0"/>
              <a:cs typeface="Times New Roman" panose="02020603050405020304" pitchFamily="18" charset="0"/>
            </a:rPr>
            <a:t>Capacitación</a:t>
          </a:r>
        </a:p>
      </dgm:t>
    </dgm:pt>
    <dgm:pt modelId="{B138C7C6-E24D-43DF-A8E5-D83FCDF1710A}" type="parTrans" cxnId="{41243866-C6A9-4ECB-94D6-FA6D08CCFBD8}">
      <dgm:prSet/>
      <dgm:spPr/>
      <dgm:t>
        <a:bodyPr/>
        <a:lstStyle/>
        <a:p>
          <a:endParaRPr lang="es-EC" sz="900" b="0">
            <a:latin typeface="Times New Roman" panose="02020603050405020304" pitchFamily="18" charset="0"/>
            <a:cs typeface="Times New Roman" panose="02020603050405020304" pitchFamily="18" charset="0"/>
          </a:endParaRPr>
        </a:p>
      </dgm:t>
    </dgm:pt>
    <dgm:pt modelId="{18578FD0-BBAF-4E83-8F71-5DFBD617E09E}" type="sibTrans" cxnId="{41243866-C6A9-4ECB-94D6-FA6D08CCFBD8}">
      <dgm:prSet/>
      <dgm:spPr/>
      <dgm:t>
        <a:bodyPr/>
        <a:lstStyle/>
        <a:p>
          <a:endParaRPr lang="es-EC" sz="900" b="0">
            <a:latin typeface="Times New Roman" panose="02020603050405020304" pitchFamily="18" charset="0"/>
            <a:cs typeface="Times New Roman" panose="02020603050405020304" pitchFamily="18" charset="0"/>
          </a:endParaRPr>
        </a:p>
      </dgm:t>
    </dgm:pt>
    <dgm:pt modelId="{322692CF-8171-4ED0-AB43-A45F6A40230E}">
      <dgm:prSet phldrT="[Texto]" custT="1"/>
      <dgm:spPr/>
      <dgm:t>
        <a:bodyPr/>
        <a:lstStyle/>
        <a:p>
          <a:r>
            <a:rPr lang="es-EC" sz="1600" b="0">
              <a:latin typeface="Times New Roman" panose="02020603050405020304" pitchFamily="18" charset="0"/>
              <a:cs typeface="Times New Roman" panose="02020603050405020304" pitchFamily="18" charset="0"/>
            </a:rPr>
            <a:t>Supervisión</a:t>
          </a:r>
        </a:p>
      </dgm:t>
    </dgm:pt>
    <dgm:pt modelId="{231C5920-5794-4CCB-B2AB-C34C0D12E68B}" type="parTrans" cxnId="{4F5152B3-B177-4487-8703-055CD065E6F9}">
      <dgm:prSet/>
      <dgm:spPr/>
      <dgm:t>
        <a:bodyPr/>
        <a:lstStyle/>
        <a:p>
          <a:endParaRPr lang="es-EC" sz="900" b="0">
            <a:latin typeface="Times New Roman" panose="02020603050405020304" pitchFamily="18" charset="0"/>
            <a:cs typeface="Times New Roman" panose="02020603050405020304" pitchFamily="18" charset="0"/>
          </a:endParaRPr>
        </a:p>
      </dgm:t>
    </dgm:pt>
    <dgm:pt modelId="{67F17FB3-FF47-4F5E-BCFC-798957317787}" type="sibTrans" cxnId="{4F5152B3-B177-4487-8703-055CD065E6F9}">
      <dgm:prSet/>
      <dgm:spPr/>
      <dgm:t>
        <a:bodyPr/>
        <a:lstStyle/>
        <a:p>
          <a:endParaRPr lang="es-EC" sz="900" b="0">
            <a:latin typeface="Times New Roman" panose="02020603050405020304" pitchFamily="18" charset="0"/>
            <a:cs typeface="Times New Roman" panose="02020603050405020304" pitchFamily="18" charset="0"/>
          </a:endParaRPr>
        </a:p>
      </dgm:t>
    </dgm:pt>
    <dgm:pt modelId="{696440AF-7B27-4384-A25F-101EDC6A0DDC}">
      <dgm:prSet phldrT="[Texto]" custT="1"/>
      <dgm:spPr/>
      <dgm:t>
        <a:bodyPr/>
        <a:lstStyle/>
        <a:p>
          <a:r>
            <a:rPr lang="es-EC" sz="1600" b="0">
              <a:latin typeface="Times New Roman" panose="02020603050405020304" pitchFamily="18" charset="0"/>
              <a:cs typeface="Times New Roman" panose="02020603050405020304" pitchFamily="18" charset="0"/>
            </a:rPr>
            <a:t>Logística</a:t>
          </a:r>
        </a:p>
      </dgm:t>
    </dgm:pt>
    <dgm:pt modelId="{38AE9FDF-804A-4FC1-8BCC-79E707D21E39}" type="parTrans" cxnId="{5575A564-A6AD-4590-9176-C6DFA909F16D}">
      <dgm:prSet/>
      <dgm:spPr/>
      <dgm:t>
        <a:bodyPr/>
        <a:lstStyle/>
        <a:p>
          <a:endParaRPr lang="es-EC" sz="900" b="0">
            <a:latin typeface="Times New Roman" panose="02020603050405020304" pitchFamily="18" charset="0"/>
            <a:cs typeface="Times New Roman" panose="02020603050405020304" pitchFamily="18" charset="0"/>
          </a:endParaRPr>
        </a:p>
      </dgm:t>
    </dgm:pt>
    <dgm:pt modelId="{BC08E2C0-A523-43A8-87B5-00A70ACB62FA}" type="sibTrans" cxnId="{5575A564-A6AD-4590-9176-C6DFA909F16D}">
      <dgm:prSet/>
      <dgm:spPr/>
      <dgm:t>
        <a:bodyPr/>
        <a:lstStyle/>
        <a:p>
          <a:endParaRPr lang="es-EC" sz="900" b="0">
            <a:latin typeface="Times New Roman" panose="02020603050405020304" pitchFamily="18" charset="0"/>
            <a:cs typeface="Times New Roman" panose="02020603050405020304" pitchFamily="18" charset="0"/>
          </a:endParaRPr>
        </a:p>
      </dgm:t>
    </dgm:pt>
    <dgm:pt modelId="{6369D16F-2794-4AD0-834F-C73972FA2288}">
      <dgm:prSet phldrT="[Texto]" custT="1">
        <dgm:style>
          <a:lnRef idx="2">
            <a:schemeClr val="dk1"/>
          </a:lnRef>
          <a:fillRef idx="1">
            <a:schemeClr val="lt1"/>
          </a:fillRef>
          <a:effectRef idx="0">
            <a:schemeClr val="dk1"/>
          </a:effectRef>
          <a:fontRef idx="minor">
            <a:schemeClr val="dk1"/>
          </a:fontRef>
        </dgm:style>
      </dgm:prSet>
      <dgm:spPr>
        <a:solidFill>
          <a:schemeClr val="bg2">
            <a:lumMod val="50000"/>
          </a:schemeClr>
        </a:solidFill>
      </dgm:spPr>
      <dgm:t>
        <a:bodyPr/>
        <a:lstStyle/>
        <a:p>
          <a:r>
            <a:rPr lang="es-EC" sz="1600" b="0" dirty="0">
              <a:solidFill>
                <a:schemeClr val="bg1"/>
              </a:solidFill>
              <a:latin typeface="Times New Roman" panose="02020603050405020304" pitchFamily="18" charset="0"/>
              <a:cs typeface="Times New Roman" panose="02020603050405020304" pitchFamily="18" charset="0"/>
            </a:rPr>
            <a:t>Tecnología</a:t>
          </a:r>
        </a:p>
      </dgm:t>
    </dgm:pt>
    <dgm:pt modelId="{7E9C9BC1-9E1D-4426-9F5A-B2330C75C886}" type="parTrans" cxnId="{21EFA62E-A813-4CCD-9E38-2A8DCC15DECB}">
      <dgm:prSet/>
      <dgm:spPr/>
      <dgm:t>
        <a:bodyPr/>
        <a:lstStyle/>
        <a:p>
          <a:endParaRPr lang="es-EC" sz="900" b="0">
            <a:latin typeface="Times New Roman" panose="02020603050405020304" pitchFamily="18" charset="0"/>
            <a:cs typeface="Times New Roman" panose="02020603050405020304" pitchFamily="18" charset="0"/>
          </a:endParaRPr>
        </a:p>
      </dgm:t>
    </dgm:pt>
    <dgm:pt modelId="{6EF53A7C-85C0-41EE-9C54-80C175F5460A}" type="sibTrans" cxnId="{21EFA62E-A813-4CCD-9E38-2A8DCC15DECB}">
      <dgm:prSet/>
      <dgm:spPr/>
      <dgm:t>
        <a:bodyPr/>
        <a:lstStyle/>
        <a:p>
          <a:endParaRPr lang="es-EC" sz="900" b="0">
            <a:latin typeface="Times New Roman" panose="02020603050405020304" pitchFamily="18" charset="0"/>
            <a:cs typeface="Times New Roman" panose="02020603050405020304" pitchFamily="18" charset="0"/>
          </a:endParaRPr>
        </a:p>
      </dgm:t>
    </dgm:pt>
    <dgm:pt modelId="{145B9B9A-DC8D-48FC-870D-989A0A251A7B}">
      <dgm:prSet phldrT="[Texto]" custT="1"/>
      <dgm:spPr/>
      <dgm:t>
        <a:bodyPr/>
        <a:lstStyle/>
        <a:p>
          <a:r>
            <a:rPr lang="es-EC" sz="1600" b="0">
              <a:latin typeface="Times New Roman" panose="02020603050405020304" pitchFamily="18" charset="0"/>
              <a:cs typeface="Times New Roman" panose="02020603050405020304" pitchFamily="18" charset="0"/>
            </a:rPr>
            <a:t>Sesgos</a:t>
          </a:r>
        </a:p>
      </dgm:t>
    </dgm:pt>
    <dgm:pt modelId="{D75C9BB6-409E-4E56-B83E-369B5DAEDBF9}" type="parTrans" cxnId="{85BF25A2-5600-4D79-937E-84D9D0A7B966}">
      <dgm:prSet/>
      <dgm:spPr/>
      <dgm:t>
        <a:bodyPr/>
        <a:lstStyle/>
        <a:p>
          <a:endParaRPr lang="es-EC" sz="900" b="0">
            <a:latin typeface="Times New Roman" panose="02020603050405020304" pitchFamily="18" charset="0"/>
            <a:cs typeface="Times New Roman" panose="02020603050405020304" pitchFamily="18" charset="0"/>
          </a:endParaRPr>
        </a:p>
      </dgm:t>
    </dgm:pt>
    <dgm:pt modelId="{9275F2F1-ACB8-44EA-A6E7-1F77386F9698}" type="sibTrans" cxnId="{85BF25A2-5600-4D79-937E-84D9D0A7B966}">
      <dgm:prSet/>
      <dgm:spPr/>
      <dgm:t>
        <a:bodyPr/>
        <a:lstStyle/>
        <a:p>
          <a:endParaRPr lang="es-EC" sz="900" b="0">
            <a:latin typeface="Times New Roman" panose="02020603050405020304" pitchFamily="18" charset="0"/>
            <a:cs typeface="Times New Roman" panose="02020603050405020304" pitchFamily="18" charset="0"/>
          </a:endParaRPr>
        </a:p>
      </dgm:t>
    </dgm:pt>
    <dgm:pt modelId="{9D85AC32-7906-424F-80B4-E1545E3A6C7E}">
      <dgm:prSet phldrT="[Texto]" custT="1"/>
      <dgm:spPr/>
      <dgm:t>
        <a:bodyPr/>
        <a:lstStyle/>
        <a:p>
          <a:r>
            <a:rPr lang="es-EC" sz="1600" b="0">
              <a:latin typeface="Times New Roman" panose="02020603050405020304" pitchFamily="18" charset="0"/>
              <a:cs typeface="Times New Roman" panose="02020603050405020304" pitchFamily="18" charset="0"/>
            </a:rPr>
            <a:t>Reglamentos</a:t>
          </a:r>
        </a:p>
      </dgm:t>
    </dgm:pt>
    <dgm:pt modelId="{82C298BC-74F3-49A6-90DA-E9E4A4C7C028}" type="parTrans" cxnId="{54045266-5780-4C88-B386-64AE17F08FDA}">
      <dgm:prSet/>
      <dgm:spPr/>
      <dgm:t>
        <a:bodyPr/>
        <a:lstStyle/>
        <a:p>
          <a:endParaRPr lang="es-EC" sz="900" b="0">
            <a:latin typeface="Times New Roman" panose="02020603050405020304" pitchFamily="18" charset="0"/>
            <a:cs typeface="Times New Roman" panose="02020603050405020304" pitchFamily="18" charset="0"/>
          </a:endParaRPr>
        </a:p>
      </dgm:t>
    </dgm:pt>
    <dgm:pt modelId="{0A110551-6F5D-4C5B-97D9-036114B74900}" type="sibTrans" cxnId="{54045266-5780-4C88-B386-64AE17F08FDA}">
      <dgm:prSet/>
      <dgm:spPr/>
      <dgm:t>
        <a:bodyPr/>
        <a:lstStyle/>
        <a:p>
          <a:endParaRPr lang="es-EC" sz="900" b="0">
            <a:latin typeface="Times New Roman" panose="02020603050405020304" pitchFamily="18" charset="0"/>
            <a:cs typeface="Times New Roman" panose="02020603050405020304" pitchFamily="18" charset="0"/>
          </a:endParaRPr>
        </a:p>
      </dgm:t>
    </dgm:pt>
    <dgm:pt modelId="{9AACFDBE-3233-44CC-96B8-8A90CB8317B8}" type="pres">
      <dgm:prSet presAssocID="{1FFE8814-3202-4C5D-A50D-9851D5D033A1}" presName="hierChild1" presStyleCnt="0">
        <dgm:presLayoutVars>
          <dgm:orgChart val="1"/>
          <dgm:chPref val="1"/>
          <dgm:dir/>
          <dgm:animOne val="branch"/>
          <dgm:animLvl val="lvl"/>
          <dgm:resizeHandles/>
        </dgm:presLayoutVars>
      </dgm:prSet>
      <dgm:spPr/>
      <dgm:t>
        <a:bodyPr/>
        <a:lstStyle/>
        <a:p>
          <a:endParaRPr lang="es-ES"/>
        </a:p>
      </dgm:t>
    </dgm:pt>
    <dgm:pt modelId="{C9EA6258-D863-40CC-BE3A-EEE45CE866CC}" type="pres">
      <dgm:prSet presAssocID="{8E2DF405-AEAA-4B0A-87CF-8453DB7F4F7D}" presName="hierRoot1" presStyleCnt="0">
        <dgm:presLayoutVars>
          <dgm:hierBranch val="init"/>
        </dgm:presLayoutVars>
      </dgm:prSet>
      <dgm:spPr/>
      <dgm:t>
        <a:bodyPr/>
        <a:lstStyle/>
        <a:p>
          <a:endParaRPr lang="es-ES"/>
        </a:p>
      </dgm:t>
    </dgm:pt>
    <dgm:pt modelId="{60D4F6A2-87A0-4B38-84ED-5FDBBB949875}" type="pres">
      <dgm:prSet presAssocID="{8E2DF405-AEAA-4B0A-87CF-8453DB7F4F7D}" presName="rootComposite1" presStyleCnt="0"/>
      <dgm:spPr/>
      <dgm:t>
        <a:bodyPr/>
        <a:lstStyle/>
        <a:p>
          <a:endParaRPr lang="es-ES"/>
        </a:p>
      </dgm:t>
    </dgm:pt>
    <dgm:pt modelId="{24CDFBD9-B3EF-4F29-8B0B-F4E9FD1AD2CA}" type="pres">
      <dgm:prSet presAssocID="{8E2DF405-AEAA-4B0A-87CF-8453DB7F4F7D}" presName="rootText1" presStyleLbl="node0" presStyleIdx="0" presStyleCnt="1" custScaleY="153893">
        <dgm:presLayoutVars>
          <dgm:chPref val="3"/>
        </dgm:presLayoutVars>
      </dgm:prSet>
      <dgm:spPr/>
      <dgm:t>
        <a:bodyPr/>
        <a:lstStyle/>
        <a:p>
          <a:endParaRPr lang="es-EC"/>
        </a:p>
      </dgm:t>
    </dgm:pt>
    <dgm:pt modelId="{59843AED-4B45-49C0-8408-1CCD2FC85EF6}" type="pres">
      <dgm:prSet presAssocID="{8E2DF405-AEAA-4B0A-87CF-8453DB7F4F7D}" presName="rootConnector1" presStyleLbl="node1" presStyleIdx="0" presStyleCnt="0"/>
      <dgm:spPr/>
      <dgm:t>
        <a:bodyPr/>
        <a:lstStyle/>
        <a:p>
          <a:endParaRPr lang="es-ES"/>
        </a:p>
      </dgm:t>
    </dgm:pt>
    <dgm:pt modelId="{72278689-A049-4832-946E-77D3A07BD7DD}" type="pres">
      <dgm:prSet presAssocID="{8E2DF405-AEAA-4B0A-87CF-8453DB7F4F7D}" presName="hierChild2" presStyleCnt="0"/>
      <dgm:spPr/>
      <dgm:t>
        <a:bodyPr/>
        <a:lstStyle/>
        <a:p>
          <a:endParaRPr lang="es-ES"/>
        </a:p>
      </dgm:t>
    </dgm:pt>
    <dgm:pt modelId="{5CD643AB-B92A-4FF2-BD7B-74C9A95C1CCE}" type="pres">
      <dgm:prSet presAssocID="{CE8CB2E9-0802-463C-A910-97D3C393415D}" presName="Name64" presStyleLbl="parChTrans1D2" presStyleIdx="0" presStyleCnt="8"/>
      <dgm:spPr/>
      <dgm:t>
        <a:bodyPr/>
        <a:lstStyle/>
        <a:p>
          <a:endParaRPr lang="es-ES"/>
        </a:p>
      </dgm:t>
    </dgm:pt>
    <dgm:pt modelId="{E89A1E74-7E19-47EF-9F1F-77B95D7E4E2C}" type="pres">
      <dgm:prSet presAssocID="{F5DB1336-F861-4F45-80CD-219F44DD122B}" presName="hierRoot2" presStyleCnt="0">
        <dgm:presLayoutVars>
          <dgm:hierBranch val="init"/>
        </dgm:presLayoutVars>
      </dgm:prSet>
      <dgm:spPr/>
      <dgm:t>
        <a:bodyPr/>
        <a:lstStyle/>
        <a:p>
          <a:endParaRPr lang="es-ES"/>
        </a:p>
      </dgm:t>
    </dgm:pt>
    <dgm:pt modelId="{AAF35B20-8FA9-4B94-8D1B-A4ECF86A40FD}" type="pres">
      <dgm:prSet presAssocID="{F5DB1336-F861-4F45-80CD-219F44DD122B}" presName="rootComposite" presStyleCnt="0"/>
      <dgm:spPr/>
      <dgm:t>
        <a:bodyPr/>
        <a:lstStyle/>
        <a:p>
          <a:endParaRPr lang="es-ES"/>
        </a:p>
      </dgm:t>
    </dgm:pt>
    <dgm:pt modelId="{3DAA0264-FD61-42E8-BCF7-7105EB722CF9}" type="pres">
      <dgm:prSet presAssocID="{F5DB1336-F861-4F45-80CD-219F44DD122B}" presName="rootText" presStyleLbl="node2" presStyleIdx="0" presStyleCnt="7">
        <dgm:presLayoutVars>
          <dgm:chPref val="3"/>
        </dgm:presLayoutVars>
      </dgm:prSet>
      <dgm:spPr/>
      <dgm:t>
        <a:bodyPr/>
        <a:lstStyle/>
        <a:p>
          <a:endParaRPr lang="es-EC"/>
        </a:p>
      </dgm:t>
    </dgm:pt>
    <dgm:pt modelId="{1F9DFE15-5B3F-4FE6-84E4-1A87B0DC78DF}" type="pres">
      <dgm:prSet presAssocID="{F5DB1336-F861-4F45-80CD-219F44DD122B}" presName="rootConnector" presStyleLbl="node2" presStyleIdx="0" presStyleCnt="7"/>
      <dgm:spPr/>
      <dgm:t>
        <a:bodyPr/>
        <a:lstStyle/>
        <a:p>
          <a:endParaRPr lang="es-ES"/>
        </a:p>
      </dgm:t>
    </dgm:pt>
    <dgm:pt modelId="{A166B126-F52E-4949-995E-1C0DCE0F3F54}" type="pres">
      <dgm:prSet presAssocID="{F5DB1336-F861-4F45-80CD-219F44DD122B}" presName="hierChild4" presStyleCnt="0"/>
      <dgm:spPr/>
      <dgm:t>
        <a:bodyPr/>
        <a:lstStyle/>
        <a:p>
          <a:endParaRPr lang="es-ES"/>
        </a:p>
      </dgm:t>
    </dgm:pt>
    <dgm:pt modelId="{BC8E99D9-E82D-4057-A303-6D9BF7A42F1A}" type="pres">
      <dgm:prSet presAssocID="{F5DB1336-F861-4F45-80CD-219F44DD122B}" presName="hierChild5" presStyleCnt="0"/>
      <dgm:spPr/>
      <dgm:t>
        <a:bodyPr/>
        <a:lstStyle/>
        <a:p>
          <a:endParaRPr lang="es-ES"/>
        </a:p>
      </dgm:t>
    </dgm:pt>
    <dgm:pt modelId="{17F08DAB-22F2-4539-A237-F61AC82FDB3F}" type="pres">
      <dgm:prSet presAssocID="{B138C7C6-E24D-43DF-A8E5-D83FCDF1710A}" presName="Name64" presStyleLbl="parChTrans1D2" presStyleIdx="1" presStyleCnt="8"/>
      <dgm:spPr/>
      <dgm:t>
        <a:bodyPr/>
        <a:lstStyle/>
        <a:p>
          <a:endParaRPr lang="es-ES"/>
        </a:p>
      </dgm:t>
    </dgm:pt>
    <dgm:pt modelId="{F359E18B-DCA8-411F-B4AC-04C146BFB752}" type="pres">
      <dgm:prSet presAssocID="{D1DD1F1B-81A3-4720-8401-9CED95F43A92}" presName="hierRoot2" presStyleCnt="0">
        <dgm:presLayoutVars>
          <dgm:hierBranch val="init"/>
        </dgm:presLayoutVars>
      </dgm:prSet>
      <dgm:spPr/>
      <dgm:t>
        <a:bodyPr/>
        <a:lstStyle/>
        <a:p>
          <a:endParaRPr lang="es-ES"/>
        </a:p>
      </dgm:t>
    </dgm:pt>
    <dgm:pt modelId="{48C7CA1B-AA41-4C87-ADA8-C0F1D7EB72F5}" type="pres">
      <dgm:prSet presAssocID="{D1DD1F1B-81A3-4720-8401-9CED95F43A92}" presName="rootComposite" presStyleCnt="0"/>
      <dgm:spPr/>
      <dgm:t>
        <a:bodyPr/>
        <a:lstStyle/>
        <a:p>
          <a:endParaRPr lang="es-ES"/>
        </a:p>
      </dgm:t>
    </dgm:pt>
    <dgm:pt modelId="{B72375E0-9ED0-4F16-896B-BDA03975AD08}" type="pres">
      <dgm:prSet presAssocID="{D1DD1F1B-81A3-4720-8401-9CED95F43A92}" presName="rootText" presStyleLbl="node2" presStyleIdx="1" presStyleCnt="7">
        <dgm:presLayoutVars>
          <dgm:chPref val="3"/>
        </dgm:presLayoutVars>
      </dgm:prSet>
      <dgm:spPr/>
      <dgm:t>
        <a:bodyPr/>
        <a:lstStyle/>
        <a:p>
          <a:endParaRPr lang="es-ES"/>
        </a:p>
      </dgm:t>
    </dgm:pt>
    <dgm:pt modelId="{E2ACC248-D276-4BD8-8575-75BBB21AC667}" type="pres">
      <dgm:prSet presAssocID="{D1DD1F1B-81A3-4720-8401-9CED95F43A92}" presName="rootConnector" presStyleLbl="node2" presStyleIdx="1" presStyleCnt="7"/>
      <dgm:spPr/>
      <dgm:t>
        <a:bodyPr/>
        <a:lstStyle/>
        <a:p>
          <a:endParaRPr lang="es-ES"/>
        </a:p>
      </dgm:t>
    </dgm:pt>
    <dgm:pt modelId="{3290055A-5B70-43CC-AA97-0878C6076D31}" type="pres">
      <dgm:prSet presAssocID="{D1DD1F1B-81A3-4720-8401-9CED95F43A92}" presName="hierChild4" presStyleCnt="0"/>
      <dgm:spPr/>
      <dgm:t>
        <a:bodyPr/>
        <a:lstStyle/>
        <a:p>
          <a:endParaRPr lang="es-ES"/>
        </a:p>
      </dgm:t>
    </dgm:pt>
    <dgm:pt modelId="{45D52D9E-8821-4ADF-80B7-FF3588E2A875}" type="pres">
      <dgm:prSet presAssocID="{D1DD1F1B-81A3-4720-8401-9CED95F43A92}" presName="hierChild5" presStyleCnt="0"/>
      <dgm:spPr/>
      <dgm:t>
        <a:bodyPr/>
        <a:lstStyle/>
        <a:p>
          <a:endParaRPr lang="es-ES"/>
        </a:p>
      </dgm:t>
    </dgm:pt>
    <dgm:pt modelId="{EB84A5F8-FF16-4EAB-9451-60974917E9CB}" type="pres">
      <dgm:prSet presAssocID="{231C5920-5794-4CCB-B2AB-C34C0D12E68B}" presName="Name64" presStyleLbl="parChTrans1D2" presStyleIdx="2" presStyleCnt="8"/>
      <dgm:spPr/>
      <dgm:t>
        <a:bodyPr/>
        <a:lstStyle/>
        <a:p>
          <a:endParaRPr lang="es-ES"/>
        </a:p>
      </dgm:t>
    </dgm:pt>
    <dgm:pt modelId="{1C16FA8F-32B3-4055-9654-48774C09DCB3}" type="pres">
      <dgm:prSet presAssocID="{322692CF-8171-4ED0-AB43-A45F6A40230E}" presName="hierRoot2" presStyleCnt="0">
        <dgm:presLayoutVars>
          <dgm:hierBranch val="init"/>
        </dgm:presLayoutVars>
      </dgm:prSet>
      <dgm:spPr/>
      <dgm:t>
        <a:bodyPr/>
        <a:lstStyle/>
        <a:p>
          <a:endParaRPr lang="es-ES"/>
        </a:p>
      </dgm:t>
    </dgm:pt>
    <dgm:pt modelId="{361C570F-6E89-43A0-85C7-B87952C5D7F7}" type="pres">
      <dgm:prSet presAssocID="{322692CF-8171-4ED0-AB43-A45F6A40230E}" presName="rootComposite" presStyleCnt="0"/>
      <dgm:spPr/>
      <dgm:t>
        <a:bodyPr/>
        <a:lstStyle/>
        <a:p>
          <a:endParaRPr lang="es-ES"/>
        </a:p>
      </dgm:t>
    </dgm:pt>
    <dgm:pt modelId="{7DC9A24C-0114-4598-8E1F-931A3FC696FD}" type="pres">
      <dgm:prSet presAssocID="{322692CF-8171-4ED0-AB43-A45F6A40230E}" presName="rootText" presStyleLbl="node2" presStyleIdx="2" presStyleCnt="7">
        <dgm:presLayoutVars>
          <dgm:chPref val="3"/>
        </dgm:presLayoutVars>
      </dgm:prSet>
      <dgm:spPr/>
      <dgm:t>
        <a:bodyPr/>
        <a:lstStyle/>
        <a:p>
          <a:endParaRPr lang="es-ES"/>
        </a:p>
      </dgm:t>
    </dgm:pt>
    <dgm:pt modelId="{47498088-EE1D-4185-BBAD-213331AF1481}" type="pres">
      <dgm:prSet presAssocID="{322692CF-8171-4ED0-AB43-A45F6A40230E}" presName="rootConnector" presStyleLbl="node2" presStyleIdx="2" presStyleCnt="7"/>
      <dgm:spPr/>
      <dgm:t>
        <a:bodyPr/>
        <a:lstStyle/>
        <a:p>
          <a:endParaRPr lang="es-ES"/>
        </a:p>
      </dgm:t>
    </dgm:pt>
    <dgm:pt modelId="{2592FCC3-E988-4F5E-85F2-D464D754E405}" type="pres">
      <dgm:prSet presAssocID="{322692CF-8171-4ED0-AB43-A45F6A40230E}" presName="hierChild4" presStyleCnt="0"/>
      <dgm:spPr/>
      <dgm:t>
        <a:bodyPr/>
        <a:lstStyle/>
        <a:p>
          <a:endParaRPr lang="es-ES"/>
        </a:p>
      </dgm:t>
    </dgm:pt>
    <dgm:pt modelId="{82C0624E-DFB9-4BEB-835E-68620B759E50}" type="pres">
      <dgm:prSet presAssocID="{322692CF-8171-4ED0-AB43-A45F6A40230E}" presName="hierChild5" presStyleCnt="0"/>
      <dgm:spPr/>
      <dgm:t>
        <a:bodyPr/>
        <a:lstStyle/>
        <a:p>
          <a:endParaRPr lang="es-ES"/>
        </a:p>
      </dgm:t>
    </dgm:pt>
    <dgm:pt modelId="{E61FFBF0-985C-42BD-985A-E7350BF7F421}" type="pres">
      <dgm:prSet presAssocID="{38AE9FDF-804A-4FC1-8BCC-79E707D21E39}" presName="Name64" presStyleLbl="parChTrans1D2" presStyleIdx="3" presStyleCnt="8"/>
      <dgm:spPr/>
      <dgm:t>
        <a:bodyPr/>
        <a:lstStyle/>
        <a:p>
          <a:endParaRPr lang="es-ES"/>
        </a:p>
      </dgm:t>
    </dgm:pt>
    <dgm:pt modelId="{415253D6-4176-4E9F-A4F7-1545D7C8D60E}" type="pres">
      <dgm:prSet presAssocID="{696440AF-7B27-4384-A25F-101EDC6A0DDC}" presName="hierRoot2" presStyleCnt="0">
        <dgm:presLayoutVars>
          <dgm:hierBranch val="init"/>
        </dgm:presLayoutVars>
      </dgm:prSet>
      <dgm:spPr/>
      <dgm:t>
        <a:bodyPr/>
        <a:lstStyle/>
        <a:p>
          <a:endParaRPr lang="es-ES"/>
        </a:p>
      </dgm:t>
    </dgm:pt>
    <dgm:pt modelId="{93493474-6A75-43FF-A8FC-570024F951AC}" type="pres">
      <dgm:prSet presAssocID="{696440AF-7B27-4384-A25F-101EDC6A0DDC}" presName="rootComposite" presStyleCnt="0"/>
      <dgm:spPr/>
      <dgm:t>
        <a:bodyPr/>
        <a:lstStyle/>
        <a:p>
          <a:endParaRPr lang="es-ES"/>
        </a:p>
      </dgm:t>
    </dgm:pt>
    <dgm:pt modelId="{02D10A70-372E-42EB-AAE0-CDA6885FF04A}" type="pres">
      <dgm:prSet presAssocID="{696440AF-7B27-4384-A25F-101EDC6A0DDC}" presName="rootText" presStyleLbl="node2" presStyleIdx="3" presStyleCnt="7">
        <dgm:presLayoutVars>
          <dgm:chPref val="3"/>
        </dgm:presLayoutVars>
      </dgm:prSet>
      <dgm:spPr/>
      <dgm:t>
        <a:bodyPr/>
        <a:lstStyle/>
        <a:p>
          <a:endParaRPr lang="es-ES"/>
        </a:p>
      </dgm:t>
    </dgm:pt>
    <dgm:pt modelId="{FE981068-0986-4E2B-B843-F3AF64AE7D8D}" type="pres">
      <dgm:prSet presAssocID="{696440AF-7B27-4384-A25F-101EDC6A0DDC}" presName="rootConnector" presStyleLbl="node2" presStyleIdx="3" presStyleCnt="7"/>
      <dgm:spPr/>
      <dgm:t>
        <a:bodyPr/>
        <a:lstStyle/>
        <a:p>
          <a:endParaRPr lang="es-ES"/>
        </a:p>
      </dgm:t>
    </dgm:pt>
    <dgm:pt modelId="{485231D4-8A2C-4F3C-BCAA-8012392DD298}" type="pres">
      <dgm:prSet presAssocID="{696440AF-7B27-4384-A25F-101EDC6A0DDC}" presName="hierChild4" presStyleCnt="0"/>
      <dgm:spPr/>
      <dgm:t>
        <a:bodyPr/>
        <a:lstStyle/>
        <a:p>
          <a:endParaRPr lang="es-ES"/>
        </a:p>
      </dgm:t>
    </dgm:pt>
    <dgm:pt modelId="{11C0FAAA-0A18-4853-8C13-78C0EBE7143E}" type="pres">
      <dgm:prSet presAssocID="{696440AF-7B27-4384-A25F-101EDC6A0DDC}" presName="hierChild5" presStyleCnt="0"/>
      <dgm:spPr/>
      <dgm:t>
        <a:bodyPr/>
        <a:lstStyle/>
        <a:p>
          <a:endParaRPr lang="es-ES"/>
        </a:p>
      </dgm:t>
    </dgm:pt>
    <dgm:pt modelId="{EA67116F-F4EA-48BF-9D23-4BF8E7C171D2}" type="pres">
      <dgm:prSet presAssocID="{7E9C9BC1-9E1D-4426-9F5A-B2330C75C886}" presName="Name64" presStyleLbl="parChTrans1D2" presStyleIdx="4" presStyleCnt="8"/>
      <dgm:spPr/>
      <dgm:t>
        <a:bodyPr/>
        <a:lstStyle/>
        <a:p>
          <a:endParaRPr lang="es-ES"/>
        </a:p>
      </dgm:t>
    </dgm:pt>
    <dgm:pt modelId="{DD219346-A017-41E1-BAB4-EFBE5E2E6411}" type="pres">
      <dgm:prSet presAssocID="{6369D16F-2794-4AD0-834F-C73972FA2288}" presName="hierRoot2" presStyleCnt="0">
        <dgm:presLayoutVars>
          <dgm:hierBranch val="init"/>
        </dgm:presLayoutVars>
      </dgm:prSet>
      <dgm:spPr/>
      <dgm:t>
        <a:bodyPr/>
        <a:lstStyle/>
        <a:p>
          <a:endParaRPr lang="es-ES"/>
        </a:p>
      </dgm:t>
    </dgm:pt>
    <dgm:pt modelId="{CE0EA2F8-A01B-4D8D-B637-0BB69D744213}" type="pres">
      <dgm:prSet presAssocID="{6369D16F-2794-4AD0-834F-C73972FA2288}" presName="rootComposite" presStyleCnt="0"/>
      <dgm:spPr/>
      <dgm:t>
        <a:bodyPr/>
        <a:lstStyle/>
        <a:p>
          <a:endParaRPr lang="es-ES"/>
        </a:p>
      </dgm:t>
    </dgm:pt>
    <dgm:pt modelId="{CAFD552C-DFCA-4F9E-8313-ECD169B8E5B7}" type="pres">
      <dgm:prSet presAssocID="{6369D16F-2794-4AD0-834F-C73972FA2288}" presName="rootText" presStyleLbl="node2" presStyleIdx="4" presStyleCnt="7">
        <dgm:presLayoutVars>
          <dgm:chPref val="3"/>
        </dgm:presLayoutVars>
      </dgm:prSet>
      <dgm:spPr/>
      <dgm:t>
        <a:bodyPr/>
        <a:lstStyle/>
        <a:p>
          <a:endParaRPr lang="es-ES"/>
        </a:p>
      </dgm:t>
    </dgm:pt>
    <dgm:pt modelId="{ADA3E0B9-F728-4CB7-A720-9ED6D23BBB7A}" type="pres">
      <dgm:prSet presAssocID="{6369D16F-2794-4AD0-834F-C73972FA2288}" presName="rootConnector" presStyleLbl="node2" presStyleIdx="4" presStyleCnt="7"/>
      <dgm:spPr/>
      <dgm:t>
        <a:bodyPr/>
        <a:lstStyle/>
        <a:p>
          <a:endParaRPr lang="es-ES"/>
        </a:p>
      </dgm:t>
    </dgm:pt>
    <dgm:pt modelId="{8628FE7F-5ACA-46CC-ABD1-F4136F3AEB8D}" type="pres">
      <dgm:prSet presAssocID="{6369D16F-2794-4AD0-834F-C73972FA2288}" presName="hierChild4" presStyleCnt="0"/>
      <dgm:spPr/>
      <dgm:t>
        <a:bodyPr/>
        <a:lstStyle/>
        <a:p>
          <a:endParaRPr lang="es-ES"/>
        </a:p>
      </dgm:t>
    </dgm:pt>
    <dgm:pt modelId="{4231DA5C-8BB6-4075-8B35-D63591C81772}" type="pres">
      <dgm:prSet presAssocID="{6369D16F-2794-4AD0-834F-C73972FA2288}" presName="hierChild5" presStyleCnt="0"/>
      <dgm:spPr/>
      <dgm:t>
        <a:bodyPr/>
        <a:lstStyle/>
        <a:p>
          <a:endParaRPr lang="es-ES"/>
        </a:p>
      </dgm:t>
    </dgm:pt>
    <dgm:pt modelId="{45A7BA53-0961-4DFF-9039-80B9BA6371FE}" type="pres">
      <dgm:prSet presAssocID="{D75C9BB6-409E-4E56-B83E-369B5DAEDBF9}" presName="Name64" presStyleLbl="parChTrans1D2" presStyleIdx="5" presStyleCnt="8"/>
      <dgm:spPr/>
      <dgm:t>
        <a:bodyPr/>
        <a:lstStyle/>
        <a:p>
          <a:endParaRPr lang="es-ES"/>
        </a:p>
      </dgm:t>
    </dgm:pt>
    <dgm:pt modelId="{3B8B674F-69E8-4CCD-945B-85F1BDC9C968}" type="pres">
      <dgm:prSet presAssocID="{145B9B9A-DC8D-48FC-870D-989A0A251A7B}" presName="hierRoot2" presStyleCnt="0">
        <dgm:presLayoutVars>
          <dgm:hierBranch val="init"/>
        </dgm:presLayoutVars>
      </dgm:prSet>
      <dgm:spPr/>
      <dgm:t>
        <a:bodyPr/>
        <a:lstStyle/>
        <a:p>
          <a:endParaRPr lang="es-ES"/>
        </a:p>
      </dgm:t>
    </dgm:pt>
    <dgm:pt modelId="{8CF339BA-976C-493B-B94E-85D1680C1B0E}" type="pres">
      <dgm:prSet presAssocID="{145B9B9A-DC8D-48FC-870D-989A0A251A7B}" presName="rootComposite" presStyleCnt="0"/>
      <dgm:spPr/>
      <dgm:t>
        <a:bodyPr/>
        <a:lstStyle/>
        <a:p>
          <a:endParaRPr lang="es-ES"/>
        </a:p>
      </dgm:t>
    </dgm:pt>
    <dgm:pt modelId="{7F7F81DF-87E4-4E4C-BF1E-960FA38106FD}" type="pres">
      <dgm:prSet presAssocID="{145B9B9A-DC8D-48FC-870D-989A0A251A7B}" presName="rootText" presStyleLbl="node2" presStyleIdx="5" presStyleCnt="7">
        <dgm:presLayoutVars>
          <dgm:chPref val="3"/>
        </dgm:presLayoutVars>
      </dgm:prSet>
      <dgm:spPr/>
      <dgm:t>
        <a:bodyPr/>
        <a:lstStyle/>
        <a:p>
          <a:endParaRPr lang="es-ES"/>
        </a:p>
      </dgm:t>
    </dgm:pt>
    <dgm:pt modelId="{0EEAF2D2-21D9-4B32-9CB6-29363ACAA284}" type="pres">
      <dgm:prSet presAssocID="{145B9B9A-DC8D-48FC-870D-989A0A251A7B}" presName="rootConnector" presStyleLbl="node2" presStyleIdx="5" presStyleCnt="7"/>
      <dgm:spPr/>
      <dgm:t>
        <a:bodyPr/>
        <a:lstStyle/>
        <a:p>
          <a:endParaRPr lang="es-ES"/>
        </a:p>
      </dgm:t>
    </dgm:pt>
    <dgm:pt modelId="{9532729A-9182-4F31-A264-8004F799AEC2}" type="pres">
      <dgm:prSet presAssocID="{145B9B9A-DC8D-48FC-870D-989A0A251A7B}" presName="hierChild4" presStyleCnt="0"/>
      <dgm:spPr/>
      <dgm:t>
        <a:bodyPr/>
        <a:lstStyle/>
        <a:p>
          <a:endParaRPr lang="es-ES"/>
        </a:p>
      </dgm:t>
    </dgm:pt>
    <dgm:pt modelId="{F8A9C022-15A2-4AC4-8A9B-AF26562C29C7}" type="pres">
      <dgm:prSet presAssocID="{145B9B9A-DC8D-48FC-870D-989A0A251A7B}" presName="hierChild5" presStyleCnt="0"/>
      <dgm:spPr/>
      <dgm:t>
        <a:bodyPr/>
        <a:lstStyle/>
        <a:p>
          <a:endParaRPr lang="es-ES"/>
        </a:p>
      </dgm:t>
    </dgm:pt>
    <dgm:pt modelId="{62F554FB-D837-4795-BDA4-4032E3B1661A}" type="pres">
      <dgm:prSet presAssocID="{82C298BC-74F3-49A6-90DA-E9E4A4C7C028}" presName="Name64" presStyleLbl="parChTrans1D2" presStyleIdx="6" presStyleCnt="8"/>
      <dgm:spPr/>
      <dgm:t>
        <a:bodyPr/>
        <a:lstStyle/>
        <a:p>
          <a:endParaRPr lang="es-ES"/>
        </a:p>
      </dgm:t>
    </dgm:pt>
    <dgm:pt modelId="{3C301CCE-9AE4-4E22-B5DA-4CC87C09EFFA}" type="pres">
      <dgm:prSet presAssocID="{9D85AC32-7906-424F-80B4-E1545E3A6C7E}" presName="hierRoot2" presStyleCnt="0">
        <dgm:presLayoutVars>
          <dgm:hierBranch val="init"/>
        </dgm:presLayoutVars>
      </dgm:prSet>
      <dgm:spPr/>
      <dgm:t>
        <a:bodyPr/>
        <a:lstStyle/>
        <a:p>
          <a:endParaRPr lang="es-ES"/>
        </a:p>
      </dgm:t>
    </dgm:pt>
    <dgm:pt modelId="{9E75D193-B0C2-4D72-AD64-C0CCC1C81DA6}" type="pres">
      <dgm:prSet presAssocID="{9D85AC32-7906-424F-80B4-E1545E3A6C7E}" presName="rootComposite" presStyleCnt="0"/>
      <dgm:spPr/>
      <dgm:t>
        <a:bodyPr/>
        <a:lstStyle/>
        <a:p>
          <a:endParaRPr lang="es-ES"/>
        </a:p>
      </dgm:t>
    </dgm:pt>
    <dgm:pt modelId="{1B060F35-74D3-4621-AFD6-1671B0A90CE8}" type="pres">
      <dgm:prSet presAssocID="{9D85AC32-7906-424F-80B4-E1545E3A6C7E}" presName="rootText" presStyleLbl="node2" presStyleIdx="6" presStyleCnt="7">
        <dgm:presLayoutVars>
          <dgm:chPref val="3"/>
        </dgm:presLayoutVars>
      </dgm:prSet>
      <dgm:spPr/>
      <dgm:t>
        <a:bodyPr/>
        <a:lstStyle/>
        <a:p>
          <a:endParaRPr lang="es-ES"/>
        </a:p>
      </dgm:t>
    </dgm:pt>
    <dgm:pt modelId="{F5B861D2-7CB5-49B2-A666-45660ADBA947}" type="pres">
      <dgm:prSet presAssocID="{9D85AC32-7906-424F-80B4-E1545E3A6C7E}" presName="rootConnector" presStyleLbl="node2" presStyleIdx="6" presStyleCnt="7"/>
      <dgm:spPr/>
      <dgm:t>
        <a:bodyPr/>
        <a:lstStyle/>
        <a:p>
          <a:endParaRPr lang="es-ES"/>
        </a:p>
      </dgm:t>
    </dgm:pt>
    <dgm:pt modelId="{29B116BE-5984-4528-9782-4FF61F467F91}" type="pres">
      <dgm:prSet presAssocID="{9D85AC32-7906-424F-80B4-E1545E3A6C7E}" presName="hierChild4" presStyleCnt="0"/>
      <dgm:spPr/>
      <dgm:t>
        <a:bodyPr/>
        <a:lstStyle/>
        <a:p>
          <a:endParaRPr lang="es-ES"/>
        </a:p>
      </dgm:t>
    </dgm:pt>
    <dgm:pt modelId="{7E4C0498-B60E-41A5-BCAB-86FBFDEDA41A}" type="pres">
      <dgm:prSet presAssocID="{9D85AC32-7906-424F-80B4-E1545E3A6C7E}" presName="hierChild5" presStyleCnt="0"/>
      <dgm:spPr/>
      <dgm:t>
        <a:bodyPr/>
        <a:lstStyle/>
        <a:p>
          <a:endParaRPr lang="es-ES"/>
        </a:p>
      </dgm:t>
    </dgm:pt>
    <dgm:pt modelId="{6C5DEADB-FFBB-4FC7-BCC7-A2F9CADF2334}" type="pres">
      <dgm:prSet presAssocID="{8E2DF405-AEAA-4B0A-87CF-8453DB7F4F7D}" presName="hierChild3" presStyleCnt="0"/>
      <dgm:spPr/>
      <dgm:t>
        <a:bodyPr/>
        <a:lstStyle/>
        <a:p>
          <a:endParaRPr lang="es-ES"/>
        </a:p>
      </dgm:t>
    </dgm:pt>
    <dgm:pt modelId="{282AD531-A573-492C-B60B-D8C3B8CE97C5}" type="pres">
      <dgm:prSet presAssocID="{5AECD105-FA7D-4739-8771-494271ED1CE5}" presName="Name115" presStyleLbl="parChTrans1D2" presStyleIdx="7" presStyleCnt="8"/>
      <dgm:spPr/>
      <dgm:t>
        <a:bodyPr/>
        <a:lstStyle/>
        <a:p>
          <a:endParaRPr lang="es-ES"/>
        </a:p>
      </dgm:t>
    </dgm:pt>
    <dgm:pt modelId="{1D494597-705B-4622-BCB9-A1A1CEB9F311}" type="pres">
      <dgm:prSet presAssocID="{3B31EC9D-4096-4576-B897-284AAD622ACD}" presName="hierRoot3" presStyleCnt="0">
        <dgm:presLayoutVars>
          <dgm:hierBranch val="init"/>
        </dgm:presLayoutVars>
      </dgm:prSet>
      <dgm:spPr/>
      <dgm:t>
        <a:bodyPr/>
        <a:lstStyle/>
        <a:p>
          <a:endParaRPr lang="es-ES"/>
        </a:p>
      </dgm:t>
    </dgm:pt>
    <dgm:pt modelId="{21D4DC48-5213-482B-A500-EB8CC91DEC3D}" type="pres">
      <dgm:prSet presAssocID="{3B31EC9D-4096-4576-B897-284AAD622ACD}" presName="rootComposite3" presStyleCnt="0"/>
      <dgm:spPr/>
      <dgm:t>
        <a:bodyPr/>
        <a:lstStyle/>
        <a:p>
          <a:endParaRPr lang="es-ES"/>
        </a:p>
      </dgm:t>
    </dgm:pt>
    <dgm:pt modelId="{76488AF6-B58A-495F-9B6B-65D6E7E46B00}" type="pres">
      <dgm:prSet presAssocID="{3B31EC9D-4096-4576-B897-284AAD622ACD}" presName="rootText3" presStyleLbl="asst1" presStyleIdx="0" presStyleCnt="1" custScaleY="134808">
        <dgm:presLayoutVars>
          <dgm:chPref val="3"/>
        </dgm:presLayoutVars>
      </dgm:prSet>
      <dgm:spPr/>
      <dgm:t>
        <a:bodyPr/>
        <a:lstStyle/>
        <a:p>
          <a:endParaRPr lang="es-ES"/>
        </a:p>
      </dgm:t>
    </dgm:pt>
    <dgm:pt modelId="{9457258A-064D-4676-9C10-9A470F1A2E78}" type="pres">
      <dgm:prSet presAssocID="{3B31EC9D-4096-4576-B897-284AAD622ACD}" presName="rootConnector3" presStyleLbl="asst1" presStyleIdx="0" presStyleCnt="1"/>
      <dgm:spPr/>
      <dgm:t>
        <a:bodyPr/>
        <a:lstStyle/>
        <a:p>
          <a:endParaRPr lang="es-ES"/>
        </a:p>
      </dgm:t>
    </dgm:pt>
    <dgm:pt modelId="{9C9A4D2C-D324-4DF6-841E-BDC0BD5330C0}" type="pres">
      <dgm:prSet presAssocID="{3B31EC9D-4096-4576-B897-284AAD622ACD}" presName="hierChild6" presStyleCnt="0"/>
      <dgm:spPr/>
      <dgm:t>
        <a:bodyPr/>
        <a:lstStyle/>
        <a:p>
          <a:endParaRPr lang="es-ES"/>
        </a:p>
      </dgm:t>
    </dgm:pt>
    <dgm:pt modelId="{995EFD48-FD91-40AD-98AD-896E6C973B4D}" type="pres">
      <dgm:prSet presAssocID="{3B31EC9D-4096-4576-B897-284AAD622ACD}" presName="hierChild7" presStyleCnt="0"/>
      <dgm:spPr/>
      <dgm:t>
        <a:bodyPr/>
        <a:lstStyle/>
        <a:p>
          <a:endParaRPr lang="es-ES"/>
        </a:p>
      </dgm:t>
    </dgm:pt>
  </dgm:ptLst>
  <dgm:cxnLst>
    <dgm:cxn modelId="{72112014-ECBB-475F-A51E-EEC0480979E4}" type="presOf" srcId="{231C5920-5794-4CCB-B2AB-C34C0D12E68B}" destId="{EB84A5F8-FF16-4EAB-9451-60974917E9CB}" srcOrd="0" destOrd="0" presId="urn:microsoft.com/office/officeart/2009/3/layout/HorizontalOrganizationChart"/>
    <dgm:cxn modelId="{52597515-DCED-4DC2-ADF7-2426C246727B}" type="presOf" srcId="{D1DD1F1B-81A3-4720-8401-9CED95F43A92}" destId="{B72375E0-9ED0-4F16-896B-BDA03975AD08}" srcOrd="0" destOrd="0" presId="urn:microsoft.com/office/officeart/2009/3/layout/HorizontalOrganizationChart"/>
    <dgm:cxn modelId="{64F600E0-66F3-45F6-B152-5A2CA9343C27}" srcId="{8E2DF405-AEAA-4B0A-87CF-8453DB7F4F7D}" destId="{F5DB1336-F861-4F45-80CD-219F44DD122B}" srcOrd="1" destOrd="0" parTransId="{CE8CB2E9-0802-463C-A910-97D3C393415D}" sibTransId="{169A6135-5276-4CA7-845C-991A072DF41D}"/>
    <dgm:cxn modelId="{337E9D7A-CA83-43A0-9375-F033AC03ACA7}" type="presOf" srcId="{9D85AC32-7906-424F-80B4-E1545E3A6C7E}" destId="{F5B861D2-7CB5-49B2-A666-45660ADBA947}" srcOrd="1" destOrd="0" presId="urn:microsoft.com/office/officeart/2009/3/layout/HorizontalOrganizationChart"/>
    <dgm:cxn modelId="{85BF25A2-5600-4D79-937E-84D9D0A7B966}" srcId="{8E2DF405-AEAA-4B0A-87CF-8453DB7F4F7D}" destId="{145B9B9A-DC8D-48FC-870D-989A0A251A7B}" srcOrd="6" destOrd="0" parTransId="{D75C9BB6-409E-4E56-B83E-369B5DAEDBF9}" sibTransId="{9275F2F1-ACB8-44EA-A6E7-1F77386F9698}"/>
    <dgm:cxn modelId="{5575A564-A6AD-4590-9176-C6DFA909F16D}" srcId="{8E2DF405-AEAA-4B0A-87CF-8453DB7F4F7D}" destId="{696440AF-7B27-4384-A25F-101EDC6A0DDC}" srcOrd="4" destOrd="0" parTransId="{38AE9FDF-804A-4FC1-8BCC-79E707D21E39}" sibTransId="{BC08E2C0-A523-43A8-87B5-00A70ACB62FA}"/>
    <dgm:cxn modelId="{A40963A8-56EF-474D-AC9B-B417EF58402A}" type="presOf" srcId="{B138C7C6-E24D-43DF-A8E5-D83FCDF1710A}" destId="{17F08DAB-22F2-4539-A237-F61AC82FDB3F}" srcOrd="0" destOrd="0" presId="urn:microsoft.com/office/officeart/2009/3/layout/HorizontalOrganizationChart"/>
    <dgm:cxn modelId="{4467DDA7-CB07-46DD-87BE-14B137A51A91}" type="presOf" srcId="{7E9C9BC1-9E1D-4426-9F5A-B2330C75C886}" destId="{EA67116F-F4EA-48BF-9D23-4BF8E7C171D2}" srcOrd="0" destOrd="0" presId="urn:microsoft.com/office/officeart/2009/3/layout/HorizontalOrganizationChart"/>
    <dgm:cxn modelId="{F726FCE6-FFF1-4769-8868-0BE8E2A20341}" type="presOf" srcId="{F5DB1336-F861-4F45-80CD-219F44DD122B}" destId="{3DAA0264-FD61-42E8-BCF7-7105EB722CF9}" srcOrd="0" destOrd="0" presId="urn:microsoft.com/office/officeart/2009/3/layout/HorizontalOrganizationChart"/>
    <dgm:cxn modelId="{8ED4E0F2-348E-43C4-A471-FA7D495B7794}" type="presOf" srcId="{D1DD1F1B-81A3-4720-8401-9CED95F43A92}" destId="{E2ACC248-D276-4BD8-8575-75BBB21AC667}" srcOrd="1" destOrd="0" presId="urn:microsoft.com/office/officeart/2009/3/layout/HorizontalOrganizationChart"/>
    <dgm:cxn modelId="{54045266-5780-4C88-B386-64AE17F08FDA}" srcId="{8E2DF405-AEAA-4B0A-87CF-8453DB7F4F7D}" destId="{9D85AC32-7906-424F-80B4-E1545E3A6C7E}" srcOrd="7" destOrd="0" parTransId="{82C298BC-74F3-49A6-90DA-E9E4A4C7C028}" sibTransId="{0A110551-6F5D-4C5B-97D9-036114B74900}"/>
    <dgm:cxn modelId="{CF2F12E6-8FA5-4D84-99C8-3B6726AB4383}" type="presOf" srcId="{322692CF-8171-4ED0-AB43-A45F6A40230E}" destId="{7DC9A24C-0114-4598-8E1F-931A3FC696FD}" srcOrd="0" destOrd="0" presId="urn:microsoft.com/office/officeart/2009/3/layout/HorizontalOrganizationChart"/>
    <dgm:cxn modelId="{CA53F9C1-C637-4D48-848C-AE522E7C1287}" type="presOf" srcId="{5AECD105-FA7D-4739-8771-494271ED1CE5}" destId="{282AD531-A573-492C-B60B-D8C3B8CE97C5}" srcOrd="0" destOrd="0" presId="urn:microsoft.com/office/officeart/2009/3/layout/HorizontalOrganizationChart"/>
    <dgm:cxn modelId="{B9C40AF3-5FDE-4C77-B32F-611600D939DC}" type="presOf" srcId="{1FFE8814-3202-4C5D-A50D-9851D5D033A1}" destId="{9AACFDBE-3233-44CC-96B8-8A90CB8317B8}" srcOrd="0" destOrd="0" presId="urn:microsoft.com/office/officeart/2009/3/layout/HorizontalOrganizationChart"/>
    <dgm:cxn modelId="{19E2D998-7FFB-4713-84C4-7EA2BC67FEF3}" type="presOf" srcId="{6369D16F-2794-4AD0-834F-C73972FA2288}" destId="{ADA3E0B9-F728-4CB7-A720-9ED6D23BBB7A}" srcOrd="1" destOrd="0" presId="urn:microsoft.com/office/officeart/2009/3/layout/HorizontalOrganizationChart"/>
    <dgm:cxn modelId="{41243866-C6A9-4ECB-94D6-FA6D08CCFBD8}" srcId="{8E2DF405-AEAA-4B0A-87CF-8453DB7F4F7D}" destId="{D1DD1F1B-81A3-4720-8401-9CED95F43A92}" srcOrd="2" destOrd="0" parTransId="{B138C7C6-E24D-43DF-A8E5-D83FCDF1710A}" sibTransId="{18578FD0-BBAF-4E83-8F71-5DFBD617E09E}"/>
    <dgm:cxn modelId="{21039E52-B5B4-426D-81C4-5D8EE2DEBA03}" type="presOf" srcId="{CE8CB2E9-0802-463C-A910-97D3C393415D}" destId="{5CD643AB-B92A-4FF2-BD7B-74C9A95C1CCE}" srcOrd="0" destOrd="0" presId="urn:microsoft.com/office/officeart/2009/3/layout/HorizontalOrganizationChart"/>
    <dgm:cxn modelId="{FF59231B-9EC9-4A36-ADF8-3DB9A806AB50}" type="presOf" srcId="{82C298BC-74F3-49A6-90DA-E9E4A4C7C028}" destId="{62F554FB-D837-4795-BDA4-4032E3B1661A}" srcOrd="0" destOrd="0" presId="urn:microsoft.com/office/officeart/2009/3/layout/HorizontalOrganizationChart"/>
    <dgm:cxn modelId="{4F5152B3-B177-4487-8703-055CD065E6F9}" srcId="{8E2DF405-AEAA-4B0A-87CF-8453DB7F4F7D}" destId="{322692CF-8171-4ED0-AB43-A45F6A40230E}" srcOrd="3" destOrd="0" parTransId="{231C5920-5794-4CCB-B2AB-C34C0D12E68B}" sibTransId="{67F17FB3-FF47-4F5E-BCFC-798957317787}"/>
    <dgm:cxn modelId="{A5EF5E24-7322-4F00-90B9-29AB484E3E8C}" type="presOf" srcId="{145B9B9A-DC8D-48FC-870D-989A0A251A7B}" destId="{0EEAF2D2-21D9-4B32-9CB6-29363ACAA284}" srcOrd="1" destOrd="0" presId="urn:microsoft.com/office/officeart/2009/3/layout/HorizontalOrganizationChart"/>
    <dgm:cxn modelId="{CFB3E492-D684-4DE6-B48A-B8D6BA21B8D1}" type="presOf" srcId="{8E2DF405-AEAA-4B0A-87CF-8453DB7F4F7D}" destId="{24CDFBD9-B3EF-4F29-8B0B-F4E9FD1AD2CA}" srcOrd="0" destOrd="0" presId="urn:microsoft.com/office/officeart/2009/3/layout/HorizontalOrganizationChart"/>
    <dgm:cxn modelId="{720BE1A4-0B1F-45DC-A974-80B78FB51D5E}" type="presOf" srcId="{6369D16F-2794-4AD0-834F-C73972FA2288}" destId="{CAFD552C-DFCA-4F9E-8313-ECD169B8E5B7}" srcOrd="0" destOrd="0" presId="urn:microsoft.com/office/officeart/2009/3/layout/HorizontalOrganizationChart"/>
    <dgm:cxn modelId="{71D41071-6AE1-45F1-B4E4-98C0664EDEFB}" type="presOf" srcId="{696440AF-7B27-4384-A25F-101EDC6A0DDC}" destId="{FE981068-0986-4E2B-B843-F3AF64AE7D8D}" srcOrd="1" destOrd="0" presId="urn:microsoft.com/office/officeart/2009/3/layout/HorizontalOrganizationChart"/>
    <dgm:cxn modelId="{32241CC4-F263-475C-91DD-A1A3D5493DA0}" type="presOf" srcId="{696440AF-7B27-4384-A25F-101EDC6A0DDC}" destId="{02D10A70-372E-42EB-AAE0-CDA6885FF04A}" srcOrd="0" destOrd="0" presId="urn:microsoft.com/office/officeart/2009/3/layout/HorizontalOrganizationChart"/>
    <dgm:cxn modelId="{9EE01F24-F148-4F84-854A-5853E533781E}" type="presOf" srcId="{3B31EC9D-4096-4576-B897-284AAD622ACD}" destId="{76488AF6-B58A-495F-9B6B-65D6E7E46B00}" srcOrd="0" destOrd="0" presId="urn:microsoft.com/office/officeart/2009/3/layout/HorizontalOrganizationChart"/>
    <dgm:cxn modelId="{40EA8D49-E35F-435C-9F77-C291D87B3C38}" type="presOf" srcId="{9D85AC32-7906-424F-80B4-E1545E3A6C7E}" destId="{1B060F35-74D3-4621-AFD6-1671B0A90CE8}" srcOrd="0" destOrd="0" presId="urn:microsoft.com/office/officeart/2009/3/layout/HorizontalOrganizationChart"/>
    <dgm:cxn modelId="{791908ED-EE39-4786-9A3B-15EB3059B200}" type="presOf" srcId="{3B31EC9D-4096-4576-B897-284AAD622ACD}" destId="{9457258A-064D-4676-9C10-9A470F1A2E78}" srcOrd="1" destOrd="0" presId="urn:microsoft.com/office/officeart/2009/3/layout/HorizontalOrganizationChart"/>
    <dgm:cxn modelId="{6507C031-FF05-44ED-ACC2-84FCC29E1866}" srcId="{8E2DF405-AEAA-4B0A-87CF-8453DB7F4F7D}" destId="{3B31EC9D-4096-4576-B897-284AAD622ACD}" srcOrd="0" destOrd="0" parTransId="{5AECD105-FA7D-4739-8771-494271ED1CE5}" sibTransId="{011B66E8-35A2-458F-A56E-991B0BA557B6}"/>
    <dgm:cxn modelId="{D6289D65-2F22-4B87-A608-BE9E390184A3}" type="presOf" srcId="{8E2DF405-AEAA-4B0A-87CF-8453DB7F4F7D}" destId="{59843AED-4B45-49C0-8408-1CCD2FC85EF6}" srcOrd="1" destOrd="0" presId="urn:microsoft.com/office/officeart/2009/3/layout/HorizontalOrganizationChart"/>
    <dgm:cxn modelId="{8D22625E-70C7-49C3-9320-FB96A9DD1EF7}" srcId="{1FFE8814-3202-4C5D-A50D-9851D5D033A1}" destId="{8E2DF405-AEAA-4B0A-87CF-8453DB7F4F7D}" srcOrd="0" destOrd="0" parTransId="{435846F8-10A9-466F-B607-61A824E55DED}" sibTransId="{D5ABDBA2-EDF6-4D04-9336-77E861B87627}"/>
    <dgm:cxn modelId="{6B9DECA8-6382-432B-B832-F7973998ECD7}" type="presOf" srcId="{F5DB1336-F861-4F45-80CD-219F44DD122B}" destId="{1F9DFE15-5B3F-4FE6-84E4-1A87B0DC78DF}" srcOrd="1" destOrd="0" presId="urn:microsoft.com/office/officeart/2009/3/layout/HorizontalOrganizationChart"/>
    <dgm:cxn modelId="{46F0FE28-8DA4-412B-8301-EFDA270AE57B}" type="presOf" srcId="{D75C9BB6-409E-4E56-B83E-369B5DAEDBF9}" destId="{45A7BA53-0961-4DFF-9039-80B9BA6371FE}" srcOrd="0" destOrd="0" presId="urn:microsoft.com/office/officeart/2009/3/layout/HorizontalOrganizationChart"/>
    <dgm:cxn modelId="{21EFA62E-A813-4CCD-9E38-2A8DCC15DECB}" srcId="{8E2DF405-AEAA-4B0A-87CF-8453DB7F4F7D}" destId="{6369D16F-2794-4AD0-834F-C73972FA2288}" srcOrd="5" destOrd="0" parTransId="{7E9C9BC1-9E1D-4426-9F5A-B2330C75C886}" sibTransId="{6EF53A7C-85C0-41EE-9C54-80C175F5460A}"/>
    <dgm:cxn modelId="{768E0B9D-D882-46BF-87BE-D81B25DE8CB5}" type="presOf" srcId="{322692CF-8171-4ED0-AB43-A45F6A40230E}" destId="{47498088-EE1D-4185-BBAD-213331AF1481}" srcOrd="1" destOrd="0" presId="urn:microsoft.com/office/officeart/2009/3/layout/HorizontalOrganizationChart"/>
    <dgm:cxn modelId="{CC16630C-E6D2-440E-BB90-371C8E40AAE8}" type="presOf" srcId="{145B9B9A-DC8D-48FC-870D-989A0A251A7B}" destId="{7F7F81DF-87E4-4E4C-BF1E-960FA38106FD}" srcOrd="0" destOrd="0" presId="urn:microsoft.com/office/officeart/2009/3/layout/HorizontalOrganizationChart"/>
    <dgm:cxn modelId="{319EDF2E-ADA6-4A28-961B-83B54644DFFA}" type="presOf" srcId="{38AE9FDF-804A-4FC1-8BCC-79E707D21E39}" destId="{E61FFBF0-985C-42BD-985A-E7350BF7F421}" srcOrd="0" destOrd="0" presId="urn:microsoft.com/office/officeart/2009/3/layout/HorizontalOrganizationChart"/>
    <dgm:cxn modelId="{52FB7F19-6179-4B3A-9C38-81211D4BB06D}" type="presParOf" srcId="{9AACFDBE-3233-44CC-96B8-8A90CB8317B8}" destId="{C9EA6258-D863-40CC-BE3A-EEE45CE866CC}" srcOrd="0" destOrd="0" presId="urn:microsoft.com/office/officeart/2009/3/layout/HorizontalOrganizationChart"/>
    <dgm:cxn modelId="{FE20963B-4B0C-4917-AD17-71B95C35CCE3}" type="presParOf" srcId="{C9EA6258-D863-40CC-BE3A-EEE45CE866CC}" destId="{60D4F6A2-87A0-4B38-84ED-5FDBBB949875}" srcOrd="0" destOrd="0" presId="urn:microsoft.com/office/officeart/2009/3/layout/HorizontalOrganizationChart"/>
    <dgm:cxn modelId="{83F306B6-5F16-45A0-9726-3505794C9CB7}" type="presParOf" srcId="{60D4F6A2-87A0-4B38-84ED-5FDBBB949875}" destId="{24CDFBD9-B3EF-4F29-8B0B-F4E9FD1AD2CA}" srcOrd="0" destOrd="0" presId="urn:microsoft.com/office/officeart/2009/3/layout/HorizontalOrganizationChart"/>
    <dgm:cxn modelId="{FE82CF82-4266-4B97-9267-37A67DB7DE09}" type="presParOf" srcId="{60D4F6A2-87A0-4B38-84ED-5FDBBB949875}" destId="{59843AED-4B45-49C0-8408-1CCD2FC85EF6}" srcOrd="1" destOrd="0" presId="urn:microsoft.com/office/officeart/2009/3/layout/HorizontalOrganizationChart"/>
    <dgm:cxn modelId="{E3E40888-AE17-42AA-97EF-B634261ED56A}" type="presParOf" srcId="{C9EA6258-D863-40CC-BE3A-EEE45CE866CC}" destId="{72278689-A049-4832-946E-77D3A07BD7DD}" srcOrd="1" destOrd="0" presId="urn:microsoft.com/office/officeart/2009/3/layout/HorizontalOrganizationChart"/>
    <dgm:cxn modelId="{7C249361-15AE-4346-98B5-2A1FAE4305C2}" type="presParOf" srcId="{72278689-A049-4832-946E-77D3A07BD7DD}" destId="{5CD643AB-B92A-4FF2-BD7B-74C9A95C1CCE}" srcOrd="0" destOrd="0" presId="urn:microsoft.com/office/officeart/2009/3/layout/HorizontalOrganizationChart"/>
    <dgm:cxn modelId="{620D3D3F-C8F0-4DE9-B446-7262B258FD57}" type="presParOf" srcId="{72278689-A049-4832-946E-77D3A07BD7DD}" destId="{E89A1E74-7E19-47EF-9F1F-77B95D7E4E2C}" srcOrd="1" destOrd="0" presId="urn:microsoft.com/office/officeart/2009/3/layout/HorizontalOrganizationChart"/>
    <dgm:cxn modelId="{70AA1381-398E-4B60-9573-A34B2D288304}" type="presParOf" srcId="{E89A1E74-7E19-47EF-9F1F-77B95D7E4E2C}" destId="{AAF35B20-8FA9-4B94-8D1B-A4ECF86A40FD}" srcOrd="0" destOrd="0" presId="urn:microsoft.com/office/officeart/2009/3/layout/HorizontalOrganizationChart"/>
    <dgm:cxn modelId="{4C8D6A39-C509-429D-AAC4-EEE8AAD9C2B2}" type="presParOf" srcId="{AAF35B20-8FA9-4B94-8D1B-A4ECF86A40FD}" destId="{3DAA0264-FD61-42E8-BCF7-7105EB722CF9}" srcOrd="0" destOrd="0" presId="urn:microsoft.com/office/officeart/2009/3/layout/HorizontalOrganizationChart"/>
    <dgm:cxn modelId="{7A3FA70F-1F1F-4511-8660-4CE7B893C851}" type="presParOf" srcId="{AAF35B20-8FA9-4B94-8D1B-A4ECF86A40FD}" destId="{1F9DFE15-5B3F-4FE6-84E4-1A87B0DC78DF}" srcOrd="1" destOrd="0" presId="urn:microsoft.com/office/officeart/2009/3/layout/HorizontalOrganizationChart"/>
    <dgm:cxn modelId="{49C2021F-CB1E-49AC-B26F-8F6108BA93E5}" type="presParOf" srcId="{E89A1E74-7E19-47EF-9F1F-77B95D7E4E2C}" destId="{A166B126-F52E-4949-995E-1C0DCE0F3F54}" srcOrd="1" destOrd="0" presId="urn:microsoft.com/office/officeart/2009/3/layout/HorizontalOrganizationChart"/>
    <dgm:cxn modelId="{31C9567B-CB21-47C5-8DC1-C41FD3701A27}" type="presParOf" srcId="{E89A1E74-7E19-47EF-9F1F-77B95D7E4E2C}" destId="{BC8E99D9-E82D-4057-A303-6D9BF7A42F1A}" srcOrd="2" destOrd="0" presId="urn:microsoft.com/office/officeart/2009/3/layout/HorizontalOrganizationChart"/>
    <dgm:cxn modelId="{685DB2BC-E693-4859-9422-672F6379A9F2}" type="presParOf" srcId="{72278689-A049-4832-946E-77D3A07BD7DD}" destId="{17F08DAB-22F2-4539-A237-F61AC82FDB3F}" srcOrd="2" destOrd="0" presId="urn:microsoft.com/office/officeart/2009/3/layout/HorizontalOrganizationChart"/>
    <dgm:cxn modelId="{E4675375-AA9D-433C-95B9-5F932CC93991}" type="presParOf" srcId="{72278689-A049-4832-946E-77D3A07BD7DD}" destId="{F359E18B-DCA8-411F-B4AC-04C146BFB752}" srcOrd="3" destOrd="0" presId="urn:microsoft.com/office/officeart/2009/3/layout/HorizontalOrganizationChart"/>
    <dgm:cxn modelId="{08969B79-297D-4332-94A6-FBE66C6E0776}" type="presParOf" srcId="{F359E18B-DCA8-411F-B4AC-04C146BFB752}" destId="{48C7CA1B-AA41-4C87-ADA8-C0F1D7EB72F5}" srcOrd="0" destOrd="0" presId="urn:microsoft.com/office/officeart/2009/3/layout/HorizontalOrganizationChart"/>
    <dgm:cxn modelId="{AD2B477B-CC58-4641-9707-D48F831A6976}" type="presParOf" srcId="{48C7CA1B-AA41-4C87-ADA8-C0F1D7EB72F5}" destId="{B72375E0-9ED0-4F16-896B-BDA03975AD08}" srcOrd="0" destOrd="0" presId="urn:microsoft.com/office/officeart/2009/3/layout/HorizontalOrganizationChart"/>
    <dgm:cxn modelId="{6C59B284-C860-4ABD-AA53-A6890A7F9560}" type="presParOf" srcId="{48C7CA1B-AA41-4C87-ADA8-C0F1D7EB72F5}" destId="{E2ACC248-D276-4BD8-8575-75BBB21AC667}" srcOrd="1" destOrd="0" presId="urn:microsoft.com/office/officeart/2009/3/layout/HorizontalOrganizationChart"/>
    <dgm:cxn modelId="{59E025CB-B74B-4D78-B5F9-5F82052B0772}" type="presParOf" srcId="{F359E18B-DCA8-411F-B4AC-04C146BFB752}" destId="{3290055A-5B70-43CC-AA97-0878C6076D31}" srcOrd="1" destOrd="0" presId="urn:microsoft.com/office/officeart/2009/3/layout/HorizontalOrganizationChart"/>
    <dgm:cxn modelId="{DC0636AE-B809-4EF1-A928-148568DD4AAD}" type="presParOf" srcId="{F359E18B-DCA8-411F-B4AC-04C146BFB752}" destId="{45D52D9E-8821-4ADF-80B7-FF3588E2A875}" srcOrd="2" destOrd="0" presId="urn:microsoft.com/office/officeart/2009/3/layout/HorizontalOrganizationChart"/>
    <dgm:cxn modelId="{D4171061-4E78-4372-B527-5094B03C7428}" type="presParOf" srcId="{72278689-A049-4832-946E-77D3A07BD7DD}" destId="{EB84A5F8-FF16-4EAB-9451-60974917E9CB}" srcOrd="4" destOrd="0" presId="urn:microsoft.com/office/officeart/2009/3/layout/HorizontalOrganizationChart"/>
    <dgm:cxn modelId="{C2198FA0-7EEA-4D31-B797-32D314AB8DE7}" type="presParOf" srcId="{72278689-A049-4832-946E-77D3A07BD7DD}" destId="{1C16FA8F-32B3-4055-9654-48774C09DCB3}" srcOrd="5" destOrd="0" presId="urn:microsoft.com/office/officeart/2009/3/layout/HorizontalOrganizationChart"/>
    <dgm:cxn modelId="{141F01EF-1D8A-4708-AF9B-58D514759377}" type="presParOf" srcId="{1C16FA8F-32B3-4055-9654-48774C09DCB3}" destId="{361C570F-6E89-43A0-85C7-B87952C5D7F7}" srcOrd="0" destOrd="0" presId="urn:microsoft.com/office/officeart/2009/3/layout/HorizontalOrganizationChart"/>
    <dgm:cxn modelId="{4B976788-BE17-4F46-8066-32F9A4ED949E}" type="presParOf" srcId="{361C570F-6E89-43A0-85C7-B87952C5D7F7}" destId="{7DC9A24C-0114-4598-8E1F-931A3FC696FD}" srcOrd="0" destOrd="0" presId="urn:microsoft.com/office/officeart/2009/3/layout/HorizontalOrganizationChart"/>
    <dgm:cxn modelId="{47AE24D2-E73C-4A35-A0B5-89F2E0C3E62F}" type="presParOf" srcId="{361C570F-6E89-43A0-85C7-B87952C5D7F7}" destId="{47498088-EE1D-4185-BBAD-213331AF1481}" srcOrd="1" destOrd="0" presId="urn:microsoft.com/office/officeart/2009/3/layout/HorizontalOrganizationChart"/>
    <dgm:cxn modelId="{8D158C37-FFA1-48E7-9E6A-9A69D262500A}" type="presParOf" srcId="{1C16FA8F-32B3-4055-9654-48774C09DCB3}" destId="{2592FCC3-E988-4F5E-85F2-D464D754E405}" srcOrd="1" destOrd="0" presId="urn:microsoft.com/office/officeart/2009/3/layout/HorizontalOrganizationChart"/>
    <dgm:cxn modelId="{3B07C514-42C5-4144-B97E-7846CA732114}" type="presParOf" srcId="{1C16FA8F-32B3-4055-9654-48774C09DCB3}" destId="{82C0624E-DFB9-4BEB-835E-68620B759E50}" srcOrd="2" destOrd="0" presId="urn:microsoft.com/office/officeart/2009/3/layout/HorizontalOrganizationChart"/>
    <dgm:cxn modelId="{5DA27321-E3CC-400A-992C-F26A1397BE46}" type="presParOf" srcId="{72278689-A049-4832-946E-77D3A07BD7DD}" destId="{E61FFBF0-985C-42BD-985A-E7350BF7F421}" srcOrd="6" destOrd="0" presId="urn:microsoft.com/office/officeart/2009/3/layout/HorizontalOrganizationChart"/>
    <dgm:cxn modelId="{71100D3D-597A-493F-9F3A-F0D5052342CA}" type="presParOf" srcId="{72278689-A049-4832-946E-77D3A07BD7DD}" destId="{415253D6-4176-4E9F-A4F7-1545D7C8D60E}" srcOrd="7" destOrd="0" presId="urn:microsoft.com/office/officeart/2009/3/layout/HorizontalOrganizationChart"/>
    <dgm:cxn modelId="{41F8974D-8FBE-4964-A670-4BD510A10327}" type="presParOf" srcId="{415253D6-4176-4E9F-A4F7-1545D7C8D60E}" destId="{93493474-6A75-43FF-A8FC-570024F951AC}" srcOrd="0" destOrd="0" presId="urn:microsoft.com/office/officeart/2009/3/layout/HorizontalOrganizationChart"/>
    <dgm:cxn modelId="{D0660DF0-C327-41A0-8614-D7F47D3537A0}" type="presParOf" srcId="{93493474-6A75-43FF-A8FC-570024F951AC}" destId="{02D10A70-372E-42EB-AAE0-CDA6885FF04A}" srcOrd="0" destOrd="0" presId="urn:microsoft.com/office/officeart/2009/3/layout/HorizontalOrganizationChart"/>
    <dgm:cxn modelId="{E013B814-2189-4CDA-8B95-40AFCDDCB116}" type="presParOf" srcId="{93493474-6A75-43FF-A8FC-570024F951AC}" destId="{FE981068-0986-4E2B-B843-F3AF64AE7D8D}" srcOrd="1" destOrd="0" presId="urn:microsoft.com/office/officeart/2009/3/layout/HorizontalOrganizationChart"/>
    <dgm:cxn modelId="{BC425094-85C2-46D8-B0CE-6A29DC9E3CC4}" type="presParOf" srcId="{415253D6-4176-4E9F-A4F7-1545D7C8D60E}" destId="{485231D4-8A2C-4F3C-BCAA-8012392DD298}" srcOrd="1" destOrd="0" presId="urn:microsoft.com/office/officeart/2009/3/layout/HorizontalOrganizationChart"/>
    <dgm:cxn modelId="{F6AC97DB-70BD-4D13-A258-C7DF441659B2}" type="presParOf" srcId="{415253D6-4176-4E9F-A4F7-1545D7C8D60E}" destId="{11C0FAAA-0A18-4853-8C13-78C0EBE7143E}" srcOrd="2" destOrd="0" presId="urn:microsoft.com/office/officeart/2009/3/layout/HorizontalOrganizationChart"/>
    <dgm:cxn modelId="{CA79AD16-631C-4D88-8564-DBFF4D9CA8CB}" type="presParOf" srcId="{72278689-A049-4832-946E-77D3A07BD7DD}" destId="{EA67116F-F4EA-48BF-9D23-4BF8E7C171D2}" srcOrd="8" destOrd="0" presId="urn:microsoft.com/office/officeart/2009/3/layout/HorizontalOrganizationChart"/>
    <dgm:cxn modelId="{0D7B7DEA-C752-453A-B07D-1CB58B8AA710}" type="presParOf" srcId="{72278689-A049-4832-946E-77D3A07BD7DD}" destId="{DD219346-A017-41E1-BAB4-EFBE5E2E6411}" srcOrd="9" destOrd="0" presId="urn:microsoft.com/office/officeart/2009/3/layout/HorizontalOrganizationChart"/>
    <dgm:cxn modelId="{0CF976BC-8F24-4E2A-AD3C-D47A3C28E27D}" type="presParOf" srcId="{DD219346-A017-41E1-BAB4-EFBE5E2E6411}" destId="{CE0EA2F8-A01B-4D8D-B637-0BB69D744213}" srcOrd="0" destOrd="0" presId="urn:microsoft.com/office/officeart/2009/3/layout/HorizontalOrganizationChart"/>
    <dgm:cxn modelId="{DECD5D40-70B1-431C-8316-DA0E45DC6B79}" type="presParOf" srcId="{CE0EA2F8-A01B-4D8D-B637-0BB69D744213}" destId="{CAFD552C-DFCA-4F9E-8313-ECD169B8E5B7}" srcOrd="0" destOrd="0" presId="urn:microsoft.com/office/officeart/2009/3/layout/HorizontalOrganizationChart"/>
    <dgm:cxn modelId="{C461A8E1-2C25-408F-B601-E94EAF9FFD27}" type="presParOf" srcId="{CE0EA2F8-A01B-4D8D-B637-0BB69D744213}" destId="{ADA3E0B9-F728-4CB7-A720-9ED6D23BBB7A}" srcOrd="1" destOrd="0" presId="urn:microsoft.com/office/officeart/2009/3/layout/HorizontalOrganizationChart"/>
    <dgm:cxn modelId="{AAF0B6A5-9E6D-4FA2-A42C-F1DFAF33C2BD}" type="presParOf" srcId="{DD219346-A017-41E1-BAB4-EFBE5E2E6411}" destId="{8628FE7F-5ACA-46CC-ABD1-F4136F3AEB8D}" srcOrd="1" destOrd="0" presId="urn:microsoft.com/office/officeart/2009/3/layout/HorizontalOrganizationChart"/>
    <dgm:cxn modelId="{1375F428-BAA2-4865-AAED-07F73923D5AC}" type="presParOf" srcId="{DD219346-A017-41E1-BAB4-EFBE5E2E6411}" destId="{4231DA5C-8BB6-4075-8B35-D63591C81772}" srcOrd="2" destOrd="0" presId="urn:microsoft.com/office/officeart/2009/3/layout/HorizontalOrganizationChart"/>
    <dgm:cxn modelId="{B5E28E27-79C3-4661-ADA8-87625A41CAE1}" type="presParOf" srcId="{72278689-A049-4832-946E-77D3A07BD7DD}" destId="{45A7BA53-0961-4DFF-9039-80B9BA6371FE}" srcOrd="10" destOrd="0" presId="urn:microsoft.com/office/officeart/2009/3/layout/HorizontalOrganizationChart"/>
    <dgm:cxn modelId="{B8EBB889-9CC8-4A45-A704-3FD91C004BA7}" type="presParOf" srcId="{72278689-A049-4832-946E-77D3A07BD7DD}" destId="{3B8B674F-69E8-4CCD-945B-85F1BDC9C968}" srcOrd="11" destOrd="0" presId="urn:microsoft.com/office/officeart/2009/3/layout/HorizontalOrganizationChart"/>
    <dgm:cxn modelId="{EF4B7C61-3B55-489B-A764-BAB76444F906}" type="presParOf" srcId="{3B8B674F-69E8-4CCD-945B-85F1BDC9C968}" destId="{8CF339BA-976C-493B-B94E-85D1680C1B0E}" srcOrd="0" destOrd="0" presId="urn:microsoft.com/office/officeart/2009/3/layout/HorizontalOrganizationChart"/>
    <dgm:cxn modelId="{FE15615C-AE15-4FC1-A87F-086CED138623}" type="presParOf" srcId="{8CF339BA-976C-493B-B94E-85D1680C1B0E}" destId="{7F7F81DF-87E4-4E4C-BF1E-960FA38106FD}" srcOrd="0" destOrd="0" presId="urn:microsoft.com/office/officeart/2009/3/layout/HorizontalOrganizationChart"/>
    <dgm:cxn modelId="{334D892E-6731-4BDB-8804-278473A159A2}" type="presParOf" srcId="{8CF339BA-976C-493B-B94E-85D1680C1B0E}" destId="{0EEAF2D2-21D9-4B32-9CB6-29363ACAA284}" srcOrd="1" destOrd="0" presId="urn:microsoft.com/office/officeart/2009/3/layout/HorizontalOrganizationChart"/>
    <dgm:cxn modelId="{084F0B37-4224-4ACB-9B49-5366D183B43B}" type="presParOf" srcId="{3B8B674F-69E8-4CCD-945B-85F1BDC9C968}" destId="{9532729A-9182-4F31-A264-8004F799AEC2}" srcOrd="1" destOrd="0" presId="urn:microsoft.com/office/officeart/2009/3/layout/HorizontalOrganizationChart"/>
    <dgm:cxn modelId="{248F599F-2B2B-40D6-8A15-23D4173186AF}" type="presParOf" srcId="{3B8B674F-69E8-4CCD-945B-85F1BDC9C968}" destId="{F8A9C022-15A2-4AC4-8A9B-AF26562C29C7}" srcOrd="2" destOrd="0" presId="urn:microsoft.com/office/officeart/2009/3/layout/HorizontalOrganizationChart"/>
    <dgm:cxn modelId="{2F3C910C-CA1D-40A6-B76D-C632D29F0FA5}" type="presParOf" srcId="{72278689-A049-4832-946E-77D3A07BD7DD}" destId="{62F554FB-D837-4795-BDA4-4032E3B1661A}" srcOrd="12" destOrd="0" presId="urn:microsoft.com/office/officeart/2009/3/layout/HorizontalOrganizationChart"/>
    <dgm:cxn modelId="{E52E1F50-F94F-4437-917E-0114748E71B2}" type="presParOf" srcId="{72278689-A049-4832-946E-77D3A07BD7DD}" destId="{3C301CCE-9AE4-4E22-B5DA-4CC87C09EFFA}" srcOrd="13" destOrd="0" presId="urn:microsoft.com/office/officeart/2009/3/layout/HorizontalOrganizationChart"/>
    <dgm:cxn modelId="{59E1DBB1-B7A8-424C-9AD3-B748F85D53E2}" type="presParOf" srcId="{3C301CCE-9AE4-4E22-B5DA-4CC87C09EFFA}" destId="{9E75D193-B0C2-4D72-AD64-C0CCC1C81DA6}" srcOrd="0" destOrd="0" presId="urn:microsoft.com/office/officeart/2009/3/layout/HorizontalOrganizationChart"/>
    <dgm:cxn modelId="{8B7B365C-A677-4E8B-942B-7FB36DB03186}" type="presParOf" srcId="{9E75D193-B0C2-4D72-AD64-C0CCC1C81DA6}" destId="{1B060F35-74D3-4621-AFD6-1671B0A90CE8}" srcOrd="0" destOrd="0" presId="urn:microsoft.com/office/officeart/2009/3/layout/HorizontalOrganizationChart"/>
    <dgm:cxn modelId="{329200FE-051B-42B5-B9B7-1424E97A7CAE}" type="presParOf" srcId="{9E75D193-B0C2-4D72-AD64-C0CCC1C81DA6}" destId="{F5B861D2-7CB5-49B2-A666-45660ADBA947}" srcOrd="1" destOrd="0" presId="urn:microsoft.com/office/officeart/2009/3/layout/HorizontalOrganizationChart"/>
    <dgm:cxn modelId="{7DB6D73C-4822-48D5-B8AD-C36A070BF39C}" type="presParOf" srcId="{3C301CCE-9AE4-4E22-B5DA-4CC87C09EFFA}" destId="{29B116BE-5984-4528-9782-4FF61F467F91}" srcOrd="1" destOrd="0" presId="urn:microsoft.com/office/officeart/2009/3/layout/HorizontalOrganizationChart"/>
    <dgm:cxn modelId="{04FE942A-3C55-45E1-8764-B4512D799C1A}" type="presParOf" srcId="{3C301CCE-9AE4-4E22-B5DA-4CC87C09EFFA}" destId="{7E4C0498-B60E-41A5-BCAB-86FBFDEDA41A}" srcOrd="2" destOrd="0" presId="urn:microsoft.com/office/officeart/2009/3/layout/HorizontalOrganizationChart"/>
    <dgm:cxn modelId="{E8D39421-509F-40A7-8A35-CA4F1144EBE2}" type="presParOf" srcId="{C9EA6258-D863-40CC-BE3A-EEE45CE866CC}" destId="{6C5DEADB-FFBB-4FC7-BCC7-A2F9CADF2334}" srcOrd="2" destOrd="0" presId="urn:microsoft.com/office/officeart/2009/3/layout/HorizontalOrganizationChart"/>
    <dgm:cxn modelId="{585AD98C-3B00-446C-9274-E9A893A970BC}" type="presParOf" srcId="{6C5DEADB-FFBB-4FC7-BCC7-A2F9CADF2334}" destId="{282AD531-A573-492C-B60B-D8C3B8CE97C5}" srcOrd="0" destOrd="0" presId="urn:microsoft.com/office/officeart/2009/3/layout/HorizontalOrganizationChart"/>
    <dgm:cxn modelId="{F25B65F7-C012-4BA2-BBEE-323031EC6890}" type="presParOf" srcId="{6C5DEADB-FFBB-4FC7-BCC7-A2F9CADF2334}" destId="{1D494597-705B-4622-BCB9-A1A1CEB9F311}" srcOrd="1" destOrd="0" presId="urn:microsoft.com/office/officeart/2009/3/layout/HorizontalOrganizationChart"/>
    <dgm:cxn modelId="{97415EF4-DC8D-4418-8D1F-7D7BD83DB7EF}" type="presParOf" srcId="{1D494597-705B-4622-BCB9-A1A1CEB9F311}" destId="{21D4DC48-5213-482B-A500-EB8CC91DEC3D}" srcOrd="0" destOrd="0" presId="urn:microsoft.com/office/officeart/2009/3/layout/HorizontalOrganizationChart"/>
    <dgm:cxn modelId="{FC298898-9807-4575-9DB1-521327B7B7AB}" type="presParOf" srcId="{21D4DC48-5213-482B-A500-EB8CC91DEC3D}" destId="{76488AF6-B58A-495F-9B6B-65D6E7E46B00}" srcOrd="0" destOrd="0" presId="urn:microsoft.com/office/officeart/2009/3/layout/HorizontalOrganizationChart"/>
    <dgm:cxn modelId="{57620030-FA21-4903-A9FF-1D6DE893545E}" type="presParOf" srcId="{21D4DC48-5213-482B-A500-EB8CC91DEC3D}" destId="{9457258A-064D-4676-9C10-9A470F1A2E78}" srcOrd="1" destOrd="0" presId="urn:microsoft.com/office/officeart/2009/3/layout/HorizontalOrganizationChart"/>
    <dgm:cxn modelId="{1FB00AB4-1480-45C7-81F1-C7430758758A}" type="presParOf" srcId="{1D494597-705B-4622-BCB9-A1A1CEB9F311}" destId="{9C9A4D2C-D324-4DF6-841E-BDC0BD5330C0}" srcOrd="1" destOrd="0" presId="urn:microsoft.com/office/officeart/2009/3/layout/HorizontalOrganizationChart"/>
    <dgm:cxn modelId="{699C892D-ED18-496A-8686-CD8140016559}" type="presParOf" srcId="{1D494597-705B-4622-BCB9-A1A1CEB9F311}" destId="{995EFD48-FD91-40AD-98AD-896E6C973B4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DF007-E083-45B4-8A69-B2AB760A46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MX"/>
        </a:p>
      </dgm:t>
    </dgm:pt>
    <dgm:pt modelId="{B82E043E-2D71-416E-AA2A-269FFB7DD3D3}">
      <dgm:prSet phldrT="[Texto]"/>
      <dgm:spPr/>
      <dgm:t>
        <a:bodyPr/>
        <a:lstStyle/>
        <a:p>
          <a:r>
            <a:rPr lang="es-MX" dirty="0" smtClean="0"/>
            <a:t>SOBREPESO</a:t>
          </a:r>
          <a:endParaRPr lang="es-MX" dirty="0"/>
        </a:p>
      </dgm:t>
    </dgm:pt>
    <dgm:pt modelId="{0D07E1CF-405C-461F-8436-193D12E635BA}" type="parTrans" cxnId="{41A3EE80-0C9D-4B25-8CC6-3A4415891D60}">
      <dgm:prSet/>
      <dgm:spPr/>
      <dgm:t>
        <a:bodyPr/>
        <a:lstStyle/>
        <a:p>
          <a:endParaRPr lang="es-MX"/>
        </a:p>
      </dgm:t>
    </dgm:pt>
    <dgm:pt modelId="{04067C24-9726-45C6-91F8-B5C7123042CA}" type="sibTrans" cxnId="{41A3EE80-0C9D-4B25-8CC6-3A4415891D60}">
      <dgm:prSet/>
      <dgm:spPr/>
      <dgm:t>
        <a:bodyPr/>
        <a:lstStyle/>
        <a:p>
          <a:endParaRPr lang="es-MX"/>
        </a:p>
      </dgm:t>
    </dgm:pt>
    <dgm:pt modelId="{ECB43357-DF71-45D4-ADA5-B95044A011A5}">
      <dgm:prSet phldrT="[Texto]" custT="1"/>
      <dgm:spPr/>
      <dgm:t>
        <a:bodyPr/>
        <a:lstStyle/>
        <a:p>
          <a:r>
            <a:rPr lang="es-MX" sz="2000" dirty="0" smtClean="0"/>
            <a:t>IMC &gt; 25-29.9 Kg/m2</a:t>
          </a:r>
          <a:endParaRPr lang="es-MX" sz="2000" dirty="0"/>
        </a:p>
      </dgm:t>
    </dgm:pt>
    <dgm:pt modelId="{FD0B735D-C04E-4959-B12C-346BF95FB1E0}" type="parTrans" cxnId="{E1173165-2466-4DD4-9D08-821071A3AEFF}">
      <dgm:prSet/>
      <dgm:spPr/>
      <dgm:t>
        <a:bodyPr/>
        <a:lstStyle/>
        <a:p>
          <a:endParaRPr lang="es-MX"/>
        </a:p>
      </dgm:t>
    </dgm:pt>
    <dgm:pt modelId="{203FDBD8-70FB-4EE0-B187-7ACDF1679702}" type="sibTrans" cxnId="{E1173165-2466-4DD4-9D08-821071A3AEFF}">
      <dgm:prSet/>
      <dgm:spPr/>
      <dgm:t>
        <a:bodyPr/>
        <a:lstStyle/>
        <a:p>
          <a:endParaRPr lang="es-MX"/>
        </a:p>
      </dgm:t>
    </dgm:pt>
    <dgm:pt modelId="{A3286B91-12ED-4B35-A09A-5446885E2223}">
      <dgm:prSet phldrT="[Texto]" custT="1"/>
      <dgm:spPr/>
      <dgm:t>
        <a:bodyPr/>
        <a:lstStyle/>
        <a:p>
          <a:r>
            <a:rPr lang="es-MX" sz="2000" dirty="0" smtClean="0"/>
            <a:t>Evaluación clínica y de laboratorio</a:t>
          </a:r>
          <a:endParaRPr lang="es-MX" sz="2000" dirty="0"/>
        </a:p>
      </dgm:t>
    </dgm:pt>
    <dgm:pt modelId="{D5FF58E0-A84B-4696-9B74-24D66970A0FE}" type="parTrans" cxnId="{E79C124A-8C8E-4437-9ABB-E98F79EF160E}">
      <dgm:prSet/>
      <dgm:spPr/>
      <dgm:t>
        <a:bodyPr/>
        <a:lstStyle/>
        <a:p>
          <a:endParaRPr lang="es-MX"/>
        </a:p>
      </dgm:t>
    </dgm:pt>
    <dgm:pt modelId="{2E660BA1-95BD-40B9-A43C-6A8924A65F27}" type="sibTrans" cxnId="{E79C124A-8C8E-4437-9ABB-E98F79EF160E}">
      <dgm:prSet/>
      <dgm:spPr/>
      <dgm:t>
        <a:bodyPr/>
        <a:lstStyle/>
        <a:p>
          <a:endParaRPr lang="es-MX"/>
        </a:p>
      </dgm:t>
    </dgm:pt>
    <dgm:pt modelId="{F85C4CED-0360-4C5C-A4E6-926BF7828638}">
      <dgm:prSet phldrT="[Texto]"/>
      <dgm:spPr/>
      <dgm:t>
        <a:bodyPr/>
        <a:lstStyle/>
        <a:p>
          <a:r>
            <a:rPr lang="es-MX" dirty="0" smtClean="0"/>
            <a:t>OBESIDAD</a:t>
          </a:r>
          <a:endParaRPr lang="es-MX" dirty="0"/>
        </a:p>
      </dgm:t>
    </dgm:pt>
    <dgm:pt modelId="{FFC9E195-90C6-4DBC-9EF8-2B8A328D640A}" type="parTrans" cxnId="{98CF731B-9726-46EC-8F5F-7F1683F79F15}">
      <dgm:prSet/>
      <dgm:spPr/>
      <dgm:t>
        <a:bodyPr/>
        <a:lstStyle/>
        <a:p>
          <a:endParaRPr lang="es-MX"/>
        </a:p>
      </dgm:t>
    </dgm:pt>
    <dgm:pt modelId="{68AB12B0-4844-4CAA-AA00-C6C2D7533ED6}" type="sibTrans" cxnId="{98CF731B-9726-46EC-8F5F-7F1683F79F15}">
      <dgm:prSet/>
      <dgm:spPr/>
      <dgm:t>
        <a:bodyPr/>
        <a:lstStyle/>
        <a:p>
          <a:endParaRPr lang="es-MX"/>
        </a:p>
      </dgm:t>
    </dgm:pt>
    <dgm:pt modelId="{21B74A95-2D76-46D1-AE24-63C7BD1C76E3}">
      <dgm:prSet phldrT="[Texto]" custT="1"/>
      <dgm:spPr/>
      <dgm:t>
        <a:bodyPr/>
        <a:lstStyle/>
        <a:p>
          <a:r>
            <a:rPr lang="es-MX" sz="2000" dirty="0" smtClean="0"/>
            <a:t>IMC &gt; 30 Kg/m2</a:t>
          </a:r>
          <a:endParaRPr lang="es-MX" sz="2000" dirty="0"/>
        </a:p>
      </dgm:t>
    </dgm:pt>
    <dgm:pt modelId="{FAF7B490-717C-4EAE-8BA3-8E41CCF8C98A}" type="parTrans" cxnId="{9628D9CB-6AFF-492C-9E71-2F515C939EE6}">
      <dgm:prSet/>
      <dgm:spPr/>
      <dgm:t>
        <a:bodyPr/>
        <a:lstStyle/>
        <a:p>
          <a:endParaRPr lang="es-MX"/>
        </a:p>
      </dgm:t>
    </dgm:pt>
    <dgm:pt modelId="{EA0145B1-DFC8-4C5B-84F5-E2A602248C87}" type="sibTrans" cxnId="{9628D9CB-6AFF-492C-9E71-2F515C939EE6}">
      <dgm:prSet/>
      <dgm:spPr/>
      <dgm:t>
        <a:bodyPr/>
        <a:lstStyle/>
        <a:p>
          <a:endParaRPr lang="es-MX"/>
        </a:p>
      </dgm:t>
    </dgm:pt>
    <dgm:pt modelId="{7EE770F9-2902-4ED6-BF4A-76BA7FDF9F18}">
      <dgm:prSet phldrT="[Texto]" custT="1"/>
      <dgm:spPr/>
      <dgm:t>
        <a:bodyPr/>
        <a:lstStyle/>
        <a:p>
          <a:r>
            <a:rPr lang="es-MX" sz="2000" dirty="0" smtClean="0"/>
            <a:t>Tratamiento ambulatorio, dieta, ejercicio y en ciertos casos fármacos</a:t>
          </a:r>
          <a:endParaRPr lang="es-MX" sz="2000" dirty="0"/>
        </a:p>
      </dgm:t>
    </dgm:pt>
    <dgm:pt modelId="{9D0A81A8-F963-4CF5-86EA-8A7A2ED302FC}" type="parTrans" cxnId="{51154FD3-16A1-4CFD-9AA3-B3282213FE58}">
      <dgm:prSet/>
      <dgm:spPr/>
      <dgm:t>
        <a:bodyPr/>
        <a:lstStyle/>
        <a:p>
          <a:endParaRPr lang="es-MX"/>
        </a:p>
      </dgm:t>
    </dgm:pt>
    <dgm:pt modelId="{EC3B1E73-74A2-40AB-BC7F-491A1996327D}" type="sibTrans" cxnId="{51154FD3-16A1-4CFD-9AA3-B3282213FE58}">
      <dgm:prSet/>
      <dgm:spPr/>
      <dgm:t>
        <a:bodyPr/>
        <a:lstStyle/>
        <a:p>
          <a:endParaRPr lang="es-MX"/>
        </a:p>
      </dgm:t>
    </dgm:pt>
    <dgm:pt modelId="{C5F9B32E-86A7-4BB1-9A6B-E35D63E1A54A}">
      <dgm:prSet phldrT="[Texto]" custT="1"/>
      <dgm:spPr/>
      <dgm:t>
        <a:bodyPr/>
        <a:lstStyle/>
        <a:p>
          <a:r>
            <a:rPr lang="es-MX" sz="2000" dirty="0" smtClean="0"/>
            <a:t>Desciende de peso</a:t>
          </a:r>
          <a:endParaRPr lang="es-MX" sz="2000" dirty="0"/>
        </a:p>
      </dgm:t>
    </dgm:pt>
    <dgm:pt modelId="{6BF659AC-4CB6-45B9-B66F-F98D1A11A86E}" type="parTrans" cxnId="{23C71362-B8F2-4303-9EF3-C39882362F50}">
      <dgm:prSet/>
      <dgm:spPr/>
      <dgm:t>
        <a:bodyPr/>
        <a:lstStyle/>
        <a:p>
          <a:endParaRPr lang="es-MX"/>
        </a:p>
      </dgm:t>
    </dgm:pt>
    <dgm:pt modelId="{05A2E70D-5806-4A09-86B7-EF8766119E10}" type="sibTrans" cxnId="{23C71362-B8F2-4303-9EF3-C39882362F50}">
      <dgm:prSet/>
      <dgm:spPr/>
      <dgm:t>
        <a:bodyPr/>
        <a:lstStyle/>
        <a:p>
          <a:endParaRPr lang="es-MX"/>
        </a:p>
      </dgm:t>
    </dgm:pt>
    <dgm:pt modelId="{33B8D7A2-9B68-4633-B12B-4EE0DEA9CB53}">
      <dgm:prSet phldrT="[Texto]" custT="1"/>
      <dgm:spPr/>
      <dgm:t>
        <a:bodyPr/>
        <a:lstStyle/>
        <a:p>
          <a:r>
            <a:rPr lang="es-MX" sz="2000" dirty="0" smtClean="0"/>
            <a:t>Respuesta a los 3 – 6 meses</a:t>
          </a:r>
          <a:endParaRPr lang="es-MX" sz="2000" dirty="0"/>
        </a:p>
      </dgm:t>
    </dgm:pt>
    <dgm:pt modelId="{5AD62D74-925C-4614-85B1-1660E6DDCC2A}" type="parTrans" cxnId="{033F5220-8E90-4289-A215-51A06D1462B1}">
      <dgm:prSet/>
      <dgm:spPr/>
      <dgm:t>
        <a:bodyPr/>
        <a:lstStyle/>
        <a:p>
          <a:endParaRPr lang="es-MX"/>
        </a:p>
      </dgm:t>
    </dgm:pt>
    <dgm:pt modelId="{3CBF6110-84CE-4959-A6D0-4314727108D9}" type="sibTrans" cxnId="{033F5220-8E90-4289-A215-51A06D1462B1}">
      <dgm:prSet/>
      <dgm:spPr/>
      <dgm:t>
        <a:bodyPr/>
        <a:lstStyle/>
        <a:p>
          <a:endParaRPr lang="es-MX"/>
        </a:p>
      </dgm:t>
    </dgm:pt>
    <dgm:pt modelId="{6E0CB211-DC91-49FF-9FF2-C33C8D3DF417}">
      <dgm:prSet phldrT="[Texto]" custT="1"/>
      <dgm:spPr/>
      <dgm:t>
        <a:bodyPr/>
        <a:lstStyle/>
        <a:p>
          <a:r>
            <a:rPr lang="es-MX" sz="2000" dirty="0" smtClean="0"/>
            <a:t>Control mensual</a:t>
          </a:r>
          <a:endParaRPr lang="es-MX" sz="2000" dirty="0"/>
        </a:p>
      </dgm:t>
    </dgm:pt>
    <dgm:pt modelId="{8038C454-EC28-44AE-8C15-DB93C0D847F9}" type="parTrans" cxnId="{8BE9704A-3610-4FC3-B72B-0C22A82FF66D}">
      <dgm:prSet/>
      <dgm:spPr/>
      <dgm:t>
        <a:bodyPr/>
        <a:lstStyle/>
        <a:p>
          <a:endParaRPr lang="es-MX"/>
        </a:p>
      </dgm:t>
    </dgm:pt>
    <dgm:pt modelId="{69682E0D-C188-4A1A-9D8E-FC8F1D1F1F7F}" type="sibTrans" cxnId="{8BE9704A-3610-4FC3-B72B-0C22A82FF66D}">
      <dgm:prSet/>
      <dgm:spPr/>
      <dgm:t>
        <a:bodyPr/>
        <a:lstStyle/>
        <a:p>
          <a:endParaRPr lang="es-MX"/>
        </a:p>
      </dgm:t>
    </dgm:pt>
    <dgm:pt modelId="{BE75F26E-05CA-4C82-8920-B4CA967066EE}">
      <dgm:prSet phldrT="[Texto]" custT="1"/>
      <dgm:spPr/>
      <dgm:t>
        <a:bodyPr/>
        <a:lstStyle/>
        <a:p>
          <a:r>
            <a:rPr lang="es-MX" sz="2000" dirty="0" smtClean="0"/>
            <a:t>Evaluación clínica y de laboratorio</a:t>
          </a:r>
          <a:endParaRPr lang="es-MX" sz="2000" dirty="0"/>
        </a:p>
      </dgm:t>
    </dgm:pt>
    <dgm:pt modelId="{78815A4F-B4A7-4653-A99F-D62556E7E5EE}" type="parTrans" cxnId="{71A541A4-5F4A-4E2A-9DE2-5017E74DF3A6}">
      <dgm:prSet/>
      <dgm:spPr/>
      <dgm:t>
        <a:bodyPr/>
        <a:lstStyle/>
        <a:p>
          <a:endParaRPr lang="es-MX"/>
        </a:p>
      </dgm:t>
    </dgm:pt>
    <dgm:pt modelId="{AE367175-56AE-41ED-9A98-CA938C0BE1A9}" type="sibTrans" cxnId="{71A541A4-5F4A-4E2A-9DE2-5017E74DF3A6}">
      <dgm:prSet/>
      <dgm:spPr/>
      <dgm:t>
        <a:bodyPr/>
        <a:lstStyle/>
        <a:p>
          <a:endParaRPr lang="es-MX"/>
        </a:p>
      </dgm:t>
    </dgm:pt>
    <dgm:pt modelId="{16BE1EBC-1B30-4E43-8BBF-6F2A4369DD98}">
      <dgm:prSet phldrT="[Texto]" custT="1"/>
      <dgm:spPr/>
      <dgm:t>
        <a:bodyPr/>
        <a:lstStyle/>
        <a:p>
          <a:r>
            <a:rPr lang="es-MX" sz="2000" dirty="0" smtClean="0"/>
            <a:t>Comorbilidad</a:t>
          </a:r>
          <a:endParaRPr lang="es-MX" sz="2000" dirty="0"/>
        </a:p>
      </dgm:t>
    </dgm:pt>
    <dgm:pt modelId="{8834D509-8D8A-4B4B-B3FC-64202BD7A892}" type="parTrans" cxnId="{77C2248D-7055-480A-B136-B6A31F2A36D2}">
      <dgm:prSet/>
      <dgm:spPr/>
      <dgm:t>
        <a:bodyPr/>
        <a:lstStyle/>
        <a:p>
          <a:endParaRPr lang="es-MX"/>
        </a:p>
      </dgm:t>
    </dgm:pt>
    <dgm:pt modelId="{0A702B99-B2DF-48B7-AE50-63555F7C10C1}" type="sibTrans" cxnId="{77C2248D-7055-480A-B136-B6A31F2A36D2}">
      <dgm:prSet/>
      <dgm:spPr/>
      <dgm:t>
        <a:bodyPr/>
        <a:lstStyle/>
        <a:p>
          <a:endParaRPr lang="es-MX"/>
        </a:p>
      </dgm:t>
    </dgm:pt>
    <dgm:pt modelId="{0BF6260A-CE0F-48E9-BF2B-BCE0E03388BA}">
      <dgm:prSet phldrT="[Texto]" custT="1"/>
      <dgm:spPr/>
      <dgm:t>
        <a:bodyPr/>
        <a:lstStyle/>
        <a:p>
          <a:r>
            <a:rPr lang="es-MX" sz="2000" dirty="0" smtClean="0"/>
            <a:t>Tratamiento ambulatorio, dieta, ejercicio, fármacos</a:t>
          </a:r>
          <a:endParaRPr lang="es-MX" sz="2000" dirty="0"/>
        </a:p>
      </dgm:t>
    </dgm:pt>
    <dgm:pt modelId="{4651AABF-ED96-4E92-866B-6A4860E2CBCE}" type="parTrans" cxnId="{7E281235-DD7F-4BF2-B632-65D0FB8B3187}">
      <dgm:prSet/>
      <dgm:spPr/>
      <dgm:t>
        <a:bodyPr/>
        <a:lstStyle/>
        <a:p>
          <a:endParaRPr lang="es-MX"/>
        </a:p>
      </dgm:t>
    </dgm:pt>
    <dgm:pt modelId="{62619B22-6327-48A4-8060-EFB5333D02A3}" type="sibTrans" cxnId="{7E281235-DD7F-4BF2-B632-65D0FB8B3187}">
      <dgm:prSet/>
      <dgm:spPr/>
      <dgm:t>
        <a:bodyPr/>
        <a:lstStyle/>
        <a:p>
          <a:endParaRPr lang="es-MX"/>
        </a:p>
      </dgm:t>
    </dgm:pt>
    <dgm:pt modelId="{C80BDCEB-6A69-4ABE-A562-8A0315245B46}">
      <dgm:prSet phldrT="[Texto]" custT="1"/>
      <dgm:spPr/>
      <dgm:t>
        <a:bodyPr/>
        <a:lstStyle/>
        <a:p>
          <a:r>
            <a:rPr lang="es-MX" sz="2000" dirty="0" smtClean="0"/>
            <a:t>Tratamiento de intervención terapéutica</a:t>
          </a:r>
          <a:endParaRPr lang="es-MX" sz="2000" dirty="0"/>
        </a:p>
      </dgm:t>
    </dgm:pt>
    <dgm:pt modelId="{94B46BAC-354C-4C01-BEEE-02433CFCAAE5}" type="parTrans" cxnId="{AAE77B16-B059-4027-983A-D09478CAFD6B}">
      <dgm:prSet/>
      <dgm:spPr/>
      <dgm:t>
        <a:bodyPr/>
        <a:lstStyle/>
        <a:p>
          <a:endParaRPr lang="es-MX"/>
        </a:p>
      </dgm:t>
    </dgm:pt>
    <dgm:pt modelId="{3F5E15C9-686E-4047-978A-C365E2ED34A4}" type="sibTrans" cxnId="{AAE77B16-B059-4027-983A-D09478CAFD6B}">
      <dgm:prSet/>
      <dgm:spPr/>
      <dgm:t>
        <a:bodyPr/>
        <a:lstStyle/>
        <a:p>
          <a:endParaRPr lang="es-MX"/>
        </a:p>
      </dgm:t>
    </dgm:pt>
    <dgm:pt modelId="{FD092C25-783C-4521-9F96-5E643317DA0D}">
      <dgm:prSet phldrT="[Texto]" custT="1"/>
      <dgm:spPr/>
      <dgm:t>
        <a:bodyPr/>
        <a:lstStyle/>
        <a:p>
          <a:r>
            <a:rPr lang="es-MX" sz="2000" dirty="0" smtClean="0"/>
            <a:t>Respuesta a los 3-6 meses</a:t>
          </a:r>
          <a:endParaRPr lang="es-MX" sz="2000" dirty="0"/>
        </a:p>
      </dgm:t>
    </dgm:pt>
    <dgm:pt modelId="{CE93FE9F-D1CB-414A-A12A-EB6F83AF5D86}" type="parTrans" cxnId="{9C3B2216-BF80-4113-8438-05B4B2205423}">
      <dgm:prSet/>
      <dgm:spPr/>
      <dgm:t>
        <a:bodyPr/>
        <a:lstStyle/>
        <a:p>
          <a:endParaRPr lang="es-MX"/>
        </a:p>
      </dgm:t>
    </dgm:pt>
    <dgm:pt modelId="{F4358A16-B182-460D-80FD-7F9FC0147D20}" type="sibTrans" cxnId="{9C3B2216-BF80-4113-8438-05B4B2205423}">
      <dgm:prSet/>
      <dgm:spPr/>
      <dgm:t>
        <a:bodyPr/>
        <a:lstStyle/>
        <a:p>
          <a:endParaRPr lang="es-MX"/>
        </a:p>
      </dgm:t>
    </dgm:pt>
    <dgm:pt modelId="{92CBB104-C024-4F47-8329-0C99D091B6ED}">
      <dgm:prSet phldrT="[Texto]" custT="1"/>
      <dgm:spPr/>
      <dgm:t>
        <a:bodyPr/>
        <a:lstStyle/>
        <a:p>
          <a:r>
            <a:rPr lang="es-MX" sz="2000" dirty="0" smtClean="0"/>
            <a:t>Asistencia domiciliaria y familiar mensualmente</a:t>
          </a:r>
          <a:endParaRPr lang="es-MX" sz="2000" dirty="0"/>
        </a:p>
      </dgm:t>
    </dgm:pt>
    <dgm:pt modelId="{01BFFB88-0800-4825-8902-154B06B6EB95}" type="parTrans" cxnId="{5704D34B-BBCA-40C3-B507-AAE601FB61CF}">
      <dgm:prSet/>
      <dgm:spPr/>
      <dgm:t>
        <a:bodyPr/>
        <a:lstStyle/>
        <a:p>
          <a:endParaRPr lang="es-MX"/>
        </a:p>
      </dgm:t>
    </dgm:pt>
    <dgm:pt modelId="{81E9F490-ED31-4D19-8F5E-13172EA5D3B5}" type="sibTrans" cxnId="{5704D34B-BBCA-40C3-B507-AAE601FB61CF}">
      <dgm:prSet/>
      <dgm:spPr/>
      <dgm:t>
        <a:bodyPr/>
        <a:lstStyle/>
        <a:p>
          <a:endParaRPr lang="es-MX"/>
        </a:p>
      </dgm:t>
    </dgm:pt>
    <dgm:pt modelId="{4458D300-BB2F-415B-9CF7-2E837811D97C}" type="pres">
      <dgm:prSet presAssocID="{92EDF007-E083-45B4-8A69-B2AB760A464C}" presName="Name0" presStyleCnt="0">
        <dgm:presLayoutVars>
          <dgm:dir/>
          <dgm:animLvl val="lvl"/>
          <dgm:resizeHandles val="exact"/>
        </dgm:presLayoutVars>
      </dgm:prSet>
      <dgm:spPr/>
      <dgm:t>
        <a:bodyPr/>
        <a:lstStyle/>
        <a:p>
          <a:endParaRPr lang="es-MX"/>
        </a:p>
      </dgm:t>
    </dgm:pt>
    <dgm:pt modelId="{DB897F9C-1B07-43E8-A993-417A5EC72BBF}" type="pres">
      <dgm:prSet presAssocID="{B82E043E-2D71-416E-AA2A-269FFB7DD3D3}" presName="composite" presStyleCnt="0"/>
      <dgm:spPr/>
    </dgm:pt>
    <dgm:pt modelId="{3627F185-831E-4FE7-A0AE-D07125B1F1D1}" type="pres">
      <dgm:prSet presAssocID="{B82E043E-2D71-416E-AA2A-269FFB7DD3D3}" presName="parTx" presStyleLbl="alignNode1" presStyleIdx="0" presStyleCnt="2" custLinFactNeighborX="9881" custLinFactNeighborY="23034">
        <dgm:presLayoutVars>
          <dgm:chMax val="0"/>
          <dgm:chPref val="0"/>
          <dgm:bulletEnabled val="1"/>
        </dgm:presLayoutVars>
      </dgm:prSet>
      <dgm:spPr/>
      <dgm:t>
        <a:bodyPr/>
        <a:lstStyle/>
        <a:p>
          <a:endParaRPr lang="es-MX"/>
        </a:p>
      </dgm:t>
    </dgm:pt>
    <dgm:pt modelId="{26F633F9-430B-430E-82E1-354C8080FF9A}" type="pres">
      <dgm:prSet presAssocID="{B82E043E-2D71-416E-AA2A-269FFB7DD3D3}" presName="desTx" presStyleLbl="alignAccFollowNode1" presStyleIdx="0" presStyleCnt="2" custScaleY="107904" custLinFactNeighborX="10647" custLinFactNeighborY="13186">
        <dgm:presLayoutVars>
          <dgm:bulletEnabled val="1"/>
        </dgm:presLayoutVars>
      </dgm:prSet>
      <dgm:spPr/>
      <dgm:t>
        <a:bodyPr/>
        <a:lstStyle/>
        <a:p>
          <a:endParaRPr lang="es-MX"/>
        </a:p>
      </dgm:t>
    </dgm:pt>
    <dgm:pt modelId="{13D35664-4462-4C13-AF0A-411D24ECB934}" type="pres">
      <dgm:prSet presAssocID="{04067C24-9726-45C6-91F8-B5C7123042CA}" presName="space" presStyleCnt="0"/>
      <dgm:spPr/>
    </dgm:pt>
    <dgm:pt modelId="{69EB2809-DF7A-4FB5-9D49-34839C4743E9}" type="pres">
      <dgm:prSet presAssocID="{F85C4CED-0360-4C5C-A4E6-926BF7828638}" presName="composite" presStyleCnt="0"/>
      <dgm:spPr/>
    </dgm:pt>
    <dgm:pt modelId="{AD7CCB84-D866-4BFD-A90A-64884D55BC84}" type="pres">
      <dgm:prSet presAssocID="{F85C4CED-0360-4C5C-A4E6-926BF7828638}" presName="parTx" presStyleLbl="alignNode1" presStyleIdx="1" presStyleCnt="2" custLinFactNeighborX="-1017" custLinFactNeighborY="15898">
        <dgm:presLayoutVars>
          <dgm:chMax val="0"/>
          <dgm:chPref val="0"/>
          <dgm:bulletEnabled val="1"/>
        </dgm:presLayoutVars>
      </dgm:prSet>
      <dgm:spPr/>
      <dgm:t>
        <a:bodyPr/>
        <a:lstStyle/>
        <a:p>
          <a:endParaRPr lang="es-MX"/>
        </a:p>
      </dgm:t>
    </dgm:pt>
    <dgm:pt modelId="{8E298078-C8DB-400E-9E6C-EA2CC6EB81E6}" type="pres">
      <dgm:prSet presAssocID="{F85C4CED-0360-4C5C-A4E6-926BF7828638}" presName="desTx" presStyleLbl="alignAccFollowNode1" presStyleIdx="1" presStyleCnt="2" custLinFactNeighborX="1" custLinFactNeighborY="7368">
        <dgm:presLayoutVars>
          <dgm:bulletEnabled val="1"/>
        </dgm:presLayoutVars>
      </dgm:prSet>
      <dgm:spPr/>
      <dgm:t>
        <a:bodyPr/>
        <a:lstStyle/>
        <a:p>
          <a:endParaRPr lang="es-MX"/>
        </a:p>
      </dgm:t>
    </dgm:pt>
  </dgm:ptLst>
  <dgm:cxnLst>
    <dgm:cxn modelId="{6611F043-B239-40AB-A466-01F62F80A7AA}" type="presOf" srcId="{FD092C25-783C-4521-9F96-5E643317DA0D}" destId="{8E298078-C8DB-400E-9E6C-EA2CC6EB81E6}" srcOrd="0" destOrd="5" presId="urn:microsoft.com/office/officeart/2005/8/layout/hList1"/>
    <dgm:cxn modelId="{00A58A5A-50A4-4468-811F-18ED54E23A34}" type="presOf" srcId="{BE75F26E-05CA-4C82-8920-B4CA967066EE}" destId="{8E298078-C8DB-400E-9E6C-EA2CC6EB81E6}" srcOrd="0" destOrd="1" presId="urn:microsoft.com/office/officeart/2005/8/layout/hList1"/>
    <dgm:cxn modelId="{3E722CDB-D3CF-4963-846E-5DA6009FC9AD}" type="presOf" srcId="{F85C4CED-0360-4C5C-A4E6-926BF7828638}" destId="{AD7CCB84-D866-4BFD-A90A-64884D55BC84}" srcOrd="0" destOrd="0" presId="urn:microsoft.com/office/officeart/2005/8/layout/hList1"/>
    <dgm:cxn modelId="{5704D34B-BBCA-40C3-B507-AAE601FB61CF}" srcId="{F85C4CED-0360-4C5C-A4E6-926BF7828638}" destId="{92CBB104-C024-4F47-8329-0C99D091B6ED}" srcOrd="6" destOrd="0" parTransId="{01BFFB88-0800-4825-8902-154B06B6EB95}" sibTransId="{81E9F490-ED31-4D19-8F5E-13172EA5D3B5}"/>
    <dgm:cxn modelId="{71A541A4-5F4A-4E2A-9DE2-5017E74DF3A6}" srcId="{F85C4CED-0360-4C5C-A4E6-926BF7828638}" destId="{BE75F26E-05CA-4C82-8920-B4CA967066EE}" srcOrd="1" destOrd="0" parTransId="{78815A4F-B4A7-4653-A99F-D62556E7E5EE}" sibTransId="{AE367175-56AE-41ED-9A98-CA938C0BE1A9}"/>
    <dgm:cxn modelId="{51154FD3-16A1-4CFD-9AA3-B3282213FE58}" srcId="{B82E043E-2D71-416E-AA2A-269FFB7DD3D3}" destId="{7EE770F9-2902-4ED6-BF4A-76BA7FDF9F18}" srcOrd="2" destOrd="0" parTransId="{9D0A81A8-F963-4CF5-86EA-8A7A2ED302FC}" sibTransId="{EC3B1E73-74A2-40AB-BC7F-491A1996327D}"/>
    <dgm:cxn modelId="{033F5220-8E90-4289-A215-51A06D1462B1}" srcId="{B82E043E-2D71-416E-AA2A-269FFB7DD3D3}" destId="{33B8D7A2-9B68-4633-B12B-4EE0DEA9CB53}" srcOrd="4" destOrd="0" parTransId="{5AD62D74-925C-4614-85B1-1660E6DDCC2A}" sibTransId="{3CBF6110-84CE-4959-A6D0-4314727108D9}"/>
    <dgm:cxn modelId="{98CF731B-9726-46EC-8F5F-7F1683F79F15}" srcId="{92EDF007-E083-45B4-8A69-B2AB760A464C}" destId="{F85C4CED-0360-4C5C-A4E6-926BF7828638}" srcOrd="1" destOrd="0" parTransId="{FFC9E195-90C6-4DBC-9EF8-2B8A328D640A}" sibTransId="{68AB12B0-4844-4CAA-AA00-C6C2D7533ED6}"/>
    <dgm:cxn modelId="{D0E364C2-2C7D-4651-A9E7-561EB27FC1FE}" type="presOf" srcId="{92CBB104-C024-4F47-8329-0C99D091B6ED}" destId="{8E298078-C8DB-400E-9E6C-EA2CC6EB81E6}" srcOrd="0" destOrd="6" presId="urn:microsoft.com/office/officeart/2005/8/layout/hList1"/>
    <dgm:cxn modelId="{8BE9704A-3610-4FC3-B72B-0C22A82FF66D}" srcId="{B82E043E-2D71-416E-AA2A-269FFB7DD3D3}" destId="{6E0CB211-DC91-49FF-9FF2-C33C8D3DF417}" srcOrd="5" destOrd="0" parTransId="{8038C454-EC28-44AE-8C15-DB93C0D847F9}" sibTransId="{69682E0D-C188-4A1A-9D8E-FC8F1D1F1F7F}"/>
    <dgm:cxn modelId="{E1173165-2466-4DD4-9D08-821071A3AEFF}" srcId="{B82E043E-2D71-416E-AA2A-269FFB7DD3D3}" destId="{ECB43357-DF71-45D4-ADA5-B95044A011A5}" srcOrd="0" destOrd="0" parTransId="{FD0B735D-C04E-4959-B12C-346BF95FB1E0}" sibTransId="{203FDBD8-70FB-4EE0-B187-7ACDF1679702}"/>
    <dgm:cxn modelId="{9C3B2216-BF80-4113-8438-05B4B2205423}" srcId="{F85C4CED-0360-4C5C-A4E6-926BF7828638}" destId="{FD092C25-783C-4521-9F96-5E643317DA0D}" srcOrd="5" destOrd="0" parTransId="{CE93FE9F-D1CB-414A-A12A-EB6F83AF5D86}" sibTransId="{F4358A16-B182-460D-80FD-7F9FC0147D20}"/>
    <dgm:cxn modelId="{23C71362-B8F2-4303-9EF3-C39882362F50}" srcId="{B82E043E-2D71-416E-AA2A-269FFB7DD3D3}" destId="{C5F9B32E-86A7-4BB1-9A6B-E35D63E1A54A}" srcOrd="3" destOrd="0" parTransId="{6BF659AC-4CB6-45B9-B66F-F98D1A11A86E}" sibTransId="{05A2E70D-5806-4A09-86B7-EF8766119E10}"/>
    <dgm:cxn modelId="{D80E094A-9EB6-4926-88D8-E3D10CF19F32}" type="presOf" srcId="{33B8D7A2-9B68-4633-B12B-4EE0DEA9CB53}" destId="{26F633F9-430B-430E-82E1-354C8080FF9A}" srcOrd="0" destOrd="4" presId="urn:microsoft.com/office/officeart/2005/8/layout/hList1"/>
    <dgm:cxn modelId="{E79C124A-8C8E-4437-9ABB-E98F79EF160E}" srcId="{B82E043E-2D71-416E-AA2A-269FFB7DD3D3}" destId="{A3286B91-12ED-4B35-A09A-5446885E2223}" srcOrd="1" destOrd="0" parTransId="{D5FF58E0-A84B-4696-9B74-24D66970A0FE}" sibTransId="{2E660BA1-95BD-40B9-A43C-6A8924A65F27}"/>
    <dgm:cxn modelId="{9628D9CB-6AFF-492C-9E71-2F515C939EE6}" srcId="{F85C4CED-0360-4C5C-A4E6-926BF7828638}" destId="{21B74A95-2D76-46D1-AE24-63C7BD1C76E3}" srcOrd="0" destOrd="0" parTransId="{FAF7B490-717C-4EAE-8BA3-8E41CCF8C98A}" sibTransId="{EA0145B1-DFC8-4C5B-84F5-E2A602248C87}"/>
    <dgm:cxn modelId="{77C2248D-7055-480A-B136-B6A31F2A36D2}" srcId="{F85C4CED-0360-4C5C-A4E6-926BF7828638}" destId="{16BE1EBC-1B30-4E43-8BBF-6F2A4369DD98}" srcOrd="2" destOrd="0" parTransId="{8834D509-8D8A-4B4B-B3FC-64202BD7A892}" sibTransId="{0A702B99-B2DF-48B7-AE50-63555F7C10C1}"/>
    <dgm:cxn modelId="{5799B37C-F0AC-400C-B8E8-AEDBE6EDFC02}" type="presOf" srcId="{0BF6260A-CE0F-48E9-BF2B-BCE0E03388BA}" destId="{8E298078-C8DB-400E-9E6C-EA2CC6EB81E6}" srcOrd="0" destOrd="3" presId="urn:microsoft.com/office/officeart/2005/8/layout/hList1"/>
    <dgm:cxn modelId="{05ED79DC-CB9A-40E4-A052-B1DE3C35FE28}" type="presOf" srcId="{16BE1EBC-1B30-4E43-8BBF-6F2A4369DD98}" destId="{8E298078-C8DB-400E-9E6C-EA2CC6EB81E6}" srcOrd="0" destOrd="2" presId="urn:microsoft.com/office/officeart/2005/8/layout/hList1"/>
    <dgm:cxn modelId="{AAE77B16-B059-4027-983A-D09478CAFD6B}" srcId="{F85C4CED-0360-4C5C-A4E6-926BF7828638}" destId="{C80BDCEB-6A69-4ABE-A562-8A0315245B46}" srcOrd="4" destOrd="0" parTransId="{94B46BAC-354C-4C01-BEEE-02433CFCAAE5}" sibTransId="{3F5E15C9-686E-4047-978A-C365E2ED34A4}"/>
    <dgm:cxn modelId="{28257586-F093-4573-AA35-3609A64975E1}" type="presOf" srcId="{7EE770F9-2902-4ED6-BF4A-76BA7FDF9F18}" destId="{26F633F9-430B-430E-82E1-354C8080FF9A}" srcOrd="0" destOrd="2" presId="urn:microsoft.com/office/officeart/2005/8/layout/hList1"/>
    <dgm:cxn modelId="{C61C1E63-B271-4F93-B756-6A7EE3E8451E}" type="presOf" srcId="{21B74A95-2D76-46D1-AE24-63C7BD1C76E3}" destId="{8E298078-C8DB-400E-9E6C-EA2CC6EB81E6}" srcOrd="0" destOrd="0" presId="urn:microsoft.com/office/officeart/2005/8/layout/hList1"/>
    <dgm:cxn modelId="{7E281235-DD7F-4BF2-B632-65D0FB8B3187}" srcId="{F85C4CED-0360-4C5C-A4E6-926BF7828638}" destId="{0BF6260A-CE0F-48E9-BF2B-BCE0E03388BA}" srcOrd="3" destOrd="0" parTransId="{4651AABF-ED96-4E92-866B-6A4860E2CBCE}" sibTransId="{62619B22-6327-48A4-8060-EFB5333D02A3}"/>
    <dgm:cxn modelId="{5E9FDFA5-BED9-4A52-A5F6-72FE1C8FBA50}" type="presOf" srcId="{B82E043E-2D71-416E-AA2A-269FFB7DD3D3}" destId="{3627F185-831E-4FE7-A0AE-D07125B1F1D1}" srcOrd="0" destOrd="0" presId="urn:microsoft.com/office/officeart/2005/8/layout/hList1"/>
    <dgm:cxn modelId="{AA4D9E9D-2743-4B64-BD88-CC4307A0B306}" type="presOf" srcId="{C5F9B32E-86A7-4BB1-9A6B-E35D63E1A54A}" destId="{26F633F9-430B-430E-82E1-354C8080FF9A}" srcOrd="0" destOrd="3" presId="urn:microsoft.com/office/officeart/2005/8/layout/hList1"/>
    <dgm:cxn modelId="{1943ACE3-CB73-4893-9285-BD1E6A095788}" type="presOf" srcId="{92EDF007-E083-45B4-8A69-B2AB760A464C}" destId="{4458D300-BB2F-415B-9CF7-2E837811D97C}" srcOrd="0" destOrd="0" presId="urn:microsoft.com/office/officeart/2005/8/layout/hList1"/>
    <dgm:cxn modelId="{6737D9AD-D0B4-4D39-ABD0-D149C0B18A9B}" type="presOf" srcId="{6E0CB211-DC91-49FF-9FF2-C33C8D3DF417}" destId="{26F633F9-430B-430E-82E1-354C8080FF9A}" srcOrd="0" destOrd="5" presId="urn:microsoft.com/office/officeart/2005/8/layout/hList1"/>
    <dgm:cxn modelId="{CA21E5DA-0826-4DC7-BD7E-C74352B716FA}" type="presOf" srcId="{A3286B91-12ED-4B35-A09A-5446885E2223}" destId="{26F633F9-430B-430E-82E1-354C8080FF9A}" srcOrd="0" destOrd="1" presId="urn:microsoft.com/office/officeart/2005/8/layout/hList1"/>
    <dgm:cxn modelId="{67CA5F49-7270-4B63-AACF-8D13A3FD80AC}" type="presOf" srcId="{C80BDCEB-6A69-4ABE-A562-8A0315245B46}" destId="{8E298078-C8DB-400E-9E6C-EA2CC6EB81E6}" srcOrd="0" destOrd="4" presId="urn:microsoft.com/office/officeart/2005/8/layout/hList1"/>
    <dgm:cxn modelId="{ED4E69F3-D0AA-45F9-A87D-A4FDA0143C05}" type="presOf" srcId="{ECB43357-DF71-45D4-ADA5-B95044A011A5}" destId="{26F633F9-430B-430E-82E1-354C8080FF9A}" srcOrd="0" destOrd="0" presId="urn:microsoft.com/office/officeart/2005/8/layout/hList1"/>
    <dgm:cxn modelId="{41A3EE80-0C9D-4B25-8CC6-3A4415891D60}" srcId="{92EDF007-E083-45B4-8A69-B2AB760A464C}" destId="{B82E043E-2D71-416E-AA2A-269FFB7DD3D3}" srcOrd="0" destOrd="0" parTransId="{0D07E1CF-405C-461F-8436-193D12E635BA}" sibTransId="{04067C24-9726-45C6-91F8-B5C7123042CA}"/>
    <dgm:cxn modelId="{E1962137-4178-4DE7-A833-7FA6D10A584C}" type="presParOf" srcId="{4458D300-BB2F-415B-9CF7-2E837811D97C}" destId="{DB897F9C-1B07-43E8-A993-417A5EC72BBF}" srcOrd="0" destOrd="0" presId="urn:microsoft.com/office/officeart/2005/8/layout/hList1"/>
    <dgm:cxn modelId="{E89ACEAD-6CA2-41E2-B801-5474B66C060A}" type="presParOf" srcId="{DB897F9C-1B07-43E8-A993-417A5EC72BBF}" destId="{3627F185-831E-4FE7-A0AE-D07125B1F1D1}" srcOrd="0" destOrd="0" presId="urn:microsoft.com/office/officeart/2005/8/layout/hList1"/>
    <dgm:cxn modelId="{1BC98AC0-299A-4CD9-A2A4-F0CC725CE00C}" type="presParOf" srcId="{DB897F9C-1B07-43E8-A993-417A5EC72BBF}" destId="{26F633F9-430B-430E-82E1-354C8080FF9A}" srcOrd="1" destOrd="0" presId="urn:microsoft.com/office/officeart/2005/8/layout/hList1"/>
    <dgm:cxn modelId="{20CB6716-45D1-4813-BE78-730A934C45AC}" type="presParOf" srcId="{4458D300-BB2F-415B-9CF7-2E837811D97C}" destId="{13D35664-4462-4C13-AF0A-411D24ECB934}" srcOrd="1" destOrd="0" presId="urn:microsoft.com/office/officeart/2005/8/layout/hList1"/>
    <dgm:cxn modelId="{A487B77D-F3EE-4910-B8FB-F601911F4DAB}" type="presParOf" srcId="{4458D300-BB2F-415B-9CF7-2E837811D97C}" destId="{69EB2809-DF7A-4FB5-9D49-34839C4743E9}" srcOrd="2" destOrd="0" presId="urn:microsoft.com/office/officeart/2005/8/layout/hList1"/>
    <dgm:cxn modelId="{EE79A1F2-E64A-4F04-ABCB-E0012F68A361}" type="presParOf" srcId="{69EB2809-DF7A-4FB5-9D49-34839C4743E9}" destId="{AD7CCB84-D866-4BFD-A90A-64884D55BC84}" srcOrd="0" destOrd="0" presId="urn:microsoft.com/office/officeart/2005/8/layout/hList1"/>
    <dgm:cxn modelId="{06A0DED9-E46B-4B3D-969A-05149CF7CD4D}" type="presParOf" srcId="{69EB2809-DF7A-4FB5-9D49-34839C4743E9}" destId="{8E298078-C8DB-400E-9E6C-EA2CC6EB81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B2461B-83ED-4BB1-B7D3-B4C380613704}" type="doc">
      <dgm:prSet loTypeId="urn:microsoft.com/office/officeart/2005/8/layout/hProcess9" loCatId="process" qsTypeId="urn:microsoft.com/office/officeart/2005/8/quickstyle/3d2" qsCatId="3D" csTypeId="urn:microsoft.com/office/officeart/2005/8/colors/colorful1" csCatId="colorful" phldr="1"/>
      <dgm:spPr/>
    </dgm:pt>
    <dgm:pt modelId="{46A83E5E-4A14-4D4A-9CB1-B0CACC334673}">
      <dgm:prSet phldrT="[Texto]" custT="1"/>
      <dgm:spPr/>
      <dgm:t>
        <a:bodyPr/>
        <a:lstStyle/>
        <a:p>
          <a:r>
            <a:rPr lang="es-MX" sz="2000" dirty="0" smtClean="0"/>
            <a:t>ESTRATEGIA DE LIDERAZGO DE MERCADO</a:t>
          </a:r>
          <a:endParaRPr lang="es-MX" sz="2000" dirty="0"/>
        </a:p>
      </dgm:t>
    </dgm:pt>
    <dgm:pt modelId="{73E509F6-96DD-4096-BF23-D360CE562125}" type="parTrans" cxnId="{2AB372D8-8634-4C7D-B425-5E52F5633676}">
      <dgm:prSet/>
      <dgm:spPr/>
      <dgm:t>
        <a:bodyPr/>
        <a:lstStyle/>
        <a:p>
          <a:endParaRPr lang="es-MX"/>
        </a:p>
      </dgm:t>
    </dgm:pt>
    <dgm:pt modelId="{B6CFB0D6-90BE-4E99-80F6-CE120EFF8C36}" type="sibTrans" cxnId="{2AB372D8-8634-4C7D-B425-5E52F5633676}">
      <dgm:prSet/>
      <dgm:spPr/>
      <dgm:t>
        <a:bodyPr/>
        <a:lstStyle/>
        <a:p>
          <a:endParaRPr lang="es-MX"/>
        </a:p>
      </dgm:t>
    </dgm:pt>
    <dgm:pt modelId="{C2D76512-AC25-4B90-8894-D186C06C6E38}">
      <dgm:prSet phldrT="[Texto]" custT="1"/>
      <dgm:spPr/>
      <dgm:t>
        <a:bodyPr/>
        <a:lstStyle/>
        <a:p>
          <a:r>
            <a:rPr lang="es-MX" sz="2000" dirty="0" smtClean="0"/>
            <a:t>ESTRATEGIA DE POSICIONAMIENTO COMPETITIVO</a:t>
          </a:r>
          <a:endParaRPr lang="es-MX" sz="2000" dirty="0"/>
        </a:p>
      </dgm:t>
    </dgm:pt>
    <dgm:pt modelId="{C6B58360-1F1E-4B9A-A033-CD0FBD41A8F8}" type="parTrans" cxnId="{8D769384-E488-4482-9B10-5AD8040D735F}">
      <dgm:prSet/>
      <dgm:spPr/>
      <dgm:t>
        <a:bodyPr/>
        <a:lstStyle/>
        <a:p>
          <a:endParaRPr lang="es-MX"/>
        </a:p>
      </dgm:t>
    </dgm:pt>
    <dgm:pt modelId="{E88A276D-9886-4358-B83B-20777A247EF3}" type="sibTrans" cxnId="{8D769384-E488-4482-9B10-5AD8040D735F}">
      <dgm:prSet/>
      <dgm:spPr/>
      <dgm:t>
        <a:bodyPr/>
        <a:lstStyle/>
        <a:p>
          <a:endParaRPr lang="es-MX"/>
        </a:p>
      </dgm:t>
    </dgm:pt>
    <dgm:pt modelId="{2F7AF654-A1AD-4FCE-8A83-B7323FE2E332}">
      <dgm:prSet phldrT="[Texto]" custT="1"/>
      <dgm:spPr/>
      <dgm:t>
        <a:bodyPr/>
        <a:lstStyle/>
        <a:p>
          <a:r>
            <a:rPr lang="es-MX" sz="2000" dirty="0" smtClean="0"/>
            <a:t>ESTRATEGIA DEL LIDER</a:t>
          </a:r>
          <a:endParaRPr lang="es-MX" sz="2000" dirty="0"/>
        </a:p>
      </dgm:t>
    </dgm:pt>
    <dgm:pt modelId="{D8625CA2-2756-4DD0-89C8-8FB573E52052}" type="parTrans" cxnId="{4B7E785B-D356-4BCE-BAB0-DAACC7C5E5A0}">
      <dgm:prSet/>
      <dgm:spPr/>
      <dgm:t>
        <a:bodyPr/>
        <a:lstStyle/>
        <a:p>
          <a:endParaRPr lang="es-MX"/>
        </a:p>
      </dgm:t>
    </dgm:pt>
    <dgm:pt modelId="{11ADFF43-011C-4601-8F0E-C6224B7A91EE}" type="sibTrans" cxnId="{4B7E785B-D356-4BCE-BAB0-DAACC7C5E5A0}">
      <dgm:prSet/>
      <dgm:spPr/>
      <dgm:t>
        <a:bodyPr/>
        <a:lstStyle/>
        <a:p>
          <a:endParaRPr lang="es-MX"/>
        </a:p>
      </dgm:t>
    </dgm:pt>
    <dgm:pt modelId="{39DEB5C3-3CED-4BEE-A382-97BA3F3F2748}" type="pres">
      <dgm:prSet presAssocID="{27B2461B-83ED-4BB1-B7D3-B4C380613704}" presName="CompostProcess" presStyleCnt="0">
        <dgm:presLayoutVars>
          <dgm:dir/>
          <dgm:resizeHandles val="exact"/>
        </dgm:presLayoutVars>
      </dgm:prSet>
      <dgm:spPr/>
    </dgm:pt>
    <dgm:pt modelId="{6C7682F4-B3C3-452A-9F80-2B3C2B417E73}" type="pres">
      <dgm:prSet presAssocID="{27B2461B-83ED-4BB1-B7D3-B4C380613704}" presName="arrow" presStyleLbl="bgShp" presStyleIdx="0" presStyleCnt="1"/>
      <dgm:spPr/>
    </dgm:pt>
    <dgm:pt modelId="{502CD76C-22F5-45C2-9D71-F59D8471EACA}" type="pres">
      <dgm:prSet presAssocID="{27B2461B-83ED-4BB1-B7D3-B4C380613704}" presName="linearProcess" presStyleCnt="0"/>
      <dgm:spPr/>
    </dgm:pt>
    <dgm:pt modelId="{9DA82692-E1C8-42DF-8C88-C8F8D9959BF2}" type="pres">
      <dgm:prSet presAssocID="{46A83E5E-4A14-4D4A-9CB1-B0CACC334673}" presName="textNode" presStyleLbl="node1" presStyleIdx="0" presStyleCnt="3">
        <dgm:presLayoutVars>
          <dgm:bulletEnabled val="1"/>
        </dgm:presLayoutVars>
      </dgm:prSet>
      <dgm:spPr/>
      <dgm:t>
        <a:bodyPr/>
        <a:lstStyle/>
        <a:p>
          <a:endParaRPr lang="es-MX"/>
        </a:p>
      </dgm:t>
    </dgm:pt>
    <dgm:pt modelId="{D3821484-07BD-4CAA-977F-90B81B26B6CB}" type="pres">
      <dgm:prSet presAssocID="{B6CFB0D6-90BE-4E99-80F6-CE120EFF8C36}" presName="sibTrans" presStyleCnt="0"/>
      <dgm:spPr/>
    </dgm:pt>
    <dgm:pt modelId="{43746DD9-A438-43EF-9B29-374EAEE34016}" type="pres">
      <dgm:prSet presAssocID="{C2D76512-AC25-4B90-8894-D186C06C6E38}" presName="textNode" presStyleLbl="node1" presStyleIdx="1" presStyleCnt="3">
        <dgm:presLayoutVars>
          <dgm:bulletEnabled val="1"/>
        </dgm:presLayoutVars>
      </dgm:prSet>
      <dgm:spPr/>
      <dgm:t>
        <a:bodyPr/>
        <a:lstStyle/>
        <a:p>
          <a:endParaRPr lang="es-MX"/>
        </a:p>
      </dgm:t>
    </dgm:pt>
    <dgm:pt modelId="{F20BDE42-02F7-43B6-B23A-35CF278E7114}" type="pres">
      <dgm:prSet presAssocID="{E88A276D-9886-4358-B83B-20777A247EF3}" presName="sibTrans" presStyleCnt="0"/>
      <dgm:spPr/>
    </dgm:pt>
    <dgm:pt modelId="{4052FDAA-1346-4604-B003-8641AA471492}" type="pres">
      <dgm:prSet presAssocID="{2F7AF654-A1AD-4FCE-8A83-B7323FE2E332}" presName="textNode" presStyleLbl="node1" presStyleIdx="2" presStyleCnt="3">
        <dgm:presLayoutVars>
          <dgm:bulletEnabled val="1"/>
        </dgm:presLayoutVars>
      </dgm:prSet>
      <dgm:spPr/>
      <dgm:t>
        <a:bodyPr/>
        <a:lstStyle/>
        <a:p>
          <a:endParaRPr lang="es-MX"/>
        </a:p>
      </dgm:t>
    </dgm:pt>
  </dgm:ptLst>
  <dgm:cxnLst>
    <dgm:cxn modelId="{222427AB-C708-4456-9C72-C6150E44FD2F}" type="presOf" srcId="{27B2461B-83ED-4BB1-B7D3-B4C380613704}" destId="{39DEB5C3-3CED-4BEE-A382-97BA3F3F2748}" srcOrd="0" destOrd="0" presId="urn:microsoft.com/office/officeart/2005/8/layout/hProcess9"/>
    <dgm:cxn modelId="{4B7E785B-D356-4BCE-BAB0-DAACC7C5E5A0}" srcId="{27B2461B-83ED-4BB1-B7D3-B4C380613704}" destId="{2F7AF654-A1AD-4FCE-8A83-B7323FE2E332}" srcOrd="2" destOrd="0" parTransId="{D8625CA2-2756-4DD0-89C8-8FB573E52052}" sibTransId="{11ADFF43-011C-4601-8F0E-C6224B7A91EE}"/>
    <dgm:cxn modelId="{38244FDB-1399-4219-B561-DD395E42FE20}" type="presOf" srcId="{2F7AF654-A1AD-4FCE-8A83-B7323FE2E332}" destId="{4052FDAA-1346-4604-B003-8641AA471492}" srcOrd="0" destOrd="0" presId="urn:microsoft.com/office/officeart/2005/8/layout/hProcess9"/>
    <dgm:cxn modelId="{F841513B-A592-41CF-BA70-3BCA33C2DA2F}" type="presOf" srcId="{C2D76512-AC25-4B90-8894-D186C06C6E38}" destId="{43746DD9-A438-43EF-9B29-374EAEE34016}" srcOrd="0" destOrd="0" presId="urn:microsoft.com/office/officeart/2005/8/layout/hProcess9"/>
    <dgm:cxn modelId="{2AB372D8-8634-4C7D-B425-5E52F5633676}" srcId="{27B2461B-83ED-4BB1-B7D3-B4C380613704}" destId="{46A83E5E-4A14-4D4A-9CB1-B0CACC334673}" srcOrd="0" destOrd="0" parTransId="{73E509F6-96DD-4096-BF23-D360CE562125}" sibTransId="{B6CFB0D6-90BE-4E99-80F6-CE120EFF8C36}"/>
    <dgm:cxn modelId="{ED9A1BC8-0BA3-496C-95CD-4BC47B4AFB10}" type="presOf" srcId="{46A83E5E-4A14-4D4A-9CB1-B0CACC334673}" destId="{9DA82692-E1C8-42DF-8C88-C8F8D9959BF2}" srcOrd="0" destOrd="0" presId="urn:microsoft.com/office/officeart/2005/8/layout/hProcess9"/>
    <dgm:cxn modelId="{8D769384-E488-4482-9B10-5AD8040D735F}" srcId="{27B2461B-83ED-4BB1-B7D3-B4C380613704}" destId="{C2D76512-AC25-4B90-8894-D186C06C6E38}" srcOrd="1" destOrd="0" parTransId="{C6B58360-1F1E-4B9A-A033-CD0FBD41A8F8}" sibTransId="{E88A276D-9886-4358-B83B-20777A247EF3}"/>
    <dgm:cxn modelId="{4A873631-1CE8-4E09-8191-576F159CE755}" type="presParOf" srcId="{39DEB5C3-3CED-4BEE-A382-97BA3F3F2748}" destId="{6C7682F4-B3C3-452A-9F80-2B3C2B417E73}" srcOrd="0" destOrd="0" presId="urn:microsoft.com/office/officeart/2005/8/layout/hProcess9"/>
    <dgm:cxn modelId="{1D927C30-99B7-4E75-A6EC-63177E9D3219}" type="presParOf" srcId="{39DEB5C3-3CED-4BEE-A382-97BA3F3F2748}" destId="{502CD76C-22F5-45C2-9D71-F59D8471EACA}" srcOrd="1" destOrd="0" presId="urn:microsoft.com/office/officeart/2005/8/layout/hProcess9"/>
    <dgm:cxn modelId="{BF3CF3FB-8192-4C64-92B6-474CBC23838F}" type="presParOf" srcId="{502CD76C-22F5-45C2-9D71-F59D8471EACA}" destId="{9DA82692-E1C8-42DF-8C88-C8F8D9959BF2}" srcOrd="0" destOrd="0" presId="urn:microsoft.com/office/officeart/2005/8/layout/hProcess9"/>
    <dgm:cxn modelId="{D5410A71-AD66-4B83-BB57-B0CFAB1D0F3F}" type="presParOf" srcId="{502CD76C-22F5-45C2-9D71-F59D8471EACA}" destId="{D3821484-07BD-4CAA-977F-90B81B26B6CB}" srcOrd="1" destOrd="0" presId="urn:microsoft.com/office/officeart/2005/8/layout/hProcess9"/>
    <dgm:cxn modelId="{BA3F620B-AC51-474B-875B-AE1FB5C1310B}" type="presParOf" srcId="{502CD76C-22F5-45C2-9D71-F59D8471EACA}" destId="{43746DD9-A438-43EF-9B29-374EAEE34016}" srcOrd="2" destOrd="0" presId="urn:microsoft.com/office/officeart/2005/8/layout/hProcess9"/>
    <dgm:cxn modelId="{F6314C07-4D9E-4E57-8936-4EAF6746CD58}" type="presParOf" srcId="{502CD76C-22F5-45C2-9D71-F59D8471EACA}" destId="{F20BDE42-02F7-43B6-B23A-35CF278E7114}" srcOrd="3" destOrd="0" presId="urn:microsoft.com/office/officeart/2005/8/layout/hProcess9"/>
    <dgm:cxn modelId="{E6902671-0474-4126-B84B-443596B97508}" type="presParOf" srcId="{502CD76C-22F5-45C2-9D71-F59D8471EACA}" destId="{4052FDAA-1346-4604-B003-8641AA47149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3452F-9309-48F0-8F04-E1BF58C2A917}">
      <dsp:nvSpPr>
        <dsp:cNvPr id="0" name=""/>
        <dsp:cNvSpPr/>
      </dsp:nvSpPr>
      <dsp:spPr>
        <a:xfrm rot="5400000">
          <a:off x="403753" y="2511321"/>
          <a:ext cx="1216014" cy="2023420"/>
        </a:xfrm>
        <a:prstGeom prst="corner">
          <a:avLst>
            <a:gd name="adj1" fmla="val 16120"/>
            <a:gd name="adj2" fmla="val 1611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7BB51-EFC7-4F77-A2D1-0160B2D98C52}">
      <dsp:nvSpPr>
        <dsp:cNvPr id="0" name=""/>
        <dsp:cNvSpPr/>
      </dsp:nvSpPr>
      <dsp:spPr>
        <a:xfrm>
          <a:off x="200770" y="3115888"/>
          <a:ext cx="1826755" cy="160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Actualmente la obesidad se ha convertido en un problema de salud a nivel mundial.</a:t>
          </a:r>
          <a:endParaRPr lang="es-MX" sz="1600" kern="1200" dirty="0"/>
        </a:p>
      </dsp:txBody>
      <dsp:txXfrm>
        <a:off x="200770" y="3115888"/>
        <a:ext cx="1826755" cy="1601258"/>
      </dsp:txXfrm>
    </dsp:sp>
    <dsp:sp modelId="{C2F82478-0F64-4472-AEC6-3BC6ACD088CF}">
      <dsp:nvSpPr>
        <dsp:cNvPr id="0" name=""/>
        <dsp:cNvSpPr/>
      </dsp:nvSpPr>
      <dsp:spPr>
        <a:xfrm>
          <a:off x="1682855" y="2362354"/>
          <a:ext cx="344670" cy="344670"/>
        </a:xfrm>
        <a:prstGeom prst="triangle">
          <a:avLst>
            <a:gd name="adj" fmla="val 10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A49CC-4FE7-4AE5-B350-6BE03DE24D2E}">
      <dsp:nvSpPr>
        <dsp:cNvPr id="0" name=""/>
        <dsp:cNvSpPr/>
      </dsp:nvSpPr>
      <dsp:spPr>
        <a:xfrm rot="5400000">
          <a:off x="2640059" y="1957945"/>
          <a:ext cx="1216014" cy="2023420"/>
        </a:xfrm>
        <a:prstGeom prst="corner">
          <a:avLst>
            <a:gd name="adj1" fmla="val 16120"/>
            <a:gd name="adj2" fmla="val 1611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DE504-23EE-4CC5-96A0-B7883CF7EF0F}">
      <dsp:nvSpPr>
        <dsp:cNvPr id="0" name=""/>
        <dsp:cNvSpPr/>
      </dsp:nvSpPr>
      <dsp:spPr>
        <a:xfrm>
          <a:off x="2437076" y="2562512"/>
          <a:ext cx="1826755" cy="160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Según la OMS se producen 2.8 millones de muertes anuales </a:t>
          </a:r>
          <a:endParaRPr lang="es-MX" sz="1600" kern="1200" dirty="0"/>
        </a:p>
      </dsp:txBody>
      <dsp:txXfrm>
        <a:off x="2437076" y="2562512"/>
        <a:ext cx="1826755" cy="1601258"/>
      </dsp:txXfrm>
    </dsp:sp>
    <dsp:sp modelId="{DDE08F0C-8CF6-4979-BBAD-741FE3E15C1B}">
      <dsp:nvSpPr>
        <dsp:cNvPr id="0" name=""/>
        <dsp:cNvSpPr/>
      </dsp:nvSpPr>
      <dsp:spPr>
        <a:xfrm>
          <a:off x="3919161" y="1808978"/>
          <a:ext cx="344670" cy="344670"/>
        </a:xfrm>
        <a:prstGeom prst="triangle">
          <a:avLst>
            <a:gd name="adj" fmla="val 100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ACF09-2ED6-4C7F-9477-656117389501}">
      <dsp:nvSpPr>
        <dsp:cNvPr id="0" name=""/>
        <dsp:cNvSpPr/>
      </dsp:nvSpPr>
      <dsp:spPr>
        <a:xfrm rot="5400000">
          <a:off x="4876365" y="1404569"/>
          <a:ext cx="1216014" cy="2023420"/>
        </a:xfrm>
        <a:prstGeom prst="corner">
          <a:avLst>
            <a:gd name="adj1" fmla="val 16120"/>
            <a:gd name="adj2" fmla="val 1611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A7186-1203-4B24-83AC-73F3F6FF6D36}">
      <dsp:nvSpPr>
        <dsp:cNvPr id="0" name=""/>
        <dsp:cNvSpPr/>
      </dsp:nvSpPr>
      <dsp:spPr>
        <a:xfrm>
          <a:off x="4673382" y="2009136"/>
          <a:ext cx="1826755" cy="160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Los malos hábitos nutricionales y el sedentarismo, presentan sobrepeso y obesidad, fuente de aparición de enfermedades crónicas.</a:t>
          </a:r>
          <a:endParaRPr lang="es-MX" sz="1600" kern="1200" dirty="0"/>
        </a:p>
      </dsp:txBody>
      <dsp:txXfrm>
        <a:off x="4673382" y="2009136"/>
        <a:ext cx="1826755" cy="1601258"/>
      </dsp:txXfrm>
    </dsp:sp>
    <dsp:sp modelId="{9C4721C3-FF3F-4E6F-9F65-4D7783C6F94B}">
      <dsp:nvSpPr>
        <dsp:cNvPr id="0" name=""/>
        <dsp:cNvSpPr/>
      </dsp:nvSpPr>
      <dsp:spPr>
        <a:xfrm>
          <a:off x="6155466" y="1255602"/>
          <a:ext cx="344670" cy="344670"/>
        </a:xfrm>
        <a:prstGeom prst="triangle">
          <a:avLst>
            <a:gd name="adj" fmla="val 10000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9D2A3-6D86-4D05-910A-02D3A05F6A70}">
      <dsp:nvSpPr>
        <dsp:cNvPr id="0" name=""/>
        <dsp:cNvSpPr/>
      </dsp:nvSpPr>
      <dsp:spPr>
        <a:xfrm rot="5400000">
          <a:off x="7112671" y="851193"/>
          <a:ext cx="1216014" cy="2023420"/>
        </a:xfrm>
        <a:prstGeom prst="corner">
          <a:avLst>
            <a:gd name="adj1" fmla="val 16120"/>
            <a:gd name="adj2" fmla="val 1611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9CDD9-958E-414F-84C8-4161D6649D39}">
      <dsp:nvSpPr>
        <dsp:cNvPr id="0" name=""/>
        <dsp:cNvSpPr/>
      </dsp:nvSpPr>
      <dsp:spPr>
        <a:xfrm>
          <a:off x="6909687" y="1455760"/>
          <a:ext cx="1826755" cy="160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En el Ecuador 6 de cada 10 personas presentan sobrepeso u obesidad</a:t>
          </a:r>
          <a:endParaRPr lang="es-MX" sz="1600" kern="1200" dirty="0"/>
        </a:p>
      </dsp:txBody>
      <dsp:txXfrm>
        <a:off x="6909687" y="1455760"/>
        <a:ext cx="1826755" cy="1601258"/>
      </dsp:txXfrm>
    </dsp:sp>
    <dsp:sp modelId="{7684711B-7494-4C28-8BB7-58A55188B6F8}">
      <dsp:nvSpPr>
        <dsp:cNvPr id="0" name=""/>
        <dsp:cNvSpPr/>
      </dsp:nvSpPr>
      <dsp:spPr>
        <a:xfrm>
          <a:off x="8391772" y="702226"/>
          <a:ext cx="344670" cy="344670"/>
        </a:xfrm>
        <a:prstGeom prst="triangle">
          <a:avLst>
            <a:gd name="adj" fmla="val 10000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82034-EFF1-416C-9D29-16F27AC6D243}">
      <dsp:nvSpPr>
        <dsp:cNvPr id="0" name=""/>
        <dsp:cNvSpPr/>
      </dsp:nvSpPr>
      <dsp:spPr>
        <a:xfrm rot="5400000">
          <a:off x="9348976" y="297817"/>
          <a:ext cx="1216014" cy="2023420"/>
        </a:xfrm>
        <a:prstGeom prst="corner">
          <a:avLst>
            <a:gd name="adj1" fmla="val 16120"/>
            <a:gd name="adj2" fmla="val 1611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B70A3-F416-434B-AC0C-C52F2C835783}">
      <dsp:nvSpPr>
        <dsp:cNvPr id="0" name=""/>
        <dsp:cNvSpPr/>
      </dsp:nvSpPr>
      <dsp:spPr>
        <a:xfrm>
          <a:off x="9145993" y="902384"/>
          <a:ext cx="1826755" cy="160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Para frenar esta enfermedad, se han producido alianzas estratégicas para crear campañas de concientización acerca de los problemas que conlleva la obesidad. </a:t>
          </a:r>
          <a:endParaRPr lang="es-MX" sz="1600" kern="1200" dirty="0"/>
        </a:p>
      </dsp:txBody>
      <dsp:txXfrm>
        <a:off x="9145993" y="902384"/>
        <a:ext cx="1826755" cy="16012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2D43-19E9-44AD-AC5A-FBA7E409DCDD}">
      <dsp:nvSpPr>
        <dsp:cNvPr id="0" name=""/>
        <dsp:cNvSpPr/>
      </dsp:nvSpPr>
      <dsp:spPr>
        <a:xfrm>
          <a:off x="4067" y="0"/>
          <a:ext cx="39131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OBJETIVO DE MARKETING</a:t>
          </a:r>
          <a:endParaRPr lang="es-MX" sz="2400" b="1" kern="1200" dirty="0"/>
        </a:p>
      </dsp:txBody>
      <dsp:txXfrm>
        <a:off x="4067" y="0"/>
        <a:ext cx="3913187" cy="1625600"/>
      </dsp:txXfrm>
    </dsp:sp>
    <dsp:sp modelId="{DBE13E1F-F195-48F3-99BE-FC53BFAF80D9}">
      <dsp:nvSpPr>
        <dsp:cNvPr id="0" name=""/>
        <dsp:cNvSpPr/>
      </dsp:nvSpPr>
      <dsp:spPr>
        <a:xfrm>
          <a:off x="307559" y="1626431"/>
          <a:ext cx="3314281" cy="213339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¿Dónde deberíamos llegar?</a:t>
          </a:r>
        </a:p>
        <a:p>
          <a:pPr lvl="0" algn="ctr" defTabSz="711200">
            <a:lnSpc>
              <a:spcPct val="90000"/>
            </a:lnSpc>
            <a:spcBef>
              <a:spcPct val="0"/>
            </a:spcBef>
            <a:spcAft>
              <a:spcPct val="35000"/>
            </a:spcAft>
          </a:pPr>
          <a:r>
            <a:rPr lang="es-MX" sz="1600" kern="1200" dirty="0" smtClean="0"/>
            <a:t>Realizar campañas de concientización</a:t>
          </a:r>
        </a:p>
        <a:p>
          <a:pPr lvl="0" algn="ctr" defTabSz="711200">
            <a:lnSpc>
              <a:spcPct val="90000"/>
            </a:lnSpc>
            <a:spcBef>
              <a:spcPct val="0"/>
            </a:spcBef>
            <a:spcAft>
              <a:spcPct val="35000"/>
            </a:spcAft>
          </a:pPr>
          <a:r>
            <a:rPr lang="es-MX" sz="1600" kern="1200" dirty="0" smtClean="0"/>
            <a:t>Dar a conocer de la existencia de un fármaco que ayuda en el tratamiento del sobrepeso y obesidad</a:t>
          </a:r>
        </a:p>
        <a:p>
          <a:pPr lvl="0" algn="ctr" defTabSz="711200">
            <a:lnSpc>
              <a:spcPct val="90000"/>
            </a:lnSpc>
            <a:spcBef>
              <a:spcPct val="0"/>
            </a:spcBef>
            <a:spcAft>
              <a:spcPct val="35000"/>
            </a:spcAft>
          </a:pPr>
          <a:endParaRPr lang="es-MX" sz="1200" kern="1200" dirty="0"/>
        </a:p>
      </dsp:txBody>
      <dsp:txXfrm>
        <a:off x="370044" y="1688916"/>
        <a:ext cx="3189311" cy="2008421"/>
      </dsp:txXfrm>
    </dsp:sp>
    <dsp:sp modelId="{549CE26E-915D-424E-866A-D5FC5E03DC7D}">
      <dsp:nvSpPr>
        <dsp:cNvPr id="0" name=""/>
        <dsp:cNvSpPr/>
      </dsp:nvSpPr>
      <dsp:spPr>
        <a:xfrm>
          <a:off x="395386" y="3944767"/>
          <a:ext cx="3130550" cy="120213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OBJETIVO</a:t>
          </a:r>
        </a:p>
        <a:p>
          <a:pPr lvl="0" algn="ctr" defTabSz="711200">
            <a:lnSpc>
              <a:spcPct val="90000"/>
            </a:lnSpc>
            <a:spcBef>
              <a:spcPct val="0"/>
            </a:spcBef>
            <a:spcAft>
              <a:spcPct val="35000"/>
            </a:spcAft>
          </a:pPr>
          <a:r>
            <a:rPr lang="es-MX" sz="1600" kern="1200" dirty="0" smtClean="0"/>
            <a:t>Lograr que el HCAM compre el fármaco (SENTIS) para bajar de peso</a:t>
          </a:r>
          <a:endParaRPr lang="es-MX" sz="1600" kern="1200" dirty="0"/>
        </a:p>
      </dsp:txBody>
      <dsp:txXfrm>
        <a:off x="430595" y="3979976"/>
        <a:ext cx="3060132" cy="1131716"/>
      </dsp:txXfrm>
    </dsp:sp>
    <dsp:sp modelId="{8230CADB-BFE7-4FBF-91F3-71DF4579813F}">
      <dsp:nvSpPr>
        <dsp:cNvPr id="0" name=""/>
        <dsp:cNvSpPr/>
      </dsp:nvSpPr>
      <dsp:spPr>
        <a:xfrm>
          <a:off x="4210744" y="0"/>
          <a:ext cx="39131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OBJETIVO DE PRODUCTIVIDAD</a:t>
          </a:r>
          <a:endParaRPr lang="es-MX" sz="2400" b="1" kern="1200" dirty="0"/>
        </a:p>
      </dsp:txBody>
      <dsp:txXfrm>
        <a:off x="4210744" y="0"/>
        <a:ext cx="3913187" cy="1625600"/>
      </dsp:txXfrm>
    </dsp:sp>
    <dsp:sp modelId="{ABEB09D8-1B4D-4D0F-83E5-F1042F1CA39B}">
      <dsp:nvSpPr>
        <dsp:cNvPr id="0" name=""/>
        <dsp:cNvSpPr/>
      </dsp:nvSpPr>
      <dsp:spPr>
        <a:xfrm>
          <a:off x="4602063" y="1627187"/>
          <a:ext cx="3130549" cy="163380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¿Dónde deberíamos llegar?</a:t>
          </a:r>
        </a:p>
        <a:p>
          <a:pPr lvl="0" algn="ctr" defTabSz="711200">
            <a:lnSpc>
              <a:spcPct val="90000"/>
            </a:lnSpc>
            <a:spcBef>
              <a:spcPct val="0"/>
            </a:spcBef>
            <a:spcAft>
              <a:spcPct val="35000"/>
            </a:spcAft>
          </a:pPr>
          <a:r>
            <a:rPr lang="es-MX" sz="1600" kern="1200" dirty="0" smtClean="0"/>
            <a:t>Pacientes con sobrepeso y obesidad, tomen </a:t>
          </a:r>
          <a:r>
            <a:rPr lang="es-MX" sz="1600" kern="1200" dirty="0" err="1" smtClean="0"/>
            <a:t>Sentis</a:t>
          </a:r>
          <a:r>
            <a:rPr lang="es-MX" sz="1600" kern="1200" dirty="0" smtClean="0"/>
            <a:t> para bajar rápidamente el peso y de esta manera disminuir los costos de tratamiento para el IESS</a:t>
          </a:r>
          <a:endParaRPr lang="es-MX" sz="1600" kern="1200" dirty="0"/>
        </a:p>
      </dsp:txBody>
      <dsp:txXfrm>
        <a:off x="4649915" y="1675039"/>
        <a:ext cx="3034845" cy="1538098"/>
      </dsp:txXfrm>
    </dsp:sp>
    <dsp:sp modelId="{1AE5113A-9ED1-4CE7-89F8-8F9CC10019E4}">
      <dsp:nvSpPr>
        <dsp:cNvPr id="0" name=""/>
        <dsp:cNvSpPr/>
      </dsp:nvSpPr>
      <dsp:spPr>
        <a:xfrm>
          <a:off x="4602063" y="3512343"/>
          <a:ext cx="3130549" cy="1633802"/>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OBJETIVO</a:t>
          </a:r>
        </a:p>
        <a:p>
          <a:pPr lvl="0" algn="ctr" defTabSz="711200">
            <a:lnSpc>
              <a:spcPct val="90000"/>
            </a:lnSpc>
            <a:spcBef>
              <a:spcPct val="0"/>
            </a:spcBef>
            <a:spcAft>
              <a:spcPct val="35000"/>
            </a:spcAft>
          </a:pPr>
          <a:r>
            <a:rPr lang="es-MX" sz="1600" kern="1200" dirty="0" smtClean="0"/>
            <a:t>Disminuir el costo del tratamiento para la seguridad social</a:t>
          </a:r>
        </a:p>
        <a:p>
          <a:pPr lvl="0" algn="ctr" defTabSz="711200">
            <a:lnSpc>
              <a:spcPct val="90000"/>
            </a:lnSpc>
            <a:spcBef>
              <a:spcPct val="0"/>
            </a:spcBef>
            <a:spcAft>
              <a:spcPct val="35000"/>
            </a:spcAft>
          </a:pPr>
          <a:r>
            <a:rPr lang="es-MX" sz="1600" kern="1200" dirty="0" smtClean="0"/>
            <a:t>Elevar el estilo de vida del paciente</a:t>
          </a:r>
          <a:endParaRPr lang="es-MX" sz="1600" kern="1200" dirty="0"/>
        </a:p>
      </dsp:txBody>
      <dsp:txXfrm>
        <a:off x="4649915" y="3560195"/>
        <a:ext cx="3034845" cy="1538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6EA90-99BF-43EC-935E-A824A0167ECE}">
      <dsp:nvSpPr>
        <dsp:cNvPr id="0" name=""/>
        <dsp:cNvSpPr/>
      </dsp:nvSpPr>
      <dsp:spPr>
        <a:xfrm>
          <a:off x="1130" y="0"/>
          <a:ext cx="2939844"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OBJETIVO DE INNOVACIÓN</a:t>
          </a:r>
          <a:endParaRPr lang="es-MX" sz="2400" b="1" kern="1200" dirty="0"/>
        </a:p>
      </dsp:txBody>
      <dsp:txXfrm>
        <a:off x="1130" y="0"/>
        <a:ext cx="2939844" cy="1625600"/>
      </dsp:txXfrm>
    </dsp:sp>
    <dsp:sp modelId="{C4531798-F59D-4DB8-A16E-58D08E80885B}">
      <dsp:nvSpPr>
        <dsp:cNvPr id="0" name=""/>
        <dsp:cNvSpPr/>
      </dsp:nvSpPr>
      <dsp:spPr>
        <a:xfrm>
          <a:off x="80130" y="1626343"/>
          <a:ext cx="2781845" cy="185977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¿Dónde deberíamos llegar?</a:t>
          </a:r>
        </a:p>
        <a:p>
          <a:pPr lvl="0" algn="ctr" defTabSz="711200">
            <a:lnSpc>
              <a:spcPct val="90000"/>
            </a:lnSpc>
            <a:spcBef>
              <a:spcPct val="0"/>
            </a:spcBef>
            <a:spcAft>
              <a:spcPct val="35000"/>
            </a:spcAft>
          </a:pPr>
          <a:r>
            <a:rPr lang="es-MX" sz="1600" kern="1200" dirty="0" smtClean="0"/>
            <a:t>Crear página WEB y páginas en redes sociales</a:t>
          </a:r>
        </a:p>
        <a:p>
          <a:pPr lvl="0" algn="ctr" defTabSz="711200">
            <a:lnSpc>
              <a:spcPct val="90000"/>
            </a:lnSpc>
            <a:spcBef>
              <a:spcPct val="0"/>
            </a:spcBef>
            <a:spcAft>
              <a:spcPct val="35000"/>
            </a:spcAft>
          </a:pPr>
          <a:r>
            <a:rPr lang="es-MX" sz="1600" kern="1200" dirty="0" smtClean="0"/>
            <a:t>Socializar a través de las redes información de </a:t>
          </a:r>
          <a:r>
            <a:rPr lang="es-MX" sz="1600" kern="1200" dirty="0" err="1" smtClean="0"/>
            <a:t>Sentis</a:t>
          </a:r>
          <a:r>
            <a:rPr lang="es-MX" sz="1600" kern="1200" dirty="0" smtClean="0"/>
            <a:t> de sus beneficios</a:t>
          </a:r>
          <a:endParaRPr lang="es-MX" sz="1600" kern="1200" dirty="0"/>
        </a:p>
      </dsp:txBody>
      <dsp:txXfrm>
        <a:off x="134601" y="1680814"/>
        <a:ext cx="2672903" cy="1750829"/>
      </dsp:txXfrm>
    </dsp:sp>
    <dsp:sp modelId="{2D4BB5DC-63C1-4B4E-BA9D-FC738F59F379}">
      <dsp:nvSpPr>
        <dsp:cNvPr id="0" name=""/>
        <dsp:cNvSpPr/>
      </dsp:nvSpPr>
      <dsp:spPr>
        <a:xfrm>
          <a:off x="118771" y="3663385"/>
          <a:ext cx="2704562" cy="148360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b="1" kern="1200" dirty="0" smtClean="0"/>
            <a:t>OBJETIVO</a:t>
          </a:r>
        </a:p>
        <a:p>
          <a:pPr lvl="0" algn="ctr" defTabSz="711200">
            <a:lnSpc>
              <a:spcPct val="90000"/>
            </a:lnSpc>
            <a:spcBef>
              <a:spcPct val="0"/>
            </a:spcBef>
            <a:spcAft>
              <a:spcPct val="35000"/>
            </a:spcAft>
          </a:pPr>
          <a:r>
            <a:rPr lang="es-MX" sz="1600" kern="1200" dirty="0" smtClean="0"/>
            <a:t>Concientizar en los pacientes con sobrepeso y obesidad el uso de </a:t>
          </a:r>
          <a:r>
            <a:rPr lang="es-MX" sz="1600" kern="1200" dirty="0" err="1" smtClean="0"/>
            <a:t>Sentis</a:t>
          </a:r>
          <a:endParaRPr lang="es-MX" sz="1600" kern="1200" dirty="0"/>
        </a:p>
      </dsp:txBody>
      <dsp:txXfrm>
        <a:off x="162224" y="3706838"/>
        <a:ext cx="2617656" cy="1396698"/>
      </dsp:txXfrm>
    </dsp:sp>
    <dsp:sp modelId="{C4067C17-CFEF-4EA6-AD68-EB4D8252FDD2}">
      <dsp:nvSpPr>
        <dsp:cNvPr id="0" name=""/>
        <dsp:cNvSpPr/>
      </dsp:nvSpPr>
      <dsp:spPr>
        <a:xfrm>
          <a:off x="3161463" y="0"/>
          <a:ext cx="2939844"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OBJETIVO DE RESURSOS HUMANOS</a:t>
          </a:r>
          <a:endParaRPr lang="es-MX" sz="2400" b="1" kern="1200" dirty="0"/>
        </a:p>
      </dsp:txBody>
      <dsp:txXfrm>
        <a:off x="3161463" y="0"/>
        <a:ext cx="2939844" cy="1625600"/>
      </dsp:txXfrm>
    </dsp:sp>
    <dsp:sp modelId="{367E655A-AA69-4A26-B0F7-57ED9C269ADB}">
      <dsp:nvSpPr>
        <dsp:cNvPr id="0" name=""/>
        <dsp:cNvSpPr/>
      </dsp:nvSpPr>
      <dsp:spPr>
        <a:xfrm>
          <a:off x="3258349" y="1625613"/>
          <a:ext cx="2746073" cy="161471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¿Dónde deberíamos llegar?</a:t>
          </a:r>
        </a:p>
        <a:p>
          <a:pPr lvl="0" algn="ctr" defTabSz="711200">
            <a:lnSpc>
              <a:spcPct val="90000"/>
            </a:lnSpc>
            <a:spcBef>
              <a:spcPct val="0"/>
            </a:spcBef>
            <a:spcAft>
              <a:spcPct val="35000"/>
            </a:spcAft>
          </a:pPr>
          <a:r>
            <a:rPr lang="es-MX" sz="1600" kern="1200" dirty="0" smtClean="0"/>
            <a:t>Capacitar a todo el personal involucrado en el t6ratamiento del  sobrepeso y obesidad</a:t>
          </a:r>
          <a:endParaRPr lang="es-MX" sz="1600" kern="1200" dirty="0"/>
        </a:p>
      </dsp:txBody>
      <dsp:txXfrm>
        <a:off x="3305642" y="1672906"/>
        <a:ext cx="2651487" cy="1520125"/>
      </dsp:txXfrm>
    </dsp:sp>
    <dsp:sp modelId="{B0CA1602-98AE-4DC7-B938-218DDD1C6781}">
      <dsp:nvSpPr>
        <dsp:cNvPr id="0" name=""/>
        <dsp:cNvSpPr/>
      </dsp:nvSpPr>
      <dsp:spPr>
        <a:xfrm>
          <a:off x="3296990" y="3409657"/>
          <a:ext cx="2668790" cy="1738062"/>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b="1" kern="1200" dirty="0" smtClean="0"/>
            <a:t>OBJETIVO</a:t>
          </a:r>
        </a:p>
        <a:p>
          <a:pPr lvl="0" algn="ctr" defTabSz="711200">
            <a:lnSpc>
              <a:spcPct val="90000"/>
            </a:lnSpc>
            <a:spcBef>
              <a:spcPct val="0"/>
            </a:spcBef>
            <a:spcAft>
              <a:spcPct val="35000"/>
            </a:spcAft>
          </a:pPr>
          <a:r>
            <a:rPr lang="es-MX" sz="1600" kern="1200" dirty="0" smtClean="0"/>
            <a:t>Crear una cultura organizacional, a través de capacitaciones al personal para hacer más eficiente su trabajo</a:t>
          </a:r>
          <a:endParaRPr lang="es-MX" sz="1600" kern="1200" dirty="0"/>
        </a:p>
      </dsp:txBody>
      <dsp:txXfrm>
        <a:off x="3347896" y="3460563"/>
        <a:ext cx="2566978" cy="1636250"/>
      </dsp:txXfrm>
    </dsp:sp>
    <dsp:sp modelId="{3F064E2E-1B17-4C4C-AC3D-31AE36FB56BF}">
      <dsp:nvSpPr>
        <dsp:cNvPr id="0" name=""/>
        <dsp:cNvSpPr/>
      </dsp:nvSpPr>
      <dsp:spPr>
        <a:xfrm>
          <a:off x="6321796" y="0"/>
          <a:ext cx="2939844"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OBJETIVO DE RESPONSABILIDAD SOCIAL</a:t>
          </a:r>
          <a:endParaRPr lang="es-MX" sz="2400" b="1" kern="1200" dirty="0"/>
        </a:p>
      </dsp:txBody>
      <dsp:txXfrm>
        <a:off x="6321796" y="0"/>
        <a:ext cx="2939844" cy="1625600"/>
      </dsp:txXfrm>
    </dsp:sp>
    <dsp:sp modelId="{4129EF56-1D33-4B46-A926-595B3A0BE39C}">
      <dsp:nvSpPr>
        <dsp:cNvPr id="0" name=""/>
        <dsp:cNvSpPr/>
      </dsp:nvSpPr>
      <dsp:spPr>
        <a:xfrm>
          <a:off x="6333544" y="1625672"/>
          <a:ext cx="2916349" cy="2494083"/>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t>¿Dónde deberíamos llegar?</a:t>
          </a:r>
        </a:p>
        <a:p>
          <a:pPr lvl="0" algn="ctr" defTabSz="711200">
            <a:lnSpc>
              <a:spcPct val="90000"/>
            </a:lnSpc>
            <a:spcBef>
              <a:spcPct val="0"/>
            </a:spcBef>
            <a:spcAft>
              <a:spcPct val="35000"/>
            </a:spcAft>
          </a:pPr>
          <a:r>
            <a:rPr lang="es-MX" sz="1600" kern="1200" dirty="0" smtClean="0"/>
            <a:t>Las empresas de alimentos deben manejar responsablemente sus operaciones</a:t>
          </a:r>
        </a:p>
        <a:p>
          <a:pPr lvl="0" algn="ctr" defTabSz="711200">
            <a:lnSpc>
              <a:spcPct val="90000"/>
            </a:lnSpc>
            <a:spcBef>
              <a:spcPct val="0"/>
            </a:spcBef>
            <a:spcAft>
              <a:spcPct val="35000"/>
            </a:spcAft>
          </a:pPr>
          <a:r>
            <a:rPr lang="es-MX" sz="1600" kern="1200" dirty="0" smtClean="0"/>
            <a:t>Concientizar a la población en alimentarse sanamente y realizar actividad física</a:t>
          </a:r>
          <a:endParaRPr lang="es-MX" sz="1600" kern="1200" dirty="0"/>
        </a:p>
      </dsp:txBody>
      <dsp:txXfrm>
        <a:off x="6406593" y="1698721"/>
        <a:ext cx="2770251" cy="2347985"/>
      </dsp:txXfrm>
    </dsp:sp>
    <dsp:sp modelId="{F13AA7F8-0A6F-412C-8ABF-CEE47E3177C3}">
      <dsp:nvSpPr>
        <dsp:cNvPr id="0" name=""/>
        <dsp:cNvSpPr/>
      </dsp:nvSpPr>
      <dsp:spPr>
        <a:xfrm>
          <a:off x="6615781" y="4256809"/>
          <a:ext cx="2351875" cy="89085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b="1" kern="1200" dirty="0" smtClean="0"/>
            <a:t>OBJETIVO</a:t>
          </a:r>
        </a:p>
        <a:p>
          <a:pPr lvl="0" algn="ctr" defTabSz="711200">
            <a:lnSpc>
              <a:spcPct val="90000"/>
            </a:lnSpc>
            <a:spcBef>
              <a:spcPct val="0"/>
            </a:spcBef>
            <a:spcAft>
              <a:spcPct val="35000"/>
            </a:spcAft>
          </a:pPr>
          <a:r>
            <a:rPr lang="es-MX" sz="1600" kern="1200" dirty="0" smtClean="0"/>
            <a:t>Establecer alianzas estratégicas</a:t>
          </a:r>
          <a:endParaRPr lang="es-MX" sz="1600" kern="1200" dirty="0"/>
        </a:p>
      </dsp:txBody>
      <dsp:txXfrm>
        <a:off x="6641873" y="4282901"/>
        <a:ext cx="2299691" cy="838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579D2-1DE1-44A1-9A52-57E175331DEF}">
      <dsp:nvSpPr>
        <dsp:cNvPr id="0" name=""/>
        <dsp:cNvSpPr/>
      </dsp:nvSpPr>
      <dsp:spPr>
        <a:xfrm>
          <a:off x="0" y="298402"/>
          <a:ext cx="9137759" cy="12168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Sobrepeso y obesidad</a:t>
          </a:r>
          <a:endParaRPr lang="es-MX" sz="3200" kern="1200" dirty="0"/>
        </a:p>
      </dsp:txBody>
      <dsp:txXfrm>
        <a:off x="59399" y="357801"/>
        <a:ext cx="9018961" cy="1098002"/>
      </dsp:txXfrm>
    </dsp:sp>
    <dsp:sp modelId="{F21DE356-9890-4CD9-9FFB-B2E60847ABF8}">
      <dsp:nvSpPr>
        <dsp:cNvPr id="0" name=""/>
        <dsp:cNvSpPr/>
      </dsp:nvSpPr>
      <dsp:spPr>
        <a:xfrm>
          <a:off x="0" y="1515202"/>
          <a:ext cx="9137759"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12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smtClean="0">
              <a:effectLst/>
            </a:rPr>
            <a:t>Según (Moreno, 2012), la obesidad es una enfermedad crónica de etiología multifactorial se desarrolla debido   a la acumulación excesiva de grasa y a factores sociales, conductuales, psicológicos, metabólicos, celulares y moleculares, el IMC es igual o superior a 30 kg/m2; que  puede ser perjudicial para la salud.</a:t>
          </a:r>
          <a:endParaRPr lang="es-MX" sz="1800" kern="1200" dirty="0"/>
        </a:p>
      </dsp:txBody>
      <dsp:txXfrm>
        <a:off x="0" y="1515202"/>
        <a:ext cx="9137759" cy="1311862"/>
      </dsp:txXfrm>
    </dsp:sp>
    <dsp:sp modelId="{87590E82-7CF4-40BD-8D2E-37B6B144B4D1}">
      <dsp:nvSpPr>
        <dsp:cNvPr id="0" name=""/>
        <dsp:cNvSpPr/>
      </dsp:nvSpPr>
      <dsp:spPr>
        <a:xfrm>
          <a:off x="0" y="2827064"/>
          <a:ext cx="9137759" cy="12168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effectLst/>
            </a:rPr>
            <a:t>Salud, ejercicio y deporte</a:t>
          </a:r>
          <a:endParaRPr lang="es-MX" sz="3200" kern="1200" dirty="0"/>
        </a:p>
      </dsp:txBody>
      <dsp:txXfrm>
        <a:off x="59399" y="2886463"/>
        <a:ext cx="9018961" cy="1098002"/>
      </dsp:txXfrm>
    </dsp:sp>
    <dsp:sp modelId="{2B2ACC55-B771-4792-BB6F-DB2F5A49DAF8}">
      <dsp:nvSpPr>
        <dsp:cNvPr id="0" name=""/>
        <dsp:cNvSpPr/>
      </dsp:nvSpPr>
      <dsp:spPr>
        <a:xfrm>
          <a:off x="0" y="4043864"/>
          <a:ext cx="913775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12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smtClean="0">
              <a:effectLst/>
            </a:rPr>
            <a:t>Según (</a:t>
          </a:r>
          <a:r>
            <a:rPr lang="es-MX" sz="1800" kern="1200" dirty="0" err="1" smtClean="0">
              <a:effectLst/>
            </a:rPr>
            <a:t>Weineck</a:t>
          </a:r>
          <a:r>
            <a:rPr lang="es-MX" sz="1800" kern="1200" dirty="0" smtClean="0">
              <a:effectLst/>
            </a:rPr>
            <a:t> </a:t>
          </a:r>
          <a:r>
            <a:rPr lang="es-MX" sz="1800" kern="1200" dirty="0" err="1" smtClean="0">
              <a:effectLst/>
            </a:rPr>
            <a:t>Jurgen</a:t>
          </a:r>
          <a:r>
            <a:rPr lang="es-MX" sz="1800" kern="1200" dirty="0" smtClean="0">
              <a:effectLst/>
            </a:rPr>
            <a:t>, 2001) Debido a la mala alimentación y a la falta de actividad física, dicho de otra manera es la</a:t>
          </a:r>
          <a:r>
            <a:rPr lang="es-MX" sz="1800" kern="1200" baseline="0" dirty="0" smtClean="0">
              <a:effectLst/>
            </a:rPr>
            <a:t> ingesta</a:t>
          </a:r>
          <a:r>
            <a:rPr lang="es-MX" sz="1800" kern="1200" dirty="0" smtClean="0">
              <a:effectLst/>
            </a:rPr>
            <a:t> excesiva</a:t>
          </a:r>
          <a:r>
            <a:rPr lang="es-MX" sz="1800" kern="1200" baseline="0" dirty="0" smtClean="0">
              <a:effectLst/>
            </a:rPr>
            <a:t> de calorías y el desgaste mínimo de estas, hace que las personas superen su peso ideal y conlleva a caer en sobrepeso y obesidad</a:t>
          </a:r>
          <a:endParaRPr lang="es-MX" sz="1800" kern="1200" dirty="0"/>
        </a:p>
      </dsp:txBody>
      <dsp:txXfrm>
        <a:off x="0" y="4043864"/>
        <a:ext cx="9137759"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5852-0CD5-415E-A317-11A36141B894}">
      <dsp:nvSpPr>
        <dsp:cNvPr id="0" name=""/>
        <dsp:cNvSpPr/>
      </dsp:nvSpPr>
      <dsp:spPr>
        <a:xfrm rot="5400000">
          <a:off x="5193791" y="-2215170"/>
          <a:ext cx="581355" cy="5161852"/>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s-MX" sz="1400" b="0" kern="1200" dirty="0" smtClean="0">
              <a:latin typeface="Times New Roman" panose="02020603050405020304" pitchFamily="18" charset="0"/>
              <a:ea typeface="+mn-ea"/>
              <a:cs typeface="Times New Roman" panose="02020603050405020304" pitchFamily="18" charset="0"/>
            </a:rPr>
            <a:t>Incidencia del sobrepeso y la obesidad en el desarrollo de otras enfermedades en pacientes del HCAM. </a:t>
          </a:r>
          <a:r>
            <a:rPr lang="es-EC" sz="1100" b="1" kern="1200" dirty="0" smtClean="0">
              <a:latin typeface="Times New Roman" panose="02020603050405020304" pitchFamily="18" charset="0"/>
              <a:ea typeface="+mn-ea"/>
              <a:cs typeface="Times New Roman" panose="02020603050405020304" pitchFamily="18" charset="0"/>
            </a:rPr>
            <a:t>	</a:t>
          </a:r>
          <a:endParaRPr lang="es-ES" sz="1100" kern="1200" dirty="0">
            <a:latin typeface="Times New Roman" panose="02020603050405020304" pitchFamily="18" charset="0"/>
            <a:ea typeface="+mn-ea"/>
            <a:cs typeface="Times New Roman" panose="02020603050405020304" pitchFamily="18" charset="0"/>
          </a:endParaRPr>
        </a:p>
      </dsp:txBody>
      <dsp:txXfrm rot="-5400000">
        <a:off x="2903543" y="103457"/>
        <a:ext cx="5133473" cy="524597"/>
      </dsp:txXfrm>
    </dsp:sp>
    <dsp:sp modelId="{376DFA28-2976-4AF8-BC87-E6DAA6A2F551}">
      <dsp:nvSpPr>
        <dsp:cNvPr id="0" name=""/>
        <dsp:cNvSpPr/>
      </dsp:nvSpPr>
      <dsp:spPr>
        <a:xfrm>
          <a:off x="0" y="2408"/>
          <a:ext cx="2903542" cy="72669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ea typeface="+mn-ea"/>
              <a:cs typeface="Times New Roman" panose="02020603050405020304" pitchFamily="18" charset="0"/>
            </a:rPr>
            <a:t>Problema</a:t>
          </a:r>
          <a:endParaRPr lang="es-ES" sz="1400" kern="1200" dirty="0">
            <a:latin typeface="Times New Roman" panose="02020603050405020304" pitchFamily="18" charset="0"/>
            <a:ea typeface="+mn-ea"/>
            <a:cs typeface="Times New Roman" panose="02020603050405020304" pitchFamily="18" charset="0"/>
          </a:endParaRPr>
        </a:p>
      </dsp:txBody>
      <dsp:txXfrm>
        <a:off x="35474" y="37882"/>
        <a:ext cx="2832594" cy="655745"/>
      </dsp:txXfrm>
    </dsp:sp>
    <dsp:sp modelId="{4E8DDD7A-7D31-40C0-8544-75CEC92E5470}">
      <dsp:nvSpPr>
        <dsp:cNvPr id="0" name=""/>
        <dsp:cNvSpPr/>
      </dsp:nvSpPr>
      <dsp:spPr>
        <a:xfrm rot="5400000">
          <a:off x="5193791" y="-1452142"/>
          <a:ext cx="581355" cy="5161852"/>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s-MX" sz="1400" kern="1200" dirty="0" smtClean="0">
              <a:latin typeface="Times New Roman" panose="02020603050405020304" pitchFamily="18" charset="0"/>
              <a:ea typeface="+mn-ea"/>
              <a:cs typeface="Times New Roman" panose="02020603050405020304" pitchFamily="18" charset="0"/>
            </a:rPr>
            <a:t> Pacientes con sobrepeso y obesidad que acuden al  Hospital Carlos Andrade Marín del </a:t>
          </a:r>
          <a:r>
            <a:rPr lang="es-EC" sz="1400" kern="1200" dirty="0" smtClean="0">
              <a:latin typeface="Times New Roman" panose="02020603050405020304" pitchFamily="18" charset="0"/>
              <a:ea typeface="+mn-ea"/>
              <a:cs typeface="Times New Roman" panose="02020603050405020304" pitchFamily="18" charset="0"/>
            </a:rPr>
            <a:t>DMQ</a:t>
          </a:r>
          <a:endParaRPr lang="es-ES" sz="1400" kern="1200" dirty="0">
            <a:latin typeface="Times New Roman" panose="02020603050405020304" pitchFamily="18" charset="0"/>
            <a:ea typeface="+mn-ea"/>
            <a:cs typeface="Times New Roman" panose="02020603050405020304" pitchFamily="18" charset="0"/>
          </a:endParaRPr>
        </a:p>
      </dsp:txBody>
      <dsp:txXfrm rot="-5400000">
        <a:off x="2903543" y="866485"/>
        <a:ext cx="5133473" cy="524597"/>
      </dsp:txXfrm>
    </dsp:sp>
    <dsp:sp modelId="{B2DB59E6-0B22-4892-B776-1C5DBAD73B45}">
      <dsp:nvSpPr>
        <dsp:cNvPr id="0" name=""/>
        <dsp:cNvSpPr/>
      </dsp:nvSpPr>
      <dsp:spPr>
        <a:xfrm>
          <a:off x="0" y="765437"/>
          <a:ext cx="2903542" cy="726693"/>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ea typeface="+mn-ea"/>
              <a:cs typeface="Times New Roman" panose="02020603050405020304" pitchFamily="18" charset="0"/>
            </a:rPr>
            <a:t>Población (N)</a:t>
          </a:r>
          <a:endParaRPr lang="es-ES" sz="1400" kern="1200" dirty="0">
            <a:latin typeface="Times New Roman" panose="02020603050405020304" pitchFamily="18" charset="0"/>
            <a:ea typeface="+mn-ea"/>
            <a:cs typeface="Times New Roman" panose="02020603050405020304" pitchFamily="18" charset="0"/>
          </a:endParaRPr>
        </a:p>
      </dsp:txBody>
      <dsp:txXfrm>
        <a:off x="35474" y="800911"/>
        <a:ext cx="2832594" cy="655745"/>
      </dsp:txXfrm>
    </dsp:sp>
    <dsp:sp modelId="{A1C2334A-B6C5-451F-9B2B-893C491A57B9}">
      <dsp:nvSpPr>
        <dsp:cNvPr id="0" name=""/>
        <dsp:cNvSpPr/>
      </dsp:nvSpPr>
      <dsp:spPr>
        <a:xfrm rot="5400000">
          <a:off x="5092174" y="-663001"/>
          <a:ext cx="773876" cy="5156811"/>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s-MX" sz="1400" kern="1200" dirty="0" smtClean="0">
              <a:latin typeface="Times New Roman" panose="02020603050405020304" pitchFamily="18" charset="0"/>
              <a:cs typeface="Times New Roman" panose="02020603050405020304" pitchFamily="18" charset="0"/>
            </a:rPr>
            <a:t>Hombres y mujeres con sobrepeso y obesidad usuarios de la consulta externa del Servicio de Endocrinología  del HCAM </a:t>
          </a:r>
          <a:r>
            <a:rPr lang="es-EC" sz="1400" kern="1200" dirty="0" smtClean="0">
              <a:latin typeface="Times New Roman" panose="02020603050405020304" pitchFamily="18" charset="0"/>
              <a:ea typeface="+mn-ea"/>
              <a:cs typeface="Times New Roman" panose="02020603050405020304" pitchFamily="18" charset="0"/>
            </a:rPr>
            <a:t>del DMQ</a:t>
          </a:r>
          <a:endParaRPr lang="es-ES" sz="1400" kern="1200" dirty="0">
            <a:latin typeface="Times New Roman" panose="02020603050405020304" pitchFamily="18" charset="0"/>
            <a:ea typeface="+mn-ea"/>
            <a:cs typeface="Times New Roman" panose="02020603050405020304" pitchFamily="18" charset="0"/>
          </a:endParaRPr>
        </a:p>
      </dsp:txBody>
      <dsp:txXfrm rot="-5400000">
        <a:off x="2900707" y="1566244"/>
        <a:ext cx="5119033" cy="698320"/>
      </dsp:txXfrm>
    </dsp:sp>
    <dsp:sp modelId="{04DC9077-CFB1-4BA3-B383-2E6124380461}">
      <dsp:nvSpPr>
        <dsp:cNvPr id="0" name=""/>
        <dsp:cNvSpPr/>
      </dsp:nvSpPr>
      <dsp:spPr>
        <a:xfrm>
          <a:off x="0" y="1552057"/>
          <a:ext cx="2900706" cy="726693"/>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ea typeface="+mn-ea"/>
              <a:cs typeface="Times New Roman" panose="02020603050405020304" pitchFamily="18" charset="0"/>
            </a:rPr>
            <a:t>Muestra (n)</a:t>
          </a:r>
          <a:endParaRPr lang="es-ES" sz="1400" kern="1200" dirty="0">
            <a:latin typeface="Times New Roman" panose="02020603050405020304" pitchFamily="18" charset="0"/>
            <a:ea typeface="+mn-ea"/>
            <a:cs typeface="Times New Roman" panose="02020603050405020304" pitchFamily="18" charset="0"/>
          </a:endParaRPr>
        </a:p>
      </dsp:txBody>
      <dsp:txXfrm>
        <a:off x="35474" y="1587531"/>
        <a:ext cx="2829758" cy="655745"/>
      </dsp:txXfrm>
    </dsp:sp>
    <dsp:sp modelId="{E23F5E3A-565C-49EB-951D-92BD2BA42504}">
      <dsp:nvSpPr>
        <dsp:cNvPr id="0" name=""/>
        <dsp:cNvSpPr/>
      </dsp:nvSpPr>
      <dsp:spPr>
        <a:xfrm rot="5400000">
          <a:off x="5186547" y="121097"/>
          <a:ext cx="595842" cy="5161852"/>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s-MX" sz="1400" kern="1200" dirty="0" smtClean="0">
              <a:latin typeface="Times New Roman" panose="02020603050405020304" pitchFamily="18" charset="0"/>
              <a:ea typeface="+mn-ea"/>
              <a:cs typeface="Times New Roman" panose="02020603050405020304" pitchFamily="18" charset="0"/>
            </a:rPr>
            <a:t>Listado de hombres y mujeres usuarios de la consulta externa del Servicio de Endocrinología  del HCAM  del DMQ</a:t>
          </a:r>
          <a:endParaRPr lang="es-ES" sz="1400" kern="1200" dirty="0">
            <a:latin typeface="Times New Roman" panose="02020603050405020304" pitchFamily="18" charset="0"/>
            <a:ea typeface="+mn-ea"/>
            <a:cs typeface="Times New Roman" panose="02020603050405020304" pitchFamily="18" charset="0"/>
          </a:endParaRPr>
        </a:p>
      </dsp:txBody>
      <dsp:txXfrm rot="-5400000">
        <a:off x="2903543" y="2433189"/>
        <a:ext cx="5132765" cy="537668"/>
      </dsp:txXfrm>
    </dsp:sp>
    <dsp:sp modelId="{041E925C-9ECE-4531-9D0F-189B514C5551}">
      <dsp:nvSpPr>
        <dsp:cNvPr id="0" name=""/>
        <dsp:cNvSpPr/>
      </dsp:nvSpPr>
      <dsp:spPr>
        <a:xfrm>
          <a:off x="0" y="2338676"/>
          <a:ext cx="2903542" cy="726693"/>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ea typeface="+mn-ea"/>
              <a:cs typeface="Times New Roman" panose="02020603050405020304" pitchFamily="18" charset="0"/>
            </a:rPr>
            <a:t>Marco </a:t>
          </a:r>
          <a:r>
            <a:rPr lang="es-EC" sz="1400" b="1" kern="1200" dirty="0" err="1" smtClean="0">
              <a:latin typeface="Times New Roman" panose="02020603050405020304" pitchFamily="18" charset="0"/>
              <a:ea typeface="+mn-ea"/>
              <a:cs typeface="Times New Roman" panose="02020603050405020304" pitchFamily="18" charset="0"/>
            </a:rPr>
            <a:t>Muestral</a:t>
          </a:r>
          <a:r>
            <a:rPr lang="es-EC" sz="1400" b="1" kern="1200" dirty="0" smtClean="0">
              <a:latin typeface="Times New Roman" panose="02020603050405020304" pitchFamily="18" charset="0"/>
              <a:ea typeface="+mn-ea"/>
              <a:cs typeface="Times New Roman" panose="02020603050405020304" pitchFamily="18" charset="0"/>
            </a:rPr>
            <a:t> (mm)</a:t>
          </a:r>
          <a:endParaRPr lang="es-ES" sz="1400" kern="1200" dirty="0">
            <a:latin typeface="Times New Roman" panose="02020603050405020304" pitchFamily="18" charset="0"/>
            <a:ea typeface="+mn-ea"/>
            <a:cs typeface="Times New Roman" panose="02020603050405020304" pitchFamily="18" charset="0"/>
          </a:endParaRPr>
        </a:p>
      </dsp:txBody>
      <dsp:txXfrm>
        <a:off x="35474" y="2374150"/>
        <a:ext cx="2832594" cy="655745"/>
      </dsp:txXfrm>
    </dsp:sp>
    <dsp:sp modelId="{757193F6-CEDE-47DE-AFB7-3D8B144A5D1C}">
      <dsp:nvSpPr>
        <dsp:cNvPr id="0" name=""/>
        <dsp:cNvSpPr/>
      </dsp:nvSpPr>
      <dsp:spPr>
        <a:xfrm rot="5400000">
          <a:off x="5193791" y="884125"/>
          <a:ext cx="581355" cy="5161852"/>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s-MX" sz="1400" kern="1200" dirty="0">
              <a:latin typeface="Times New Roman" panose="02020603050405020304" pitchFamily="18" charset="0"/>
              <a:ea typeface="+mn-ea"/>
              <a:cs typeface="Times New Roman" panose="02020603050405020304" pitchFamily="18" charset="0"/>
            </a:rPr>
            <a:t>Hombres y mujeres entre 30 a 60 años con sobrepeso y obesidad que presenten enfermedades coadyuvantes  </a:t>
          </a:r>
        </a:p>
      </dsp:txBody>
      <dsp:txXfrm rot="-5400000">
        <a:off x="2903543" y="3202753"/>
        <a:ext cx="5133473" cy="524597"/>
      </dsp:txXfrm>
    </dsp:sp>
    <dsp:sp modelId="{6A24ADF9-B1F2-48E4-9A0B-BC0A05364A31}">
      <dsp:nvSpPr>
        <dsp:cNvPr id="0" name=""/>
        <dsp:cNvSpPr/>
      </dsp:nvSpPr>
      <dsp:spPr>
        <a:xfrm>
          <a:off x="0" y="3101705"/>
          <a:ext cx="2903542" cy="726693"/>
        </a:xfrm>
        <a:prstGeom prst="round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ea typeface="+mn-ea"/>
              <a:cs typeface="Times New Roman" panose="02020603050405020304" pitchFamily="18" charset="0"/>
            </a:rPr>
            <a:t>Unidad </a:t>
          </a:r>
          <a:r>
            <a:rPr lang="es-EC" sz="1400" b="1" kern="1200" dirty="0" err="1" smtClean="0">
              <a:latin typeface="Times New Roman" panose="02020603050405020304" pitchFamily="18" charset="0"/>
              <a:ea typeface="+mn-ea"/>
              <a:cs typeface="Times New Roman" panose="02020603050405020304" pitchFamily="18" charset="0"/>
            </a:rPr>
            <a:t>Muestral</a:t>
          </a:r>
          <a:r>
            <a:rPr lang="es-EC" sz="1400" b="1" kern="1200" dirty="0" smtClean="0">
              <a:latin typeface="Times New Roman" panose="02020603050405020304" pitchFamily="18" charset="0"/>
              <a:ea typeface="+mn-ea"/>
              <a:cs typeface="Times New Roman" panose="02020603050405020304" pitchFamily="18" charset="0"/>
            </a:rPr>
            <a:t> (</a:t>
          </a:r>
          <a:r>
            <a:rPr lang="es-EC" sz="1400" b="1" kern="1200" dirty="0" err="1" smtClean="0">
              <a:latin typeface="Times New Roman" panose="02020603050405020304" pitchFamily="18" charset="0"/>
              <a:ea typeface="+mn-ea"/>
              <a:cs typeface="Times New Roman" panose="02020603050405020304" pitchFamily="18" charset="0"/>
            </a:rPr>
            <a:t>um</a:t>
          </a:r>
          <a:r>
            <a:rPr lang="es-EC" sz="1400" b="1" kern="1200" dirty="0" smtClean="0">
              <a:latin typeface="Times New Roman" panose="02020603050405020304" pitchFamily="18" charset="0"/>
              <a:ea typeface="+mn-ea"/>
              <a:cs typeface="Times New Roman" panose="02020603050405020304" pitchFamily="18" charset="0"/>
            </a:rPr>
            <a:t>)</a:t>
          </a:r>
          <a:endParaRPr lang="es-ES" sz="1400" kern="1200" dirty="0">
            <a:latin typeface="Times New Roman" panose="02020603050405020304" pitchFamily="18" charset="0"/>
            <a:ea typeface="+mn-ea"/>
            <a:cs typeface="Times New Roman" panose="02020603050405020304" pitchFamily="18" charset="0"/>
          </a:endParaRPr>
        </a:p>
      </dsp:txBody>
      <dsp:txXfrm>
        <a:off x="35474" y="3137179"/>
        <a:ext cx="2832594" cy="655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0E3F5-E71B-4830-90BD-26E7932E9172}">
      <dsp:nvSpPr>
        <dsp:cNvPr id="0" name=""/>
        <dsp:cNvSpPr/>
      </dsp:nvSpPr>
      <dsp:spPr>
        <a:xfrm>
          <a:off x="4947" y="25327"/>
          <a:ext cx="1915748" cy="95787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New Roman" panose="02020603050405020304" pitchFamily="18" charset="0"/>
              <a:cs typeface="Times New Roman" panose="02020603050405020304" pitchFamily="18" charset="0"/>
            </a:rPr>
            <a:t>NECESIDAD</a:t>
          </a:r>
          <a:endParaRPr lang="es-EC" sz="1900" kern="1200" dirty="0">
            <a:solidFill>
              <a:schemeClr val="tx1"/>
            </a:solidFill>
            <a:latin typeface="Times New Roman" panose="02020603050405020304" pitchFamily="18" charset="0"/>
            <a:cs typeface="Times New Roman" panose="02020603050405020304" pitchFamily="18" charset="0"/>
          </a:endParaRPr>
        </a:p>
      </dsp:txBody>
      <dsp:txXfrm>
        <a:off x="33002" y="53382"/>
        <a:ext cx="1859638" cy="901764"/>
      </dsp:txXfrm>
    </dsp:sp>
    <dsp:sp modelId="{E3B3E044-A236-4F92-B20A-B226FD6777B4}">
      <dsp:nvSpPr>
        <dsp:cNvPr id="0" name=""/>
        <dsp:cNvSpPr/>
      </dsp:nvSpPr>
      <dsp:spPr>
        <a:xfrm>
          <a:off x="196521" y="983201"/>
          <a:ext cx="191574" cy="1587862"/>
        </a:xfrm>
        <a:custGeom>
          <a:avLst/>
          <a:gdLst/>
          <a:ahLst/>
          <a:cxnLst/>
          <a:rect l="0" t="0" r="0" b="0"/>
          <a:pathLst>
            <a:path>
              <a:moveTo>
                <a:pt x="0" y="0"/>
              </a:moveTo>
              <a:lnTo>
                <a:pt x="0" y="1587862"/>
              </a:lnTo>
              <a:lnTo>
                <a:pt x="191574" y="158786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8CEEC-DAC1-4DA1-8A08-BFD99F49F763}">
      <dsp:nvSpPr>
        <dsp:cNvPr id="0" name=""/>
        <dsp:cNvSpPr/>
      </dsp:nvSpPr>
      <dsp:spPr>
        <a:xfrm>
          <a:off x="388096" y="1222669"/>
          <a:ext cx="2016884" cy="269678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t>Conocer el desarrollo de  enfermedades que se producen por el sobrepeso y la obesidad en los pacientes que acuden al servicio de Endocrinología del Hospital Carlos Andrade Marín de la ciudad de Quito</a:t>
          </a:r>
          <a:r>
            <a:rPr lang="es-MX" sz="1400" kern="1200" dirty="0" smtClean="0"/>
            <a:t>.</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447169" y="1281742"/>
        <a:ext cx="1898738" cy="2578642"/>
      </dsp:txXfrm>
    </dsp:sp>
    <dsp:sp modelId="{31246526-4F60-4505-8506-ED92A3E802D1}">
      <dsp:nvSpPr>
        <dsp:cNvPr id="0" name=""/>
        <dsp:cNvSpPr/>
      </dsp:nvSpPr>
      <dsp:spPr>
        <a:xfrm>
          <a:off x="7124100" y="85539"/>
          <a:ext cx="1915748" cy="95787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New Roman" panose="02020603050405020304" pitchFamily="18" charset="0"/>
              <a:cs typeface="Times New Roman" panose="02020603050405020304" pitchFamily="18" charset="0"/>
            </a:rPr>
            <a:t>DEFINICIÓN DEL PROBLEMA</a:t>
          </a:r>
          <a:endParaRPr lang="es-EC" sz="1900" kern="1200" dirty="0">
            <a:solidFill>
              <a:schemeClr val="tx1"/>
            </a:solidFill>
            <a:latin typeface="Times New Roman" panose="02020603050405020304" pitchFamily="18" charset="0"/>
            <a:cs typeface="Times New Roman" panose="02020603050405020304" pitchFamily="18" charset="0"/>
          </a:endParaRPr>
        </a:p>
      </dsp:txBody>
      <dsp:txXfrm>
        <a:off x="7152155" y="113594"/>
        <a:ext cx="1859638" cy="901764"/>
      </dsp:txXfrm>
    </dsp:sp>
    <dsp:sp modelId="{DB60B82D-C0CD-4A58-AFC2-9DDEB63A38A8}">
      <dsp:nvSpPr>
        <dsp:cNvPr id="0" name=""/>
        <dsp:cNvSpPr/>
      </dsp:nvSpPr>
      <dsp:spPr>
        <a:xfrm>
          <a:off x="7315675" y="1043413"/>
          <a:ext cx="100917" cy="2422472"/>
        </a:xfrm>
        <a:custGeom>
          <a:avLst/>
          <a:gdLst/>
          <a:ahLst/>
          <a:cxnLst/>
          <a:rect l="0" t="0" r="0" b="0"/>
          <a:pathLst>
            <a:path>
              <a:moveTo>
                <a:pt x="0" y="0"/>
              </a:moveTo>
              <a:lnTo>
                <a:pt x="0" y="2422472"/>
              </a:lnTo>
              <a:lnTo>
                <a:pt x="100917" y="242247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19239-F994-4C1A-B539-AD1F1F4D106D}">
      <dsp:nvSpPr>
        <dsp:cNvPr id="0" name=""/>
        <dsp:cNvSpPr/>
      </dsp:nvSpPr>
      <dsp:spPr>
        <a:xfrm>
          <a:off x="7416593" y="1353850"/>
          <a:ext cx="1634133" cy="4224071"/>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s-MX" sz="1200" kern="1200" dirty="0" smtClean="0"/>
            <a:t>Con el tiempo se ha identificado una asociación creciente del sobrepeso y obesidad, con un mayor número de factores de riesgo de enfermedades crónicas, lo que sugirió a las autoridades de salud que su enfrentamiento a nivel poblacional podría tener una proyección mayor por su efecto multiplicador.</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7464455" y="1401712"/>
        <a:ext cx="1538409" cy="4128347"/>
      </dsp:txXfrm>
    </dsp:sp>
    <dsp:sp modelId="{0C911C58-07F2-4246-9BD8-927CB1347246}">
      <dsp:nvSpPr>
        <dsp:cNvPr id="0" name=""/>
        <dsp:cNvSpPr/>
      </dsp:nvSpPr>
      <dsp:spPr>
        <a:xfrm>
          <a:off x="2371187" y="71841"/>
          <a:ext cx="1915748" cy="95787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New Roman" panose="02020603050405020304" pitchFamily="18" charset="0"/>
              <a:cs typeface="Times New Roman" panose="02020603050405020304" pitchFamily="18" charset="0"/>
            </a:rPr>
            <a:t>JUSTIFICACIÓN E IMPORTANCIA</a:t>
          </a:r>
          <a:endParaRPr lang="es-EC" sz="1900" kern="1200" dirty="0">
            <a:solidFill>
              <a:schemeClr val="tx1"/>
            </a:solidFill>
            <a:latin typeface="Times New Roman" panose="02020603050405020304" pitchFamily="18" charset="0"/>
            <a:cs typeface="Times New Roman" panose="02020603050405020304" pitchFamily="18" charset="0"/>
          </a:endParaRPr>
        </a:p>
      </dsp:txBody>
      <dsp:txXfrm>
        <a:off x="2399242" y="99896"/>
        <a:ext cx="1859638" cy="901764"/>
      </dsp:txXfrm>
    </dsp:sp>
    <dsp:sp modelId="{937A077E-891E-4742-B9F9-2875E3CEF219}">
      <dsp:nvSpPr>
        <dsp:cNvPr id="0" name=""/>
        <dsp:cNvSpPr/>
      </dsp:nvSpPr>
      <dsp:spPr>
        <a:xfrm>
          <a:off x="2562761" y="1029715"/>
          <a:ext cx="285201" cy="691010"/>
        </a:xfrm>
        <a:custGeom>
          <a:avLst/>
          <a:gdLst/>
          <a:ahLst/>
          <a:cxnLst/>
          <a:rect l="0" t="0" r="0" b="0"/>
          <a:pathLst>
            <a:path>
              <a:moveTo>
                <a:pt x="0" y="0"/>
              </a:moveTo>
              <a:lnTo>
                <a:pt x="0" y="691010"/>
              </a:lnTo>
              <a:lnTo>
                <a:pt x="285201" y="69101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CE6342-2972-45C5-AF4F-0F852CBBF9F3}">
      <dsp:nvSpPr>
        <dsp:cNvPr id="0" name=""/>
        <dsp:cNvSpPr/>
      </dsp:nvSpPr>
      <dsp:spPr>
        <a:xfrm>
          <a:off x="2847963" y="1241788"/>
          <a:ext cx="2326928" cy="957874"/>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mj-lt"/>
              <a:cs typeface="Times New Roman" panose="02020603050405020304" pitchFamily="18" charset="0"/>
            </a:rPr>
            <a:t>A nivel mundial se ha incrementado en forma alarmante el número de personas con sobrepeso</a:t>
          </a:r>
          <a:endParaRPr lang="es-EC" sz="1200" kern="1200" dirty="0">
            <a:solidFill>
              <a:schemeClr val="tx1"/>
            </a:solidFill>
            <a:latin typeface="+mj-lt"/>
            <a:cs typeface="Times New Roman" panose="02020603050405020304" pitchFamily="18" charset="0"/>
          </a:endParaRPr>
        </a:p>
      </dsp:txBody>
      <dsp:txXfrm>
        <a:off x="2876018" y="1269843"/>
        <a:ext cx="2270818" cy="901764"/>
      </dsp:txXfrm>
    </dsp:sp>
    <dsp:sp modelId="{C9AD3A34-7D39-4055-A942-B424B62F49FB}">
      <dsp:nvSpPr>
        <dsp:cNvPr id="0" name=""/>
        <dsp:cNvSpPr/>
      </dsp:nvSpPr>
      <dsp:spPr>
        <a:xfrm>
          <a:off x="2562761" y="1029715"/>
          <a:ext cx="285201" cy="2103060"/>
        </a:xfrm>
        <a:custGeom>
          <a:avLst/>
          <a:gdLst/>
          <a:ahLst/>
          <a:cxnLst/>
          <a:rect l="0" t="0" r="0" b="0"/>
          <a:pathLst>
            <a:path>
              <a:moveTo>
                <a:pt x="0" y="0"/>
              </a:moveTo>
              <a:lnTo>
                <a:pt x="0" y="2103060"/>
              </a:lnTo>
              <a:lnTo>
                <a:pt x="285201" y="210306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5E2C4B-C602-469E-9577-7FC01523BF82}">
      <dsp:nvSpPr>
        <dsp:cNvPr id="0" name=""/>
        <dsp:cNvSpPr/>
      </dsp:nvSpPr>
      <dsp:spPr>
        <a:xfrm>
          <a:off x="2847963" y="2411736"/>
          <a:ext cx="2326928" cy="1442079"/>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mj-lt"/>
              <a:cs typeface="Times New Roman" panose="02020603050405020304" pitchFamily="18" charset="0"/>
            </a:rPr>
            <a:t>La gran mayoría de los pacientes que acuden al HCAM padecen de esta patología, pero en su gran mayoría desconoce los efectos que puedan presentar a lo largo del tiempo</a:t>
          </a:r>
          <a:endParaRPr lang="es-EC" sz="1200" kern="1200" dirty="0">
            <a:solidFill>
              <a:schemeClr val="tx1"/>
            </a:solidFill>
            <a:latin typeface="+mj-lt"/>
            <a:cs typeface="Times New Roman" panose="02020603050405020304" pitchFamily="18" charset="0"/>
          </a:endParaRPr>
        </a:p>
      </dsp:txBody>
      <dsp:txXfrm>
        <a:off x="2890200" y="2453973"/>
        <a:ext cx="2242454" cy="1357605"/>
      </dsp:txXfrm>
    </dsp:sp>
    <dsp:sp modelId="{977FFCE7-F579-4614-B4DC-42FC214DF4B6}">
      <dsp:nvSpPr>
        <dsp:cNvPr id="0" name=""/>
        <dsp:cNvSpPr/>
      </dsp:nvSpPr>
      <dsp:spPr>
        <a:xfrm>
          <a:off x="2562761" y="1029715"/>
          <a:ext cx="285201" cy="3868595"/>
        </a:xfrm>
        <a:custGeom>
          <a:avLst/>
          <a:gdLst/>
          <a:ahLst/>
          <a:cxnLst/>
          <a:rect l="0" t="0" r="0" b="0"/>
          <a:pathLst>
            <a:path>
              <a:moveTo>
                <a:pt x="0" y="0"/>
              </a:moveTo>
              <a:lnTo>
                <a:pt x="0" y="3868595"/>
              </a:lnTo>
              <a:lnTo>
                <a:pt x="285201" y="3868595"/>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307C8-FB47-48FD-B40D-3391ECCF45DE}">
      <dsp:nvSpPr>
        <dsp:cNvPr id="0" name=""/>
        <dsp:cNvSpPr/>
      </dsp:nvSpPr>
      <dsp:spPr>
        <a:xfrm>
          <a:off x="2847963" y="4126887"/>
          <a:ext cx="2326928" cy="1542847"/>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t>Además no existen estudios prospectivos sobre los factores que inciden en la presentación del sobrepeso y la obesidad que evalúen la relación entre los hábitos alimenticios, actividad física y la ganancia de peso</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893151" y="4172075"/>
        <a:ext cx="2236552" cy="1452471"/>
      </dsp:txXfrm>
    </dsp:sp>
    <dsp:sp modelId="{5771C469-96E7-459D-8921-D9794BA58804}">
      <dsp:nvSpPr>
        <dsp:cNvPr id="0" name=""/>
        <dsp:cNvSpPr/>
      </dsp:nvSpPr>
      <dsp:spPr>
        <a:xfrm>
          <a:off x="5195386" y="85539"/>
          <a:ext cx="1915748" cy="95787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New Roman" panose="02020603050405020304" pitchFamily="18" charset="0"/>
              <a:cs typeface="Times New Roman" panose="02020603050405020304" pitchFamily="18" charset="0"/>
            </a:rPr>
            <a:t>PROPÓSITO</a:t>
          </a:r>
          <a:endParaRPr lang="es-EC" sz="1900" kern="1200" dirty="0">
            <a:solidFill>
              <a:schemeClr val="tx1"/>
            </a:solidFill>
            <a:latin typeface="Times New Roman" panose="02020603050405020304" pitchFamily="18" charset="0"/>
            <a:cs typeface="Times New Roman" panose="02020603050405020304" pitchFamily="18" charset="0"/>
          </a:endParaRPr>
        </a:p>
      </dsp:txBody>
      <dsp:txXfrm>
        <a:off x="5223441" y="113594"/>
        <a:ext cx="1859638" cy="901764"/>
      </dsp:txXfrm>
    </dsp:sp>
    <dsp:sp modelId="{7A3EC17B-22C9-4F1B-89F4-085E4DB60563}">
      <dsp:nvSpPr>
        <dsp:cNvPr id="0" name=""/>
        <dsp:cNvSpPr/>
      </dsp:nvSpPr>
      <dsp:spPr>
        <a:xfrm>
          <a:off x="5386961" y="1043413"/>
          <a:ext cx="100917" cy="2411141"/>
        </a:xfrm>
        <a:custGeom>
          <a:avLst/>
          <a:gdLst/>
          <a:ahLst/>
          <a:cxnLst/>
          <a:rect l="0" t="0" r="0" b="0"/>
          <a:pathLst>
            <a:path>
              <a:moveTo>
                <a:pt x="0" y="0"/>
              </a:moveTo>
              <a:lnTo>
                <a:pt x="0" y="2411141"/>
              </a:lnTo>
              <a:lnTo>
                <a:pt x="100917" y="2411141"/>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B3D96-D51F-4568-A79F-06E878650E20}">
      <dsp:nvSpPr>
        <dsp:cNvPr id="0" name=""/>
        <dsp:cNvSpPr/>
      </dsp:nvSpPr>
      <dsp:spPr>
        <a:xfrm>
          <a:off x="5487879" y="1328610"/>
          <a:ext cx="1634133" cy="425188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t>Conocer cuál es la situación real en la incidencia del sobrepeso y obesidad y cuáles son las enfermedades que se desarrollan en este tipo  pacientes.</a:t>
          </a:r>
        </a:p>
        <a:p>
          <a:pPr lvl="0" algn="ctr" defTabSz="533400">
            <a:lnSpc>
              <a:spcPct val="90000"/>
            </a:lnSpc>
            <a:spcBef>
              <a:spcPct val="0"/>
            </a:spcBef>
            <a:spcAft>
              <a:spcPct val="35000"/>
            </a:spcAft>
          </a:pPr>
          <a:endParaRPr lang="es-MX" sz="1200" kern="1200" dirty="0" smtClean="0"/>
        </a:p>
        <a:p>
          <a:pPr lvl="0" algn="ctr" defTabSz="533400">
            <a:lnSpc>
              <a:spcPct val="90000"/>
            </a:lnSpc>
            <a:spcBef>
              <a:spcPct val="0"/>
            </a:spcBef>
            <a:spcAft>
              <a:spcPct val="35000"/>
            </a:spcAft>
          </a:pPr>
          <a:r>
            <a:rPr lang="es-MX" sz="1200" kern="1200" dirty="0" smtClean="0"/>
            <a:t>Introducir un fármaco para el tratamiento del sobrepeso y obesidad en el Servicio de Endocrinología del Hospital Carlos Andrade Marín de la ciudad de Quito.</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5535741" y="1376472"/>
        <a:ext cx="1538409" cy="41561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72CC-26FC-4722-BCF4-C1AF9DF0C715}">
      <dsp:nvSpPr>
        <dsp:cNvPr id="0" name=""/>
        <dsp:cNvSpPr/>
      </dsp:nvSpPr>
      <dsp:spPr>
        <a:xfrm rot="10800000">
          <a:off x="614599" y="0"/>
          <a:ext cx="4233600" cy="107219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06"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t>Conocer el tipo de alimentación que tienen los pacientes </a:t>
          </a:r>
          <a:endParaRPr lang="es-ES" sz="1600" kern="1200" dirty="0">
            <a:latin typeface="Times New Roman" panose="02020603050405020304" pitchFamily="18" charset="0"/>
            <a:cs typeface="Times New Roman" panose="02020603050405020304" pitchFamily="18" charset="0"/>
          </a:endParaRPr>
        </a:p>
      </dsp:txBody>
      <dsp:txXfrm rot="10800000">
        <a:off x="882646" y="0"/>
        <a:ext cx="3965553" cy="1072190"/>
      </dsp:txXfrm>
    </dsp:sp>
    <dsp:sp modelId="{63ABE751-3959-41D0-BF7B-FC2AE5109D36}">
      <dsp:nvSpPr>
        <dsp:cNvPr id="0" name=""/>
        <dsp:cNvSpPr/>
      </dsp:nvSpPr>
      <dsp:spPr>
        <a:xfrm>
          <a:off x="0" y="0"/>
          <a:ext cx="1072190" cy="10721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DD69C-7394-4048-9C19-4B9500020678}">
      <dsp:nvSpPr>
        <dsp:cNvPr id="0" name=""/>
        <dsp:cNvSpPr/>
      </dsp:nvSpPr>
      <dsp:spPr>
        <a:xfrm rot="10800000">
          <a:off x="660043" y="1383195"/>
          <a:ext cx="4161930" cy="107219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06"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t>Identificar cuáles son las principales comorbilidades que presentan los pacientes </a:t>
          </a:r>
          <a:endParaRPr lang="es-ES" sz="1300" kern="1200" dirty="0">
            <a:latin typeface="Times New Roman" panose="02020603050405020304" pitchFamily="18" charset="0"/>
            <a:cs typeface="Times New Roman" panose="02020603050405020304" pitchFamily="18" charset="0"/>
          </a:endParaRPr>
        </a:p>
      </dsp:txBody>
      <dsp:txXfrm rot="10800000">
        <a:off x="928090" y="1383195"/>
        <a:ext cx="3893883" cy="1072190"/>
      </dsp:txXfrm>
    </dsp:sp>
    <dsp:sp modelId="{29591CB5-5BE7-4F1C-9AF7-38A3FFF89DBF}">
      <dsp:nvSpPr>
        <dsp:cNvPr id="0" name=""/>
        <dsp:cNvSpPr/>
      </dsp:nvSpPr>
      <dsp:spPr>
        <a:xfrm>
          <a:off x="465" y="1383195"/>
          <a:ext cx="1072190" cy="10721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CF03F-AE6C-474C-A0B3-D391D1C0E645}">
      <dsp:nvSpPr>
        <dsp:cNvPr id="0" name=""/>
        <dsp:cNvSpPr/>
      </dsp:nvSpPr>
      <dsp:spPr>
        <a:xfrm rot="10800000">
          <a:off x="633299" y="2801197"/>
          <a:ext cx="4197588" cy="107219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06"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t>Conocer el desarrollo de los principales estilos de vida que llevan los pacientes.  </a:t>
          </a:r>
          <a:endParaRPr lang="es-ES" sz="1600" kern="1200" dirty="0">
            <a:latin typeface="Times New Roman" panose="02020603050405020304" pitchFamily="18" charset="0"/>
            <a:cs typeface="Times New Roman" panose="02020603050405020304" pitchFamily="18" charset="0"/>
          </a:endParaRPr>
        </a:p>
      </dsp:txBody>
      <dsp:txXfrm rot="10800000">
        <a:off x="901346" y="2801197"/>
        <a:ext cx="3929541" cy="1072190"/>
      </dsp:txXfrm>
    </dsp:sp>
    <dsp:sp modelId="{B8026858-73F7-479C-BD41-57024978C853}">
      <dsp:nvSpPr>
        <dsp:cNvPr id="0" name=""/>
        <dsp:cNvSpPr/>
      </dsp:nvSpPr>
      <dsp:spPr>
        <a:xfrm>
          <a:off x="0" y="2775443"/>
          <a:ext cx="1072190" cy="10721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027B9-9AE2-4724-99FF-596EDCC917F5}">
      <dsp:nvSpPr>
        <dsp:cNvPr id="0" name=""/>
        <dsp:cNvSpPr/>
      </dsp:nvSpPr>
      <dsp:spPr>
        <a:xfrm rot="10800000">
          <a:off x="624851" y="4167691"/>
          <a:ext cx="4223348" cy="1072190"/>
        </a:xfrm>
        <a:prstGeom prst="homePlat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06"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t>Determinar si el sobrepeso y la obesidad están relacionados con la mala alimentación y el sedentarismo.</a:t>
          </a:r>
          <a:endParaRPr lang="es-ES" sz="1600" kern="1200" dirty="0">
            <a:latin typeface="Times New Roman" panose="02020603050405020304" pitchFamily="18" charset="0"/>
            <a:cs typeface="Times New Roman" panose="02020603050405020304" pitchFamily="18" charset="0"/>
          </a:endParaRPr>
        </a:p>
      </dsp:txBody>
      <dsp:txXfrm rot="10800000">
        <a:off x="892898" y="4167691"/>
        <a:ext cx="3955301" cy="1072190"/>
      </dsp:txXfrm>
    </dsp:sp>
    <dsp:sp modelId="{B97A6416-BDD6-42DD-A9C7-0ADA260038E4}">
      <dsp:nvSpPr>
        <dsp:cNvPr id="0" name=""/>
        <dsp:cNvSpPr/>
      </dsp:nvSpPr>
      <dsp:spPr>
        <a:xfrm>
          <a:off x="0" y="4103295"/>
          <a:ext cx="1072190" cy="107219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D51C2-19A8-48FE-8896-FE8B47970F09}">
      <dsp:nvSpPr>
        <dsp:cNvPr id="0" name=""/>
        <dsp:cNvSpPr/>
      </dsp:nvSpPr>
      <dsp:spPr>
        <a:xfrm>
          <a:off x="3251199" y="661"/>
          <a:ext cx="4876800" cy="2579687"/>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es-MX" sz="2400" kern="1200" dirty="0" smtClean="0"/>
            <a:t>El sobrepeso y la obesidad están relacionados con la mala alimentación y el sedentarismo</a:t>
          </a:r>
          <a:r>
            <a:rPr lang="es-MX" sz="2800" kern="1200" dirty="0" smtClean="0"/>
            <a:t>.</a:t>
          </a:r>
          <a:endParaRPr lang="es-MX" sz="2800" kern="1200" dirty="0"/>
        </a:p>
      </dsp:txBody>
      <dsp:txXfrm>
        <a:off x="3251199" y="323122"/>
        <a:ext cx="3909417" cy="1934765"/>
      </dsp:txXfrm>
    </dsp:sp>
    <dsp:sp modelId="{6EA09EB4-E3FD-4720-A124-1EAE095983A0}">
      <dsp:nvSpPr>
        <dsp:cNvPr id="0" name=""/>
        <dsp:cNvSpPr/>
      </dsp:nvSpPr>
      <dsp:spPr>
        <a:xfrm>
          <a:off x="0" y="661"/>
          <a:ext cx="3251200" cy="2579687"/>
        </a:xfrm>
        <a:prstGeom prst="round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HIPOTESIS</a:t>
          </a:r>
          <a:endParaRPr lang="es-MX" sz="2800" kern="1200" dirty="0"/>
        </a:p>
      </dsp:txBody>
      <dsp:txXfrm>
        <a:off x="125930" y="126591"/>
        <a:ext cx="2999340" cy="2327827"/>
      </dsp:txXfrm>
    </dsp:sp>
    <dsp:sp modelId="{D1A11991-8B76-434E-A5DE-C677D73AA0A1}">
      <dsp:nvSpPr>
        <dsp:cNvPr id="0" name=""/>
        <dsp:cNvSpPr/>
      </dsp:nvSpPr>
      <dsp:spPr>
        <a:xfrm>
          <a:off x="3251199" y="2838317"/>
          <a:ext cx="4876800" cy="2579687"/>
        </a:xfrm>
        <a:prstGeom prst="rightArrow">
          <a:avLst>
            <a:gd name="adj1" fmla="val 75000"/>
            <a:gd name="adj2" fmla="val 50000"/>
          </a:avLst>
        </a:prstGeom>
        <a:solidFill>
          <a:schemeClr val="accent5">
            <a:tint val="40000"/>
            <a:alpha val="90000"/>
            <a:hueOff val="4298175"/>
            <a:satOff val="-3465"/>
            <a:lumOff val="92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Char char="••"/>
          </a:pPr>
          <a:r>
            <a:rPr lang="es-MX" sz="1800" kern="1200" dirty="0" smtClean="0"/>
            <a:t>La presente investigación con la información y los datos aquí mencionados son netamente de uso académico, se basa en la honestidad y la seriedad de los datos, ya que son el resultado del trabajo del investigador.</a:t>
          </a:r>
          <a:endParaRPr lang="es-MX" sz="1800" kern="1200" dirty="0"/>
        </a:p>
      </dsp:txBody>
      <dsp:txXfrm>
        <a:off x="3251199" y="3160778"/>
        <a:ext cx="3909417" cy="1934765"/>
      </dsp:txXfrm>
    </dsp:sp>
    <dsp:sp modelId="{28A4A5C9-D764-4762-8122-B6498A93AC3E}">
      <dsp:nvSpPr>
        <dsp:cNvPr id="0" name=""/>
        <dsp:cNvSpPr/>
      </dsp:nvSpPr>
      <dsp:spPr>
        <a:xfrm>
          <a:off x="0" y="2838317"/>
          <a:ext cx="3251200" cy="2579687"/>
        </a:xfrm>
        <a:prstGeom prst="roundRect">
          <a:avLst/>
        </a:prstGeom>
        <a:solidFill>
          <a:schemeClr val="accent5">
            <a:hueOff val="4808133"/>
            <a:satOff val="-9764"/>
            <a:lumOff val="627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ETICA DEL INVESTIGADOR</a:t>
          </a:r>
          <a:endParaRPr lang="es-MX" sz="2800" kern="1200" dirty="0"/>
        </a:p>
      </dsp:txBody>
      <dsp:txXfrm>
        <a:off x="125930" y="2964247"/>
        <a:ext cx="2999340" cy="2327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AD531-A573-492C-B60B-D8C3B8CE97C5}">
      <dsp:nvSpPr>
        <dsp:cNvPr id="0" name=""/>
        <dsp:cNvSpPr/>
      </dsp:nvSpPr>
      <dsp:spPr>
        <a:xfrm>
          <a:off x="3022393" y="2390272"/>
          <a:ext cx="1212162" cy="108228"/>
        </a:xfrm>
        <a:custGeom>
          <a:avLst/>
          <a:gdLst/>
          <a:ahLst/>
          <a:cxnLst/>
          <a:rect l="0" t="0" r="0" b="0"/>
          <a:pathLst>
            <a:path>
              <a:moveTo>
                <a:pt x="0" y="108228"/>
              </a:moveTo>
              <a:lnTo>
                <a:pt x="1212162" y="108228"/>
              </a:lnTo>
              <a:lnTo>
                <a:pt x="1212162" y="0"/>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554FB-D837-4795-BDA4-4032E3B1661A}">
      <dsp:nvSpPr>
        <dsp:cNvPr id="0" name=""/>
        <dsp:cNvSpPr/>
      </dsp:nvSpPr>
      <dsp:spPr>
        <a:xfrm>
          <a:off x="3022393" y="2498501"/>
          <a:ext cx="2424324" cy="2233841"/>
        </a:xfrm>
        <a:custGeom>
          <a:avLst/>
          <a:gdLst/>
          <a:ahLst/>
          <a:cxnLst/>
          <a:rect l="0" t="0" r="0" b="0"/>
          <a:pathLst>
            <a:path>
              <a:moveTo>
                <a:pt x="0" y="0"/>
              </a:moveTo>
              <a:lnTo>
                <a:pt x="2251158" y="0"/>
              </a:lnTo>
              <a:lnTo>
                <a:pt x="2251158" y="2233841"/>
              </a:lnTo>
              <a:lnTo>
                <a:pt x="2424324" y="2233841"/>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A7BA53-0961-4DFF-9039-80B9BA6371FE}">
      <dsp:nvSpPr>
        <dsp:cNvPr id="0" name=""/>
        <dsp:cNvSpPr/>
      </dsp:nvSpPr>
      <dsp:spPr>
        <a:xfrm>
          <a:off x="3022393" y="2498501"/>
          <a:ext cx="2424324" cy="1489227"/>
        </a:xfrm>
        <a:custGeom>
          <a:avLst/>
          <a:gdLst/>
          <a:ahLst/>
          <a:cxnLst/>
          <a:rect l="0" t="0" r="0" b="0"/>
          <a:pathLst>
            <a:path>
              <a:moveTo>
                <a:pt x="0" y="0"/>
              </a:moveTo>
              <a:lnTo>
                <a:pt x="2251158" y="0"/>
              </a:lnTo>
              <a:lnTo>
                <a:pt x="2251158" y="1489227"/>
              </a:lnTo>
              <a:lnTo>
                <a:pt x="2424324" y="1489227"/>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67116F-F4EA-48BF-9D23-4BF8E7C171D2}">
      <dsp:nvSpPr>
        <dsp:cNvPr id="0" name=""/>
        <dsp:cNvSpPr/>
      </dsp:nvSpPr>
      <dsp:spPr>
        <a:xfrm>
          <a:off x="3022393" y="2498501"/>
          <a:ext cx="2424324" cy="744613"/>
        </a:xfrm>
        <a:custGeom>
          <a:avLst/>
          <a:gdLst/>
          <a:ahLst/>
          <a:cxnLst/>
          <a:rect l="0" t="0" r="0" b="0"/>
          <a:pathLst>
            <a:path>
              <a:moveTo>
                <a:pt x="0" y="0"/>
              </a:moveTo>
              <a:lnTo>
                <a:pt x="2251158" y="0"/>
              </a:lnTo>
              <a:lnTo>
                <a:pt x="2251158" y="744613"/>
              </a:lnTo>
              <a:lnTo>
                <a:pt x="2424324" y="744613"/>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FFBF0-985C-42BD-985A-E7350BF7F421}">
      <dsp:nvSpPr>
        <dsp:cNvPr id="0" name=""/>
        <dsp:cNvSpPr/>
      </dsp:nvSpPr>
      <dsp:spPr>
        <a:xfrm>
          <a:off x="3022393" y="2452781"/>
          <a:ext cx="2424324" cy="91440"/>
        </a:xfrm>
        <a:custGeom>
          <a:avLst/>
          <a:gdLst/>
          <a:ahLst/>
          <a:cxnLst/>
          <a:rect l="0" t="0" r="0" b="0"/>
          <a:pathLst>
            <a:path>
              <a:moveTo>
                <a:pt x="0" y="45720"/>
              </a:moveTo>
              <a:lnTo>
                <a:pt x="2424324" y="45720"/>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4A5F8-FF16-4EAB-9451-60974917E9CB}">
      <dsp:nvSpPr>
        <dsp:cNvPr id="0" name=""/>
        <dsp:cNvSpPr/>
      </dsp:nvSpPr>
      <dsp:spPr>
        <a:xfrm>
          <a:off x="3022393" y="1753887"/>
          <a:ext cx="2424324" cy="744613"/>
        </a:xfrm>
        <a:custGeom>
          <a:avLst/>
          <a:gdLst/>
          <a:ahLst/>
          <a:cxnLst/>
          <a:rect l="0" t="0" r="0" b="0"/>
          <a:pathLst>
            <a:path>
              <a:moveTo>
                <a:pt x="0" y="744613"/>
              </a:moveTo>
              <a:lnTo>
                <a:pt x="2251158" y="744613"/>
              </a:lnTo>
              <a:lnTo>
                <a:pt x="2251158" y="0"/>
              </a:lnTo>
              <a:lnTo>
                <a:pt x="2424324" y="0"/>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08DAB-22F2-4539-A237-F61AC82FDB3F}">
      <dsp:nvSpPr>
        <dsp:cNvPr id="0" name=""/>
        <dsp:cNvSpPr/>
      </dsp:nvSpPr>
      <dsp:spPr>
        <a:xfrm>
          <a:off x="3022393" y="1009273"/>
          <a:ext cx="2424324" cy="1489227"/>
        </a:xfrm>
        <a:custGeom>
          <a:avLst/>
          <a:gdLst/>
          <a:ahLst/>
          <a:cxnLst/>
          <a:rect l="0" t="0" r="0" b="0"/>
          <a:pathLst>
            <a:path>
              <a:moveTo>
                <a:pt x="0" y="1489227"/>
              </a:moveTo>
              <a:lnTo>
                <a:pt x="2251158" y="1489227"/>
              </a:lnTo>
              <a:lnTo>
                <a:pt x="2251158" y="0"/>
              </a:lnTo>
              <a:lnTo>
                <a:pt x="2424324" y="0"/>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643AB-B92A-4FF2-BD7B-74C9A95C1CCE}">
      <dsp:nvSpPr>
        <dsp:cNvPr id="0" name=""/>
        <dsp:cNvSpPr/>
      </dsp:nvSpPr>
      <dsp:spPr>
        <a:xfrm>
          <a:off x="3022393" y="264659"/>
          <a:ext cx="2424324" cy="2233841"/>
        </a:xfrm>
        <a:custGeom>
          <a:avLst/>
          <a:gdLst/>
          <a:ahLst/>
          <a:cxnLst/>
          <a:rect l="0" t="0" r="0" b="0"/>
          <a:pathLst>
            <a:path>
              <a:moveTo>
                <a:pt x="0" y="2233841"/>
              </a:moveTo>
              <a:lnTo>
                <a:pt x="2251158" y="2233841"/>
              </a:lnTo>
              <a:lnTo>
                <a:pt x="2251158" y="0"/>
              </a:lnTo>
              <a:lnTo>
                <a:pt x="2424324" y="0"/>
              </a:lnTo>
            </a:path>
          </a:pathLst>
        </a:custGeom>
        <a:noFill/>
        <a:ln w="15875"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DFBD9-B3EF-4F29-8B0B-F4E9FD1AD2CA}">
      <dsp:nvSpPr>
        <dsp:cNvPr id="0" name=""/>
        <dsp:cNvSpPr/>
      </dsp:nvSpPr>
      <dsp:spPr>
        <a:xfrm>
          <a:off x="1290733" y="2092103"/>
          <a:ext cx="1731660" cy="812795"/>
        </a:xfrm>
        <a:prstGeom prst="rect">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0" kern="1200" baseline="30000" dirty="0" smtClean="0">
              <a:latin typeface="Times New Roman" panose="02020603050405020304" pitchFamily="18" charset="0"/>
              <a:cs typeface="Times New Roman" panose="02020603050405020304" pitchFamily="18" charset="0"/>
            </a:rPr>
            <a:t>Proceso para realizar el trabajo de campo</a:t>
          </a:r>
          <a:endParaRPr lang="es-EC" sz="2000" b="0" kern="1200" baseline="30000" dirty="0">
            <a:latin typeface="Times New Roman" panose="02020603050405020304" pitchFamily="18" charset="0"/>
            <a:cs typeface="Times New Roman" panose="02020603050405020304" pitchFamily="18" charset="0"/>
          </a:endParaRPr>
        </a:p>
      </dsp:txBody>
      <dsp:txXfrm>
        <a:off x="1290733" y="2092103"/>
        <a:ext cx="1731660" cy="812795"/>
      </dsp:txXfrm>
    </dsp:sp>
    <dsp:sp modelId="{3DAA0264-FD61-42E8-BCF7-7105EB722CF9}">
      <dsp:nvSpPr>
        <dsp:cNvPr id="0" name=""/>
        <dsp:cNvSpPr/>
      </dsp:nvSpPr>
      <dsp:spPr>
        <a:xfrm>
          <a:off x="5446717" y="581"/>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a:latin typeface="Times New Roman" panose="02020603050405020304" pitchFamily="18" charset="0"/>
              <a:cs typeface="Times New Roman" panose="02020603050405020304" pitchFamily="18" charset="0"/>
            </a:rPr>
            <a:t>Selección de encuestadores</a:t>
          </a:r>
        </a:p>
      </dsp:txBody>
      <dsp:txXfrm>
        <a:off x="5446717" y="581"/>
        <a:ext cx="1731660" cy="528156"/>
      </dsp:txXfrm>
    </dsp:sp>
    <dsp:sp modelId="{B72375E0-9ED0-4F16-896B-BDA03975AD08}">
      <dsp:nvSpPr>
        <dsp:cNvPr id="0" name=""/>
        <dsp:cNvSpPr/>
      </dsp:nvSpPr>
      <dsp:spPr>
        <a:xfrm>
          <a:off x="5446717" y="745195"/>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Capacitación</a:t>
          </a:r>
        </a:p>
      </dsp:txBody>
      <dsp:txXfrm>
        <a:off x="5446717" y="745195"/>
        <a:ext cx="1731660" cy="528156"/>
      </dsp:txXfrm>
    </dsp:sp>
    <dsp:sp modelId="{7DC9A24C-0114-4598-8E1F-931A3FC696FD}">
      <dsp:nvSpPr>
        <dsp:cNvPr id="0" name=""/>
        <dsp:cNvSpPr/>
      </dsp:nvSpPr>
      <dsp:spPr>
        <a:xfrm>
          <a:off x="5446717" y="1489809"/>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Supervisión</a:t>
          </a:r>
        </a:p>
      </dsp:txBody>
      <dsp:txXfrm>
        <a:off x="5446717" y="1489809"/>
        <a:ext cx="1731660" cy="528156"/>
      </dsp:txXfrm>
    </dsp:sp>
    <dsp:sp modelId="{02D10A70-372E-42EB-AAE0-CDA6885FF04A}">
      <dsp:nvSpPr>
        <dsp:cNvPr id="0" name=""/>
        <dsp:cNvSpPr/>
      </dsp:nvSpPr>
      <dsp:spPr>
        <a:xfrm>
          <a:off x="5446717" y="2234423"/>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Logística</a:t>
          </a:r>
        </a:p>
      </dsp:txBody>
      <dsp:txXfrm>
        <a:off x="5446717" y="2234423"/>
        <a:ext cx="1731660" cy="528156"/>
      </dsp:txXfrm>
    </dsp:sp>
    <dsp:sp modelId="{CAFD552C-DFCA-4F9E-8313-ECD169B8E5B7}">
      <dsp:nvSpPr>
        <dsp:cNvPr id="0" name=""/>
        <dsp:cNvSpPr/>
      </dsp:nvSpPr>
      <dsp:spPr>
        <a:xfrm>
          <a:off x="5446717" y="2979037"/>
          <a:ext cx="1731660" cy="528156"/>
        </a:xfrm>
        <a:prstGeom prst="rect">
          <a:avLst/>
        </a:prstGeom>
        <a:solidFill>
          <a:schemeClr val="bg2">
            <a:lumMod val="50000"/>
          </a:schemeClr>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a:solidFill>
                <a:schemeClr val="bg1"/>
              </a:solidFill>
              <a:latin typeface="Times New Roman" panose="02020603050405020304" pitchFamily="18" charset="0"/>
              <a:cs typeface="Times New Roman" panose="02020603050405020304" pitchFamily="18" charset="0"/>
            </a:rPr>
            <a:t>Tecnología</a:t>
          </a:r>
        </a:p>
      </dsp:txBody>
      <dsp:txXfrm>
        <a:off x="5446717" y="2979037"/>
        <a:ext cx="1731660" cy="528156"/>
      </dsp:txXfrm>
    </dsp:sp>
    <dsp:sp modelId="{7F7F81DF-87E4-4E4C-BF1E-960FA38106FD}">
      <dsp:nvSpPr>
        <dsp:cNvPr id="0" name=""/>
        <dsp:cNvSpPr/>
      </dsp:nvSpPr>
      <dsp:spPr>
        <a:xfrm>
          <a:off x="5446717" y="3723651"/>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Sesgos</a:t>
          </a:r>
        </a:p>
      </dsp:txBody>
      <dsp:txXfrm>
        <a:off x="5446717" y="3723651"/>
        <a:ext cx="1731660" cy="528156"/>
      </dsp:txXfrm>
    </dsp:sp>
    <dsp:sp modelId="{1B060F35-74D3-4621-AFD6-1671B0A90CE8}">
      <dsp:nvSpPr>
        <dsp:cNvPr id="0" name=""/>
        <dsp:cNvSpPr/>
      </dsp:nvSpPr>
      <dsp:spPr>
        <a:xfrm>
          <a:off x="5446717" y="4468265"/>
          <a:ext cx="1731660" cy="528156"/>
        </a:xfrm>
        <a:prstGeom prst="rect">
          <a:avLst/>
        </a:prstGeom>
        <a:solidFill>
          <a:schemeClr val="accent5">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Reglamentos</a:t>
          </a:r>
        </a:p>
      </dsp:txBody>
      <dsp:txXfrm>
        <a:off x="5446717" y="4468265"/>
        <a:ext cx="1731660" cy="528156"/>
      </dsp:txXfrm>
    </dsp:sp>
    <dsp:sp modelId="{76488AF6-B58A-495F-9B6B-65D6E7E46B00}">
      <dsp:nvSpPr>
        <dsp:cNvPr id="0" name=""/>
        <dsp:cNvSpPr/>
      </dsp:nvSpPr>
      <dsp:spPr>
        <a:xfrm>
          <a:off x="3368725" y="1678275"/>
          <a:ext cx="1731660" cy="711997"/>
        </a:xfrm>
        <a:prstGeom prst="rect">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a:latin typeface="Times New Roman" panose="02020603050405020304" pitchFamily="18" charset="0"/>
              <a:cs typeface="Times New Roman" panose="02020603050405020304" pitchFamily="18" charset="0"/>
            </a:rPr>
            <a:t>Trabajo de campo</a:t>
          </a:r>
        </a:p>
      </dsp:txBody>
      <dsp:txXfrm>
        <a:off x="3368725" y="1678275"/>
        <a:ext cx="1731660" cy="711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7F185-831E-4FE7-A0AE-D07125B1F1D1}">
      <dsp:nvSpPr>
        <dsp:cNvPr id="0" name=""/>
        <dsp:cNvSpPr/>
      </dsp:nvSpPr>
      <dsp:spPr>
        <a:xfrm>
          <a:off x="375329" y="719508"/>
          <a:ext cx="3798093" cy="12672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s-MX" sz="4400" kern="1200" dirty="0" smtClean="0"/>
            <a:t>SOBREPESO</a:t>
          </a:r>
          <a:endParaRPr lang="es-MX" sz="4400" kern="1200" dirty="0"/>
        </a:p>
      </dsp:txBody>
      <dsp:txXfrm>
        <a:off x="375329" y="719508"/>
        <a:ext cx="3798093" cy="1267200"/>
      </dsp:txXfrm>
    </dsp:sp>
    <dsp:sp modelId="{26F633F9-430B-430E-82E1-354C8080FF9A}">
      <dsp:nvSpPr>
        <dsp:cNvPr id="0" name=""/>
        <dsp:cNvSpPr/>
      </dsp:nvSpPr>
      <dsp:spPr>
        <a:xfrm>
          <a:off x="404422" y="1978872"/>
          <a:ext cx="3798093" cy="391997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IMC &gt; 25-29.9 Kg/m2</a:t>
          </a:r>
          <a:endParaRPr lang="es-MX" sz="2000" kern="1200" dirty="0"/>
        </a:p>
        <a:p>
          <a:pPr marL="228600" lvl="1" indent="-228600" algn="l" defTabSz="889000">
            <a:lnSpc>
              <a:spcPct val="90000"/>
            </a:lnSpc>
            <a:spcBef>
              <a:spcPct val="0"/>
            </a:spcBef>
            <a:spcAft>
              <a:spcPct val="15000"/>
            </a:spcAft>
            <a:buChar char="••"/>
          </a:pPr>
          <a:r>
            <a:rPr lang="es-MX" sz="2000" kern="1200" dirty="0" smtClean="0"/>
            <a:t>Evaluación clínica y de laboratorio</a:t>
          </a:r>
          <a:endParaRPr lang="es-MX" sz="2000" kern="1200" dirty="0"/>
        </a:p>
        <a:p>
          <a:pPr marL="228600" lvl="1" indent="-228600" algn="l" defTabSz="889000">
            <a:lnSpc>
              <a:spcPct val="90000"/>
            </a:lnSpc>
            <a:spcBef>
              <a:spcPct val="0"/>
            </a:spcBef>
            <a:spcAft>
              <a:spcPct val="15000"/>
            </a:spcAft>
            <a:buChar char="••"/>
          </a:pPr>
          <a:r>
            <a:rPr lang="es-MX" sz="2000" kern="1200" dirty="0" smtClean="0"/>
            <a:t>Tratamiento ambulatorio, dieta, ejercicio y en ciertos casos fármacos</a:t>
          </a:r>
          <a:endParaRPr lang="es-MX" sz="2000" kern="1200" dirty="0"/>
        </a:p>
        <a:p>
          <a:pPr marL="228600" lvl="1" indent="-228600" algn="l" defTabSz="889000">
            <a:lnSpc>
              <a:spcPct val="90000"/>
            </a:lnSpc>
            <a:spcBef>
              <a:spcPct val="0"/>
            </a:spcBef>
            <a:spcAft>
              <a:spcPct val="15000"/>
            </a:spcAft>
            <a:buChar char="••"/>
          </a:pPr>
          <a:r>
            <a:rPr lang="es-MX" sz="2000" kern="1200" dirty="0" smtClean="0"/>
            <a:t>Desciende de peso</a:t>
          </a:r>
          <a:endParaRPr lang="es-MX" sz="2000" kern="1200" dirty="0"/>
        </a:p>
        <a:p>
          <a:pPr marL="228600" lvl="1" indent="-228600" algn="l" defTabSz="889000">
            <a:lnSpc>
              <a:spcPct val="90000"/>
            </a:lnSpc>
            <a:spcBef>
              <a:spcPct val="0"/>
            </a:spcBef>
            <a:spcAft>
              <a:spcPct val="15000"/>
            </a:spcAft>
            <a:buChar char="••"/>
          </a:pPr>
          <a:r>
            <a:rPr lang="es-MX" sz="2000" kern="1200" dirty="0" smtClean="0"/>
            <a:t>Respuesta a los 3 – 6 meses</a:t>
          </a:r>
          <a:endParaRPr lang="es-MX" sz="2000" kern="1200" dirty="0"/>
        </a:p>
        <a:p>
          <a:pPr marL="228600" lvl="1" indent="-228600" algn="l" defTabSz="889000">
            <a:lnSpc>
              <a:spcPct val="90000"/>
            </a:lnSpc>
            <a:spcBef>
              <a:spcPct val="0"/>
            </a:spcBef>
            <a:spcAft>
              <a:spcPct val="15000"/>
            </a:spcAft>
            <a:buChar char="••"/>
          </a:pPr>
          <a:r>
            <a:rPr lang="es-MX" sz="2000" kern="1200" dirty="0" smtClean="0"/>
            <a:t>Control mensual</a:t>
          </a:r>
          <a:endParaRPr lang="es-MX" sz="2000" kern="1200" dirty="0"/>
        </a:p>
      </dsp:txBody>
      <dsp:txXfrm>
        <a:off x="404422" y="1978872"/>
        <a:ext cx="3798093" cy="3919975"/>
      </dsp:txXfrm>
    </dsp:sp>
    <dsp:sp modelId="{AD7CCB84-D866-4BFD-A90A-64884D55BC84}">
      <dsp:nvSpPr>
        <dsp:cNvPr id="0" name=""/>
        <dsp:cNvSpPr/>
      </dsp:nvSpPr>
      <dsp:spPr>
        <a:xfrm>
          <a:off x="4291239" y="700865"/>
          <a:ext cx="3798093" cy="12672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s-MX" sz="4400" kern="1200" dirty="0" smtClean="0"/>
            <a:t>OBESIDAD</a:t>
          </a:r>
          <a:endParaRPr lang="es-MX" sz="4400" kern="1200" dirty="0"/>
        </a:p>
      </dsp:txBody>
      <dsp:txXfrm>
        <a:off x="4291239" y="700865"/>
        <a:ext cx="3798093" cy="1267200"/>
      </dsp:txXfrm>
    </dsp:sp>
    <dsp:sp modelId="{8E298078-C8DB-400E-9E6C-EA2CC6EB81E6}">
      <dsp:nvSpPr>
        <dsp:cNvPr id="0" name=""/>
        <dsp:cNvSpPr/>
      </dsp:nvSpPr>
      <dsp:spPr>
        <a:xfrm>
          <a:off x="4329904" y="2034273"/>
          <a:ext cx="3798093" cy="3632835"/>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IMC &gt; 30 Kg/m2</a:t>
          </a:r>
          <a:endParaRPr lang="es-MX" sz="2000" kern="1200" dirty="0"/>
        </a:p>
        <a:p>
          <a:pPr marL="228600" lvl="1" indent="-228600" algn="l" defTabSz="889000">
            <a:lnSpc>
              <a:spcPct val="90000"/>
            </a:lnSpc>
            <a:spcBef>
              <a:spcPct val="0"/>
            </a:spcBef>
            <a:spcAft>
              <a:spcPct val="15000"/>
            </a:spcAft>
            <a:buChar char="••"/>
          </a:pPr>
          <a:r>
            <a:rPr lang="es-MX" sz="2000" kern="1200" dirty="0" smtClean="0"/>
            <a:t>Evaluación clínica y de laboratorio</a:t>
          </a:r>
          <a:endParaRPr lang="es-MX" sz="2000" kern="1200" dirty="0"/>
        </a:p>
        <a:p>
          <a:pPr marL="228600" lvl="1" indent="-228600" algn="l" defTabSz="889000">
            <a:lnSpc>
              <a:spcPct val="90000"/>
            </a:lnSpc>
            <a:spcBef>
              <a:spcPct val="0"/>
            </a:spcBef>
            <a:spcAft>
              <a:spcPct val="15000"/>
            </a:spcAft>
            <a:buChar char="••"/>
          </a:pPr>
          <a:r>
            <a:rPr lang="es-MX" sz="2000" kern="1200" dirty="0" smtClean="0"/>
            <a:t>Comorbilidad</a:t>
          </a:r>
          <a:endParaRPr lang="es-MX" sz="2000" kern="1200" dirty="0"/>
        </a:p>
        <a:p>
          <a:pPr marL="228600" lvl="1" indent="-228600" algn="l" defTabSz="889000">
            <a:lnSpc>
              <a:spcPct val="90000"/>
            </a:lnSpc>
            <a:spcBef>
              <a:spcPct val="0"/>
            </a:spcBef>
            <a:spcAft>
              <a:spcPct val="15000"/>
            </a:spcAft>
            <a:buChar char="••"/>
          </a:pPr>
          <a:r>
            <a:rPr lang="es-MX" sz="2000" kern="1200" dirty="0" smtClean="0"/>
            <a:t>Tratamiento ambulatorio, dieta, ejercicio, fármacos</a:t>
          </a:r>
          <a:endParaRPr lang="es-MX" sz="2000" kern="1200" dirty="0"/>
        </a:p>
        <a:p>
          <a:pPr marL="228600" lvl="1" indent="-228600" algn="l" defTabSz="889000">
            <a:lnSpc>
              <a:spcPct val="90000"/>
            </a:lnSpc>
            <a:spcBef>
              <a:spcPct val="0"/>
            </a:spcBef>
            <a:spcAft>
              <a:spcPct val="15000"/>
            </a:spcAft>
            <a:buChar char="••"/>
          </a:pPr>
          <a:r>
            <a:rPr lang="es-MX" sz="2000" kern="1200" dirty="0" smtClean="0"/>
            <a:t>Tratamiento de intervención terapéutica</a:t>
          </a:r>
          <a:endParaRPr lang="es-MX" sz="2000" kern="1200" dirty="0"/>
        </a:p>
        <a:p>
          <a:pPr marL="228600" lvl="1" indent="-228600" algn="l" defTabSz="889000">
            <a:lnSpc>
              <a:spcPct val="90000"/>
            </a:lnSpc>
            <a:spcBef>
              <a:spcPct val="0"/>
            </a:spcBef>
            <a:spcAft>
              <a:spcPct val="15000"/>
            </a:spcAft>
            <a:buChar char="••"/>
          </a:pPr>
          <a:r>
            <a:rPr lang="es-MX" sz="2000" kern="1200" dirty="0" smtClean="0"/>
            <a:t>Respuesta a los 3-6 meses</a:t>
          </a:r>
          <a:endParaRPr lang="es-MX" sz="2000" kern="1200" dirty="0"/>
        </a:p>
        <a:p>
          <a:pPr marL="228600" lvl="1" indent="-228600" algn="l" defTabSz="889000">
            <a:lnSpc>
              <a:spcPct val="90000"/>
            </a:lnSpc>
            <a:spcBef>
              <a:spcPct val="0"/>
            </a:spcBef>
            <a:spcAft>
              <a:spcPct val="15000"/>
            </a:spcAft>
            <a:buChar char="••"/>
          </a:pPr>
          <a:r>
            <a:rPr lang="es-MX" sz="2000" kern="1200" dirty="0" smtClean="0"/>
            <a:t>Asistencia domiciliaria y familiar mensualmente</a:t>
          </a:r>
          <a:endParaRPr lang="es-MX" sz="2000" kern="1200" dirty="0"/>
        </a:p>
      </dsp:txBody>
      <dsp:txXfrm>
        <a:off x="4329904" y="2034273"/>
        <a:ext cx="3798093" cy="3632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682F4-B3C3-452A-9F80-2B3C2B417E73}">
      <dsp:nvSpPr>
        <dsp:cNvPr id="0" name=""/>
        <dsp:cNvSpPr/>
      </dsp:nvSpPr>
      <dsp:spPr>
        <a:xfrm>
          <a:off x="609599" y="0"/>
          <a:ext cx="6908800" cy="5418667"/>
        </a:xfrm>
        <a:prstGeom prst="right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DA82692-E1C8-42DF-8C88-C8F8D9959BF2}">
      <dsp:nvSpPr>
        <dsp:cNvPr id="0" name=""/>
        <dsp:cNvSpPr/>
      </dsp:nvSpPr>
      <dsp:spPr>
        <a:xfrm>
          <a:off x="868" y="1625600"/>
          <a:ext cx="2469306" cy="216746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ESTRATEGIA DE LIDERAZGO DE MERCADO</a:t>
          </a:r>
          <a:endParaRPr lang="es-MX" sz="2000" kern="1200" dirty="0"/>
        </a:p>
      </dsp:txBody>
      <dsp:txXfrm>
        <a:off x="106675" y="1731407"/>
        <a:ext cx="2257692" cy="1955852"/>
      </dsp:txXfrm>
    </dsp:sp>
    <dsp:sp modelId="{43746DD9-A438-43EF-9B29-374EAEE34016}">
      <dsp:nvSpPr>
        <dsp:cNvPr id="0" name=""/>
        <dsp:cNvSpPr/>
      </dsp:nvSpPr>
      <dsp:spPr>
        <a:xfrm>
          <a:off x="2829346" y="1625600"/>
          <a:ext cx="2469306" cy="2167466"/>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ESTRATEGIA DE POSICIONAMIENTO COMPETITIVO</a:t>
          </a:r>
          <a:endParaRPr lang="es-MX" sz="2000" kern="1200" dirty="0"/>
        </a:p>
      </dsp:txBody>
      <dsp:txXfrm>
        <a:off x="2935153" y="1731407"/>
        <a:ext cx="2257692" cy="1955852"/>
      </dsp:txXfrm>
    </dsp:sp>
    <dsp:sp modelId="{4052FDAA-1346-4604-B003-8641AA471492}">
      <dsp:nvSpPr>
        <dsp:cNvPr id="0" name=""/>
        <dsp:cNvSpPr/>
      </dsp:nvSpPr>
      <dsp:spPr>
        <a:xfrm>
          <a:off x="5657825" y="1625600"/>
          <a:ext cx="2469306" cy="2167466"/>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ESTRATEGIA DEL LIDER</a:t>
          </a:r>
          <a:endParaRPr lang="es-MX" sz="2000" kern="1200" dirty="0"/>
        </a:p>
      </dsp:txBody>
      <dsp:txXfrm>
        <a:off x="5763632" y="1731407"/>
        <a:ext cx="2257692" cy="195585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6452C-2AD8-475F-B7F9-6C96017497DD}" type="datetimeFigureOut">
              <a:rPr lang="es-MX" smtClean="0"/>
              <a:t>06/02/2019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B82CB-C77D-4F68-A9FD-1A36CBCA3B3D}" type="slidenum">
              <a:rPr lang="es-MX" smtClean="0"/>
              <a:t>‹Nº›</a:t>
            </a:fld>
            <a:endParaRPr lang="es-MX"/>
          </a:p>
        </p:txBody>
      </p:sp>
    </p:spTree>
    <p:extLst>
      <p:ext uri="{BB962C8B-B14F-4D97-AF65-F5344CB8AC3E}">
        <p14:creationId xmlns:p14="http://schemas.microsoft.com/office/powerpoint/2010/main" val="231434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416992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589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0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973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6637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635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304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246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268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313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8"/>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8788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200282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90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73111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194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418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306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457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259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77477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0.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package" Target="../embeddings/Documento_de_Microsoft_Word1.docx"/></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jabefitness.com/comprar/lipocalibres-baratos"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2927648" y="620688"/>
            <a:ext cx="7560840" cy="5355312"/>
          </a:xfrm>
          <a:prstGeom prst="rect">
            <a:avLst/>
          </a:prstGeom>
          <a:noFill/>
        </p:spPr>
        <p:txBody>
          <a:bodyPr wrap="square" rtlCol="0">
            <a:spAutoFit/>
          </a:bodyPr>
          <a:lstStyle/>
          <a:p>
            <a:pPr algn="ctr"/>
            <a:r>
              <a:rPr lang="es-ES" sz="2400" b="1" dirty="0"/>
              <a:t>           UNIVERSIDAD DE LAS FUERZAS ARMADAS ESPE</a:t>
            </a:r>
          </a:p>
          <a:p>
            <a:endParaRPr lang="es-ES" sz="2400" dirty="0"/>
          </a:p>
          <a:p>
            <a:endParaRPr lang="es-ES" sz="2400" dirty="0"/>
          </a:p>
          <a:p>
            <a:pPr algn="ctr"/>
            <a:r>
              <a:rPr lang="es-ES" sz="2400" b="1" dirty="0"/>
              <a:t>DEPARTAMENTO DE CIENCIAS ECONÒMICAS, ADMINISTRATIVAS Y DE COMERCIO</a:t>
            </a:r>
          </a:p>
          <a:p>
            <a:endParaRPr lang="es-ES" sz="2400" dirty="0"/>
          </a:p>
          <a:p>
            <a:endParaRPr lang="es-ES" sz="2400" dirty="0"/>
          </a:p>
          <a:p>
            <a:pPr algn="ctr"/>
            <a:r>
              <a:rPr lang="es-ES" sz="2400" b="1" dirty="0"/>
              <a:t>CARRERA DE </a:t>
            </a:r>
            <a:r>
              <a:rPr lang="es-ES" sz="2400" b="1" dirty="0" smtClean="0"/>
              <a:t>INGENIERÍA </a:t>
            </a:r>
            <a:r>
              <a:rPr lang="es-ES" sz="2400" b="1" dirty="0"/>
              <a:t>EN MERCADOTECNIA</a:t>
            </a:r>
          </a:p>
          <a:p>
            <a:pPr algn="ctr"/>
            <a:endParaRPr lang="es-ES" sz="2400" b="1" dirty="0"/>
          </a:p>
          <a:p>
            <a:pPr algn="ctr"/>
            <a:endParaRPr lang="es-ES" sz="2400" dirty="0"/>
          </a:p>
          <a:p>
            <a:pPr algn="ctr"/>
            <a:r>
              <a:rPr lang="es-ES" sz="2400" b="1" dirty="0"/>
              <a:t> </a:t>
            </a:r>
            <a:r>
              <a:rPr lang="es-ES" sz="2400" b="1" dirty="0" smtClean="0"/>
              <a:t>AGLAE DEL ROCÍO MORENO GALLARDO</a:t>
            </a:r>
            <a:endParaRPr lang="es-ES" sz="2400" dirty="0"/>
          </a:p>
          <a:p>
            <a:endParaRPr lang="es-ES" dirty="0"/>
          </a:p>
          <a:p>
            <a:pPr algn="ctr"/>
            <a:r>
              <a:rPr lang="es-ES" dirty="0" smtClean="0"/>
              <a:t>2019</a:t>
            </a:r>
            <a:endParaRPr lang="es-ES" dirty="0"/>
          </a:p>
          <a:p>
            <a:endParaRPr lang="es-ES" dirty="0"/>
          </a:p>
        </p:txBody>
      </p:sp>
    </p:spTree>
    <p:extLst>
      <p:ext uri="{BB962C8B-B14F-4D97-AF65-F5344CB8AC3E}">
        <p14:creationId xmlns:p14="http://schemas.microsoft.com/office/powerpoint/2010/main" val="157743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6676316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4"/>
          <p:cNvSpPr txBox="1"/>
          <p:nvPr/>
        </p:nvSpPr>
        <p:spPr>
          <a:xfrm>
            <a:off x="4582886" y="-42670"/>
            <a:ext cx="4100698" cy="584775"/>
          </a:xfrm>
          <a:prstGeom prst="rect">
            <a:avLst/>
          </a:prstGeom>
          <a:noFill/>
        </p:spPr>
        <p:txBody>
          <a:bodyPr wrap="square" rtlCol="0">
            <a:spAutoFit/>
          </a:bodyPr>
          <a:lstStyle/>
          <a:p>
            <a:pPr algn="ctr"/>
            <a:r>
              <a:rPr lang="es-ES" sz="3200" b="1" dirty="0">
                <a:solidFill>
                  <a:schemeClr val="tx1"/>
                </a:solidFill>
                <a:latin typeface="Times New Roman" panose="02020603050405020304" pitchFamily="18" charset="0"/>
                <a:cs typeface="Times New Roman" panose="02020603050405020304" pitchFamily="18" charset="0"/>
              </a:rPr>
              <a:t>FASE CUALITATIVA</a:t>
            </a:r>
          </a:p>
        </p:txBody>
      </p:sp>
    </p:spTree>
    <p:extLst>
      <p:ext uri="{BB962C8B-B14F-4D97-AF65-F5344CB8AC3E}">
        <p14:creationId xmlns:p14="http://schemas.microsoft.com/office/powerpoint/2010/main" val="41686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4 Imagen"/>
          <p:cNvPicPr/>
          <p:nvPr/>
        </p:nvPicPr>
        <p:blipFill rotWithShape="1">
          <a:blip r:embed="rId2">
            <a:extLst>
              <a:ext uri="{28A0092B-C50C-407E-A947-70E740481C1C}">
                <a14:useLocalDpi xmlns:a14="http://schemas.microsoft.com/office/drawing/2010/main" val="0"/>
              </a:ext>
            </a:extLst>
          </a:blip>
          <a:srcRect t="3996" b="3822"/>
          <a:stretch/>
        </p:blipFill>
        <p:spPr bwMode="auto">
          <a:xfrm>
            <a:off x="2224087" y="1123949"/>
            <a:ext cx="8607045" cy="49677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ítulo 2"/>
          <p:cNvSpPr>
            <a:spLocks noGrp="1"/>
          </p:cNvSpPr>
          <p:nvPr>
            <p:ph type="title"/>
          </p:nvPr>
        </p:nvSpPr>
        <p:spPr>
          <a:xfrm>
            <a:off x="2592924" y="321972"/>
            <a:ext cx="8911687" cy="553791"/>
          </a:xfrm>
        </p:spPr>
        <p:txBody>
          <a:bodyPr>
            <a:noAutofit/>
          </a:bodyPr>
          <a:lstStyle/>
          <a:p>
            <a:pPr algn="ctr"/>
            <a:r>
              <a:rPr lang="es-MX" sz="3200" b="1" dirty="0" smtClean="0"/>
              <a:t>FASE METODOLOGICA</a:t>
            </a:r>
            <a:endParaRPr lang="es-MX" sz="3200" b="1" dirty="0"/>
          </a:p>
        </p:txBody>
      </p:sp>
      <p:sp>
        <p:nvSpPr>
          <p:cNvPr id="4" name="5 Rectángulo"/>
          <p:cNvSpPr/>
          <p:nvPr/>
        </p:nvSpPr>
        <p:spPr>
          <a:xfrm>
            <a:off x="2476767" y="6139837"/>
            <a:ext cx="4572000" cy="400110"/>
          </a:xfrm>
          <a:prstGeom prst="rect">
            <a:avLst/>
          </a:prstGeom>
        </p:spPr>
        <p:txBody>
          <a:bodyPr>
            <a:spAutoFit/>
          </a:bodyPr>
          <a:lstStyle/>
          <a:p>
            <a:r>
              <a:rPr lang="es-ES_tradnl" sz="1000" i="1" dirty="0" smtClean="0"/>
              <a:t>Tipos </a:t>
            </a:r>
            <a:r>
              <a:rPr lang="es-ES_tradnl" sz="1000" i="1" dirty="0"/>
              <a:t>de Investigación</a:t>
            </a:r>
            <a:endParaRPr lang="es-EC" sz="1000" i="1" dirty="0"/>
          </a:p>
          <a:p>
            <a:r>
              <a:rPr lang="es-ES_tradnl" sz="1000" dirty="0"/>
              <a:t>Fuente: Fase Metodológica (Mantilla, 2015)</a:t>
            </a:r>
            <a:endParaRPr lang="es-EC" sz="1000" dirty="0"/>
          </a:p>
        </p:txBody>
      </p:sp>
    </p:spTree>
    <p:extLst>
      <p:ext uri="{BB962C8B-B14F-4D97-AF65-F5344CB8AC3E}">
        <p14:creationId xmlns:p14="http://schemas.microsoft.com/office/powerpoint/2010/main" val="244084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638020"/>
          </a:xfrm>
        </p:spPr>
        <p:txBody>
          <a:bodyPr>
            <a:normAutofit/>
          </a:bodyPr>
          <a:lstStyle/>
          <a:p>
            <a:pPr algn="ctr"/>
            <a:r>
              <a:rPr lang="es-MX" sz="3200" b="1" dirty="0" smtClean="0"/>
              <a:t>INVESTIGACION DECRIPTIVA</a:t>
            </a:r>
            <a:endParaRPr lang="es-MX" sz="3200" b="1" dirty="0"/>
          </a:p>
        </p:txBody>
      </p:sp>
      <p:grpSp>
        <p:nvGrpSpPr>
          <p:cNvPr id="4" name="Grupo 3"/>
          <p:cNvGrpSpPr/>
          <p:nvPr/>
        </p:nvGrpSpPr>
        <p:grpSpPr>
          <a:xfrm>
            <a:off x="2765893" y="1842374"/>
            <a:ext cx="8892849" cy="4144225"/>
            <a:chOff x="2997712" y="1790859"/>
            <a:chExt cx="7769025" cy="4144225"/>
          </a:xfrm>
        </p:grpSpPr>
        <p:sp>
          <p:nvSpPr>
            <p:cNvPr id="5" name="Forma libre 4"/>
            <p:cNvSpPr/>
            <p:nvPr/>
          </p:nvSpPr>
          <p:spPr>
            <a:xfrm>
              <a:off x="5794561" y="1890721"/>
              <a:ext cx="4972176" cy="798886"/>
            </a:xfrm>
            <a:custGeom>
              <a:avLst/>
              <a:gdLst>
                <a:gd name="connsiteX0" fmla="*/ 133150 w 798886"/>
                <a:gd name="connsiteY0" fmla="*/ 0 h 4972176"/>
                <a:gd name="connsiteX1" fmla="*/ 665736 w 798886"/>
                <a:gd name="connsiteY1" fmla="*/ 0 h 4972176"/>
                <a:gd name="connsiteX2" fmla="*/ 798886 w 798886"/>
                <a:gd name="connsiteY2" fmla="*/ 133150 h 4972176"/>
                <a:gd name="connsiteX3" fmla="*/ 798886 w 798886"/>
                <a:gd name="connsiteY3" fmla="*/ 4972176 h 4972176"/>
                <a:gd name="connsiteX4" fmla="*/ 798886 w 798886"/>
                <a:gd name="connsiteY4" fmla="*/ 4972176 h 4972176"/>
                <a:gd name="connsiteX5" fmla="*/ 0 w 798886"/>
                <a:gd name="connsiteY5" fmla="*/ 4972176 h 4972176"/>
                <a:gd name="connsiteX6" fmla="*/ 0 w 798886"/>
                <a:gd name="connsiteY6" fmla="*/ 4972176 h 4972176"/>
                <a:gd name="connsiteX7" fmla="*/ 0 w 798886"/>
                <a:gd name="connsiteY7" fmla="*/ 133150 h 4972176"/>
                <a:gd name="connsiteX8" fmla="*/ 133150 w 798886"/>
                <a:gd name="connsiteY8" fmla="*/ 0 h 49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886" h="4972176">
                  <a:moveTo>
                    <a:pt x="798886" y="828713"/>
                  </a:moveTo>
                  <a:lnTo>
                    <a:pt x="798886" y="4143463"/>
                  </a:lnTo>
                  <a:cubicBezTo>
                    <a:pt x="798886" y="4601149"/>
                    <a:pt x="789308" y="4972173"/>
                    <a:pt x="777493" y="4972173"/>
                  </a:cubicBezTo>
                  <a:lnTo>
                    <a:pt x="0" y="4972173"/>
                  </a:lnTo>
                  <a:lnTo>
                    <a:pt x="0" y="4972173"/>
                  </a:lnTo>
                  <a:lnTo>
                    <a:pt x="0" y="3"/>
                  </a:lnTo>
                  <a:lnTo>
                    <a:pt x="0" y="3"/>
                  </a:lnTo>
                  <a:lnTo>
                    <a:pt x="777493" y="3"/>
                  </a:lnTo>
                  <a:cubicBezTo>
                    <a:pt x="789308" y="3"/>
                    <a:pt x="798886" y="371027"/>
                    <a:pt x="798886" y="82871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0" tIns="67573" rIns="96148" bIns="67573" numCol="1" spcCol="1270" anchor="ctr" anchorCtr="0">
              <a:noAutofit/>
            </a:bodyPr>
            <a:lstStyle/>
            <a:p>
              <a:pPr marL="114300" lvl="1" indent="-114300" algn="l" defTabSz="666750">
                <a:lnSpc>
                  <a:spcPct val="90000"/>
                </a:lnSpc>
                <a:spcBef>
                  <a:spcPct val="0"/>
                </a:spcBef>
                <a:spcAft>
                  <a:spcPct val="15000"/>
                </a:spcAft>
                <a:buChar char="••"/>
              </a:pPr>
              <a:r>
                <a:rPr lang="en-US" kern="1200" dirty="0" smtClean="0">
                  <a:latin typeface="+mj-lt"/>
                  <a:cs typeface="Times New Roman" panose="02020603050405020304" pitchFamily="18" charset="0"/>
                </a:rPr>
                <a:t>Investigación descriptiva</a:t>
              </a:r>
              <a:endParaRPr lang="es-EC"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kern="1200" dirty="0" err="1" smtClean="0">
                  <a:latin typeface="+mj-lt"/>
                  <a:cs typeface="Times New Roman" panose="02020603050405020304" pitchFamily="18" charset="0"/>
                </a:rPr>
                <a:t>Encuesta</a:t>
              </a:r>
              <a:r>
                <a:rPr lang="en-US" kern="1200" dirty="0" smtClean="0">
                  <a:latin typeface="+mj-lt"/>
                  <a:cs typeface="Times New Roman" panose="02020603050405020304" pitchFamily="18" charset="0"/>
                </a:rPr>
                <a:t> </a:t>
              </a:r>
              <a:endParaRPr lang="es-EC" kern="1200" dirty="0">
                <a:latin typeface="+mj-lt"/>
                <a:cs typeface="Times New Roman" panose="02020603050405020304" pitchFamily="18" charset="0"/>
              </a:endParaRPr>
            </a:p>
          </p:txBody>
        </p:sp>
        <p:sp>
          <p:nvSpPr>
            <p:cNvPr id="6" name="Forma libre 5"/>
            <p:cNvSpPr/>
            <p:nvPr/>
          </p:nvSpPr>
          <p:spPr>
            <a:xfrm>
              <a:off x="2997712" y="1790859"/>
              <a:ext cx="2796849" cy="998608"/>
            </a:xfrm>
            <a:custGeom>
              <a:avLst/>
              <a:gdLst>
                <a:gd name="connsiteX0" fmla="*/ 0 w 2796849"/>
                <a:gd name="connsiteY0" fmla="*/ 166438 h 998608"/>
                <a:gd name="connsiteX1" fmla="*/ 166438 w 2796849"/>
                <a:gd name="connsiteY1" fmla="*/ 0 h 998608"/>
                <a:gd name="connsiteX2" fmla="*/ 2630411 w 2796849"/>
                <a:gd name="connsiteY2" fmla="*/ 0 h 998608"/>
                <a:gd name="connsiteX3" fmla="*/ 2796849 w 2796849"/>
                <a:gd name="connsiteY3" fmla="*/ 166438 h 998608"/>
                <a:gd name="connsiteX4" fmla="*/ 2796849 w 2796849"/>
                <a:gd name="connsiteY4" fmla="*/ 832170 h 998608"/>
                <a:gd name="connsiteX5" fmla="*/ 2630411 w 2796849"/>
                <a:gd name="connsiteY5" fmla="*/ 998608 h 998608"/>
                <a:gd name="connsiteX6" fmla="*/ 166438 w 2796849"/>
                <a:gd name="connsiteY6" fmla="*/ 998608 h 998608"/>
                <a:gd name="connsiteX7" fmla="*/ 0 w 2796849"/>
                <a:gd name="connsiteY7" fmla="*/ 832170 h 998608"/>
                <a:gd name="connsiteX8" fmla="*/ 0 w 2796849"/>
                <a:gd name="connsiteY8" fmla="*/ 166438 h 99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6849" h="998608">
                  <a:moveTo>
                    <a:pt x="0" y="166438"/>
                  </a:moveTo>
                  <a:cubicBezTo>
                    <a:pt x="0" y="74517"/>
                    <a:pt x="74517" y="0"/>
                    <a:pt x="166438" y="0"/>
                  </a:cubicBezTo>
                  <a:lnTo>
                    <a:pt x="2630411" y="0"/>
                  </a:lnTo>
                  <a:cubicBezTo>
                    <a:pt x="2722332" y="0"/>
                    <a:pt x="2796849" y="74517"/>
                    <a:pt x="2796849" y="166438"/>
                  </a:cubicBezTo>
                  <a:lnTo>
                    <a:pt x="2796849" y="832170"/>
                  </a:lnTo>
                  <a:cubicBezTo>
                    <a:pt x="2796849" y="924091"/>
                    <a:pt x="2722332" y="998608"/>
                    <a:pt x="2630411" y="998608"/>
                  </a:cubicBezTo>
                  <a:lnTo>
                    <a:pt x="166438" y="998608"/>
                  </a:lnTo>
                  <a:cubicBezTo>
                    <a:pt x="74517" y="998608"/>
                    <a:pt x="0" y="924091"/>
                    <a:pt x="0" y="832170"/>
                  </a:cubicBezTo>
                  <a:lnTo>
                    <a:pt x="0" y="166438"/>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21138" tIns="84943" rIns="121138" bIns="84943"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Times New Roman" panose="02020603050405020304" pitchFamily="18" charset="0"/>
                </a:rPr>
                <a:t>Tipo de investigación</a:t>
              </a:r>
              <a:endParaRPr lang="es-EC" sz="1900" kern="1200" dirty="0">
                <a:latin typeface="+mn-lt"/>
                <a:cs typeface="Times New Roman" panose="02020603050405020304" pitchFamily="18" charset="0"/>
              </a:endParaRPr>
            </a:p>
          </p:txBody>
        </p:sp>
        <p:sp>
          <p:nvSpPr>
            <p:cNvPr id="7" name="Forma libre 6"/>
            <p:cNvSpPr/>
            <p:nvPr/>
          </p:nvSpPr>
          <p:spPr>
            <a:xfrm>
              <a:off x="2997712" y="3384735"/>
              <a:ext cx="2796849" cy="998608"/>
            </a:xfrm>
            <a:custGeom>
              <a:avLst/>
              <a:gdLst>
                <a:gd name="connsiteX0" fmla="*/ 0 w 2796849"/>
                <a:gd name="connsiteY0" fmla="*/ 166438 h 998608"/>
                <a:gd name="connsiteX1" fmla="*/ 166438 w 2796849"/>
                <a:gd name="connsiteY1" fmla="*/ 0 h 998608"/>
                <a:gd name="connsiteX2" fmla="*/ 2630411 w 2796849"/>
                <a:gd name="connsiteY2" fmla="*/ 0 h 998608"/>
                <a:gd name="connsiteX3" fmla="*/ 2796849 w 2796849"/>
                <a:gd name="connsiteY3" fmla="*/ 166438 h 998608"/>
                <a:gd name="connsiteX4" fmla="*/ 2796849 w 2796849"/>
                <a:gd name="connsiteY4" fmla="*/ 832170 h 998608"/>
                <a:gd name="connsiteX5" fmla="*/ 2630411 w 2796849"/>
                <a:gd name="connsiteY5" fmla="*/ 998608 h 998608"/>
                <a:gd name="connsiteX6" fmla="*/ 166438 w 2796849"/>
                <a:gd name="connsiteY6" fmla="*/ 998608 h 998608"/>
                <a:gd name="connsiteX7" fmla="*/ 0 w 2796849"/>
                <a:gd name="connsiteY7" fmla="*/ 832170 h 998608"/>
                <a:gd name="connsiteX8" fmla="*/ 0 w 2796849"/>
                <a:gd name="connsiteY8" fmla="*/ 166438 h 99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6849" h="998608">
                  <a:moveTo>
                    <a:pt x="0" y="166438"/>
                  </a:moveTo>
                  <a:cubicBezTo>
                    <a:pt x="0" y="74517"/>
                    <a:pt x="74517" y="0"/>
                    <a:pt x="166438" y="0"/>
                  </a:cubicBezTo>
                  <a:lnTo>
                    <a:pt x="2630411" y="0"/>
                  </a:lnTo>
                  <a:cubicBezTo>
                    <a:pt x="2722332" y="0"/>
                    <a:pt x="2796849" y="74517"/>
                    <a:pt x="2796849" y="166438"/>
                  </a:cubicBezTo>
                  <a:lnTo>
                    <a:pt x="2796849" y="832170"/>
                  </a:lnTo>
                  <a:cubicBezTo>
                    <a:pt x="2796849" y="924091"/>
                    <a:pt x="2722332" y="998608"/>
                    <a:pt x="2630411" y="998608"/>
                  </a:cubicBezTo>
                  <a:lnTo>
                    <a:pt x="166438" y="998608"/>
                  </a:lnTo>
                  <a:cubicBezTo>
                    <a:pt x="74517" y="998608"/>
                    <a:pt x="0" y="924091"/>
                    <a:pt x="0" y="832170"/>
                  </a:cubicBezTo>
                  <a:lnTo>
                    <a:pt x="0" y="166438"/>
                  </a:lnTo>
                  <a:close/>
                </a:path>
              </a:pathLst>
            </a:custGeom>
          </p:spPr>
          <p:style>
            <a:lnRef idx="3">
              <a:schemeClr val="lt1">
                <a:hueOff val="0"/>
                <a:satOff val="0"/>
                <a:lumOff val="0"/>
                <a:alphaOff val="0"/>
              </a:schemeClr>
            </a:lnRef>
            <a:fillRef idx="1">
              <a:schemeClr val="accent5">
                <a:hueOff val="1602711"/>
                <a:satOff val="-3255"/>
                <a:lumOff val="2092"/>
                <a:alphaOff val="0"/>
              </a:schemeClr>
            </a:fillRef>
            <a:effectRef idx="1">
              <a:schemeClr val="accent5">
                <a:hueOff val="1602711"/>
                <a:satOff val="-3255"/>
                <a:lumOff val="2092"/>
                <a:alphaOff val="0"/>
              </a:schemeClr>
            </a:effectRef>
            <a:fontRef idx="minor">
              <a:schemeClr val="lt1"/>
            </a:fontRef>
          </p:style>
          <p:txBody>
            <a:bodyPr spcFirstLastPara="0" vert="horz" wrap="square" lIns="121138" tIns="84943" rIns="121138" bIns="84943" numCol="1" spcCol="1270" anchor="ctr" anchorCtr="0">
              <a:noAutofit/>
            </a:bodyPr>
            <a:lstStyle/>
            <a:p>
              <a:pPr lvl="0" algn="ctr" defTabSz="844550">
                <a:lnSpc>
                  <a:spcPct val="90000"/>
                </a:lnSpc>
                <a:spcBef>
                  <a:spcPct val="0"/>
                </a:spcBef>
                <a:spcAft>
                  <a:spcPct val="35000"/>
                </a:spcAft>
              </a:pPr>
              <a:r>
                <a:rPr lang="es-ES" sz="1900" kern="1200" dirty="0" smtClean="0">
                  <a:latin typeface="+mj-lt"/>
                  <a:cs typeface="Times New Roman" panose="02020603050405020304" pitchFamily="18" charset="0"/>
                </a:rPr>
                <a:t>Tipos de información </a:t>
              </a:r>
              <a:endParaRPr lang="es-EC" sz="1900" kern="1200" dirty="0">
                <a:latin typeface="+mj-lt"/>
                <a:cs typeface="Times New Roman" panose="02020603050405020304" pitchFamily="18" charset="0"/>
              </a:endParaRPr>
            </a:p>
          </p:txBody>
        </p:sp>
        <p:sp>
          <p:nvSpPr>
            <p:cNvPr id="8" name="Forma libre 7"/>
            <p:cNvSpPr/>
            <p:nvPr/>
          </p:nvSpPr>
          <p:spPr>
            <a:xfrm>
              <a:off x="5794561" y="3987798"/>
              <a:ext cx="4972176" cy="798886"/>
            </a:xfrm>
            <a:custGeom>
              <a:avLst/>
              <a:gdLst>
                <a:gd name="connsiteX0" fmla="*/ 133150 w 798886"/>
                <a:gd name="connsiteY0" fmla="*/ 0 h 4972176"/>
                <a:gd name="connsiteX1" fmla="*/ 665736 w 798886"/>
                <a:gd name="connsiteY1" fmla="*/ 0 h 4972176"/>
                <a:gd name="connsiteX2" fmla="*/ 798886 w 798886"/>
                <a:gd name="connsiteY2" fmla="*/ 133150 h 4972176"/>
                <a:gd name="connsiteX3" fmla="*/ 798886 w 798886"/>
                <a:gd name="connsiteY3" fmla="*/ 4972176 h 4972176"/>
                <a:gd name="connsiteX4" fmla="*/ 798886 w 798886"/>
                <a:gd name="connsiteY4" fmla="*/ 4972176 h 4972176"/>
                <a:gd name="connsiteX5" fmla="*/ 0 w 798886"/>
                <a:gd name="connsiteY5" fmla="*/ 4972176 h 4972176"/>
                <a:gd name="connsiteX6" fmla="*/ 0 w 798886"/>
                <a:gd name="connsiteY6" fmla="*/ 4972176 h 4972176"/>
                <a:gd name="connsiteX7" fmla="*/ 0 w 798886"/>
                <a:gd name="connsiteY7" fmla="*/ 133150 h 4972176"/>
                <a:gd name="connsiteX8" fmla="*/ 133150 w 798886"/>
                <a:gd name="connsiteY8" fmla="*/ 0 h 49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886" h="4972176">
                  <a:moveTo>
                    <a:pt x="798886" y="828713"/>
                  </a:moveTo>
                  <a:lnTo>
                    <a:pt x="798886" y="4143463"/>
                  </a:lnTo>
                  <a:cubicBezTo>
                    <a:pt x="798886" y="4601149"/>
                    <a:pt x="789308" y="4972173"/>
                    <a:pt x="777493" y="4972173"/>
                  </a:cubicBezTo>
                  <a:lnTo>
                    <a:pt x="0" y="4972173"/>
                  </a:lnTo>
                  <a:lnTo>
                    <a:pt x="0" y="4972173"/>
                  </a:lnTo>
                  <a:lnTo>
                    <a:pt x="0" y="3"/>
                  </a:lnTo>
                  <a:lnTo>
                    <a:pt x="0" y="3"/>
                  </a:lnTo>
                  <a:lnTo>
                    <a:pt x="777493" y="3"/>
                  </a:lnTo>
                  <a:cubicBezTo>
                    <a:pt x="789308" y="3"/>
                    <a:pt x="798886" y="371027"/>
                    <a:pt x="798886" y="828713"/>
                  </a:cubicBezTo>
                  <a:close/>
                </a:path>
              </a:pathLst>
            </a:custGeom>
          </p:spPr>
          <p:style>
            <a:lnRef idx="2">
              <a:schemeClr val="accent5">
                <a:tint val="40000"/>
                <a:alpha val="90000"/>
                <a:hueOff val="2149088"/>
                <a:satOff val="-1732"/>
                <a:lumOff val="463"/>
                <a:alphaOff val="0"/>
              </a:schemeClr>
            </a:lnRef>
            <a:fillRef idx="1">
              <a:schemeClr val="accent5">
                <a:tint val="40000"/>
                <a:alpha val="90000"/>
                <a:hueOff val="2149088"/>
                <a:satOff val="-1732"/>
                <a:lumOff val="463"/>
                <a:alphaOff val="0"/>
              </a:schemeClr>
            </a:fillRef>
            <a:effectRef idx="0">
              <a:schemeClr val="accent5">
                <a:tint val="40000"/>
                <a:alpha val="90000"/>
                <a:hueOff val="2149088"/>
                <a:satOff val="-1732"/>
                <a:lumOff val="463"/>
                <a:alphaOff val="0"/>
              </a:schemeClr>
            </a:effectRef>
            <a:fontRef idx="minor">
              <a:schemeClr val="dk1">
                <a:hueOff val="0"/>
                <a:satOff val="0"/>
                <a:lumOff val="0"/>
                <a:alphaOff val="0"/>
              </a:schemeClr>
            </a:fontRef>
          </p:style>
          <p:txBody>
            <a:bodyPr spcFirstLastPara="0" vert="horz" wrap="square" lIns="57150" tIns="67573" rIns="96148" bIns="67573" numCol="1" spcCol="1270" anchor="ctr" anchorCtr="0">
              <a:noAutofit/>
            </a:bodyPr>
            <a:lstStyle/>
            <a:p>
              <a:pPr marL="114300" lvl="1" indent="-114300" algn="l" defTabSz="666750">
                <a:lnSpc>
                  <a:spcPct val="90000"/>
                </a:lnSpc>
                <a:spcBef>
                  <a:spcPct val="0"/>
                </a:spcBef>
                <a:spcAft>
                  <a:spcPct val="15000"/>
                </a:spcAft>
                <a:buChar char="••"/>
              </a:pPr>
              <a:endParaRPr lang="es-EC" sz="800" kern="1200" dirty="0">
                <a:latin typeface="+mj-lt"/>
                <a:cs typeface="Times New Roman" panose="02020603050405020304" pitchFamily="18" charset="0"/>
              </a:endParaRPr>
            </a:p>
          </p:txBody>
        </p:sp>
        <p:sp>
          <p:nvSpPr>
            <p:cNvPr id="11" name="Forma libre 10"/>
            <p:cNvSpPr/>
            <p:nvPr/>
          </p:nvSpPr>
          <p:spPr>
            <a:xfrm>
              <a:off x="2997712" y="4936476"/>
              <a:ext cx="2796849" cy="998608"/>
            </a:xfrm>
            <a:custGeom>
              <a:avLst/>
              <a:gdLst>
                <a:gd name="connsiteX0" fmla="*/ 0 w 2796849"/>
                <a:gd name="connsiteY0" fmla="*/ 166438 h 998608"/>
                <a:gd name="connsiteX1" fmla="*/ 166438 w 2796849"/>
                <a:gd name="connsiteY1" fmla="*/ 0 h 998608"/>
                <a:gd name="connsiteX2" fmla="*/ 2630411 w 2796849"/>
                <a:gd name="connsiteY2" fmla="*/ 0 h 998608"/>
                <a:gd name="connsiteX3" fmla="*/ 2796849 w 2796849"/>
                <a:gd name="connsiteY3" fmla="*/ 166438 h 998608"/>
                <a:gd name="connsiteX4" fmla="*/ 2796849 w 2796849"/>
                <a:gd name="connsiteY4" fmla="*/ 832170 h 998608"/>
                <a:gd name="connsiteX5" fmla="*/ 2630411 w 2796849"/>
                <a:gd name="connsiteY5" fmla="*/ 998608 h 998608"/>
                <a:gd name="connsiteX6" fmla="*/ 166438 w 2796849"/>
                <a:gd name="connsiteY6" fmla="*/ 998608 h 998608"/>
                <a:gd name="connsiteX7" fmla="*/ 0 w 2796849"/>
                <a:gd name="connsiteY7" fmla="*/ 832170 h 998608"/>
                <a:gd name="connsiteX8" fmla="*/ 0 w 2796849"/>
                <a:gd name="connsiteY8" fmla="*/ 166438 h 99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6849" h="998608">
                  <a:moveTo>
                    <a:pt x="0" y="166438"/>
                  </a:moveTo>
                  <a:cubicBezTo>
                    <a:pt x="0" y="74517"/>
                    <a:pt x="74517" y="0"/>
                    <a:pt x="166438" y="0"/>
                  </a:cubicBezTo>
                  <a:lnTo>
                    <a:pt x="2630411" y="0"/>
                  </a:lnTo>
                  <a:cubicBezTo>
                    <a:pt x="2722332" y="0"/>
                    <a:pt x="2796849" y="74517"/>
                    <a:pt x="2796849" y="166438"/>
                  </a:cubicBezTo>
                  <a:lnTo>
                    <a:pt x="2796849" y="832170"/>
                  </a:lnTo>
                  <a:cubicBezTo>
                    <a:pt x="2796849" y="924091"/>
                    <a:pt x="2722332" y="998608"/>
                    <a:pt x="2630411" y="998608"/>
                  </a:cubicBezTo>
                  <a:lnTo>
                    <a:pt x="166438" y="998608"/>
                  </a:lnTo>
                  <a:cubicBezTo>
                    <a:pt x="74517" y="998608"/>
                    <a:pt x="0" y="924091"/>
                    <a:pt x="0" y="832170"/>
                  </a:cubicBezTo>
                  <a:lnTo>
                    <a:pt x="0" y="166438"/>
                  </a:lnTo>
                  <a:close/>
                </a:path>
              </a:pathLst>
            </a:custGeom>
          </p:spPr>
          <p:style>
            <a:lnRef idx="3">
              <a:schemeClr val="lt1">
                <a:hueOff val="0"/>
                <a:satOff val="0"/>
                <a:lumOff val="0"/>
                <a:alphaOff val="0"/>
              </a:schemeClr>
            </a:lnRef>
            <a:fillRef idx="1">
              <a:schemeClr val="accent5">
                <a:hueOff val="4808133"/>
                <a:satOff val="-9764"/>
                <a:lumOff val="6275"/>
                <a:alphaOff val="0"/>
              </a:schemeClr>
            </a:fillRef>
            <a:effectRef idx="1">
              <a:schemeClr val="accent5">
                <a:hueOff val="4808133"/>
                <a:satOff val="-9764"/>
                <a:lumOff val="6275"/>
                <a:alphaOff val="0"/>
              </a:schemeClr>
            </a:effectRef>
            <a:fontRef idx="minor">
              <a:schemeClr val="lt1"/>
            </a:fontRef>
          </p:style>
          <p:txBody>
            <a:bodyPr spcFirstLastPara="0" vert="horz" wrap="square" lIns="121138" tIns="84943" rIns="121138" bIns="84943" numCol="1" spcCol="1270" anchor="ctr" anchorCtr="0">
              <a:noAutofit/>
            </a:bodyPr>
            <a:lstStyle/>
            <a:p>
              <a:pPr lvl="0" algn="ctr" defTabSz="844550">
                <a:lnSpc>
                  <a:spcPct val="90000"/>
                </a:lnSpc>
                <a:spcBef>
                  <a:spcPct val="0"/>
                </a:spcBef>
                <a:spcAft>
                  <a:spcPct val="35000"/>
                </a:spcAft>
              </a:pPr>
              <a:r>
                <a:rPr lang="es-ES" sz="1900" kern="1200" smtClean="0">
                  <a:latin typeface="+mj-lt"/>
                  <a:cs typeface="Times New Roman" panose="02020603050405020304" pitchFamily="18" charset="0"/>
                </a:rPr>
                <a:t>Técnicas de muestreo</a:t>
              </a:r>
              <a:endParaRPr lang="es-EC" sz="1900" kern="1200" dirty="0">
                <a:latin typeface="+mj-lt"/>
                <a:cs typeface="Times New Roman" panose="02020603050405020304" pitchFamily="18" charset="0"/>
              </a:endParaRPr>
            </a:p>
          </p:txBody>
        </p:sp>
      </p:grpSp>
      <p:sp>
        <p:nvSpPr>
          <p:cNvPr id="16" name="Forma libre 15"/>
          <p:cNvSpPr/>
          <p:nvPr/>
        </p:nvSpPr>
        <p:spPr>
          <a:xfrm>
            <a:off x="5967319" y="3512866"/>
            <a:ext cx="4972176" cy="798886"/>
          </a:xfrm>
          <a:custGeom>
            <a:avLst/>
            <a:gdLst>
              <a:gd name="connsiteX0" fmla="*/ 133150 w 798886"/>
              <a:gd name="connsiteY0" fmla="*/ 0 h 4972176"/>
              <a:gd name="connsiteX1" fmla="*/ 665736 w 798886"/>
              <a:gd name="connsiteY1" fmla="*/ 0 h 4972176"/>
              <a:gd name="connsiteX2" fmla="*/ 798886 w 798886"/>
              <a:gd name="connsiteY2" fmla="*/ 133150 h 4972176"/>
              <a:gd name="connsiteX3" fmla="*/ 798886 w 798886"/>
              <a:gd name="connsiteY3" fmla="*/ 4972176 h 4972176"/>
              <a:gd name="connsiteX4" fmla="*/ 798886 w 798886"/>
              <a:gd name="connsiteY4" fmla="*/ 4972176 h 4972176"/>
              <a:gd name="connsiteX5" fmla="*/ 0 w 798886"/>
              <a:gd name="connsiteY5" fmla="*/ 4972176 h 4972176"/>
              <a:gd name="connsiteX6" fmla="*/ 0 w 798886"/>
              <a:gd name="connsiteY6" fmla="*/ 4972176 h 4972176"/>
              <a:gd name="connsiteX7" fmla="*/ 0 w 798886"/>
              <a:gd name="connsiteY7" fmla="*/ 133150 h 4972176"/>
              <a:gd name="connsiteX8" fmla="*/ 133150 w 798886"/>
              <a:gd name="connsiteY8" fmla="*/ 0 h 49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886" h="4972176">
                <a:moveTo>
                  <a:pt x="798886" y="828713"/>
                </a:moveTo>
                <a:lnTo>
                  <a:pt x="798886" y="4143463"/>
                </a:lnTo>
                <a:cubicBezTo>
                  <a:pt x="798886" y="4601149"/>
                  <a:pt x="789308" y="4972173"/>
                  <a:pt x="777493" y="4972173"/>
                </a:cubicBezTo>
                <a:lnTo>
                  <a:pt x="0" y="4972173"/>
                </a:lnTo>
                <a:lnTo>
                  <a:pt x="0" y="4972173"/>
                </a:lnTo>
                <a:lnTo>
                  <a:pt x="0" y="3"/>
                </a:lnTo>
                <a:lnTo>
                  <a:pt x="0" y="3"/>
                </a:lnTo>
                <a:lnTo>
                  <a:pt x="777493" y="3"/>
                </a:lnTo>
                <a:cubicBezTo>
                  <a:pt x="789308" y="3"/>
                  <a:pt x="798886" y="371027"/>
                  <a:pt x="798886" y="828713"/>
                </a:cubicBezTo>
                <a:close/>
              </a:path>
            </a:pathLst>
          </a:custGeom>
        </p:spPr>
        <p:style>
          <a:lnRef idx="2">
            <a:schemeClr val="accent5">
              <a:tint val="40000"/>
              <a:alpha val="90000"/>
              <a:hueOff val="4298175"/>
              <a:satOff val="-3465"/>
              <a:lumOff val="926"/>
              <a:alphaOff val="0"/>
            </a:schemeClr>
          </a:lnRef>
          <a:fillRef idx="1">
            <a:schemeClr val="accent5">
              <a:tint val="40000"/>
              <a:alpha val="90000"/>
              <a:hueOff val="4298175"/>
              <a:satOff val="-3465"/>
              <a:lumOff val="926"/>
              <a:alphaOff val="0"/>
            </a:schemeClr>
          </a:fillRef>
          <a:effectRef idx="0">
            <a:schemeClr val="accent5">
              <a:tint val="40000"/>
              <a:alpha val="90000"/>
              <a:hueOff val="4298175"/>
              <a:satOff val="-3465"/>
              <a:lumOff val="926"/>
              <a:alphaOff val="0"/>
            </a:schemeClr>
          </a:effectRef>
          <a:fontRef idx="minor">
            <a:schemeClr val="dk1">
              <a:hueOff val="0"/>
              <a:satOff val="0"/>
              <a:lumOff val="0"/>
              <a:alphaOff val="0"/>
            </a:schemeClr>
          </a:fontRef>
        </p:style>
        <p:txBody>
          <a:bodyPr spcFirstLastPara="0" vert="horz" wrap="square" lIns="57150" tIns="67573" rIns="96148" bIns="67573" numCol="1" spcCol="1270" anchor="ctr" anchorCtr="0">
            <a:noAutofit/>
          </a:bodyPr>
          <a:lstStyle/>
          <a:p>
            <a:pPr marL="114300" lvl="1" indent="-114300" algn="l" defTabSz="666750">
              <a:lnSpc>
                <a:spcPct val="90000"/>
              </a:lnSpc>
              <a:spcBef>
                <a:spcPct val="0"/>
              </a:spcBef>
              <a:spcAft>
                <a:spcPct val="15000"/>
              </a:spcAft>
              <a:buChar char="••"/>
            </a:pPr>
            <a:r>
              <a:rPr lang="es-EC" dirty="0" smtClean="0">
                <a:latin typeface="+mj-lt"/>
                <a:cs typeface="Times New Roman" panose="02020603050405020304" pitchFamily="18" charset="0"/>
              </a:rPr>
              <a:t>Fuentes de información, mixta,  primaria y secundaria obtenida de </a:t>
            </a:r>
            <a:r>
              <a:rPr lang="es-EC" dirty="0" err="1" smtClean="0">
                <a:latin typeface="+mj-lt"/>
                <a:cs typeface="Times New Roman" panose="02020603050405020304" pitchFamily="18" charset="0"/>
              </a:rPr>
              <a:t>papers</a:t>
            </a:r>
            <a:r>
              <a:rPr lang="es-EC" dirty="0" smtClean="0">
                <a:latin typeface="+mj-lt"/>
                <a:cs typeface="Times New Roman" panose="02020603050405020304" pitchFamily="18" charset="0"/>
              </a:rPr>
              <a:t>, artículos de revista, libros, documentos virtuales</a:t>
            </a:r>
            <a:endParaRPr lang="es-EC" kern="1200" dirty="0">
              <a:latin typeface="+mj-lt"/>
              <a:cs typeface="Times New Roman" panose="02020603050405020304" pitchFamily="18" charset="0"/>
            </a:endParaRPr>
          </a:p>
        </p:txBody>
      </p:sp>
      <p:sp>
        <p:nvSpPr>
          <p:cNvPr id="13" name="Forma libre 12"/>
          <p:cNvSpPr/>
          <p:nvPr/>
        </p:nvSpPr>
        <p:spPr>
          <a:xfrm>
            <a:off x="6093962" y="4983636"/>
            <a:ext cx="5691423" cy="798886"/>
          </a:xfrm>
          <a:custGeom>
            <a:avLst/>
            <a:gdLst>
              <a:gd name="connsiteX0" fmla="*/ 133150 w 798886"/>
              <a:gd name="connsiteY0" fmla="*/ 0 h 4972176"/>
              <a:gd name="connsiteX1" fmla="*/ 665736 w 798886"/>
              <a:gd name="connsiteY1" fmla="*/ 0 h 4972176"/>
              <a:gd name="connsiteX2" fmla="*/ 798886 w 798886"/>
              <a:gd name="connsiteY2" fmla="*/ 133150 h 4972176"/>
              <a:gd name="connsiteX3" fmla="*/ 798886 w 798886"/>
              <a:gd name="connsiteY3" fmla="*/ 4972176 h 4972176"/>
              <a:gd name="connsiteX4" fmla="*/ 798886 w 798886"/>
              <a:gd name="connsiteY4" fmla="*/ 4972176 h 4972176"/>
              <a:gd name="connsiteX5" fmla="*/ 0 w 798886"/>
              <a:gd name="connsiteY5" fmla="*/ 4972176 h 4972176"/>
              <a:gd name="connsiteX6" fmla="*/ 0 w 798886"/>
              <a:gd name="connsiteY6" fmla="*/ 4972176 h 4972176"/>
              <a:gd name="connsiteX7" fmla="*/ 0 w 798886"/>
              <a:gd name="connsiteY7" fmla="*/ 133150 h 4972176"/>
              <a:gd name="connsiteX8" fmla="*/ 133150 w 798886"/>
              <a:gd name="connsiteY8" fmla="*/ 0 h 49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886" h="4972176">
                <a:moveTo>
                  <a:pt x="798886" y="828713"/>
                </a:moveTo>
                <a:lnTo>
                  <a:pt x="798886" y="4143463"/>
                </a:lnTo>
                <a:cubicBezTo>
                  <a:pt x="798886" y="4601149"/>
                  <a:pt x="789308" y="4972173"/>
                  <a:pt x="777493" y="4972173"/>
                </a:cubicBezTo>
                <a:lnTo>
                  <a:pt x="0" y="4972173"/>
                </a:lnTo>
                <a:lnTo>
                  <a:pt x="0" y="4972173"/>
                </a:lnTo>
                <a:lnTo>
                  <a:pt x="0" y="3"/>
                </a:lnTo>
                <a:lnTo>
                  <a:pt x="0" y="3"/>
                </a:lnTo>
                <a:lnTo>
                  <a:pt x="777493" y="3"/>
                </a:lnTo>
                <a:cubicBezTo>
                  <a:pt x="789308" y="3"/>
                  <a:pt x="798886" y="371027"/>
                  <a:pt x="798886" y="82871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0" tIns="67573" rIns="96148" bIns="67573" numCol="1" spcCol="1270" anchor="ctr" anchorCtr="0">
            <a:noAutofit/>
          </a:bodyPr>
          <a:lstStyle/>
          <a:p>
            <a:pPr marL="114300" lvl="1" indent="-114300" algn="l" defTabSz="666750">
              <a:lnSpc>
                <a:spcPct val="90000"/>
              </a:lnSpc>
              <a:spcBef>
                <a:spcPct val="0"/>
              </a:spcBef>
              <a:spcAft>
                <a:spcPct val="15000"/>
              </a:spcAft>
              <a:buChar char="••"/>
            </a:pPr>
            <a:r>
              <a:rPr lang="en-US" dirty="0" smtClean="0">
                <a:latin typeface="+mj-lt"/>
                <a:cs typeface="Times New Roman" panose="02020603050405020304" pitchFamily="18" charset="0"/>
              </a:rPr>
              <a:t>Muestreo probabilistico estratificado</a:t>
            </a:r>
            <a:endParaRPr lang="es-EC" kern="1200" dirty="0">
              <a:latin typeface="+mj-lt"/>
              <a:cs typeface="Times New Roman" panose="02020603050405020304" pitchFamily="18" charset="0"/>
            </a:endParaRPr>
          </a:p>
        </p:txBody>
      </p:sp>
    </p:spTree>
    <p:extLst>
      <p:ext uri="{BB962C8B-B14F-4D97-AF65-F5344CB8AC3E}">
        <p14:creationId xmlns:p14="http://schemas.microsoft.com/office/powerpoint/2010/main" val="4116023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a 7"/>
          <p:cNvGraphicFramePr>
            <a:graphicFrameLocks noGrp="1"/>
          </p:cNvGraphicFramePr>
          <p:nvPr>
            <p:extLst>
              <p:ext uri="{D42A27DB-BD31-4B8C-83A1-F6EECF244321}">
                <p14:modId xmlns:p14="http://schemas.microsoft.com/office/powerpoint/2010/main" val="1318230248"/>
              </p:ext>
            </p:extLst>
          </p:nvPr>
        </p:nvGraphicFramePr>
        <p:xfrm>
          <a:off x="2537137" y="797076"/>
          <a:ext cx="7585657" cy="3371808"/>
        </p:xfrm>
        <a:graphic>
          <a:graphicData uri="http://schemas.openxmlformats.org/drawingml/2006/table">
            <a:tbl>
              <a:tblPr firstRow="1" firstCol="1" bandRow="1">
                <a:tableStyleId>{E8B1032C-EA38-4F05-BA0D-38AFFFC7BED3}</a:tableStyleId>
              </a:tblPr>
              <a:tblGrid>
                <a:gridCol w="1379790"/>
                <a:gridCol w="6205867"/>
              </a:tblGrid>
              <a:tr h="651468">
                <a:tc>
                  <a:txBody>
                    <a:bodyPr/>
                    <a:lstStyle/>
                    <a:p>
                      <a:pPr algn="ctr">
                        <a:lnSpc>
                          <a:spcPct val="150000"/>
                        </a:lnSpc>
                        <a:spcAft>
                          <a:spcPts val="1000"/>
                        </a:spcAft>
                      </a:pPr>
                      <a:r>
                        <a:rPr lang="es-ES_tradnl" sz="1600" dirty="0">
                          <a:effectLst>
                            <a:outerShdw blurRad="38100" dist="38100" dir="2700000" algn="tl">
                              <a:srgbClr val="000000">
                                <a:alpha val="43137"/>
                              </a:srgbClr>
                            </a:outerShdw>
                          </a:effectLst>
                          <a:latin typeface="+mj-lt"/>
                          <a:cs typeface="Times New Roman" panose="02020603050405020304" pitchFamily="18" charset="0"/>
                        </a:rPr>
                        <a:t>N</a:t>
                      </a:r>
                      <a:endParaRPr lang="es-EC" sz="16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S_tradnl" sz="1600" b="0" dirty="0" smtClean="0">
                          <a:effectLst/>
                          <a:latin typeface="+mj-lt"/>
                          <a:cs typeface="Times New Roman" panose="02020603050405020304" pitchFamily="18" charset="0"/>
                        </a:rPr>
                        <a:t>Universo:</a:t>
                      </a:r>
                      <a:r>
                        <a:rPr lang="es-ES_tradnl" sz="1600" b="0" baseline="0" dirty="0" smtClean="0">
                          <a:effectLst/>
                          <a:latin typeface="+mj-lt"/>
                          <a:cs typeface="Times New Roman" panose="02020603050405020304" pitchFamily="18" charset="0"/>
                        </a:rPr>
                        <a:t> 4.193 pacientes</a:t>
                      </a:r>
                      <a:endParaRPr lang="es-EC" sz="1600" b="0" dirty="0" smtClean="0">
                        <a:effectLst/>
                        <a:latin typeface="+mj-lt"/>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C" sz="1600" b="1" dirty="0" smtClean="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Z</a:t>
                      </a:r>
                      <a:endParaRPr lang="es-EC" sz="1600" b="1"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C" sz="1600" kern="1200" dirty="0" smtClean="0">
                          <a:solidFill>
                            <a:schemeClr val="tx1"/>
                          </a:solidFill>
                          <a:effectLst/>
                          <a:latin typeface="+mj-lt"/>
                          <a:ea typeface="+mn-ea"/>
                          <a:cs typeface="+mn-cs"/>
                        </a:rPr>
                        <a:t>De la tabla de distribución normal equivalente al 95% de confianza. (1.96)</a:t>
                      </a:r>
                      <a:endParaRPr lang="es-EC" sz="1600" dirty="0" smtClean="0">
                        <a:effectLst/>
                        <a:latin typeface="+mj-lt"/>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600">
                          <a:effectLst>
                            <a:outerShdw blurRad="38100" dist="38100" dir="2700000" algn="tl">
                              <a:srgbClr val="000000">
                                <a:alpha val="43137"/>
                              </a:srgbClr>
                            </a:outerShdw>
                          </a:effectLst>
                          <a:latin typeface="+mj-lt"/>
                          <a:cs typeface="Times New Roman" panose="02020603050405020304" pitchFamily="18" charset="0"/>
                        </a:rPr>
                        <a:t>P</a:t>
                      </a:r>
                      <a:endParaRPr lang="es-EC" sz="1600" b="1">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457200" rtl="0" eaLnBrk="1" fontAlgn="auto" latinLnBrk="0" hangingPunct="1">
                        <a:lnSpc>
                          <a:spcPct val="150000"/>
                        </a:lnSpc>
                        <a:spcBef>
                          <a:spcPts val="0"/>
                        </a:spcBef>
                        <a:spcAft>
                          <a:spcPts val="1000"/>
                        </a:spcAft>
                        <a:buClrTx/>
                        <a:buSzTx/>
                        <a:buFontTx/>
                        <a:buNone/>
                        <a:tabLst/>
                        <a:defRPr/>
                      </a:pPr>
                      <a:r>
                        <a:rPr lang="es-EC" sz="1800" kern="1200" dirty="0" smtClean="0">
                          <a:solidFill>
                            <a:schemeClr val="tx1"/>
                          </a:solidFill>
                          <a:effectLst/>
                          <a:latin typeface="+mn-lt"/>
                          <a:ea typeface="+mn-ea"/>
                          <a:cs typeface="+mn-cs"/>
                        </a:rPr>
                        <a:t>La probabilidad de que se cumpla. (En este caso 5%=0.05)</a:t>
                      </a:r>
                      <a:endParaRPr lang="es-MX" sz="1800" kern="1200" dirty="0" smtClean="0">
                        <a:solidFill>
                          <a:schemeClr val="tx1"/>
                        </a:solidFill>
                        <a:effectLst/>
                        <a:latin typeface="+mn-lt"/>
                        <a:ea typeface="+mn-ea"/>
                        <a:cs typeface="+mn-cs"/>
                      </a:endParaRPr>
                    </a:p>
                  </a:txBody>
                  <a:tcPr marL="51435" marR="51435" marT="0" marB="0"/>
                </a:tc>
              </a:tr>
              <a:tr h="377190">
                <a:tc>
                  <a:txBody>
                    <a:bodyPr/>
                    <a:lstStyle/>
                    <a:p>
                      <a:pPr algn="ctr">
                        <a:lnSpc>
                          <a:spcPct val="150000"/>
                        </a:lnSpc>
                        <a:spcAft>
                          <a:spcPts val="1000"/>
                        </a:spcAft>
                      </a:pPr>
                      <a:r>
                        <a:rPr lang="es-ES_tradnl" sz="1600" dirty="0">
                          <a:effectLst>
                            <a:outerShdw blurRad="38100" dist="38100" dir="2700000" algn="tl">
                              <a:srgbClr val="000000">
                                <a:alpha val="43137"/>
                              </a:srgbClr>
                            </a:outerShdw>
                          </a:effectLst>
                          <a:latin typeface="+mj-lt"/>
                          <a:cs typeface="Times New Roman" panose="02020603050405020304" pitchFamily="18" charset="0"/>
                        </a:rPr>
                        <a:t>q</a:t>
                      </a:r>
                      <a:endParaRPr lang="es-EC" sz="16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600" dirty="0" smtClean="0">
                          <a:effectLst/>
                          <a:latin typeface="+mj-lt"/>
                          <a:ea typeface="+mn-ea"/>
                          <a:cs typeface="Times New Roman" panose="02020603050405020304" pitchFamily="18" charset="0"/>
                        </a:rPr>
                        <a:t>1-p</a:t>
                      </a:r>
                      <a:r>
                        <a:rPr lang="es-ES_tradnl" sz="1600" baseline="0" dirty="0" smtClean="0">
                          <a:effectLst/>
                          <a:latin typeface="+mj-lt"/>
                          <a:ea typeface="+mn-ea"/>
                          <a:cs typeface="Times New Roman" panose="02020603050405020304" pitchFamily="18" charset="0"/>
                        </a:rPr>
                        <a:t> (en este caso 1-0,05 = 0.95)</a:t>
                      </a:r>
                      <a:endParaRPr lang="es-EC" sz="1600" dirty="0">
                        <a:effectLst/>
                        <a:latin typeface="+mj-lt"/>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600">
                          <a:effectLst>
                            <a:outerShdw blurRad="38100" dist="38100" dir="2700000" algn="tl">
                              <a:srgbClr val="000000">
                                <a:alpha val="43137"/>
                              </a:srgbClr>
                            </a:outerShdw>
                          </a:effectLst>
                          <a:latin typeface="+mj-lt"/>
                          <a:cs typeface="Times New Roman" panose="02020603050405020304" pitchFamily="18" charset="0"/>
                        </a:rPr>
                        <a:t>e</a:t>
                      </a:r>
                      <a:endParaRPr lang="es-EC" sz="1600" b="1">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C" sz="1800" kern="1200" dirty="0" smtClean="0">
                          <a:solidFill>
                            <a:schemeClr val="tx1"/>
                          </a:solidFill>
                          <a:effectLst/>
                          <a:latin typeface="+mn-lt"/>
                          <a:ea typeface="+mn-ea"/>
                          <a:cs typeface="+mn-cs"/>
                        </a:rPr>
                        <a:t>El nivel de significancia (en este caso es el 5%)</a:t>
                      </a:r>
                      <a:endParaRPr lang="es-EC" sz="1600" dirty="0">
                        <a:effectLst/>
                        <a:latin typeface="+mj-lt"/>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600" dirty="0">
                          <a:effectLst>
                            <a:outerShdw blurRad="38100" dist="38100" dir="2700000" algn="tl">
                              <a:srgbClr val="000000">
                                <a:alpha val="43137"/>
                              </a:srgbClr>
                            </a:outerShdw>
                          </a:effectLst>
                          <a:latin typeface="+mj-lt"/>
                          <a:cs typeface="Times New Roman" panose="02020603050405020304" pitchFamily="18" charset="0"/>
                        </a:rPr>
                        <a:t>n</a:t>
                      </a:r>
                      <a:endParaRPr lang="es-EC" sz="16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600" dirty="0">
                          <a:effectLst/>
                          <a:latin typeface="+mj-lt"/>
                          <a:cs typeface="Times New Roman" panose="02020603050405020304" pitchFamily="18" charset="0"/>
                        </a:rPr>
                        <a:t>Tamaño de la </a:t>
                      </a:r>
                      <a:r>
                        <a:rPr lang="es-ES_tradnl" sz="1600" dirty="0" smtClean="0">
                          <a:effectLst/>
                          <a:latin typeface="+mj-lt"/>
                          <a:cs typeface="Times New Roman" panose="02020603050405020304" pitchFamily="18" charset="0"/>
                        </a:rPr>
                        <a:t>Muestra</a:t>
                      </a:r>
                      <a:endParaRPr lang="es-EC" sz="1600" dirty="0">
                        <a:effectLst/>
                        <a:latin typeface="+mj-lt"/>
                        <a:ea typeface="Calibri" panose="020F0502020204030204" pitchFamily="34" charset="0"/>
                        <a:cs typeface="Times New Roman" panose="02020603050405020304" pitchFamily="18" charset="0"/>
                      </a:endParaRPr>
                    </a:p>
                  </a:txBody>
                  <a:tcPr marL="51435" marR="51435" marT="0" marB="0"/>
                </a:tc>
              </a:tr>
            </a:tbl>
          </a:graphicData>
        </a:graphic>
      </p:graphicFrame>
      <mc:AlternateContent xmlns:mc="http://schemas.openxmlformats.org/markup-compatibility/2006" xmlns:a14="http://schemas.microsoft.com/office/drawing/2010/main">
        <mc:Choice Requires="a14">
          <p:sp>
            <p:nvSpPr>
              <p:cNvPr id="6" name="Rectángulo 5"/>
              <p:cNvSpPr/>
              <p:nvPr/>
            </p:nvSpPr>
            <p:spPr>
              <a:xfrm>
                <a:off x="2502771" y="4124527"/>
                <a:ext cx="2910625" cy="998094"/>
              </a:xfrm>
              <a:prstGeom prst="rect">
                <a:avLst/>
              </a:prstGeom>
            </p:spPr>
            <p:txBody>
              <a:bodyPr wrap="square">
                <a:spAutoFit/>
              </a:bodyPr>
              <a:lstStyle/>
              <a:p>
                <a:pPr indent="180340" algn="just">
                  <a:lnSpc>
                    <a:spcPct val="200000"/>
                  </a:lnSpc>
                  <a:spcAft>
                    <a:spcPts val="800"/>
                  </a:spcAft>
                </a:pPr>
                <a:r>
                  <a:rPr lang="es-EC" sz="2000" dirty="0">
                    <a:latin typeface="Times New Roman" panose="02020603050405020304" pitchFamily="18" charset="0"/>
                    <a:ea typeface="Calibri" panose="020F0502020204030204" pitchFamily="34" charset="0"/>
                  </a:rPr>
                  <a:t>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EC"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N</m:t>
                            </m:r>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p</m:t>
                        </m:r>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q</m:t>
                        </m:r>
                      </m:num>
                      <m:den>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e</m:t>
                            </m:r>
                          </m:e>
                          <m: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N</m:t>
                            </m:r>
                          </m:e>
                        </m:d>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pq</m:t>
                        </m:r>
                      </m:den>
                    </m:f>
                  </m:oMath>
                </a14:m>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502771" y="4124527"/>
                <a:ext cx="2910625" cy="998094"/>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928316" y="4261661"/>
                <a:ext cx="6096000" cy="1333763"/>
              </a:xfrm>
              <a:prstGeom prst="rect">
                <a:avLst/>
              </a:prstGeom>
            </p:spPr>
            <p:txBody>
              <a:bodyPr>
                <a:spAutoFit/>
              </a:bodyPr>
              <a:lstStyle/>
              <a:p>
                <a:pPr indent="182880" algn="just">
                  <a:lnSpc>
                    <a:spcPct val="150000"/>
                  </a:lnSpc>
                  <a:spcBef>
                    <a:spcPts val="1200"/>
                  </a:spcBef>
                  <a:spcAft>
                    <a:spcPts val="1200"/>
                  </a:spcAft>
                </a:pPr>
                <a:r>
                  <a:rPr lang="es-EC" sz="2000" b="1" i="1" dirty="0" smtClean="0">
                    <a:latin typeface="Times New Roman" panose="02020603050405020304" pitchFamily="18" charset="0"/>
                    <a:ea typeface="Times New Roman" panose="02020603050405020304" pitchFamily="18" charset="0"/>
                    <a:cs typeface="Times New Roman" panose="02020603050405020304" pitchFamily="18" charset="0"/>
                  </a:rPr>
                  <a:t>n</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MX" sz="20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4193</m:t>
                        </m:r>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1.96</m:t>
                                </m:r>
                              </m:e>
                            </m:d>
                          </m:e>
                          <m: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m:t>
                            </m:r>
                          </m:sup>
                        </m:s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0,68 ∗0.32</m:t>
                        </m:r>
                      </m:num>
                      <m:den>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0.05</m:t>
                            </m:r>
                          </m:e>
                          <m:sup>
                            <m:r>
                              <a:rPr lang="es-EC"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s-MX" sz="20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4193</m:t>
                            </m:r>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d>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MX"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1.96</m:t>
                            </m:r>
                          </m:e>
                          <m: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0,68 ∗0.32  </m:t>
                        </m:r>
                      </m:den>
                    </m:f>
                  </m:oMath>
                </a14:m>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C" sz="2000" b="1" i="1" dirty="0" smtClean="0">
                    <a:effectLst/>
                    <a:latin typeface="Times New Roman" panose="02020603050405020304" pitchFamily="18" charset="0"/>
                    <a:ea typeface="Times New Roman" panose="02020603050405020304" pitchFamily="18" charset="0"/>
                  </a:rPr>
                  <a:t>   n</a:t>
                </a:r>
                <a:r>
                  <a:rPr lang="es-EC" sz="2000" dirty="0">
                    <a:effectLst/>
                    <a:latin typeface="Times New Roman" panose="02020603050405020304" pitchFamily="18" charset="0"/>
                    <a:ea typeface="Times New Roman" panose="02020603050405020304" pitchFamily="18" charset="0"/>
                  </a:rPr>
                  <a:t>= </a:t>
                </a:r>
                <a:r>
                  <a:rPr lang="es-EC" sz="2000" dirty="0" smtClean="0">
                    <a:latin typeface="Times New Roman" panose="02020603050405020304" pitchFamily="18" charset="0"/>
                    <a:ea typeface="Times New Roman" panose="02020603050405020304" pitchFamily="18" charset="0"/>
                  </a:rPr>
                  <a:t>309,63</a:t>
                </a:r>
                <a:r>
                  <a:rPr lang="es-EC" sz="2000" dirty="0" smtClean="0">
                    <a:effectLst/>
                    <a:latin typeface="Times New Roman" panose="02020603050405020304" pitchFamily="18" charset="0"/>
                    <a:ea typeface="Calibri" panose="020F0502020204030204" pitchFamily="34" charset="0"/>
                  </a:rPr>
                  <a:t> ⸗</a:t>
                </a:r>
                <a:r>
                  <a:rPr lang="es-EC" sz="2000" dirty="0" smtClean="0">
                    <a:latin typeface="Times New Roman" panose="02020603050405020304" pitchFamily="18" charset="0"/>
                    <a:ea typeface="Calibri" panose="020F0502020204030204" pitchFamily="34" charset="0"/>
                  </a:rPr>
                  <a:t>31</a:t>
                </a:r>
                <a:r>
                  <a:rPr lang="es-EC" sz="2000" dirty="0" smtClean="0">
                    <a:effectLst/>
                    <a:latin typeface="Times New Roman" panose="02020603050405020304" pitchFamily="18" charset="0"/>
                    <a:ea typeface="Calibri" panose="020F0502020204030204" pitchFamily="34" charset="0"/>
                  </a:rPr>
                  <a:t>0  encuestas</a:t>
                </a:r>
                <a:endParaRPr lang="es-MX" sz="2000" dirty="0"/>
              </a:p>
            </p:txBody>
          </p:sp>
        </mc:Choice>
        <mc:Fallback xmlns="">
          <p:sp>
            <p:nvSpPr>
              <p:cNvPr id="7" name="Rectángulo 6"/>
              <p:cNvSpPr>
                <a:spLocks noRot="1" noChangeAspect="1" noMove="1" noResize="1" noEditPoints="1" noAdjustHandles="1" noChangeArrowheads="1" noChangeShapeType="1" noTextEdit="1"/>
              </p:cNvSpPr>
              <p:nvPr/>
            </p:nvSpPr>
            <p:spPr>
              <a:xfrm>
                <a:off x="4928316" y="4261661"/>
                <a:ext cx="6096000" cy="1333763"/>
              </a:xfrm>
              <a:prstGeom prst="rect">
                <a:avLst/>
              </a:prstGeom>
              <a:blipFill rotWithShape="0">
                <a:blip r:embed="rId3"/>
                <a:stretch>
                  <a:fillRect b="-7306"/>
                </a:stretch>
              </a:blipFill>
            </p:spPr>
            <p:txBody>
              <a:bodyPr/>
              <a:lstStyle/>
              <a:p>
                <a:r>
                  <a:rPr lang="es-MX">
                    <a:noFill/>
                  </a:rPr>
                  <a:t> </a:t>
                </a:r>
              </a:p>
            </p:txBody>
          </p:sp>
        </mc:Fallback>
      </mc:AlternateContent>
      <p:sp>
        <p:nvSpPr>
          <p:cNvPr id="8" name="Título 7"/>
          <p:cNvSpPr>
            <a:spLocks noGrp="1"/>
          </p:cNvSpPr>
          <p:nvPr>
            <p:ph type="title" idx="4294967295"/>
          </p:nvPr>
        </p:nvSpPr>
        <p:spPr>
          <a:xfrm>
            <a:off x="2006355" y="160360"/>
            <a:ext cx="8910637" cy="663575"/>
          </a:xfrm>
        </p:spPr>
        <p:txBody>
          <a:bodyPr>
            <a:normAutofit/>
          </a:bodyPr>
          <a:lstStyle/>
          <a:p>
            <a:pPr algn="ctr"/>
            <a:r>
              <a:rPr lang="es-MX" sz="2400" b="1" dirty="0" smtClean="0">
                <a:solidFill>
                  <a:srgbClr val="110D3F"/>
                </a:solidFill>
              </a:rPr>
              <a:t>DETERMINACIÓN DEL TAMAÑO DE LA MUESTRA</a:t>
            </a:r>
            <a:endParaRPr lang="es-MX" sz="2400" b="1" dirty="0">
              <a:solidFill>
                <a:srgbClr val="110D3F"/>
              </a:solidFill>
            </a:endParaRPr>
          </a:p>
        </p:txBody>
      </p:sp>
    </p:spTree>
    <p:extLst>
      <p:ext uri="{BB962C8B-B14F-4D97-AF65-F5344CB8AC3E}">
        <p14:creationId xmlns:p14="http://schemas.microsoft.com/office/powerpoint/2010/main" val="375910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3226275" y="522955"/>
            <a:ext cx="5412245" cy="1304203"/>
          </a:xfrm>
          <a:prstGeom prst="rect">
            <a:avLst/>
          </a:prstGeom>
          <a:noFill/>
        </p:spPr>
        <p:txBody>
          <a:bodyPr wrap="square" rtlCol="0">
            <a:spAutoFit/>
          </a:bodyPr>
          <a:lstStyle/>
          <a:p>
            <a:pPr algn="ctr"/>
            <a:r>
              <a:rPr lang="es-ES" sz="2625" b="1" dirty="0" smtClean="0">
                <a:solidFill>
                  <a:srgbClr val="002060"/>
                </a:solidFill>
                <a:latin typeface="Times New Roman" panose="02020603050405020304" pitchFamily="18" charset="0"/>
                <a:cs typeface="Times New Roman" panose="02020603050405020304" pitchFamily="18" charset="0"/>
              </a:rPr>
              <a:t>TÉCNICAS  </a:t>
            </a:r>
            <a:r>
              <a:rPr lang="es-ES" sz="2625" b="1" dirty="0">
                <a:solidFill>
                  <a:srgbClr val="002060"/>
                </a:solidFill>
                <a:latin typeface="Times New Roman" panose="02020603050405020304" pitchFamily="18" charset="0"/>
                <a:cs typeface="Times New Roman" panose="02020603050405020304" pitchFamily="18" charset="0"/>
              </a:rPr>
              <a:t>DE </a:t>
            </a:r>
            <a:r>
              <a:rPr lang="es-ES" sz="2625" b="1" dirty="0" smtClean="0">
                <a:solidFill>
                  <a:srgbClr val="002060"/>
                </a:solidFill>
                <a:latin typeface="Times New Roman" panose="02020603050405020304" pitchFamily="18" charset="0"/>
                <a:cs typeface="Times New Roman" panose="02020603050405020304" pitchFamily="18" charset="0"/>
              </a:rPr>
              <a:t>MUESTREO</a:t>
            </a:r>
          </a:p>
          <a:p>
            <a:pPr algn="ctr"/>
            <a:r>
              <a:rPr lang="es-ES" sz="2625" b="1" dirty="0" smtClean="0">
                <a:solidFill>
                  <a:srgbClr val="002060"/>
                </a:solidFill>
                <a:latin typeface="Times New Roman" panose="02020603050405020304" pitchFamily="18" charset="0"/>
                <a:cs typeface="Times New Roman" panose="02020603050405020304" pitchFamily="18" charset="0"/>
              </a:rPr>
              <a:t>MUESTREO ESTRATIFICADO</a:t>
            </a:r>
          </a:p>
          <a:p>
            <a:pPr algn="ctr"/>
            <a:endParaRPr lang="es-ES" sz="2625"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Tabla 8"/>
          <p:cNvGraphicFramePr>
            <a:graphicFrameLocks noGrp="1"/>
          </p:cNvGraphicFramePr>
          <p:nvPr>
            <p:extLst>
              <p:ext uri="{D42A27DB-BD31-4B8C-83A1-F6EECF244321}">
                <p14:modId xmlns:p14="http://schemas.microsoft.com/office/powerpoint/2010/main" val="2544203368"/>
              </p:ext>
            </p:extLst>
          </p:nvPr>
        </p:nvGraphicFramePr>
        <p:xfrm>
          <a:off x="1857829" y="1503145"/>
          <a:ext cx="8011885" cy="2627313"/>
        </p:xfrm>
        <a:graphic>
          <a:graphicData uri="http://schemas.openxmlformats.org/drawingml/2006/table">
            <a:tbl>
              <a:tblPr firstRow="1" firstCol="1" bandRow="1">
                <a:tableStyleId>{10A1B5D5-9B99-4C35-A422-299274C87663}</a:tableStyleId>
              </a:tblPr>
              <a:tblGrid>
                <a:gridCol w="1578438"/>
                <a:gridCol w="4176956"/>
                <a:gridCol w="2256491"/>
              </a:tblGrid>
              <a:tr h="798513">
                <a:tc>
                  <a:txBody>
                    <a:bodyPr/>
                    <a:lstStyle/>
                    <a:p>
                      <a:pPr algn="ctr">
                        <a:lnSpc>
                          <a:spcPct val="200000"/>
                        </a:lnSpc>
                        <a:spcAft>
                          <a:spcPts val="0"/>
                        </a:spcAft>
                      </a:pPr>
                      <a:r>
                        <a:rPr lang="es-ES_tradnl" sz="2000" dirty="0">
                          <a:effectLst/>
                        </a:rPr>
                        <a:t>CÓDIGO</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200000"/>
                        </a:lnSpc>
                        <a:spcAft>
                          <a:spcPts val="0"/>
                        </a:spcAft>
                      </a:pPr>
                      <a:r>
                        <a:rPr lang="es-ES_tradnl" sz="2000" dirty="0" smtClean="0">
                          <a:effectLst/>
                        </a:rPr>
                        <a:t>ÁREA</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200000"/>
                        </a:lnSpc>
                        <a:spcAft>
                          <a:spcPts val="0"/>
                        </a:spcAft>
                      </a:pPr>
                      <a:r>
                        <a:rPr lang="es-ES_tradnl" sz="2000" dirty="0">
                          <a:effectLst/>
                        </a:rPr>
                        <a:t>POBLACIÓN</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ctr"/>
                </a:tc>
              </a:tr>
              <a:tr h="457200">
                <a:tc>
                  <a:txBody>
                    <a:bodyPr/>
                    <a:lstStyle/>
                    <a:p>
                      <a:pPr algn="ctr">
                        <a:lnSpc>
                          <a:spcPct val="200000"/>
                        </a:lnSpc>
                        <a:spcAft>
                          <a:spcPts val="0"/>
                        </a:spcAft>
                      </a:pPr>
                      <a:r>
                        <a:rPr lang="es-ES_tradnl" sz="2000" dirty="0" smtClean="0">
                          <a:effectLst>
                            <a:outerShdw blurRad="38100" dist="38100" dir="2700000" algn="tl">
                              <a:srgbClr val="000000">
                                <a:alpha val="43137"/>
                              </a:srgbClr>
                            </a:outerShdw>
                          </a:effectLst>
                        </a:rPr>
                        <a:t>NH1</a:t>
                      </a:r>
                      <a:endParaRPr lang="es-EC" sz="20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NORTE (Hospital San Francisco)</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1400</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r>
              <a:tr h="457200">
                <a:tc>
                  <a:txBody>
                    <a:bodyPr/>
                    <a:lstStyle/>
                    <a:p>
                      <a:pPr algn="ctr">
                        <a:lnSpc>
                          <a:spcPct val="200000"/>
                        </a:lnSpc>
                        <a:spcAft>
                          <a:spcPts val="0"/>
                        </a:spcAft>
                      </a:pPr>
                      <a:r>
                        <a:rPr lang="es-ES_tradnl" sz="2000" dirty="0">
                          <a:effectLst>
                            <a:outerShdw blurRad="38100" dist="38100" dir="2700000" algn="tl">
                              <a:srgbClr val="000000">
                                <a:alpha val="43137"/>
                              </a:srgbClr>
                            </a:outerShdw>
                          </a:effectLst>
                        </a:rPr>
                        <a:t>NH2</a:t>
                      </a:r>
                      <a:endParaRPr lang="es-EC" sz="20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CENTRO (HCAM)</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1700</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r>
              <a:tr h="457200">
                <a:tc>
                  <a:txBody>
                    <a:bodyPr/>
                    <a:lstStyle/>
                    <a:p>
                      <a:pPr algn="ctr">
                        <a:lnSpc>
                          <a:spcPct val="200000"/>
                        </a:lnSpc>
                        <a:spcAft>
                          <a:spcPts val="0"/>
                        </a:spcAft>
                      </a:pPr>
                      <a:r>
                        <a:rPr lang="es-ES_tradnl" sz="2000" dirty="0">
                          <a:effectLst>
                            <a:outerShdw blurRad="38100" dist="38100" dir="2700000" algn="tl">
                              <a:srgbClr val="000000">
                                <a:alpha val="43137"/>
                              </a:srgbClr>
                            </a:outerShdw>
                          </a:effectLst>
                        </a:rPr>
                        <a:t>NH3</a:t>
                      </a:r>
                      <a:endParaRPr lang="es-EC" sz="2000" b="1" dirty="0">
                        <a:solidFill>
                          <a:srgbClr val="33CCCC"/>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SUR (Hospital</a:t>
                      </a:r>
                      <a:r>
                        <a:rPr lang="es-ES_tradnl" sz="2000" baseline="0" dirty="0" smtClean="0">
                          <a:effectLst/>
                        </a:rPr>
                        <a:t> Sur IESS)</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2000" dirty="0" smtClean="0">
                          <a:effectLst/>
                        </a:rPr>
                        <a:t>1100</a:t>
                      </a:r>
                      <a:endParaRPr lang="es-EC" sz="2000" dirty="0">
                        <a:effectLst/>
                        <a:latin typeface="+mj-lt"/>
                        <a:ea typeface="Calibri" panose="020F0502020204030204" pitchFamily="34" charset="0"/>
                        <a:cs typeface="Times New Roman" panose="02020603050405020304" pitchFamily="18" charset="0"/>
                      </a:endParaRPr>
                    </a:p>
                  </a:txBody>
                  <a:tcPr marL="33338" marR="33338" marT="0" marB="0" anchor="b"/>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2496457" y="4414407"/>
                <a:ext cx="1868889" cy="4635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b="1" dirty="0">
                    <a:solidFill>
                      <a:prstClr val="black"/>
                    </a:solidFill>
                  </a:rPr>
                  <a:t>n</a:t>
                </a:r>
                <a:r>
                  <a:rPr lang="es-EC" sz="1600" b="1" dirty="0" smtClean="0">
                    <a:solidFill>
                      <a:prstClr val="black"/>
                    </a:solidFill>
                  </a:rPr>
                  <a:t>h1</a:t>
                </a:r>
                <a14:m>
                  <m:oMath xmlns:m="http://schemas.openxmlformats.org/officeDocument/2006/math">
                    <m:r>
                      <a:rPr lang="es-EC" sz="1600" b="1">
                        <a:solidFill>
                          <a:prstClr val="black"/>
                        </a:solidFill>
                        <a:latin typeface="Cambria Math" panose="02040503050406030204" pitchFamily="18" charset="0"/>
                      </a:rPr>
                      <m:t>=</m:t>
                    </m:r>
                    <m:r>
                      <a:rPr lang="es-MX" sz="1600" b="1" i="1" smtClean="0">
                        <a:solidFill>
                          <a:prstClr val="black"/>
                        </a:solidFill>
                        <a:latin typeface="Cambria Math" panose="02040503050406030204" pitchFamily="18" charset="0"/>
                      </a:rPr>
                      <m:t>𝟑𝟏𝟎</m:t>
                    </m:r>
                    <m:f>
                      <m:fPr>
                        <m:ctrlPr>
                          <a:rPr lang="es-EC" sz="1600" b="1" i="1">
                            <a:solidFill>
                              <a:prstClr val="black"/>
                            </a:solidFill>
                            <a:latin typeface="Cambria Math" panose="02040503050406030204" pitchFamily="18" charset="0"/>
                          </a:rPr>
                        </m:ctrlPr>
                      </m:fPr>
                      <m:num>
                        <m:r>
                          <a:rPr lang="es-MX" sz="1600" b="1" i="1" smtClean="0">
                            <a:solidFill>
                              <a:prstClr val="black"/>
                            </a:solidFill>
                            <a:latin typeface="Cambria Math" panose="02040503050406030204" pitchFamily="18" charset="0"/>
                          </a:rPr>
                          <m:t>𝟏𝟒𝟎𝟎</m:t>
                        </m:r>
                      </m:num>
                      <m:den>
                        <m:r>
                          <a:rPr lang="es-MX" sz="1600" b="1" i="1" smtClean="0">
                            <a:solidFill>
                              <a:prstClr val="black"/>
                            </a:solidFill>
                            <a:latin typeface="Cambria Math" panose="02040503050406030204" pitchFamily="18" charset="0"/>
                          </a:rPr>
                          <m:t>𝟒𝟏𝟗𝟑</m:t>
                        </m:r>
                      </m:den>
                    </m:f>
                  </m:oMath>
                </a14:m>
                <a:r>
                  <a:rPr lang="es-EC" sz="1600" b="1" dirty="0">
                    <a:solidFill>
                      <a:prstClr val="black"/>
                    </a:solidFill>
                  </a:rPr>
                  <a:t> </a:t>
                </a:r>
              </a:p>
            </p:txBody>
          </p:sp>
        </mc:Choice>
        <mc:Fallback xmlns="">
          <p:sp>
            <p:nvSpPr>
              <p:cNvPr id="4" name="3 Rectángulo"/>
              <p:cNvSpPr>
                <a:spLocks noRot="1" noChangeAspect="1" noMove="1" noResize="1" noEditPoints="1" noAdjustHandles="1" noChangeArrowheads="1" noChangeShapeType="1" noTextEdit="1"/>
              </p:cNvSpPr>
              <p:nvPr/>
            </p:nvSpPr>
            <p:spPr>
              <a:xfrm>
                <a:off x="2496457" y="4414407"/>
                <a:ext cx="1868889" cy="463588"/>
              </a:xfrm>
              <a:prstGeom prst="rect">
                <a:avLst/>
              </a:prstGeom>
              <a:blipFill rotWithShape="0">
                <a:blip r:embed="rId2"/>
                <a:stretch>
                  <a:fillRect l="-161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496457" y="5165367"/>
                <a:ext cx="1868889" cy="4635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b="1" dirty="0">
                    <a:solidFill>
                      <a:prstClr val="black"/>
                    </a:solidFill>
                  </a:rPr>
                  <a:t>n</a:t>
                </a:r>
                <a:r>
                  <a:rPr lang="es-EC" sz="1600" b="1" dirty="0" smtClean="0">
                    <a:solidFill>
                      <a:prstClr val="black"/>
                    </a:solidFill>
                  </a:rPr>
                  <a:t>h2</a:t>
                </a:r>
                <a14:m>
                  <m:oMath xmlns:m="http://schemas.openxmlformats.org/officeDocument/2006/math">
                    <m:r>
                      <a:rPr lang="es-EC" sz="1600" b="1">
                        <a:solidFill>
                          <a:prstClr val="black"/>
                        </a:solidFill>
                        <a:latin typeface="Cambria Math" panose="02040503050406030204" pitchFamily="18" charset="0"/>
                      </a:rPr>
                      <m:t>=</m:t>
                    </m:r>
                    <m:r>
                      <a:rPr lang="es-MX" sz="1600" b="1" i="1" smtClean="0">
                        <a:solidFill>
                          <a:prstClr val="black"/>
                        </a:solidFill>
                        <a:latin typeface="Cambria Math" panose="02040503050406030204" pitchFamily="18" charset="0"/>
                      </a:rPr>
                      <m:t>𝟑𝟏𝟎</m:t>
                    </m:r>
                    <m:f>
                      <m:fPr>
                        <m:ctrlPr>
                          <a:rPr lang="es-EC" sz="1600" b="1" i="1">
                            <a:solidFill>
                              <a:prstClr val="black"/>
                            </a:solidFill>
                            <a:latin typeface="Cambria Math" panose="02040503050406030204" pitchFamily="18" charset="0"/>
                          </a:rPr>
                        </m:ctrlPr>
                      </m:fPr>
                      <m:num>
                        <m:r>
                          <a:rPr lang="es-MX" sz="1600" b="1" i="1" smtClean="0">
                            <a:solidFill>
                              <a:prstClr val="black"/>
                            </a:solidFill>
                            <a:latin typeface="Cambria Math" panose="02040503050406030204" pitchFamily="18" charset="0"/>
                          </a:rPr>
                          <m:t>𝟏𝟕𝟎𝟎</m:t>
                        </m:r>
                      </m:num>
                      <m:den>
                        <m:r>
                          <a:rPr lang="es-MX" sz="1600" b="1" i="1" smtClean="0">
                            <a:solidFill>
                              <a:prstClr val="black"/>
                            </a:solidFill>
                            <a:latin typeface="Cambria Math" panose="02040503050406030204" pitchFamily="18" charset="0"/>
                          </a:rPr>
                          <m:t>𝟒𝟏𝟗𝟑</m:t>
                        </m:r>
                      </m:den>
                    </m:f>
                  </m:oMath>
                </a14:m>
                <a:r>
                  <a:rPr lang="es-EC" sz="1600" b="1" dirty="0">
                    <a:solidFill>
                      <a:prstClr val="black"/>
                    </a:solidFill>
                  </a:rPr>
                  <a:t> </a:t>
                </a:r>
              </a:p>
            </p:txBody>
          </p:sp>
        </mc:Choice>
        <mc:Fallback xmlns="">
          <p:sp>
            <p:nvSpPr>
              <p:cNvPr id="5" name="4 Rectángulo"/>
              <p:cNvSpPr>
                <a:spLocks noRot="1" noChangeAspect="1" noMove="1" noResize="1" noEditPoints="1" noAdjustHandles="1" noChangeArrowheads="1" noChangeShapeType="1" noTextEdit="1"/>
              </p:cNvSpPr>
              <p:nvPr/>
            </p:nvSpPr>
            <p:spPr>
              <a:xfrm>
                <a:off x="2496457" y="5165367"/>
                <a:ext cx="1868889" cy="463588"/>
              </a:xfrm>
              <a:prstGeom prst="rect">
                <a:avLst/>
              </a:prstGeom>
              <a:blipFill rotWithShape="0">
                <a:blip r:embed="rId3"/>
                <a:stretch>
                  <a:fillRect l="-161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496457" y="6009089"/>
                <a:ext cx="1868889" cy="4480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b="1" dirty="0">
                    <a:solidFill>
                      <a:prstClr val="black"/>
                    </a:solidFill>
                  </a:rPr>
                  <a:t>n</a:t>
                </a:r>
                <a:r>
                  <a:rPr lang="es-EC" sz="1600" b="1" dirty="0" smtClean="0">
                    <a:solidFill>
                      <a:prstClr val="black"/>
                    </a:solidFill>
                  </a:rPr>
                  <a:t>h3</a:t>
                </a:r>
                <a14:m>
                  <m:oMath xmlns:m="http://schemas.openxmlformats.org/officeDocument/2006/math">
                    <m:r>
                      <a:rPr lang="es-EC" sz="1600" b="1">
                        <a:solidFill>
                          <a:prstClr val="black"/>
                        </a:solidFill>
                        <a:latin typeface="Cambria Math" panose="02040503050406030204" pitchFamily="18" charset="0"/>
                      </a:rPr>
                      <m:t>=</m:t>
                    </m:r>
                    <m:r>
                      <a:rPr lang="es-MX" sz="1600" b="1" i="1" smtClean="0">
                        <a:solidFill>
                          <a:prstClr val="black"/>
                        </a:solidFill>
                        <a:latin typeface="Cambria Math" panose="02040503050406030204" pitchFamily="18" charset="0"/>
                      </a:rPr>
                      <m:t>𝟑𝟏𝟎</m:t>
                    </m:r>
                    <m:f>
                      <m:fPr>
                        <m:ctrlPr>
                          <a:rPr lang="es-EC" sz="1600" b="1" i="1">
                            <a:solidFill>
                              <a:prstClr val="black"/>
                            </a:solidFill>
                            <a:latin typeface="Cambria Math" panose="02040503050406030204" pitchFamily="18" charset="0"/>
                          </a:rPr>
                        </m:ctrlPr>
                      </m:fPr>
                      <m:num>
                        <m:r>
                          <a:rPr lang="es-MX" sz="1600" b="1" i="1" smtClean="0">
                            <a:solidFill>
                              <a:prstClr val="black"/>
                            </a:solidFill>
                            <a:latin typeface="Cambria Math" panose="02040503050406030204" pitchFamily="18" charset="0"/>
                          </a:rPr>
                          <m:t>𝟏𝟏𝟎𝟎</m:t>
                        </m:r>
                      </m:num>
                      <m:den>
                        <m:r>
                          <a:rPr lang="es-MX" sz="1600" b="1" i="1" smtClean="0">
                            <a:solidFill>
                              <a:prstClr val="black"/>
                            </a:solidFill>
                            <a:latin typeface="Cambria Math" panose="02040503050406030204" pitchFamily="18" charset="0"/>
                          </a:rPr>
                          <m:t>𝟒𝟏𝟗𝟑</m:t>
                        </m:r>
                      </m:den>
                    </m:f>
                  </m:oMath>
                </a14:m>
                <a:r>
                  <a:rPr lang="es-EC" sz="1600" b="1" dirty="0">
                    <a:solidFill>
                      <a:prstClr val="black"/>
                    </a:solidFill>
                  </a:rPr>
                  <a:t> </a:t>
                </a:r>
              </a:p>
            </p:txBody>
          </p:sp>
        </mc:Choice>
        <mc:Fallback xmlns="">
          <p:sp>
            <p:nvSpPr>
              <p:cNvPr id="6" name="5 Rectángulo"/>
              <p:cNvSpPr>
                <a:spLocks noRot="1" noChangeAspect="1" noMove="1" noResize="1" noEditPoints="1" noAdjustHandles="1" noChangeArrowheads="1" noChangeShapeType="1" noTextEdit="1"/>
              </p:cNvSpPr>
              <p:nvPr/>
            </p:nvSpPr>
            <p:spPr>
              <a:xfrm>
                <a:off x="2496457" y="6009089"/>
                <a:ext cx="1868889" cy="448071"/>
              </a:xfrm>
              <a:prstGeom prst="rect">
                <a:avLst/>
              </a:prstGeom>
              <a:blipFill rotWithShape="0">
                <a:blip r:embed="rId4"/>
                <a:stretch>
                  <a:fillRect l="-1618" b="-1316"/>
                </a:stretch>
              </a:blipFill>
            </p:spPr>
            <p:txBody>
              <a:bodyPr/>
              <a:lstStyle/>
              <a:p>
                <a:r>
                  <a:rPr lang="es-MX">
                    <a:noFill/>
                  </a:rPr>
                  <a:t> </a:t>
                </a:r>
              </a:p>
            </p:txBody>
          </p:sp>
        </mc:Fallback>
      </mc:AlternateContent>
      <p:sp>
        <p:nvSpPr>
          <p:cNvPr id="7" name="6 Flecha derecha"/>
          <p:cNvSpPr/>
          <p:nvPr/>
        </p:nvSpPr>
        <p:spPr>
          <a:xfrm>
            <a:off x="6579183" y="6294101"/>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8" name="7 Flecha derecha"/>
          <p:cNvSpPr/>
          <p:nvPr/>
        </p:nvSpPr>
        <p:spPr>
          <a:xfrm>
            <a:off x="4614035" y="5367152"/>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9" name="8 Flecha derecha"/>
          <p:cNvSpPr/>
          <p:nvPr/>
        </p:nvSpPr>
        <p:spPr>
          <a:xfrm>
            <a:off x="4614035" y="4595850"/>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mc:AlternateContent xmlns:mc="http://schemas.openxmlformats.org/markup-compatibility/2006" xmlns:a14="http://schemas.microsoft.com/office/drawing/2010/main">
        <mc:Choice Requires="a14">
          <p:sp>
            <p:nvSpPr>
              <p:cNvPr id="10" name="9 Rectángulo"/>
              <p:cNvSpPr/>
              <p:nvPr/>
            </p:nvSpPr>
            <p:spPr>
              <a:xfrm>
                <a:off x="5348778" y="4429081"/>
                <a:ext cx="1085233"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1</m:t>
                      </m:r>
                    </m:oMath>
                  </m:oMathPara>
                </a14:m>
                <a:endParaRPr lang="es-EC" sz="1600" dirty="0">
                  <a:solidFill>
                    <a:prstClr val="black"/>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348778" y="4429081"/>
                <a:ext cx="1085233" cy="338554"/>
              </a:xfrm>
              <a:prstGeom prst="rect">
                <a:avLst/>
              </a:prstGeom>
              <a:blipFill rotWithShape="0">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372600" y="5198208"/>
                <a:ext cx="102912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1600" dirty="0">
                    <a:solidFill>
                      <a:prstClr val="black"/>
                    </a:solidFill>
                  </a:rPr>
                  <a:t>2</a:t>
                </a:r>
              </a:p>
            </p:txBody>
          </p:sp>
        </mc:Choice>
        <mc:Fallback xmlns="">
          <p:sp>
            <p:nvSpPr>
              <p:cNvPr id="11" name="10 Rectángulo"/>
              <p:cNvSpPr>
                <a:spLocks noRot="1" noChangeAspect="1" noMove="1" noResize="1" noEditPoints="1" noAdjustHandles="1" noChangeArrowheads="1" noChangeShapeType="1" noTextEdit="1"/>
              </p:cNvSpPr>
              <p:nvPr/>
            </p:nvSpPr>
            <p:spPr>
              <a:xfrm>
                <a:off x="5372600" y="5198208"/>
                <a:ext cx="1029128" cy="338554"/>
              </a:xfrm>
              <a:prstGeom prst="rect">
                <a:avLst/>
              </a:prstGeom>
              <a:blipFill rotWithShape="0">
                <a:blip r:embed="rId6"/>
                <a:stretch>
                  <a:fillRect t="-3448" r="-1163" b="-1896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5393787" y="6124824"/>
                <a:ext cx="102912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1600" dirty="0">
                    <a:solidFill>
                      <a:prstClr val="black"/>
                    </a:solidFill>
                  </a:rPr>
                  <a:t>3</a:t>
                </a:r>
              </a:p>
            </p:txBody>
          </p:sp>
        </mc:Choice>
        <mc:Fallback xmlns="">
          <p:sp>
            <p:nvSpPr>
              <p:cNvPr id="12" name="11 Rectángulo"/>
              <p:cNvSpPr>
                <a:spLocks noRot="1" noChangeAspect="1" noMove="1" noResize="1" noEditPoints="1" noAdjustHandles="1" noChangeArrowheads="1" noChangeShapeType="1" noTextEdit="1"/>
              </p:cNvSpPr>
              <p:nvPr/>
            </p:nvSpPr>
            <p:spPr>
              <a:xfrm>
                <a:off x="5393787" y="6124824"/>
                <a:ext cx="1029128" cy="338554"/>
              </a:xfrm>
              <a:prstGeom prst="rect">
                <a:avLst/>
              </a:prstGeom>
              <a:blipFill rotWithShape="0">
                <a:blip r:embed="rId7"/>
                <a:stretch>
                  <a:fillRect t="-3448" r="-581" b="-1896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7230450" y="4429081"/>
                <a:ext cx="1562672"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s-ES_tradnl" sz="1600" i="1" smtClean="0">
                          <a:solidFill>
                            <a:prstClr val="black"/>
                          </a:solidFill>
                          <a:latin typeface="Cambria Math" panose="02040503050406030204" pitchFamily="18" charset="0"/>
                        </a:rPr>
                        <m:t>1</m:t>
                      </m:r>
                      <m:r>
                        <a:rPr lang="es-MX" sz="1600" b="0" i="1" smtClean="0">
                          <a:solidFill>
                            <a:prstClr val="black"/>
                          </a:solidFill>
                          <a:latin typeface="Cambria Math" panose="02040503050406030204" pitchFamily="18" charset="0"/>
                        </a:rPr>
                        <m:t>04 </m:t>
                      </m:r>
                      <m:r>
                        <a:rPr lang="es-MX" sz="1600" b="0" i="1" smtClean="0">
                          <a:solidFill>
                            <a:prstClr val="black"/>
                          </a:solidFill>
                          <a:latin typeface="Cambria Math" panose="02040503050406030204" pitchFamily="18" charset="0"/>
                        </a:rPr>
                        <m:t>𝑝𝑎𝑐𝑖𝑒𝑛𝑡𝑒𝑠</m:t>
                      </m:r>
                      <m:r>
                        <a:rPr lang="es-ES_tradnl" sz="1600" i="1">
                          <a:solidFill>
                            <a:prstClr val="black"/>
                          </a:solidFill>
                          <a:latin typeface="Cambria Math" panose="02040503050406030204" pitchFamily="18" charset="0"/>
                        </a:rPr>
                        <m:t> </m:t>
                      </m:r>
                    </m:oMath>
                  </m:oMathPara>
                </a14:m>
                <a:endParaRPr lang="es-EC" sz="1600" dirty="0">
                  <a:solidFill>
                    <a:prstClr val="black"/>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7230450" y="4429081"/>
                <a:ext cx="1562672" cy="338554"/>
              </a:xfrm>
              <a:prstGeom prst="rect">
                <a:avLst/>
              </a:prstGeom>
              <a:blipFill rotWithShape="0">
                <a:blip r:embed="rId8"/>
                <a:stretch>
                  <a:fillRect b="-86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7287357" y="6081456"/>
                <a:ext cx="1403974"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n-US" sz="1600" i="1" smtClean="0">
                          <a:solidFill>
                            <a:prstClr val="black"/>
                          </a:solidFill>
                          <a:latin typeface="Cambria Math" panose="02040503050406030204" pitchFamily="18" charset="0"/>
                        </a:rPr>
                        <m:t>8</m:t>
                      </m:r>
                      <m:r>
                        <a:rPr lang="es-MX" sz="1600" b="0" i="1" smtClean="0">
                          <a:solidFill>
                            <a:prstClr val="black"/>
                          </a:solidFill>
                          <a:latin typeface="Cambria Math" panose="02040503050406030204" pitchFamily="18" charset="0"/>
                        </a:rPr>
                        <m:t>1 </m:t>
                      </m:r>
                      <m:r>
                        <a:rPr lang="es-MX" sz="1600" b="0" i="1" smtClean="0">
                          <a:solidFill>
                            <a:prstClr val="black"/>
                          </a:solidFill>
                          <a:latin typeface="Cambria Math" panose="02040503050406030204" pitchFamily="18" charset="0"/>
                        </a:rPr>
                        <m:t>𝑝𝑎𝑐𝑖𝑒𝑛𝑡𝑒𝑠</m:t>
                      </m:r>
                    </m:oMath>
                  </m:oMathPara>
                </a14:m>
                <a:endParaRPr lang="es-EC" sz="1600" dirty="0">
                  <a:solidFill>
                    <a:prstClr val="black"/>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7287357" y="6081456"/>
                <a:ext cx="1403974" cy="338554"/>
              </a:xfrm>
              <a:prstGeom prst="rect">
                <a:avLst/>
              </a:prstGeom>
              <a:blipFill rotWithShape="0">
                <a:blip r:embed="rId9"/>
                <a:stretch>
                  <a:fillRect b="-86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7287356" y="5110513"/>
                <a:ext cx="1517788"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s-MX" sz="1600" b="0" i="1" smtClean="0">
                          <a:solidFill>
                            <a:prstClr val="black"/>
                          </a:solidFill>
                          <a:latin typeface="Cambria Math" panose="02040503050406030204" pitchFamily="18" charset="0"/>
                        </a:rPr>
                        <m:t>126 </m:t>
                      </m:r>
                      <m:r>
                        <a:rPr lang="es-MX" sz="1600" b="0" i="1" smtClean="0">
                          <a:solidFill>
                            <a:prstClr val="black"/>
                          </a:solidFill>
                          <a:latin typeface="Cambria Math" panose="02040503050406030204" pitchFamily="18" charset="0"/>
                        </a:rPr>
                        <m:t>𝑝𝑎𝑐𝑖𝑒𝑛𝑡𝑒𝑠</m:t>
                      </m:r>
                    </m:oMath>
                  </m:oMathPara>
                </a14:m>
                <a:endParaRPr lang="es-EC" sz="1600" dirty="0">
                  <a:solidFill>
                    <a:prstClr val="black"/>
                  </a:solidFill>
                </a:endParaRPr>
              </a:p>
            </p:txBody>
          </p:sp>
        </mc:Choice>
        <mc:Fallback xmlns="">
          <p:sp>
            <p:nvSpPr>
              <p:cNvPr id="15" name="14 Rectángulo"/>
              <p:cNvSpPr>
                <a:spLocks noRot="1" noChangeAspect="1" noMove="1" noResize="1" noEditPoints="1" noAdjustHandles="1" noChangeArrowheads="1" noChangeShapeType="1" noTextEdit="1"/>
              </p:cNvSpPr>
              <p:nvPr/>
            </p:nvSpPr>
            <p:spPr>
              <a:xfrm>
                <a:off x="7287356" y="5110513"/>
                <a:ext cx="1517788" cy="338554"/>
              </a:xfrm>
              <a:prstGeom prst="rect">
                <a:avLst/>
              </a:prstGeom>
              <a:blipFill rotWithShape="0">
                <a:blip r:embed="rId10"/>
                <a:stretch>
                  <a:fillRect b="-8475"/>
                </a:stretch>
              </a:blipFill>
            </p:spPr>
            <p:txBody>
              <a:bodyPr/>
              <a:lstStyle/>
              <a:p>
                <a:r>
                  <a:rPr lang="es-MX">
                    <a:noFill/>
                  </a:rPr>
                  <a:t> </a:t>
                </a:r>
              </a:p>
            </p:txBody>
          </p:sp>
        </mc:Fallback>
      </mc:AlternateContent>
      <p:sp>
        <p:nvSpPr>
          <p:cNvPr id="16" name="15 Flecha derecha"/>
          <p:cNvSpPr/>
          <p:nvPr/>
        </p:nvSpPr>
        <p:spPr>
          <a:xfrm>
            <a:off x="6579183" y="4556742"/>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17" name="16 Flecha derecha"/>
          <p:cNvSpPr/>
          <p:nvPr/>
        </p:nvSpPr>
        <p:spPr>
          <a:xfrm>
            <a:off x="6579183" y="5328044"/>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18" name="17 Flecha derecha"/>
          <p:cNvSpPr/>
          <p:nvPr/>
        </p:nvSpPr>
        <p:spPr>
          <a:xfrm>
            <a:off x="4614035" y="6258187"/>
            <a:ext cx="486054" cy="7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Tree>
    <p:extLst>
      <p:ext uri="{BB962C8B-B14F-4D97-AF65-F5344CB8AC3E}">
        <p14:creationId xmlns:p14="http://schemas.microsoft.com/office/powerpoint/2010/main" val="328277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676656"/>
          </a:xfrm>
        </p:spPr>
        <p:txBody>
          <a:bodyPr>
            <a:normAutofit/>
          </a:bodyPr>
          <a:lstStyle/>
          <a:p>
            <a:pPr algn="ctr"/>
            <a:r>
              <a:rPr lang="es-MX" sz="3200" b="1" dirty="0" smtClean="0"/>
              <a:t>TRABAJO DE CAMPO</a:t>
            </a:r>
            <a:endParaRPr lang="es-MX" sz="3200" b="1" dirty="0"/>
          </a:p>
        </p:txBody>
      </p:sp>
      <p:graphicFrame>
        <p:nvGraphicFramePr>
          <p:cNvPr id="3" name="4 Diagrama"/>
          <p:cNvGraphicFramePr/>
          <p:nvPr>
            <p:extLst>
              <p:ext uri="{D42A27DB-BD31-4B8C-83A1-F6EECF244321}">
                <p14:modId xmlns:p14="http://schemas.microsoft.com/office/powerpoint/2010/main" val="3994036961"/>
              </p:ext>
            </p:extLst>
          </p:nvPr>
        </p:nvGraphicFramePr>
        <p:xfrm>
          <a:off x="2871988" y="1403797"/>
          <a:ext cx="8469111" cy="499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Rectángulo"/>
          <p:cNvSpPr/>
          <p:nvPr/>
        </p:nvSpPr>
        <p:spPr>
          <a:xfrm>
            <a:off x="3938787" y="5474931"/>
            <a:ext cx="3659747" cy="430887"/>
          </a:xfrm>
          <a:prstGeom prst="rect">
            <a:avLst/>
          </a:prstGeom>
        </p:spPr>
        <p:txBody>
          <a:bodyPr wrap="square">
            <a:spAutoFit/>
          </a:bodyPr>
          <a:lstStyle/>
          <a:p>
            <a:r>
              <a:rPr lang="es-ES_tradnl" sz="1100" dirty="0" smtClean="0"/>
              <a:t>Proceso </a:t>
            </a:r>
            <a:r>
              <a:rPr lang="es-ES_tradnl" sz="1100" dirty="0"/>
              <a:t>para realizar el trabajo de campo</a:t>
            </a:r>
            <a:endParaRPr lang="es-EC" sz="1100" i="1" dirty="0"/>
          </a:p>
          <a:p>
            <a:r>
              <a:rPr lang="es-ES_tradnl" sz="1100" b="1" dirty="0"/>
              <a:t>Fuente: </a:t>
            </a:r>
            <a:r>
              <a:rPr lang="es-ES_tradnl" sz="1100" dirty="0"/>
              <a:t>(Mantilla, 2015)</a:t>
            </a:r>
            <a:endParaRPr lang="es-EC" sz="1100" dirty="0"/>
          </a:p>
        </p:txBody>
      </p:sp>
    </p:spTree>
    <p:extLst>
      <p:ext uri="{BB962C8B-B14F-4D97-AF65-F5344CB8AC3E}">
        <p14:creationId xmlns:p14="http://schemas.microsoft.com/office/powerpoint/2010/main" val="345173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a:solidFill>
                  <a:srgbClr val="00B050"/>
                </a:solidFill>
                <a:latin typeface="Times New Roman" panose="02020603050405020304" pitchFamily="18" charset="0"/>
                <a:cs typeface="Times New Roman" panose="02020603050405020304" pitchFamily="18" charset="0"/>
              </a:rPr>
              <a:t>ANÁLISIS </a:t>
            </a:r>
            <a:r>
              <a:rPr lang="es-ES" sz="2625" b="1" dirty="0" smtClean="0">
                <a:solidFill>
                  <a:srgbClr val="00B050"/>
                </a:solidFill>
                <a:latin typeface="Times New Roman" panose="02020603050405020304" pitchFamily="18" charset="0"/>
                <a:cs typeface="Times New Roman" panose="02020603050405020304" pitchFamily="18" charset="0"/>
              </a:rPr>
              <a:t>UNIVARIADO</a:t>
            </a: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162260680"/>
              </p:ext>
            </p:extLst>
          </p:nvPr>
        </p:nvGraphicFramePr>
        <p:xfrm>
          <a:off x="2163652" y="910863"/>
          <a:ext cx="9040968" cy="1736656"/>
        </p:xfrm>
        <a:graphic>
          <a:graphicData uri="http://schemas.openxmlformats.org/drawingml/2006/table">
            <a:tbl>
              <a:tblPr>
                <a:tableStyleId>{35758FB7-9AC5-4552-8A53-C91805E547FA}</a:tableStyleId>
              </a:tblPr>
              <a:tblGrid>
                <a:gridCol w="956131"/>
                <a:gridCol w="1443595"/>
                <a:gridCol w="1443595"/>
                <a:gridCol w="1732549"/>
                <a:gridCol w="1732549"/>
                <a:gridCol w="1732549"/>
              </a:tblGrid>
              <a:tr h="332564">
                <a:tc gridSpan="6">
                  <a:txBody>
                    <a:bodyPr/>
                    <a:lstStyle/>
                    <a:p>
                      <a:pPr marL="38100" marR="38100" algn="ctr">
                        <a:lnSpc>
                          <a:spcPts val="1600"/>
                        </a:lnSpc>
                        <a:spcAft>
                          <a:spcPts val="0"/>
                        </a:spcAft>
                      </a:pPr>
                      <a:r>
                        <a:rPr lang="es-MX" sz="1400" dirty="0">
                          <a:effectLst/>
                        </a:rPr>
                        <a:t>Tabla 14. ¿El sobrepeso ha incidido para que Ud. haya desarrollado otras enfermedades?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2564">
                <a:tc gridSpan="2">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ts val="1600"/>
                        </a:lnSpc>
                        <a:spcAft>
                          <a:spcPts val="0"/>
                        </a:spcAft>
                      </a:pPr>
                      <a:r>
                        <a:rPr lang="es-MX" sz="1400" dirty="0">
                          <a:effectLst/>
                        </a:rPr>
                        <a:t>Frecuencia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 válido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 acumulado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332564">
                <a:tc rowSpan="3">
                  <a:txBody>
                    <a:bodyPr/>
                    <a:lstStyle/>
                    <a:p>
                      <a:pPr marL="38100" marR="38100">
                        <a:lnSpc>
                          <a:spcPts val="1600"/>
                        </a:lnSpc>
                        <a:spcAft>
                          <a:spcPts val="0"/>
                        </a:spcAft>
                      </a:pPr>
                      <a:r>
                        <a:rPr lang="es-MX" sz="900" dirty="0">
                          <a:effectLst/>
                        </a:rPr>
                        <a:t>Válido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258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95.6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95.6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95.6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32564">
                <a:tc vMerge="1">
                  <a:txBody>
                    <a:bodyPr/>
                    <a:lstStyle/>
                    <a:p>
                      <a:endParaRPr lang="es-MX"/>
                    </a:p>
                  </a:txBody>
                  <a:tcPr/>
                </a:tc>
                <a:tc>
                  <a:txBody>
                    <a:bodyPr/>
                    <a:lstStyle/>
                    <a:p>
                      <a:pPr marL="38100" marR="38100">
                        <a:lnSpc>
                          <a:spcPts val="1600"/>
                        </a:lnSpc>
                        <a:spcAft>
                          <a:spcPts val="0"/>
                        </a:spcAft>
                      </a:pPr>
                      <a:r>
                        <a:rPr lang="es-MX" sz="1400" dirty="0">
                          <a:effectLst/>
                        </a:rPr>
                        <a:t>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4.4</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4.4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100.0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32564">
                <a:tc vMerge="1">
                  <a:txBody>
                    <a:bodyPr/>
                    <a:lstStyle/>
                    <a:p>
                      <a:endParaRPr lang="es-MX"/>
                    </a:p>
                  </a:txBody>
                  <a:tcPr/>
                </a:tc>
                <a:tc>
                  <a:txBody>
                    <a:bodyPr/>
                    <a:lstStyle/>
                    <a:p>
                      <a:pPr marL="38100" marR="38100">
                        <a:lnSpc>
                          <a:spcPts val="1600"/>
                        </a:lnSpc>
                        <a:spcAft>
                          <a:spcPts val="0"/>
                        </a:spcAft>
                      </a:pPr>
                      <a:r>
                        <a:rPr lang="es-MX" sz="1400">
                          <a:effectLst/>
                        </a:rPr>
                        <a:t>Total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270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100.0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100.0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4" name="Imagen 3"/>
          <p:cNvPicPr/>
          <p:nvPr/>
        </p:nvPicPr>
        <p:blipFill rotWithShape="1">
          <a:blip r:embed="rId2"/>
          <a:srcRect b="16667"/>
          <a:stretch/>
        </p:blipFill>
        <p:spPr bwMode="auto">
          <a:xfrm>
            <a:off x="1977899" y="2774519"/>
            <a:ext cx="4011930" cy="3072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6156101" y="2774519"/>
            <a:ext cx="5048519" cy="3857466"/>
          </a:xfrm>
          <a:prstGeom prst="rect">
            <a:avLst/>
          </a:prstGeom>
          <a:ln>
            <a:solidFill>
              <a:schemeClr val="accent2"/>
            </a:solidFill>
          </a:ln>
        </p:spPr>
        <p:txBody>
          <a:bodyPr wrap="square">
            <a:spAutoFit/>
          </a:bodyPr>
          <a:lstStyle/>
          <a:p>
            <a:pPr indent="180340" algn="just">
              <a:spcAft>
                <a:spcPts val="800"/>
              </a:spcAft>
            </a:pPr>
            <a:r>
              <a:rPr lang="es-MX" sz="1200" b="1" i="1" dirty="0" smtClean="0">
                <a:latin typeface="+mj-lt"/>
                <a:ea typeface="Calibri" panose="020F0502020204030204" pitchFamily="34" charset="0"/>
              </a:rPr>
              <a:t>Análisis ejecutivo</a:t>
            </a:r>
          </a:p>
          <a:p>
            <a:pPr indent="180340" algn="just">
              <a:spcAft>
                <a:spcPts val="800"/>
              </a:spcAft>
            </a:pPr>
            <a:r>
              <a:rPr lang="es-MX" sz="1400" dirty="0">
                <a:latin typeface="+mj-lt"/>
              </a:rPr>
              <a:t>El 95.6% de </a:t>
            </a:r>
            <a:r>
              <a:rPr lang="es-MX" sz="1400" dirty="0" smtClean="0">
                <a:latin typeface="+mj-lt"/>
              </a:rPr>
              <a:t>pacientes encuestados </a:t>
            </a:r>
            <a:r>
              <a:rPr lang="es-MX" sz="1400" dirty="0">
                <a:latin typeface="+mj-lt"/>
              </a:rPr>
              <a:t>hacen referencia que el sobrepeso ha incidido para el desarrollo de otras enfermedades, siendo este nuestro potencial de mercado para implementar las estrategias de educación en alimentación y actividad física</a:t>
            </a:r>
            <a:endParaRPr lang="es-MX" sz="1400" b="1" i="1" dirty="0" smtClean="0">
              <a:latin typeface="+mj-lt"/>
              <a:ea typeface="Calibri" panose="020F0502020204030204" pitchFamily="34" charset="0"/>
            </a:endParaRPr>
          </a:p>
          <a:p>
            <a:pPr algn="just"/>
            <a:r>
              <a:rPr lang="es-EC" sz="1200" b="1" i="1" dirty="0" smtClean="0">
                <a:latin typeface="+mj-lt"/>
              </a:rPr>
              <a:t>Análisis </a:t>
            </a:r>
            <a:r>
              <a:rPr lang="es-EC" sz="1200" b="1" i="1" dirty="0">
                <a:latin typeface="+mj-lt"/>
              </a:rPr>
              <a:t>comparativo</a:t>
            </a:r>
            <a:endParaRPr lang="es-MX" sz="1200" dirty="0">
              <a:latin typeface="+mj-lt"/>
            </a:endParaRPr>
          </a:p>
          <a:p>
            <a:pPr algn="just"/>
            <a:endParaRPr lang="es-EC" sz="1200" dirty="0" smtClean="0">
              <a:latin typeface="+mj-lt"/>
            </a:endParaRPr>
          </a:p>
          <a:p>
            <a:pPr indent="180340" algn="just">
              <a:spcAft>
                <a:spcPts val="800"/>
              </a:spcAft>
            </a:pPr>
            <a:r>
              <a:rPr lang="es-MX" sz="1400" dirty="0">
                <a:latin typeface="+mj-lt"/>
              </a:rPr>
              <a:t>De acuerdo con investigaciones realizadas se establece que a medida que el peso corporal de una persona aumenta se producen enfermedades derivadas del sobrepeso y la obesidad que por lo general pueden llevar a causar la muerte de las personas. </a:t>
            </a:r>
            <a:r>
              <a:rPr lang="es-MX" sz="1400" dirty="0" smtClean="0">
                <a:latin typeface="+mj-lt"/>
              </a:rPr>
              <a:t> </a:t>
            </a:r>
            <a:r>
              <a:rPr lang="es-MX" sz="1400" dirty="0">
                <a:latin typeface="+mj-lt"/>
              </a:rPr>
              <a:t>(</a:t>
            </a:r>
            <a:r>
              <a:rPr lang="es-MX" sz="1400" dirty="0" err="1">
                <a:latin typeface="+mj-lt"/>
              </a:rPr>
              <a:t>Ricaute</a:t>
            </a:r>
            <a:r>
              <a:rPr lang="es-MX" sz="1400" dirty="0">
                <a:latin typeface="+mj-lt"/>
              </a:rPr>
              <a:t>, 2017)</a:t>
            </a:r>
          </a:p>
          <a:p>
            <a:pPr indent="180340" algn="just">
              <a:spcAft>
                <a:spcPts val="800"/>
              </a:spcAft>
            </a:pPr>
            <a:endParaRPr lang="es-MX" sz="1400" dirty="0"/>
          </a:p>
          <a:p>
            <a:pPr indent="180340" algn="just">
              <a:spcAft>
                <a:spcPts val="800"/>
              </a:spcAft>
            </a:pPr>
            <a:endParaRPr lang="es-MX" sz="14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92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solidFill>
                  <a:schemeClr val="tx1"/>
                </a:solidFill>
                <a:latin typeface="Times New Roman" panose="02020603050405020304" pitchFamily="18" charset="0"/>
                <a:cs typeface="Times New Roman" panose="02020603050405020304" pitchFamily="18" charset="0"/>
              </a:rPr>
              <a:t>UNIVARIADO</a:t>
            </a: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888212295"/>
              </p:ext>
            </p:extLst>
          </p:nvPr>
        </p:nvGraphicFramePr>
        <p:xfrm>
          <a:off x="1715821" y="613434"/>
          <a:ext cx="10016833" cy="2974092"/>
        </p:xfrm>
        <a:graphic>
          <a:graphicData uri="http://schemas.openxmlformats.org/presentationml/2006/ole">
            <mc:AlternateContent xmlns:mc="http://schemas.openxmlformats.org/markup-compatibility/2006">
              <mc:Choice xmlns:v="urn:schemas-microsoft-com:vml" Requires="v">
                <p:oleObj spid="_x0000_s2155" name="Documento" r:id="rId4" imgW="5977563" imgH="2855758" progId="Word.Document.12">
                  <p:embed/>
                </p:oleObj>
              </mc:Choice>
              <mc:Fallback>
                <p:oleObj name="Documento" r:id="rId4" imgW="5977563" imgH="2855758" progId="Word.Document.12">
                  <p:embed/>
                  <p:pic>
                    <p:nvPicPr>
                      <p:cNvPr id="0" name=""/>
                      <p:cNvPicPr/>
                      <p:nvPr/>
                    </p:nvPicPr>
                    <p:blipFill>
                      <a:blip r:embed="rId5"/>
                      <a:stretch>
                        <a:fillRect/>
                      </a:stretch>
                    </p:blipFill>
                    <p:spPr>
                      <a:xfrm>
                        <a:off x="1715821" y="613434"/>
                        <a:ext cx="10016833" cy="2974092"/>
                      </a:xfrm>
                      <a:prstGeom prst="rect">
                        <a:avLst/>
                      </a:prstGeom>
                    </p:spPr>
                  </p:pic>
                </p:oleObj>
              </mc:Fallback>
            </mc:AlternateContent>
          </a:graphicData>
        </a:graphic>
      </p:graphicFrame>
      <p:pic>
        <p:nvPicPr>
          <p:cNvPr id="4" name="Imagen 3"/>
          <p:cNvPicPr/>
          <p:nvPr/>
        </p:nvPicPr>
        <p:blipFill rotWithShape="1">
          <a:blip r:embed="rId6"/>
          <a:srcRect b="14689"/>
          <a:stretch/>
        </p:blipFill>
        <p:spPr bwMode="auto">
          <a:xfrm>
            <a:off x="1535517" y="3478055"/>
            <a:ext cx="4144066" cy="307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5756857" y="3329925"/>
            <a:ext cx="6156101" cy="3785652"/>
          </a:xfrm>
          <a:prstGeom prst="rect">
            <a:avLst/>
          </a:prstGeom>
          <a:ln>
            <a:solidFill>
              <a:schemeClr val="accent1">
                <a:lumMod val="60000"/>
                <a:lumOff val="40000"/>
              </a:schemeClr>
            </a:solidFill>
          </a:ln>
        </p:spPr>
        <p:txBody>
          <a:bodyPr wrap="square">
            <a:spAutoFit/>
          </a:bodyPr>
          <a:lstStyle/>
          <a:p>
            <a:pPr indent="180340" algn="just">
              <a:spcAft>
                <a:spcPts val="800"/>
              </a:spcAft>
            </a:pPr>
            <a:r>
              <a:rPr lang="es-MX" sz="1200" b="1" i="1" dirty="0" smtClean="0">
                <a:latin typeface="+mj-lt"/>
                <a:ea typeface="Calibri" panose="020F0502020204030204" pitchFamily="34" charset="0"/>
              </a:rPr>
              <a:t>Análisis ejecutivo</a:t>
            </a:r>
          </a:p>
          <a:p>
            <a:pPr indent="180340" algn="just">
              <a:spcAft>
                <a:spcPts val="800"/>
              </a:spcAft>
            </a:pPr>
            <a:r>
              <a:rPr lang="es-EC" sz="1200" dirty="0">
                <a:latin typeface="+mj-lt"/>
              </a:rPr>
              <a:t>El 53,2% </a:t>
            </a:r>
            <a:r>
              <a:rPr lang="es-EC" sz="1200" dirty="0" smtClean="0">
                <a:latin typeface="+mj-lt"/>
              </a:rPr>
              <a:t>de pacientes encuestados </a:t>
            </a:r>
            <a:r>
              <a:rPr lang="es-EC" sz="1200" dirty="0">
                <a:latin typeface="+mj-lt"/>
              </a:rPr>
              <a:t>están de acuerdo que los malos hábitos alimenticios, la falta de ejercicio, comer en exceso y el embarazo hace que se aumente de peso. La obesidad se debe al consumo excesivo de alimentos, mucho de esto se produce por problemas psicológicos que afectan el autoestima de las personas, para algunos puede provocar anorexia o bulimia, para otras personas estos problemas se desencadenan en la obesidad</a:t>
            </a:r>
            <a:r>
              <a:rPr lang="es-EC" sz="1200" dirty="0" smtClean="0">
                <a:latin typeface="+mj-lt"/>
              </a:rPr>
              <a:t>.</a:t>
            </a:r>
          </a:p>
          <a:p>
            <a:pPr algn="just"/>
            <a:r>
              <a:rPr lang="es-EC" sz="1200" b="1" i="1" dirty="0">
                <a:latin typeface="+mj-lt"/>
              </a:rPr>
              <a:t>Análisis comparativo</a:t>
            </a:r>
            <a:endParaRPr lang="es-MX" sz="1200" dirty="0">
              <a:latin typeface="+mj-lt"/>
            </a:endParaRPr>
          </a:p>
          <a:p>
            <a:pPr algn="just"/>
            <a:endParaRPr lang="es-EC" sz="1200" dirty="0" smtClean="0">
              <a:latin typeface="+mj-lt"/>
            </a:endParaRPr>
          </a:p>
          <a:p>
            <a:pPr algn="just"/>
            <a:r>
              <a:rPr lang="es-EC" sz="1200" dirty="0" smtClean="0">
                <a:latin typeface="+mj-lt"/>
              </a:rPr>
              <a:t>Según </a:t>
            </a:r>
            <a:r>
              <a:rPr lang="es-EC" sz="1200" dirty="0">
                <a:latin typeface="+mj-lt"/>
              </a:rPr>
              <a:t>la publicación del blog Fuente </a:t>
            </a:r>
            <a:r>
              <a:rPr lang="es-EC" sz="1200" dirty="0" smtClean="0">
                <a:latin typeface="+mj-lt"/>
              </a:rPr>
              <a:t>Saludable </a:t>
            </a:r>
            <a:r>
              <a:rPr lang="es-EC" sz="1200" dirty="0">
                <a:latin typeface="+mj-lt"/>
              </a:rPr>
              <a:t>2017, menciona las razones por la que las personas aumentamos de peso, una de ellas es la alimentación, el </a:t>
            </a:r>
            <a:r>
              <a:rPr lang="es-MX" sz="1200" dirty="0">
                <a:latin typeface="+mj-lt"/>
              </a:rPr>
              <a:t>consumir regularmente muchos alimentos con gran contenido de calorías, el ingerir comida rápida, </a:t>
            </a:r>
            <a:r>
              <a:rPr lang="es-MX" sz="1200" dirty="0" smtClean="0">
                <a:latin typeface="+mj-lt"/>
              </a:rPr>
              <a:t>bebidas </a:t>
            </a:r>
            <a:r>
              <a:rPr lang="es-MX" sz="1200" dirty="0">
                <a:latin typeface="+mj-lt"/>
              </a:rPr>
              <a:t>muy azucaradas son factores para el aumento de peso, la falta de ejercicio afecta sin lugar a duda al cuerpo humano ya que mantener una vida sedentaria hace que nuestro cuerpo  acumule grasa y pierda movilidad y condición fisca.</a:t>
            </a:r>
          </a:p>
          <a:p>
            <a:pPr indent="180340" algn="just">
              <a:spcAft>
                <a:spcPts val="800"/>
              </a:spcAft>
            </a:pPr>
            <a:endParaRPr lang="es-MX" sz="1400" dirty="0"/>
          </a:p>
          <a:p>
            <a:pPr indent="180340" algn="just">
              <a:spcAft>
                <a:spcPts val="800"/>
              </a:spcAft>
            </a:pPr>
            <a:endParaRPr lang="es-MX" sz="14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177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solidFill>
                  <a:schemeClr val="tx1"/>
                </a:solidFill>
                <a:latin typeface="Times New Roman" panose="02020603050405020304" pitchFamily="18" charset="0"/>
                <a:cs typeface="Times New Roman" panose="02020603050405020304" pitchFamily="18" charset="0"/>
              </a:rPr>
              <a:t>UNIVARIADO</a:t>
            </a: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84262778"/>
              </p:ext>
            </p:extLst>
          </p:nvPr>
        </p:nvGraphicFramePr>
        <p:xfrm>
          <a:off x="1478287" y="628024"/>
          <a:ext cx="10305882" cy="2462910"/>
        </p:xfrm>
        <a:graphic>
          <a:graphicData uri="http://schemas.openxmlformats.org/drawingml/2006/table">
            <a:tbl>
              <a:tblPr/>
              <a:tblGrid>
                <a:gridCol w="2075112"/>
                <a:gridCol w="2075112"/>
                <a:gridCol w="1338045"/>
                <a:gridCol w="1605871"/>
                <a:gridCol w="1605871"/>
                <a:gridCol w="1605871"/>
              </a:tblGrid>
              <a:tr h="246291">
                <a:tc gridSpan="6">
                  <a:txBody>
                    <a:bodyPr/>
                    <a:lstStyle/>
                    <a:p>
                      <a:pPr marL="38100" marR="38100" algn="ctr">
                        <a:lnSpc>
                          <a:spcPts val="1600"/>
                        </a:lnSpc>
                        <a:spcAft>
                          <a:spcPts val="0"/>
                        </a:spcAft>
                      </a:pPr>
                      <a:r>
                        <a:rPr lang="es-MX" sz="12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Tabla 15. ¿Cuál de estas enfermedades padece Ud.?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6291">
                <a:tc gridSpan="2">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MX"/>
                    </a:p>
                  </a:txBody>
                  <a:tcPr/>
                </a:tc>
                <a:tc>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Frecuencia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Porcentaje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Porcentaje válido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Porcentaje acumulado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46291">
                <a:tc rowSpan="8">
                  <a:txBody>
                    <a:bodyPr/>
                    <a:lstStyle/>
                    <a:p>
                      <a:pPr marL="38100" marR="38100">
                        <a:lnSpc>
                          <a:spcPts val="1600"/>
                        </a:lnSpc>
                        <a:spcAft>
                          <a:spcPts val="0"/>
                        </a:spcAft>
                      </a:pPr>
                      <a:r>
                        <a:rPr lang="es-MX"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Válido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Hipertensión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19</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Diabetes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14.8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Colesterol elevado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89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33.0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33.0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47.8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Dolores articulares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17.8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17.8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65.6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Cáncer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66.7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Hipotiroidismo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73.0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Ninguna de estas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6291">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pic>
        <p:nvPicPr>
          <p:cNvPr id="5" name="Imagen 4"/>
          <p:cNvPicPr/>
          <p:nvPr/>
        </p:nvPicPr>
        <p:blipFill rotWithShape="1">
          <a:blip r:embed="rId2"/>
          <a:srcRect b="15346"/>
          <a:stretch/>
        </p:blipFill>
        <p:spPr bwMode="auto">
          <a:xfrm>
            <a:off x="1478285" y="3266737"/>
            <a:ext cx="4161155" cy="3365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ángulo 5"/>
          <p:cNvSpPr/>
          <p:nvPr/>
        </p:nvSpPr>
        <p:spPr>
          <a:xfrm>
            <a:off x="6040192" y="3047798"/>
            <a:ext cx="5795493" cy="4154984"/>
          </a:xfrm>
          <a:prstGeom prst="rect">
            <a:avLst/>
          </a:prstGeom>
        </p:spPr>
        <p:txBody>
          <a:bodyPr wrap="square">
            <a:spAutoFit/>
          </a:bodyPr>
          <a:lstStyle/>
          <a:p>
            <a:pPr indent="180340" algn="just">
              <a:spcAft>
                <a:spcPts val="800"/>
              </a:spcAft>
            </a:pPr>
            <a:r>
              <a:rPr lang="es-MX" sz="1200" b="1" i="1" dirty="0" smtClean="0">
                <a:latin typeface="+mj-lt"/>
                <a:ea typeface="Calibri" panose="020F0502020204030204" pitchFamily="34" charset="0"/>
              </a:rPr>
              <a:t>Análisis ejecutivo</a:t>
            </a:r>
          </a:p>
          <a:p>
            <a:pPr indent="180340" algn="just">
              <a:spcAft>
                <a:spcPts val="800"/>
              </a:spcAft>
            </a:pPr>
            <a:r>
              <a:rPr lang="es-MX" sz="1200" dirty="0"/>
              <a:t>El estudio nos demuestra que las </a:t>
            </a:r>
            <a:r>
              <a:rPr lang="es-MX" sz="1200" dirty="0" smtClean="0"/>
              <a:t>personas </a:t>
            </a:r>
            <a:r>
              <a:rPr lang="es-MX" sz="1200" dirty="0"/>
              <a:t>que presentan sobrepeso también presentan </a:t>
            </a:r>
            <a:r>
              <a:rPr lang="es-MX" sz="1200" dirty="0" smtClean="0"/>
              <a:t>otras enfermedades como el </a:t>
            </a:r>
            <a:r>
              <a:rPr lang="es-MX" sz="1200" dirty="0"/>
              <a:t>colesterol elevado en un 33% seguido de dolores articulares en un 17,8%, otra de las enfermedades frecuentes que acompaña al sobrepeso es la diabetes con un 7.8%, luego viene la hipertensión con un 7%  seguido del hipotiroidismo 6.3% y finalmente el cáncer con un 1.1%, esta investigación nos demuestra que </a:t>
            </a:r>
            <a:r>
              <a:rPr lang="es-MX" sz="1200" dirty="0" smtClean="0"/>
              <a:t>esta enfermedades se presentan </a:t>
            </a:r>
            <a:r>
              <a:rPr lang="es-MX" sz="1200" dirty="0"/>
              <a:t>por el alto consumo de comida </a:t>
            </a:r>
            <a:r>
              <a:rPr lang="es-MX" sz="1200" dirty="0" smtClean="0"/>
              <a:t>chatarra, siendo la </a:t>
            </a:r>
            <a:r>
              <a:rPr lang="es-MX" sz="1200" dirty="0"/>
              <a:t>causa de la alta prevalencia de muertes</a:t>
            </a:r>
            <a:r>
              <a:rPr lang="es-MX" sz="1200" dirty="0" smtClean="0"/>
              <a:t>.</a:t>
            </a:r>
            <a:endParaRPr lang="es-MX" sz="1200" b="1" i="1" dirty="0" smtClean="0">
              <a:latin typeface="+mj-lt"/>
              <a:ea typeface="Calibri" panose="020F0502020204030204" pitchFamily="34" charset="0"/>
            </a:endParaRPr>
          </a:p>
          <a:p>
            <a:pPr algn="just"/>
            <a:r>
              <a:rPr lang="es-EC" sz="1200" b="1" i="1" dirty="0" smtClean="0">
                <a:latin typeface="+mj-lt"/>
              </a:rPr>
              <a:t>Análisis </a:t>
            </a:r>
            <a:r>
              <a:rPr lang="es-EC" sz="1200" b="1" i="1" dirty="0">
                <a:latin typeface="+mj-lt"/>
              </a:rPr>
              <a:t>comparativo</a:t>
            </a:r>
            <a:endParaRPr lang="es-MX" sz="1200" dirty="0">
              <a:latin typeface="+mj-lt"/>
            </a:endParaRPr>
          </a:p>
          <a:p>
            <a:pPr algn="just"/>
            <a:endParaRPr lang="es-EC" sz="1200" dirty="0" smtClean="0">
              <a:latin typeface="+mj-lt"/>
            </a:endParaRPr>
          </a:p>
          <a:p>
            <a:pPr algn="just"/>
            <a:r>
              <a:rPr lang="es-MX" sz="1200" dirty="0"/>
              <a:t>De acuerdo con investigaciones realizadas el sobrepeso y la obesidad se deben en su mayoría por el estilo de vida </a:t>
            </a:r>
            <a:r>
              <a:rPr lang="es-MX" sz="1200" dirty="0" smtClean="0"/>
              <a:t>sedentario y la mala alimentación </a:t>
            </a:r>
            <a:r>
              <a:rPr lang="es-MX" sz="1200" dirty="0"/>
              <a:t>de las personas, ya que no realizan ningún tipo de actividad física para reducir la cantidad de calorías que son consumidas durante un </a:t>
            </a:r>
            <a:r>
              <a:rPr lang="es-MX" sz="1200" dirty="0" smtClean="0"/>
              <a:t>día </a:t>
            </a:r>
            <a:r>
              <a:rPr lang="es-MX" sz="1200" dirty="0"/>
              <a:t>y desencadene en enfermedades que resultan riesgosas para la salud de las personas, muchas de ellas pueden llevar a la muerte. </a:t>
            </a:r>
            <a:r>
              <a:rPr lang="es-MX" sz="1200" dirty="0" smtClean="0"/>
              <a:t> </a:t>
            </a:r>
            <a:r>
              <a:rPr lang="es-MX" sz="1200" dirty="0"/>
              <a:t>(Sala , 2016)</a:t>
            </a:r>
          </a:p>
          <a:p>
            <a:pPr algn="just"/>
            <a:endParaRPr lang="es-MX" sz="1200" dirty="0">
              <a:latin typeface="+mj-lt"/>
            </a:endParaRPr>
          </a:p>
          <a:p>
            <a:pPr indent="180340" algn="just">
              <a:spcAft>
                <a:spcPts val="800"/>
              </a:spcAft>
            </a:pPr>
            <a:endParaRPr lang="es-MX" sz="1400" dirty="0"/>
          </a:p>
          <a:p>
            <a:pPr indent="180340" algn="just">
              <a:spcAft>
                <a:spcPts val="800"/>
              </a:spcAft>
            </a:pPr>
            <a:endParaRPr lang="es-MX" sz="14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96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1084912"/>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B</a:t>
            </a:r>
            <a:r>
              <a:rPr lang="es-ES" sz="2625" b="1" dirty="0" smtClean="0">
                <a:solidFill>
                  <a:schemeClr val="tx1"/>
                </a:solidFill>
                <a:latin typeface="Times New Roman" panose="02020603050405020304" pitchFamily="18" charset="0"/>
                <a:cs typeface="Times New Roman" panose="02020603050405020304" pitchFamily="18" charset="0"/>
              </a:rPr>
              <a:t>IVARIADO </a:t>
            </a:r>
          </a:p>
          <a:p>
            <a:pPr algn="ctr"/>
            <a:r>
              <a:rPr lang="es-ES" sz="2625" b="1" dirty="0" smtClean="0">
                <a:solidFill>
                  <a:schemeClr val="tx1"/>
                </a:solidFill>
                <a:latin typeface="Times New Roman" panose="02020603050405020304" pitchFamily="18" charset="0"/>
                <a:cs typeface="Times New Roman" panose="02020603050405020304" pitchFamily="18" charset="0"/>
              </a:rPr>
              <a:t>(Análisis </a:t>
            </a:r>
            <a:r>
              <a:rPr lang="es-ES" sz="2625" b="1" dirty="0" err="1" smtClean="0">
                <a:solidFill>
                  <a:schemeClr val="tx1"/>
                </a:solidFill>
                <a:latin typeface="Times New Roman" panose="02020603050405020304" pitchFamily="18" charset="0"/>
                <a:cs typeface="Times New Roman" panose="02020603050405020304" pitchFamily="18" charset="0"/>
              </a:rPr>
              <a:t>Crosstab</a:t>
            </a:r>
            <a:r>
              <a:rPr lang="es-ES" sz="2625" b="1" dirty="0" smtClean="0">
                <a:solidFill>
                  <a:schemeClr val="tx1"/>
                </a:solidFill>
                <a:latin typeface="Times New Roman" panose="02020603050405020304" pitchFamily="18" charset="0"/>
                <a:cs typeface="Times New Roman" panose="02020603050405020304" pitchFamily="18" charset="0"/>
              </a:rPr>
              <a:t> o Tabla de Contingencia)</a:t>
            </a: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78050636"/>
              </p:ext>
            </p:extLst>
          </p:nvPr>
        </p:nvGraphicFramePr>
        <p:xfrm>
          <a:off x="1635617" y="1126861"/>
          <a:ext cx="6337929" cy="5178676"/>
        </p:xfrm>
        <a:graphic>
          <a:graphicData uri="http://schemas.openxmlformats.org/drawingml/2006/table">
            <a:tbl>
              <a:tblPr>
                <a:tableStyleId>{35758FB7-9AC5-4552-8A53-C91805E547FA}</a:tableStyleId>
              </a:tblPr>
              <a:tblGrid>
                <a:gridCol w="1171117"/>
                <a:gridCol w="1121322"/>
                <a:gridCol w="502276"/>
                <a:gridCol w="334851"/>
                <a:gridCol w="505433"/>
                <a:gridCol w="578890"/>
                <a:gridCol w="706406"/>
                <a:gridCol w="900956"/>
                <a:gridCol w="333730"/>
                <a:gridCol w="182948"/>
              </a:tblGrid>
              <a:tr h="408430">
                <a:tc gridSpan="9">
                  <a:txBody>
                    <a:bodyPr/>
                    <a:lstStyle/>
                    <a:p>
                      <a:pPr marL="38100" marR="38100" algn="ctr">
                        <a:lnSpc>
                          <a:spcPts val="1600"/>
                        </a:lnSpc>
                        <a:spcAft>
                          <a:spcPts val="0"/>
                        </a:spcAft>
                      </a:pPr>
                      <a:r>
                        <a:rPr lang="es-MX" sz="1200" dirty="0">
                          <a:effectLst/>
                        </a:rPr>
                        <a:t>Tabla cruzada ¿Cuál de estas enfermedades padece Ud.?*¿Usualmente como prepara los alimentos?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sz="1200"/>
                    </a:p>
                  </a:txBody>
                  <a:tcPr marL="78774" marR="78774" marT="39387" marB="39387"/>
                </a:tc>
              </a:tr>
              <a:tr h="229115">
                <a:tc gridSpan="9">
                  <a:txBody>
                    <a:bodyPr/>
                    <a:lstStyle/>
                    <a:p>
                      <a:pPr>
                        <a:lnSpc>
                          <a:spcPts val="1600"/>
                        </a:lnSpc>
                        <a:spcAft>
                          <a:spcPts val="0"/>
                        </a:spcAft>
                      </a:pPr>
                      <a:r>
                        <a:rPr lang="es-MX" sz="1200" dirty="0">
                          <a:effectLst/>
                        </a:rPr>
                        <a:t>Recuento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sz="1200"/>
                    </a:p>
                  </a:txBody>
                  <a:tcPr marL="78774" marR="78774" marT="39387" marB="39387"/>
                </a:tc>
              </a:tr>
              <a:tr h="215594">
                <a:tc rowSpan="3" gridSpan="2">
                  <a:txBody>
                    <a:bodyPr/>
                    <a:lstStyle/>
                    <a:p>
                      <a:pPr>
                        <a:lnSpc>
                          <a:spcPct val="107000"/>
                        </a:lnSpc>
                        <a:spcAft>
                          <a:spcPts val="0"/>
                        </a:spcAft>
                      </a:pPr>
                      <a:r>
                        <a:rPr lang="es-MX" sz="1200"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es-MX"/>
                    </a:p>
                  </a:txBody>
                  <a:tcPr/>
                </a:tc>
                <a:tc gridSpan="6">
                  <a:txBody>
                    <a:bodyPr/>
                    <a:lstStyle/>
                    <a:p>
                      <a:pPr marL="38100" marR="38100" algn="ctr">
                        <a:lnSpc>
                          <a:spcPts val="1600"/>
                        </a:lnSpc>
                        <a:spcAft>
                          <a:spcPts val="0"/>
                        </a:spcAft>
                      </a:pPr>
                      <a:r>
                        <a:rPr lang="es-MX" sz="1200" dirty="0">
                          <a:effectLst/>
                        </a:rPr>
                        <a:t>¿Usualmente como prepara los alimentos?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marL="38100" marR="38100" algn="ctr">
                        <a:lnSpc>
                          <a:spcPts val="1600"/>
                        </a:lnSpc>
                        <a:spcAft>
                          <a:spcPts val="0"/>
                        </a:spcAft>
                      </a:pPr>
                      <a:r>
                        <a:rPr lang="es-MX" sz="1200">
                          <a:effectLst/>
                        </a:rPr>
                        <a:t>Total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endParaRPr lang="es-MX" sz="1200" dirty="0"/>
                    </a:p>
                  </a:txBody>
                  <a:tcPr marL="78774" marR="78774" marT="39387" marB="39387"/>
                </a:tc>
              </a:tr>
              <a:tr h="192836">
                <a:tc gridSpan="2" vMerge="1">
                  <a:txBody>
                    <a:bodyPr/>
                    <a:lstStyle/>
                    <a:p>
                      <a:endParaRPr lang="es-MX"/>
                    </a:p>
                  </a:txBody>
                  <a:tcPr/>
                </a:tc>
                <a:tc hMerge="1" vMerge="1">
                  <a:txBody>
                    <a:bodyPr/>
                    <a:lstStyle/>
                    <a:p>
                      <a:endParaRPr lang="es-MX"/>
                    </a:p>
                  </a:txBody>
                  <a:tcPr/>
                </a:tc>
                <a:tc rowSpan="2">
                  <a:txBody>
                    <a:bodyPr/>
                    <a:lstStyle/>
                    <a:p>
                      <a:pPr marL="38100" marR="38100" algn="ctr">
                        <a:lnSpc>
                          <a:spcPts val="1600"/>
                        </a:lnSpc>
                        <a:spcAft>
                          <a:spcPts val="0"/>
                        </a:spcAft>
                      </a:pPr>
                      <a:r>
                        <a:rPr lang="es-MX" sz="1200">
                          <a:effectLst/>
                        </a:rPr>
                        <a:t>al vapor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1200">
                          <a:effectLst/>
                        </a:rPr>
                        <a:t>hervidos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1200">
                          <a:effectLst/>
                        </a:rPr>
                        <a:t>fritos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1200">
                          <a:effectLst/>
                        </a:rPr>
                        <a:t>horneados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1200" dirty="0">
                          <a:effectLst/>
                        </a:rPr>
                        <a:t>guisados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1200">
                          <a:effectLst/>
                        </a:rPr>
                        <a:t>Todos los anteriores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MX"/>
                    </a:p>
                  </a:txBody>
                  <a:tcPr/>
                </a:tc>
                <a:tc vMerge="1">
                  <a:txBody>
                    <a:bodyPr/>
                    <a:lstStyle/>
                    <a:p>
                      <a:endParaRPr lang="es-MX"/>
                    </a:p>
                  </a:txBody>
                  <a:tcPr/>
                </a:tc>
              </a:tr>
              <a:tr h="514503">
                <a:tc gridSpan="2" vMerge="1">
                  <a:txBody>
                    <a:bodyPr/>
                    <a:lstStyle/>
                    <a:p>
                      <a:endParaRPr lang="es-MX"/>
                    </a:p>
                  </a:txBody>
                  <a:tcPr/>
                </a:tc>
                <a:tc hMerge="1" vMerge="1">
                  <a:txBody>
                    <a:bodyPr/>
                    <a:lstStyle/>
                    <a:p>
                      <a:endParaRPr lang="es-MX"/>
                    </a:p>
                  </a:txBody>
                  <a:tcPr/>
                </a:tc>
                <a:tc vMerge="1">
                  <a:txBody>
                    <a:bodyPr/>
                    <a:lstStyle/>
                    <a:p>
                      <a:pPr marL="38100" marR="38100" algn="ctr">
                        <a:lnSpc>
                          <a:spcPts val="16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pPr marL="38100" marR="38100" algn="ctr">
                        <a:lnSpc>
                          <a:spcPts val="16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pPr marL="38100" marR="38100" algn="ctr">
                        <a:lnSpc>
                          <a:spcPts val="16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pPr marL="38100" marR="38100" algn="ctr">
                        <a:lnSpc>
                          <a:spcPts val="16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pPr marL="38100" marR="38100" algn="ctr">
                        <a:lnSpc>
                          <a:spcPts val="16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pPr marL="38100" marR="38100" algn="ctr">
                        <a:lnSpc>
                          <a:spcPts val="16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MX"/>
                    </a:p>
                  </a:txBody>
                  <a:tcPr/>
                </a:tc>
                <a:tc>
                  <a:txBody>
                    <a:bodyPr/>
                    <a:lstStyle/>
                    <a:p>
                      <a:pPr>
                        <a:lnSpc>
                          <a:spcPct val="107000"/>
                        </a:lnSpc>
                        <a:spcAft>
                          <a:spcPts val="800"/>
                        </a:spcAft>
                      </a:pPr>
                      <a:r>
                        <a:rPr lang="es-MX" sz="1200">
                          <a:effectLst/>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08430">
                <a:tc rowSpan="7">
                  <a:txBody>
                    <a:bodyPr/>
                    <a:lstStyle/>
                    <a:p>
                      <a:pPr marL="38100" marR="38100">
                        <a:lnSpc>
                          <a:spcPts val="1600"/>
                        </a:lnSpc>
                        <a:spcAft>
                          <a:spcPts val="0"/>
                        </a:spcAft>
                      </a:pPr>
                      <a:r>
                        <a:rPr lang="es-MX" sz="1200">
                          <a:effectLst/>
                        </a:rPr>
                        <a:t>¿Cuál de estas enfermedades padece Ud.?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1200" dirty="0">
                          <a:effectLst/>
                        </a:rPr>
                        <a:t>Hipertensión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2</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408430">
                <a:tc vMerge="1">
                  <a:txBody>
                    <a:bodyPr/>
                    <a:lstStyle/>
                    <a:p>
                      <a:endParaRPr lang="es-MX"/>
                    </a:p>
                  </a:txBody>
                  <a:tcPr/>
                </a:tc>
                <a:tc>
                  <a:txBody>
                    <a:bodyPr/>
                    <a:lstStyle/>
                    <a:p>
                      <a:pPr marL="38100" marR="38100">
                        <a:lnSpc>
                          <a:spcPts val="1600"/>
                        </a:lnSpc>
                        <a:spcAft>
                          <a:spcPts val="0"/>
                        </a:spcAft>
                      </a:pPr>
                      <a:r>
                        <a:rPr lang="es-MX" sz="1200">
                          <a:effectLst/>
                        </a:rPr>
                        <a:t>Diabetes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13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21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514503">
                <a:tc vMerge="1">
                  <a:txBody>
                    <a:bodyPr/>
                    <a:lstStyle/>
                    <a:p>
                      <a:endParaRPr lang="es-MX"/>
                    </a:p>
                  </a:txBody>
                  <a:tcPr/>
                </a:tc>
                <a:tc>
                  <a:txBody>
                    <a:bodyPr/>
                    <a:lstStyle/>
                    <a:p>
                      <a:pPr marL="38100" marR="38100">
                        <a:lnSpc>
                          <a:spcPts val="1600"/>
                        </a:lnSpc>
                        <a:spcAft>
                          <a:spcPts val="0"/>
                        </a:spcAft>
                      </a:pPr>
                      <a:r>
                        <a:rPr lang="es-MX" sz="1200">
                          <a:effectLst/>
                        </a:rPr>
                        <a:t>Colesterol elevado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b="1" dirty="0">
                          <a:solidFill>
                            <a:srgbClr val="FF0000"/>
                          </a:solidFill>
                          <a:effectLst/>
                        </a:rPr>
                        <a:t>30</a:t>
                      </a:r>
                      <a:endParaRPr lang="es-MX"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38100" marR="38100" algn="r">
                        <a:lnSpc>
                          <a:spcPts val="1600"/>
                        </a:lnSpc>
                        <a:spcAft>
                          <a:spcPts val="0"/>
                        </a:spcAft>
                      </a:pPr>
                      <a:r>
                        <a:rPr lang="es-MX" sz="120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48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89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514503">
                <a:tc vMerge="1">
                  <a:txBody>
                    <a:bodyPr/>
                    <a:lstStyle/>
                    <a:p>
                      <a:endParaRPr lang="es-MX"/>
                    </a:p>
                  </a:txBody>
                  <a:tcPr/>
                </a:tc>
                <a:tc>
                  <a:txBody>
                    <a:bodyPr/>
                    <a:lstStyle/>
                    <a:p>
                      <a:pPr marL="38100" marR="38100">
                        <a:lnSpc>
                          <a:spcPts val="1600"/>
                        </a:lnSpc>
                        <a:spcAft>
                          <a:spcPts val="0"/>
                        </a:spcAft>
                      </a:pPr>
                      <a:r>
                        <a:rPr lang="es-MX" sz="1200">
                          <a:effectLst/>
                        </a:rPr>
                        <a:t>Dolores articulares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31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48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408430">
                <a:tc vMerge="1">
                  <a:txBody>
                    <a:bodyPr/>
                    <a:lstStyle/>
                    <a:p>
                      <a:endParaRPr lang="es-MX"/>
                    </a:p>
                  </a:txBody>
                  <a:tcPr/>
                </a:tc>
                <a:tc>
                  <a:txBody>
                    <a:bodyPr/>
                    <a:lstStyle/>
                    <a:p>
                      <a:pPr marL="38100" marR="38100">
                        <a:lnSpc>
                          <a:spcPts val="1600"/>
                        </a:lnSpc>
                        <a:spcAft>
                          <a:spcPts val="0"/>
                        </a:spcAft>
                      </a:pPr>
                      <a:r>
                        <a:rPr lang="es-MX" sz="1200">
                          <a:effectLst/>
                        </a:rPr>
                        <a:t>Cáncer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408430">
                <a:tc vMerge="1">
                  <a:txBody>
                    <a:bodyPr/>
                    <a:lstStyle/>
                    <a:p>
                      <a:endParaRPr lang="es-MX"/>
                    </a:p>
                  </a:txBody>
                  <a:tcPr/>
                </a:tc>
                <a:tc>
                  <a:txBody>
                    <a:bodyPr/>
                    <a:lstStyle/>
                    <a:p>
                      <a:pPr marL="38100" marR="38100">
                        <a:lnSpc>
                          <a:spcPts val="1600"/>
                        </a:lnSpc>
                        <a:spcAft>
                          <a:spcPts val="0"/>
                        </a:spcAft>
                      </a:pPr>
                      <a:r>
                        <a:rPr lang="es-MX" sz="1200">
                          <a:effectLst/>
                        </a:rPr>
                        <a:t>Hipotiroidismo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15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17</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514503">
                <a:tc vMerge="1">
                  <a:txBody>
                    <a:bodyPr/>
                    <a:lstStyle/>
                    <a:p>
                      <a:endParaRPr lang="es-MX"/>
                    </a:p>
                  </a:txBody>
                  <a:tcPr/>
                </a:tc>
                <a:tc>
                  <a:txBody>
                    <a:bodyPr/>
                    <a:lstStyle/>
                    <a:p>
                      <a:pPr marL="38100" marR="38100">
                        <a:lnSpc>
                          <a:spcPts val="1600"/>
                        </a:lnSpc>
                        <a:spcAft>
                          <a:spcPts val="0"/>
                        </a:spcAft>
                      </a:pPr>
                      <a:r>
                        <a:rPr lang="es-MX" sz="1200">
                          <a:effectLst/>
                        </a:rPr>
                        <a:t>Ninguna de estas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42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73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a:p>
                  </a:txBody>
                  <a:tcPr marL="78774" marR="78774" marT="39387" marB="39387"/>
                </a:tc>
              </a:tr>
              <a:tr h="408430">
                <a:tc gridSpan="2">
                  <a:txBody>
                    <a:bodyPr/>
                    <a:lstStyle/>
                    <a:p>
                      <a:pPr marL="38100" marR="38100">
                        <a:lnSpc>
                          <a:spcPts val="1600"/>
                        </a:lnSpc>
                        <a:spcAft>
                          <a:spcPts val="0"/>
                        </a:spcAft>
                      </a:pPr>
                      <a:r>
                        <a:rPr lang="es-MX" sz="1200">
                          <a:effectLst/>
                        </a:rPr>
                        <a:t>Total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a:txBody>
                    <a:bodyPr/>
                    <a:lstStyle/>
                    <a:p>
                      <a:pPr marL="38100" marR="38100" algn="r">
                        <a:lnSpc>
                          <a:spcPts val="1600"/>
                        </a:lnSpc>
                        <a:spcAft>
                          <a:spcPts val="0"/>
                        </a:spcAft>
                      </a:pPr>
                      <a:r>
                        <a:rPr lang="es-MX" sz="1200">
                          <a:effectLst/>
                        </a:rPr>
                        <a:t>27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54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a:effectLst/>
                        </a:rPr>
                        <a:t>163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200" dirty="0">
                          <a:effectLst/>
                        </a:rPr>
                        <a:t>270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s-MX" sz="1200" dirty="0"/>
                    </a:p>
                  </a:txBody>
                  <a:tcPr marL="78774" marR="78774" marT="39387" marB="39387"/>
                </a:tc>
              </a:tr>
            </a:tbl>
          </a:graphicData>
        </a:graphic>
      </p:graphicFrame>
      <p:sp>
        <p:nvSpPr>
          <p:cNvPr id="4" name="Rectángulo 3"/>
          <p:cNvSpPr/>
          <p:nvPr/>
        </p:nvSpPr>
        <p:spPr>
          <a:xfrm>
            <a:off x="8203842" y="1126861"/>
            <a:ext cx="3696237" cy="4062651"/>
          </a:xfrm>
          <a:prstGeom prst="rect">
            <a:avLst/>
          </a:prstGeom>
          <a:ln>
            <a:solidFill>
              <a:srgbClr val="92D050"/>
            </a:solidFill>
          </a:ln>
        </p:spPr>
        <p:txBody>
          <a:bodyPr wrap="square">
            <a:spAutoFit/>
          </a:bodyPr>
          <a:lstStyle/>
          <a:p>
            <a:pPr indent="180340" algn="just">
              <a:spcAft>
                <a:spcPts val="800"/>
              </a:spcAft>
            </a:pPr>
            <a:r>
              <a:rPr lang="es-MX" sz="1400" b="1" i="1" dirty="0" smtClean="0">
                <a:ea typeface="Calibri" panose="020F0502020204030204" pitchFamily="34" charset="0"/>
              </a:rPr>
              <a:t>Análisis ejecutivo</a:t>
            </a:r>
          </a:p>
          <a:p>
            <a:pPr algn="just"/>
            <a:endParaRPr lang="es-MX" sz="1400" dirty="0"/>
          </a:p>
          <a:p>
            <a:pPr indent="180340" algn="just">
              <a:spcAft>
                <a:spcPts val="800"/>
              </a:spcAft>
            </a:pPr>
            <a:r>
              <a:rPr lang="es-MX" sz="1400" dirty="0">
                <a:ea typeface="Calibri" panose="020F0502020204030204" pitchFamily="34" charset="0"/>
              </a:rPr>
              <a:t>Realizado el cruce de </a:t>
            </a:r>
            <a:r>
              <a:rPr lang="es-MX" sz="1400" dirty="0" smtClean="0">
                <a:ea typeface="Calibri" panose="020F0502020204030204" pitchFamily="34" charset="0"/>
              </a:rPr>
              <a:t>variables, </a:t>
            </a:r>
            <a:r>
              <a:rPr lang="es-MX" sz="1400" dirty="0">
                <a:ea typeface="Calibri" panose="020F0502020204030204" pitchFamily="34" charset="0"/>
              </a:rPr>
              <a:t>se observa que la mayor contingencia está en el 30 lo que demuestra que las personas que preparan sus alimentos de todas las formas, horneadas, fritas, guisadas, hervidas o al vapor poseen problemas de hipercolesterolemia</a:t>
            </a:r>
            <a:r>
              <a:rPr lang="es-MX" sz="1400" dirty="0">
                <a:ea typeface="Times New Roman" panose="02020603050405020304" pitchFamily="18" charset="0"/>
              </a:rPr>
              <a:t>, esto suele relacionarse con el exceso de peso</a:t>
            </a:r>
            <a:r>
              <a:rPr lang="es-MX" sz="1400" dirty="0">
                <a:ea typeface="Calibri" panose="020F0502020204030204" pitchFamily="34" charset="0"/>
              </a:rPr>
              <a:t>, lo que nos permite haber identificado nuestro  mercado meta para emprender con las estrategias de educación en alimentación y actividad física.</a:t>
            </a:r>
          </a:p>
          <a:p>
            <a:pPr indent="180340" algn="just">
              <a:spcAft>
                <a:spcPts val="800"/>
              </a:spcAft>
            </a:pPr>
            <a:endParaRPr lang="es-MX" sz="1400" dirty="0"/>
          </a:p>
          <a:p>
            <a:pPr indent="180340" algn="just">
              <a:spcAft>
                <a:spcPts val="800"/>
              </a:spcAft>
            </a:pPr>
            <a:endParaRPr lang="es-MX" sz="14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64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3048000" y="2632484"/>
            <a:ext cx="6096000" cy="2308324"/>
          </a:xfrm>
          <a:prstGeom prst="rect">
            <a:avLst/>
          </a:prstGeom>
        </p:spPr>
        <p:txBody>
          <a:bodyPr>
            <a:spAutoFit/>
          </a:bodyPr>
          <a:lstStyle/>
          <a:p>
            <a:pPr algn="ctr"/>
            <a:r>
              <a:rPr lang="es-MX" sz="3600" i="1" dirty="0">
                <a:latin typeface="Times New Roman" panose="02020603050405020304" pitchFamily="18" charset="0"/>
                <a:cs typeface="Times New Roman" panose="02020603050405020304" pitchFamily="18" charset="0"/>
              </a:rPr>
              <a:t>TRABAJO DE TITULACIÓN, </a:t>
            </a:r>
            <a:br>
              <a:rPr lang="es-MX" sz="3600" i="1" dirty="0">
                <a:latin typeface="Times New Roman" panose="02020603050405020304" pitchFamily="18" charset="0"/>
                <a:cs typeface="Times New Roman" panose="02020603050405020304" pitchFamily="18" charset="0"/>
              </a:rPr>
            </a:br>
            <a:r>
              <a:rPr lang="es-MX" sz="3600" i="1" dirty="0">
                <a:latin typeface="Times New Roman" panose="02020603050405020304" pitchFamily="18" charset="0"/>
                <a:cs typeface="Times New Roman" panose="02020603050405020304" pitchFamily="18" charset="0"/>
              </a:rPr>
              <a:t>PREVIO A LA OBTENCIÓN DEL TÍTULO DE INGENIERIA EN MERCADOTECNIA</a:t>
            </a:r>
          </a:p>
        </p:txBody>
      </p:sp>
      <p:pic>
        <p:nvPicPr>
          <p:cNvPr id="6" name="Imagen 5"/>
          <p:cNvPicPr>
            <a:picLocks noChangeAspect="1"/>
          </p:cNvPicPr>
          <p:nvPr/>
        </p:nvPicPr>
        <p:blipFill>
          <a:blip r:embed="rId2"/>
          <a:stretch>
            <a:fillRect/>
          </a:stretch>
        </p:blipFill>
        <p:spPr>
          <a:xfrm>
            <a:off x="3354163" y="778007"/>
            <a:ext cx="5200339" cy="1103472"/>
          </a:xfrm>
          <a:prstGeom prst="rect">
            <a:avLst/>
          </a:prstGeom>
        </p:spPr>
      </p:pic>
      <p:pic>
        <p:nvPicPr>
          <p:cNvPr id="2" name="Imagen 1"/>
          <p:cNvPicPr>
            <a:picLocks noChangeAspect="1"/>
          </p:cNvPicPr>
          <p:nvPr/>
        </p:nvPicPr>
        <p:blipFill>
          <a:blip r:embed="rId3"/>
          <a:stretch>
            <a:fillRect/>
          </a:stretch>
        </p:blipFill>
        <p:spPr>
          <a:xfrm>
            <a:off x="8654603" y="4786691"/>
            <a:ext cx="2601532" cy="1369410"/>
          </a:xfrm>
          <a:prstGeom prst="rect">
            <a:avLst/>
          </a:prstGeom>
        </p:spPr>
      </p:pic>
    </p:spTree>
    <p:extLst>
      <p:ext uri="{BB962C8B-B14F-4D97-AF65-F5344CB8AC3E}">
        <p14:creationId xmlns:p14="http://schemas.microsoft.com/office/powerpoint/2010/main" val="338908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ANOVA</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sp>
        <p:nvSpPr>
          <p:cNvPr id="4" name="CuadroTexto 4"/>
          <p:cNvSpPr txBox="1"/>
          <p:nvPr/>
        </p:nvSpPr>
        <p:spPr>
          <a:xfrm>
            <a:off x="1738648" y="890202"/>
            <a:ext cx="9465972" cy="1138773"/>
          </a:xfrm>
          <a:prstGeom prst="rect">
            <a:avLst/>
          </a:prstGeom>
          <a:noFill/>
        </p:spPr>
        <p:txBody>
          <a:bodyPr wrap="square" rtlCol="0">
            <a:spAutoFit/>
          </a:bodyPr>
          <a:lstStyle/>
          <a:p>
            <a:r>
              <a:rPr lang="es-MX" sz="1200" b="1" dirty="0"/>
              <a:t>HIPÓTESIS:</a:t>
            </a:r>
            <a:endParaRPr lang="es-MX" sz="1200" dirty="0"/>
          </a:p>
          <a:p>
            <a:pPr algn="just"/>
            <a:r>
              <a:rPr lang="es-MX" sz="1400" dirty="0"/>
              <a:t>H0: Hipótesis Nula: Si hay relación con ¿El sobrepeso ha incidido para que Ud. haya desarrollado otras enfermedades? con ¿Cuál de estas enfermedades padece Ud.?</a:t>
            </a:r>
          </a:p>
          <a:p>
            <a:pPr algn="just"/>
            <a:r>
              <a:rPr lang="es-MX" sz="1400" dirty="0"/>
              <a:t>H1: Hipótesis Alterna: No hay relación con ¿El sobrepeso ha incidido para que Ud. haya desarrollado otras enfermedades? con ¿Cuál de estas enfermedades padece Ud.?</a:t>
            </a:r>
          </a:p>
        </p:txBody>
      </p:sp>
      <p:graphicFrame>
        <p:nvGraphicFramePr>
          <p:cNvPr id="6" name="Tabla 5"/>
          <p:cNvGraphicFramePr>
            <a:graphicFrameLocks noGrp="1"/>
          </p:cNvGraphicFramePr>
          <p:nvPr>
            <p:extLst>
              <p:ext uri="{D42A27DB-BD31-4B8C-83A1-F6EECF244321}">
                <p14:modId xmlns:p14="http://schemas.microsoft.com/office/powerpoint/2010/main" val="4234374560"/>
              </p:ext>
            </p:extLst>
          </p:nvPr>
        </p:nvGraphicFramePr>
        <p:xfrm>
          <a:off x="1738649" y="2030126"/>
          <a:ext cx="5924282" cy="2300235"/>
        </p:xfrm>
        <a:graphic>
          <a:graphicData uri="http://schemas.openxmlformats.org/drawingml/2006/table">
            <a:tbl>
              <a:tblPr>
                <a:tableStyleId>{284E427A-3D55-4303-BF80-6455036E1DE7}</a:tableStyleId>
              </a:tblPr>
              <a:tblGrid>
                <a:gridCol w="1340311"/>
                <a:gridCol w="1119540"/>
                <a:gridCol w="595694"/>
                <a:gridCol w="954925"/>
                <a:gridCol w="621684"/>
                <a:gridCol w="1292128"/>
              </a:tblGrid>
              <a:tr h="283929">
                <a:tc gridSpan="6">
                  <a:txBody>
                    <a:bodyPr/>
                    <a:lstStyle/>
                    <a:p>
                      <a:pPr marL="38100" marR="38100" algn="ctr">
                        <a:lnSpc>
                          <a:spcPts val="1600"/>
                        </a:lnSpc>
                        <a:spcAft>
                          <a:spcPts val="0"/>
                        </a:spcAft>
                      </a:pPr>
                      <a:r>
                        <a:rPr lang="es-MX" sz="1400" dirty="0">
                          <a:effectLst/>
                        </a:rPr>
                        <a:t>ANOVA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6953">
                <a:tc gridSpan="6">
                  <a:txBody>
                    <a:bodyPr/>
                    <a:lstStyle/>
                    <a:p>
                      <a:pPr algn="ctr">
                        <a:lnSpc>
                          <a:spcPts val="1600"/>
                        </a:lnSpc>
                        <a:spcAft>
                          <a:spcPts val="0"/>
                        </a:spcAft>
                      </a:pPr>
                      <a:r>
                        <a:rPr lang="es-MX" sz="1400" dirty="0">
                          <a:effectLst/>
                        </a:rPr>
                        <a:t>¿El sobrepeso ha incidido para que Ud. haya desarrollado otras enfermedades?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7857">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Suma de cuadrados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gl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dirty="0">
                          <a:effectLst/>
                        </a:rPr>
                        <a:t>Media cuadrática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dirty="0">
                          <a:effectLst/>
                        </a:rPr>
                        <a:t>F</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Sig.</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296953">
                <a:tc>
                  <a:txBody>
                    <a:bodyPr/>
                    <a:lstStyle/>
                    <a:p>
                      <a:pPr marL="38100" marR="38100">
                        <a:lnSpc>
                          <a:spcPts val="1600"/>
                        </a:lnSpc>
                        <a:spcAft>
                          <a:spcPts val="0"/>
                        </a:spcAft>
                      </a:pPr>
                      <a:r>
                        <a:rPr lang="es-MX" sz="1400">
                          <a:effectLst/>
                        </a:rPr>
                        <a:t>Entre grupos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.540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.090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2.168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a:t>
                      </a:r>
                      <a:r>
                        <a:rPr lang="es-MX" sz="1400" dirty="0" smtClean="0">
                          <a:effectLst/>
                        </a:rPr>
                        <a:t>046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FF00"/>
                    </a:solidFill>
                  </a:tcPr>
                </a:tc>
              </a:tr>
              <a:tr h="296953">
                <a:tc>
                  <a:txBody>
                    <a:bodyPr/>
                    <a:lstStyle/>
                    <a:p>
                      <a:pPr marL="38100" marR="38100">
                        <a:lnSpc>
                          <a:spcPts val="1600"/>
                        </a:lnSpc>
                        <a:spcAft>
                          <a:spcPts val="0"/>
                        </a:spcAft>
                      </a:pPr>
                      <a:r>
                        <a:rPr lang="es-MX" sz="1400">
                          <a:effectLst/>
                        </a:rPr>
                        <a:t>Dentro de grupos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10.926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263</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.042</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6953">
                <a:tc>
                  <a:txBody>
                    <a:bodyPr/>
                    <a:lstStyle/>
                    <a:p>
                      <a:pPr marL="38100" marR="38100">
                        <a:lnSpc>
                          <a:spcPts val="1600"/>
                        </a:lnSpc>
                        <a:spcAft>
                          <a:spcPts val="0"/>
                        </a:spcAft>
                      </a:pPr>
                      <a:r>
                        <a:rPr lang="es-MX" sz="1400">
                          <a:effectLst/>
                        </a:rPr>
                        <a:t>Total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11.467</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269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7 Rectángulo"/>
          <p:cNvSpPr/>
          <p:nvPr/>
        </p:nvSpPr>
        <p:spPr>
          <a:xfrm>
            <a:off x="1738647" y="4459578"/>
            <a:ext cx="5679583" cy="1015663"/>
          </a:xfrm>
          <a:prstGeom prst="rect">
            <a:avLst/>
          </a:prstGeom>
        </p:spPr>
        <p:txBody>
          <a:bodyPr wrap="square">
            <a:spAutoFit/>
          </a:bodyPr>
          <a:lstStyle/>
          <a:p>
            <a:pPr defTabSz="914400">
              <a:buClr>
                <a:srgbClr val="000000"/>
              </a:buClr>
              <a:buFont typeface="Arial"/>
              <a:buNone/>
            </a:pPr>
            <a:r>
              <a:rPr lang="es-ES_tradnl" sz="1200" b="1" kern="0" dirty="0">
                <a:solidFill>
                  <a:srgbClr val="000000"/>
                </a:solidFill>
                <a:latin typeface="+mj-lt"/>
                <a:cs typeface="Arial"/>
                <a:sym typeface="Arial"/>
              </a:rPr>
              <a:t>Entonces, si :</a:t>
            </a:r>
            <a:endParaRPr lang="es-EC" sz="1200" b="1" kern="0" dirty="0">
              <a:solidFill>
                <a:srgbClr val="000000"/>
              </a:solidFill>
              <a:latin typeface="+mj-lt"/>
              <a:cs typeface="Arial"/>
              <a:sym typeface="Arial"/>
            </a:endParaRPr>
          </a:p>
          <a:p>
            <a:pPr defTabSz="914400">
              <a:buClr>
                <a:srgbClr val="000000"/>
              </a:buClr>
              <a:buFont typeface="Arial"/>
              <a:buNone/>
            </a:pPr>
            <a:r>
              <a:rPr lang="es-ES_tradnl" sz="1200" b="1" kern="0" dirty="0">
                <a:solidFill>
                  <a:srgbClr val="000000"/>
                </a:solidFill>
                <a:latin typeface="+mj-lt"/>
                <a:cs typeface="Arial"/>
                <a:sym typeface="Arial"/>
              </a:rPr>
              <a:t>H0: Si A y B es mayor a 5% se rechaza la hipótesis</a:t>
            </a:r>
            <a:endParaRPr lang="es-EC" sz="1200" b="1" kern="0" dirty="0">
              <a:solidFill>
                <a:srgbClr val="000000"/>
              </a:solidFill>
              <a:latin typeface="+mj-lt"/>
              <a:cs typeface="Arial"/>
              <a:sym typeface="Arial"/>
            </a:endParaRPr>
          </a:p>
          <a:p>
            <a:pPr defTabSz="914400">
              <a:buClr>
                <a:srgbClr val="000000"/>
              </a:buClr>
              <a:buFont typeface="Arial"/>
              <a:buNone/>
            </a:pPr>
            <a:r>
              <a:rPr lang="es-ES_tradnl" sz="1200" b="1" kern="0" dirty="0">
                <a:solidFill>
                  <a:srgbClr val="000000"/>
                </a:solidFill>
                <a:latin typeface="+mj-lt"/>
                <a:cs typeface="Arial"/>
                <a:sym typeface="Arial"/>
              </a:rPr>
              <a:t>H1: Si A y B es menor a 5% se acepta la hipótesis</a:t>
            </a:r>
            <a:endParaRPr lang="es-EC" sz="1200" b="1" kern="0" dirty="0">
              <a:solidFill>
                <a:srgbClr val="000000"/>
              </a:solidFill>
              <a:latin typeface="+mj-lt"/>
              <a:cs typeface="Arial"/>
              <a:sym typeface="Arial"/>
            </a:endParaRPr>
          </a:p>
          <a:p>
            <a:pPr defTabSz="914400">
              <a:buClr>
                <a:srgbClr val="000000"/>
              </a:buClr>
              <a:buFont typeface="Arial"/>
              <a:buNone/>
            </a:pPr>
            <a:r>
              <a:rPr lang="es-ES_tradnl" sz="1200" b="1" kern="0" dirty="0">
                <a:solidFill>
                  <a:srgbClr val="000000"/>
                </a:solidFill>
                <a:latin typeface="+mj-lt"/>
                <a:cs typeface="Arial"/>
                <a:sym typeface="Arial"/>
              </a:rPr>
              <a:t>Como resultado el grado de significancia es =&lt; 0,05 se acepta la H0, y se determina que existe relación entre las dos variables.</a:t>
            </a:r>
            <a:endParaRPr lang="es-EC" sz="1200" b="1" kern="0" dirty="0">
              <a:solidFill>
                <a:srgbClr val="000000"/>
              </a:solidFill>
              <a:latin typeface="+mj-lt"/>
              <a:cs typeface="Arial"/>
              <a:sym typeface="Arial"/>
            </a:endParaRPr>
          </a:p>
        </p:txBody>
      </p:sp>
      <p:pic>
        <p:nvPicPr>
          <p:cNvPr id="8" name="Imagen 7"/>
          <p:cNvPicPr>
            <a:picLocks noChangeAspect="1"/>
          </p:cNvPicPr>
          <p:nvPr/>
        </p:nvPicPr>
        <p:blipFill>
          <a:blip r:embed="rId2"/>
          <a:stretch>
            <a:fillRect/>
          </a:stretch>
        </p:blipFill>
        <p:spPr>
          <a:xfrm>
            <a:off x="7006106" y="1320763"/>
            <a:ext cx="5972768" cy="3443742"/>
          </a:xfrm>
          <a:prstGeom prst="rect">
            <a:avLst/>
          </a:prstGeom>
        </p:spPr>
      </p:pic>
      <p:sp>
        <p:nvSpPr>
          <p:cNvPr id="9" name="7 Rectángulo"/>
          <p:cNvSpPr/>
          <p:nvPr/>
        </p:nvSpPr>
        <p:spPr>
          <a:xfrm>
            <a:off x="7609267" y="4459578"/>
            <a:ext cx="4277933" cy="2031325"/>
          </a:xfrm>
          <a:prstGeom prst="rect">
            <a:avLst/>
          </a:prstGeom>
          <a:ln>
            <a:solidFill>
              <a:schemeClr val="accent1">
                <a:lumMod val="60000"/>
                <a:lumOff val="40000"/>
              </a:schemeClr>
            </a:solidFill>
          </a:ln>
        </p:spPr>
        <p:txBody>
          <a:bodyPr wrap="square">
            <a:spAutoFit/>
          </a:bodyPr>
          <a:lstStyle/>
          <a:p>
            <a:pPr algn="just" defTabSz="914400">
              <a:buClr>
                <a:srgbClr val="000000"/>
              </a:buClr>
              <a:buFont typeface="Arial"/>
              <a:buNone/>
            </a:pPr>
            <a:r>
              <a:rPr lang="es-ES_tradnl" sz="1400" b="1" kern="0" dirty="0" smtClean="0">
                <a:solidFill>
                  <a:srgbClr val="000000"/>
                </a:solidFill>
                <a:latin typeface="+mj-lt"/>
                <a:cs typeface="Arial"/>
                <a:sym typeface="Arial"/>
              </a:rPr>
              <a:t>Análisis ejecutivo</a:t>
            </a:r>
          </a:p>
          <a:p>
            <a:pPr algn="just" defTabSz="914400">
              <a:buClr>
                <a:srgbClr val="000000"/>
              </a:buClr>
              <a:buFont typeface="Arial"/>
              <a:buNone/>
            </a:pPr>
            <a:endParaRPr lang="es-ES_tradnl" sz="1400" b="1" kern="0" dirty="0">
              <a:solidFill>
                <a:srgbClr val="000000"/>
              </a:solidFill>
              <a:latin typeface="+mj-lt"/>
              <a:cs typeface="Arial"/>
              <a:sym typeface="Arial"/>
            </a:endParaRPr>
          </a:p>
          <a:p>
            <a:pPr algn="just" defTabSz="914400">
              <a:buClr>
                <a:srgbClr val="000000"/>
              </a:buClr>
            </a:pPr>
            <a:r>
              <a:rPr lang="es-EC" sz="1400" dirty="0"/>
              <a:t>Luego de realizar el cruce entre las </a:t>
            </a:r>
            <a:r>
              <a:rPr lang="es-EC" sz="1400" dirty="0" smtClean="0"/>
              <a:t>variables, </a:t>
            </a:r>
            <a:r>
              <a:rPr lang="es-EC" sz="1400" dirty="0"/>
              <a:t>se observa que el cálculo del nivel de significancia cae en la zona de aceptación 4.6% ≤ 5%, en consecuencia, se acepta la hipótesis alternativa, lo que quiere decir que si existe relación en la comparación entre las dos variables de estudio</a:t>
            </a:r>
            <a:r>
              <a:rPr lang="es-EC" sz="1200" dirty="0"/>
              <a:t>. </a:t>
            </a:r>
            <a:endParaRPr lang="es-ES_tradnl" sz="1200" b="1" kern="0" dirty="0" smtClean="0">
              <a:solidFill>
                <a:srgbClr val="000000"/>
              </a:solidFill>
              <a:latin typeface="+mj-lt"/>
              <a:cs typeface="Arial"/>
              <a:sym typeface="Arial"/>
            </a:endParaRPr>
          </a:p>
        </p:txBody>
      </p:sp>
    </p:spTree>
    <p:extLst>
      <p:ext uri="{BB962C8B-B14F-4D97-AF65-F5344CB8AC3E}">
        <p14:creationId xmlns:p14="http://schemas.microsoft.com/office/powerpoint/2010/main" val="40062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DE CORRELACIÓN</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34386384"/>
              </p:ext>
            </p:extLst>
          </p:nvPr>
        </p:nvGraphicFramePr>
        <p:xfrm>
          <a:off x="2100487" y="1093094"/>
          <a:ext cx="4895849" cy="3048000"/>
        </p:xfrm>
        <a:graphic>
          <a:graphicData uri="http://schemas.openxmlformats.org/drawingml/2006/table">
            <a:tbl>
              <a:tblPr/>
              <a:tblGrid>
                <a:gridCol w="1560655"/>
                <a:gridCol w="1462916"/>
                <a:gridCol w="936139"/>
                <a:gridCol w="936139"/>
              </a:tblGrid>
              <a:tr h="0">
                <a:tc gridSpan="4">
                  <a:txBody>
                    <a:bodyPr/>
                    <a:lstStyle/>
                    <a:p>
                      <a:pPr marL="38100" marR="38100" algn="ctr">
                        <a:lnSpc>
                          <a:spcPts val="1600"/>
                        </a:lnSpc>
                        <a:spcAft>
                          <a:spcPts val="0"/>
                        </a:spcAft>
                      </a:pPr>
                      <a:r>
                        <a:rPr lang="es-MX" sz="12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Correlaciones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0">
                <a:tc gridSpan="2">
                  <a:txBody>
                    <a:bodyPr/>
                    <a:lstStyle/>
                    <a:p>
                      <a:pP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MX"/>
                    </a:p>
                  </a:txBody>
                  <a:tcPr/>
                </a:tc>
                <a:tc>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¿Cómo considera Ud. que es su jornada diaria?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¿Qué actividad realiza en su tiempo libre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0">
                <a:tc rowSpan="3">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¿Cómo considera Ud. que es su jornada diaria?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Correlación de Pearson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.401</a:t>
                      </a:r>
                      <a:r>
                        <a:rPr lang="es-MX" sz="1200" baseline="300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(bilateral)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rowSpan="3">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¿Qué actividad realiza en su tiempo libre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Correlación de Pearson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.401</a:t>
                      </a:r>
                      <a:r>
                        <a:rPr lang="es-MX" sz="1200" baseline="300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(bilateral)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r h="0">
                <a:tc gridSpan="4">
                  <a:txBody>
                    <a:bodyPr/>
                    <a:lstStyle/>
                    <a:p>
                      <a:pPr marL="38100" marR="38100">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 La correlación es significativa en el nivel 0,01 (bilateral).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pSp>
        <p:nvGrpSpPr>
          <p:cNvPr id="4" name="Grupo 3"/>
          <p:cNvGrpSpPr>
            <a:grpSpLocks/>
          </p:cNvGrpSpPr>
          <p:nvPr/>
        </p:nvGrpSpPr>
        <p:grpSpPr bwMode="auto">
          <a:xfrm>
            <a:off x="2016681" y="4338164"/>
            <a:ext cx="4791075" cy="1323975"/>
            <a:chOff x="2345" y="9366"/>
            <a:chExt cx="7545" cy="2085"/>
          </a:xfrm>
        </p:grpSpPr>
        <p:sp>
          <p:nvSpPr>
            <p:cNvPr id="5" name="33 Flecha izquierda y derecha"/>
            <p:cNvSpPr>
              <a:spLocks noChangeArrowheads="1"/>
            </p:cNvSpPr>
            <p:nvPr/>
          </p:nvSpPr>
          <p:spPr bwMode="auto">
            <a:xfrm>
              <a:off x="2675" y="9366"/>
              <a:ext cx="7095" cy="750"/>
            </a:xfrm>
            <a:prstGeom prst="leftRightArrow">
              <a:avLst>
                <a:gd name="adj1" fmla="val 50000"/>
                <a:gd name="adj2" fmla="val 50015"/>
              </a:avLst>
            </a:prstGeom>
            <a:solidFill>
              <a:srgbClr val="00FFFF"/>
            </a:solidFill>
            <a:ln w="9525" algn="ctr">
              <a:solidFill>
                <a:srgbClr val="98B954"/>
              </a:solidFill>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cxnSp>
          <p:nvCxnSpPr>
            <p:cNvPr id="6" name="34 Conector recto de flecha"/>
            <p:cNvCxnSpPr>
              <a:cxnSpLocks noChangeShapeType="1"/>
            </p:cNvCxnSpPr>
            <p:nvPr/>
          </p:nvCxnSpPr>
          <p:spPr bwMode="auto">
            <a:xfrm>
              <a:off x="2810" y="9801"/>
              <a:ext cx="15" cy="1110"/>
            </a:xfrm>
            <a:prstGeom prst="straightConnector1">
              <a:avLst/>
            </a:prstGeom>
            <a:noFill/>
            <a:ln w="38100" cap="flat" cmpd="sng" algn="ctr">
              <a:solidFill>
                <a:srgbClr val="4BACC6"/>
              </a:solidFill>
              <a:prstDash val="solid"/>
              <a:headEnd/>
              <a:tailEnd type="arrow" w="med" len="med"/>
            </a:ln>
            <a:effectLst>
              <a:outerShdw blurRad="40000" dist="23000" dir="5400000" rotWithShape="0">
                <a:srgbClr val="000000">
                  <a:alpha val="35000"/>
                </a:srgbClr>
              </a:outerShdw>
            </a:effectLst>
          </p:spPr>
        </p:cxnSp>
        <p:cxnSp>
          <p:nvCxnSpPr>
            <p:cNvPr id="7" name="35 Conector recto de flecha"/>
            <p:cNvCxnSpPr>
              <a:cxnSpLocks noChangeShapeType="1"/>
            </p:cNvCxnSpPr>
            <p:nvPr/>
          </p:nvCxnSpPr>
          <p:spPr bwMode="auto">
            <a:xfrm flipH="1">
              <a:off x="9515" y="9846"/>
              <a:ext cx="30" cy="1125"/>
            </a:xfrm>
            <a:prstGeom prst="straightConnector1">
              <a:avLst/>
            </a:prstGeom>
            <a:noFill/>
            <a:ln w="38100" cap="flat" cmpd="sng" algn="ctr">
              <a:solidFill>
                <a:srgbClr val="4BACC6"/>
              </a:solidFill>
              <a:prstDash val="solid"/>
              <a:headEnd/>
              <a:tailEnd type="arrow" w="med" len="med"/>
            </a:ln>
            <a:effectLst>
              <a:outerShdw blurRad="40000" dist="23000" dir="5400000" rotWithShape="0">
                <a:srgbClr val="000000">
                  <a:alpha val="35000"/>
                </a:srgbClr>
              </a:outerShdw>
            </a:effectLst>
          </p:spPr>
        </p:cxnSp>
        <p:sp>
          <p:nvSpPr>
            <p:cNvPr id="8" name="36 Cuadro de texto"/>
            <p:cNvSpPr txBox="1">
              <a:spLocks noChangeArrowheads="1"/>
            </p:cNvSpPr>
            <p:nvPr/>
          </p:nvSpPr>
          <p:spPr bwMode="auto">
            <a:xfrm>
              <a:off x="2345" y="10971"/>
              <a:ext cx="58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a:t>
              </a:r>
            </a:p>
          </p:txBody>
        </p:sp>
        <p:sp>
          <p:nvSpPr>
            <p:cNvPr id="9" name="37 Cuadro de texto"/>
            <p:cNvSpPr txBox="1">
              <a:spLocks noChangeArrowheads="1"/>
            </p:cNvSpPr>
            <p:nvPr/>
          </p:nvSpPr>
          <p:spPr bwMode="auto">
            <a:xfrm>
              <a:off x="9305" y="11046"/>
              <a:ext cx="58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a:t>
              </a:r>
            </a:p>
          </p:txBody>
        </p:sp>
        <p:cxnSp>
          <p:nvCxnSpPr>
            <p:cNvPr id="10" name="38 Conector recto de flecha"/>
            <p:cNvCxnSpPr>
              <a:cxnSpLocks noChangeShapeType="1"/>
              <a:stCxn id="5" idx="5"/>
              <a:endCxn id="11" idx="0"/>
            </p:cNvCxnSpPr>
            <p:nvPr/>
          </p:nvCxnSpPr>
          <p:spPr bwMode="auto">
            <a:xfrm>
              <a:off x="6223" y="9929"/>
              <a:ext cx="0" cy="1057"/>
            </a:xfrm>
            <a:prstGeom prst="straightConnector1">
              <a:avLst/>
            </a:prstGeom>
            <a:noFill/>
            <a:ln w="38100" cap="flat" cmpd="sng" algn="ctr">
              <a:solidFill>
                <a:srgbClr val="4BACC6"/>
              </a:solidFill>
              <a:prstDash val="solid"/>
              <a:headEnd/>
              <a:tailEnd type="arrow" w="med" len="med"/>
            </a:ln>
            <a:effectLst>
              <a:outerShdw blurRad="40000" dist="23000" dir="5400000" rotWithShape="0">
                <a:srgbClr val="000000">
                  <a:alpha val="35000"/>
                </a:srgbClr>
              </a:outerShdw>
            </a:effectLst>
          </p:spPr>
        </p:cxnSp>
        <p:sp>
          <p:nvSpPr>
            <p:cNvPr id="11" name="39 Cuadro de texto"/>
            <p:cNvSpPr txBox="1">
              <a:spLocks noChangeArrowheads="1"/>
            </p:cNvSpPr>
            <p:nvPr/>
          </p:nvSpPr>
          <p:spPr bwMode="auto">
            <a:xfrm>
              <a:off x="5930" y="10986"/>
              <a:ext cx="58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0</a:t>
              </a:r>
            </a:p>
          </p:txBody>
        </p:sp>
        <p:cxnSp>
          <p:nvCxnSpPr>
            <p:cNvPr id="12" name="41 Conector recto de flecha"/>
            <p:cNvCxnSpPr>
              <a:cxnSpLocks noChangeShapeType="1"/>
            </p:cNvCxnSpPr>
            <p:nvPr/>
          </p:nvCxnSpPr>
          <p:spPr bwMode="auto">
            <a:xfrm flipH="1">
              <a:off x="7644" y="9929"/>
              <a:ext cx="30" cy="1125"/>
            </a:xfrm>
            <a:prstGeom prst="straightConnector1">
              <a:avLst/>
            </a:prstGeom>
            <a:noFill/>
            <a:ln w="25400" algn="ctr">
              <a:solidFill>
                <a:srgbClr val="C0504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42 Cuadro de texto"/>
            <p:cNvSpPr txBox="1">
              <a:spLocks noChangeArrowheads="1"/>
            </p:cNvSpPr>
            <p:nvPr/>
          </p:nvSpPr>
          <p:spPr bwMode="auto">
            <a:xfrm>
              <a:off x="7730" y="10827"/>
              <a:ext cx="75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s-MX" sz="8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0,401</a:t>
              </a:r>
              <a:endParaRPr kumimoji="0" lang="es-MX"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Cuadro de texto 211"/>
          <p:cNvSpPr txBox="1">
            <a:spLocks/>
          </p:cNvSpPr>
          <p:nvPr/>
        </p:nvSpPr>
        <p:spPr>
          <a:xfrm>
            <a:off x="2050492" y="5679155"/>
            <a:ext cx="4791075" cy="2952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s-MX" sz="900" b="1" i="1" dirty="0">
                <a:effectLst/>
                <a:latin typeface="Calibri" panose="020F0502020204030204" pitchFamily="34" charset="0"/>
                <a:ea typeface="Calibri" panose="020F0502020204030204" pitchFamily="34" charset="0"/>
                <a:cs typeface="Times New Roman" panose="02020603050405020304" pitchFamily="18" charset="0"/>
              </a:rPr>
              <a:t>Figura18: Correlación entre </a:t>
            </a:r>
            <a:r>
              <a:rPr lang="es-MX" sz="900" b="1" i="1" dirty="0">
                <a:effectLst/>
                <a:latin typeface="Times New Roman" panose="02020603050405020304" pitchFamily="18" charset="0"/>
                <a:ea typeface="Calibri" panose="020F0502020204030204" pitchFamily="34" charset="0"/>
                <a:cs typeface="Times New Roman" panose="02020603050405020304" pitchFamily="18" charset="0"/>
              </a:rPr>
              <a:t>¿Cómo considera Ud. que es su jornada diaria? – ¿Qué actividad realiza en su tiempo libre?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066885706"/>
              </p:ext>
            </p:extLst>
          </p:nvPr>
        </p:nvGraphicFramePr>
        <p:xfrm>
          <a:off x="7629153" y="1223492"/>
          <a:ext cx="3987591" cy="1506828"/>
        </p:xfrm>
        <a:graphic>
          <a:graphicData uri="http://schemas.openxmlformats.org/drawingml/2006/table">
            <a:tbl>
              <a:tblPr firstRow="1" firstCol="1" bandRow="1"/>
              <a:tblGrid>
                <a:gridCol w="2001306"/>
                <a:gridCol w="1986285"/>
              </a:tblGrid>
              <a:tr h="376707">
                <a:tc>
                  <a:txBody>
                    <a:bodyPr/>
                    <a:lstStyle/>
                    <a:p>
                      <a:pPr algn="just">
                        <a:lnSpc>
                          <a:spcPct val="107000"/>
                        </a:lnSpc>
                        <a:spcAft>
                          <a:spcPts val="8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0.81 a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just">
                        <a:lnSpc>
                          <a:spcPct val="107000"/>
                        </a:lnSpc>
                        <a:spcAft>
                          <a:spcPts val="8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 correlación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376707">
                <a:tc>
                  <a:txBody>
                    <a:bodyPr/>
                    <a:lstStyle/>
                    <a:p>
                      <a:pPr algn="just">
                        <a:lnSpc>
                          <a:spcPct val="107000"/>
                        </a:lnSpc>
                        <a:spcAft>
                          <a:spcPts val="8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0.5 a 0.80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just">
                        <a:lnSpc>
                          <a:spcPct val="107000"/>
                        </a:lnSpc>
                        <a:spcAft>
                          <a:spcPts val="8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Mediana correlación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376707">
                <a:tc>
                  <a:txBody>
                    <a:bodyPr/>
                    <a:lstStyle/>
                    <a:p>
                      <a:pPr algn="just">
                        <a:lnSpc>
                          <a:spcPct val="107000"/>
                        </a:lnSpc>
                        <a:spcAft>
                          <a:spcPts val="8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0.20 a 0.49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just">
                        <a:lnSpc>
                          <a:spcPct val="107000"/>
                        </a:lnSpc>
                        <a:spcAft>
                          <a:spcPts val="8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Baja  correlación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376707">
                <a:tc>
                  <a:txBody>
                    <a:bodyPr/>
                    <a:lstStyle/>
                    <a:p>
                      <a:pPr algn="just">
                        <a:lnSpc>
                          <a:spcPct val="107000"/>
                        </a:lnSpc>
                        <a:spcAft>
                          <a:spcPts val="8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0.19 a  0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just">
                        <a:lnSpc>
                          <a:spcPct val="107000"/>
                        </a:lnSpc>
                        <a:spcAft>
                          <a:spcPts val="8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existe  correlación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bl>
          </a:graphicData>
        </a:graphic>
      </p:graphicFrame>
      <p:sp>
        <p:nvSpPr>
          <p:cNvPr id="17" name="7 Rectángulo"/>
          <p:cNvSpPr/>
          <p:nvPr/>
        </p:nvSpPr>
        <p:spPr>
          <a:xfrm>
            <a:off x="7609267" y="2944921"/>
            <a:ext cx="4277933" cy="3724096"/>
          </a:xfrm>
          <a:prstGeom prst="rect">
            <a:avLst/>
          </a:prstGeom>
          <a:ln>
            <a:solidFill>
              <a:schemeClr val="bg2">
                <a:lumMod val="50000"/>
              </a:schemeClr>
            </a:solidFill>
          </a:ln>
        </p:spPr>
        <p:txBody>
          <a:bodyPr wrap="square">
            <a:spAutoFit/>
          </a:bodyPr>
          <a:lstStyle/>
          <a:p>
            <a:pPr algn="just" defTabSz="914400">
              <a:buClr>
                <a:srgbClr val="000000"/>
              </a:buClr>
              <a:buFont typeface="Arial"/>
              <a:buNone/>
            </a:pPr>
            <a:r>
              <a:rPr lang="es-ES_tradnl" sz="1400" b="1" kern="0" dirty="0" smtClean="0">
                <a:solidFill>
                  <a:srgbClr val="000000"/>
                </a:solidFill>
                <a:latin typeface="+mj-lt"/>
                <a:cs typeface="Arial"/>
                <a:sym typeface="Arial"/>
              </a:rPr>
              <a:t>Análisis ejecutivo</a:t>
            </a:r>
          </a:p>
          <a:p>
            <a:pPr algn="just"/>
            <a:endParaRPr lang="es-MX" sz="1400" dirty="0"/>
          </a:p>
          <a:p>
            <a:pPr algn="just"/>
            <a:r>
              <a:rPr lang="es-EC" sz="1400" dirty="0" smtClean="0"/>
              <a:t>Se </a:t>
            </a:r>
            <a:r>
              <a:rPr lang="es-EC" sz="1400" dirty="0"/>
              <a:t>evidencia que la asociación es baja, lo que determina que las </a:t>
            </a:r>
            <a:r>
              <a:rPr lang="es-EC" sz="1400" dirty="0" smtClean="0"/>
              <a:t>personas </a:t>
            </a:r>
            <a:r>
              <a:rPr lang="es-EC" sz="1400" dirty="0"/>
              <a:t>que están con sobrepeso; </a:t>
            </a:r>
            <a:r>
              <a:rPr lang="es-EC" sz="1400" dirty="0" smtClean="0"/>
              <a:t>no están </a:t>
            </a:r>
            <a:r>
              <a:rPr lang="es-EC" sz="1400" dirty="0"/>
              <a:t>conscientes de que hay que mantener una buena </a:t>
            </a:r>
            <a:r>
              <a:rPr lang="es-EC" sz="1400" dirty="0" smtClean="0"/>
              <a:t>salud, realizando ejercicio y de esta manera </a:t>
            </a:r>
            <a:r>
              <a:rPr lang="es-EC" sz="1400" dirty="0"/>
              <a:t>reducir de peso. Por consiguiente se debe tomar medidas urgentes para ayudar a la población que se encuentra con sobrepeso u obesidad</a:t>
            </a:r>
            <a:r>
              <a:rPr lang="es-MX" sz="1400" dirty="0"/>
              <a:t> aplicando medidas, en la creación de entornos saludables y de condiciones de asequibilidad y accesibilidad de opciones dietéticas y de actividad </a:t>
            </a:r>
            <a:r>
              <a:rPr lang="es-MX" sz="1400" dirty="0" smtClean="0"/>
              <a:t>física, así también como alternativa el uso de un fármaco para el tratamiento del sobrepeso u obesidad.</a:t>
            </a:r>
            <a:endParaRPr lang="es-MX" sz="1400" dirty="0"/>
          </a:p>
          <a:p>
            <a:pPr defTabSz="914400">
              <a:buClr>
                <a:srgbClr val="000000"/>
              </a:buClr>
            </a:pPr>
            <a:endParaRPr lang="es-ES_tradnl" sz="1200" b="1" kern="0" dirty="0" smtClean="0">
              <a:solidFill>
                <a:srgbClr val="000000"/>
              </a:solidFill>
              <a:latin typeface="+mj-lt"/>
              <a:cs typeface="Arial"/>
              <a:sym typeface="Arial"/>
            </a:endParaRPr>
          </a:p>
        </p:txBody>
      </p:sp>
    </p:spTree>
    <p:extLst>
      <p:ext uri="{BB962C8B-B14F-4D97-AF65-F5344CB8AC3E}">
        <p14:creationId xmlns:p14="http://schemas.microsoft.com/office/powerpoint/2010/main" val="282175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478514" y="41949"/>
            <a:ext cx="8726106" cy="680956"/>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CHI CUADRADO</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54021327"/>
              </p:ext>
            </p:extLst>
          </p:nvPr>
        </p:nvGraphicFramePr>
        <p:xfrm>
          <a:off x="1658312" y="873087"/>
          <a:ext cx="5515222" cy="5231498"/>
        </p:xfrm>
        <a:graphic>
          <a:graphicData uri="http://schemas.openxmlformats.org/drawingml/2006/table">
            <a:tbl>
              <a:tblPr/>
              <a:tblGrid>
                <a:gridCol w="1377946"/>
                <a:gridCol w="1378519"/>
                <a:gridCol w="1378519"/>
                <a:gridCol w="1380238"/>
              </a:tblGrid>
              <a:tr h="326969">
                <a:tc gridSpan="4">
                  <a:txBody>
                    <a:bodyPr/>
                    <a:lstStyle/>
                    <a:p>
                      <a:pPr marL="38100" marR="38100" algn="ctr">
                        <a:lnSpc>
                          <a:spcPts val="1600"/>
                        </a:lnSpc>
                        <a:spcAft>
                          <a:spcPts val="0"/>
                        </a:spcAft>
                      </a:pPr>
                      <a:r>
                        <a:rPr lang="es-MX" sz="12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Estadísticos de prueba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961811">
                <a:tc>
                  <a:txBody>
                    <a:bodyPr/>
                    <a:lstStyle/>
                    <a:p>
                      <a:pPr algn="ct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En su opinión ¿Cuál de estas razones piensa Ud. que le hacen aumentar de peso?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¿Usualmente como prepara los alimentos?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¿Cómo considera Ud. que es su jornada diaria?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326969">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Chi-cuadrado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215.814</a:t>
                      </a:r>
                      <a:r>
                        <a:rPr lang="es-MX" sz="1200" baseline="300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407.556</a:t>
                      </a:r>
                      <a:r>
                        <a:rPr lang="es-MX" sz="1200" baseline="300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92.778</a:t>
                      </a:r>
                      <a:r>
                        <a:rPr lang="es-MX" sz="1200" baseline="300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326969">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Gl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326969">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asintótica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00"/>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00"/>
                    </a:solidFill>
                  </a:tcPr>
                </a:tc>
                <a:tc>
                  <a:txBody>
                    <a:bodyPr/>
                    <a:lstStyle/>
                    <a:p>
                      <a:pPr marL="38100" marR="38100" algn="ctr">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00"/>
                    </a:solidFill>
                  </a:tcPr>
                </a:tc>
              </a:tr>
              <a:tr h="653937">
                <a:tc gridSpan="4">
                  <a:txBody>
                    <a:bodyPr/>
                    <a:lstStyle/>
                    <a:p>
                      <a:pPr marL="38100" marR="38100">
                        <a:lnSpc>
                          <a:spcPts val="1600"/>
                        </a:lnSpc>
                        <a:spcAft>
                          <a:spcPts val="0"/>
                        </a:spcAft>
                      </a:pPr>
                      <a:r>
                        <a:rPr lang="es-MX" sz="1200" dirty="0" smtClean="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0 casillas (0.0%) han esperado frecuencias menores que 5. La frecuencia mínima de casilla esperada es 53.8.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53937">
                <a:tc gridSpan="4">
                  <a:txBody>
                    <a:bodyPr/>
                    <a:lstStyle/>
                    <a:p>
                      <a:pPr marL="38100" marR="38100">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0 casillas (0.0%) han esperado frecuencias menores que 5. La frecuencia mínima de casilla esperada es 45.0.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53937">
                <a:tc gridSpan="4">
                  <a:txBody>
                    <a:bodyPr/>
                    <a:lstStyle/>
                    <a:p>
                      <a:pPr marL="38100" marR="38100">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 0 casillas (0.0%) han esperado frecuencias menores que 5. La frecuencia mínima de casilla esperada es 54.0.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Rectángulo 6"/>
          <p:cNvSpPr/>
          <p:nvPr/>
        </p:nvSpPr>
        <p:spPr>
          <a:xfrm>
            <a:off x="7276563" y="1115546"/>
            <a:ext cx="4713668" cy="1918474"/>
          </a:xfrm>
          <a:prstGeom prst="rect">
            <a:avLst/>
          </a:prstGeom>
          <a:ln>
            <a:solidFill>
              <a:srgbClr val="00B050"/>
            </a:solidFill>
          </a:ln>
        </p:spPr>
        <p:txBody>
          <a:bodyPr wrap="square">
            <a:spAutoFit/>
          </a:bodyPr>
          <a:lstStyle/>
          <a:p>
            <a:pPr indent="180340" algn="just">
              <a:spcAft>
                <a:spcPts val="800"/>
              </a:spcAft>
            </a:pPr>
            <a:r>
              <a:rPr lang="es-EC" sz="1400" i="1" dirty="0">
                <a:latin typeface="Times New Roman" panose="02020603050405020304" pitchFamily="18" charset="0"/>
                <a:ea typeface="Calibri" panose="020F0502020204030204" pitchFamily="34" charset="0"/>
              </a:rPr>
              <a:t>H0</a:t>
            </a:r>
            <a:r>
              <a:rPr lang="es-EC" sz="1400" dirty="0">
                <a:latin typeface="Times New Roman" panose="02020603050405020304" pitchFamily="18" charset="0"/>
                <a:ea typeface="Calibri" panose="020F0502020204030204" pitchFamily="34" charset="0"/>
              </a:rPr>
              <a:t>: Hipótesis Nula: Si hay relación entre las variables: En su opinión ¿Cuál de estas razones piensa Ud. que le hacen aumentar de peso?, ¿Usualmente como prepara los alimentos? Y ¿Cómo considera Ud. que es su jornada diaria?</a:t>
            </a:r>
            <a:endParaRPr lang="es-MX" sz="1400" dirty="0">
              <a:latin typeface="Times New Roman" panose="02020603050405020304" pitchFamily="18" charset="0"/>
              <a:ea typeface="Calibri" panose="020F0502020204030204" pitchFamily="34" charset="0"/>
            </a:endParaRPr>
          </a:p>
          <a:p>
            <a:pPr indent="180340" algn="just">
              <a:spcAft>
                <a:spcPts val="800"/>
              </a:spcAft>
            </a:pPr>
            <a:r>
              <a:rPr lang="es-EC" sz="1400" i="1" dirty="0">
                <a:latin typeface="Times New Roman" panose="02020603050405020304" pitchFamily="18" charset="0"/>
                <a:ea typeface="Calibri" panose="020F0502020204030204" pitchFamily="34" charset="0"/>
              </a:rPr>
              <a:t>H1</a:t>
            </a:r>
            <a:r>
              <a:rPr lang="es-EC" sz="1400" dirty="0">
                <a:latin typeface="Times New Roman" panose="02020603050405020304" pitchFamily="18" charset="0"/>
                <a:ea typeface="Calibri" panose="020F0502020204030204" pitchFamily="34" charset="0"/>
              </a:rPr>
              <a:t>: Hipótesis Alterna: No hay relación entre las variables: En su opinión ¿Cuál de estas razones piensa Ud. que le hacen aumentar de peso?, ¿Usualmente como prepara los alimentos? Y ¿Cómo considera Ud. que es su jornada diaria?</a:t>
            </a:r>
            <a:endParaRPr lang="es-MX" sz="1400" dirty="0">
              <a:effectLst/>
              <a:latin typeface="Times New Roman" panose="02020603050405020304" pitchFamily="18" charset="0"/>
              <a:ea typeface="Calibri" panose="020F0502020204030204" pitchFamily="34" charset="0"/>
            </a:endParaRPr>
          </a:p>
        </p:txBody>
      </p:sp>
      <p:sp>
        <p:nvSpPr>
          <p:cNvPr id="8" name="5 Rectángulo"/>
          <p:cNvSpPr/>
          <p:nvPr/>
        </p:nvSpPr>
        <p:spPr>
          <a:xfrm>
            <a:off x="7418231" y="3395509"/>
            <a:ext cx="4572000" cy="1661993"/>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a:spAutoFit/>
          </a:bodyPr>
          <a:lstStyle/>
          <a:p>
            <a:pPr lvl="0" algn="just" eaLnBrk="0" fontAlgn="base" hangingPunct="0">
              <a:spcBef>
                <a:spcPct val="0"/>
              </a:spcBef>
              <a:spcAft>
                <a:spcPct val="0"/>
              </a:spcAft>
              <a:buClrTx/>
            </a:pPr>
            <a:r>
              <a:rPr lang="es-ES_tradnl" altLang="es-EC" sz="1400" b="1" dirty="0">
                <a:solidFill>
                  <a:schemeClr val="tx1"/>
                </a:solidFill>
                <a:latin typeface="+mj-lt"/>
                <a:ea typeface="Calibri" pitchFamily="34" charset="0"/>
                <a:cs typeface="Times New Roman" pitchFamily="18" charset="0"/>
              </a:rPr>
              <a:t>Análisis </a:t>
            </a:r>
            <a:r>
              <a:rPr lang="es-ES_tradnl" altLang="es-EC" sz="1400" b="1" dirty="0" smtClean="0">
                <a:solidFill>
                  <a:schemeClr val="tx1"/>
                </a:solidFill>
                <a:latin typeface="+mj-lt"/>
                <a:ea typeface="Calibri" pitchFamily="34" charset="0"/>
                <a:cs typeface="Times New Roman" pitchFamily="18" charset="0"/>
              </a:rPr>
              <a:t>ejecutivo:</a:t>
            </a:r>
            <a:endParaRPr lang="es-EC" altLang="es-EC" sz="1400" dirty="0" smtClean="0">
              <a:solidFill>
                <a:schemeClr val="tx1"/>
              </a:solidFill>
              <a:latin typeface="+mj-lt"/>
              <a:cs typeface="Arial" pitchFamily="34" charset="0"/>
            </a:endParaRPr>
          </a:p>
          <a:p>
            <a:pPr lvl="0" algn="just" eaLnBrk="0" fontAlgn="base" hangingPunct="0">
              <a:spcBef>
                <a:spcPct val="0"/>
              </a:spcBef>
              <a:spcAft>
                <a:spcPct val="0"/>
              </a:spcAft>
              <a:buClrTx/>
            </a:pPr>
            <a:endParaRPr lang="es-ES_tradnl" altLang="es-EC" sz="1400" dirty="0" smtClean="0">
              <a:solidFill>
                <a:schemeClr val="tx1"/>
              </a:solidFill>
              <a:latin typeface="+mj-lt"/>
              <a:ea typeface="Calibri" pitchFamily="34" charset="0"/>
              <a:cs typeface="Times New Roman" pitchFamily="18" charset="0"/>
            </a:endParaRPr>
          </a:p>
          <a:p>
            <a:pPr lvl="0" algn="just" eaLnBrk="0" fontAlgn="base" hangingPunct="0">
              <a:spcBef>
                <a:spcPct val="0"/>
              </a:spcBef>
              <a:spcAft>
                <a:spcPct val="0"/>
              </a:spcAft>
              <a:buClrTx/>
            </a:pPr>
            <a:r>
              <a:rPr lang="es-ES_tradnl" altLang="es-EC" sz="1400" dirty="0" smtClean="0">
                <a:solidFill>
                  <a:schemeClr val="tx1"/>
                </a:solidFill>
                <a:latin typeface="+mj-lt"/>
                <a:ea typeface="Calibri" pitchFamily="34" charset="0"/>
                <a:cs typeface="Times New Roman" pitchFamily="18" charset="0"/>
              </a:rPr>
              <a:t>Se puede </a:t>
            </a:r>
            <a:r>
              <a:rPr lang="es-ES_tradnl" altLang="es-EC" sz="1400" dirty="0">
                <a:solidFill>
                  <a:schemeClr val="tx1"/>
                </a:solidFill>
                <a:latin typeface="+mj-lt"/>
                <a:ea typeface="Calibri" pitchFamily="34" charset="0"/>
                <a:cs typeface="Times New Roman" pitchFamily="18" charset="0"/>
              </a:rPr>
              <a:t>observar que las tres variables seleccionadas, se encuentran dentro de la zona de aceptación, con valores de significancia de 0.000, por tanto se acepta la hipótesis alternativa y se determina que el proyecto es viable</a:t>
            </a:r>
            <a:r>
              <a:rPr lang="es-ES_tradnl" altLang="es-EC" dirty="0">
                <a:solidFill>
                  <a:schemeClr val="tx1"/>
                </a:solidFill>
                <a:latin typeface="Dosis" panose="020B0604020202020204" charset="0"/>
                <a:ea typeface="Calibri" pitchFamily="34" charset="0"/>
                <a:cs typeface="Times New Roman" pitchFamily="18" charset="0"/>
              </a:rPr>
              <a:t>.</a:t>
            </a:r>
            <a:endParaRPr lang="es-ES_tradnl" altLang="es-EC" sz="2000" dirty="0">
              <a:solidFill>
                <a:schemeClr val="tx1"/>
              </a:solidFill>
              <a:latin typeface="Dosis" panose="020B0604020202020204" charset="0"/>
              <a:cs typeface="Arial" pitchFamily="34" charset="0"/>
            </a:endParaRPr>
          </a:p>
        </p:txBody>
      </p:sp>
    </p:spTree>
    <p:extLst>
      <p:ext uri="{BB962C8B-B14F-4D97-AF65-F5344CB8AC3E}">
        <p14:creationId xmlns:p14="http://schemas.microsoft.com/office/powerpoint/2010/main" val="33817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4"/>
          <p:cNvSpPr txBox="1">
            <a:spLocks/>
          </p:cNvSpPr>
          <p:nvPr/>
        </p:nvSpPr>
        <p:spPr>
          <a:xfrm>
            <a:off x="1390741" y="208940"/>
            <a:ext cx="8915399" cy="697329"/>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smtClean="0"/>
              <a:t>Capitulo III</a:t>
            </a:r>
            <a:endParaRPr lang="es-MX" b="1" dirty="0"/>
          </a:p>
        </p:txBody>
      </p:sp>
      <p:sp>
        <p:nvSpPr>
          <p:cNvPr id="3" name="CuadroTexto 4"/>
          <p:cNvSpPr txBox="1"/>
          <p:nvPr/>
        </p:nvSpPr>
        <p:spPr>
          <a:xfrm>
            <a:off x="1991218" y="758218"/>
            <a:ext cx="8726106" cy="680956"/>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ESTUDIO TECNICO</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659117301"/>
              </p:ext>
            </p:extLst>
          </p:nvPr>
        </p:nvGraphicFramePr>
        <p:xfrm>
          <a:off x="2481943" y="758218"/>
          <a:ext cx="8128000" cy="589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descr="Foto"/>
          <p:cNvPicPr/>
          <p:nvPr/>
        </p:nvPicPr>
        <p:blipFill>
          <a:blip r:embed="rId2">
            <a:extLst>
              <a:ext uri="{28A0092B-C50C-407E-A947-70E740481C1C}">
                <a14:useLocalDpi xmlns:a14="http://schemas.microsoft.com/office/drawing/2010/main" val="0"/>
              </a:ext>
            </a:extLst>
          </a:blip>
          <a:srcRect/>
          <a:stretch>
            <a:fillRect/>
          </a:stretch>
        </p:blipFill>
        <p:spPr bwMode="auto">
          <a:xfrm>
            <a:off x="798490" y="1422778"/>
            <a:ext cx="4713711" cy="5003780"/>
          </a:xfrm>
          <a:prstGeom prst="rect">
            <a:avLst/>
          </a:prstGeom>
          <a:noFill/>
          <a:ln>
            <a:noFill/>
          </a:ln>
        </p:spPr>
      </p:pic>
      <p:pic>
        <p:nvPicPr>
          <p:cNvPr id="3" name="Imagen 2" descr="https://nutricionactual.files.wordpress.com/2012/05/cardiovascular-disease.jpg"/>
          <p:cNvPicPr/>
          <p:nvPr/>
        </p:nvPicPr>
        <p:blipFill>
          <a:blip r:embed="rId3">
            <a:extLst>
              <a:ext uri="{28A0092B-C50C-407E-A947-70E740481C1C}">
                <a14:useLocalDpi xmlns:a14="http://schemas.microsoft.com/office/drawing/2010/main" val="0"/>
              </a:ext>
            </a:extLst>
          </a:blip>
          <a:srcRect/>
          <a:stretch>
            <a:fillRect/>
          </a:stretch>
        </p:blipFill>
        <p:spPr bwMode="auto">
          <a:xfrm>
            <a:off x="6770115" y="274387"/>
            <a:ext cx="4717840" cy="3182754"/>
          </a:xfrm>
          <a:prstGeom prst="rect">
            <a:avLst/>
          </a:prstGeom>
          <a:noFill/>
          <a:ln>
            <a:noFill/>
          </a:ln>
        </p:spPr>
      </p:pic>
      <p:pic>
        <p:nvPicPr>
          <p:cNvPr id="4" name="Imagen 3" descr="Resultado de imagen para indice cintura cadera"/>
          <p:cNvPicPr/>
          <p:nvPr/>
        </p:nvPicPr>
        <p:blipFill>
          <a:blip r:embed="rId4">
            <a:extLst>
              <a:ext uri="{28A0092B-C50C-407E-A947-70E740481C1C}">
                <a14:useLocalDpi xmlns:a14="http://schemas.microsoft.com/office/drawing/2010/main" val="0"/>
              </a:ext>
            </a:extLst>
          </a:blip>
          <a:srcRect/>
          <a:stretch>
            <a:fillRect/>
          </a:stretch>
        </p:blipFill>
        <p:spPr bwMode="auto">
          <a:xfrm>
            <a:off x="5950082" y="3670479"/>
            <a:ext cx="5971540" cy="2936383"/>
          </a:xfrm>
          <a:prstGeom prst="rect">
            <a:avLst/>
          </a:prstGeom>
          <a:noFill/>
          <a:ln>
            <a:noFill/>
          </a:ln>
        </p:spPr>
      </p:pic>
      <p:sp>
        <p:nvSpPr>
          <p:cNvPr id="5" name="CuadroTexto 4"/>
          <p:cNvSpPr txBox="1"/>
          <p:nvPr/>
        </p:nvSpPr>
        <p:spPr>
          <a:xfrm>
            <a:off x="515155" y="-66091"/>
            <a:ext cx="6254960" cy="1488869"/>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INDICADORES PARA IDENTIFICAR SI TENEMOS SOBREPESO U OBESIDAD</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1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2060620" y="449064"/>
            <a:ext cx="8461420" cy="1084912"/>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HERRAMIENTAS PARA LA EVALUACION DE LA COMPOSICION CORPORAL</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236372" y="15339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9217" name="Imagen 229" descr="omron BF-50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80" y="1329188"/>
            <a:ext cx="3505200" cy="233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99185" y="3696419"/>
            <a:ext cx="26629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16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Balanza de </a:t>
            </a:r>
            <a:r>
              <a:rPr kumimoji="0" lang="es-MX" sz="1600" b="1"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bioimpidencia</a:t>
            </a:r>
            <a:r>
              <a:rPr kumimoji="0" lang="es-MX" sz="16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MX" sz="1600" b="0" i="0" u="none" strike="noStrike" cap="none" normalizeH="0" baseline="0" dirty="0" smtClean="0">
              <a:ln>
                <a:noFill/>
              </a:ln>
              <a:solidFill>
                <a:schemeClr val="tx1"/>
              </a:solidFill>
              <a:effectLst/>
              <a:latin typeface="Arial" panose="020B0604020202020204" pitchFamily="34" charset="0"/>
            </a:endParaRPr>
          </a:p>
        </p:txBody>
      </p:sp>
      <p:pic>
        <p:nvPicPr>
          <p:cNvPr id="11" name="Imagen 10" descr="body-fat-caliper">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5880" y="4291329"/>
            <a:ext cx="2285365" cy="1828800"/>
          </a:xfrm>
          <a:prstGeom prst="rect">
            <a:avLst/>
          </a:prstGeom>
          <a:noFill/>
          <a:ln>
            <a:noFill/>
          </a:ln>
        </p:spPr>
      </p:pic>
      <p:pic>
        <p:nvPicPr>
          <p:cNvPr id="12" name="Imagen 11" descr="https://www.wikihow.com/images_en/thumb/b/b9/Calculate-Body-Fat-Percentage-Accurately-Step-3-Version-3.jpg/v4-900px-Calculate-Body-Fat-Percentage-Accurately-Step-3-Version-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1245" y="4293234"/>
            <a:ext cx="2538095" cy="1826895"/>
          </a:xfrm>
          <a:prstGeom prst="rect">
            <a:avLst/>
          </a:prstGeom>
          <a:noFill/>
          <a:ln>
            <a:noFill/>
          </a:ln>
        </p:spPr>
      </p:pic>
      <p:pic>
        <p:nvPicPr>
          <p:cNvPr id="9224" name="Imagen 9223"/>
          <p:cNvPicPr>
            <a:picLocks noChangeAspect="1"/>
          </p:cNvPicPr>
          <p:nvPr/>
        </p:nvPicPr>
        <p:blipFill>
          <a:blip r:embed="rId6"/>
          <a:stretch>
            <a:fillRect/>
          </a:stretch>
        </p:blipFill>
        <p:spPr>
          <a:xfrm>
            <a:off x="6095174" y="1329188"/>
            <a:ext cx="5972768" cy="4790941"/>
          </a:xfrm>
          <a:prstGeom prst="rect">
            <a:avLst/>
          </a:prstGeom>
        </p:spPr>
      </p:pic>
      <p:sp>
        <p:nvSpPr>
          <p:cNvPr id="41" name="Rectangle 3"/>
          <p:cNvSpPr>
            <a:spLocks noChangeArrowheads="1"/>
          </p:cNvSpPr>
          <p:nvPr/>
        </p:nvSpPr>
        <p:spPr bwMode="auto">
          <a:xfrm>
            <a:off x="1986883" y="6253375"/>
            <a:ext cx="2505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lang="es-MX" sz="1600" b="1" i="1" dirty="0" err="1" smtClean="0">
                <a:latin typeface="Times New Roman" panose="02020603050405020304" pitchFamily="18" charset="0"/>
                <a:ea typeface="Calibri" panose="020F0502020204030204" pitchFamily="34" charset="0"/>
                <a:cs typeface="Times New Roman" panose="02020603050405020304" pitchFamily="18" charset="0"/>
              </a:rPr>
              <a:t>Plicometro</a:t>
            </a:r>
            <a:r>
              <a:rPr lang="es-MX" sz="1600" b="1" i="1" dirty="0" smtClean="0">
                <a:latin typeface="Times New Roman" panose="02020603050405020304" pitchFamily="18" charset="0"/>
                <a:ea typeface="Calibri" panose="020F0502020204030204" pitchFamily="34" charset="0"/>
                <a:cs typeface="Times New Roman" panose="02020603050405020304" pitchFamily="18" charset="0"/>
              </a:rPr>
              <a:t> o </a:t>
            </a:r>
            <a:r>
              <a:rPr lang="es-MX" sz="1600" b="1" i="1" dirty="0" err="1" smtClean="0">
                <a:latin typeface="Times New Roman" panose="02020603050405020304" pitchFamily="18" charset="0"/>
                <a:ea typeface="Calibri" panose="020F0502020204030204" pitchFamily="34" charset="0"/>
                <a:cs typeface="Times New Roman" panose="02020603050405020304" pitchFamily="18" charset="0"/>
              </a:rPr>
              <a:t>lipocalibre</a:t>
            </a:r>
            <a:r>
              <a:rPr kumimoji="0" lang="es-MX" sz="16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MX"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10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4"/>
          <p:cNvSpPr txBox="1">
            <a:spLocks/>
          </p:cNvSpPr>
          <p:nvPr/>
        </p:nvSpPr>
        <p:spPr>
          <a:xfrm>
            <a:off x="1609682" y="508524"/>
            <a:ext cx="8915399" cy="697329"/>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smtClean="0"/>
              <a:t>Capitulo IV</a:t>
            </a:r>
            <a:endParaRPr lang="es-MX" b="1" dirty="0"/>
          </a:p>
        </p:txBody>
      </p:sp>
      <p:sp>
        <p:nvSpPr>
          <p:cNvPr id="3" name="CuadroTexto 4"/>
          <p:cNvSpPr txBox="1"/>
          <p:nvPr/>
        </p:nvSpPr>
        <p:spPr>
          <a:xfrm>
            <a:off x="1898964" y="1020787"/>
            <a:ext cx="8726106" cy="680956"/>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ESTRATEGIAS</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335468117"/>
              </p:ext>
            </p:extLst>
          </p:nvPr>
        </p:nvGraphicFramePr>
        <p:xfrm>
          <a:off x="2907763" y="745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5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2684575" y="407363"/>
            <a:ext cx="8726106" cy="680956"/>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METODO GAP</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844708421"/>
              </p:ext>
            </p:extLst>
          </p:nvPr>
        </p:nvGraphicFramePr>
        <p:xfrm>
          <a:off x="3088068" y="9901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48797942"/>
              </p:ext>
            </p:extLst>
          </p:nvPr>
        </p:nvGraphicFramePr>
        <p:xfrm>
          <a:off x="1710028" y="1337852"/>
          <a:ext cx="92627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4"/>
          <p:cNvSpPr txBox="1"/>
          <p:nvPr/>
        </p:nvSpPr>
        <p:spPr>
          <a:xfrm>
            <a:off x="2105026" y="600546"/>
            <a:ext cx="8726106" cy="680956"/>
          </a:xfrm>
          <a:prstGeom prst="rect">
            <a:avLst/>
          </a:prstGeom>
          <a:noFill/>
        </p:spPr>
        <p:txBody>
          <a:bodyPr wrap="square" rtlCol="0">
            <a:spAutoFit/>
          </a:bodyPr>
          <a:lstStyle/>
          <a:p>
            <a:pPr algn="ctr"/>
            <a:r>
              <a:rPr lang="es-ES" sz="2625" b="1" dirty="0" smtClean="0">
                <a:latin typeface="Times New Roman" panose="02020603050405020304" pitchFamily="18" charset="0"/>
                <a:cs typeface="Times New Roman" panose="02020603050405020304" pitchFamily="18" charset="0"/>
              </a:rPr>
              <a:t>METODO GAP</a:t>
            </a:r>
            <a:endParaRPr lang="es-ES" sz="2625" b="1" dirty="0" smtClean="0">
              <a:solidFill>
                <a:schemeClr val="tx1"/>
              </a:solidFill>
              <a:latin typeface="Times New Roman" panose="02020603050405020304" pitchFamily="18" charset="0"/>
              <a:cs typeface="Times New Roman" panose="02020603050405020304" pitchFamily="18" charset="0"/>
            </a:endParaRPr>
          </a:p>
          <a:p>
            <a:pPr algn="ctr"/>
            <a:endParaRPr lang="es-ES"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0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96790343"/>
              </p:ext>
            </p:extLst>
          </p:nvPr>
        </p:nvGraphicFramePr>
        <p:xfrm>
          <a:off x="212726" y="1397000"/>
          <a:ext cx="6200774" cy="4470400"/>
        </p:xfrm>
        <a:graphic>
          <a:graphicData uri="http://schemas.openxmlformats.org/drawingml/2006/table">
            <a:tbl>
              <a:tblPr/>
              <a:tblGrid>
                <a:gridCol w="1337211"/>
                <a:gridCol w="1337211"/>
                <a:gridCol w="802326"/>
                <a:gridCol w="802326"/>
                <a:gridCol w="802326"/>
                <a:gridCol w="559687"/>
                <a:gridCol w="559687"/>
              </a:tblGrid>
              <a:tr h="0">
                <a:tc gridSpan="7">
                  <a:txBody>
                    <a:bodyPr/>
                    <a:lstStyle/>
                    <a:p>
                      <a:pPr marL="38100" marR="38100" algn="ctr">
                        <a:lnSpc>
                          <a:spcPts val="1600"/>
                        </a:lnSpc>
                        <a:spcAft>
                          <a:spcPts val="0"/>
                        </a:spcAft>
                      </a:pPr>
                      <a:r>
                        <a:rPr lang="es-MX" sz="1200" b="1" dirty="0" err="1">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Coeficientes</a:t>
                      </a:r>
                      <a:r>
                        <a:rPr lang="es-MX" sz="1200" b="1" baseline="30000" dirty="0" err="1">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rowSpan="2" gridSpan="2">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Modelo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es-MX"/>
                    </a:p>
                  </a:txBody>
                  <a:tcPr/>
                </a:tc>
                <a:tc gridSpan="2">
                  <a:txBody>
                    <a:bodyPr/>
                    <a:lstStyle/>
                    <a:p>
                      <a:pPr marL="38100" marR="38100" algn="ctr">
                        <a:lnSpc>
                          <a:spcPts val="1600"/>
                        </a:lnSpc>
                        <a:spcAft>
                          <a:spcPts val="0"/>
                        </a:spcAft>
                      </a:pPr>
                      <a:r>
                        <a:rPr lang="es-MX"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Coeficientes no estandarizados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Coeficientes estandarizados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rowSpan="2">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0">
                <a:tc gridSpan="2" vMerge="1">
                  <a:txBody>
                    <a:bodyPr/>
                    <a:lstStyle/>
                    <a:p>
                      <a:endParaRPr lang="es-MX"/>
                    </a:p>
                  </a:txBody>
                  <a:tcPr/>
                </a:tc>
                <a:tc hMerge="1" vMerge="1">
                  <a:txBody>
                    <a:bodyPr/>
                    <a:lstStyle/>
                    <a:p>
                      <a:endParaRPr lang="es-MX"/>
                    </a:p>
                  </a:txBody>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B</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Error estándar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Beta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MX"/>
                    </a:p>
                  </a:txBody>
                  <a:tcPr/>
                </a:tc>
                <a:tc vMerge="1">
                  <a:txBody>
                    <a:bodyPr/>
                    <a:lstStyle/>
                    <a:p>
                      <a:endParaRPr lang="es-MX"/>
                    </a:p>
                  </a:txBody>
                  <a:tcPr/>
                </a:tc>
              </a:tr>
              <a:tr h="0">
                <a:tc rowSpan="4">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(Constante)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1.184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.947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1.251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.212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Ud. cree que la salud y la nutrición están relacionadas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1.593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.853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1.868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.063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¿El sobrepeso a incidido para que Ud. haya desarrollado otras enfermedades?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-.023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.354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-.064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.949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0">
                <a:tc vMerge="1">
                  <a:txBody>
                    <a:bodyPr/>
                    <a:lstStyle/>
                    <a:p>
                      <a:endParaRPr lang="es-MX"/>
                    </a:p>
                  </a:txBody>
                  <a:tcPr/>
                </a:tc>
                <a:tc>
                  <a:txBody>
                    <a:bodyPr/>
                    <a:lstStyle/>
                    <a:p>
                      <a:pPr marL="38100" marR="38100">
                        <a:lnSpc>
                          <a:spcPts val="1600"/>
                        </a:lnSpc>
                        <a:spcAft>
                          <a:spcPts val="0"/>
                        </a:spcAft>
                      </a:pPr>
                      <a:r>
                        <a:rPr lang="es-MX"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¿Qué alternativas ha utilizado anteriormente para perder peso?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.063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-1.834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.068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r h="0">
                <a:tc gridSpan="7">
                  <a:txBody>
                    <a:bodyPr/>
                    <a:lstStyle/>
                    <a:p>
                      <a:pPr marL="38100" marR="38100">
                        <a:lnSpc>
                          <a:spcPts val="1600"/>
                        </a:lnSpc>
                        <a:spcAft>
                          <a:spcPts val="0"/>
                        </a:spcAft>
                      </a:pPr>
                      <a:r>
                        <a:rPr lang="es-MX"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Variable dependiente: ¿Cuántas veces realiza actividad física?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Rectángulo 3"/>
          <p:cNvSpPr/>
          <p:nvPr/>
        </p:nvSpPr>
        <p:spPr>
          <a:xfrm>
            <a:off x="3652997" y="513834"/>
            <a:ext cx="6623929" cy="461665"/>
          </a:xfrm>
          <a:prstGeom prst="rect">
            <a:avLst/>
          </a:prstGeom>
        </p:spPr>
        <p:txBody>
          <a:bodyPr wrap="none">
            <a:spAutoFit/>
          </a:bodyPr>
          <a:lstStyle/>
          <a:p>
            <a:pPr>
              <a:spcAft>
                <a:spcPts val="0"/>
              </a:spcAft>
            </a:pPr>
            <a:r>
              <a:rPr lang="es-ES_tradnl" sz="2400" b="1" dirty="0">
                <a:latin typeface="+mj-lt"/>
                <a:ea typeface="Calibri" panose="020F0502020204030204" pitchFamily="34" charset="0"/>
                <a:cs typeface="Times New Roman" panose="02020603050405020304" pitchFamily="18" charset="0"/>
              </a:rPr>
              <a:t>Variables del modelo de regresión múltiple</a:t>
            </a:r>
            <a:endParaRPr lang="es-MX" sz="2400" b="1" dirty="0">
              <a:effectLst/>
              <a:latin typeface="+mj-lt"/>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2"/>
          <a:stretch>
            <a:fillRect/>
          </a:stretch>
        </p:blipFill>
        <p:spPr>
          <a:xfrm>
            <a:off x="6502400" y="1206500"/>
            <a:ext cx="5539599" cy="5410200"/>
          </a:xfrm>
          <a:prstGeom prst="rect">
            <a:avLst/>
          </a:prstGeom>
        </p:spPr>
      </p:pic>
      <p:sp>
        <p:nvSpPr>
          <p:cNvPr id="16" name="Rectángulo 15"/>
          <p:cNvSpPr/>
          <p:nvPr/>
        </p:nvSpPr>
        <p:spPr>
          <a:xfrm>
            <a:off x="488873" y="1021834"/>
            <a:ext cx="5700600" cy="369332"/>
          </a:xfrm>
          <a:prstGeom prst="rect">
            <a:avLst/>
          </a:prstGeom>
        </p:spPr>
        <p:txBody>
          <a:bodyPr wrap="none">
            <a:spAutoFit/>
          </a:bodyPr>
          <a:lstStyle/>
          <a:p>
            <a:r>
              <a:rPr lang="es-EC" b="1" dirty="0"/>
              <a:t>Proyección </a:t>
            </a:r>
            <a:r>
              <a:rPr lang="es-EC" b="1" dirty="0" smtClean="0"/>
              <a:t>de sobrepeso y obesidad 2019-2023</a:t>
            </a:r>
            <a:endParaRPr lang="es-EC" b="1" dirty="0"/>
          </a:p>
        </p:txBody>
      </p:sp>
    </p:spTree>
    <p:extLst>
      <p:ext uri="{BB962C8B-B14F-4D97-AF65-F5344CB8AC3E}">
        <p14:creationId xmlns:p14="http://schemas.microsoft.com/office/powerpoint/2010/main" val="147130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4000" b="1" i="1" dirty="0"/>
              <a:t>INCIDENCIA DEL SOBREPESO Y LA OBESIDAD EN EL DESARROLLO DE OTRAS ENFERMEDADES EN PACIENTES DEL HCAM APLICANDO UN ESTUDIO MULTIVARIANTE</a:t>
            </a:r>
          </a:p>
        </p:txBody>
      </p:sp>
      <p:sp>
        <p:nvSpPr>
          <p:cNvPr id="3" name="Marcador de texto 2"/>
          <p:cNvSpPr>
            <a:spLocks noGrp="1"/>
          </p:cNvSpPr>
          <p:nvPr>
            <p:ph type="body" idx="1"/>
          </p:nvPr>
        </p:nvSpPr>
        <p:spPr/>
        <p:txBody>
          <a:bodyPr>
            <a:normAutofit lnSpcReduction="10000"/>
          </a:bodyPr>
          <a:lstStyle/>
          <a:p>
            <a:r>
              <a:rPr lang="es-MX" dirty="0" smtClean="0"/>
              <a:t>AUTORA:</a:t>
            </a:r>
            <a:endParaRPr lang="es-MX" dirty="0"/>
          </a:p>
          <a:p>
            <a:r>
              <a:rPr lang="es-MX" dirty="0" smtClean="0"/>
              <a:t>Moreno Gallardo, </a:t>
            </a:r>
            <a:r>
              <a:rPr lang="es-MX" dirty="0" err="1" smtClean="0"/>
              <a:t>Aglae</a:t>
            </a:r>
            <a:r>
              <a:rPr lang="es-MX" dirty="0" smtClean="0"/>
              <a:t> del Rocío</a:t>
            </a:r>
            <a:endParaRPr lang="es-MX" dirty="0"/>
          </a:p>
          <a:p>
            <a:endParaRPr lang="es-MX" dirty="0"/>
          </a:p>
          <a:p>
            <a:pPr algn="ctr"/>
            <a:r>
              <a:rPr lang="es-MX" dirty="0"/>
              <a:t>DIRECTOR: ING. MANTILLA VARGAS, ALFREDO FARID</a:t>
            </a:r>
          </a:p>
          <a:p>
            <a:endParaRPr lang="es-MX" dirty="0"/>
          </a:p>
          <a:p>
            <a:endParaRPr lang="es-MX" dirty="0"/>
          </a:p>
        </p:txBody>
      </p:sp>
    </p:spTree>
    <p:extLst>
      <p:ext uri="{BB962C8B-B14F-4D97-AF65-F5344CB8AC3E}">
        <p14:creationId xmlns:p14="http://schemas.microsoft.com/office/powerpoint/2010/main" val="808295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58927962"/>
              </p:ext>
            </p:extLst>
          </p:nvPr>
        </p:nvGraphicFramePr>
        <p:xfrm>
          <a:off x="1780925" y="498117"/>
          <a:ext cx="9526137" cy="6311770"/>
        </p:xfrm>
        <a:graphic>
          <a:graphicData uri="http://schemas.openxmlformats.org/drawingml/2006/table">
            <a:tbl>
              <a:tblPr firstRow="1" firstCol="1" bandRow="1">
                <a:tableStyleId>{5A111915-BE36-4E01-A7E5-04B1672EAD32}</a:tableStyleId>
              </a:tblPr>
              <a:tblGrid>
                <a:gridCol w="9526137"/>
              </a:tblGrid>
              <a:tr h="437469">
                <a:tc>
                  <a:txBody>
                    <a:bodyPr/>
                    <a:lstStyle/>
                    <a:p>
                      <a:pPr indent="180340" algn="ctr">
                        <a:lnSpc>
                          <a:spcPct val="200000"/>
                        </a:lnSpc>
                        <a:spcAft>
                          <a:spcPts val="800"/>
                        </a:spcAft>
                      </a:pPr>
                      <a:r>
                        <a:rPr lang="es-ES_tradnl" sz="2400" dirty="0">
                          <a:solidFill>
                            <a:schemeClr val="tx1"/>
                          </a:solidFill>
                          <a:effectLst/>
                        </a:rPr>
                        <a:t>Conclusiones</a:t>
                      </a:r>
                      <a:endParaRPr lang="es-MX"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12" marR="47912" marT="0" marB="0"/>
                </a:tc>
              </a:tr>
              <a:tr h="1198691">
                <a:tc>
                  <a:txBody>
                    <a:bodyPr/>
                    <a:lstStyle/>
                    <a:p>
                      <a:pPr algn="just">
                        <a:lnSpc>
                          <a:spcPct val="107000"/>
                        </a:lnSpc>
                        <a:spcAft>
                          <a:spcPts val="800"/>
                        </a:spcAft>
                      </a:pPr>
                      <a:r>
                        <a:rPr lang="es-ES_tradnl" sz="1600" dirty="0">
                          <a:effectLst/>
                        </a:rPr>
                        <a:t>De acuerdo a las teorías de soporte, la relación entre la existencia de sobrepeso u obesidad y las enfermedades crónicas como hipertensión, diabetes, </a:t>
                      </a:r>
                      <a:r>
                        <a:rPr lang="es-ES_tradnl" sz="1600" dirty="0" err="1">
                          <a:effectLst/>
                        </a:rPr>
                        <a:t>colesterolemia</a:t>
                      </a:r>
                      <a:r>
                        <a:rPr lang="es-ES_tradnl" sz="1600" dirty="0">
                          <a:effectLst/>
                        </a:rPr>
                        <a:t>, cáncer, dolores </a:t>
                      </a:r>
                      <a:r>
                        <a:rPr lang="es-ES_tradnl" sz="1600" dirty="0" err="1">
                          <a:effectLst/>
                        </a:rPr>
                        <a:t>osteo</a:t>
                      </a:r>
                      <a:r>
                        <a:rPr lang="es-ES_tradnl" sz="1600" dirty="0">
                          <a:effectLst/>
                        </a:rPr>
                        <a:t> articulares, entre otras están muy ligadas a la mala alimentación, el sedentarismo y factores genéticos.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368337">
                <a:tc>
                  <a:txBody>
                    <a:bodyPr/>
                    <a:lstStyle/>
                    <a:p>
                      <a:pPr algn="just">
                        <a:lnSpc>
                          <a:spcPct val="107000"/>
                        </a:lnSpc>
                        <a:spcAft>
                          <a:spcPts val="800"/>
                        </a:spcAft>
                      </a:pPr>
                      <a:r>
                        <a:rPr lang="es-ES_tradnl" sz="1600" dirty="0">
                          <a:effectLst/>
                        </a:rPr>
                        <a:t>Durante el trabajo de campo de  investigación de mercados, se pudo obtener información sobre los malos hábitos alimenticios, la falta de actividad física, esta realidad ha conllevado a desarrollar otras enfermedades no trasmisibles</a:t>
                      </a:r>
                      <a:r>
                        <a:rPr lang="es-MX" sz="1600" dirty="0">
                          <a:effectLst/>
                        </a:rPr>
                        <a:t>, siendo las preguntas 4, 5 y 9 de la encuesta las que permitieron evidenciar que  existe desconocimiento de como las personas puedan tener un buen estilo de vida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644885">
                <a:tc>
                  <a:txBody>
                    <a:bodyPr/>
                    <a:lstStyle/>
                    <a:p>
                      <a:pPr algn="just">
                        <a:lnSpc>
                          <a:spcPct val="107000"/>
                        </a:lnSpc>
                        <a:spcAft>
                          <a:spcPts val="800"/>
                        </a:spcAft>
                      </a:pPr>
                      <a:r>
                        <a:rPr lang="es-ES_tradnl" sz="1600" dirty="0">
                          <a:effectLst/>
                        </a:rPr>
                        <a:t>El estudio técnico nos ha evidenciado que </a:t>
                      </a:r>
                      <a:r>
                        <a:rPr lang="es-MX" sz="1600" dirty="0">
                          <a:effectLst/>
                        </a:rPr>
                        <a:t>si el IMC es mayor a 25 quiere decir que existe sobrepeso, y si es mayor a 30, existe obesidad</a:t>
                      </a:r>
                      <a:r>
                        <a:rPr lang="es-ES_tradnl" sz="1600" dirty="0">
                          <a:effectLst/>
                        </a:rPr>
                        <a:t>, las distintas técnicas que permiten hacer un diagnóstico claro y preciso de la enfermedad, la gran mayoría de pacientes con sobrepeso y obesidad presentan síndrome metabólico, por ello toman medicación para las otras patologías, pero para el sobrepeso u obesidad </a:t>
                      </a:r>
                      <a:r>
                        <a:rPr lang="es-ES_tradnl" sz="1600" dirty="0" err="1">
                          <a:effectLst/>
                        </a:rPr>
                        <a:t>perse</a:t>
                      </a:r>
                      <a:r>
                        <a:rPr lang="es-ES_tradnl" sz="1600" dirty="0">
                          <a:effectLst/>
                        </a:rPr>
                        <a:t> no lo hacen, lo que conlleva que muchos de ellos a largo plazo ingresan para cirugía </a:t>
                      </a:r>
                      <a:r>
                        <a:rPr lang="es-ES_tradnl" sz="1600" dirty="0" err="1">
                          <a:effectLst/>
                        </a:rPr>
                        <a:t>bariátrica</a:t>
                      </a:r>
                      <a:r>
                        <a:rPr lang="es-ES_tradnl" sz="1600" dirty="0">
                          <a:effectLst/>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368337">
                <a:tc>
                  <a:txBody>
                    <a:bodyPr/>
                    <a:lstStyle/>
                    <a:p>
                      <a:pPr algn="just">
                        <a:lnSpc>
                          <a:spcPct val="107000"/>
                        </a:lnSpc>
                        <a:spcAft>
                          <a:spcPts val="800"/>
                        </a:spcAft>
                      </a:pPr>
                      <a:r>
                        <a:rPr lang="es-ES_tradnl" sz="1600" dirty="0" smtClean="0">
                          <a:effectLst/>
                        </a:rPr>
                        <a:t>El</a:t>
                      </a:r>
                      <a:r>
                        <a:rPr lang="es-ES_tradnl" sz="1600" baseline="0" dirty="0" smtClean="0">
                          <a:effectLst/>
                        </a:rPr>
                        <a:t> modelo de regresión múltiple</a:t>
                      </a:r>
                      <a:r>
                        <a:rPr lang="es-ES_tradnl" sz="1600" dirty="0" smtClean="0">
                          <a:effectLst/>
                        </a:rPr>
                        <a:t> </a:t>
                      </a:r>
                      <a:r>
                        <a:rPr lang="es-ES_tradnl" sz="1600" dirty="0">
                          <a:effectLst/>
                        </a:rPr>
                        <a:t>reveló que año a año hay un incremento del sobrepeso y obesidad en los ecuatorianos, lo que significa que el tratamiento de esta patología resulta ser un costo alto para el estado, además que muchas de las personas que sufren esta patología, se ausentan de sus trabajos, existe deficiencia en la información sobre la alimentación, la actividad física y el tratamiento farmacológico al cual los pacientes pueden acceder.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bl>
          </a:graphicData>
        </a:graphic>
      </p:graphicFrame>
    </p:spTree>
    <p:extLst>
      <p:ext uri="{BB962C8B-B14F-4D97-AF65-F5344CB8AC3E}">
        <p14:creationId xmlns:p14="http://schemas.microsoft.com/office/powerpoint/2010/main" val="1312258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72214064"/>
              </p:ext>
            </p:extLst>
          </p:nvPr>
        </p:nvGraphicFramePr>
        <p:xfrm>
          <a:off x="1719618" y="559559"/>
          <a:ext cx="9717206" cy="6035342"/>
        </p:xfrm>
        <a:graphic>
          <a:graphicData uri="http://schemas.openxmlformats.org/drawingml/2006/table">
            <a:tbl>
              <a:tblPr firstRow="1" firstCol="1" bandRow="1">
                <a:tableStyleId>{5A111915-BE36-4E01-A7E5-04B1672EAD32}</a:tableStyleId>
              </a:tblPr>
              <a:tblGrid>
                <a:gridCol w="9717206"/>
              </a:tblGrid>
              <a:tr h="383353">
                <a:tc>
                  <a:txBody>
                    <a:bodyPr/>
                    <a:lstStyle/>
                    <a:p>
                      <a:pPr indent="180340" algn="ctr">
                        <a:lnSpc>
                          <a:spcPct val="200000"/>
                        </a:lnSpc>
                        <a:spcAft>
                          <a:spcPts val="800"/>
                        </a:spcAft>
                      </a:pPr>
                      <a:r>
                        <a:rPr lang="es-ES_tradnl" sz="2400" dirty="0">
                          <a:solidFill>
                            <a:schemeClr val="tx1"/>
                          </a:solidFill>
                          <a:effectLst/>
                        </a:rPr>
                        <a:t>Recomendaciones</a:t>
                      </a:r>
                      <a:endParaRPr lang="es-MX"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12" marR="47912" marT="0" marB="0"/>
                </a:tc>
              </a:tr>
              <a:tr h="1198862">
                <a:tc>
                  <a:txBody>
                    <a:bodyPr/>
                    <a:lstStyle/>
                    <a:p>
                      <a:pPr algn="just">
                        <a:lnSpc>
                          <a:spcPct val="107000"/>
                        </a:lnSpc>
                        <a:spcAft>
                          <a:spcPts val="800"/>
                        </a:spcAft>
                      </a:pPr>
                      <a:r>
                        <a:rPr lang="es-ES_tradnl" sz="1600">
                          <a:effectLst/>
                        </a:rPr>
                        <a:t>Es importante unir esfuerzos, tanto las empresas privadas como las instituciones públicas, brindar una educación a la población en general, sobre una buena alimentación, la importancia de realizar ejercicio diariamente para disminuir este grave problema que es el sobrepeso y obesidad y contribuir a mejorar la calidad de vida de las personas.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053496">
                <a:tc>
                  <a:txBody>
                    <a:bodyPr/>
                    <a:lstStyle/>
                    <a:p>
                      <a:pPr algn="just">
                        <a:lnSpc>
                          <a:spcPct val="107000"/>
                        </a:lnSpc>
                        <a:spcAft>
                          <a:spcPts val="800"/>
                        </a:spcAft>
                      </a:pPr>
                      <a:r>
                        <a:rPr lang="es-ES_tradnl" sz="1600">
                          <a:effectLst/>
                        </a:rPr>
                        <a:t>El modificar el estilo de vida de la población, mediante campañas educativas que promuevan la buena alimentación, la actividad física, generar información acerca del tratamiento farmacológico que permita, ayudar a las personas a un mejor cambio de estilo de vida.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388276">
                <a:tc>
                  <a:txBody>
                    <a:bodyPr/>
                    <a:lstStyle/>
                    <a:p>
                      <a:pPr algn="just">
                        <a:lnSpc>
                          <a:spcPct val="107000"/>
                        </a:lnSpc>
                        <a:spcAft>
                          <a:spcPts val="800"/>
                        </a:spcAft>
                      </a:pPr>
                      <a:r>
                        <a:rPr lang="es-ES_tradnl" sz="1600">
                          <a:effectLst/>
                        </a:rPr>
                        <a:t>La evaluación por parte del médico especialista, un tratamiento farmacológico que sea selectivo para problemas de sobrepeso y obesidad y que en un contexto completo se evalúe el perfil de síndrome metabólico, con la inclusión del paciente y su familia, permitirán que exista un tratamiento integral en el paciente</a:t>
                      </a:r>
                      <a:endParaRPr lang="es-MX" sz="1600">
                        <a:effectLst/>
                      </a:endParaRPr>
                    </a:p>
                    <a:p>
                      <a:pPr algn="l">
                        <a:lnSpc>
                          <a:spcPct val="107000"/>
                        </a:lnSpc>
                        <a:spcAft>
                          <a:spcPts val="800"/>
                        </a:spcAft>
                      </a:pPr>
                      <a:r>
                        <a:rPr lang="es-ES_tradnl" sz="1600">
                          <a:effectLst/>
                        </a:rPr>
                        <a:t> </a:t>
                      </a:r>
                      <a:endParaRPr lang="es-MX" sz="1600">
                        <a:effectLst/>
                      </a:endParaRPr>
                    </a:p>
                    <a:p>
                      <a:pPr algn="l">
                        <a:lnSpc>
                          <a:spcPct val="107000"/>
                        </a:lnSpc>
                        <a:spcAft>
                          <a:spcPts val="800"/>
                        </a:spcAft>
                        <a:tabLst>
                          <a:tab pos="1152525" algn="l"/>
                          <a:tab pos="1752600" algn="l"/>
                        </a:tabLst>
                      </a:pPr>
                      <a:r>
                        <a:rPr lang="es-ES_tradnl"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r h="1282735">
                <a:tc>
                  <a:txBody>
                    <a:bodyPr/>
                    <a:lstStyle/>
                    <a:p>
                      <a:pPr algn="just">
                        <a:lnSpc>
                          <a:spcPct val="107000"/>
                        </a:lnSpc>
                        <a:spcAft>
                          <a:spcPts val="800"/>
                        </a:spcAft>
                      </a:pPr>
                      <a:r>
                        <a:rPr lang="es-ES_tradnl" sz="1600" dirty="0">
                          <a:effectLst/>
                        </a:rPr>
                        <a:t>Se recomienda utilizar las 5 dimensiones del método GAP, que nos permitirán realizar un análisis adecuado para concientizar a las personas a que tengan una mejor calidad de vida.</a:t>
                      </a:r>
                      <a:endParaRPr lang="es-MX" sz="1600" dirty="0">
                        <a:effectLst/>
                      </a:endParaRPr>
                    </a:p>
                    <a:p>
                      <a:pPr algn="l">
                        <a:lnSpc>
                          <a:spcPct val="107000"/>
                        </a:lnSpc>
                        <a:spcAft>
                          <a:spcPts val="800"/>
                        </a:spcAft>
                      </a:pPr>
                      <a:r>
                        <a:rPr lang="es-ES_tradnl" sz="1600" dirty="0">
                          <a:effectLst/>
                        </a:rPr>
                        <a:t>Se recomienda realizar el trámite respectivo con las autoridades del HCAM, para que la institución adquiera el fármaco </a:t>
                      </a:r>
                      <a:r>
                        <a:rPr lang="es-ES_tradnl" sz="1600" dirty="0" err="1">
                          <a:effectLst/>
                        </a:rPr>
                        <a:t>Sentis</a:t>
                      </a:r>
                      <a:r>
                        <a:rPr lang="es-ES_tradnl" sz="1600" dirty="0">
                          <a:effectLst/>
                        </a:rPr>
                        <a:t> (</a:t>
                      </a:r>
                      <a:r>
                        <a:rPr lang="es-ES_tradnl" sz="1600" dirty="0" err="1">
                          <a:effectLst/>
                        </a:rPr>
                        <a:t>Fentermina</a:t>
                      </a:r>
                      <a:r>
                        <a:rPr lang="es-ES_tradnl" sz="1600" dirty="0">
                          <a:effectLst/>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12" marR="47912" marT="0" marB="0"/>
                </a:tc>
              </a:tr>
            </a:tbl>
          </a:graphicData>
        </a:graphic>
      </p:graphicFrame>
    </p:spTree>
    <p:extLst>
      <p:ext uri="{BB962C8B-B14F-4D97-AF65-F5344CB8AC3E}">
        <p14:creationId xmlns:p14="http://schemas.microsoft.com/office/powerpoint/2010/main" val="3762599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97747" y="437880"/>
            <a:ext cx="8255358" cy="473942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426" y="4649273"/>
            <a:ext cx="9144000" cy="2537139"/>
          </a:xfrm>
          <a:prstGeom prst="rect">
            <a:avLst/>
          </a:prstGeom>
        </p:spPr>
      </p:pic>
    </p:spTree>
    <p:extLst>
      <p:ext uri="{BB962C8B-B14F-4D97-AF65-F5344CB8AC3E}">
        <p14:creationId xmlns:p14="http://schemas.microsoft.com/office/powerpoint/2010/main" val="91939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Capítulo I</a:t>
            </a:r>
            <a:endParaRPr lang="es-MX" b="1" dirty="0"/>
          </a:p>
        </p:txBody>
      </p:sp>
      <p:sp>
        <p:nvSpPr>
          <p:cNvPr id="3" name="Marcador de texto 2"/>
          <p:cNvSpPr>
            <a:spLocks noGrp="1"/>
          </p:cNvSpPr>
          <p:nvPr>
            <p:ph type="body" idx="1"/>
          </p:nvPr>
        </p:nvSpPr>
        <p:spPr>
          <a:xfrm>
            <a:off x="2592924" y="1131296"/>
            <a:ext cx="7971464" cy="576262"/>
          </a:xfrm>
        </p:spPr>
        <p:txBody>
          <a:bodyPr/>
          <a:lstStyle/>
          <a:p>
            <a:pPr algn="ctr"/>
            <a:r>
              <a:rPr lang="es-MX" sz="2800" b="1" i="1" dirty="0" smtClean="0"/>
              <a:t>Antecedentes</a:t>
            </a:r>
            <a:endParaRPr lang="es-MX" sz="2800" b="1" i="1" dirty="0"/>
          </a:p>
        </p:txBody>
      </p:sp>
      <p:graphicFrame>
        <p:nvGraphicFramePr>
          <p:cNvPr id="7" name="Diagrama 6"/>
          <p:cNvGraphicFramePr/>
          <p:nvPr>
            <p:extLst>
              <p:ext uri="{D42A27DB-BD31-4B8C-83A1-F6EECF244321}">
                <p14:modId xmlns:p14="http://schemas.microsoft.com/office/powerpoint/2010/main" val="1204484540"/>
              </p:ext>
            </p:extLst>
          </p:nvPr>
        </p:nvGraphicFramePr>
        <p:xfrm>
          <a:off x="669701" y="719666"/>
          <a:ext cx="10972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928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254360" y="139798"/>
            <a:ext cx="8915399" cy="645813"/>
          </a:xfrm>
        </p:spPr>
        <p:txBody>
          <a:bodyPr>
            <a:normAutofit/>
          </a:bodyPr>
          <a:lstStyle/>
          <a:p>
            <a:pPr algn="ctr"/>
            <a:r>
              <a:rPr lang="es-MX" sz="3600" b="1" dirty="0" smtClean="0"/>
              <a:t>Marco Teórico</a:t>
            </a:r>
            <a:endParaRPr lang="es-MX" sz="3600" b="1" dirty="0"/>
          </a:p>
        </p:txBody>
      </p:sp>
      <p:sp>
        <p:nvSpPr>
          <p:cNvPr id="3" name="Marcador de texto 2"/>
          <p:cNvSpPr>
            <a:spLocks noGrp="1"/>
          </p:cNvSpPr>
          <p:nvPr>
            <p:ph type="body" idx="1"/>
          </p:nvPr>
        </p:nvSpPr>
        <p:spPr>
          <a:xfrm>
            <a:off x="2254360" y="785611"/>
            <a:ext cx="8915399" cy="500958"/>
          </a:xfrm>
        </p:spPr>
        <p:txBody>
          <a:bodyPr>
            <a:normAutofit/>
          </a:bodyPr>
          <a:lstStyle/>
          <a:p>
            <a:r>
              <a:rPr lang="es-MX" sz="2400" b="1" i="1" dirty="0" smtClean="0"/>
              <a:t>Teorías de soporte</a:t>
            </a:r>
            <a:endParaRPr lang="es-MX" sz="2400" b="1" i="1" dirty="0"/>
          </a:p>
        </p:txBody>
      </p:sp>
      <p:graphicFrame>
        <p:nvGraphicFramePr>
          <p:cNvPr id="4" name="Diagrama 3"/>
          <p:cNvGraphicFramePr/>
          <p:nvPr>
            <p:extLst>
              <p:ext uri="{D42A27DB-BD31-4B8C-83A1-F6EECF244321}">
                <p14:modId xmlns:p14="http://schemas.microsoft.com/office/powerpoint/2010/main" val="3494032128"/>
              </p:ext>
            </p:extLst>
          </p:nvPr>
        </p:nvGraphicFramePr>
        <p:xfrm>
          <a:off x="1928968" y="1286569"/>
          <a:ext cx="91377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512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270951" y="211986"/>
            <a:ext cx="8911687" cy="612262"/>
          </a:xfrm>
        </p:spPr>
        <p:txBody>
          <a:bodyPr>
            <a:noAutofit/>
          </a:bodyPr>
          <a:lstStyle/>
          <a:p>
            <a:pPr algn="ctr"/>
            <a:r>
              <a:rPr lang="es-MX" b="1" dirty="0" smtClean="0"/>
              <a:t>Marco referencial</a:t>
            </a:r>
            <a:endParaRPr lang="es-MX" b="1" dirty="0"/>
          </a:p>
        </p:txBody>
      </p:sp>
      <p:sp>
        <p:nvSpPr>
          <p:cNvPr id="4" name="2 Marcador de contenido"/>
          <p:cNvSpPr>
            <a:spLocks noGrp="1"/>
          </p:cNvSpPr>
          <p:nvPr/>
        </p:nvSpPr>
        <p:spPr>
          <a:xfrm>
            <a:off x="2076221" y="1233041"/>
            <a:ext cx="5200342" cy="5270790"/>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es-MX" sz="2800" dirty="0" smtClean="0"/>
              <a:t>El sobrepeso y la obesidad enfermedad presente a nivel mundial, al referirnos a Latinoamérica, Ecuador ocupa el tercer puesto.</a:t>
            </a:r>
          </a:p>
          <a:p>
            <a:pPr marL="0" indent="0">
              <a:buNone/>
            </a:pPr>
            <a:endParaRPr lang="es-MX" sz="2800" dirty="0" smtClean="0"/>
          </a:p>
          <a:p>
            <a:pPr lvl="1" algn="just"/>
            <a:r>
              <a:rPr lang="es-MX" dirty="0" smtClean="0"/>
              <a:t>México es el primer país a nivel de Latinoamérica con problemas de sobrepeso y obesidad en su población, seguido de Chile, la alimentación basada en alto contenido de carbohidratos, grasa saturada, bebidas azucaradas y asociado al sedentarismo han contribuido a que se desarrolle esta enfermedad y otras enfermedades crónicas como</a:t>
            </a:r>
            <a:r>
              <a:rPr lang="es-MX" dirty="0"/>
              <a:t> </a:t>
            </a:r>
            <a:r>
              <a:rPr lang="es-MX" dirty="0" smtClean="0"/>
              <a:t>enfermedades </a:t>
            </a:r>
            <a:r>
              <a:rPr lang="es-MX" dirty="0"/>
              <a:t>cardiovasculares, </a:t>
            </a:r>
            <a:r>
              <a:rPr lang="es-MX" dirty="0" smtClean="0"/>
              <a:t>hipercolesterolemia</a:t>
            </a:r>
            <a:r>
              <a:rPr lang="es-MX" dirty="0"/>
              <a:t>, </a:t>
            </a:r>
            <a:r>
              <a:rPr lang="es-MX" dirty="0" smtClean="0"/>
              <a:t>diabetes </a:t>
            </a:r>
            <a:r>
              <a:rPr lang="es-MX" dirty="0"/>
              <a:t>mellitus </a:t>
            </a:r>
            <a:r>
              <a:rPr lang="es-MX" dirty="0" smtClean="0"/>
              <a:t>entre otras patologías</a:t>
            </a:r>
            <a:endParaRPr lang="es-MX" dirty="0">
              <a:latin typeface="Calibri" panose="020F0502020204030204" pitchFamily="34" charset="0"/>
              <a:ea typeface="Calibri" panose="020F0502020204030204" pitchFamily="34" charset="0"/>
              <a:cs typeface="Times New Roman" panose="02020603050405020304" pitchFamily="18" charset="0"/>
            </a:endParaRPr>
          </a:p>
          <a:p>
            <a:pPr lvl="1"/>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89" y="1333521"/>
            <a:ext cx="4134118" cy="4938489"/>
          </a:xfrm>
          <a:prstGeom prst="rect">
            <a:avLst/>
          </a:prstGeom>
        </p:spPr>
      </p:pic>
    </p:spTree>
    <p:extLst>
      <p:ext uri="{BB962C8B-B14F-4D97-AF65-F5344CB8AC3E}">
        <p14:creationId xmlns:p14="http://schemas.microsoft.com/office/powerpoint/2010/main" val="250677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4"/>
          <p:cNvSpPr>
            <a:spLocks noGrp="1"/>
          </p:cNvSpPr>
          <p:nvPr>
            <p:ph type="title"/>
          </p:nvPr>
        </p:nvSpPr>
        <p:spPr>
          <a:xfrm>
            <a:off x="1609682" y="508524"/>
            <a:ext cx="8915399" cy="697329"/>
          </a:xfrm>
        </p:spPr>
        <p:txBody>
          <a:bodyPr>
            <a:normAutofit/>
          </a:bodyPr>
          <a:lstStyle/>
          <a:p>
            <a:r>
              <a:rPr lang="es-MX" sz="3600" b="1" dirty="0" smtClean="0"/>
              <a:t>Capitulo II</a:t>
            </a:r>
            <a:endParaRPr lang="es-MX" sz="3600" b="1" dirty="0"/>
          </a:p>
        </p:txBody>
      </p:sp>
      <p:sp>
        <p:nvSpPr>
          <p:cNvPr id="7" name="CuadroTexto 4"/>
          <p:cNvSpPr txBox="1">
            <a:spLocks noGrp="1"/>
          </p:cNvSpPr>
          <p:nvPr>
            <p:ph type="body" idx="1"/>
          </p:nvPr>
        </p:nvSpPr>
        <p:spPr>
          <a:xfrm>
            <a:off x="1841500" y="1262130"/>
            <a:ext cx="8915400"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ESTUDIO DE MERCADO</a:t>
            </a:r>
            <a:endParaRPr lang="es-ES" sz="3200" b="1" dirty="0">
              <a:solidFill>
                <a:srgbClr val="002060"/>
              </a:solidFill>
              <a:latin typeface="Times New Roman" panose="02020603050405020304" pitchFamily="18" charset="0"/>
              <a:cs typeface="Times New Roman" panose="02020603050405020304" pitchFamily="18" charset="0"/>
            </a:endParaRPr>
          </a:p>
        </p:txBody>
      </p:sp>
      <p:sp>
        <p:nvSpPr>
          <p:cNvPr id="8" name="CuadroTexto 4"/>
          <p:cNvSpPr txBox="1">
            <a:spLocks/>
          </p:cNvSpPr>
          <p:nvPr/>
        </p:nvSpPr>
        <p:spPr>
          <a:xfrm>
            <a:off x="1609681" y="1846905"/>
            <a:ext cx="8915400" cy="860425"/>
          </a:xfrm>
          <a:prstGeom prst="rect">
            <a:avLst/>
          </a:prstGeom>
          <a:noFill/>
        </p:spPr>
        <p:txBody>
          <a:bodyPr vert="horz" wrap="square" lIns="91440" tIns="45720" rIns="91440" bIns="45720" rtlCol="0" anchor="t">
            <a:sp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s-ES" sz="2250" b="1" dirty="0" smtClean="0">
                <a:solidFill>
                  <a:srgbClr val="002060"/>
                </a:solidFill>
                <a:latin typeface="Times New Roman" panose="02020603050405020304" pitchFamily="18" charset="0"/>
                <a:cs typeface="Times New Roman" panose="02020603050405020304" pitchFamily="18" charset="0"/>
              </a:rPr>
              <a:t>FASE CUALITATIVA</a:t>
            </a:r>
            <a:endParaRPr lang="es-ES" sz="225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5 Diagrama"/>
          <p:cNvGraphicFramePr/>
          <p:nvPr>
            <p:extLst>
              <p:ext uri="{D42A27DB-BD31-4B8C-83A1-F6EECF244321}">
                <p14:modId xmlns:p14="http://schemas.microsoft.com/office/powerpoint/2010/main" val="3650073590"/>
              </p:ext>
            </p:extLst>
          </p:nvPr>
        </p:nvGraphicFramePr>
        <p:xfrm>
          <a:off x="756633" y="2454082"/>
          <a:ext cx="8065395" cy="3830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9015211" y="2544234"/>
            <a:ext cx="3026536" cy="3740655"/>
          </a:xfrm>
          <a:prstGeom prst="rect">
            <a:avLst/>
          </a:prstGeom>
        </p:spPr>
      </p:pic>
    </p:spTree>
    <p:extLst>
      <p:ext uri="{BB962C8B-B14F-4D97-AF65-F5344CB8AC3E}">
        <p14:creationId xmlns:p14="http://schemas.microsoft.com/office/powerpoint/2010/main" val="1300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4"/>
          <p:cNvSpPr txBox="1"/>
          <p:nvPr/>
        </p:nvSpPr>
        <p:spPr>
          <a:xfrm>
            <a:off x="4201638" y="0"/>
            <a:ext cx="3494314" cy="438582"/>
          </a:xfrm>
          <a:prstGeom prst="rect">
            <a:avLst/>
          </a:prstGeom>
          <a:noFill/>
        </p:spPr>
        <p:txBody>
          <a:bodyPr wrap="square" rtlCol="0">
            <a:spAutoFit/>
          </a:bodyPr>
          <a:lstStyle/>
          <a:p>
            <a:pPr algn="ctr" defTabSz="914400">
              <a:buClr>
                <a:srgbClr val="000000"/>
              </a:buClr>
              <a:buFont typeface="Arial"/>
              <a:buNone/>
            </a:pPr>
            <a:r>
              <a:rPr lang="es-ES" sz="2250" b="1" kern="0" dirty="0">
                <a:solidFill>
                  <a:srgbClr val="002060"/>
                </a:solidFill>
                <a:latin typeface="Times New Roman" panose="02020603050405020304" pitchFamily="18" charset="0"/>
                <a:cs typeface="Times New Roman" panose="02020603050405020304" pitchFamily="18" charset="0"/>
                <a:sym typeface="Arial"/>
              </a:rPr>
              <a:t>FASE CUALITATIVA</a:t>
            </a:r>
          </a:p>
        </p:txBody>
      </p:sp>
      <p:graphicFrame>
        <p:nvGraphicFramePr>
          <p:cNvPr id="4" name="3 Diagrama"/>
          <p:cNvGraphicFramePr/>
          <p:nvPr>
            <p:extLst>
              <p:ext uri="{D42A27DB-BD31-4B8C-83A1-F6EECF244321}">
                <p14:modId xmlns:p14="http://schemas.microsoft.com/office/powerpoint/2010/main" val="3819136042"/>
              </p:ext>
            </p:extLst>
          </p:nvPr>
        </p:nvGraphicFramePr>
        <p:xfrm>
          <a:off x="1609858" y="975764"/>
          <a:ext cx="9723549" cy="5669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p:cNvSpPr>
            <a:spLocks noGrp="1"/>
          </p:cNvSpPr>
          <p:nvPr>
            <p:ph type="title"/>
          </p:nvPr>
        </p:nvSpPr>
        <p:spPr>
          <a:xfrm>
            <a:off x="1549735" y="438582"/>
            <a:ext cx="9577611" cy="509231"/>
          </a:xfrm>
          <a:solidFill>
            <a:schemeClr val="accent1">
              <a:lumMod val="20000"/>
              <a:lumOff val="80000"/>
            </a:schemeClr>
          </a:solidFill>
        </p:spPr>
        <p:txBody>
          <a:bodyPr>
            <a:noAutofit/>
          </a:bodyPr>
          <a:lstStyle/>
          <a:p>
            <a:pPr lvl="0" algn="ctr"/>
            <a:r>
              <a:rPr lang="es-MX" sz="1600" dirty="0" smtClean="0"/>
              <a:t>PROBLEMA: </a:t>
            </a:r>
            <a:r>
              <a:rPr lang="es-MX" sz="1600" dirty="0">
                <a:latin typeface="Times New Roman" panose="02020603050405020304" pitchFamily="18" charset="0"/>
                <a:cs typeface="Times New Roman" panose="02020603050405020304" pitchFamily="18" charset="0"/>
              </a:rPr>
              <a:t>Incidencia del sobrepeso y la obesidad en el desarrollo de otras enfermedades en pacientes del HCAM. </a:t>
            </a:r>
            <a:r>
              <a:rPr lang="es-MX" sz="1600" dirty="0"/>
              <a:t/>
            </a:r>
            <a:br>
              <a:rPr lang="es-MX" sz="1600" dirty="0"/>
            </a:br>
            <a:endParaRPr lang="es-MX" sz="1600" dirty="0"/>
          </a:p>
        </p:txBody>
      </p:sp>
    </p:spTree>
    <p:extLst>
      <p:ext uri="{BB962C8B-B14F-4D97-AF65-F5344CB8AC3E}">
        <p14:creationId xmlns:p14="http://schemas.microsoft.com/office/powerpoint/2010/main" val="91929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1892567" y="391786"/>
            <a:ext cx="9721080" cy="850106"/>
          </a:xfrm>
          <a:prstGeom prst="rect">
            <a:avLst/>
          </a:prstGeom>
          <a:noFill/>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solidFill>
                  <a:schemeClr val="tx1"/>
                </a:solidFill>
                <a:latin typeface="+mn-lt"/>
              </a:rPr>
              <a:t>   </a:t>
            </a:r>
            <a:r>
              <a:rPr lang="es-ES" b="1" dirty="0" smtClean="0">
                <a:solidFill>
                  <a:schemeClr val="tx1"/>
                </a:solidFill>
                <a:latin typeface="+mn-lt"/>
              </a:rPr>
              <a:t>Objetivos: General y Específicos </a:t>
            </a:r>
            <a:endParaRPr lang="es-ES" b="1" dirty="0">
              <a:solidFill>
                <a:schemeClr val="tx1"/>
              </a:solidFill>
              <a:latin typeface="+mn-lt"/>
            </a:endParaRPr>
          </a:p>
        </p:txBody>
      </p:sp>
      <p:graphicFrame>
        <p:nvGraphicFramePr>
          <p:cNvPr id="4" name="3 Diagrama"/>
          <p:cNvGraphicFramePr/>
          <p:nvPr>
            <p:extLst>
              <p:ext uri="{D42A27DB-BD31-4B8C-83A1-F6EECF244321}">
                <p14:modId xmlns:p14="http://schemas.microsoft.com/office/powerpoint/2010/main" val="694382693"/>
              </p:ext>
            </p:extLst>
          </p:nvPr>
        </p:nvGraphicFramePr>
        <p:xfrm>
          <a:off x="6168980" y="1241892"/>
          <a:ext cx="48482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622999" y="1514984"/>
            <a:ext cx="3520225" cy="4524315"/>
          </a:xfrm>
          <a:prstGeom prst="rect">
            <a:avLst/>
          </a:prstGeom>
          <a:ln>
            <a:solidFill>
              <a:srgbClr val="00B0F0"/>
            </a:solidFill>
          </a:ln>
        </p:spPr>
        <p:txBody>
          <a:bodyPr wrap="square">
            <a:spAutoFit/>
          </a:bodyPr>
          <a:lstStyle/>
          <a:p>
            <a:pPr indent="180340" algn="just">
              <a:lnSpc>
                <a:spcPct val="200000"/>
              </a:lnSpc>
              <a:spcAft>
                <a:spcPts val="800"/>
              </a:spcAft>
            </a:pPr>
            <a:r>
              <a:rPr lang="es-MX" dirty="0">
                <a:latin typeface="Times New Roman" panose="02020603050405020304" pitchFamily="18" charset="0"/>
                <a:ea typeface="Calibri" panose="020F0502020204030204" pitchFamily="34" charset="0"/>
              </a:rPr>
              <a:t>Determinar la incidencia del sobrepeso y la obesidad en el desarrollo de otras enfermedades en pacientes  que acuden a la Consulta Externa del Servicio de Endocrinología del Hospital “Carlos Andrade Marín” de la ciudad de Quito.</a:t>
            </a:r>
            <a:endParaRPr lang="es-MX"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4853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4826</TotalTime>
  <Words>3512</Words>
  <Application>Microsoft Office PowerPoint</Application>
  <PresentationFormat>Panorámica</PresentationFormat>
  <Paragraphs>519</Paragraphs>
  <Slides>32</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43" baseType="lpstr">
      <vt:lpstr>Arial</vt:lpstr>
      <vt:lpstr>Calibri</vt:lpstr>
      <vt:lpstr>Cambria Math</vt:lpstr>
      <vt:lpstr>Century Gothic</vt:lpstr>
      <vt:lpstr>Dosis</vt:lpstr>
      <vt:lpstr>Times New Roman</vt:lpstr>
      <vt:lpstr>Wingdings 2</vt:lpstr>
      <vt:lpstr>Wingdings 3</vt:lpstr>
      <vt:lpstr>Espiral</vt:lpstr>
      <vt:lpstr>CorelDRAW</vt:lpstr>
      <vt:lpstr>Documento</vt:lpstr>
      <vt:lpstr>Presentación de PowerPoint</vt:lpstr>
      <vt:lpstr>Presentación de PowerPoint</vt:lpstr>
      <vt:lpstr>INCIDENCIA DEL SOBREPESO Y LA OBESIDAD EN EL DESARROLLO DE OTRAS ENFERMEDADES EN PACIENTES DEL HCAM APLICANDO UN ESTUDIO MULTIVARIANTE</vt:lpstr>
      <vt:lpstr>Capítulo I</vt:lpstr>
      <vt:lpstr>Marco Teórico</vt:lpstr>
      <vt:lpstr>Marco referencial</vt:lpstr>
      <vt:lpstr>Capitulo II</vt:lpstr>
      <vt:lpstr>PROBLEMA: Incidencia del sobrepeso y la obesidad en el desarrollo de otras enfermedades en pacientes del HCAM.  </vt:lpstr>
      <vt:lpstr>Presentación de PowerPoint</vt:lpstr>
      <vt:lpstr>Presentación de PowerPoint</vt:lpstr>
      <vt:lpstr>FASE METODOLOGICA</vt:lpstr>
      <vt:lpstr>INVESTIGACION DECRIPTIVA</vt:lpstr>
      <vt:lpstr>DETERMINACIÓN DEL TAMAÑO DE LA MUESTRA</vt:lpstr>
      <vt:lpstr>Presentación de PowerPoint</vt:lpstr>
      <vt:lpstr>TRABAJO DE CAMPO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207</cp:revision>
  <dcterms:created xsi:type="dcterms:W3CDTF">2018-12-28T20:47:56Z</dcterms:created>
  <dcterms:modified xsi:type="dcterms:W3CDTF">2019-02-07T02:40:03Z</dcterms:modified>
</cp:coreProperties>
</file>