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20" r:id="rId1"/>
  </p:sldMasterIdLst>
  <p:notesMasterIdLst>
    <p:notesMasterId r:id="rId28"/>
  </p:notesMasterIdLst>
  <p:handoutMasterIdLst>
    <p:handoutMasterId r:id="rId29"/>
  </p:handoutMasterIdLst>
  <p:sldIdLst>
    <p:sldId id="256" r:id="rId2"/>
    <p:sldId id="257" r:id="rId3"/>
    <p:sldId id="258" r:id="rId4"/>
    <p:sldId id="317" r:id="rId5"/>
    <p:sldId id="378" r:id="rId6"/>
    <p:sldId id="412" r:id="rId7"/>
    <p:sldId id="338" r:id="rId8"/>
    <p:sldId id="381" r:id="rId9"/>
    <p:sldId id="423" r:id="rId10"/>
    <p:sldId id="382" r:id="rId11"/>
    <p:sldId id="375" r:id="rId12"/>
    <p:sldId id="384" r:id="rId13"/>
    <p:sldId id="413" r:id="rId14"/>
    <p:sldId id="385" r:id="rId15"/>
    <p:sldId id="386" r:id="rId16"/>
    <p:sldId id="417" r:id="rId17"/>
    <p:sldId id="420" r:id="rId18"/>
    <p:sldId id="419" r:id="rId19"/>
    <p:sldId id="388" r:id="rId20"/>
    <p:sldId id="422" r:id="rId21"/>
    <p:sldId id="389" r:id="rId22"/>
    <p:sldId id="390" r:id="rId23"/>
    <p:sldId id="377" r:id="rId24"/>
    <p:sldId id="394" r:id="rId25"/>
    <p:sldId id="395" r:id="rId26"/>
    <p:sldId id="3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icio" id="{BE5D1608-DBFF-40AC-93DC-E9E5AC51B00F}">
          <p14:sldIdLst>
            <p14:sldId id="256"/>
            <p14:sldId id="257"/>
          </p14:sldIdLst>
        </p14:section>
        <p14:section name="Objetivos" id="{794F1BB0-8264-4566-9FB3-0FD3DC685C51}">
          <p14:sldIdLst>
            <p14:sldId id="258"/>
            <p14:sldId id="317"/>
          </p14:sldIdLst>
        </p14:section>
        <p14:section name="Justificación y Alcance" id="{D28A35AD-B428-4A26-95ED-918C9B44E57E}">
          <p14:sldIdLst>
            <p14:sldId id="378"/>
          </p14:sldIdLst>
        </p14:section>
        <p14:section name="Soldadura de Reparación" id="{87C0418B-2872-49C8-ABE7-484CC4423A87}">
          <p14:sldIdLst>
            <p14:sldId id="412"/>
            <p14:sldId id="338"/>
          </p14:sldIdLst>
        </p14:section>
        <p14:section name="Procedimiento y Medición de Variables" id="{9960A4FB-C3C6-4BFF-A34F-76D6BF7AEAEF}">
          <p14:sldIdLst>
            <p14:sldId id="381"/>
            <p14:sldId id="423"/>
            <p14:sldId id="382"/>
          </p14:sldIdLst>
        </p14:section>
        <p14:section name="Ensayo para la determinación de propiedades" id="{74E31F95-AACA-4020-A9FA-EA20B3E58BEF}">
          <p14:sldIdLst>
            <p14:sldId id="375"/>
            <p14:sldId id="384"/>
            <p14:sldId id="413"/>
            <p14:sldId id="385"/>
            <p14:sldId id="386"/>
            <p14:sldId id="417"/>
            <p14:sldId id="420"/>
            <p14:sldId id="419"/>
            <p14:sldId id="388"/>
            <p14:sldId id="422"/>
            <p14:sldId id="389"/>
            <p14:sldId id="390"/>
          </p14:sldIdLst>
        </p14:section>
        <p14:section name="Conclusiones y Recomendaciones" id="{5ABD9711-1176-42E6-8DE3-2008718F76F8}">
          <p14:sldIdLst>
            <p14:sldId id="377"/>
            <p14:sldId id="394"/>
            <p14:sldId id="395"/>
            <p14:sldId id="3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178" autoAdjust="0"/>
  </p:normalViewPr>
  <p:slideViewPr>
    <p:cSldViewPr snapToGrid="0">
      <p:cViewPr varScale="1">
        <p:scale>
          <a:sx n="68" d="100"/>
          <a:sy n="68" d="100"/>
        </p:scale>
        <p:origin x="852" y="54"/>
      </p:cViewPr>
      <p:guideLst>
        <p:guide orient="horz" pos="2160"/>
        <p:guide pos="3840"/>
      </p:guideLst>
    </p:cSldViewPr>
  </p:slideViewPr>
  <p:outlineViewPr>
    <p:cViewPr>
      <p:scale>
        <a:sx n="33" d="100"/>
        <a:sy n="33" d="100"/>
      </p:scale>
      <p:origin x="0" y="-2874"/>
    </p:cViewPr>
  </p:outlineViewPr>
  <p:notesTextViewPr>
    <p:cViewPr>
      <p:scale>
        <a:sx n="3" d="2"/>
        <a:sy n="3" d="2"/>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amily\Desktop\Valores%20Microdurez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amily\Desktop\Valores%20Microdurez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amily\Desktop\Valores%20Microdurez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Family\Desktop\Valores%20Microdurez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amily\Desktop\Heat-impu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sz="1200" dirty="0"/>
              <a:t>perfil</a:t>
            </a:r>
            <a:r>
              <a:rPr lang="es-EC" sz="1200" baseline="0" dirty="0"/>
              <a:t> de dureza de la zona superior </a:t>
            </a:r>
          </a:p>
          <a:p>
            <a:pPr>
              <a:defRPr/>
            </a:pPr>
            <a:r>
              <a:rPr lang="es-EC" sz="1200" baseline="0" dirty="0"/>
              <a:t>de las probetas (dz1r1, dz1r2, dz1r3)</a:t>
            </a:r>
            <a:endParaRPr lang="es-EC" sz="1200" dirty="0"/>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Producción</c:v>
          </c:tx>
          <c:spPr>
            <a:ln w="22225" cap="rnd">
              <a:solidFill>
                <a:schemeClr val="accent4"/>
              </a:solidFill>
              <a:round/>
            </a:ln>
            <a:effectLst/>
          </c:spPr>
          <c:marker>
            <c:symbol val="x"/>
            <c:size val="6"/>
            <c:spPr>
              <a:noFill/>
              <a:ln w="9525">
                <a:solidFill>
                  <a:schemeClr val="accent4"/>
                </a:solidFill>
                <a:round/>
              </a:ln>
              <a:effectLst/>
            </c:spPr>
          </c:marker>
          <c:cat>
            <c:strRef>
              <c:f>'Promedios 1er Probeta'!$E$3:$E$12</c:f>
              <c:strCache>
                <c:ptCount val="10"/>
                <c:pt idx="0">
                  <c:v>MS</c:v>
                </c:pt>
                <c:pt idx="1">
                  <c:v>MS</c:v>
                </c:pt>
                <c:pt idx="2">
                  <c:v>MS</c:v>
                </c:pt>
                <c:pt idx="3">
                  <c:v>MS</c:v>
                </c:pt>
                <c:pt idx="4">
                  <c:v>ZT</c:v>
                </c:pt>
                <c:pt idx="5">
                  <c:v>ZAC</c:v>
                </c:pt>
                <c:pt idx="6">
                  <c:v>ZAC</c:v>
                </c:pt>
                <c:pt idx="7">
                  <c:v>ZTMB</c:v>
                </c:pt>
                <c:pt idx="8">
                  <c:v>MB</c:v>
                </c:pt>
                <c:pt idx="9">
                  <c:v>MB</c:v>
                </c:pt>
              </c:strCache>
            </c:strRef>
          </c:cat>
          <c:val>
            <c:numRef>
              <c:f>'Promedios 1er Probeta'!$A$3:$A$12</c:f>
              <c:numCache>
                <c:formatCode>0.00</c:formatCode>
                <c:ptCount val="10"/>
                <c:pt idx="0">
                  <c:v>198.56666666666663</c:v>
                </c:pt>
                <c:pt idx="1">
                  <c:v>201</c:v>
                </c:pt>
                <c:pt idx="2">
                  <c:v>209.6</c:v>
                </c:pt>
                <c:pt idx="3">
                  <c:v>203.26666666666665</c:v>
                </c:pt>
                <c:pt idx="4">
                  <c:v>376.2</c:v>
                </c:pt>
                <c:pt idx="5">
                  <c:v>582.73333333333323</c:v>
                </c:pt>
                <c:pt idx="6">
                  <c:v>549.70000000000005</c:v>
                </c:pt>
                <c:pt idx="7">
                  <c:v>368.09999999999997</c:v>
                </c:pt>
                <c:pt idx="8">
                  <c:v>319</c:v>
                </c:pt>
                <c:pt idx="9">
                  <c:v>328.06666666666666</c:v>
                </c:pt>
              </c:numCache>
            </c:numRef>
          </c:val>
          <c:smooth val="0"/>
          <c:extLst>
            <c:ext xmlns:c16="http://schemas.microsoft.com/office/drawing/2014/chart" uri="{C3380CC4-5D6E-409C-BE32-E72D297353CC}">
              <c16:uniqueId val="{00000000-A552-4EAA-9253-ED0F8278B10D}"/>
            </c:ext>
          </c:extLst>
        </c:ser>
        <c:ser>
          <c:idx val="0"/>
          <c:order val="1"/>
          <c:tx>
            <c:v>Una Reparación</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val>
            <c:numRef>
              <c:f>'Promedios 1er Probeta'!$B$3:$B$12</c:f>
              <c:numCache>
                <c:formatCode>0.00</c:formatCode>
                <c:ptCount val="10"/>
                <c:pt idx="0">
                  <c:v>195.56666666666669</c:v>
                </c:pt>
                <c:pt idx="1">
                  <c:v>209.93333333333331</c:v>
                </c:pt>
                <c:pt idx="2">
                  <c:v>211.23333333333335</c:v>
                </c:pt>
                <c:pt idx="3">
                  <c:v>206.76666666666665</c:v>
                </c:pt>
                <c:pt idx="4">
                  <c:v>270.4666666666667</c:v>
                </c:pt>
                <c:pt idx="5">
                  <c:v>435.10000000000008</c:v>
                </c:pt>
                <c:pt idx="6">
                  <c:v>451.13333333333338</c:v>
                </c:pt>
                <c:pt idx="7">
                  <c:v>354.56666666666666</c:v>
                </c:pt>
                <c:pt idx="8">
                  <c:v>322.5</c:v>
                </c:pt>
                <c:pt idx="9">
                  <c:v>318.26666666666665</c:v>
                </c:pt>
              </c:numCache>
            </c:numRef>
          </c:val>
          <c:smooth val="0"/>
          <c:extLst>
            <c:ext xmlns:c16="http://schemas.microsoft.com/office/drawing/2014/chart" uri="{C3380CC4-5D6E-409C-BE32-E72D297353CC}">
              <c16:uniqueId val="{00000001-A552-4EAA-9253-ED0F8278B10D}"/>
            </c:ext>
          </c:extLst>
        </c:ser>
        <c:ser>
          <c:idx val="1"/>
          <c:order val="2"/>
          <c:tx>
            <c:v>Dos Reparaciones</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val>
            <c:numRef>
              <c:f>'Promedios 1er Probeta'!$C$3:$C$12</c:f>
              <c:numCache>
                <c:formatCode>0.00</c:formatCode>
                <c:ptCount val="10"/>
                <c:pt idx="0">
                  <c:v>183.5</c:v>
                </c:pt>
                <c:pt idx="1">
                  <c:v>177.43333333333331</c:v>
                </c:pt>
                <c:pt idx="2">
                  <c:v>190.86666666666667</c:v>
                </c:pt>
                <c:pt idx="3">
                  <c:v>184.70000000000002</c:v>
                </c:pt>
                <c:pt idx="4">
                  <c:v>277.86666666666667</c:v>
                </c:pt>
                <c:pt idx="5">
                  <c:v>443.56666666666661</c:v>
                </c:pt>
                <c:pt idx="6">
                  <c:v>394.5</c:v>
                </c:pt>
                <c:pt idx="7">
                  <c:v>371.60000000000008</c:v>
                </c:pt>
                <c:pt idx="8">
                  <c:v>305.63333333333333</c:v>
                </c:pt>
                <c:pt idx="9">
                  <c:v>328.03333333333336</c:v>
                </c:pt>
              </c:numCache>
            </c:numRef>
          </c:val>
          <c:smooth val="0"/>
          <c:extLst>
            <c:ext xmlns:c16="http://schemas.microsoft.com/office/drawing/2014/chart" uri="{C3380CC4-5D6E-409C-BE32-E72D297353CC}">
              <c16:uniqueId val="{00000002-A552-4EAA-9253-ED0F8278B10D}"/>
            </c:ext>
          </c:extLst>
        </c:ser>
        <c:ser>
          <c:idx val="4"/>
          <c:order val="3"/>
          <c:tx>
            <c:v>Tres Reparaciones</c:v>
          </c:tx>
          <c:spPr>
            <a:ln w="22225" cap="rnd">
              <a:solidFill>
                <a:schemeClr val="accent5"/>
              </a:solidFill>
              <a:round/>
            </a:ln>
            <a:effectLst/>
          </c:spPr>
          <c:marker>
            <c:symbol val="diamond"/>
            <c:size val="6"/>
            <c:spPr>
              <a:solidFill>
                <a:schemeClr val="accent5"/>
              </a:solidFill>
              <a:ln w="9525">
                <a:solidFill>
                  <a:schemeClr val="accent5"/>
                </a:solidFill>
                <a:round/>
              </a:ln>
              <a:effectLst/>
            </c:spPr>
          </c:marker>
          <c:val>
            <c:numRef>
              <c:f>'Promedios 1er Probeta'!$D$3:$D$12</c:f>
              <c:numCache>
                <c:formatCode>0.00</c:formatCode>
                <c:ptCount val="10"/>
                <c:pt idx="0">
                  <c:v>208.9</c:v>
                </c:pt>
                <c:pt idx="1">
                  <c:v>203.83333333333334</c:v>
                </c:pt>
                <c:pt idx="2">
                  <c:v>197.79999999999998</c:v>
                </c:pt>
                <c:pt idx="3">
                  <c:v>211.23333333333335</c:v>
                </c:pt>
                <c:pt idx="4">
                  <c:v>290.83333333333331</c:v>
                </c:pt>
                <c:pt idx="5">
                  <c:v>590.66666666666663</c:v>
                </c:pt>
                <c:pt idx="6">
                  <c:v>585.9666666666667</c:v>
                </c:pt>
                <c:pt idx="7">
                  <c:v>425.0333333333333</c:v>
                </c:pt>
                <c:pt idx="8">
                  <c:v>313.96666666666664</c:v>
                </c:pt>
                <c:pt idx="9">
                  <c:v>323.5</c:v>
                </c:pt>
              </c:numCache>
            </c:numRef>
          </c:val>
          <c:smooth val="0"/>
          <c:extLst>
            <c:ext xmlns:c16="http://schemas.microsoft.com/office/drawing/2014/chart" uri="{C3380CC4-5D6E-409C-BE32-E72D297353CC}">
              <c16:uniqueId val="{00000003-A552-4EAA-9253-ED0F8278B10D}"/>
            </c:ext>
          </c:extLst>
        </c:ser>
        <c:ser>
          <c:idx val="2"/>
          <c:order val="4"/>
          <c:tx>
            <c:v>Dist. de indentación (mm)</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val>
            <c:numRef>
              <c:f>'Promedios 1er Probeta'!$F$3:$F$12</c:f>
              <c:numCache>
                <c:formatCode>0</c:formatCode>
                <c:ptCount val="10"/>
                <c:pt idx="0">
                  <c:v>0</c:v>
                </c:pt>
                <c:pt idx="1">
                  <c:v>1</c:v>
                </c:pt>
                <c:pt idx="2">
                  <c:v>2</c:v>
                </c:pt>
                <c:pt idx="3">
                  <c:v>3</c:v>
                </c:pt>
                <c:pt idx="4">
                  <c:v>4</c:v>
                </c:pt>
                <c:pt idx="5">
                  <c:v>5</c:v>
                </c:pt>
                <c:pt idx="6">
                  <c:v>6</c:v>
                </c:pt>
                <c:pt idx="7">
                  <c:v>7</c:v>
                </c:pt>
                <c:pt idx="8">
                  <c:v>8</c:v>
                </c:pt>
                <c:pt idx="9">
                  <c:v>9</c:v>
                </c:pt>
              </c:numCache>
            </c:numRef>
          </c:val>
          <c:smooth val="0"/>
          <c:extLst>
            <c:ext xmlns:c16="http://schemas.microsoft.com/office/drawing/2014/chart" uri="{C3380CC4-5D6E-409C-BE32-E72D297353CC}">
              <c16:uniqueId val="{00000004-A552-4EAA-9253-ED0F8278B10D}"/>
            </c:ext>
          </c:extLst>
        </c:ser>
        <c:dLbls>
          <c:showLegendKey val="0"/>
          <c:showVal val="0"/>
          <c:showCatName val="0"/>
          <c:showSerName val="0"/>
          <c:showPercent val="0"/>
          <c:showBubbleSize val="0"/>
        </c:dLbls>
        <c:dropLines>
          <c:spPr>
            <a:ln w="9525">
              <a:solidFill>
                <a:schemeClr val="tx1">
                  <a:lumMod val="35000"/>
                  <a:lumOff val="65000"/>
                </a:schemeClr>
              </a:solidFill>
            </a:ln>
            <a:effectLst/>
          </c:spPr>
        </c:dropLines>
        <c:marker val="1"/>
        <c:smooth val="0"/>
        <c:axId val="281563952"/>
        <c:axId val="281567760"/>
      </c:lineChart>
      <c:catAx>
        <c:axId val="281563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zona</a:t>
                </a:r>
                <a:r>
                  <a:rPr lang="es-EC" baseline="0"/>
                  <a:t> de indentacion</a:t>
                </a:r>
                <a:endParaRPr lang="es-EC"/>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81567760"/>
        <c:crosses val="autoZero"/>
        <c:auto val="1"/>
        <c:lblAlgn val="ctr"/>
        <c:lblOffset val="100"/>
        <c:noMultiLvlLbl val="0"/>
      </c:catAx>
      <c:valAx>
        <c:axId val="28156776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Dureza</a:t>
                </a:r>
                <a:r>
                  <a:rPr lang="es-EC" baseline="0"/>
                  <a:t> vivkers (hV)</a:t>
                </a:r>
                <a:endParaRPr lang="es-EC"/>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56395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sz="1200"/>
              <a:t>perfil</a:t>
            </a:r>
            <a:r>
              <a:rPr lang="es-EC" sz="1200" baseline="0"/>
              <a:t> de dureza de la zona superior </a:t>
            </a:r>
          </a:p>
          <a:p>
            <a:pPr>
              <a:defRPr/>
            </a:pPr>
            <a:r>
              <a:rPr lang="es-EC" sz="1200" baseline="0"/>
              <a:t>de las probetas (dz2r1, dz2r2, dz2r3)</a:t>
            </a:r>
            <a:endParaRPr lang="es-EC" sz="1200"/>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Producción</c:v>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cat>
            <c:strRef>
              <c:f>'Promedios 2da Probeta'!$E$3:$E$12</c:f>
              <c:strCache>
                <c:ptCount val="10"/>
                <c:pt idx="0">
                  <c:v>MS</c:v>
                </c:pt>
                <c:pt idx="1">
                  <c:v>MS</c:v>
                </c:pt>
                <c:pt idx="2">
                  <c:v>MS</c:v>
                </c:pt>
                <c:pt idx="3">
                  <c:v>MS</c:v>
                </c:pt>
                <c:pt idx="4">
                  <c:v>ZT</c:v>
                </c:pt>
                <c:pt idx="5">
                  <c:v>ZAC</c:v>
                </c:pt>
                <c:pt idx="6">
                  <c:v>ZAC</c:v>
                </c:pt>
                <c:pt idx="7">
                  <c:v>ZTMB</c:v>
                </c:pt>
                <c:pt idx="8">
                  <c:v>MB</c:v>
                </c:pt>
                <c:pt idx="9">
                  <c:v>MB</c:v>
                </c:pt>
              </c:strCache>
            </c:strRef>
          </c:cat>
          <c:val>
            <c:numRef>
              <c:f>'Promedios 2da Probeta'!$A$3:$A$12</c:f>
              <c:numCache>
                <c:formatCode>0.00</c:formatCode>
                <c:ptCount val="10"/>
                <c:pt idx="0">
                  <c:v>198.56666666666663</c:v>
                </c:pt>
                <c:pt idx="1">
                  <c:v>201</c:v>
                </c:pt>
                <c:pt idx="2">
                  <c:v>209.6</c:v>
                </c:pt>
                <c:pt idx="3">
                  <c:v>203.26666666666665</c:v>
                </c:pt>
                <c:pt idx="4">
                  <c:v>376.2</c:v>
                </c:pt>
                <c:pt idx="5">
                  <c:v>582.73333333333323</c:v>
                </c:pt>
                <c:pt idx="6">
                  <c:v>549.70000000000005</c:v>
                </c:pt>
                <c:pt idx="7">
                  <c:v>368.09999999999997</c:v>
                </c:pt>
                <c:pt idx="8">
                  <c:v>319</c:v>
                </c:pt>
                <c:pt idx="9">
                  <c:v>328.06666666666666</c:v>
                </c:pt>
              </c:numCache>
            </c:numRef>
          </c:val>
          <c:smooth val="0"/>
          <c:extLst>
            <c:ext xmlns:c16="http://schemas.microsoft.com/office/drawing/2014/chart" uri="{C3380CC4-5D6E-409C-BE32-E72D297353CC}">
              <c16:uniqueId val="{00000000-5A3B-471F-A782-8EF307D257BB}"/>
            </c:ext>
          </c:extLst>
        </c:ser>
        <c:ser>
          <c:idx val="1"/>
          <c:order val="1"/>
          <c:tx>
            <c:v>Una Reparación</c:v>
          </c:tx>
          <c:spPr>
            <a:ln w="22225" cap="rnd">
              <a:solidFill>
                <a:schemeClr val="accent5"/>
              </a:solidFill>
              <a:round/>
            </a:ln>
            <a:effectLst/>
          </c:spPr>
          <c:marker>
            <c:symbol val="diamond"/>
            <c:size val="6"/>
            <c:spPr>
              <a:solidFill>
                <a:schemeClr val="accent5"/>
              </a:solidFill>
              <a:ln w="9525">
                <a:solidFill>
                  <a:schemeClr val="accent5"/>
                </a:solidFill>
                <a:round/>
              </a:ln>
              <a:effectLst/>
            </c:spPr>
          </c:marker>
          <c:cat>
            <c:strRef>
              <c:f>'Promedios 2da Probeta'!$E$3:$E$12</c:f>
              <c:strCache>
                <c:ptCount val="10"/>
                <c:pt idx="0">
                  <c:v>MS</c:v>
                </c:pt>
                <c:pt idx="1">
                  <c:v>MS</c:v>
                </c:pt>
                <c:pt idx="2">
                  <c:v>MS</c:v>
                </c:pt>
                <c:pt idx="3">
                  <c:v>MS</c:v>
                </c:pt>
                <c:pt idx="4">
                  <c:v>ZT</c:v>
                </c:pt>
                <c:pt idx="5">
                  <c:v>ZAC</c:v>
                </c:pt>
                <c:pt idx="6">
                  <c:v>ZAC</c:v>
                </c:pt>
                <c:pt idx="7">
                  <c:v>ZTMB</c:v>
                </c:pt>
                <c:pt idx="8">
                  <c:v>MB</c:v>
                </c:pt>
                <c:pt idx="9">
                  <c:v>MB</c:v>
                </c:pt>
              </c:strCache>
            </c:strRef>
          </c:cat>
          <c:val>
            <c:numRef>
              <c:f>'Promedios 2da Probeta'!$B$3:$B$12</c:f>
              <c:numCache>
                <c:formatCode>0.00</c:formatCode>
                <c:ptCount val="10"/>
                <c:pt idx="0">
                  <c:v>195.23333333333335</c:v>
                </c:pt>
                <c:pt idx="1">
                  <c:v>222.4</c:v>
                </c:pt>
                <c:pt idx="2">
                  <c:v>201.03333333333333</c:v>
                </c:pt>
                <c:pt idx="3">
                  <c:v>205.76666666666668</c:v>
                </c:pt>
                <c:pt idx="4">
                  <c:v>247.96666666666667</c:v>
                </c:pt>
                <c:pt idx="5">
                  <c:v>396.4666666666667</c:v>
                </c:pt>
                <c:pt idx="6">
                  <c:v>420.16666666666669</c:v>
                </c:pt>
                <c:pt idx="7">
                  <c:v>336.23333333333329</c:v>
                </c:pt>
                <c:pt idx="8">
                  <c:v>337.46666666666664</c:v>
                </c:pt>
                <c:pt idx="9">
                  <c:v>318.26666666666665</c:v>
                </c:pt>
              </c:numCache>
            </c:numRef>
          </c:val>
          <c:smooth val="0"/>
          <c:extLst>
            <c:ext xmlns:c16="http://schemas.microsoft.com/office/drawing/2014/chart" uri="{C3380CC4-5D6E-409C-BE32-E72D297353CC}">
              <c16:uniqueId val="{00000001-5A3B-471F-A782-8EF307D257BB}"/>
            </c:ext>
          </c:extLst>
        </c:ser>
        <c:ser>
          <c:idx val="2"/>
          <c:order val="2"/>
          <c:tx>
            <c:v>Dos Reparaciones</c:v>
          </c:tx>
          <c:spPr>
            <a:ln w="22225" cap="rnd">
              <a:solidFill>
                <a:schemeClr val="accent4"/>
              </a:solidFill>
              <a:round/>
            </a:ln>
            <a:effectLst/>
          </c:spPr>
          <c:marker>
            <c:symbol val="square"/>
            <c:size val="6"/>
            <c:spPr>
              <a:solidFill>
                <a:schemeClr val="accent4"/>
              </a:solidFill>
              <a:ln w="9525">
                <a:solidFill>
                  <a:schemeClr val="accent4"/>
                </a:solidFill>
                <a:round/>
              </a:ln>
              <a:effectLst/>
            </c:spPr>
          </c:marker>
          <c:cat>
            <c:strRef>
              <c:f>'Promedios 2da Probeta'!$E$3:$E$12</c:f>
              <c:strCache>
                <c:ptCount val="10"/>
                <c:pt idx="0">
                  <c:v>MS</c:v>
                </c:pt>
                <c:pt idx="1">
                  <c:v>MS</c:v>
                </c:pt>
                <c:pt idx="2">
                  <c:v>MS</c:v>
                </c:pt>
                <c:pt idx="3">
                  <c:v>MS</c:v>
                </c:pt>
                <c:pt idx="4">
                  <c:v>ZT</c:v>
                </c:pt>
                <c:pt idx="5">
                  <c:v>ZAC</c:v>
                </c:pt>
                <c:pt idx="6">
                  <c:v>ZAC</c:v>
                </c:pt>
                <c:pt idx="7">
                  <c:v>ZTMB</c:v>
                </c:pt>
                <c:pt idx="8">
                  <c:v>MB</c:v>
                </c:pt>
                <c:pt idx="9">
                  <c:v>MB</c:v>
                </c:pt>
              </c:strCache>
            </c:strRef>
          </c:cat>
          <c:val>
            <c:numRef>
              <c:f>'Promedios 2da Probeta'!$C$3:$C$12</c:f>
              <c:numCache>
                <c:formatCode>0.00</c:formatCode>
                <c:ptCount val="10"/>
                <c:pt idx="0">
                  <c:v>169.83333333333334</c:v>
                </c:pt>
                <c:pt idx="1">
                  <c:v>171.73333333333335</c:v>
                </c:pt>
                <c:pt idx="2">
                  <c:v>174.4</c:v>
                </c:pt>
                <c:pt idx="3">
                  <c:v>192.23333333333332</c:v>
                </c:pt>
                <c:pt idx="4">
                  <c:v>410.06666666666661</c:v>
                </c:pt>
                <c:pt idx="5">
                  <c:v>432.26666666666671</c:v>
                </c:pt>
                <c:pt idx="6">
                  <c:v>448.56666666666661</c:v>
                </c:pt>
                <c:pt idx="7">
                  <c:v>419.16666666666669</c:v>
                </c:pt>
                <c:pt idx="8">
                  <c:v>308.06666666666666</c:v>
                </c:pt>
                <c:pt idx="9">
                  <c:v>316.59999999999997</c:v>
                </c:pt>
              </c:numCache>
            </c:numRef>
          </c:val>
          <c:smooth val="0"/>
          <c:extLst>
            <c:ext xmlns:c16="http://schemas.microsoft.com/office/drawing/2014/chart" uri="{C3380CC4-5D6E-409C-BE32-E72D297353CC}">
              <c16:uniqueId val="{00000002-5A3B-471F-A782-8EF307D257BB}"/>
            </c:ext>
          </c:extLst>
        </c:ser>
        <c:ser>
          <c:idx val="3"/>
          <c:order val="3"/>
          <c:tx>
            <c:v>Tres Reparaciones</c:v>
          </c:tx>
          <c:spPr>
            <a:ln w="22225" cap="rnd">
              <a:solidFill>
                <a:schemeClr val="accent6">
                  <a:lumMod val="60000"/>
                </a:schemeClr>
              </a:solidFill>
              <a:round/>
            </a:ln>
            <a:effectLst/>
          </c:spPr>
          <c:marker>
            <c:symbol val="diamond"/>
            <c:size val="6"/>
            <c:spPr>
              <a:solidFill>
                <a:schemeClr val="accent6">
                  <a:lumMod val="60000"/>
                </a:schemeClr>
              </a:solidFill>
              <a:ln w="9525">
                <a:solidFill>
                  <a:schemeClr val="accent6">
                    <a:lumMod val="60000"/>
                  </a:schemeClr>
                </a:solidFill>
                <a:round/>
              </a:ln>
              <a:effectLst/>
            </c:spPr>
          </c:marker>
          <c:cat>
            <c:strRef>
              <c:f>'Promedios 2da Probeta'!$E$3:$E$12</c:f>
              <c:strCache>
                <c:ptCount val="10"/>
                <c:pt idx="0">
                  <c:v>MS</c:v>
                </c:pt>
                <c:pt idx="1">
                  <c:v>MS</c:v>
                </c:pt>
                <c:pt idx="2">
                  <c:v>MS</c:v>
                </c:pt>
                <c:pt idx="3">
                  <c:v>MS</c:v>
                </c:pt>
                <c:pt idx="4">
                  <c:v>ZT</c:v>
                </c:pt>
                <c:pt idx="5">
                  <c:v>ZAC</c:v>
                </c:pt>
                <c:pt idx="6">
                  <c:v>ZAC</c:v>
                </c:pt>
                <c:pt idx="7">
                  <c:v>ZTMB</c:v>
                </c:pt>
                <c:pt idx="8">
                  <c:v>MB</c:v>
                </c:pt>
                <c:pt idx="9">
                  <c:v>MB</c:v>
                </c:pt>
              </c:strCache>
            </c:strRef>
          </c:cat>
          <c:val>
            <c:numRef>
              <c:f>'Promedios 2da Probeta'!$D$3:$D$12</c:f>
              <c:numCache>
                <c:formatCode>0.00</c:formatCode>
                <c:ptCount val="10"/>
                <c:pt idx="0">
                  <c:v>205.36666666666667</c:v>
                </c:pt>
                <c:pt idx="1">
                  <c:v>193.33333333333334</c:v>
                </c:pt>
                <c:pt idx="2">
                  <c:v>203.83333333333334</c:v>
                </c:pt>
                <c:pt idx="3">
                  <c:v>198.46666666666667</c:v>
                </c:pt>
                <c:pt idx="4">
                  <c:v>262.2</c:v>
                </c:pt>
                <c:pt idx="5">
                  <c:v>610.5</c:v>
                </c:pt>
                <c:pt idx="6">
                  <c:v>580.83333333333337</c:v>
                </c:pt>
                <c:pt idx="7">
                  <c:v>452.83333333333331</c:v>
                </c:pt>
                <c:pt idx="8">
                  <c:v>332.73333333333335</c:v>
                </c:pt>
                <c:pt idx="9">
                  <c:v>314.56666666666666</c:v>
                </c:pt>
              </c:numCache>
            </c:numRef>
          </c:val>
          <c:smooth val="0"/>
          <c:extLst>
            <c:ext xmlns:c16="http://schemas.microsoft.com/office/drawing/2014/chart" uri="{C3380CC4-5D6E-409C-BE32-E72D297353CC}">
              <c16:uniqueId val="{00000003-5A3B-471F-A782-8EF307D257BB}"/>
            </c:ext>
          </c:extLst>
        </c:ser>
        <c:ser>
          <c:idx val="4"/>
          <c:order val="4"/>
          <c:tx>
            <c:v>Dist. de indentación (mm)</c:v>
          </c:tx>
          <c:spPr>
            <a:ln w="22225" cap="rnd">
              <a:solidFill>
                <a:schemeClr val="accent5">
                  <a:lumMod val="60000"/>
                </a:schemeClr>
              </a:solidFill>
              <a:round/>
            </a:ln>
            <a:effectLst/>
          </c:spPr>
          <c:marker>
            <c:symbol val="star"/>
            <c:size val="6"/>
            <c:spPr>
              <a:noFill/>
              <a:ln w="9525">
                <a:solidFill>
                  <a:schemeClr val="accent5">
                    <a:lumMod val="60000"/>
                  </a:schemeClr>
                </a:solidFill>
                <a:round/>
              </a:ln>
              <a:effectLst/>
            </c:spPr>
          </c:marker>
          <c:val>
            <c:numRef>
              <c:f>'Promedios 2da Probeta'!$F$3:$F$12</c:f>
              <c:numCache>
                <c:formatCode>0</c:formatCode>
                <c:ptCount val="10"/>
                <c:pt idx="0">
                  <c:v>0</c:v>
                </c:pt>
                <c:pt idx="1">
                  <c:v>1</c:v>
                </c:pt>
                <c:pt idx="2">
                  <c:v>2</c:v>
                </c:pt>
                <c:pt idx="3">
                  <c:v>3</c:v>
                </c:pt>
                <c:pt idx="4">
                  <c:v>4</c:v>
                </c:pt>
                <c:pt idx="5">
                  <c:v>5</c:v>
                </c:pt>
                <c:pt idx="6">
                  <c:v>6</c:v>
                </c:pt>
                <c:pt idx="7">
                  <c:v>7</c:v>
                </c:pt>
                <c:pt idx="8">
                  <c:v>8</c:v>
                </c:pt>
                <c:pt idx="9">
                  <c:v>9</c:v>
                </c:pt>
              </c:numCache>
            </c:numRef>
          </c:val>
          <c:smooth val="0"/>
          <c:extLst>
            <c:ext xmlns:c16="http://schemas.microsoft.com/office/drawing/2014/chart" uri="{C3380CC4-5D6E-409C-BE32-E72D297353CC}">
              <c16:uniqueId val="{00000004-5A3B-471F-A782-8EF307D257BB}"/>
            </c:ext>
          </c:extLst>
        </c:ser>
        <c:dLbls>
          <c:showLegendKey val="0"/>
          <c:showVal val="0"/>
          <c:showCatName val="0"/>
          <c:showSerName val="0"/>
          <c:showPercent val="0"/>
          <c:showBubbleSize val="0"/>
        </c:dLbls>
        <c:dropLines>
          <c:spPr>
            <a:ln w="9525">
              <a:solidFill>
                <a:schemeClr val="tx1">
                  <a:lumMod val="35000"/>
                  <a:lumOff val="65000"/>
                </a:schemeClr>
              </a:solidFill>
            </a:ln>
            <a:effectLst/>
          </c:spPr>
        </c:dropLines>
        <c:marker val="1"/>
        <c:smooth val="0"/>
        <c:axId val="281568304"/>
        <c:axId val="281562320"/>
      </c:lineChart>
      <c:catAx>
        <c:axId val="281568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zona</a:t>
                </a:r>
                <a:r>
                  <a:rPr lang="es-EC" baseline="0"/>
                  <a:t> de indentacion</a:t>
                </a:r>
                <a:endParaRPr lang="es-EC"/>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81562320"/>
        <c:crosses val="autoZero"/>
        <c:auto val="1"/>
        <c:lblAlgn val="ctr"/>
        <c:lblOffset val="100"/>
        <c:noMultiLvlLbl val="0"/>
      </c:catAx>
      <c:valAx>
        <c:axId val="28156232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Dureza</a:t>
                </a:r>
                <a:r>
                  <a:rPr lang="es-EC" baseline="0"/>
                  <a:t> vivkers (hV)</a:t>
                </a:r>
                <a:endParaRPr lang="es-EC"/>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56830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sz="1200"/>
              <a:t>perfil</a:t>
            </a:r>
            <a:r>
              <a:rPr lang="es-EC" sz="1200" baseline="0"/>
              <a:t> de dureza de la zona inferior </a:t>
            </a:r>
          </a:p>
          <a:p>
            <a:pPr>
              <a:defRPr/>
            </a:pPr>
            <a:r>
              <a:rPr lang="es-EC" sz="1200" baseline="0"/>
              <a:t>de las probetas (dz1r1, dz1r2, dz1r3)</a:t>
            </a:r>
            <a:endParaRPr lang="es-EC" sz="1200"/>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Producción</c:v>
          </c:tx>
          <c:spPr>
            <a:ln w="22225" cap="rnd">
              <a:solidFill>
                <a:schemeClr val="accent2">
                  <a:lumMod val="60000"/>
                </a:schemeClr>
              </a:solidFill>
              <a:round/>
            </a:ln>
            <a:effectLst/>
          </c:spPr>
          <c:marker>
            <c:symbol val="x"/>
            <c:size val="6"/>
            <c:spPr>
              <a:noFill/>
              <a:ln w="9525">
                <a:solidFill>
                  <a:schemeClr val="accent2">
                    <a:lumMod val="60000"/>
                  </a:schemeClr>
                </a:solidFill>
                <a:round/>
              </a:ln>
              <a:effectLst/>
            </c:spPr>
          </c:marker>
          <c:cat>
            <c:strRef>
              <c:f>'Promedios 1er Probeta'!$E$17:$E$24</c:f>
              <c:strCache>
                <c:ptCount val="8"/>
                <c:pt idx="0">
                  <c:v>MS</c:v>
                </c:pt>
                <c:pt idx="1">
                  <c:v>MS</c:v>
                </c:pt>
                <c:pt idx="2">
                  <c:v>ZT</c:v>
                </c:pt>
                <c:pt idx="3">
                  <c:v>ZAC</c:v>
                </c:pt>
                <c:pt idx="4">
                  <c:v>ZAC</c:v>
                </c:pt>
                <c:pt idx="5">
                  <c:v>ZTMB</c:v>
                </c:pt>
                <c:pt idx="6">
                  <c:v>MB</c:v>
                </c:pt>
                <c:pt idx="7">
                  <c:v>MB</c:v>
                </c:pt>
              </c:strCache>
            </c:strRef>
          </c:cat>
          <c:val>
            <c:numRef>
              <c:f>'Promedios 1er Probeta'!$A$17:$A$24</c:f>
              <c:numCache>
                <c:formatCode>0.00</c:formatCode>
                <c:ptCount val="8"/>
                <c:pt idx="0">
                  <c:v>311</c:v>
                </c:pt>
                <c:pt idx="1">
                  <c:v>333.73333333333329</c:v>
                </c:pt>
                <c:pt idx="2">
                  <c:v>358.73333333333329</c:v>
                </c:pt>
                <c:pt idx="3">
                  <c:v>586.13333333333333</c:v>
                </c:pt>
                <c:pt idx="4">
                  <c:v>589.4</c:v>
                </c:pt>
                <c:pt idx="5">
                  <c:v>368.09999999999997</c:v>
                </c:pt>
                <c:pt idx="6">
                  <c:v>319.0333333333333</c:v>
                </c:pt>
                <c:pt idx="7">
                  <c:v>334.56666666666666</c:v>
                </c:pt>
              </c:numCache>
            </c:numRef>
          </c:val>
          <c:smooth val="0"/>
          <c:extLst>
            <c:ext xmlns:c16="http://schemas.microsoft.com/office/drawing/2014/chart" uri="{C3380CC4-5D6E-409C-BE32-E72D297353CC}">
              <c16:uniqueId val="{00000000-4098-4F15-8084-9522C32C5E8D}"/>
            </c:ext>
          </c:extLst>
        </c:ser>
        <c:ser>
          <c:idx val="0"/>
          <c:order val="1"/>
          <c:tx>
            <c:v>Una Reparación</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cat>
            <c:strRef>
              <c:f>'Promedios 1er Probeta'!$E$17:$E$24</c:f>
              <c:strCache>
                <c:ptCount val="8"/>
                <c:pt idx="0">
                  <c:v>MS</c:v>
                </c:pt>
                <c:pt idx="1">
                  <c:v>MS</c:v>
                </c:pt>
                <c:pt idx="2">
                  <c:v>ZT</c:v>
                </c:pt>
                <c:pt idx="3">
                  <c:v>ZAC</c:v>
                </c:pt>
                <c:pt idx="4">
                  <c:v>ZAC</c:v>
                </c:pt>
                <c:pt idx="5">
                  <c:v>ZTMB</c:v>
                </c:pt>
                <c:pt idx="6">
                  <c:v>MB</c:v>
                </c:pt>
                <c:pt idx="7">
                  <c:v>MB</c:v>
                </c:pt>
              </c:strCache>
            </c:strRef>
          </c:cat>
          <c:val>
            <c:numRef>
              <c:f>'Promedios 1er Probeta'!$B$17:$B$24</c:f>
              <c:numCache>
                <c:formatCode>0.00</c:formatCode>
                <c:ptCount val="8"/>
                <c:pt idx="0">
                  <c:v>328.56666666666666</c:v>
                </c:pt>
                <c:pt idx="1">
                  <c:v>328.0333333333333</c:v>
                </c:pt>
                <c:pt idx="2">
                  <c:v>436</c:v>
                </c:pt>
                <c:pt idx="3">
                  <c:v>489.66666666666669</c:v>
                </c:pt>
                <c:pt idx="4">
                  <c:v>515.4666666666667</c:v>
                </c:pt>
                <c:pt idx="5">
                  <c:v>330.13333333333333</c:v>
                </c:pt>
                <c:pt idx="6">
                  <c:v>332.26666666666665</c:v>
                </c:pt>
                <c:pt idx="7">
                  <c:v>331.16666666666669</c:v>
                </c:pt>
              </c:numCache>
            </c:numRef>
          </c:val>
          <c:smooth val="0"/>
          <c:extLst>
            <c:ext xmlns:c16="http://schemas.microsoft.com/office/drawing/2014/chart" uri="{C3380CC4-5D6E-409C-BE32-E72D297353CC}">
              <c16:uniqueId val="{00000001-4098-4F15-8084-9522C32C5E8D}"/>
            </c:ext>
          </c:extLst>
        </c:ser>
        <c:ser>
          <c:idx val="1"/>
          <c:order val="2"/>
          <c:tx>
            <c:v>Dos Reparaciones</c:v>
          </c:tx>
          <c:spPr>
            <a:ln w="22225" cap="rnd">
              <a:solidFill>
                <a:schemeClr val="accent4"/>
              </a:solidFill>
              <a:round/>
            </a:ln>
            <a:effectLst/>
          </c:spPr>
          <c:marker>
            <c:symbol val="square"/>
            <c:size val="6"/>
            <c:spPr>
              <a:solidFill>
                <a:schemeClr val="accent4"/>
              </a:solidFill>
              <a:ln w="9525">
                <a:solidFill>
                  <a:schemeClr val="accent4"/>
                </a:solidFill>
                <a:round/>
              </a:ln>
              <a:effectLst/>
            </c:spPr>
          </c:marker>
          <c:val>
            <c:numRef>
              <c:f>'Promedios 1er Probeta'!$C$17:$C$24</c:f>
              <c:numCache>
                <c:formatCode>0.00</c:formatCode>
                <c:ptCount val="8"/>
                <c:pt idx="0">
                  <c:v>364.40000000000003</c:v>
                </c:pt>
                <c:pt idx="1">
                  <c:v>338.93333333333334</c:v>
                </c:pt>
                <c:pt idx="2">
                  <c:v>419.59999999999997</c:v>
                </c:pt>
                <c:pt idx="3">
                  <c:v>513.73333333333335</c:v>
                </c:pt>
                <c:pt idx="4">
                  <c:v>521.1</c:v>
                </c:pt>
                <c:pt idx="5">
                  <c:v>527.16666666666663</c:v>
                </c:pt>
                <c:pt idx="6">
                  <c:v>327.43333333333334</c:v>
                </c:pt>
                <c:pt idx="7">
                  <c:v>332.63333333333333</c:v>
                </c:pt>
              </c:numCache>
            </c:numRef>
          </c:val>
          <c:smooth val="0"/>
          <c:extLst>
            <c:ext xmlns:c16="http://schemas.microsoft.com/office/drawing/2014/chart" uri="{C3380CC4-5D6E-409C-BE32-E72D297353CC}">
              <c16:uniqueId val="{00000002-4098-4F15-8084-9522C32C5E8D}"/>
            </c:ext>
          </c:extLst>
        </c:ser>
        <c:ser>
          <c:idx val="2"/>
          <c:order val="3"/>
          <c:tx>
            <c:v>Tres Reparaciones</c:v>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val>
            <c:numRef>
              <c:f>'Promedios 1er Probeta'!$D$17:$D$24</c:f>
              <c:numCache>
                <c:formatCode>0.00</c:formatCode>
                <c:ptCount val="8"/>
                <c:pt idx="0">
                  <c:v>348.36666666666662</c:v>
                </c:pt>
                <c:pt idx="1">
                  <c:v>314.90000000000003</c:v>
                </c:pt>
                <c:pt idx="2">
                  <c:v>415.7</c:v>
                </c:pt>
                <c:pt idx="3">
                  <c:v>515.4666666666667</c:v>
                </c:pt>
                <c:pt idx="4">
                  <c:v>525.1</c:v>
                </c:pt>
                <c:pt idx="5">
                  <c:v>475.23333333333335</c:v>
                </c:pt>
                <c:pt idx="6">
                  <c:v>328.53333333333336</c:v>
                </c:pt>
                <c:pt idx="7">
                  <c:v>321.9666666666667</c:v>
                </c:pt>
              </c:numCache>
            </c:numRef>
          </c:val>
          <c:smooth val="0"/>
          <c:extLst>
            <c:ext xmlns:c16="http://schemas.microsoft.com/office/drawing/2014/chart" uri="{C3380CC4-5D6E-409C-BE32-E72D297353CC}">
              <c16:uniqueId val="{00000003-4098-4F15-8084-9522C32C5E8D}"/>
            </c:ext>
          </c:extLst>
        </c:ser>
        <c:ser>
          <c:idx val="4"/>
          <c:order val="4"/>
          <c:tx>
            <c:v>Dist. de indentación (mm)</c:v>
          </c:tx>
          <c:spPr>
            <a:ln w="22225" cap="rnd">
              <a:solidFill>
                <a:schemeClr val="accent4">
                  <a:lumMod val="60000"/>
                </a:schemeClr>
              </a:solidFill>
              <a:round/>
            </a:ln>
            <a:effectLst/>
          </c:spPr>
          <c:marker>
            <c:symbol val="star"/>
            <c:size val="6"/>
            <c:spPr>
              <a:noFill/>
              <a:ln w="9525">
                <a:solidFill>
                  <a:schemeClr val="accent4">
                    <a:lumMod val="60000"/>
                  </a:schemeClr>
                </a:solidFill>
                <a:round/>
              </a:ln>
              <a:effectLst/>
            </c:spPr>
          </c:marker>
          <c:val>
            <c:numRef>
              <c:f>'Promedios 1er Probeta'!$F$17:$F$24</c:f>
              <c:numCache>
                <c:formatCode>0</c:formatCode>
                <c:ptCount val="8"/>
                <c:pt idx="0">
                  <c:v>0</c:v>
                </c:pt>
                <c:pt idx="1">
                  <c:v>1</c:v>
                </c:pt>
                <c:pt idx="2">
                  <c:v>2</c:v>
                </c:pt>
                <c:pt idx="3">
                  <c:v>3</c:v>
                </c:pt>
                <c:pt idx="4">
                  <c:v>4</c:v>
                </c:pt>
                <c:pt idx="5">
                  <c:v>5</c:v>
                </c:pt>
                <c:pt idx="6">
                  <c:v>6</c:v>
                </c:pt>
                <c:pt idx="7">
                  <c:v>7</c:v>
                </c:pt>
              </c:numCache>
            </c:numRef>
          </c:val>
          <c:smooth val="0"/>
          <c:extLst>
            <c:ext xmlns:c16="http://schemas.microsoft.com/office/drawing/2014/chart" uri="{C3380CC4-5D6E-409C-BE32-E72D297353CC}">
              <c16:uniqueId val="{00000004-4098-4F15-8084-9522C32C5E8D}"/>
            </c:ext>
          </c:extLst>
        </c:ser>
        <c:dLbls>
          <c:showLegendKey val="0"/>
          <c:showVal val="0"/>
          <c:showCatName val="0"/>
          <c:showSerName val="0"/>
          <c:showPercent val="0"/>
          <c:showBubbleSize val="0"/>
        </c:dLbls>
        <c:dropLines>
          <c:spPr>
            <a:ln w="9525">
              <a:solidFill>
                <a:schemeClr val="tx1">
                  <a:lumMod val="35000"/>
                  <a:lumOff val="65000"/>
                </a:schemeClr>
              </a:solidFill>
            </a:ln>
            <a:effectLst/>
          </c:spPr>
        </c:dropLines>
        <c:marker val="1"/>
        <c:smooth val="0"/>
        <c:axId val="281570480"/>
        <c:axId val="281564496"/>
      </c:lineChart>
      <c:catAx>
        <c:axId val="2815704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zona</a:t>
                </a:r>
                <a:r>
                  <a:rPr lang="es-EC" baseline="0"/>
                  <a:t> de indentacion</a:t>
                </a:r>
                <a:endParaRPr lang="es-EC"/>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81564496"/>
        <c:crosses val="autoZero"/>
        <c:auto val="1"/>
        <c:lblAlgn val="ctr"/>
        <c:lblOffset val="100"/>
        <c:noMultiLvlLbl val="0"/>
      </c:catAx>
      <c:valAx>
        <c:axId val="281564496"/>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Dureza</a:t>
                </a:r>
                <a:r>
                  <a:rPr lang="es-EC" baseline="0"/>
                  <a:t> vivkers (hV)</a:t>
                </a:r>
                <a:endParaRPr lang="es-EC"/>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57048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sz="1200"/>
              <a:t>perfil</a:t>
            </a:r>
            <a:r>
              <a:rPr lang="es-EC" sz="1200" baseline="0"/>
              <a:t> de dureza de la zona inferior </a:t>
            </a:r>
          </a:p>
          <a:p>
            <a:pPr>
              <a:defRPr/>
            </a:pPr>
            <a:r>
              <a:rPr lang="es-EC" sz="1200" baseline="0"/>
              <a:t>de las probetas (dz2r1, dz2r2, dz2r3)</a:t>
            </a:r>
            <a:endParaRPr lang="es-EC" sz="1200"/>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Producción</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cat>
            <c:strRef>
              <c:f>'Promedios 2da Probeta'!$E$17:$E$24</c:f>
              <c:strCache>
                <c:ptCount val="8"/>
                <c:pt idx="0">
                  <c:v>MS</c:v>
                </c:pt>
                <c:pt idx="1">
                  <c:v>MS</c:v>
                </c:pt>
                <c:pt idx="2">
                  <c:v>ZT</c:v>
                </c:pt>
                <c:pt idx="3">
                  <c:v>ZAC</c:v>
                </c:pt>
                <c:pt idx="4">
                  <c:v>ZAC</c:v>
                </c:pt>
                <c:pt idx="5">
                  <c:v>ZTMB</c:v>
                </c:pt>
                <c:pt idx="6">
                  <c:v>MB</c:v>
                </c:pt>
                <c:pt idx="7">
                  <c:v>MB</c:v>
                </c:pt>
              </c:strCache>
            </c:strRef>
          </c:cat>
          <c:val>
            <c:numRef>
              <c:f>'Promedios 2da Probeta'!$A$17:$A$24</c:f>
              <c:numCache>
                <c:formatCode>0.00</c:formatCode>
                <c:ptCount val="8"/>
                <c:pt idx="0">
                  <c:v>311</c:v>
                </c:pt>
                <c:pt idx="1">
                  <c:v>333.73333333333329</c:v>
                </c:pt>
                <c:pt idx="2">
                  <c:v>358.73333333333329</c:v>
                </c:pt>
                <c:pt idx="3">
                  <c:v>586.13333333333333</c:v>
                </c:pt>
                <c:pt idx="4">
                  <c:v>589.4</c:v>
                </c:pt>
                <c:pt idx="5">
                  <c:v>368.09999999999997</c:v>
                </c:pt>
                <c:pt idx="6">
                  <c:v>319.0333333333333</c:v>
                </c:pt>
                <c:pt idx="7">
                  <c:v>334.56666666666666</c:v>
                </c:pt>
              </c:numCache>
            </c:numRef>
          </c:val>
          <c:smooth val="0"/>
          <c:extLst>
            <c:ext xmlns:c16="http://schemas.microsoft.com/office/drawing/2014/chart" uri="{C3380CC4-5D6E-409C-BE32-E72D297353CC}">
              <c16:uniqueId val="{00000000-7526-4D33-979E-1D6CD637324B}"/>
            </c:ext>
          </c:extLst>
        </c:ser>
        <c:ser>
          <c:idx val="1"/>
          <c:order val="1"/>
          <c:tx>
            <c:v>Una Reparación</c:v>
          </c:tx>
          <c:spPr>
            <a:ln w="22225" cap="rnd">
              <a:solidFill>
                <a:schemeClr val="accent4"/>
              </a:solidFill>
              <a:round/>
            </a:ln>
            <a:effectLst/>
          </c:spPr>
          <c:marker>
            <c:symbol val="diamond"/>
            <c:size val="6"/>
            <c:spPr>
              <a:solidFill>
                <a:schemeClr val="accent4"/>
              </a:solidFill>
              <a:ln w="9525">
                <a:solidFill>
                  <a:schemeClr val="accent4"/>
                </a:solidFill>
                <a:round/>
              </a:ln>
              <a:effectLst/>
            </c:spPr>
          </c:marker>
          <c:cat>
            <c:strRef>
              <c:f>'Promedios 2da Probeta'!$E$17:$E$24</c:f>
              <c:strCache>
                <c:ptCount val="8"/>
                <c:pt idx="0">
                  <c:v>MS</c:v>
                </c:pt>
                <c:pt idx="1">
                  <c:v>MS</c:v>
                </c:pt>
                <c:pt idx="2">
                  <c:v>ZT</c:v>
                </c:pt>
                <c:pt idx="3">
                  <c:v>ZAC</c:v>
                </c:pt>
                <c:pt idx="4">
                  <c:v>ZAC</c:v>
                </c:pt>
                <c:pt idx="5">
                  <c:v>ZTMB</c:v>
                </c:pt>
                <c:pt idx="6">
                  <c:v>MB</c:v>
                </c:pt>
                <c:pt idx="7">
                  <c:v>MB</c:v>
                </c:pt>
              </c:strCache>
            </c:strRef>
          </c:cat>
          <c:val>
            <c:numRef>
              <c:f>'Promedios 2da Probeta'!$B$17:$B$24</c:f>
              <c:numCache>
                <c:formatCode>0.00</c:formatCode>
                <c:ptCount val="8"/>
                <c:pt idx="0">
                  <c:v>362.16666666666669</c:v>
                </c:pt>
                <c:pt idx="1">
                  <c:v>358</c:v>
                </c:pt>
                <c:pt idx="2">
                  <c:v>427.23333333333329</c:v>
                </c:pt>
                <c:pt idx="3">
                  <c:v>494.0333333333333</c:v>
                </c:pt>
                <c:pt idx="4">
                  <c:v>511.73333333333335</c:v>
                </c:pt>
                <c:pt idx="5">
                  <c:v>323.90000000000003</c:v>
                </c:pt>
                <c:pt idx="6">
                  <c:v>328.96666666666664</c:v>
                </c:pt>
                <c:pt idx="7">
                  <c:v>330.09999999999997</c:v>
                </c:pt>
              </c:numCache>
            </c:numRef>
          </c:val>
          <c:smooth val="0"/>
          <c:extLst>
            <c:ext xmlns:c16="http://schemas.microsoft.com/office/drawing/2014/chart" uri="{C3380CC4-5D6E-409C-BE32-E72D297353CC}">
              <c16:uniqueId val="{00000001-7526-4D33-979E-1D6CD637324B}"/>
            </c:ext>
          </c:extLst>
        </c:ser>
        <c:ser>
          <c:idx val="2"/>
          <c:order val="2"/>
          <c:tx>
            <c:v>Dos Reparaciones</c:v>
          </c:tx>
          <c:spPr>
            <a:ln w="22225" cap="rnd">
              <a:solidFill>
                <a:schemeClr val="accent6"/>
              </a:solidFill>
              <a:round/>
            </a:ln>
            <a:effectLst/>
          </c:spPr>
          <c:marker>
            <c:symbol val="square"/>
            <c:size val="6"/>
            <c:spPr>
              <a:solidFill>
                <a:schemeClr val="accent6"/>
              </a:solidFill>
              <a:ln w="9525">
                <a:solidFill>
                  <a:schemeClr val="accent6"/>
                </a:solidFill>
                <a:round/>
              </a:ln>
              <a:effectLst/>
            </c:spPr>
          </c:marker>
          <c:cat>
            <c:strRef>
              <c:f>'Promedios 2da Probeta'!$E$17:$E$24</c:f>
              <c:strCache>
                <c:ptCount val="8"/>
                <c:pt idx="0">
                  <c:v>MS</c:v>
                </c:pt>
                <c:pt idx="1">
                  <c:v>MS</c:v>
                </c:pt>
                <c:pt idx="2">
                  <c:v>ZT</c:v>
                </c:pt>
                <c:pt idx="3">
                  <c:v>ZAC</c:v>
                </c:pt>
                <c:pt idx="4">
                  <c:v>ZAC</c:v>
                </c:pt>
                <c:pt idx="5">
                  <c:v>ZTMB</c:v>
                </c:pt>
                <c:pt idx="6">
                  <c:v>MB</c:v>
                </c:pt>
                <c:pt idx="7">
                  <c:v>MB</c:v>
                </c:pt>
              </c:strCache>
            </c:strRef>
          </c:cat>
          <c:val>
            <c:numRef>
              <c:f>'Promedios 2da Probeta'!$C$17:$C$24</c:f>
              <c:numCache>
                <c:formatCode>0.00</c:formatCode>
                <c:ptCount val="8"/>
                <c:pt idx="0">
                  <c:v>333.86666666666673</c:v>
                </c:pt>
                <c:pt idx="1">
                  <c:v>327.63333333333333</c:v>
                </c:pt>
                <c:pt idx="2">
                  <c:v>438.26666666666665</c:v>
                </c:pt>
                <c:pt idx="3">
                  <c:v>531.5</c:v>
                </c:pt>
                <c:pt idx="4">
                  <c:v>535.26666666666665</c:v>
                </c:pt>
                <c:pt idx="5">
                  <c:v>543.63333333333333</c:v>
                </c:pt>
                <c:pt idx="6">
                  <c:v>341.73333333333329</c:v>
                </c:pt>
                <c:pt idx="7">
                  <c:v>341.5</c:v>
                </c:pt>
              </c:numCache>
            </c:numRef>
          </c:val>
          <c:smooth val="0"/>
          <c:extLst>
            <c:ext xmlns:c16="http://schemas.microsoft.com/office/drawing/2014/chart" uri="{C3380CC4-5D6E-409C-BE32-E72D297353CC}">
              <c16:uniqueId val="{00000002-7526-4D33-979E-1D6CD637324B}"/>
            </c:ext>
          </c:extLst>
        </c:ser>
        <c:ser>
          <c:idx val="3"/>
          <c:order val="3"/>
          <c:tx>
            <c:v>Tres Reparaciones</c:v>
          </c:tx>
          <c:spPr>
            <a:ln w="22225" cap="rnd">
              <a:solidFill>
                <a:schemeClr val="accent2">
                  <a:lumMod val="60000"/>
                </a:schemeClr>
              </a:solidFill>
              <a:round/>
            </a:ln>
            <a:effectLst/>
          </c:spPr>
          <c:marker>
            <c:symbol val="diamond"/>
            <c:size val="6"/>
            <c:spPr>
              <a:solidFill>
                <a:schemeClr val="accent2">
                  <a:lumMod val="60000"/>
                </a:schemeClr>
              </a:solidFill>
              <a:ln w="9525">
                <a:solidFill>
                  <a:schemeClr val="accent2">
                    <a:lumMod val="60000"/>
                  </a:schemeClr>
                </a:solidFill>
                <a:round/>
              </a:ln>
              <a:effectLst/>
            </c:spPr>
          </c:marker>
          <c:cat>
            <c:strRef>
              <c:f>'Promedios 2da Probeta'!$E$17:$E$24</c:f>
              <c:strCache>
                <c:ptCount val="8"/>
                <c:pt idx="0">
                  <c:v>MS</c:v>
                </c:pt>
                <c:pt idx="1">
                  <c:v>MS</c:v>
                </c:pt>
                <c:pt idx="2">
                  <c:v>ZT</c:v>
                </c:pt>
                <c:pt idx="3">
                  <c:v>ZAC</c:v>
                </c:pt>
                <c:pt idx="4">
                  <c:v>ZAC</c:v>
                </c:pt>
                <c:pt idx="5">
                  <c:v>ZTMB</c:v>
                </c:pt>
                <c:pt idx="6">
                  <c:v>MB</c:v>
                </c:pt>
                <c:pt idx="7">
                  <c:v>MB</c:v>
                </c:pt>
              </c:strCache>
            </c:strRef>
          </c:cat>
          <c:val>
            <c:numRef>
              <c:f>'Promedios 2da Probeta'!$D$17:$D$24</c:f>
              <c:numCache>
                <c:formatCode>0.00</c:formatCode>
                <c:ptCount val="8"/>
                <c:pt idx="0">
                  <c:v>322.93333333333334</c:v>
                </c:pt>
                <c:pt idx="1">
                  <c:v>356.73333333333335</c:v>
                </c:pt>
                <c:pt idx="2">
                  <c:v>443</c:v>
                </c:pt>
                <c:pt idx="3">
                  <c:v>531.69999999999993</c:v>
                </c:pt>
                <c:pt idx="4">
                  <c:v>533.23333333333335</c:v>
                </c:pt>
                <c:pt idx="5">
                  <c:v>534.03333333333342</c:v>
                </c:pt>
                <c:pt idx="6">
                  <c:v>327.83333333333337</c:v>
                </c:pt>
                <c:pt idx="7">
                  <c:v>336.83333333333331</c:v>
                </c:pt>
              </c:numCache>
            </c:numRef>
          </c:val>
          <c:smooth val="0"/>
          <c:extLst>
            <c:ext xmlns:c16="http://schemas.microsoft.com/office/drawing/2014/chart" uri="{C3380CC4-5D6E-409C-BE32-E72D297353CC}">
              <c16:uniqueId val="{00000003-7526-4D33-979E-1D6CD637324B}"/>
            </c:ext>
          </c:extLst>
        </c:ser>
        <c:ser>
          <c:idx val="4"/>
          <c:order val="4"/>
          <c:tx>
            <c:v>Dist. de indentación (mm)</c:v>
          </c:tx>
          <c:spPr>
            <a:ln w="22225" cap="rnd">
              <a:solidFill>
                <a:schemeClr val="accent4">
                  <a:lumMod val="60000"/>
                </a:schemeClr>
              </a:solidFill>
              <a:round/>
            </a:ln>
            <a:effectLst/>
          </c:spPr>
          <c:marker>
            <c:symbol val="star"/>
            <c:size val="6"/>
            <c:spPr>
              <a:noFill/>
              <a:ln w="9525">
                <a:solidFill>
                  <a:schemeClr val="accent4">
                    <a:lumMod val="60000"/>
                  </a:schemeClr>
                </a:solidFill>
                <a:round/>
              </a:ln>
              <a:effectLst/>
            </c:spPr>
          </c:marker>
          <c:val>
            <c:numRef>
              <c:f>'Promedios 2da Probeta'!$F$17:$F$24</c:f>
              <c:numCache>
                <c:formatCode>0</c:formatCode>
                <c:ptCount val="8"/>
                <c:pt idx="0">
                  <c:v>0</c:v>
                </c:pt>
                <c:pt idx="1">
                  <c:v>1</c:v>
                </c:pt>
                <c:pt idx="2">
                  <c:v>2</c:v>
                </c:pt>
                <c:pt idx="3">
                  <c:v>3</c:v>
                </c:pt>
                <c:pt idx="4">
                  <c:v>4</c:v>
                </c:pt>
                <c:pt idx="5">
                  <c:v>5</c:v>
                </c:pt>
                <c:pt idx="6">
                  <c:v>6</c:v>
                </c:pt>
                <c:pt idx="7">
                  <c:v>7</c:v>
                </c:pt>
              </c:numCache>
            </c:numRef>
          </c:val>
          <c:smooth val="0"/>
          <c:extLst>
            <c:ext xmlns:c16="http://schemas.microsoft.com/office/drawing/2014/chart" uri="{C3380CC4-5D6E-409C-BE32-E72D297353CC}">
              <c16:uniqueId val="{00000004-7526-4D33-979E-1D6CD637324B}"/>
            </c:ext>
          </c:extLst>
        </c:ser>
        <c:dLbls>
          <c:showLegendKey val="0"/>
          <c:showVal val="0"/>
          <c:showCatName val="0"/>
          <c:showSerName val="0"/>
          <c:showPercent val="0"/>
          <c:showBubbleSize val="0"/>
        </c:dLbls>
        <c:dropLines>
          <c:spPr>
            <a:ln w="9525">
              <a:solidFill>
                <a:schemeClr val="tx1">
                  <a:lumMod val="35000"/>
                  <a:lumOff val="65000"/>
                </a:schemeClr>
              </a:solidFill>
            </a:ln>
            <a:effectLst/>
          </c:spPr>
        </c:dropLines>
        <c:marker val="1"/>
        <c:smooth val="0"/>
        <c:axId val="510737200"/>
        <c:axId val="510735024"/>
      </c:lineChart>
      <c:catAx>
        <c:axId val="5107372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zona</a:t>
                </a:r>
                <a:r>
                  <a:rPr lang="es-EC" baseline="0"/>
                  <a:t> de indentacion</a:t>
                </a:r>
                <a:endParaRPr lang="es-EC"/>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510735024"/>
        <c:crosses val="autoZero"/>
        <c:auto val="1"/>
        <c:lblAlgn val="ctr"/>
        <c:lblOffset val="100"/>
        <c:noMultiLvlLbl val="0"/>
      </c:catAx>
      <c:valAx>
        <c:axId val="51073502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Dureza</a:t>
                </a:r>
                <a:r>
                  <a:rPr lang="es-EC" baseline="0"/>
                  <a:t> vivkers (hV)</a:t>
                </a:r>
                <a:endParaRPr lang="es-EC"/>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73720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300" b="1" i="0" baseline="0">
                <a:effectLst/>
              </a:rPr>
              <a:t>Energía de Impacto Absorvida obtenidos en las probetas</a:t>
            </a:r>
            <a:endParaRPr lang="es-EC" sz="1300">
              <a:effectLst/>
            </a:endParaRPr>
          </a:p>
          <a:p>
            <a:pPr>
              <a:defRPr/>
            </a:pPr>
            <a:r>
              <a:rPr lang="es-EC" sz="1300" b="1" i="0" baseline="0">
                <a:effectLst/>
              </a:rPr>
              <a:t> ( IMP1R1-IMP2R1-IMP3R1 ), ( IMP1R2-IMP2R2-IMP3R2 ),</a:t>
            </a:r>
            <a:endParaRPr lang="es-EC" sz="1300">
              <a:effectLst/>
            </a:endParaRPr>
          </a:p>
          <a:p>
            <a:pPr>
              <a:defRPr/>
            </a:pPr>
            <a:r>
              <a:rPr lang="es-EC" sz="1300" b="1" i="0" baseline="0">
                <a:effectLst/>
              </a:rPr>
              <a:t>( IMP1R3-IMP2R3-IMP3R3 )</a:t>
            </a:r>
            <a:endParaRPr lang="es-EC" sz="13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Resistencia máxima en ensayos</c:v>
          </c:tx>
          <c:spPr>
            <a:solidFill>
              <a:schemeClr val="accent1"/>
            </a:solidFill>
            <a:ln>
              <a:noFill/>
            </a:ln>
            <a:effectLst/>
          </c:spPr>
          <c:invertIfNegative val="0"/>
          <c:cat>
            <c:strRef>
              <c:f>Hoja3!$I$19:$I$21</c:f>
              <c:strCache>
                <c:ptCount val="3"/>
                <c:pt idx="0">
                  <c:v>Primera Reparación</c:v>
                </c:pt>
                <c:pt idx="1">
                  <c:v>Segunda Reparación</c:v>
                </c:pt>
                <c:pt idx="2">
                  <c:v>Tercera Reparación</c:v>
                </c:pt>
              </c:strCache>
            </c:strRef>
          </c:cat>
          <c:val>
            <c:numRef>
              <c:f>Hoja3!$F$19:$F$21</c:f>
              <c:numCache>
                <c:formatCode>0.00</c:formatCode>
                <c:ptCount val="3"/>
                <c:pt idx="0">
                  <c:v>25.5</c:v>
                </c:pt>
                <c:pt idx="1">
                  <c:v>21.57</c:v>
                </c:pt>
                <c:pt idx="2">
                  <c:v>25.5</c:v>
                </c:pt>
              </c:numCache>
            </c:numRef>
          </c:val>
          <c:extLst>
            <c:ext xmlns:c16="http://schemas.microsoft.com/office/drawing/2014/chart" uri="{C3380CC4-5D6E-409C-BE32-E72D297353CC}">
              <c16:uniqueId val="{00000000-416F-4F67-94B3-720E05855847}"/>
            </c:ext>
          </c:extLst>
        </c:ser>
        <c:ser>
          <c:idx val="1"/>
          <c:order val="1"/>
          <c:tx>
            <c:v>Resistencia mínima en ensayos</c:v>
          </c:tx>
          <c:spPr>
            <a:solidFill>
              <a:schemeClr val="accent2"/>
            </a:solidFill>
            <a:ln>
              <a:noFill/>
            </a:ln>
            <a:effectLst/>
          </c:spPr>
          <c:invertIfNegative val="0"/>
          <c:cat>
            <c:strRef>
              <c:f>Hoja3!$I$19:$I$21</c:f>
              <c:strCache>
                <c:ptCount val="3"/>
                <c:pt idx="0">
                  <c:v>Primera Reparación</c:v>
                </c:pt>
                <c:pt idx="1">
                  <c:v>Segunda Reparación</c:v>
                </c:pt>
                <c:pt idx="2">
                  <c:v>Tercera Reparación</c:v>
                </c:pt>
              </c:strCache>
            </c:strRef>
          </c:cat>
          <c:val>
            <c:numRef>
              <c:f>Hoja3!$G$19:$G$21</c:f>
              <c:numCache>
                <c:formatCode>General</c:formatCode>
                <c:ptCount val="3"/>
                <c:pt idx="0">
                  <c:v>54.92</c:v>
                </c:pt>
                <c:pt idx="1">
                  <c:v>33.340000000000003</c:v>
                </c:pt>
                <c:pt idx="2">
                  <c:v>50.99</c:v>
                </c:pt>
              </c:numCache>
            </c:numRef>
          </c:val>
          <c:extLst>
            <c:ext xmlns:c16="http://schemas.microsoft.com/office/drawing/2014/chart" uri="{C3380CC4-5D6E-409C-BE32-E72D297353CC}">
              <c16:uniqueId val="{00000001-416F-4F67-94B3-720E05855847}"/>
            </c:ext>
          </c:extLst>
        </c:ser>
        <c:ser>
          <c:idx val="2"/>
          <c:order val="2"/>
          <c:tx>
            <c:v>Resistencia promedio en ensayos</c:v>
          </c:tx>
          <c:spPr>
            <a:solidFill>
              <a:schemeClr val="accent3"/>
            </a:solidFill>
            <a:ln>
              <a:noFill/>
            </a:ln>
            <a:effectLst/>
          </c:spPr>
          <c:invertIfNegative val="0"/>
          <c:cat>
            <c:strRef>
              <c:f>Hoja3!$I$19:$I$21</c:f>
              <c:strCache>
                <c:ptCount val="3"/>
                <c:pt idx="0">
                  <c:v>Primera Reparación</c:v>
                </c:pt>
                <c:pt idx="1">
                  <c:v>Segunda Reparación</c:v>
                </c:pt>
                <c:pt idx="2">
                  <c:v>Tercera Reparación</c:v>
                </c:pt>
              </c:strCache>
            </c:strRef>
          </c:cat>
          <c:val>
            <c:numRef>
              <c:f>Hoja3!$H$19:$H$21</c:f>
              <c:numCache>
                <c:formatCode>0.00</c:formatCode>
                <c:ptCount val="3"/>
                <c:pt idx="0" formatCode="General">
                  <c:v>38.57</c:v>
                </c:pt>
                <c:pt idx="1">
                  <c:v>25.5</c:v>
                </c:pt>
                <c:pt idx="2" formatCode="General">
                  <c:v>41.18</c:v>
                </c:pt>
              </c:numCache>
            </c:numRef>
          </c:val>
          <c:extLst>
            <c:ext xmlns:c16="http://schemas.microsoft.com/office/drawing/2014/chart" uri="{C3380CC4-5D6E-409C-BE32-E72D297353CC}">
              <c16:uniqueId val="{00000002-416F-4F67-94B3-720E05855847}"/>
            </c:ext>
          </c:extLst>
        </c:ser>
        <c:dLbls>
          <c:showLegendKey val="0"/>
          <c:showVal val="0"/>
          <c:showCatName val="0"/>
          <c:showSerName val="0"/>
          <c:showPercent val="0"/>
          <c:showBubbleSize val="0"/>
        </c:dLbls>
        <c:gapWidth val="150"/>
        <c:axId val="510734480"/>
        <c:axId val="510727408"/>
      </c:barChart>
      <c:catAx>
        <c:axId val="51073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727408"/>
        <c:crosses val="autoZero"/>
        <c:auto val="1"/>
        <c:lblAlgn val="ctr"/>
        <c:lblOffset val="100"/>
        <c:noMultiLvlLbl val="0"/>
      </c:catAx>
      <c:valAx>
        <c:axId val="51072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Energía de Impacto absorvida (J)</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7344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74D14-7372-431E-8E1B-2E515A59212B}" type="doc">
      <dgm:prSet loTypeId="urn:microsoft.com/office/officeart/2008/layout/VerticalCurvedList" loCatId="list" qsTypeId="urn:microsoft.com/office/officeart/2005/8/quickstyle/simple1" qsCatId="simple" csTypeId="urn:microsoft.com/office/officeart/2005/8/colors/accent6_3" csCatId="accent6" phldr="1"/>
      <dgm:spPr/>
      <dgm:t>
        <a:bodyPr/>
        <a:lstStyle/>
        <a:p>
          <a:endParaRPr lang="es-EC"/>
        </a:p>
      </dgm:t>
    </dgm:pt>
    <dgm:pt modelId="{DD9FF10E-FA37-4864-8E3E-CEE504B1F103}">
      <dgm:prSet phldrT="[Texto]" custT="1"/>
      <dgm:spPr/>
      <dgm:t>
        <a:bodyPr/>
        <a:lstStyle/>
        <a:p>
          <a:r>
            <a:rPr lang="es-EC" sz="1800" dirty="0" smtClean="0"/>
            <a:t>GMAW </a:t>
          </a:r>
          <a:r>
            <a:rPr lang="es-EC" sz="1800" dirty="0"/>
            <a:t>– </a:t>
          </a:r>
          <a:r>
            <a:rPr lang="es-EC" sz="1800" dirty="0" smtClean="0"/>
            <a:t>Procedimiento de producción</a:t>
          </a:r>
        </a:p>
        <a:p>
          <a:r>
            <a:rPr lang="es-EC" sz="1800" dirty="0" smtClean="0"/>
            <a:t>(MillerMatic 300)</a:t>
          </a:r>
          <a:endParaRPr lang="es-EC" sz="1800" dirty="0"/>
        </a:p>
      </dgm:t>
    </dgm:pt>
    <dgm:pt modelId="{B55AD2DD-EA82-4663-B591-489A5D008BF2}" type="parTrans" cxnId="{AED5AA6A-AAE9-43FF-A53C-3FE49C9B784A}">
      <dgm:prSet/>
      <dgm:spPr/>
      <dgm:t>
        <a:bodyPr/>
        <a:lstStyle/>
        <a:p>
          <a:endParaRPr lang="es-EC"/>
        </a:p>
      </dgm:t>
    </dgm:pt>
    <dgm:pt modelId="{B75482E0-FA63-4D3F-A2C0-8C28EA817DF0}" type="sibTrans" cxnId="{AED5AA6A-AAE9-43FF-A53C-3FE49C9B784A}">
      <dgm:prSet/>
      <dgm:spPr/>
      <dgm:t>
        <a:bodyPr/>
        <a:lstStyle/>
        <a:p>
          <a:endParaRPr lang="es-EC"/>
        </a:p>
      </dgm:t>
    </dgm:pt>
    <dgm:pt modelId="{D97DAED2-DFC7-40DB-9982-2943D3D8F255}">
      <dgm:prSet phldrT="[Texto]" custT="1"/>
      <dgm:spPr/>
      <dgm:t>
        <a:bodyPr/>
        <a:lstStyle/>
        <a:p>
          <a:r>
            <a:rPr lang="es-EC" sz="1800" dirty="0"/>
            <a:t>Temperatura de Precalentamiento</a:t>
          </a:r>
        </a:p>
      </dgm:t>
    </dgm:pt>
    <dgm:pt modelId="{8C2FB671-2AF7-4554-B2EB-BE038B623B4E}" type="parTrans" cxnId="{A271072E-3060-4796-A1FD-367239024F13}">
      <dgm:prSet/>
      <dgm:spPr/>
      <dgm:t>
        <a:bodyPr/>
        <a:lstStyle/>
        <a:p>
          <a:endParaRPr lang="es-EC"/>
        </a:p>
      </dgm:t>
    </dgm:pt>
    <dgm:pt modelId="{988A4B5D-0986-4168-95FF-5EC5D4ED0724}" type="sibTrans" cxnId="{A271072E-3060-4796-A1FD-367239024F13}">
      <dgm:prSet/>
      <dgm:spPr/>
      <dgm:t>
        <a:bodyPr/>
        <a:lstStyle/>
        <a:p>
          <a:endParaRPr lang="es-EC"/>
        </a:p>
      </dgm:t>
    </dgm:pt>
    <dgm:pt modelId="{BF415D79-14FA-4D49-BE87-489FBEB8B25F}">
      <dgm:prSet custT="1"/>
      <dgm:spPr/>
      <dgm:t>
        <a:bodyPr/>
        <a:lstStyle/>
        <a:p>
          <a:r>
            <a:rPr lang="es-EC" sz="1800" dirty="0" smtClean="0"/>
            <a:t>SMAW- Procedimiento de reparación</a:t>
          </a:r>
        </a:p>
        <a:p>
          <a:r>
            <a:rPr lang="es-EC" sz="1800" dirty="0" smtClean="0"/>
            <a:t>(MillerMatic Syncrowave 250)</a:t>
          </a:r>
        </a:p>
      </dgm:t>
    </dgm:pt>
    <dgm:pt modelId="{712B51E4-EE3D-4AEE-8F8E-B3F753DDF7CA}" type="parTrans" cxnId="{FE850895-2CEE-4077-9FEA-072DC7C7C994}">
      <dgm:prSet/>
      <dgm:spPr/>
      <dgm:t>
        <a:bodyPr/>
        <a:lstStyle/>
        <a:p>
          <a:endParaRPr lang="es-EC"/>
        </a:p>
      </dgm:t>
    </dgm:pt>
    <dgm:pt modelId="{D2BF1CF0-8477-4507-AB00-E4C9808E6FD2}" type="sibTrans" cxnId="{FE850895-2CEE-4077-9FEA-072DC7C7C994}">
      <dgm:prSet/>
      <dgm:spPr/>
      <dgm:t>
        <a:bodyPr/>
        <a:lstStyle/>
        <a:p>
          <a:endParaRPr lang="es-EC"/>
        </a:p>
      </dgm:t>
    </dgm:pt>
    <mc:AlternateContent xmlns:mc="http://schemas.openxmlformats.org/markup-compatibility/2006" xmlns:a14="http://schemas.microsoft.com/office/drawing/2010/main">
      <mc:Choice Requires="a14">
        <dgm:pt modelId="{A15B01F4-6D33-4A6D-8220-E67B1480671D}">
          <dgm:prSet custT="1"/>
          <dgm:spPr/>
          <dgm:t>
            <a:bodyPr/>
            <a:lstStyle/>
            <a:p>
              <a:r>
                <a:rPr lang="es-EC" sz="1800" dirty="0"/>
                <a:t>AISI 4140 </a:t>
              </a:r>
              <a:r>
                <a:rPr lang="es-EC" sz="1800" dirty="0" smtClean="0"/>
                <a:t>/ E70S-6 / E7018 </a:t>
              </a:r>
              <a14:m>
                <m:oMath xmlns:m="http://schemas.openxmlformats.org/officeDocument/2006/math">
                  <m:r>
                    <a:rPr lang="es-EC" sz="1800" i="1" smtClean="0">
                      <a:latin typeface="Cambria Math" panose="02040503050406030204" pitchFamily="18" charset="0"/>
                    </a:rPr>
                    <m:t>𝜙</m:t>
                  </m:r>
                </m:oMath>
              </a14:m>
              <a:r>
                <a:rPr lang="es-EC" sz="1800" dirty="0" smtClean="0"/>
                <a:t> 3.2 y 4.0 mm </a:t>
              </a:r>
              <a:endParaRPr lang="es-EC" sz="1800" dirty="0"/>
            </a:p>
          </dgm:t>
        </dgm:pt>
      </mc:Choice>
      <mc:Fallback xmlns="">
        <dgm:pt modelId="{A15B01F4-6D33-4A6D-8220-E67B1480671D}">
          <dgm:prSet custT="1"/>
          <dgm:spPr/>
          <dgm:t>
            <a:bodyPr/>
            <a:lstStyle/>
            <a:p>
              <a:r>
                <a:rPr lang="es-EC" sz="1800" dirty="0"/>
                <a:t>AISI 4140 </a:t>
              </a:r>
              <a:r>
                <a:rPr lang="es-EC" sz="1800" dirty="0" smtClean="0"/>
                <a:t>/ E70S-6 / E7018 </a:t>
              </a:r>
              <a:r>
                <a:rPr lang="es-EC" sz="1800" i="0" smtClean="0">
                  <a:latin typeface="Cambria Math" panose="02040503050406030204" pitchFamily="18" charset="0"/>
                </a:rPr>
                <a:t>𝜙</a:t>
              </a:r>
              <a:r>
                <a:rPr lang="es-EC" sz="1800" dirty="0" smtClean="0"/>
                <a:t> 3.2 y 4.0 mm </a:t>
              </a:r>
              <a:endParaRPr lang="es-EC" sz="1800" dirty="0"/>
            </a:p>
          </dgm:t>
        </dgm:pt>
      </mc:Fallback>
    </mc:AlternateContent>
    <dgm:pt modelId="{F59F060F-502B-44E8-9537-BD17323D497B}" type="parTrans" cxnId="{4B5C5213-D3FA-494A-84D7-06617B5E8ABD}">
      <dgm:prSet/>
      <dgm:spPr/>
      <dgm:t>
        <a:bodyPr/>
        <a:lstStyle/>
        <a:p>
          <a:endParaRPr lang="es-EC"/>
        </a:p>
      </dgm:t>
    </dgm:pt>
    <dgm:pt modelId="{AF6ABBBA-8BB0-4021-A2E1-DC543B564129}" type="sibTrans" cxnId="{4B5C5213-D3FA-494A-84D7-06617B5E8ABD}">
      <dgm:prSet/>
      <dgm:spPr/>
      <dgm:t>
        <a:bodyPr/>
        <a:lstStyle/>
        <a:p>
          <a:endParaRPr lang="es-EC"/>
        </a:p>
      </dgm:t>
    </dgm:pt>
    <dgm:pt modelId="{54A3704F-9383-420F-95EE-D7100E50CD61}">
      <dgm:prSet phldrT="[Texto]" custT="1"/>
      <dgm:spPr/>
      <dgm:t>
        <a:bodyPr/>
        <a:lstStyle/>
        <a:p>
          <a:r>
            <a:rPr lang="es-EC" sz="2000" dirty="0"/>
            <a:t>Temperatura </a:t>
          </a:r>
          <a:r>
            <a:rPr lang="es-EC" sz="2000" dirty="0" smtClean="0"/>
            <a:t>entre pases </a:t>
          </a:r>
          <a:endParaRPr lang="es-EC" sz="2000" dirty="0"/>
        </a:p>
      </dgm:t>
    </dgm:pt>
    <dgm:pt modelId="{F0A86475-F3BC-4E93-8245-1DD6CE2EDFCB}" type="parTrans" cxnId="{9A56B1F9-BA48-4C8C-8C1D-DFFD3CE72344}">
      <dgm:prSet/>
      <dgm:spPr/>
      <dgm:t>
        <a:bodyPr/>
        <a:lstStyle/>
        <a:p>
          <a:endParaRPr lang="es-EC"/>
        </a:p>
      </dgm:t>
    </dgm:pt>
    <dgm:pt modelId="{FDE58DD4-E139-4ABE-A2EA-4481849CC4C6}" type="sibTrans" cxnId="{9A56B1F9-BA48-4C8C-8C1D-DFFD3CE72344}">
      <dgm:prSet/>
      <dgm:spPr/>
      <dgm:t>
        <a:bodyPr/>
        <a:lstStyle/>
        <a:p>
          <a:endParaRPr lang="es-EC"/>
        </a:p>
      </dgm:t>
    </dgm:pt>
    <dgm:pt modelId="{0FE51460-583C-40CD-82BD-6E42173937EE}" type="pres">
      <dgm:prSet presAssocID="{C2E74D14-7372-431E-8E1B-2E515A59212B}" presName="Name0" presStyleCnt="0">
        <dgm:presLayoutVars>
          <dgm:chMax val="7"/>
          <dgm:chPref val="7"/>
          <dgm:dir/>
        </dgm:presLayoutVars>
      </dgm:prSet>
      <dgm:spPr/>
      <dgm:t>
        <a:bodyPr/>
        <a:lstStyle/>
        <a:p>
          <a:endParaRPr lang="es-EC"/>
        </a:p>
      </dgm:t>
    </dgm:pt>
    <dgm:pt modelId="{EE8CDF8D-0EE4-481B-B870-DB62E6B3E4DD}" type="pres">
      <dgm:prSet presAssocID="{C2E74D14-7372-431E-8E1B-2E515A59212B}" presName="Name1" presStyleCnt="0"/>
      <dgm:spPr/>
      <dgm:t>
        <a:bodyPr/>
        <a:lstStyle/>
        <a:p>
          <a:endParaRPr lang="es-EC"/>
        </a:p>
      </dgm:t>
    </dgm:pt>
    <dgm:pt modelId="{750641C5-0339-45CD-988D-C0E5D0848F2B}" type="pres">
      <dgm:prSet presAssocID="{C2E74D14-7372-431E-8E1B-2E515A59212B}" presName="cycle" presStyleCnt="0"/>
      <dgm:spPr/>
      <dgm:t>
        <a:bodyPr/>
        <a:lstStyle/>
        <a:p>
          <a:endParaRPr lang="es-EC"/>
        </a:p>
      </dgm:t>
    </dgm:pt>
    <dgm:pt modelId="{88A493E4-114C-4413-A68B-5EBAB13D382C}" type="pres">
      <dgm:prSet presAssocID="{C2E74D14-7372-431E-8E1B-2E515A59212B}" presName="srcNode" presStyleLbl="node1" presStyleIdx="0" presStyleCnt="5"/>
      <dgm:spPr/>
      <dgm:t>
        <a:bodyPr/>
        <a:lstStyle/>
        <a:p>
          <a:endParaRPr lang="es-EC"/>
        </a:p>
      </dgm:t>
    </dgm:pt>
    <dgm:pt modelId="{71785018-7A15-4539-895B-9C15E7EB801A}" type="pres">
      <dgm:prSet presAssocID="{C2E74D14-7372-431E-8E1B-2E515A59212B}" presName="conn" presStyleLbl="parChTrans1D2" presStyleIdx="0" presStyleCnt="1"/>
      <dgm:spPr/>
      <dgm:t>
        <a:bodyPr/>
        <a:lstStyle/>
        <a:p>
          <a:endParaRPr lang="es-EC"/>
        </a:p>
      </dgm:t>
    </dgm:pt>
    <dgm:pt modelId="{3759F80B-531F-440D-8B00-3B4F949660C8}" type="pres">
      <dgm:prSet presAssocID="{C2E74D14-7372-431E-8E1B-2E515A59212B}" presName="extraNode" presStyleLbl="node1" presStyleIdx="0" presStyleCnt="5"/>
      <dgm:spPr/>
      <dgm:t>
        <a:bodyPr/>
        <a:lstStyle/>
        <a:p>
          <a:endParaRPr lang="es-EC"/>
        </a:p>
      </dgm:t>
    </dgm:pt>
    <dgm:pt modelId="{9C7D18A9-DC8B-4D8D-BE48-15099927FA5C}" type="pres">
      <dgm:prSet presAssocID="{C2E74D14-7372-431E-8E1B-2E515A59212B}" presName="dstNode" presStyleLbl="node1" presStyleIdx="0" presStyleCnt="5"/>
      <dgm:spPr/>
      <dgm:t>
        <a:bodyPr/>
        <a:lstStyle/>
        <a:p>
          <a:endParaRPr lang="es-EC"/>
        </a:p>
      </dgm:t>
    </dgm:pt>
    <dgm:pt modelId="{B52A3DF8-068D-4CDC-9E33-9B3D186FC3C3}" type="pres">
      <dgm:prSet presAssocID="{A15B01F4-6D33-4A6D-8220-E67B1480671D}" presName="text_1" presStyleLbl="node1" presStyleIdx="0" presStyleCnt="5">
        <dgm:presLayoutVars>
          <dgm:bulletEnabled val="1"/>
        </dgm:presLayoutVars>
      </dgm:prSet>
      <dgm:spPr/>
      <dgm:t>
        <a:bodyPr/>
        <a:lstStyle/>
        <a:p>
          <a:endParaRPr lang="es-EC"/>
        </a:p>
      </dgm:t>
    </dgm:pt>
    <dgm:pt modelId="{D373AFCD-4FDB-4DD4-ADD8-CA078052E1D2}" type="pres">
      <dgm:prSet presAssocID="{A15B01F4-6D33-4A6D-8220-E67B1480671D}" presName="accent_1" presStyleCnt="0"/>
      <dgm:spPr/>
      <dgm:t>
        <a:bodyPr/>
        <a:lstStyle/>
        <a:p>
          <a:endParaRPr lang="es-EC"/>
        </a:p>
      </dgm:t>
    </dgm:pt>
    <dgm:pt modelId="{76B6E03E-3006-4650-A3C2-9B00163BF067}" type="pres">
      <dgm:prSet presAssocID="{A15B01F4-6D33-4A6D-8220-E67B1480671D}" presName="accentRepeatNode" presStyleLbl="solidFgAcc1" presStyleIdx="0" presStyleCnt="5"/>
      <dgm:spPr/>
      <dgm:t>
        <a:bodyPr/>
        <a:lstStyle/>
        <a:p>
          <a:endParaRPr lang="es-EC"/>
        </a:p>
      </dgm:t>
    </dgm:pt>
    <dgm:pt modelId="{0409322B-C788-47DB-8A17-51352B234EE5}" type="pres">
      <dgm:prSet presAssocID="{DD9FF10E-FA37-4864-8E3E-CEE504B1F103}" presName="text_2" presStyleLbl="node1" presStyleIdx="1" presStyleCnt="5">
        <dgm:presLayoutVars>
          <dgm:bulletEnabled val="1"/>
        </dgm:presLayoutVars>
      </dgm:prSet>
      <dgm:spPr/>
      <dgm:t>
        <a:bodyPr/>
        <a:lstStyle/>
        <a:p>
          <a:endParaRPr lang="es-EC"/>
        </a:p>
      </dgm:t>
    </dgm:pt>
    <dgm:pt modelId="{1887FAE3-64CF-4704-8DBB-1B44248177F1}" type="pres">
      <dgm:prSet presAssocID="{DD9FF10E-FA37-4864-8E3E-CEE504B1F103}" presName="accent_2" presStyleCnt="0"/>
      <dgm:spPr/>
      <dgm:t>
        <a:bodyPr/>
        <a:lstStyle/>
        <a:p>
          <a:endParaRPr lang="es-EC"/>
        </a:p>
      </dgm:t>
    </dgm:pt>
    <dgm:pt modelId="{06207CE0-2D15-4AE6-8998-1C9E72B1EF3D}" type="pres">
      <dgm:prSet presAssocID="{DD9FF10E-FA37-4864-8E3E-CEE504B1F103}" presName="accentRepeatNode" presStyleLbl="solidFgAcc1" presStyleIdx="1" presStyleCnt="5"/>
      <dgm:spPr/>
      <dgm:t>
        <a:bodyPr/>
        <a:lstStyle/>
        <a:p>
          <a:endParaRPr lang="es-EC"/>
        </a:p>
      </dgm:t>
    </dgm:pt>
    <dgm:pt modelId="{9B54EBCB-90BA-4D67-ADFF-67A90AE1343D}" type="pres">
      <dgm:prSet presAssocID="{BF415D79-14FA-4D49-BE87-489FBEB8B25F}" presName="text_3" presStyleLbl="node1" presStyleIdx="2" presStyleCnt="5">
        <dgm:presLayoutVars>
          <dgm:bulletEnabled val="1"/>
        </dgm:presLayoutVars>
      </dgm:prSet>
      <dgm:spPr/>
      <dgm:t>
        <a:bodyPr/>
        <a:lstStyle/>
        <a:p>
          <a:endParaRPr lang="es-EC"/>
        </a:p>
      </dgm:t>
    </dgm:pt>
    <dgm:pt modelId="{ADEE2EA1-1F8C-4669-B137-026A9B5C9779}" type="pres">
      <dgm:prSet presAssocID="{BF415D79-14FA-4D49-BE87-489FBEB8B25F}" presName="accent_3" presStyleCnt="0"/>
      <dgm:spPr/>
      <dgm:t>
        <a:bodyPr/>
        <a:lstStyle/>
        <a:p>
          <a:endParaRPr lang="es-EC"/>
        </a:p>
      </dgm:t>
    </dgm:pt>
    <dgm:pt modelId="{B7FBF5E4-ED9B-4D80-A7F5-CA98934724A0}" type="pres">
      <dgm:prSet presAssocID="{BF415D79-14FA-4D49-BE87-489FBEB8B25F}" presName="accentRepeatNode" presStyleLbl="solidFgAcc1" presStyleIdx="2" presStyleCnt="5"/>
      <dgm:spPr/>
      <dgm:t>
        <a:bodyPr/>
        <a:lstStyle/>
        <a:p>
          <a:endParaRPr lang="es-EC"/>
        </a:p>
      </dgm:t>
    </dgm:pt>
    <dgm:pt modelId="{7ABEA0C4-DFF8-4996-9E38-671F68E6D44B}" type="pres">
      <dgm:prSet presAssocID="{D97DAED2-DFC7-40DB-9982-2943D3D8F255}" presName="text_4" presStyleLbl="node1" presStyleIdx="3" presStyleCnt="5">
        <dgm:presLayoutVars>
          <dgm:bulletEnabled val="1"/>
        </dgm:presLayoutVars>
      </dgm:prSet>
      <dgm:spPr/>
      <dgm:t>
        <a:bodyPr/>
        <a:lstStyle/>
        <a:p>
          <a:endParaRPr lang="es-EC"/>
        </a:p>
      </dgm:t>
    </dgm:pt>
    <dgm:pt modelId="{4D92C204-D812-40A2-9D80-14020315937E}" type="pres">
      <dgm:prSet presAssocID="{D97DAED2-DFC7-40DB-9982-2943D3D8F255}" presName="accent_4" presStyleCnt="0"/>
      <dgm:spPr/>
      <dgm:t>
        <a:bodyPr/>
        <a:lstStyle/>
        <a:p>
          <a:endParaRPr lang="es-EC"/>
        </a:p>
      </dgm:t>
    </dgm:pt>
    <dgm:pt modelId="{27660241-8C88-429E-8F7C-863132C79B58}" type="pres">
      <dgm:prSet presAssocID="{D97DAED2-DFC7-40DB-9982-2943D3D8F255}" presName="accentRepeatNode" presStyleLbl="solidFgAcc1" presStyleIdx="3" presStyleCnt="5"/>
      <dgm:spPr/>
      <dgm:t>
        <a:bodyPr/>
        <a:lstStyle/>
        <a:p>
          <a:endParaRPr lang="es-EC"/>
        </a:p>
      </dgm:t>
    </dgm:pt>
    <dgm:pt modelId="{00D5E243-3C9F-42AF-A917-C0547C1C6328}" type="pres">
      <dgm:prSet presAssocID="{54A3704F-9383-420F-95EE-D7100E50CD61}" presName="text_5" presStyleLbl="node1" presStyleIdx="4" presStyleCnt="5">
        <dgm:presLayoutVars>
          <dgm:bulletEnabled val="1"/>
        </dgm:presLayoutVars>
      </dgm:prSet>
      <dgm:spPr/>
      <dgm:t>
        <a:bodyPr/>
        <a:lstStyle/>
        <a:p>
          <a:endParaRPr lang="es-EC"/>
        </a:p>
      </dgm:t>
    </dgm:pt>
    <dgm:pt modelId="{90890DEF-3600-41A3-AB7C-42175EE7975B}" type="pres">
      <dgm:prSet presAssocID="{54A3704F-9383-420F-95EE-D7100E50CD61}" presName="accent_5" presStyleCnt="0"/>
      <dgm:spPr/>
    </dgm:pt>
    <dgm:pt modelId="{1F0B0DBE-6A01-46D8-B5E7-D4512D0808FD}" type="pres">
      <dgm:prSet presAssocID="{54A3704F-9383-420F-95EE-D7100E50CD61}" presName="accentRepeatNode" presStyleLbl="solidFgAcc1" presStyleIdx="4" presStyleCnt="5" custLinFactNeighborX="-9949" custLinFactNeighborY="1314"/>
      <dgm:spPr>
        <a:blipFill rotWithShape="0">
          <a:blip xmlns:r="http://schemas.openxmlformats.org/officeDocument/2006/relationships" r:embed="rId1"/>
          <a:stretch>
            <a:fillRect/>
          </a:stretch>
        </a:blipFill>
      </dgm:spPr>
      <dgm:t>
        <a:bodyPr/>
        <a:lstStyle/>
        <a:p>
          <a:endParaRPr lang="es-EC"/>
        </a:p>
      </dgm:t>
    </dgm:pt>
  </dgm:ptLst>
  <dgm:cxnLst>
    <dgm:cxn modelId="{AED5AA6A-AAE9-43FF-A53C-3FE49C9B784A}" srcId="{C2E74D14-7372-431E-8E1B-2E515A59212B}" destId="{DD9FF10E-FA37-4864-8E3E-CEE504B1F103}" srcOrd="1" destOrd="0" parTransId="{B55AD2DD-EA82-4663-B591-489A5D008BF2}" sibTransId="{B75482E0-FA63-4D3F-A2C0-8C28EA817DF0}"/>
    <dgm:cxn modelId="{A271072E-3060-4796-A1FD-367239024F13}" srcId="{C2E74D14-7372-431E-8E1B-2E515A59212B}" destId="{D97DAED2-DFC7-40DB-9982-2943D3D8F255}" srcOrd="3" destOrd="0" parTransId="{8C2FB671-2AF7-4554-B2EB-BE038B623B4E}" sibTransId="{988A4B5D-0986-4168-95FF-5EC5D4ED0724}"/>
    <dgm:cxn modelId="{FE850895-2CEE-4077-9FEA-072DC7C7C994}" srcId="{C2E74D14-7372-431E-8E1B-2E515A59212B}" destId="{BF415D79-14FA-4D49-BE87-489FBEB8B25F}" srcOrd="2" destOrd="0" parTransId="{712B51E4-EE3D-4AEE-8F8E-B3F753DDF7CA}" sibTransId="{D2BF1CF0-8477-4507-AB00-E4C9808E6FD2}"/>
    <dgm:cxn modelId="{4B5C5213-D3FA-494A-84D7-06617B5E8ABD}" srcId="{C2E74D14-7372-431E-8E1B-2E515A59212B}" destId="{A15B01F4-6D33-4A6D-8220-E67B1480671D}" srcOrd="0" destOrd="0" parTransId="{F59F060F-502B-44E8-9537-BD17323D497B}" sibTransId="{AF6ABBBA-8BB0-4021-A2E1-DC543B564129}"/>
    <dgm:cxn modelId="{F11E27B3-E257-49FA-8E3F-8FEC70F4292E}" type="presOf" srcId="{AF6ABBBA-8BB0-4021-A2E1-DC543B564129}" destId="{71785018-7A15-4539-895B-9C15E7EB801A}" srcOrd="0" destOrd="0" presId="urn:microsoft.com/office/officeart/2008/layout/VerticalCurvedList"/>
    <dgm:cxn modelId="{666353DA-259F-4AA7-B481-471213B957D0}" type="presOf" srcId="{C2E74D14-7372-431E-8E1B-2E515A59212B}" destId="{0FE51460-583C-40CD-82BD-6E42173937EE}" srcOrd="0" destOrd="0" presId="urn:microsoft.com/office/officeart/2008/layout/VerticalCurvedList"/>
    <dgm:cxn modelId="{AA307053-BE85-45E0-9F6F-F973F9E6CCF1}" type="presOf" srcId="{BF415D79-14FA-4D49-BE87-489FBEB8B25F}" destId="{9B54EBCB-90BA-4D67-ADFF-67A90AE1343D}" srcOrd="0" destOrd="0" presId="urn:microsoft.com/office/officeart/2008/layout/VerticalCurvedList"/>
    <dgm:cxn modelId="{1013776B-A869-44E3-890D-ED99C54538C5}" type="presOf" srcId="{A15B01F4-6D33-4A6D-8220-E67B1480671D}" destId="{B52A3DF8-068D-4CDC-9E33-9B3D186FC3C3}" srcOrd="0" destOrd="0" presId="urn:microsoft.com/office/officeart/2008/layout/VerticalCurvedList"/>
    <dgm:cxn modelId="{6895EADE-C6AE-4C39-95F9-84E73E26D321}" type="presOf" srcId="{54A3704F-9383-420F-95EE-D7100E50CD61}" destId="{00D5E243-3C9F-42AF-A917-C0547C1C6328}" srcOrd="0" destOrd="0" presId="urn:microsoft.com/office/officeart/2008/layout/VerticalCurvedList"/>
    <dgm:cxn modelId="{FC7B61F8-6D31-4847-A32D-1D1F7A34FB18}" type="presOf" srcId="{DD9FF10E-FA37-4864-8E3E-CEE504B1F103}" destId="{0409322B-C788-47DB-8A17-51352B234EE5}" srcOrd="0" destOrd="0" presId="urn:microsoft.com/office/officeart/2008/layout/VerticalCurvedList"/>
    <dgm:cxn modelId="{79092B42-880A-4965-A91D-27CDA01B6566}" type="presOf" srcId="{D97DAED2-DFC7-40DB-9982-2943D3D8F255}" destId="{7ABEA0C4-DFF8-4996-9E38-671F68E6D44B}" srcOrd="0" destOrd="0" presId="urn:microsoft.com/office/officeart/2008/layout/VerticalCurvedList"/>
    <dgm:cxn modelId="{9A56B1F9-BA48-4C8C-8C1D-DFFD3CE72344}" srcId="{C2E74D14-7372-431E-8E1B-2E515A59212B}" destId="{54A3704F-9383-420F-95EE-D7100E50CD61}" srcOrd="4" destOrd="0" parTransId="{F0A86475-F3BC-4E93-8245-1DD6CE2EDFCB}" sibTransId="{FDE58DD4-E139-4ABE-A2EA-4481849CC4C6}"/>
    <dgm:cxn modelId="{376B51B8-CC61-4283-8358-471353A76E2A}" type="presParOf" srcId="{0FE51460-583C-40CD-82BD-6E42173937EE}" destId="{EE8CDF8D-0EE4-481B-B870-DB62E6B3E4DD}" srcOrd="0" destOrd="0" presId="urn:microsoft.com/office/officeart/2008/layout/VerticalCurvedList"/>
    <dgm:cxn modelId="{6AC1B784-0B9D-4B00-8F7F-1E12525C5D35}" type="presParOf" srcId="{EE8CDF8D-0EE4-481B-B870-DB62E6B3E4DD}" destId="{750641C5-0339-45CD-988D-C0E5D0848F2B}" srcOrd="0" destOrd="0" presId="urn:microsoft.com/office/officeart/2008/layout/VerticalCurvedList"/>
    <dgm:cxn modelId="{87CB663D-AA77-4633-8F09-12D7B6C335B6}" type="presParOf" srcId="{750641C5-0339-45CD-988D-C0E5D0848F2B}" destId="{88A493E4-114C-4413-A68B-5EBAB13D382C}" srcOrd="0" destOrd="0" presId="urn:microsoft.com/office/officeart/2008/layout/VerticalCurvedList"/>
    <dgm:cxn modelId="{39E11B24-891F-40C9-A668-439D2241DA6C}" type="presParOf" srcId="{750641C5-0339-45CD-988D-C0E5D0848F2B}" destId="{71785018-7A15-4539-895B-9C15E7EB801A}" srcOrd="1" destOrd="0" presId="urn:microsoft.com/office/officeart/2008/layout/VerticalCurvedList"/>
    <dgm:cxn modelId="{296CFDE9-C42C-45F1-8E3E-A34F754A513B}" type="presParOf" srcId="{750641C5-0339-45CD-988D-C0E5D0848F2B}" destId="{3759F80B-531F-440D-8B00-3B4F949660C8}" srcOrd="2" destOrd="0" presId="urn:microsoft.com/office/officeart/2008/layout/VerticalCurvedList"/>
    <dgm:cxn modelId="{C064DB67-7D11-4BEC-A1F9-ED839FCE403B}" type="presParOf" srcId="{750641C5-0339-45CD-988D-C0E5D0848F2B}" destId="{9C7D18A9-DC8B-4D8D-BE48-15099927FA5C}" srcOrd="3" destOrd="0" presId="urn:microsoft.com/office/officeart/2008/layout/VerticalCurvedList"/>
    <dgm:cxn modelId="{55B678CB-682A-435D-91DE-C77597D07A98}" type="presParOf" srcId="{EE8CDF8D-0EE4-481B-B870-DB62E6B3E4DD}" destId="{B52A3DF8-068D-4CDC-9E33-9B3D186FC3C3}" srcOrd="1" destOrd="0" presId="urn:microsoft.com/office/officeart/2008/layout/VerticalCurvedList"/>
    <dgm:cxn modelId="{B2880564-12A9-426A-B42C-08097C403F69}" type="presParOf" srcId="{EE8CDF8D-0EE4-481B-B870-DB62E6B3E4DD}" destId="{D373AFCD-4FDB-4DD4-ADD8-CA078052E1D2}" srcOrd="2" destOrd="0" presId="urn:microsoft.com/office/officeart/2008/layout/VerticalCurvedList"/>
    <dgm:cxn modelId="{2804BC14-8CEA-485D-83E9-33B995A0AE20}" type="presParOf" srcId="{D373AFCD-4FDB-4DD4-ADD8-CA078052E1D2}" destId="{76B6E03E-3006-4650-A3C2-9B00163BF067}" srcOrd="0" destOrd="0" presId="urn:microsoft.com/office/officeart/2008/layout/VerticalCurvedList"/>
    <dgm:cxn modelId="{5CF10BE3-3D7D-4BD7-BFE5-42480E11F78D}" type="presParOf" srcId="{EE8CDF8D-0EE4-481B-B870-DB62E6B3E4DD}" destId="{0409322B-C788-47DB-8A17-51352B234EE5}" srcOrd="3" destOrd="0" presId="urn:microsoft.com/office/officeart/2008/layout/VerticalCurvedList"/>
    <dgm:cxn modelId="{DD3D186D-C2B8-4BE7-83BB-1B13B05347BC}" type="presParOf" srcId="{EE8CDF8D-0EE4-481B-B870-DB62E6B3E4DD}" destId="{1887FAE3-64CF-4704-8DBB-1B44248177F1}" srcOrd="4" destOrd="0" presId="urn:microsoft.com/office/officeart/2008/layout/VerticalCurvedList"/>
    <dgm:cxn modelId="{B5D00FBD-F143-433F-9F29-9D4B31A64C2C}" type="presParOf" srcId="{1887FAE3-64CF-4704-8DBB-1B44248177F1}" destId="{06207CE0-2D15-4AE6-8998-1C9E72B1EF3D}" srcOrd="0" destOrd="0" presId="urn:microsoft.com/office/officeart/2008/layout/VerticalCurvedList"/>
    <dgm:cxn modelId="{192AA68A-2AD1-458E-A207-1A326B6156BF}" type="presParOf" srcId="{EE8CDF8D-0EE4-481B-B870-DB62E6B3E4DD}" destId="{9B54EBCB-90BA-4D67-ADFF-67A90AE1343D}" srcOrd="5" destOrd="0" presId="urn:microsoft.com/office/officeart/2008/layout/VerticalCurvedList"/>
    <dgm:cxn modelId="{ED86673E-7822-43C4-A6CB-77EC680191D5}" type="presParOf" srcId="{EE8CDF8D-0EE4-481B-B870-DB62E6B3E4DD}" destId="{ADEE2EA1-1F8C-4669-B137-026A9B5C9779}" srcOrd="6" destOrd="0" presId="urn:microsoft.com/office/officeart/2008/layout/VerticalCurvedList"/>
    <dgm:cxn modelId="{36BFC74E-EE8D-44FC-9720-6F18709059CD}" type="presParOf" srcId="{ADEE2EA1-1F8C-4669-B137-026A9B5C9779}" destId="{B7FBF5E4-ED9B-4D80-A7F5-CA98934724A0}" srcOrd="0" destOrd="0" presId="urn:microsoft.com/office/officeart/2008/layout/VerticalCurvedList"/>
    <dgm:cxn modelId="{E801AFE9-B977-4CB0-BA5A-E48BAFF4B04C}" type="presParOf" srcId="{EE8CDF8D-0EE4-481B-B870-DB62E6B3E4DD}" destId="{7ABEA0C4-DFF8-4996-9E38-671F68E6D44B}" srcOrd="7" destOrd="0" presId="urn:microsoft.com/office/officeart/2008/layout/VerticalCurvedList"/>
    <dgm:cxn modelId="{5C97AC3E-E46B-42EC-83A1-59C10AD646A0}" type="presParOf" srcId="{EE8CDF8D-0EE4-481B-B870-DB62E6B3E4DD}" destId="{4D92C204-D812-40A2-9D80-14020315937E}" srcOrd="8" destOrd="0" presId="urn:microsoft.com/office/officeart/2008/layout/VerticalCurvedList"/>
    <dgm:cxn modelId="{35A72540-349B-4A59-AEB3-6B261D664289}" type="presParOf" srcId="{4D92C204-D812-40A2-9D80-14020315937E}" destId="{27660241-8C88-429E-8F7C-863132C79B58}" srcOrd="0" destOrd="0" presId="urn:microsoft.com/office/officeart/2008/layout/VerticalCurvedList"/>
    <dgm:cxn modelId="{95D7D0A0-BF12-4D97-BF7B-D66123F230ED}" type="presParOf" srcId="{EE8CDF8D-0EE4-481B-B870-DB62E6B3E4DD}" destId="{00D5E243-3C9F-42AF-A917-C0547C1C6328}" srcOrd="9" destOrd="0" presId="urn:microsoft.com/office/officeart/2008/layout/VerticalCurvedList"/>
    <dgm:cxn modelId="{6D81EB82-21FD-4D9B-8267-06FB500FF3E8}" type="presParOf" srcId="{EE8CDF8D-0EE4-481B-B870-DB62E6B3E4DD}" destId="{90890DEF-3600-41A3-AB7C-42175EE7975B}" srcOrd="10" destOrd="0" presId="urn:microsoft.com/office/officeart/2008/layout/VerticalCurvedList"/>
    <dgm:cxn modelId="{8446ABE8-449E-46FA-8015-F34730E9C1FB}" type="presParOf" srcId="{90890DEF-3600-41A3-AB7C-42175EE7975B}" destId="{1F0B0DBE-6A01-46D8-B5E7-D4512D0808F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74D14-7372-431E-8E1B-2E515A59212B}" type="doc">
      <dgm:prSet loTypeId="urn:microsoft.com/office/officeart/2008/layout/VerticalCurvedList" loCatId="list" qsTypeId="urn:microsoft.com/office/officeart/2005/8/quickstyle/simple1" qsCatId="simple" csTypeId="urn:microsoft.com/office/officeart/2005/8/colors/accent6_3" csCatId="accent6" phldr="1"/>
      <dgm:spPr/>
      <dgm:t>
        <a:bodyPr/>
        <a:lstStyle/>
        <a:p>
          <a:endParaRPr lang="es-EC"/>
        </a:p>
      </dgm:t>
    </dgm:pt>
    <dgm:pt modelId="{DD9FF10E-FA37-4864-8E3E-CEE504B1F103}">
      <dgm:prSet phldrT="[Texto]" custT="1"/>
      <dgm:spPr/>
      <dgm:t>
        <a:bodyPr/>
        <a:lstStyle/>
        <a:p>
          <a:r>
            <a:rPr lang="es-EC" sz="1800" dirty="0" smtClean="0"/>
            <a:t>GMAW </a:t>
          </a:r>
          <a:r>
            <a:rPr lang="es-EC" sz="1800" dirty="0"/>
            <a:t>– </a:t>
          </a:r>
          <a:r>
            <a:rPr lang="es-EC" sz="1800" dirty="0" smtClean="0"/>
            <a:t>Procedimiento de producción</a:t>
          </a:r>
        </a:p>
        <a:p>
          <a:r>
            <a:rPr lang="es-EC" sz="1800" dirty="0" smtClean="0"/>
            <a:t>(MillerMatic 300)</a:t>
          </a:r>
          <a:endParaRPr lang="es-EC" sz="1800" dirty="0"/>
        </a:p>
      </dgm:t>
    </dgm:pt>
    <dgm:pt modelId="{B55AD2DD-EA82-4663-B591-489A5D008BF2}" type="parTrans" cxnId="{AED5AA6A-AAE9-43FF-A53C-3FE49C9B784A}">
      <dgm:prSet/>
      <dgm:spPr/>
      <dgm:t>
        <a:bodyPr/>
        <a:lstStyle/>
        <a:p>
          <a:endParaRPr lang="es-EC"/>
        </a:p>
      </dgm:t>
    </dgm:pt>
    <dgm:pt modelId="{B75482E0-FA63-4D3F-A2C0-8C28EA817DF0}" type="sibTrans" cxnId="{AED5AA6A-AAE9-43FF-A53C-3FE49C9B784A}">
      <dgm:prSet/>
      <dgm:spPr/>
      <dgm:t>
        <a:bodyPr/>
        <a:lstStyle/>
        <a:p>
          <a:endParaRPr lang="es-EC"/>
        </a:p>
      </dgm:t>
    </dgm:pt>
    <dgm:pt modelId="{D97DAED2-DFC7-40DB-9982-2943D3D8F255}">
      <dgm:prSet phldrT="[Texto]" custT="1"/>
      <dgm:spPr/>
      <dgm:t>
        <a:bodyPr/>
        <a:lstStyle/>
        <a:p>
          <a:r>
            <a:rPr lang="es-EC" sz="1800" dirty="0"/>
            <a:t>Temperatura de Precalentamiento</a:t>
          </a:r>
        </a:p>
      </dgm:t>
    </dgm:pt>
    <dgm:pt modelId="{8C2FB671-2AF7-4554-B2EB-BE038B623B4E}" type="parTrans" cxnId="{A271072E-3060-4796-A1FD-367239024F13}">
      <dgm:prSet/>
      <dgm:spPr/>
      <dgm:t>
        <a:bodyPr/>
        <a:lstStyle/>
        <a:p>
          <a:endParaRPr lang="es-EC"/>
        </a:p>
      </dgm:t>
    </dgm:pt>
    <dgm:pt modelId="{988A4B5D-0986-4168-95FF-5EC5D4ED0724}" type="sibTrans" cxnId="{A271072E-3060-4796-A1FD-367239024F13}">
      <dgm:prSet/>
      <dgm:spPr/>
      <dgm:t>
        <a:bodyPr/>
        <a:lstStyle/>
        <a:p>
          <a:endParaRPr lang="es-EC"/>
        </a:p>
      </dgm:t>
    </dgm:pt>
    <dgm:pt modelId="{BF415D79-14FA-4D49-BE87-489FBEB8B25F}">
      <dgm:prSet custT="1"/>
      <dgm:spPr/>
      <dgm:t>
        <a:bodyPr/>
        <a:lstStyle/>
        <a:p>
          <a:r>
            <a:rPr lang="es-EC" sz="1800" dirty="0" smtClean="0"/>
            <a:t>SMAW- Procedimiento de reparación</a:t>
          </a:r>
        </a:p>
        <a:p>
          <a:r>
            <a:rPr lang="es-EC" sz="1800" dirty="0" smtClean="0"/>
            <a:t>(MillerMatic Syncrowave 250)</a:t>
          </a:r>
        </a:p>
      </dgm:t>
    </dgm:pt>
    <dgm:pt modelId="{712B51E4-EE3D-4AEE-8F8E-B3F753DDF7CA}" type="parTrans" cxnId="{FE850895-2CEE-4077-9FEA-072DC7C7C994}">
      <dgm:prSet/>
      <dgm:spPr/>
      <dgm:t>
        <a:bodyPr/>
        <a:lstStyle/>
        <a:p>
          <a:endParaRPr lang="es-EC"/>
        </a:p>
      </dgm:t>
    </dgm:pt>
    <dgm:pt modelId="{D2BF1CF0-8477-4507-AB00-E4C9808E6FD2}" type="sibTrans" cxnId="{FE850895-2CEE-4077-9FEA-072DC7C7C994}">
      <dgm:prSet/>
      <dgm:spPr/>
      <dgm:t>
        <a:bodyPr/>
        <a:lstStyle/>
        <a:p>
          <a:endParaRPr lang="es-EC"/>
        </a:p>
      </dgm:t>
    </dgm:pt>
    <dgm:pt modelId="{A15B01F4-6D33-4A6D-8220-E67B1480671D}">
      <dgm:prSet custT="1"/>
      <dgm:spPr>
        <a:blipFill rotWithShape="0">
          <a:blip xmlns:r="http://schemas.openxmlformats.org/officeDocument/2006/relationships" r:embed="rId1"/>
          <a:stretch>
            <a:fillRect/>
          </a:stretch>
        </a:blipFill>
      </dgm:spPr>
      <dgm:t>
        <a:bodyPr/>
        <a:lstStyle/>
        <a:p>
          <a:r>
            <a:rPr lang="es-EC">
              <a:noFill/>
            </a:rPr>
            <a:t> </a:t>
          </a:r>
        </a:p>
      </dgm:t>
    </dgm:pt>
    <dgm:pt modelId="{F59F060F-502B-44E8-9537-BD17323D497B}" type="parTrans" cxnId="{4B5C5213-D3FA-494A-84D7-06617B5E8ABD}">
      <dgm:prSet/>
      <dgm:spPr/>
      <dgm:t>
        <a:bodyPr/>
        <a:lstStyle/>
        <a:p>
          <a:endParaRPr lang="es-EC"/>
        </a:p>
      </dgm:t>
    </dgm:pt>
    <dgm:pt modelId="{AF6ABBBA-8BB0-4021-A2E1-DC543B564129}" type="sibTrans" cxnId="{4B5C5213-D3FA-494A-84D7-06617B5E8ABD}">
      <dgm:prSet/>
      <dgm:spPr/>
      <dgm:t>
        <a:bodyPr/>
        <a:lstStyle/>
        <a:p>
          <a:endParaRPr lang="es-EC"/>
        </a:p>
      </dgm:t>
    </dgm:pt>
    <dgm:pt modelId="{54A3704F-9383-420F-95EE-D7100E50CD61}">
      <dgm:prSet phldrT="[Texto]" custT="1"/>
      <dgm:spPr/>
      <dgm:t>
        <a:bodyPr/>
        <a:lstStyle/>
        <a:p>
          <a:r>
            <a:rPr lang="es-EC" sz="2000" dirty="0"/>
            <a:t>Temperatura </a:t>
          </a:r>
          <a:r>
            <a:rPr lang="es-EC" sz="2000" dirty="0" smtClean="0"/>
            <a:t>entre pases </a:t>
          </a:r>
          <a:endParaRPr lang="es-EC" sz="2000" dirty="0"/>
        </a:p>
      </dgm:t>
    </dgm:pt>
    <dgm:pt modelId="{F0A86475-F3BC-4E93-8245-1DD6CE2EDFCB}" type="parTrans" cxnId="{9A56B1F9-BA48-4C8C-8C1D-DFFD3CE72344}">
      <dgm:prSet/>
      <dgm:spPr/>
      <dgm:t>
        <a:bodyPr/>
        <a:lstStyle/>
        <a:p>
          <a:endParaRPr lang="es-EC"/>
        </a:p>
      </dgm:t>
    </dgm:pt>
    <dgm:pt modelId="{FDE58DD4-E139-4ABE-A2EA-4481849CC4C6}" type="sibTrans" cxnId="{9A56B1F9-BA48-4C8C-8C1D-DFFD3CE72344}">
      <dgm:prSet/>
      <dgm:spPr/>
      <dgm:t>
        <a:bodyPr/>
        <a:lstStyle/>
        <a:p>
          <a:endParaRPr lang="es-EC"/>
        </a:p>
      </dgm:t>
    </dgm:pt>
    <dgm:pt modelId="{0FE51460-583C-40CD-82BD-6E42173937EE}" type="pres">
      <dgm:prSet presAssocID="{C2E74D14-7372-431E-8E1B-2E515A59212B}" presName="Name0" presStyleCnt="0">
        <dgm:presLayoutVars>
          <dgm:chMax val="7"/>
          <dgm:chPref val="7"/>
          <dgm:dir/>
        </dgm:presLayoutVars>
      </dgm:prSet>
      <dgm:spPr/>
      <dgm:t>
        <a:bodyPr/>
        <a:lstStyle/>
        <a:p>
          <a:endParaRPr lang="es-EC"/>
        </a:p>
      </dgm:t>
    </dgm:pt>
    <dgm:pt modelId="{EE8CDF8D-0EE4-481B-B870-DB62E6B3E4DD}" type="pres">
      <dgm:prSet presAssocID="{C2E74D14-7372-431E-8E1B-2E515A59212B}" presName="Name1" presStyleCnt="0"/>
      <dgm:spPr/>
      <dgm:t>
        <a:bodyPr/>
        <a:lstStyle/>
        <a:p>
          <a:endParaRPr lang="es-EC"/>
        </a:p>
      </dgm:t>
    </dgm:pt>
    <dgm:pt modelId="{750641C5-0339-45CD-988D-C0E5D0848F2B}" type="pres">
      <dgm:prSet presAssocID="{C2E74D14-7372-431E-8E1B-2E515A59212B}" presName="cycle" presStyleCnt="0"/>
      <dgm:spPr/>
      <dgm:t>
        <a:bodyPr/>
        <a:lstStyle/>
        <a:p>
          <a:endParaRPr lang="es-EC"/>
        </a:p>
      </dgm:t>
    </dgm:pt>
    <dgm:pt modelId="{88A493E4-114C-4413-A68B-5EBAB13D382C}" type="pres">
      <dgm:prSet presAssocID="{C2E74D14-7372-431E-8E1B-2E515A59212B}" presName="srcNode" presStyleLbl="node1" presStyleIdx="0" presStyleCnt="5"/>
      <dgm:spPr/>
      <dgm:t>
        <a:bodyPr/>
        <a:lstStyle/>
        <a:p>
          <a:endParaRPr lang="es-EC"/>
        </a:p>
      </dgm:t>
    </dgm:pt>
    <dgm:pt modelId="{71785018-7A15-4539-895B-9C15E7EB801A}" type="pres">
      <dgm:prSet presAssocID="{C2E74D14-7372-431E-8E1B-2E515A59212B}" presName="conn" presStyleLbl="parChTrans1D2" presStyleIdx="0" presStyleCnt="1"/>
      <dgm:spPr/>
      <dgm:t>
        <a:bodyPr/>
        <a:lstStyle/>
        <a:p>
          <a:endParaRPr lang="es-EC"/>
        </a:p>
      </dgm:t>
    </dgm:pt>
    <dgm:pt modelId="{3759F80B-531F-440D-8B00-3B4F949660C8}" type="pres">
      <dgm:prSet presAssocID="{C2E74D14-7372-431E-8E1B-2E515A59212B}" presName="extraNode" presStyleLbl="node1" presStyleIdx="0" presStyleCnt="5"/>
      <dgm:spPr/>
      <dgm:t>
        <a:bodyPr/>
        <a:lstStyle/>
        <a:p>
          <a:endParaRPr lang="es-EC"/>
        </a:p>
      </dgm:t>
    </dgm:pt>
    <dgm:pt modelId="{9C7D18A9-DC8B-4D8D-BE48-15099927FA5C}" type="pres">
      <dgm:prSet presAssocID="{C2E74D14-7372-431E-8E1B-2E515A59212B}" presName="dstNode" presStyleLbl="node1" presStyleIdx="0" presStyleCnt="5"/>
      <dgm:spPr/>
      <dgm:t>
        <a:bodyPr/>
        <a:lstStyle/>
        <a:p>
          <a:endParaRPr lang="es-EC"/>
        </a:p>
      </dgm:t>
    </dgm:pt>
    <dgm:pt modelId="{B52A3DF8-068D-4CDC-9E33-9B3D186FC3C3}" type="pres">
      <dgm:prSet presAssocID="{A15B01F4-6D33-4A6D-8220-E67B1480671D}" presName="text_1" presStyleLbl="node1" presStyleIdx="0" presStyleCnt="5">
        <dgm:presLayoutVars>
          <dgm:bulletEnabled val="1"/>
        </dgm:presLayoutVars>
      </dgm:prSet>
      <dgm:spPr/>
      <dgm:t>
        <a:bodyPr/>
        <a:lstStyle/>
        <a:p>
          <a:endParaRPr lang="es-EC"/>
        </a:p>
      </dgm:t>
    </dgm:pt>
    <dgm:pt modelId="{D373AFCD-4FDB-4DD4-ADD8-CA078052E1D2}" type="pres">
      <dgm:prSet presAssocID="{A15B01F4-6D33-4A6D-8220-E67B1480671D}" presName="accent_1" presStyleCnt="0"/>
      <dgm:spPr/>
      <dgm:t>
        <a:bodyPr/>
        <a:lstStyle/>
        <a:p>
          <a:endParaRPr lang="es-EC"/>
        </a:p>
      </dgm:t>
    </dgm:pt>
    <dgm:pt modelId="{76B6E03E-3006-4650-A3C2-9B00163BF067}" type="pres">
      <dgm:prSet presAssocID="{A15B01F4-6D33-4A6D-8220-E67B1480671D}" presName="accentRepeatNode" presStyleLbl="solidFgAcc1" presStyleIdx="0" presStyleCnt="5"/>
      <dgm:spPr/>
      <dgm:t>
        <a:bodyPr/>
        <a:lstStyle/>
        <a:p>
          <a:endParaRPr lang="es-EC"/>
        </a:p>
      </dgm:t>
    </dgm:pt>
    <dgm:pt modelId="{0409322B-C788-47DB-8A17-51352B234EE5}" type="pres">
      <dgm:prSet presAssocID="{DD9FF10E-FA37-4864-8E3E-CEE504B1F103}" presName="text_2" presStyleLbl="node1" presStyleIdx="1" presStyleCnt="5">
        <dgm:presLayoutVars>
          <dgm:bulletEnabled val="1"/>
        </dgm:presLayoutVars>
      </dgm:prSet>
      <dgm:spPr/>
      <dgm:t>
        <a:bodyPr/>
        <a:lstStyle/>
        <a:p>
          <a:endParaRPr lang="es-EC"/>
        </a:p>
      </dgm:t>
    </dgm:pt>
    <dgm:pt modelId="{1887FAE3-64CF-4704-8DBB-1B44248177F1}" type="pres">
      <dgm:prSet presAssocID="{DD9FF10E-FA37-4864-8E3E-CEE504B1F103}" presName="accent_2" presStyleCnt="0"/>
      <dgm:spPr/>
      <dgm:t>
        <a:bodyPr/>
        <a:lstStyle/>
        <a:p>
          <a:endParaRPr lang="es-EC"/>
        </a:p>
      </dgm:t>
    </dgm:pt>
    <dgm:pt modelId="{06207CE0-2D15-4AE6-8998-1C9E72B1EF3D}" type="pres">
      <dgm:prSet presAssocID="{DD9FF10E-FA37-4864-8E3E-CEE504B1F103}" presName="accentRepeatNode" presStyleLbl="solidFgAcc1" presStyleIdx="1" presStyleCnt="5"/>
      <dgm:spPr/>
      <dgm:t>
        <a:bodyPr/>
        <a:lstStyle/>
        <a:p>
          <a:endParaRPr lang="es-EC"/>
        </a:p>
      </dgm:t>
    </dgm:pt>
    <dgm:pt modelId="{9B54EBCB-90BA-4D67-ADFF-67A90AE1343D}" type="pres">
      <dgm:prSet presAssocID="{BF415D79-14FA-4D49-BE87-489FBEB8B25F}" presName="text_3" presStyleLbl="node1" presStyleIdx="2" presStyleCnt="5">
        <dgm:presLayoutVars>
          <dgm:bulletEnabled val="1"/>
        </dgm:presLayoutVars>
      </dgm:prSet>
      <dgm:spPr/>
      <dgm:t>
        <a:bodyPr/>
        <a:lstStyle/>
        <a:p>
          <a:endParaRPr lang="es-EC"/>
        </a:p>
      </dgm:t>
    </dgm:pt>
    <dgm:pt modelId="{ADEE2EA1-1F8C-4669-B137-026A9B5C9779}" type="pres">
      <dgm:prSet presAssocID="{BF415D79-14FA-4D49-BE87-489FBEB8B25F}" presName="accent_3" presStyleCnt="0"/>
      <dgm:spPr/>
      <dgm:t>
        <a:bodyPr/>
        <a:lstStyle/>
        <a:p>
          <a:endParaRPr lang="es-EC"/>
        </a:p>
      </dgm:t>
    </dgm:pt>
    <dgm:pt modelId="{B7FBF5E4-ED9B-4D80-A7F5-CA98934724A0}" type="pres">
      <dgm:prSet presAssocID="{BF415D79-14FA-4D49-BE87-489FBEB8B25F}" presName="accentRepeatNode" presStyleLbl="solidFgAcc1" presStyleIdx="2" presStyleCnt="5"/>
      <dgm:spPr/>
      <dgm:t>
        <a:bodyPr/>
        <a:lstStyle/>
        <a:p>
          <a:endParaRPr lang="es-EC"/>
        </a:p>
      </dgm:t>
    </dgm:pt>
    <dgm:pt modelId="{7ABEA0C4-DFF8-4996-9E38-671F68E6D44B}" type="pres">
      <dgm:prSet presAssocID="{D97DAED2-DFC7-40DB-9982-2943D3D8F255}" presName="text_4" presStyleLbl="node1" presStyleIdx="3" presStyleCnt="5">
        <dgm:presLayoutVars>
          <dgm:bulletEnabled val="1"/>
        </dgm:presLayoutVars>
      </dgm:prSet>
      <dgm:spPr/>
      <dgm:t>
        <a:bodyPr/>
        <a:lstStyle/>
        <a:p>
          <a:endParaRPr lang="es-EC"/>
        </a:p>
      </dgm:t>
    </dgm:pt>
    <dgm:pt modelId="{4D92C204-D812-40A2-9D80-14020315937E}" type="pres">
      <dgm:prSet presAssocID="{D97DAED2-DFC7-40DB-9982-2943D3D8F255}" presName="accent_4" presStyleCnt="0"/>
      <dgm:spPr/>
      <dgm:t>
        <a:bodyPr/>
        <a:lstStyle/>
        <a:p>
          <a:endParaRPr lang="es-EC"/>
        </a:p>
      </dgm:t>
    </dgm:pt>
    <dgm:pt modelId="{27660241-8C88-429E-8F7C-863132C79B58}" type="pres">
      <dgm:prSet presAssocID="{D97DAED2-DFC7-40DB-9982-2943D3D8F255}" presName="accentRepeatNode" presStyleLbl="solidFgAcc1" presStyleIdx="3" presStyleCnt="5"/>
      <dgm:spPr/>
      <dgm:t>
        <a:bodyPr/>
        <a:lstStyle/>
        <a:p>
          <a:endParaRPr lang="es-EC"/>
        </a:p>
      </dgm:t>
    </dgm:pt>
    <dgm:pt modelId="{00D5E243-3C9F-42AF-A917-C0547C1C6328}" type="pres">
      <dgm:prSet presAssocID="{54A3704F-9383-420F-95EE-D7100E50CD61}" presName="text_5" presStyleLbl="node1" presStyleIdx="4" presStyleCnt="5">
        <dgm:presLayoutVars>
          <dgm:bulletEnabled val="1"/>
        </dgm:presLayoutVars>
      </dgm:prSet>
      <dgm:spPr/>
      <dgm:t>
        <a:bodyPr/>
        <a:lstStyle/>
        <a:p>
          <a:endParaRPr lang="es-EC"/>
        </a:p>
      </dgm:t>
    </dgm:pt>
    <dgm:pt modelId="{90890DEF-3600-41A3-AB7C-42175EE7975B}" type="pres">
      <dgm:prSet presAssocID="{54A3704F-9383-420F-95EE-D7100E50CD61}" presName="accent_5" presStyleCnt="0"/>
      <dgm:spPr/>
    </dgm:pt>
    <dgm:pt modelId="{1F0B0DBE-6A01-46D8-B5E7-D4512D0808FD}" type="pres">
      <dgm:prSet presAssocID="{54A3704F-9383-420F-95EE-D7100E50CD61}" presName="accentRepeatNode" presStyleLbl="solidFgAcc1" presStyleIdx="4" presStyleCnt="5" custLinFactNeighborX="-9949" custLinFactNeighborY="1314"/>
      <dgm:spPr>
        <a:blipFill rotWithShape="0">
          <a:blip xmlns:r="http://schemas.openxmlformats.org/officeDocument/2006/relationships" r:embed="rId2"/>
          <a:stretch>
            <a:fillRect/>
          </a:stretch>
        </a:blipFill>
      </dgm:spPr>
      <dgm:t>
        <a:bodyPr/>
        <a:lstStyle/>
        <a:p>
          <a:endParaRPr lang="es-EC"/>
        </a:p>
      </dgm:t>
    </dgm:pt>
  </dgm:ptLst>
  <dgm:cxnLst>
    <dgm:cxn modelId="{AED5AA6A-AAE9-43FF-A53C-3FE49C9B784A}" srcId="{C2E74D14-7372-431E-8E1B-2E515A59212B}" destId="{DD9FF10E-FA37-4864-8E3E-CEE504B1F103}" srcOrd="1" destOrd="0" parTransId="{B55AD2DD-EA82-4663-B591-489A5D008BF2}" sibTransId="{B75482E0-FA63-4D3F-A2C0-8C28EA817DF0}"/>
    <dgm:cxn modelId="{A271072E-3060-4796-A1FD-367239024F13}" srcId="{C2E74D14-7372-431E-8E1B-2E515A59212B}" destId="{D97DAED2-DFC7-40DB-9982-2943D3D8F255}" srcOrd="3" destOrd="0" parTransId="{8C2FB671-2AF7-4554-B2EB-BE038B623B4E}" sibTransId="{988A4B5D-0986-4168-95FF-5EC5D4ED0724}"/>
    <dgm:cxn modelId="{FE850895-2CEE-4077-9FEA-072DC7C7C994}" srcId="{C2E74D14-7372-431E-8E1B-2E515A59212B}" destId="{BF415D79-14FA-4D49-BE87-489FBEB8B25F}" srcOrd="2" destOrd="0" parTransId="{712B51E4-EE3D-4AEE-8F8E-B3F753DDF7CA}" sibTransId="{D2BF1CF0-8477-4507-AB00-E4C9808E6FD2}"/>
    <dgm:cxn modelId="{4B5C5213-D3FA-494A-84D7-06617B5E8ABD}" srcId="{C2E74D14-7372-431E-8E1B-2E515A59212B}" destId="{A15B01F4-6D33-4A6D-8220-E67B1480671D}" srcOrd="0" destOrd="0" parTransId="{F59F060F-502B-44E8-9537-BD17323D497B}" sibTransId="{AF6ABBBA-8BB0-4021-A2E1-DC543B564129}"/>
    <dgm:cxn modelId="{F11E27B3-E257-49FA-8E3F-8FEC70F4292E}" type="presOf" srcId="{AF6ABBBA-8BB0-4021-A2E1-DC543B564129}" destId="{71785018-7A15-4539-895B-9C15E7EB801A}" srcOrd="0" destOrd="0" presId="urn:microsoft.com/office/officeart/2008/layout/VerticalCurvedList"/>
    <dgm:cxn modelId="{666353DA-259F-4AA7-B481-471213B957D0}" type="presOf" srcId="{C2E74D14-7372-431E-8E1B-2E515A59212B}" destId="{0FE51460-583C-40CD-82BD-6E42173937EE}" srcOrd="0" destOrd="0" presId="urn:microsoft.com/office/officeart/2008/layout/VerticalCurvedList"/>
    <dgm:cxn modelId="{AA307053-BE85-45E0-9F6F-F973F9E6CCF1}" type="presOf" srcId="{BF415D79-14FA-4D49-BE87-489FBEB8B25F}" destId="{9B54EBCB-90BA-4D67-ADFF-67A90AE1343D}" srcOrd="0" destOrd="0" presId="urn:microsoft.com/office/officeart/2008/layout/VerticalCurvedList"/>
    <dgm:cxn modelId="{1013776B-A869-44E3-890D-ED99C54538C5}" type="presOf" srcId="{A15B01F4-6D33-4A6D-8220-E67B1480671D}" destId="{B52A3DF8-068D-4CDC-9E33-9B3D186FC3C3}" srcOrd="0" destOrd="0" presId="urn:microsoft.com/office/officeart/2008/layout/VerticalCurvedList"/>
    <dgm:cxn modelId="{6895EADE-C6AE-4C39-95F9-84E73E26D321}" type="presOf" srcId="{54A3704F-9383-420F-95EE-D7100E50CD61}" destId="{00D5E243-3C9F-42AF-A917-C0547C1C6328}" srcOrd="0" destOrd="0" presId="urn:microsoft.com/office/officeart/2008/layout/VerticalCurvedList"/>
    <dgm:cxn modelId="{FC7B61F8-6D31-4847-A32D-1D1F7A34FB18}" type="presOf" srcId="{DD9FF10E-FA37-4864-8E3E-CEE504B1F103}" destId="{0409322B-C788-47DB-8A17-51352B234EE5}" srcOrd="0" destOrd="0" presId="urn:microsoft.com/office/officeart/2008/layout/VerticalCurvedList"/>
    <dgm:cxn modelId="{79092B42-880A-4965-A91D-27CDA01B6566}" type="presOf" srcId="{D97DAED2-DFC7-40DB-9982-2943D3D8F255}" destId="{7ABEA0C4-DFF8-4996-9E38-671F68E6D44B}" srcOrd="0" destOrd="0" presId="urn:microsoft.com/office/officeart/2008/layout/VerticalCurvedList"/>
    <dgm:cxn modelId="{9A56B1F9-BA48-4C8C-8C1D-DFFD3CE72344}" srcId="{C2E74D14-7372-431E-8E1B-2E515A59212B}" destId="{54A3704F-9383-420F-95EE-D7100E50CD61}" srcOrd="4" destOrd="0" parTransId="{F0A86475-F3BC-4E93-8245-1DD6CE2EDFCB}" sibTransId="{FDE58DD4-E139-4ABE-A2EA-4481849CC4C6}"/>
    <dgm:cxn modelId="{376B51B8-CC61-4283-8358-471353A76E2A}" type="presParOf" srcId="{0FE51460-583C-40CD-82BD-6E42173937EE}" destId="{EE8CDF8D-0EE4-481B-B870-DB62E6B3E4DD}" srcOrd="0" destOrd="0" presId="urn:microsoft.com/office/officeart/2008/layout/VerticalCurvedList"/>
    <dgm:cxn modelId="{6AC1B784-0B9D-4B00-8F7F-1E12525C5D35}" type="presParOf" srcId="{EE8CDF8D-0EE4-481B-B870-DB62E6B3E4DD}" destId="{750641C5-0339-45CD-988D-C0E5D0848F2B}" srcOrd="0" destOrd="0" presId="urn:microsoft.com/office/officeart/2008/layout/VerticalCurvedList"/>
    <dgm:cxn modelId="{87CB663D-AA77-4633-8F09-12D7B6C335B6}" type="presParOf" srcId="{750641C5-0339-45CD-988D-C0E5D0848F2B}" destId="{88A493E4-114C-4413-A68B-5EBAB13D382C}" srcOrd="0" destOrd="0" presId="urn:microsoft.com/office/officeart/2008/layout/VerticalCurvedList"/>
    <dgm:cxn modelId="{39E11B24-891F-40C9-A668-439D2241DA6C}" type="presParOf" srcId="{750641C5-0339-45CD-988D-C0E5D0848F2B}" destId="{71785018-7A15-4539-895B-9C15E7EB801A}" srcOrd="1" destOrd="0" presId="urn:microsoft.com/office/officeart/2008/layout/VerticalCurvedList"/>
    <dgm:cxn modelId="{296CFDE9-C42C-45F1-8E3E-A34F754A513B}" type="presParOf" srcId="{750641C5-0339-45CD-988D-C0E5D0848F2B}" destId="{3759F80B-531F-440D-8B00-3B4F949660C8}" srcOrd="2" destOrd="0" presId="urn:microsoft.com/office/officeart/2008/layout/VerticalCurvedList"/>
    <dgm:cxn modelId="{C064DB67-7D11-4BEC-A1F9-ED839FCE403B}" type="presParOf" srcId="{750641C5-0339-45CD-988D-C0E5D0848F2B}" destId="{9C7D18A9-DC8B-4D8D-BE48-15099927FA5C}" srcOrd="3" destOrd="0" presId="urn:microsoft.com/office/officeart/2008/layout/VerticalCurvedList"/>
    <dgm:cxn modelId="{55B678CB-682A-435D-91DE-C77597D07A98}" type="presParOf" srcId="{EE8CDF8D-0EE4-481B-B870-DB62E6B3E4DD}" destId="{B52A3DF8-068D-4CDC-9E33-9B3D186FC3C3}" srcOrd="1" destOrd="0" presId="urn:microsoft.com/office/officeart/2008/layout/VerticalCurvedList"/>
    <dgm:cxn modelId="{B2880564-12A9-426A-B42C-08097C403F69}" type="presParOf" srcId="{EE8CDF8D-0EE4-481B-B870-DB62E6B3E4DD}" destId="{D373AFCD-4FDB-4DD4-ADD8-CA078052E1D2}" srcOrd="2" destOrd="0" presId="urn:microsoft.com/office/officeart/2008/layout/VerticalCurvedList"/>
    <dgm:cxn modelId="{2804BC14-8CEA-485D-83E9-33B995A0AE20}" type="presParOf" srcId="{D373AFCD-4FDB-4DD4-ADD8-CA078052E1D2}" destId="{76B6E03E-3006-4650-A3C2-9B00163BF067}" srcOrd="0" destOrd="0" presId="urn:microsoft.com/office/officeart/2008/layout/VerticalCurvedList"/>
    <dgm:cxn modelId="{5CF10BE3-3D7D-4BD7-BFE5-42480E11F78D}" type="presParOf" srcId="{EE8CDF8D-0EE4-481B-B870-DB62E6B3E4DD}" destId="{0409322B-C788-47DB-8A17-51352B234EE5}" srcOrd="3" destOrd="0" presId="urn:microsoft.com/office/officeart/2008/layout/VerticalCurvedList"/>
    <dgm:cxn modelId="{DD3D186D-C2B8-4BE7-83BB-1B13B05347BC}" type="presParOf" srcId="{EE8CDF8D-0EE4-481B-B870-DB62E6B3E4DD}" destId="{1887FAE3-64CF-4704-8DBB-1B44248177F1}" srcOrd="4" destOrd="0" presId="urn:microsoft.com/office/officeart/2008/layout/VerticalCurvedList"/>
    <dgm:cxn modelId="{B5D00FBD-F143-433F-9F29-9D4B31A64C2C}" type="presParOf" srcId="{1887FAE3-64CF-4704-8DBB-1B44248177F1}" destId="{06207CE0-2D15-4AE6-8998-1C9E72B1EF3D}" srcOrd="0" destOrd="0" presId="urn:microsoft.com/office/officeart/2008/layout/VerticalCurvedList"/>
    <dgm:cxn modelId="{192AA68A-2AD1-458E-A207-1A326B6156BF}" type="presParOf" srcId="{EE8CDF8D-0EE4-481B-B870-DB62E6B3E4DD}" destId="{9B54EBCB-90BA-4D67-ADFF-67A90AE1343D}" srcOrd="5" destOrd="0" presId="urn:microsoft.com/office/officeart/2008/layout/VerticalCurvedList"/>
    <dgm:cxn modelId="{ED86673E-7822-43C4-A6CB-77EC680191D5}" type="presParOf" srcId="{EE8CDF8D-0EE4-481B-B870-DB62E6B3E4DD}" destId="{ADEE2EA1-1F8C-4669-B137-026A9B5C9779}" srcOrd="6" destOrd="0" presId="urn:microsoft.com/office/officeart/2008/layout/VerticalCurvedList"/>
    <dgm:cxn modelId="{36BFC74E-EE8D-44FC-9720-6F18709059CD}" type="presParOf" srcId="{ADEE2EA1-1F8C-4669-B137-026A9B5C9779}" destId="{B7FBF5E4-ED9B-4D80-A7F5-CA98934724A0}" srcOrd="0" destOrd="0" presId="urn:microsoft.com/office/officeart/2008/layout/VerticalCurvedList"/>
    <dgm:cxn modelId="{E801AFE9-B977-4CB0-BA5A-E48BAFF4B04C}" type="presParOf" srcId="{EE8CDF8D-0EE4-481B-B870-DB62E6B3E4DD}" destId="{7ABEA0C4-DFF8-4996-9E38-671F68E6D44B}" srcOrd="7" destOrd="0" presId="urn:microsoft.com/office/officeart/2008/layout/VerticalCurvedList"/>
    <dgm:cxn modelId="{5C97AC3E-E46B-42EC-83A1-59C10AD646A0}" type="presParOf" srcId="{EE8CDF8D-0EE4-481B-B870-DB62E6B3E4DD}" destId="{4D92C204-D812-40A2-9D80-14020315937E}" srcOrd="8" destOrd="0" presId="urn:microsoft.com/office/officeart/2008/layout/VerticalCurvedList"/>
    <dgm:cxn modelId="{35A72540-349B-4A59-AEB3-6B261D664289}" type="presParOf" srcId="{4D92C204-D812-40A2-9D80-14020315937E}" destId="{27660241-8C88-429E-8F7C-863132C79B58}" srcOrd="0" destOrd="0" presId="urn:microsoft.com/office/officeart/2008/layout/VerticalCurvedList"/>
    <dgm:cxn modelId="{95D7D0A0-BF12-4D97-BF7B-D66123F230ED}" type="presParOf" srcId="{EE8CDF8D-0EE4-481B-B870-DB62E6B3E4DD}" destId="{00D5E243-3C9F-42AF-A917-C0547C1C6328}" srcOrd="9" destOrd="0" presId="urn:microsoft.com/office/officeart/2008/layout/VerticalCurvedList"/>
    <dgm:cxn modelId="{6D81EB82-21FD-4D9B-8267-06FB500FF3E8}" type="presParOf" srcId="{EE8CDF8D-0EE4-481B-B870-DB62E6B3E4DD}" destId="{90890DEF-3600-41A3-AB7C-42175EE7975B}" srcOrd="10" destOrd="0" presId="urn:microsoft.com/office/officeart/2008/layout/VerticalCurvedList"/>
    <dgm:cxn modelId="{8446ABE8-449E-46FA-8015-F34730E9C1FB}" type="presParOf" srcId="{90890DEF-3600-41A3-AB7C-42175EE7975B}" destId="{1F0B0DBE-6A01-46D8-B5E7-D4512D0808F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E74D14-7372-431E-8E1B-2E515A59212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DD9FF10E-FA37-4864-8E3E-CEE504B1F103}">
      <dgm:prSet phldrT="[Texto]"/>
      <dgm:spPr/>
      <dgm:t>
        <a:bodyPr/>
        <a:lstStyle/>
        <a:p>
          <a:pPr algn="ctr"/>
          <a:r>
            <a:rPr lang="es-EC" dirty="0" smtClean="0"/>
            <a:t>100 </a:t>
          </a:r>
          <a:r>
            <a:rPr lang="es-EC" dirty="0"/>
            <a:t>°C</a:t>
          </a:r>
        </a:p>
      </dgm:t>
    </dgm:pt>
    <dgm:pt modelId="{B55AD2DD-EA82-4663-B591-489A5D008BF2}" type="parTrans" cxnId="{AED5AA6A-AAE9-43FF-A53C-3FE49C9B784A}">
      <dgm:prSet/>
      <dgm:spPr/>
      <dgm:t>
        <a:bodyPr/>
        <a:lstStyle/>
        <a:p>
          <a:endParaRPr lang="es-EC"/>
        </a:p>
      </dgm:t>
    </dgm:pt>
    <dgm:pt modelId="{B75482E0-FA63-4D3F-A2C0-8C28EA817DF0}" type="sibTrans" cxnId="{AED5AA6A-AAE9-43FF-A53C-3FE49C9B784A}">
      <dgm:prSet/>
      <dgm:spPr/>
      <dgm:t>
        <a:bodyPr/>
        <a:lstStyle/>
        <a:p>
          <a:endParaRPr lang="es-EC"/>
        </a:p>
      </dgm:t>
    </dgm:pt>
    <dgm:pt modelId="{0FE51460-583C-40CD-82BD-6E42173937EE}" type="pres">
      <dgm:prSet presAssocID="{C2E74D14-7372-431E-8E1B-2E515A59212B}" presName="Name0" presStyleCnt="0">
        <dgm:presLayoutVars>
          <dgm:chMax val="7"/>
          <dgm:chPref val="7"/>
          <dgm:dir/>
        </dgm:presLayoutVars>
      </dgm:prSet>
      <dgm:spPr/>
      <dgm:t>
        <a:bodyPr/>
        <a:lstStyle/>
        <a:p>
          <a:endParaRPr lang="es-EC"/>
        </a:p>
      </dgm:t>
    </dgm:pt>
    <dgm:pt modelId="{EE8CDF8D-0EE4-481B-B870-DB62E6B3E4DD}" type="pres">
      <dgm:prSet presAssocID="{C2E74D14-7372-431E-8E1B-2E515A59212B}" presName="Name1" presStyleCnt="0"/>
      <dgm:spPr/>
    </dgm:pt>
    <dgm:pt modelId="{750641C5-0339-45CD-988D-C0E5D0848F2B}" type="pres">
      <dgm:prSet presAssocID="{C2E74D14-7372-431E-8E1B-2E515A59212B}" presName="cycle" presStyleCnt="0"/>
      <dgm:spPr/>
    </dgm:pt>
    <dgm:pt modelId="{88A493E4-114C-4413-A68B-5EBAB13D382C}" type="pres">
      <dgm:prSet presAssocID="{C2E74D14-7372-431E-8E1B-2E515A59212B}" presName="srcNode" presStyleLbl="node1" presStyleIdx="0" presStyleCnt="1"/>
      <dgm:spPr/>
    </dgm:pt>
    <dgm:pt modelId="{71785018-7A15-4539-895B-9C15E7EB801A}" type="pres">
      <dgm:prSet presAssocID="{C2E74D14-7372-431E-8E1B-2E515A59212B}" presName="conn" presStyleLbl="parChTrans1D2" presStyleIdx="0" presStyleCnt="1"/>
      <dgm:spPr/>
      <dgm:t>
        <a:bodyPr/>
        <a:lstStyle/>
        <a:p>
          <a:endParaRPr lang="es-EC"/>
        </a:p>
      </dgm:t>
    </dgm:pt>
    <dgm:pt modelId="{3759F80B-531F-440D-8B00-3B4F949660C8}" type="pres">
      <dgm:prSet presAssocID="{C2E74D14-7372-431E-8E1B-2E515A59212B}" presName="extraNode" presStyleLbl="node1" presStyleIdx="0" presStyleCnt="1"/>
      <dgm:spPr/>
    </dgm:pt>
    <dgm:pt modelId="{9C7D18A9-DC8B-4D8D-BE48-15099927FA5C}" type="pres">
      <dgm:prSet presAssocID="{C2E74D14-7372-431E-8E1B-2E515A59212B}" presName="dstNode" presStyleLbl="node1" presStyleIdx="0" presStyleCnt="1"/>
      <dgm:spPr/>
    </dgm:pt>
    <dgm:pt modelId="{D6E5E061-9AC0-4B38-8B54-FFEDB6B88182}" type="pres">
      <dgm:prSet presAssocID="{DD9FF10E-FA37-4864-8E3E-CEE504B1F103}" presName="text_1" presStyleLbl="node1" presStyleIdx="0" presStyleCnt="1">
        <dgm:presLayoutVars>
          <dgm:bulletEnabled val="1"/>
        </dgm:presLayoutVars>
      </dgm:prSet>
      <dgm:spPr/>
      <dgm:t>
        <a:bodyPr/>
        <a:lstStyle/>
        <a:p>
          <a:endParaRPr lang="es-EC"/>
        </a:p>
      </dgm:t>
    </dgm:pt>
    <dgm:pt modelId="{D9137AE0-15DB-4ADB-A4A7-57D11B75056F}" type="pres">
      <dgm:prSet presAssocID="{DD9FF10E-FA37-4864-8E3E-CEE504B1F103}" presName="accent_1" presStyleCnt="0"/>
      <dgm:spPr/>
    </dgm:pt>
    <dgm:pt modelId="{06207CE0-2D15-4AE6-8998-1C9E72B1EF3D}" type="pres">
      <dgm:prSet presAssocID="{DD9FF10E-FA37-4864-8E3E-CEE504B1F103}" presName="accentRepeatNode" presStyleLbl="solidFgAcc1" presStyleIdx="0" presStyleCnt="1"/>
      <dgm:spPr/>
    </dgm:pt>
  </dgm:ptLst>
  <dgm:cxnLst>
    <dgm:cxn modelId="{A0126C1B-3C14-4F60-A0A5-066AE91AEB22}" type="presOf" srcId="{DD9FF10E-FA37-4864-8E3E-CEE504B1F103}" destId="{D6E5E061-9AC0-4B38-8B54-FFEDB6B88182}" srcOrd="0" destOrd="0" presId="urn:microsoft.com/office/officeart/2008/layout/VerticalCurvedList"/>
    <dgm:cxn modelId="{38618B24-FC55-4344-934D-307B849A3412}" type="presOf" srcId="{B75482E0-FA63-4D3F-A2C0-8C28EA817DF0}" destId="{71785018-7A15-4539-895B-9C15E7EB801A}" srcOrd="0" destOrd="0" presId="urn:microsoft.com/office/officeart/2008/layout/VerticalCurvedList"/>
    <dgm:cxn modelId="{5C073407-0AF7-43C9-9514-2D4C85A1457E}" type="presOf" srcId="{C2E74D14-7372-431E-8E1B-2E515A59212B}" destId="{0FE51460-583C-40CD-82BD-6E42173937EE}" srcOrd="0" destOrd="0" presId="urn:microsoft.com/office/officeart/2008/layout/VerticalCurvedList"/>
    <dgm:cxn modelId="{AED5AA6A-AAE9-43FF-A53C-3FE49C9B784A}" srcId="{C2E74D14-7372-431E-8E1B-2E515A59212B}" destId="{DD9FF10E-FA37-4864-8E3E-CEE504B1F103}" srcOrd="0" destOrd="0" parTransId="{B55AD2DD-EA82-4663-B591-489A5D008BF2}" sibTransId="{B75482E0-FA63-4D3F-A2C0-8C28EA817DF0}"/>
    <dgm:cxn modelId="{CB260A0E-6C23-43E0-94E6-451E920048B4}" type="presParOf" srcId="{0FE51460-583C-40CD-82BD-6E42173937EE}" destId="{EE8CDF8D-0EE4-481B-B870-DB62E6B3E4DD}" srcOrd="0" destOrd="0" presId="urn:microsoft.com/office/officeart/2008/layout/VerticalCurvedList"/>
    <dgm:cxn modelId="{557417DC-C68E-4BEF-BFCA-675D7317C9F5}" type="presParOf" srcId="{EE8CDF8D-0EE4-481B-B870-DB62E6B3E4DD}" destId="{750641C5-0339-45CD-988D-C0E5D0848F2B}" srcOrd="0" destOrd="0" presId="urn:microsoft.com/office/officeart/2008/layout/VerticalCurvedList"/>
    <dgm:cxn modelId="{FE366BAB-F88F-4495-B7E1-382E326E07AB}" type="presParOf" srcId="{750641C5-0339-45CD-988D-C0E5D0848F2B}" destId="{88A493E4-114C-4413-A68B-5EBAB13D382C}" srcOrd="0" destOrd="0" presId="urn:microsoft.com/office/officeart/2008/layout/VerticalCurvedList"/>
    <dgm:cxn modelId="{4BDFA710-B113-4D3B-BB84-5E1D0F5D0786}" type="presParOf" srcId="{750641C5-0339-45CD-988D-C0E5D0848F2B}" destId="{71785018-7A15-4539-895B-9C15E7EB801A}" srcOrd="1" destOrd="0" presId="urn:microsoft.com/office/officeart/2008/layout/VerticalCurvedList"/>
    <dgm:cxn modelId="{77EA78A4-66B9-4A91-B006-71F3CBCB83C1}" type="presParOf" srcId="{750641C5-0339-45CD-988D-C0E5D0848F2B}" destId="{3759F80B-531F-440D-8B00-3B4F949660C8}" srcOrd="2" destOrd="0" presId="urn:microsoft.com/office/officeart/2008/layout/VerticalCurvedList"/>
    <dgm:cxn modelId="{CB486AF6-4868-4A0C-AA0C-AC2C38D464B2}" type="presParOf" srcId="{750641C5-0339-45CD-988D-C0E5D0848F2B}" destId="{9C7D18A9-DC8B-4D8D-BE48-15099927FA5C}" srcOrd="3" destOrd="0" presId="urn:microsoft.com/office/officeart/2008/layout/VerticalCurvedList"/>
    <dgm:cxn modelId="{20AD3A06-8B3F-4F1D-84CD-5C6C90821AE3}" type="presParOf" srcId="{EE8CDF8D-0EE4-481B-B870-DB62E6B3E4DD}" destId="{D6E5E061-9AC0-4B38-8B54-FFEDB6B88182}" srcOrd="1" destOrd="0" presId="urn:microsoft.com/office/officeart/2008/layout/VerticalCurvedList"/>
    <dgm:cxn modelId="{505D6E44-44CA-486A-8D17-50075FCEFBC1}" type="presParOf" srcId="{EE8CDF8D-0EE4-481B-B870-DB62E6B3E4DD}" destId="{D9137AE0-15DB-4ADB-A4A7-57D11B75056F}" srcOrd="2" destOrd="0" presId="urn:microsoft.com/office/officeart/2008/layout/VerticalCurvedList"/>
    <dgm:cxn modelId="{5C9FA1FE-ADCC-487D-99AC-126295E0F929}" type="presParOf" srcId="{D9137AE0-15DB-4ADB-A4A7-57D11B75056F}" destId="{06207CE0-2D15-4AE6-8998-1C9E72B1EF3D}"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74D14-7372-431E-8E1B-2E515A59212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DD9FF10E-FA37-4864-8E3E-CEE504B1F103}">
      <dgm:prSet phldrT="[Texto]"/>
      <dgm:spPr>
        <a:solidFill>
          <a:schemeClr val="accent4">
            <a:lumMod val="75000"/>
          </a:schemeClr>
        </a:solidFill>
      </dgm:spPr>
      <dgm:t>
        <a:bodyPr/>
        <a:lstStyle/>
        <a:p>
          <a:pPr algn="ctr"/>
          <a:r>
            <a:rPr lang="es-EC" dirty="0" smtClean="0"/>
            <a:t>250 </a:t>
          </a:r>
          <a:r>
            <a:rPr lang="es-EC" dirty="0"/>
            <a:t>°C</a:t>
          </a:r>
        </a:p>
      </dgm:t>
    </dgm:pt>
    <dgm:pt modelId="{B55AD2DD-EA82-4663-B591-489A5D008BF2}" type="parTrans" cxnId="{AED5AA6A-AAE9-43FF-A53C-3FE49C9B784A}">
      <dgm:prSet/>
      <dgm:spPr/>
      <dgm:t>
        <a:bodyPr/>
        <a:lstStyle/>
        <a:p>
          <a:endParaRPr lang="es-EC"/>
        </a:p>
      </dgm:t>
    </dgm:pt>
    <dgm:pt modelId="{B75482E0-FA63-4D3F-A2C0-8C28EA817DF0}" type="sibTrans" cxnId="{AED5AA6A-AAE9-43FF-A53C-3FE49C9B784A}">
      <dgm:prSet/>
      <dgm:spPr/>
      <dgm:t>
        <a:bodyPr/>
        <a:lstStyle/>
        <a:p>
          <a:endParaRPr lang="es-EC"/>
        </a:p>
      </dgm:t>
    </dgm:pt>
    <dgm:pt modelId="{0FE51460-583C-40CD-82BD-6E42173937EE}" type="pres">
      <dgm:prSet presAssocID="{C2E74D14-7372-431E-8E1B-2E515A59212B}" presName="Name0" presStyleCnt="0">
        <dgm:presLayoutVars>
          <dgm:chMax val="7"/>
          <dgm:chPref val="7"/>
          <dgm:dir/>
        </dgm:presLayoutVars>
      </dgm:prSet>
      <dgm:spPr/>
      <dgm:t>
        <a:bodyPr/>
        <a:lstStyle/>
        <a:p>
          <a:endParaRPr lang="es-EC"/>
        </a:p>
      </dgm:t>
    </dgm:pt>
    <dgm:pt modelId="{EE8CDF8D-0EE4-481B-B870-DB62E6B3E4DD}" type="pres">
      <dgm:prSet presAssocID="{C2E74D14-7372-431E-8E1B-2E515A59212B}" presName="Name1" presStyleCnt="0"/>
      <dgm:spPr/>
    </dgm:pt>
    <dgm:pt modelId="{750641C5-0339-45CD-988D-C0E5D0848F2B}" type="pres">
      <dgm:prSet presAssocID="{C2E74D14-7372-431E-8E1B-2E515A59212B}" presName="cycle" presStyleCnt="0"/>
      <dgm:spPr/>
    </dgm:pt>
    <dgm:pt modelId="{88A493E4-114C-4413-A68B-5EBAB13D382C}" type="pres">
      <dgm:prSet presAssocID="{C2E74D14-7372-431E-8E1B-2E515A59212B}" presName="srcNode" presStyleLbl="node1" presStyleIdx="0" presStyleCnt="1"/>
      <dgm:spPr/>
    </dgm:pt>
    <dgm:pt modelId="{71785018-7A15-4539-895B-9C15E7EB801A}" type="pres">
      <dgm:prSet presAssocID="{C2E74D14-7372-431E-8E1B-2E515A59212B}" presName="conn" presStyleLbl="parChTrans1D2" presStyleIdx="0" presStyleCnt="1"/>
      <dgm:spPr/>
      <dgm:t>
        <a:bodyPr/>
        <a:lstStyle/>
        <a:p>
          <a:endParaRPr lang="es-EC"/>
        </a:p>
      </dgm:t>
    </dgm:pt>
    <dgm:pt modelId="{3759F80B-531F-440D-8B00-3B4F949660C8}" type="pres">
      <dgm:prSet presAssocID="{C2E74D14-7372-431E-8E1B-2E515A59212B}" presName="extraNode" presStyleLbl="node1" presStyleIdx="0" presStyleCnt="1"/>
      <dgm:spPr/>
    </dgm:pt>
    <dgm:pt modelId="{9C7D18A9-DC8B-4D8D-BE48-15099927FA5C}" type="pres">
      <dgm:prSet presAssocID="{C2E74D14-7372-431E-8E1B-2E515A59212B}" presName="dstNode" presStyleLbl="node1" presStyleIdx="0" presStyleCnt="1"/>
      <dgm:spPr/>
    </dgm:pt>
    <dgm:pt modelId="{D6E5E061-9AC0-4B38-8B54-FFEDB6B88182}" type="pres">
      <dgm:prSet presAssocID="{DD9FF10E-FA37-4864-8E3E-CEE504B1F103}" presName="text_1" presStyleLbl="node1" presStyleIdx="0" presStyleCnt="1">
        <dgm:presLayoutVars>
          <dgm:bulletEnabled val="1"/>
        </dgm:presLayoutVars>
      </dgm:prSet>
      <dgm:spPr/>
      <dgm:t>
        <a:bodyPr/>
        <a:lstStyle/>
        <a:p>
          <a:endParaRPr lang="es-EC"/>
        </a:p>
      </dgm:t>
    </dgm:pt>
    <dgm:pt modelId="{D9137AE0-15DB-4ADB-A4A7-57D11B75056F}" type="pres">
      <dgm:prSet presAssocID="{DD9FF10E-FA37-4864-8E3E-CEE504B1F103}" presName="accent_1" presStyleCnt="0"/>
      <dgm:spPr/>
    </dgm:pt>
    <dgm:pt modelId="{06207CE0-2D15-4AE6-8998-1C9E72B1EF3D}" type="pres">
      <dgm:prSet presAssocID="{DD9FF10E-FA37-4864-8E3E-CEE504B1F103}" presName="accentRepeatNode" presStyleLbl="solidFgAcc1" presStyleIdx="0" presStyleCnt="1"/>
      <dgm:spPr/>
    </dgm:pt>
  </dgm:ptLst>
  <dgm:cxnLst>
    <dgm:cxn modelId="{27B07222-CF93-4C7D-B279-A9BF77D68B8F}" type="presOf" srcId="{C2E74D14-7372-431E-8E1B-2E515A59212B}" destId="{0FE51460-583C-40CD-82BD-6E42173937EE}" srcOrd="0" destOrd="0" presId="urn:microsoft.com/office/officeart/2008/layout/VerticalCurvedList"/>
    <dgm:cxn modelId="{665BA7D3-AFA4-4AF5-9EA9-903F60C5D162}" type="presOf" srcId="{B75482E0-FA63-4D3F-A2C0-8C28EA817DF0}" destId="{71785018-7A15-4539-895B-9C15E7EB801A}" srcOrd="0" destOrd="0" presId="urn:microsoft.com/office/officeart/2008/layout/VerticalCurvedList"/>
    <dgm:cxn modelId="{9AC1CC01-A3DD-4CAE-98DB-4E4FDB6B3DB6}" type="presOf" srcId="{DD9FF10E-FA37-4864-8E3E-CEE504B1F103}" destId="{D6E5E061-9AC0-4B38-8B54-FFEDB6B88182}" srcOrd="0" destOrd="0" presId="urn:microsoft.com/office/officeart/2008/layout/VerticalCurvedList"/>
    <dgm:cxn modelId="{AED5AA6A-AAE9-43FF-A53C-3FE49C9B784A}" srcId="{C2E74D14-7372-431E-8E1B-2E515A59212B}" destId="{DD9FF10E-FA37-4864-8E3E-CEE504B1F103}" srcOrd="0" destOrd="0" parTransId="{B55AD2DD-EA82-4663-B591-489A5D008BF2}" sibTransId="{B75482E0-FA63-4D3F-A2C0-8C28EA817DF0}"/>
    <dgm:cxn modelId="{B4CC985A-028C-4615-9E38-B705449E257D}" type="presParOf" srcId="{0FE51460-583C-40CD-82BD-6E42173937EE}" destId="{EE8CDF8D-0EE4-481B-B870-DB62E6B3E4DD}" srcOrd="0" destOrd="0" presId="urn:microsoft.com/office/officeart/2008/layout/VerticalCurvedList"/>
    <dgm:cxn modelId="{49B71A3D-2584-4416-A8F7-05D0B787F83F}" type="presParOf" srcId="{EE8CDF8D-0EE4-481B-B870-DB62E6B3E4DD}" destId="{750641C5-0339-45CD-988D-C0E5D0848F2B}" srcOrd="0" destOrd="0" presId="urn:microsoft.com/office/officeart/2008/layout/VerticalCurvedList"/>
    <dgm:cxn modelId="{F94AB0E0-7632-4CB4-9674-4C928EB1FDCD}" type="presParOf" srcId="{750641C5-0339-45CD-988D-C0E5D0848F2B}" destId="{88A493E4-114C-4413-A68B-5EBAB13D382C}" srcOrd="0" destOrd="0" presId="urn:microsoft.com/office/officeart/2008/layout/VerticalCurvedList"/>
    <dgm:cxn modelId="{FC49827D-B91A-427B-8516-8F54EB5BD6D3}" type="presParOf" srcId="{750641C5-0339-45CD-988D-C0E5D0848F2B}" destId="{71785018-7A15-4539-895B-9C15E7EB801A}" srcOrd="1" destOrd="0" presId="urn:microsoft.com/office/officeart/2008/layout/VerticalCurvedList"/>
    <dgm:cxn modelId="{4568FA23-2FCC-446A-AF0F-0C10C9553BB7}" type="presParOf" srcId="{750641C5-0339-45CD-988D-C0E5D0848F2B}" destId="{3759F80B-531F-440D-8B00-3B4F949660C8}" srcOrd="2" destOrd="0" presId="urn:microsoft.com/office/officeart/2008/layout/VerticalCurvedList"/>
    <dgm:cxn modelId="{028FA27D-159C-499D-A863-624B6B91B1B2}" type="presParOf" srcId="{750641C5-0339-45CD-988D-C0E5D0848F2B}" destId="{9C7D18A9-DC8B-4D8D-BE48-15099927FA5C}" srcOrd="3" destOrd="0" presId="urn:microsoft.com/office/officeart/2008/layout/VerticalCurvedList"/>
    <dgm:cxn modelId="{5D13AE18-4EDE-4570-8DBE-741057E3641F}" type="presParOf" srcId="{EE8CDF8D-0EE4-481B-B870-DB62E6B3E4DD}" destId="{D6E5E061-9AC0-4B38-8B54-FFEDB6B88182}" srcOrd="1" destOrd="0" presId="urn:microsoft.com/office/officeart/2008/layout/VerticalCurvedList"/>
    <dgm:cxn modelId="{D4536DF9-D8AD-42D4-A7BA-A257F75AC782}" type="presParOf" srcId="{EE8CDF8D-0EE4-481B-B870-DB62E6B3E4DD}" destId="{D9137AE0-15DB-4ADB-A4A7-57D11B75056F}" srcOrd="2" destOrd="0" presId="urn:microsoft.com/office/officeart/2008/layout/VerticalCurvedList"/>
    <dgm:cxn modelId="{843BD571-16D1-43AD-B75A-448C8E406583}" type="presParOf" srcId="{D9137AE0-15DB-4ADB-A4A7-57D11B75056F}" destId="{06207CE0-2D15-4AE6-8998-1C9E72B1EF3D}" srcOrd="0" destOrd="0" presId="urn:microsoft.com/office/officeart/2008/layout/VerticalCurv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3D8CC2-1E9D-47BC-8457-73A62A5B3736}" type="doc">
      <dgm:prSet loTypeId="urn:microsoft.com/office/officeart/2005/8/layout/hList7" loCatId="list" qsTypeId="urn:microsoft.com/office/officeart/2005/8/quickstyle/simple1" qsCatId="simple" csTypeId="urn:microsoft.com/office/officeart/2005/8/colors/colorful3" csCatId="colorful" phldr="1"/>
      <dgm:spPr/>
    </dgm:pt>
    <dgm:pt modelId="{897CC3E7-1CD4-4CC9-904A-BCC527FF3B3B}">
      <dgm:prSet phldrT="[Texto]" custT="1"/>
      <dgm:spPr/>
      <dgm:t>
        <a:bodyPr/>
        <a:lstStyle/>
        <a:p>
          <a:r>
            <a:rPr lang="es-EC" sz="2000" dirty="0" smtClean="0"/>
            <a:t>Tintas Penetrantes</a:t>
          </a:r>
        </a:p>
        <a:p>
          <a:r>
            <a:rPr lang="es-EC" sz="2000" dirty="0" smtClean="0"/>
            <a:t>(Código ASME sección IX)</a:t>
          </a:r>
          <a:endParaRPr lang="es-EC" sz="2000" dirty="0"/>
        </a:p>
      </dgm:t>
    </dgm:pt>
    <dgm:pt modelId="{DE27D9BF-C310-4032-BFD2-467EABB343BE}" type="parTrans" cxnId="{4C3024E5-A5BE-47BC-863E-2B54DB73D7F5}">
      <dgm:prSet/>
      <dgm:spPr/>
      <dgm:t>
        <a:bodyPr/>
        <a:lstStyle/>
        <a:p>
          <a:endParaRPr lang="es-EC"/>
        </a:p>
      </dgm:t>
    </dgm:pt>
    <dgm:pt modelId="{56160AD7-3465-49D5-8C28-66608611F02F}" type="sibTrans" cxnId="{4C3024E5-A5BE-47BC-863E-2B54DB73D7F5}">
      <dgm:prSet/>
      <dgm:spPr/>
      <dgm:t>
        <a:bodyPr/>
        <a:lstStyle/>
        <a:p>
          <a:endParaRPr lang="es-EC"/>
        </a:p>
      </dgm:t>
    </dgm:pt>
    <dgm:pt modelId="{16F345AC-2703-4F75-887E-F335330AFD7B}">
      <dgm:prSet phldrT="[Texto]" custT="1"/>
      <dgm:spPr/>
      <dgm:t>
        <a:bodyPr/>
        <a:lstStyle/>
        <a:p>
          <a:r>
            <a:rPr lang="es-EC" sz="2000" dirty="0" smtClean="0"/>
            <a:t>Análisis Metalográfico</a:t>
          </a:r>
        </a:p>
        <a:p>
          <a:r>
            <a:rPr lang="es-EC" sz="2000" dirty="0" smtClean="0"/>
            <a:t>Macrografía y Micrografía</a:t>
          </a:r>
        </a:p>
        <a:p>
          <a:r>
            <a:rPr lang="es-EC" sz="2000" dirty="0" smtClean="0"/>
            <a:t>(ASTM E3 y E407)</a:t>
          </a:r>
          <a:endParaRPr lang="es-EC" sz="2000" dirty="0"/>
        </a:p>
      </dgm:t>
    </dgm:pt>
    <dgm:pt modelId="{5AAC8823-A333-4353-980E-F836586AFACB}" type="parTrans" cxnId="{DF6EFEFD-1658-4722-9AF9-10002D2C97C8}">
      <dgm:prSet/>
      <dgm:spPr/>
      <dgm:t>
        <a:bodyPr/>
        <a:lstStyle/>
        <a:p>
          <a:endParaRPr lang="es-EC"/>
        </a:p>
      </dgm:t>
    </dgm:pt>
    <dgm:pt modelId="{B94C0837-FF2D-448E-8281-77736F287257}" type="sibTrans" cxnId="{DF6EFEFD-1658-4722-9AF9-10002D2C97C8}">
      <dgm:prSet/>
      <dgm:spPr/>
      <dgm:t>
        <a:bodyPr/>
        <a:lstStyle/>
        <a:p>
          <a:endParaRPr lang="es-EC"/>
        </a:p>
      </dgm:t>
    </dgm:pt>
    <dgm:pt modelId="{9810A79F-BDCE-4DCB-A916-34CA6629EBFD}">
      <dgm:prSet phldrT="[Texto]" custT="1"/>
      <dgm:spPr/>
      <dgm:t>
        <a:bodyPr/>
        <a:lstStyle/>
        <a:p>
          <a:r>
            <a:rPr lang="es-EC" sz="2000" dirty="0" smtClean="0"/>
            <a:t>Impacto</a:t>
          </a:r>
        </a:p>
        <a:p>
          <a:r>
            <a:rPr lang="es-EC" sz="2000" dirty="0" smtClean="0"/>
            <a:t>(Código ASME Sección IX y ASTM E23)</a:t>
          </a:r>
          <a:endParaRPr lang="es-EC" sz="2000" dirty="0"/>
        </a:p>
      </dgm:t>
    </dgm:pt>
    <dgm:pt modelId="{A3B45033-02D3-429E-8E61-A27BEBF2909D}" type="parTrans" cxnId="{35DE5D65-C10A-4F63-88AC-2C9C2BD225CF}">
      <dgm:prSet/>
      <dgm:spPr/>
      <dgm:t>
        <a:bodyPr/>
        <a:lstStyle/>
        <a:p>
          <a:endParaRPr lang="es-EC"/>
        </a:p>
      </dgm:t>
    </dgm:pt>
    <dgm:pt modelId="{80AC4456-DDD2-46D7-9E93-1DDB3B0AFB0C}" type="sibTrans" cxnId="{35DE5D65-C10A-4F63-88AC-2C9C2BD225CF}">
      <dgm:prSet/>
      <dgm:spPr/>
      <dgm:t>
        <a:bodyPr/>
        <a:lstStyle/>
        <a:p>
          <a:endParaRPr lang="es-EC"/>
        </a:p>
      </dgm:t>
    </dgm:pt>
    <dgm:pt modelId="{FFE13425-B685-4466-99A3-0A69D09718BC}">
      <dgm:prSet custT="1"/>
      <dgm:spPr/>
      <dgm:t>
        <a:bodyPr/>
        <a:lstStyle/>
        <a:p>
          <a:r>
            <a:rPr lang="es-EC" sz="2000" dirty="0" smtClean="0"/>
            <a:t>Dureza</a:t>
          </a:r>
        </a:p>
        <a:p>
          <a:r>
            <a:rPr lang="es-EC" sz="2000" dirty="0" smtClean="0"/>
            <a:t>(ASTM E384)</a:t>
          </a:r>
        </a:p>
      </dgm:t>
    </dgm:pt>
    <dgm:pt modelId="{ACF4CBE6-9C6B-45D3-862C-B44EF75F1CBA}" type="parTrans" cxnId="{AB687E8E-6BC8-46E3-ABA7-B1F6F8F16274}">
      <dgm:prSet/>
      <dgm:spPr/>
      <dgm:t>
        <a:bodyPr/>
        <a:lstStyle/>
        <a:p>
          <a:endParaRPr lang="es-EC"/>
        </a:p>
      </dgm:t>
    </dgm:pt>
    <dgm:pt modelId="{E567043D-E5BC-4946-BFDD-8713DF76B176}" type="sibTrans" cxnId="{AB687E8E-6BC8-46E3-ABA7-B1F6F8F16274}">
      <dgm:prSet/>
      <dgm:spPr/>
      <dgm:t>
        <a:bodyPr/>
        <a:lstStyle/>
        <a:p>
          <a:endParaRPr lang="es-EC"/>
        </a:p>
      </dgm:t>
    </dgm:pt>
    <dgm:pt modelId="{8EEBBF70-531B-404D-B19D-85233905FCE6}">
      <dgm:prSet custT="1"/>
      <dgm:spPr/>
      <dgm:t>
        <a:bodyPr/>
        <a:lstStyle/>
        <a:p>
          <a:r>
            <a:rPr lang="es-EC" sz="2000" dirty="0" smtClean="0"/>
            <a:t>Ductilidad Doblado guiado</a:t>
          </a:r>
        </a:p>
        <a:p>
          <a:r>
            <a:rPr lang="es-EC" sz="2000" dirty="0" smtClean="0"/>
            <a:t>(Código ASME sección IX)</a:t>
          </a:r>
          <a:endParaRPr lang="es-EC" sz="2000" dirty="0"/>
        </a:p>
      </dgm:t>
    </dgm:pt>
    <dgm:pt modelId="{494288B7-0165-4522-B40D-E61345E64C00}" type="parTrans" cxnId="{3BE23E9C-A400-4781-B4BA-90951FF79325}">
      <dgm:prSet/>
      <dgm:spPr/>
      <dgm:t>
        <a:bodyPr/>
        <a:lstStyle/>
        <a:p>
          <a:endParaRPr lang="es-EC"/>
        </a:p>
      </dgm:t>
    </dgm:pt>
    <dgm:pt modelId="{DF2FB883-7217-48D1-9656-455770DAFD2B}" type="sibTrans" cxnId="{3BE23E9C-A400-4781-B4BA-90951FF79325}">
      <dgm:prSet/>
      <dgm:spPr/>
      <dgm:t>
        <a:bodyPr/>
        <a:lstStyle/>
        <a:p>
          <a:endParaRPr lang="es-EC"/>
        </a:p>
      </dgm:t>
    </dgm:pt>
    <dgm:pt modelId="{D76AC29C-0E99-4B0E-9DAF-1F1DF71BFC61}" type="pres">
      <dgm:prSet presAssocID="{8B3D8CC2-1E9D-47BC-8457-73A62A5B3736}" presName="Name0" presStyleCnt="0">
        <dgm:presLayoutVars>
          <dgm:dir/>
          <dgm:resizeHandles val="exact"/>
        </dgm:presLayoutVars>
      </dgm:prSet>
      <dgm:spPr/>
    </dgm:pt>
    <dgm:pt modelId="{1BE2388E-1A49-484B-B9F9-1636DC1E8B23}" type="pres">
      <dgm:prSet presAssocID="{8B3D8CC2-1E9D-47BC-8457-73A62A5B3736}" presName="fgShape" presStyleLbl="fgShp" presStyleIdx="0" presStyleCnt="1" custLinFactNeighborX="-534" custLinFactNeighborY="-48511"/>
      <dgm:spPr/>
    </dgm:pt>
    <dgm:pt modelId="{A6D16172-1CED-4894-BCB8-71C8D13A750D}" type="pres">
      <dgm:prSet presAssocID="{8B3D8CC2-1E9D-47BC-8457-73A62A5B3736}" presName="linComp" presStyleCnt="0"/>
      <dgm:spPr/>
    </dgm:pt>
    <dgm:pt modelId="{544539F2-2EAA-43D7-8A8D-E371BA5CCAED}" type="pres">
      <dgm:prSet presAssocID="{897CC3E7-1CD4-4CC9-904A-BCC527FF3B3B}" presName="compNode" presStyleCnt="0"/>
      <dgm:spPr/>
    </dgm:pt>
    <dgm:pt modelId="{A8647463-CC11-473D-BC55-906DE657A86E}" type="pres">
      <dgm:prSet presAssocID="{897CC3E7-1CD4-4CC9-904A-BCC527FF3B3B}" presName="bkgdShape" presStyleLbl="node1" presStyleIdx="0" presStyleCnt="5" custLinFactNeighborX="-50968" custLinFactNeighborY="4293"/>
      <dgm:spPr/>
      <dgm:t>
        <a:bodyPr/>
        <a:lstStyle/>
        <a:p>
          <a:endParaRPr lang="es-EC"/>
        </a:p>
      </dgm:t>
    </dgm:pt>
    <dgm:pt modelId="{CD214620-7350-470B-B6DD-3B7A67525398}" type="pres">
      <dgm:prSet presAssocID="{897CC3E7-1CD4-4CC9-904A-BCC527FF3B3B}" presName="nodeTx" presStyleLbl="node1" presStyleIdx="0" presStyleCnt="5">
        <dgm:presLayoutVars>
          <dgm:bulletEnabled val="1"/>
        </dgm:presLayoutVars>
      </dgm:prSet>
      <dgm:spPr/>
      <dgm:t>
        <a:bodyPr/>
        <a:lstStyle/>
        <a:p>
          <a:endParaRPr lang="es-EC"/>
        </a:p>
      </dgm:t>
    </dgm:pt>
    <dgm:pt modelId="{528D4B3D-F6A7-4B03-856E-934AB3ADE8C8}" type="pres">
      <dgm:prSet presAssocID="{897CC3E7-1CD4-4CC9-904A-BCC527FF3B3B}" presName="invisiNode" presStyleLbl="node1" presStyleIdx="0" presStyleCnt="5"/>
      <dgm:spPr/>
    </dgm:pt>
    <dgm:pt modelId="{2D647859-C0F0-4635-B78D-D28E318025A1}" type="pres">
      <dgm:prSet presAssocID="{897CC3E7-1CD4-4CC9-904A-BCC527FF3B3B}" presName="imagNode" presStyleLbl="fgImgPlace1" presStyleIdx="0" presStyleCnt="5" custScaleX="106008" custScaleY="105662"/>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0F9BF3A2-4BF1-4F6C-A0FC-BC463CD55394}" type="pres">
      <dgm:prSet presAssocID="{56160AD7-3465-49D5-8C28-66608611F02F}" presName="sibTrans" presStyleLbl="sibTrans2D1" presStyleIdx="0" presStyleCnt="0"/>
      <dgm:spPr/>
      <dgm:t>
        <a:bodyPr/>
        <a:lstStyle/>
        <a:p>
          <a:endParaRPr lang="es-EC"/>
        </a:p>
      </dgm:t>
    </dgm:pt>
    <dgm:pt modelId="{38EE8B4B-6D29-4355-A066-2887D8A358B5}" type="pres">
      <dgm:prSet presAssocID="{16F345AC-2703-4F75-887E-F335330AFD7B}" presName="compNode" presStyleCnt="0"/>
      <dgm:spPr/>
    </dgm:pt>
    <dgm:pt modelId="{F24ACDD3-ED6E-4F3B-8726-DCC817CCF1D1}" type="pres">
      <dgm:prSet presAssocID="{16F345AC-2703-4F75-887E-F335330AFD7B}" presName="bkgdShape" presStyleLbl="node1" presStyleIdx="1" presStyleCnt="5"/>
      <dgm:spPr/>
      <dgm:t>
        <a:bodyPr/>
        <a:lstStyle/>
        <a:p>
          <a:endParaRPr lang="es-EC"/>
        </a:p>
      </dgm:t>
    </dgm:pt>
    <dgm:pt modelId="{B8E7994F-3321-40E3-9104-2B14C0F4B062}" type="pres">
      <dgm:prSet presAssocID="{16F345AC-2703-4F75-887E-F335330AFD7B}" presName="nodeTx" presStyleLbl="node1" presStyleIdx="1" presStyleCnt="5">
        <dgm:presLayoutVars>
          <dgm:bulletEnabled val="1"/>
        </dgm:presLayoutVars>
      </dgm:prSet>
      <dgm:spPr/>
      <dgm:t>
        <a:bodyPr/>
        <a:lstStyle/>
        <a:p>
          <a:endParaRPr lang="es-EC"/>
        </a:p>
      </dgm:t>
    </dgm:pt>
    <dgm:pt modelId="{DDCC67D2-87A2-40FD-945E-7547A5DB21D0}" type="pres">
      <dgm:prSet presAssocID="{16F345AC-2703-4F75-887E-F335330AFD7B}" presName="invisiNode" presStyleLbl="node1" presStyleIdx="1" presStyleCnt="5"/>
      <dgm:spPr/>
    </dgm:pt>
    <dgm:pt modelId="{DF96F216-FB54-4DF6-9A83-655D6B2DD9A4}" type="pres">
      <dgm:prSet presAssocID="{16F345AC-2703-4F75-887E-F335330AFD7B}" presName="imagNode" presStyleLbl="fgImgPlace1" presStyleIdx="1" presStyleCnt="5" custScaleX="109435" custScaleY="107216"/>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C7FC9969-A5D6-4D5B-8423-F49566161AF1}" type="pres">
      <dgm:prSet presAssocID="{B94C0837-FF2D-448E-8281-77736F287257}" presName="sibTrans" presStyleLbl="sibTrans2D1" presStyleIdx="0" presStyleCnt="0"/>
      <dgm:spPr/>
      <dgm:t>
        <a:bodyPr/>
        <a:lstStyle/>
        <a:p>
          <a:endParaRPr lang="es-EC"/>
        </a:p>
      </dgm:t>
    </dgm:pt>
    <dgm:pt modelId="{9B62817C-04A5-4FB4-951C-218B4D79E18A}" type="pres">
      <dgm:prSet presAssocID="{FFE13425-B685-4466-99A3-0A69D09718BC}" presName="compNode" presStyleCnt="0"/>
      <dgm:spPr/>
    </dgm:pt>
    <dgm:pt modelId="{42BBE62B-236D-4C58-9D82-96E70BCD6E7A}" type="pres">
      <dgm:prSet presAssocID="{FFE13425-B685-4466-99A3-0A69D09718BC}" presName="bkgdShape" presStyleLbl="node1" presStyleIdx="2" presStyleCnt="5"/>
      <dgm:spPr/>
      <dgm:t>
        <a:bodyPr/>
        <a:lstStyle/>
        <a:p>
          <a:endParaRPr lang="es-EC"/>
        </a:p>
      </dgm:t>
    </dgm:pt>
    <dgm:pt modelId="{8F6DAB3F-B593-43D8-AFAE-C0D372D2EE22}" type="pres">
      <dgm:prSet presAssocID="{FFE13425-B685-4466-99A3-0A69D09718BC}" presName="nodeTx" presStyleLbl="node1" presStyleIdx="2" presStyleCnt="5">
        <dgm:presLayoutVars>
          <dgm:bulletEnabled val="1"/>
        </dgm:presLayoutVars>
      </dgm:prSet>
      <dgm:spPr/>
      <dgm:t>
        <a:bodyPr/>
        <a:lstStyle/>
        <a:p>
          <a:endParaRPr lang="es-EC"/>
        </a:p>
      </dgm:t>
    </dgm:pt>
    <dgm:pt modelId="{A51553D4-6FF9-47AD-9A6A-D9F63613C001}" type="pres">
      <dgm:prSet presAssocID="{FFE13425-B685-4466-99A3-0A69D09718BC}" presName="invisiNode" presStyleLbl="node1" presStyleIdx="2" presStyleCnt="5"/>
      <dgm:spPr/>
    </dgm:pt>
    <dgm:pt modelId="{66CD13B3-1900-40B4-9F1B-5F462E13B9BF}" type="pres">
      <dgm:prSet presAssocID="{FFE13425-B685-4466-99A3-0A69D09718BC}" presName="imagNode" presStyleLbl="fgImgPlace1" presStyleIdx="2" presStyleCnt="5" custScaleX="105813" custScaleY="109892"/>
      <dgm:spPr>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dgm:spPr>
    </dgm:pt>
    <dgm:pt modelId="{F12964FC-328F-441C-B51D-0A5A7B140642}" type="pres">
      <dgm:prSet presAssocID="{E567043D-E5BC-4946-BFDD-8713DF76B176}" presName="sibTrans" presStyleLbl="sibTrans2D1" presStyleIdx="0" presStyleCnt="0"/>
      <dgm:spPr/>
      <dgm:t>
        <a:bodyPr/>
        <a:lstStyle/>
        <a:p>
          <a:endParaRPr lang="es-EC"/>
        </a:p>
      </dgm:t>
    </dgm:pt>
    <dgm:pt modelId="{1B28184A-2DA9-4F8E-B193-BFE181CCC92C}" type="pres">
      <dgm:prSet presAssocID="{8EEBBF70-531B-404D-B19D-85233905FCE6}" presName="compNode" presStyleCnt="0"/>
      <dgm:spPr/>
    </dgm:pt>
    <dgm:pt modelId="{A695DE5F-FDC9-407F-99B5-5769131B1415}" type="pres">
      <dgm:prSet presAssocID="{8EEBBF70-531B-404D-B19D-85233905FCE6}" presName="bkgdShape" presStyleLbl="node1" presStyleIdx="3" presStyleCnt="5"/>
      <dgm:spPr/>
      <dgm:t>
        <a:bodyPr/>
        <a:lstStyle/>
        <a:p>
          <a:endParaRPr lang="es-EC"/>
        </a:p>
      </dgm:t>
    </dgm:pt>
    <dgm:pt modelId="{15E0D2C8-4A31-49E5-8AE1-72EFA657BCE4}" type="pres">
      <dgm:prSet presAssocID="{8EEBBF70-531B-404D-B19D-85233905FCE6}" presName="nodeTx" presStyleLbl="node1" presStyleIdx="3" presStyleCnt="5">
        <dgm:presLayoutVars>
          <dgm:bulletEnabled val="1"/>
        </dgm:presLayoutVars>
      </dgm:prSet>
      <dgm:spPr/>
      <dgm:t>
        <a:bodyPr/>
        <a:lstStyle/>
        <a:p>
          <a:endParaRPr lang="es-EC"/>
        </a:p>
      </dgm:t>
    </dgm:pt>
    <dgm:pt modelId="{DDD8318D-1020-4797-9B34-50CC8662C96B}" type="pres">
      <dgm:prSet presAssocID="{8EEBBF70-531B-404D-B19D-85233905FCE6}" presName="invisiNode" presStyleLbl="node1" presStyleIdx="3" presStyleCnt="5"/>
      <dgm:spPr/>
    </dgm:pt>
    <dgm:pt modelId="{E26C234A-8342-41CF-A6D6-52F583858BF3}" type="pres">
      <dgm:prSet presAssocID="{8EEBBF70-531B-404D-B19D-85233905FCE6}" presName="imagNode" presStyleLbl="fgImgPlace1" presStyleIdx="3" presStyleCnt="5" custScaleX="105010" custScaleY="105662"/>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423277B0-FDF7-4D40-890B-186B81001750}" type="pres">
      <dgm:prSet presAssocID="{DF2FB883-7217-48D1-9656-455770DAFD2B}" presName="sibTrans" presStyleLbl="sibTrans2D1" presStyleIdx="0" presStyleCnt="0"/>
      <dgm:spPr/>
      <dgm:t>
        <a:bodyPr/>
        <a:lstStyle/>
        <a:p>
          <a:endParaRPr lang="es-EC"/>
        </a:p>
      </dgm:t>
    </dgm:pt>
    <dgm:pt modelId="{D0724C38-B114-41DE-9B70-BA93CD7E4353}" type="pres">
      <dgm:prSet presAssocID="{9810A79F-BDCE-4DCB-A916-34CA6629EBFD}" presName="compNode" presStyleCnt="0"/>
      <dgm:spPr/>
    </dgm:pt>
    <dgm:pt modelId="{3F2C4997-7BB7-41C5-928D-18A39E8153D3}" type="pres">
      <dgm:prSet presAssocID="{9810A79F-BDCE-4DCB-A916-34CA6629EBFD}" presName="bkgdShape" presStyleLbl="node1" presStyleIdx="4" presStyleCnt="5"/>
      <dgm:spPr/>
      <dgm:t>
        <a:bodyPr/>
        <a:lstStyle/>
        <a:p>
          <a:endParaRPr lang="es-EC"/>
        </a:p>
      </dgm:t>
    </dgm:pt>
    <dgm:pt modelId="{94985436-58A6-4316-BFA5-2E3EA0F4617D}" type="pres">
      <dgm:prSet presAssocID="{9810A79F-BDCE-4DCB-A916-34CA6629EBFD}" presName="nodeTx" presStyleLbl="node1" presStyleIdx="4" presStyleCnt="5">
        <dgm:presLayoutVars>
          <dgm:bulletEnabled val="1"/>
        </dgm:presLayoutVars>
      </dgm:prSet>
      <dgm:spPr/>
      <dgm:t>
        <a:bodyPr/>
        <a:lstStyle/>
        <a:p>
          <a:endParaRPr lang="es-EC"/>
        </a:p>
      </dgm:t>
    </dgm:pt>
    <dgm:pt modelId="{2EE11E04-1C5E-41C2-8A70-371D64D5A271}" type="pres">
      <dgm:prSet presAssocID="{9810A79F-BDCE-4DCB-A916-34CA6629EBFD}" presName="invisiNode" presStyleLbl="node1" presStyleIdx="4" presStyleCnt="5"/>
      <dgm:spPr/>
    </dgm:pt>
    <dgm:pt modelId="{66BB703D-1C38-46A1-832E-496D58ADE48D}" type="pres">
      <dgm:prSet presAssocID="{9810A79F-BDCE-4DCB-A916-34CA6629EBFD}" presName="imagNode" presStyleLbl="fgImgPlace1" presStyleIdx="4" presStyleCnt="5" custAng="0" custScaleX="105617" custScaleY="109892"/>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t>
        <a:bodyPr/>
        <a:lstStyle/>
        <a:p>
          <a:endParaRPr lang="es-EC"/>
        </a:p>
      </dgm:t>
    </dgm:pt>
  </dgm:ptLst>
  <dgm:cxnLst>
    <dgm:cxn modelId="{38C24824-C629-4B8A-A9E5-5D332945E7A3}" type="presOf" srcId="{B94C0837-FF2D-448E-8281-77736F287257}" destId="{C7FC9969-A5D6-4D5B-8423-F49566161AF1}" srcOrd="0" destOrd="0" presId="urn:microsoft.com/office/officeart/2005/8/layout/hList7"/>
    <dgm:cxn modelId="{4C3024E5-A5BE-47BC-863E-2B54DB73D7F5}" srcId="{8B3D8CC2-1E9D-47BC-8457-73A62A5B3736}" destId="{897CC3E7-1CD4-4CC9-904A-BCC527FF3B3B}" srcOrd="0" destOrd="0" parTransId="{DE27D9BF-C310-4032-BFD2-467EABB343BE}" sibTransId="{56160AD7-3465-49D5-8C28-66608611F02F}"/>
    <dgm:cxn modelId="{DBD91400-E6C6-4C86-9C09-8881B7FE0552}" type="presOf" srcId="{897CC3E7-1CD4-4CC9-904A-BCC527FF3B3B}" destId="{A8647463-CC11-473D-BC55-906DE657A86E}" srcOrd="0" destOrd="0" presId="urn:microsoft.com/office/officeart/2005/8/layout/hList7"/>
    <dgm:cxn modelId="{DF6EFEFD-1658-4722-9AF9-10002D2C97C8}" srcId="{8B3D8CC2-1E9D-47BC-8457-73A62A5B3736}" destId="{16F345AC-2703-4F75-887E-F335330AFD7B}" srcOrd="1" destOrd="0" parTransId="{5AAC8823-A333-4353-980E-F836586AFACB}" sibTransId="{B94C0837-FF2D-448E-8281-77736F287257}"/>
    <dgm:cxn modelId="{4E27ACC0-C99A-4F3B-9A19-872EC6B3A501}" type="presOf" srcId="{E567043D-E5BC-4946-BFDD-8713DF76B176}" destId="{F12964FC-328F-441C-B51D-0A5A7B140642}" srcOrd="0" destOrd="0" presId="urn:microsoft.com/office/officeart/2005/8/layout/hList7"/>
    <dgm:cxn modelId="{1556C2D5-0930-443D-ADA0-064C7E77F8CA}" type="presOf" srcId="{8B3D8CC2-1E9D-47BC-8457-73A62A5B3736}" destId="{D76AC29C-0E99-4B0E-9DAF-1F1DF71BFC61}" srcOrd="0" destOrd="0" presId="urn:microsoft.com/office/officeart/2005/8/layout/hList7"/>
    <dgm:cxn modelId="{49971D36-63F7-40F5-BF8C-E6F805CBFCC8}" type="presOf" srcId="{FFE13425-B685-4466-99A3-0A69D09718BC}" destId="{8F6DAB3F-B593-43D8-AFAE-C0D372D2EE22}" srcOrd="1" destOrd="0" presId="urn:microsoft.com/office/officeart/2005/8/layout/hList7"/>
    <dgm:cxn modelId="{78C848A2-4993-4CCF-9B0A-43EEE488BA27}" type="presOf" srcId="{9810A79F-BDCE-4DCB-A916-34CA6629EBFD}" destId="{94985436-58A6-4316-BFA5-2E3EA0F4617D}" srcOrd="1" destOrd="0" presId="urn:microsoft.com/office/officeart/2005/8/layout/hList7"/>
    <dgm:cxn modelId="{AB687E8E-6BC8-46E3-ABA7-B1F6F8F16274}" srcId="{8B3D8CC2-1E9D-47BC-8457-73A62A5B3736}" destId="{FFE13425-B685-4466-99A3-0A69D09718BC}" srcOrd="2" destOrd="0" parTransId="{ACF4CBE6-9C6B-45D3-862C-B44EF75F1CBA}" sibTransId="{E567043D-E5BC-4946-BFDD-8713DF76B176}"/>
    <dgm:cxn modelId="{35DE5D65-C10A-4F63-88AC-2C9C2BD225CF}" srcId="{8B3D8CC2-1E9D-47BC-8457-73A62A5B3736}" destId="{9810A79F-BDCE-4DCB-A916-34CA6629EBFD}" srcOrd="4" destOrd="0" parTransId="{A3B45033-02D3-429E-8E61-A27BEBF2909D}" sibTransId="{80AC4456-DDD2-46D7-9E93-1DDB3B0AFB0C}"/>
    <dgm:cxn modelId="{59D34F44-CB75-4D89-8930-EE2243607FEA}" type="presOf" srcId="{9810A79F-BDCE-4DCB-A916-34CA6629EBFD}" destId="{3F2C4997-7BB7-41C5-928D-18A39E8153D3}" srcOrd="0" destOrd="0" presId="urn:microsoft.com/office/officeart/2005/8/layout/hList7"/>
    <dgm:cxn modelId="{166695D1-A7CE-4EB3-8A3E-EEC2A571468E}" type="presOf" srcId="{FFE13425-B685-4466-99A3-0A69D09718BC}" destId="{42BBE62B-236D-4C58-9D82-96E70BCD6E7A}" srcOrd="0" destOrd="0" presId="urn:microsoft.com/office/officeart/2005/8/layout/hList7"/>
    <dgm:cxn modelId="{3BE23E9C-A400-4781-B4BA-90951FF79325}" srcId="{8B3D8CC2-1E9D-47BC-8457-73A62A5B3736}" destId="{8EEBBF70-531B-404D-B19D-85233905FCE6}" srcOrd="3" destOrd="0" parTransId="{494288B7-0165-4522-B40D-E61345E64C00}" sibTransId="{DF2FB883-7217-48D1-9656-455770DAFD2B}"/>
    <dgm:cxn modelId="{5C6210FD-31F7-46BE-B3C1-39BFF77059A4}" type="presOf" srcId="{DF2FB883-7217-48D1-9656-455770DAFD2B}" destId="{423277B0-FDF7-4D40-890B-186B81001750}" srcOrd="0" destOrd="0" presId="urn:microsoft.com/office/officeart/2005/8/layout/hList7"/>
    <dgm:cxn modelId="{1D0B6865-26DA-444C-AB79-9D5AD2CACD5D}" type="presOf" srcId="{16F345AC-2703-4F75-887E-F335330AFD7B}" destId="{B8E7994F-3321-40E3-9104-2B14C0F4B062}" srcOrd="1" destOrd="0" presId="urn:microsoft.com/office/officeart/2005/8/layout/hList7"/>
    <dgm:cxn modelId="{8E67717F-0014-4BC6-848C-B7B1B76BF76E}" type="presOf" srcId="{897CC3E7-1CD4-4CC9-904A-BCC527FF3B3B}" destId="{CD214620-7350-470B-B6DD-3B7A67525398}" srcOrd="1" destOrd="0" presId="urn:microsoft.com/office/officeart/2005/8/layout/hList7"/>
    <dgm:cxn modelId="{82FE399B-10C9-44FD-8332-A409EA6D13EE}" type="presOf" srcId="{8EEBBF70-531B-404D-B19D-85233905FCE6}" destId="{15E0D2C8-4A31-49E5-8AE1-72EFA657BCE4}" srcOrd="1" destOrd="0" presId="urn:microsoft.com/office/officeart/2005/8/layout/hList7"/>
    <dgm:cxn modelId="{E462B07C-0AF5-45CD-BB2E-E65644801353}" type="presOf" srcId="{56160AD7-3465-49D5-8C28-66608611F02F}" destId="{0F9BF3A2-4BF1-4F6C-A0FC-BC463CD55394}" srcOrd="0" destOrd="0" presId="urn:microsoft.com/office/officeart/2005/8/layout/hList7"/>
    <dgm:cxn modelId="{B6C47E6C-67E7-4E42-9A5F-91364849D4AB}" type="presOf" srcId="{8EEBBF70-531B-404D-B19D-85233905FCE6}" destId="{A695DE5F-FDC9-407F-99B5-5769131B1415}" srcOrd="0" destOrd="0" presId="urn:microsoft.com/office/officeart/2005/8/layout/hList7"/>
    <dgm:cxn modelId="{106E4BC1-8A1D-423D-8B7F-68ECA8D787D3}" type="presOf" srcId="{16F345AC-2703-4F75-887E-F335330AFD7B}" destId="{F24ACDD3-ED6E-4F3B-8726-DCC817CCF1D1}" srcOrd="0" destOrd="0" presId="urn:microsoft.com/office/officeart/2005/8/layout/hList7"/>
    <dgm:cxn modelId="{2FEA6AED-D22E-4C39-8C59-AD4628A899A6}" type="presParOf" srcId="{D76AC29C-0E99-4B0E-9DAF-1F1DF71BFC61}" destId="{1BE2388E-1A49-484B-B9F9-1636DC1E8B23}" srcOrd="0" destOrd="0" presId="urn:microsoft.com/office/officeart/2005/8/layout/hList7"/>
    <dgm:cxn modelId="{6F9000F9-AE76-4D42-92EE-9D91BFF05CE5}" type="presParOf" srcId="{D76AC29C-0E99-4B0E-9DAF-1F1DF71BFC61}" destId="{A6D16172-1CED-4894-BCB8-71C8D13A750D}" srcOrd="1" destOrd="0" presId="urn:microsoft.com/office/officeart/2005/8/layout/hList7"/>
    <dgm:cxn modelId="{FB8917CB-F53B-44D8-99A6-8F2FF4DCAE7D}" type="presParOf" srcId="{A6D16172-1CED-4894-BCB8-71C8D13A750D}" destId="{544539F2-2EAA-43D7-8A8D-E371BA5CCAED}" srcOrd="0" destOrd="0" presId="urn:microsoft.com/office/officeart/2005/8/layout/hList7"/>
    <dgm:cxn modelId="{7C697FFE-D4D8-419A-B6F2-42D9535C201E}" type="presParOf" srcId="{544539F2-2EAA-43D7-8A8D-E371BA5CCAED}" destId="{A8647463-CC11-473D-BC55-906DE657A86E}" srcOrd="0" destOrd="0" presId="urn:microsoft.com/office/officeart/2005/8/layout/hList7"/>
    <dgm:cxn modelId="{2B8FDD35-ED90-4885-A768-5D6A6AC09D0A}" type="presParOf" srcId="{544539F2-2EAA-43D7-8A8D-E371BA5CCAED}" destId="{CD214620-7350-470B-B6DD-3B7A67525398}" srcOrd="1" destOrd="0" presId="urn:microsoft.com/office/officeart/2005/8/layout/hList7"/>
    <dgm:cxn modelId="{2722F50D-D894-4EA2-84EC-4E73C33AF78C}" type="presParOf" srcId="{544539F2-2EAA-43D7-8A8D-E371BA5CCAED}" destId="{528D4B3D-F6A7-4B03-856E-934AB3ADE8C8}" srcOrd="2" destOrd="0" presId="urn:microsoft.com/office/officeart/2005/8/layout/hList7"/>
    <dgm:cxn modelId="{BAACC634-0848-417C-B24A-B44A4AE79F65}" type="presParOf" srcId="{544539F2-2EAA-43D7-8A8D-E371BA5CCAED}" destId="{2D647859-C0F0-4635-B78D-D28E318025A1}" srcOrd="3" destOrd="0" presId="urn:microsoft.com/office/officeart/2005/8/layout/hList7"/>
    <dgm:cxn modelId="{57770CAA-B9C3-42C4-964A-6F4C79F7A6B4}" type="presParOf" srcId="{A6D16172-1CED-4894-BCB8-71C8D13A750D}" destId="{0F9BF3A2-4BF1-4F6C-A0FC-BC463CD55394}" srcOrd="1" destOrd="0" presId="urn:microsoft.com/office/officeart/2005/8/layout/hList7"/>
    <dgm:cxn modelId="{B982CA90-C905-4F63-A67D-EFF74707C813}" type="presParOf" srcId="{A6D16172-1CED-4894-BCB8-71C8D13A750D}" destId="{38EE8B4B-6D29-4355-A066-2887D8A358B5}" srcOrd="2" destOrd="0" presId="urn:microsoft.com/office/officeart/2005/8/layout/hList7"/>
    <dgm:cxn modelId="{AD61702A-EC01-4ED4-855E-F745CC343A2D}" type="presParOf" srcId="{38EE8B4B-6D29-4355-A066-2887D8A358B5}" destId="{F24ACDD3-ED6E-4F3B-8726-DCC817CCF1D1}" srcOrd="0" destOrd="0" presId="urn:microsoft.com/office/officeart/2005/8/layout/hList7"/>
    <dgm:cxn modelId="{9F6C393B-2927-4895-8EB6-A517A26F5455}" type="presParOf" srcId="{38EE8B4B-6D29-4355-A066-2887D8A358B5}" destId="{B8E7994F-3321-40E3-9104-2B14C0F4B062}" srcOrd="1" destOrd="0" presId="urn:microsoft.com/office/officeart/2005/8/layout/hList7"/>
    <dgm:cxn modelId="{86987B83-425B-442F-8142-2B59C096AA20}" type="presParOf" srcId="{38EE8B4B-6D29-4355-A066-2887D8A358B5}" destId="{DDCC67D2-87A2-40FD-945E-7547A5DB21D0}" srcOrd="2" destOrd="0" presId="urn:microsoft.com/office/officeart/2005/8/layout/hList7"/>
    <dgm:cxn modelId="{C113B427-3A93-4358-B57C-3411372FE92D}" type="presParOf" srcId="{38EE8B4B-6D29-4355-A066-2887D8A358B5}" destId="{DF96F216-FB54-4DF6-9A83-655D6B2DD9A4}" srcOrd="3" destOrd="0" presId="urn:microsoft.com/office/officeart/2005/8/layout/hList7"/>
    <dgm:cxn modelId="{EC7BC63C-88C4-45EB-8219-F1F58E285B57}" type="presParOf" srcId="{A6D16172-1CED-4894-BCB8-71C8D13A750D}" destId="{C7FC9969-A5D6-4D5B-8423-F49566161AF1}" srcOrd="3" destOrd="0" presId="urn:microsoft.com/office/officeart/2005/8/layout/hList7"/>
    <dgm:cxn modelId="{B50FD97C-0198-4FE3-91F8-43269E132F8D}" type="presParOf" srcId="{A6D16172-1CED-4894-BCB8-71C8D13A750D}" destId="{9B62817C-04A5-4FB4-951C-218B4D79E18A}" srcOrd="4" destOrd="0" presId="urn:microsoft.com/office/officeart/2005/8/layout/hList7"/>
    <dgm:cxn modelId="{ADD3C9CC-DF4C-4DCF-B3A6-E453B2B45214}" type="presParOf" srcId="{9B62817C-04A5-4FB4-951C-218B4D79E18A}" destId="{42BBE62B-236D-4C58-9D82-96E70BCD6E7A}" srcOrd="0" destOrd="0" presId="urn:microsoft.com/office/officeart/2005/8/layout/hList7"/>
    <dgm:cxn modelId="{3A8B97E1-99C0-479F-9184-17D39B3C8822}" type="presParOf" srcId="{9B62817C-04A5-4FB4-951C-218B4D79E18A}" destId="{8F6DAB3F-B593-43D8-AFAE-C0D372D2EE22}" srcOrd="1" destOrd="0" presId="urn:microsoft.com/office/officeart/2005/8/layout/hList7"/>
    <dgm:cxn modelId="{1B65350F-C669-4A01-947B-9447F89A5FAC}" type="presParOf" srcId="{9B62817C-04A5-4FB4-951C-218B4D79E18A}" destId="{A51553D4-6FF9-47AD-9A6A-D9F63613C001}" srcOrd="2" destOrd="0" presId="urn:microsoft.com/office/officeart/2005/8/layout/hList7"/>
    <dgm:cxn modelId="{F5068407-2A49-4E9F-8C86-C4623FA566CA}" type="presParOf" srcId="{9B62817C-04A5-4FB4-951C-218B4D79E18A}" destId="{66CD13B3-1900-40B4-9F1B-5F462E13B9BF}" srcOrd="3" destOrd="0" presId="urn:microsoft.com/office/officeart/2005/8/layout/hList7"/>
    <dgm:cxn modelId="{5320F909-C203-4221-8957-CA6DA238D935}" type="presParOf" srcId="{A6D16172-1CED-4894-BCB8-71C8D13A750D}" destId="{F12964FC-328F-441C-B51D-0A5A7B140642}" srcOrd="5" destOrd="0" presId="urn:microsoft.com/office/officeart/2005/8/layout/hList7"/>
    <dgm:cxn modelId="{32CE2EE0-472F-4FC5-B755-52354267D194}" type="presParOf" srcId="{A6D16172-1CED-4894-BCB8-71C8D13A750D}" destId="{1B28184A-2DA9-4F8E-B193-BFE181CCC92C}" srcOrd="6" destOrd="0" presId="urn:microsoft.com/office/officeart/2005/8/layout/hList7"/>
    <dgm:cxn modelId="{D6B19D81-349D-45EB-BF85-84127BD6122E}" type="presParOf" srcId="{1B28184A-2DA9-4F8E-B193-BFE181CCC92C}" destId="{A695DE5F-FDC9-407F-99B5-5769131B1415}" srcOrd="0" destOrd="0" presId="urn:microsoft.com/office/officeart/2005/8/layout/hList7"/>
    <dgm:cxn modelId="{52D7A4E9-F3C1-40CA-BA84-EE0148B17310}" type="presParOf" srcId="{1B28184A-2DA9-4F8E-B193-BFE181CCC92C}" destId="{15E0D2C8-4A31-49E5-8AE1-72EFA657BCE4}" srcOrd="1" destOrd="0" presId="urn:microsoft.com/office/officeart/2005/8/layout/hList7"/>
    <dgm:cxn modelId="{A3CFA0DA-6A07-4CAF-869D-A85A7A709DFF}" type="presParOf" srcId="{1B28184A-2DA9-4F8E-B193-BFE181CCC92C}" destId="{DDD8318D-1020-4797-9B34-50CC8662C96B}" srcOrd="2" destOrd="0" presId="urn:microsoft.com/office/officeart/2005/8/layout/hList7"/>
    <dgm:cxn modelId="{C60FBEFB-944F-4CF2-ADC7-F33682CD284E}" type="presParOf" srcId="{1B28184A-2DA9-4F8E-B193-BFE181CCC92C}" destId="{E26C234A-8342-41CF-A6D6-52F583858BF3}" srcOrd="3" destOrd="0" presId="urn:microsoft.com/office/officeart/2005/8/layout/hList7"/>
    <dgm:cxn modelId="{13DE2490-3E8C-426A-BF08-B95B0974DCB5}" type="presParOf" srcId="{A6D16172-1CED-4894-BCB8-71C8D13A750D}" destId="{423277B0-FDF7-4D40-890B-186B81001750}" srcOrd="7" destOrd="0" presId="urn:microsoft.com/office/officeart/2005/8/layout/hList7"/>
    <dgm:cxn modelId="{22D471A3-A55B-4379-AD84-48C40671C8A3}" type="presParOf" srcId="{A6D16172-1CED-4894-BCB8-71C8D13A750D}" destId="{D0724C38-B114-41DE-9B70-BA93CD7E4353}" srcOrd="8" destOrd="0" presId="urn:microsoft.com/office/officeart/2005/8/layout/hList7"/>
    <dgm:cxn modelId="{87411216-4128-4D73-A242-3F415A3B2865}" type="presParOf" srcId="{D0724C38-B114-41DE-9B70-BA93CD7E4353}" destId="{3F2C4997-7BB7-41C5-928D-18A39E8153D3}" srcOrd="0" destOrd="0" presId="urn:microsoft.com/office/officeart/2005/8/layout/hList7"/>
    <dgm:cxn modelId="{713A728E-969F-44FB-AFBC-23E2ED670A19}" type="presParOf" srcId="{D0724C38-B114-41DE-9B70-BA93CD7E4353}" destId="{94985436-58A6-4316-BFA5-2E3EA0F4617D}" srcOrd="1" destOrd="0" presId="urn:microsoft.com/office/officeart/2005/8/layout/hList7"/>
    <dgm:cxn modelId="{89CE891A-D04A-4774-991F-ECA62AE4AA0C}" type="presParOf" srcId="{D0724C38-B114-41DE-9B70-BA93CD7E4353}" destId="{2EE11E04-1C5E-41C2-8A70-371D64D5A271}" srcOrd="2" destOrd="0" presId="urn:microsoft.com/office/officeart/2005/8/layout/hList7"/>
    <dgm:cxn modelId="{D758A95E-6B6A-4217-ABBB-8C1877C2BC4B}" type="presParOf" srcId="{D0724C38-B114-41DE-9B70-BA93CD7E4353}" destId="{66BB703D-1C38-46A1-832E-496D58ADE48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85018-7A15-4539-895B-9C15E7EB801A}">
      <dsp:nvSpPr>
        <dsp:cNvPr id="0" name=""/>
        <dsp:cNvSpPr/>
      </dsp:nvSpPr>
      <dsp:spPr>
        <a:xfrm>
          <a:off x="-5419685" y="-829883"/>
          <a:ext cx="6453272" cy="6453272"/>
        </a:xfrm>
        <a:prstGeom prst="blockArc">
          <a:avLst>
            <a:gd name="adj1" fmla="val 18900000"/>
            <a:gd name="adj2" fmla="val 2700000"/>
            <a:gd name="adj3" fmla="val 335"/>
          </a:avLst>
        </a:prstGeom>
        <a:noFill/>
        <a:ln w="10795"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2A3DF8-068D-4CDC-9E33-9B3D186FC3C3}">
      <dsp:nvSpPr>
        <dsp:cNvPr id="0" name=""/>
        <dsp:cNvSpPr/>
      </dsp:nvSpPr>
      <dsp:spPr>
        <a:xfrm>
          <a:off x="451949" y="299498"/>
          <a:ext cx="4680691" cy="599379"/>
        </a:xfrm>
        <a:prstGeom prst="rect">
          <a:avLst/>
        </a:prstGeom>
        <a:solidFill>
          <a:schemeClr val="accent6">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5758" tIns="45720" rIns="45720" bIns="45720" numCol="1" spcCol="1270" anchor="ctr" anchorCtr="0">
          <a:noAutofit/>
        </a:bodyPr>
        <a:lstStyle/>
        <a:p>
          <a:pPr lvl="0" algn="l" defTabSz="800100">
            <a:lnSpc>
              <a:spcPct val="90000"/>
            </a:lnSpc>
            <a:spcBef>
              <a:spcPct val="0"/>
            </a:spcBef>
            <a:spcAft>
              <a:spcPct val="35000"/>
            </a:spcAft>
          </a:pPr>
          <a:r>
            <a:rPr lang="es-EC" sz="1800" kern="1200" dirty="0"/>
            <a:t>AISI 4140 </a:t>
          </a:r>
          <a:r>
            <a:rPr lang="es-EC" sz="1800" kern="1200" dirty="0" smtClean="0"/>
            <a:t>/ E70S-6 / E7018 </a:t>
          </a:r>
          <a14:m xmlns:a14="http://schemas.microsoft.com/office/drawing/2010/main">
            <m:oMath xmlns:m="http://schemas.openxmlformats.org/officeDocument/2006/math">
              <m:r>
                <a:rPr lang="es-EC" sz="1800" i="1" kern="1200" smtClean="0">
                  <a:latin typeface="Cambria Math" panose="02040503050406030204" pitchFamily="18" charset="0"/>
                </a:rPr>
                <m:t>𝜙</m:t>
              </m:r>
            </m:oMath>
          </a14:m>
          <a:r>
            <a:rPr lang="es-EC" sz="1800" kern="1200" dirty="0" smtClean="0"/>
            <a:t> 3.2 y 4.0 mm </a:t>
          </a:r>
          <a:endParaRPr lang="es-EC" sz="1800" kern="1200" dirty="0"/>
        </a:p>
      </dsp:txBody>
      <dsp:txXfrm>
        <a:off x="451949" y="299498"/>
        <a:ext cx="4680691" cy="599379"/>
      </dsp:txXfrm>
    </dsp:sp>
    <dsp:sp modelId="{76B6E03E-3006-4650-A3C2-9B00163BF067}">
      <dsp:nvSpPr>
        <dsp:cNvPr id="0" name=""/>
        <dsp:cNvSpPr/>
      </dsp:nvSpPr>
      <dsp:spPr>
        <a:xfrm>
          <a:off x="77336" y="224575"/>
          <a:ext cx="749224" cy="749224"/>
        </a:xfrm>
        <a:prstGeom prst="ellipse">
          <a:avLst/>
        </a:prstGeom>
        <a:solidFill>
          <a:schemeClr val="lt1">
            <a:hueOff val="0"/>
            <a:satOff val="0"/>
            <a:lumOff val="0"/>
            <a:alphaOff val="0"/>
          </a:schemeClr>
        </a:solidFill>
        <a:ln w="1079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09322B-C788-47DB-8A17-51352B234EE5}">
      <dsp:nvSpPr>
        <dsp:cNvPr id="0" name=""/>
        <dsp:cNvSpPr/>
      </dsp:nvSpPr>
      <dsp:spPr>
        <a:xfrm>
          <a:off x="881447" y="1198280"/>
          <a:ext cx="4251193" cy="599379"/>
        </a:xfrm>
        <a:prstGeom prst="rect">
          <a:avLst/>
        </a:prstGeom>
        <a:solidFill>
          <a:schemeClr val="accent6">
            <a:shade val="80000"/>
            <a:hueOff val="0"/>
            <a:satOff val="11"/>
            <a:lumOff val="55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5758"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GMAW </a:t>
          </a:r>
          <a:r>
            <a:rPr lang="es-EC" sz="1800" kern="1200" dirty="0"/>
            <a:t>– </a:t>
          </a:r>
          <a:r>
            <a:rPr lang="es-EC" sz="1800" kern="1200" dirty="0" smtClean="0"/>
            <a:t>Procedimiento de producción</a:t>
          </a:r>
        </a:p>
        <a:p>
          <a:pPr lvl="0" algn="l" defTabSz="800100">
            <a:lnSpc>
              <a:spcPct val="90000"/>
            </a:lnSpc>
            <a:spcBef>
              <a:spcPct val="0"/>
            </a:spcBef>
            <a:spcAft>
              <a:spcPct val="35000"/>
            </a:spcAft>
          </a:pPr>
          <a:r>
            <a:rPr lang="es-EC" sz="1800" kern="1200" dirty="0" smtClean="0"/>
            <a:t>(MillerMatic 300)</a:t>
          </a:r>
          <a:endParaRPr lang="es-EC" sz="1800" kern="1200" dirty="0"/>
        </a:p>
      </dsp:txBody>
      <dsp:txXfrm>
        <a:off x="881447" y="1198280"/>
        <a:ext cx="4251193" cy="599379"/>
      </dsp:txXfrm>
    </dsp:sp>
    <dsp:sp modelId="{06207CE0-2D15-4AE6-8998-1C9E72B1EF3D}">
      <dsp:nvSpPr>
        <dsp:cNvPr id="0" name=""/>
        <dsp:cNvSpPr/>
      </dsp:nvSpPr>
      <dsp:spPr>
        <a:xfrm>
          <a:off x="506834" y="1123358"/>
          <a:ext cx="749224" cy="749224"/>
        </a:xfrm>
        <a:prstGeom prst="ellipse">
          <a:avLst/>
        </a:prstGeom>
        <a:solidFill>
          <a:schemeClr val="lt1">
            <a:hueOff val="0"/>
            <a:satOff val="0"/>
            <a:lumOff val="0"/>
            <a:alphaOff val="0"/>
          </a:schemeClr>
        </a:solidFill>
        <a:ln w="10795" cap="flat" cmpd="sng" algn="ctr">
          <a:solidFill>
            <a:schemeClr val="accent6">
              <a:shade val="80000"/>
              <a:hueOff val="0"/>
              <a:satOff val="11"/>
              <a:lumOff val="5526"/>
              <a:alphaOff val="0"/>
            </a:schemeClr>
          </a:solidFill>
          <a:prstDash val="solid"/>
        </a:ln>
        <a:effectLst/>
      </dsp:spPr>
      <dsp:style>
        <a:lnRef idx="2">
          <a:scrgbClr r="0" g="0" b="0"/>
        </a:lnRef>
        <a:fillRef idx="1">
          <a:scrgbClr r="0" g="0" b="0"/>
        </a:fillRef>
        <a:effectRef idx="0">
          <a:scrgbClr r="0" g="0" b="0"/>
        </a:effectRef>
        <a:fontRef idx="minor"/>
      </dsp:style>
    </dsp:sp>
    <dsp:sp modelId="{9B54EBCB-90BA-4D67-ADFF-67A90AE1343D}">
      <dsp:nvSpPr>
        <dsp:cNvPr id="0" name=""/>
        <dsp:cNvSpPr/>
      </dsp:nvSpPr>
      <dsp:spPr>
        <a:xfrm>
          <a:off x="1013268" y="2097063"/>
          <a:ext cx="4119372" cy="599379"/>
        </a:xfrm>
        <a:prstGeom prst="rect">
          <a:avLst/>
        </a:prstGeom>
        <a:solidFill>
          <a:schemeClr val="accent6">
            <a:shade val="80000"/>
            <a:hueOff val="0"/>
            <a:satOff val="21"/>
            <a:lumOff val="1105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5758"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SMAW- Procedimiento de reparación</a:t>
          </a:r>
        </a:p>
        <a:p>
          <a:pPr lvl="0" algn="l" defTabSz="800100">
            <a:lnSpc>
              <a:spcPct val="90000"/>
            </a:lnSpc>
            <a:spcBef>
              <a:spcPct val="0"/>
            </a:spcBef>
            <a:spcAft>
              <a:spcPct val="35000"/>
            </a:spcAft>
          </a:pPr>
          <a:r>
            <a:rPr lang="es-EC" sz="1800" kern="1200" dirty="0" smtClean="0"/>
            <a:t>(MillerMatic Syncrowave 250)</a:t>
          </a:r>
        </a:p>
      </dsp:txBody>
      <dsp:txXfrm>
        <a:off x="1013268" y="2097063"/>
        <a:ext cx="4119372" cy="599379"/>
      </dsp:txXfrm>
    </dsp:sp>
    <dsp:sp modelId="{B7FBF5E4-ED9B-4D80-A7F5-CA98934724A0}">
      <dsp:nvSpPr>
        <dsp:cNvPr id="0" name=""/>
        <dsp:cNvSpPr/>
      </dsp:nvSpPr>
      <dsp:spPr>
        <a:xfrm>
          <a:off x="638656" y="2022140"/>
          <a:ext cx="749224" cy="749224"/>
        </a:xfrm>
        <a:prstGeom prst="ellipse">
          <a:avLst/>
        </a:prstGeom>
        <a:solidFill>
          <a:schemeClr val="lt1">
            <a:hueOff val="0"/>
            <a:satOff val="0"/>
            <a:lumOff val="0"/>
            <a:alphaOff val="0"/>
          </a:schemeClr>
        </a:solidFill>
        <a:ln w="10795" cap="flat" cmpd="sng" algn="ctr">
          <a:solidFill>
            <a:schemeClr val="accent6">
              <a:shade val="80000"/>
              <a:hueOff val="0"/>
              <a:satOff val="21"/>
              <a:lumOff val="11052"/>
              <a:alphaOff val="0"/>
            </a:schemeClr>
          </a:solidFill>
          <a:prstDash val="solid"/>
        </a:ln>
        <a:effectLst/>
      </dsp:spPr>
      <dsp:style>
        <a:lnRef idx="2">
          <a:scrgbClr r="0" g="0" b="0"/>
        </a:lnRef>
        <a:fillRef idx="1">
          <a:scrgbClr r="0" g="0" b="0"/>
        </a:fillRef>
        <a:effectRef idx="0">
          <a:scrgbClr r="0" g="0" b="0"/>
        </a:effectRef>
        <a:fontRef idx="minor"/>
      </dsp:style>
    </dsp:sp>
    <dsp:sp modelId="{7ABEA0C4-DFF8-4996-9E38-671F68E6D44B}">
      <dsp:nvSpPr>
        <dsp:cNvPr id="0" name=""/>
        <dsp:cNvSpPr/>
      </dsp:nvSpPr>
      <dsp:spPr>
        <a:xfrm>
          <a:off x="881447" y="2995845"/>
          <a:ext cx="4251193" cy="599379"/>
        </a:xfrm>
        <a:prstGeom prst="rect">
          <a:avLst/>
        </a:prstGeom>
        <a:solidFill>
          <a:schemeClr val="accent6">
            <a:shade val="80000"/>
            <a:hueOff val="0"/>
            <a:satOff val="32"/>
            <a:lumOff val="1657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5758" tIns="45720" rIns="45720" bIns="45720" numCol="1" spcCol="1270" anchor="ctr" anchorCtr="0">
          <a:noAutofit/>
        </a:bodyPr>
        <a:lstStyle/>
        <a:p>
          <a:pPr lvl="0" algn="l" defTabSz="800100">
            <a:lnSpc>
              <a:spcPct val="90000"/>
            </a:lnSpc>
            <a:spcBef>
              <a:spcPct val="0"/>
            </a:spcBef>
            <a:spcAft>
              <a:spcPct val="35000"/>
            </a:spcAft>
          </a:pPr>
          <a:r>
            <a:rPr lang="es-EC" sz="1800" kern="1200" dirty="0"/>
            <a:t>Temperatura de Precalentamiento</a:t>
          </a:r>
        </a:p>
      </dsp:txBody>
      <dsp:txXfrm>
        <a:off x="881447" y="2995845"/>
        <a:ext cx="4251193" cy="599379"/>
      </dsp:txXfrm>
    </dsp:sp>
    <dsp:sp modelId="{27660241-8C88-429E-8F7C-863132C79B58}">
      <dsp:nvSpPr>
        <dsp:cNvPr id="0" name=""/>
        <dsp:cNvSpPr/>
      </dsp:nvSpPr>
      <dsp:spPr>
        <a:xfrm>
          <a:off x="506834" y="2920922"/>
          <a:ext cx="749224" cy="749224"/>
        </a:xfrm>
        <a:prstGeom prst="ellipse">
          <a:avLst/>
        </a:prstGeom>
        <a:solidFill>
          <a:schemeClr val="lt1">
            <a:hueOff val="0"/>
            <a:satOff val="0"/>
            <a:lumOff val="0"/>
            <a:alphaOff val="0"/>
          </a:schemeClr>
        </a:solidFill>
        <a:ln w="10795" cap="flat" cmpd="sng" algn="ctr">
          <a:solidFill>
            <a:schemeClr val="accent6">
              <a:shade val="80000"/>
              <a:hueOff val="0"/>
              <a:satOff val="32"/>
              <a:lumOff val="16578"/>
              <a:alphaOff val="0"/>
            </a:schemeClr>
          </a:solidFill>
          <a:prstDash val="solid"/>
        </a:ln>
        <a:effectLst/>
      </dsp:spPr>
      <dsp:style>
        <a:lnRef idx="2">
          <a:scrgbClr r="0" g="0" b="0"/>
        </a:lnRef>
        <a:fillRef idx="1">
          <a:scrgbClr r="0" g="0" b="0"/>
        </a:fillRef>
        <a:effectRef idx="0">
          <a:scrgbClr r="0" g="0" b="0"/>
        </a:effectRef>
        <a:fontRef idx="minor"/>
      </dsp:style>
    </dsp:sp>
    <dsp:sp modelId="{00D5E243-3C9F-42AF-A917-C0547C1C6328}">
      <dsp:nvSpPr>
        <dsp:cNvPr id="0" name=""/>
        <dsp:cNvSpPr/>
      </dsp:nvSpPr>
      <dsp:spPr>
        <a:xfrm>
          <a:off x="451949" y="3894627"/>
          <a:ext cx="4680691" cy="599379"/>
        </a:xfrm>
        <a:prstGeom prst="rect">
          <a:avLst/>
        </a:prstGeom>
        <a:solidFill>
          <a:schemeClr val="accent6">
            <a:shade val="80000"/>
            <a:hueOff val="0"/>
            <a:satOff val="43"/>
            <a:lumOff val="221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5758" tIns="50800" rIns="50800" bIns="50800" numCol="1" spcCol="1270" anchor="ctr" anchorCtr="0">
          <a:noAutofit/>
        </a:bodyPr>
        <a:lstStyle/>
        <a:p>
          <a:pPr lvl="0" algn="l" defTabSz="889000">
            <a:lnSpc>
              <a:spcPct val="90000"/>
            </a:lnSpc>
            <a:spcBef>
              <a:spcPct val="0"/>
            </a:spcBef>
            <a:spcAft>
              <a:spcPct val="35000"/>
            </a:spcAft>
          </a:pPr>
          <a:r>
            <a:rPr lang="es-EC" sz="2000" kern="1200" dirty="0"/>
            <a:t>Temperatura </a:t>
          </a:r>
          <a:r>
            <a:rPr lang="es-EC" sz="2000" kern="1200" dirty="0" smtClean="0"/>
            <a:t>entre pases </a:t>
          </a:r>
          <a:endParaRPr lang="es-EC" sz="2000" kern="1200" dirty="0"/>
        </a:p>
      </dsp:txBody>
      <dsp:txXfrm>
        <a:off x="451949" y="3894627"/>
        <a:ext cx="4680691" cy="599379"/>
      </dsp:txXfrm>
    </dsp:sp>
    <dsp:sp modelId="{1F0B0DBE-6A01-46D8-B5E7-D4512D0808FD}">
      <dsp:nvSpPr>
        <dsp:cNvPr id="0" name=""/>
        <dsp:cNvSpPr/>
      </dsp:nvSpPr>
      <dsp:spPr>
        <a:xfrm>
          <a:off x="2796" y="3829550"/>
          <a:ext cx="749224" cy="749224"/>
        </a:xfrm>
        <a:prstGeom prst="ellipse">
          <a:avLst/>
        </a:prstGeom>
        <a:blipFill rotWithShape="0">
          <a:blip xmlns:r="http://schemas.openxmlformats.org/officeDocument/2006/relationships" r:embed="rId1"/>
          <a:stretch>
            <a:fillRect/>
          </a:stretch>
        </a:blipFill>
        <a:ln w="10795" cap="flat" cmpd="sng" algn="ctr">
          <a:solidFill>
            <a:schemeClr val="accent6">
              <a:shade val="80000"/>
              <a:hueOff val="0"/>
              <a:satOff val="43"/>
              <a:lumOff val="2210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85018-7A15-4539-895B-9C15E7EB801A}">
      <dsp:nvSpPr>
        <dsp:cNvPr id="0" name=""/>
        <dsp:cNvSpPr/>
      </dsp:nvSpPr>
      <dsp:spPr>
        <a:xfrm>
          <a:off x="-621524" y="-88457"/>
          <a:ext cx="818860" cy="818860"/>
        </a:xfrm>
        <a:prstGeom prst="blockArc">
          <a:avLst>
            <a:gd name="adj1" fmla="val 18900000"/>
            <a:gd name="adj2" fmla="val 2700000"/>
            <a:gd name="adj3" fmla="val 2638"/>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5E061-9AC0-4B38-8B54-FFEDB6B88182}">
      <dsp:nvSpPr>
        <dsp:cNvPr id="0" name=""/>
        <dsp:cNvSpPr/>
      </dsp:nvSpPr>
      <dsp:spPr>
        <a:xfrm>
          <a:off x="191021" y="168155"/>
          <a:ext cx="924398" cy="30563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72" tIns="40640" rIns="40640" bIns="40640" numCol="1" spcCol="1270" anchor="ctr" anchorCtr="0">
          <a:noAutofit/>
        </a:bodyPr>
        <a:lstStyle/>
        <a:p>
          <a:pPr lvl="0" algn="ctr" defTabSz="711200">
            <a:lnSpc>
              <a:spcPct val="90000"/>
            </a:lnSpc>
            <a:spcBef>
              <a:spcPct val="0"/>
            </a:spcBef>
            <a:spcAft>
              <a:spcPct val="35000"/>
            </a:spcAft>
          </a:pPr>
          <a:r>
            <a:rPr lang="es-EC" sz="1600" kern="1200" dirty="0" smtClean="0"/>
            <a:t>100 </a:t>
          </a:r>
          <a:r>
            <a:rPr lang="es-EC" sz="1600" kern="1200" dirty="0"/>
            <a:t>°C</a:t>
          </a:r>
        </a:p>
      </dsp:txBody>
      <dsp:txXfrm>
        <a:off x="191021" y="168155"/>
        <a:ext cx="924398" cy="305634"/>
      </dsp:txXfrm>
    </dsp:sp>
    <dsp:sp modelId="{06207CE0-2D15-4AE6-8998-1C9E72B1EF3D}">
      <dsp:nvSpPr>
        <dsp:cNvPr id="0" name=""/>
        <dsp:cNvSpPr/>
      </dsp:nvSpPr>
      <dsp:spPr>
        <a:xfrm>
          <a:off x="0" y="129951"/>
          <a:ext cx="382042" cy="38204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85018-7A15-4539-895B-9C15E7EB801A}">
      <dsp:nvSpPr>
        <dsp:cNvPr id="0" name=""/>
        <dsp:cNvSpPr/>
      </dsp:nvSpPr>
      <dsp:spPr>
        <a:xfrm>
          <a:off x="-621524" y="-88457"/>
          <a:ext cx="818860" cy="818860"/>
        </a:xfrm>
        <a:prstGeom prst="blockArc">
          <a:avLst>
            <a:gd name="adj1" fmla="val 18900000"/>
            <a:gd name="adj2" fmla="val 2700000"/>
            <a:gd name="adj3" fmla="val 2638"/>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5E061-9AC0-4B38-8B54-FFEDB6B88182}">
      <dsp:nvSpPr>
        <dsp:cNvPr id="0" name=""/>
        <dsp:cNvSpPr/>
      </dsp:nvSpPr>
      <dsp:spPr>
        <a:xfrm>
          <a:off x="191021" y="168155"/>
          <a:ext cx="924398" cy="305634"/>
        </a:xfrm>
        <a:prstGeom prst="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72" tIns="40640" rIns="40640" bIns="40640" numCol="1" spcCol="1270" anchor="ctr" anchorCtr="0">
          <a:noAutofit/>
        </a:bodyPr>
        <a:lstStyle/>
        <a:p>
          <a:pPr lvl="0" algn="ctr" defTabSz="711200">
            <a:lnSpc>
              <a:spcPct val="90000"/>
            </a:lnSpc>
            <a:spcBef>
              <a:spcPct val="0"/>
            </a:spcBef>
            <a:spcAft>
              <a:spcPct val="35000"/>
            </a:spcAft>
          </a:pPr>
          <a:r>
            <a:rPr lang="es-EC" sz="1600" kern="1200" dirty="0" smtClean="0"/>
            <a:t>250 </a:t>
          </a:r>
          <a:r>
            <a:rPr lang="es-EC" sz="1600" kern="1200" dirty="0"/>
            <a:t>°C</a:t>
          </a:r>
        </a:p>
      </dsp:txBody>
      <dsp:txXfrm>
        <a:off x="191021" y="168155"/>
        <a:ext cx="924398" cy="305634"/>
      </dsp:txXfrm>
    </dsp:sp>
    <dsp:sp modelId="{06207CE0-2D15-4AE6-8998-1C9E72B1EF3D}">
      <dsp:nvSpPr>
        <dsp:cNvPr id="0" name=""/>
        <dsp:cNvSpPr/>
      </dsp:nvSpPr>
      <dsp:spPr>
        <a:xfrm>
          <a:off x="0" y="129951"/>
          <a:ext cx="382042" cy="38204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47463-CC11-473D-BC55-906DE657A86E}">
      <dsp:nvSpPr>
        <dsp:cNvPr id="0" name=""/>
        <dsp:cNvSpPr/>
      </dsp:nvSpPr>
      <dsp:spPr>
        <a:xfrm>
          <a:off x="0" y="0"/>
          <a:ext cx="2154083" cy="5814248"/>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Tintas Penetrantes</a:t>
          </a:r>
        </a:p>
        <a:p>
          <a:pPr lvl="0" algn="ctr" defTabSz="889000">
            <a:lnSpc>
              <a:spcPct val="90000"/>
            </a:lnSpc>
            <a:spcBef>
              <a:spcPct val="0"/>
            </a:spcBef>
            <a:spcAft>
              <a:spcPct val="35000"/>
            </a:spcAft>
          </a:pPr>
          <a:r>
            <a:rPr lang="es-EC" sz="2000" kern="1200" dirty="0" smtClean="0"/>
            <a:t>(Código ASME sección IX)</a:t>
          </a:r>
          <a:endParaRPr lang="es-EC" sz="2000" kern="1200" dirty="0"/>
        </a:p>
      </dsp:txBody>
      <dsp:txXfrm>
        <a:off x="0" y="2325699"/>
        <a:ext cx="2154083" cy="2325699"/>
      </dsp:txXfrm>
    </dsp:sp>
    <dsp:sp modelId="{2D647859-C0F0-4635-B78D-D28E318025A1}">
      <dsp:nvSpPr>
        <dsp:cNvPr id="0" name=""/>
        <dsp:cNvSpPr/>
      </dsp:nvSpPr>
      <dsp:spPr>
        <a:xfrm>
          <a:off x="50807" y="294042"/>
          <a:ext cx="2052468" cy="20457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4ACDD3-ED6E-4F3B-8726-DCC817CCF1D1}">
      <dsp:nvSpPr>
        <dsp:cNvPr id="0" name=""/>
        <dsp:cNvSpPr/>
      </dsp:nvSpPr>
      <dsp:spPr>
        <a:xfrm>
          <a:off x="2218706" y="0"/>
          <a:ext cx="2154083" cy="5814248"/>
        </a:xfrm>
        <a:prstGeom prst="roundRect">
          <a:avLst>
            <a:gd name="adj" fmla="val 10000"/>
          </a:avLst>
        </a:prstGeom>
        <a:solidFill>
          <a:schemeClr val="accent3">
            <a:hueOff val="-404391"/>
            <a:satOff val="10347"/>
            <a:lumOff val="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Análisis Metalográfico</a:t>
          </a:r>
        </a:p>
        <a:p>
          <a:pPr lvl="0" algn="ctr" defTabSz="889000">
            <a:lnSpc>
              <a:spcPct val="90000"/>
            </a:lnSpc>
            <a:spcBef>
              <a:spcPct val="0"/>
            </a:spcBef>
            <a:spcAft>
              <a:spcPct val="35000"/>
            </a:spcAft>
          </a:pPr>
          <a:r>
            <a:rPr lang="es-EC" sz="2000" kern="1200" dirty="0" smtClean="0"/>
            <a:t>Macrografía y Micrografía</a:t>
          </a:r>
        </a:p>
        <a:p>
          <a:pPr lvl="0" algn="ctr" defTabSz="889000">
            <a:lnSpc>
              <a:spcPct val="90000"/>
            </a:lnSpc>
            <a:spcBef>
              <a:spcPct val="0"/>
            </a:spcBef>
            <a:spcAft>
              <a:spcPct val="35000"/>
            </a:spcAft>
          </a:pPr>
          <a:r>
            <a:rPr lang="es-EC" sz="2000" kern="1200" dirty="0" smtClean="0"/>
            <a:t>(ASTM E3 y E407)</a:t>
          </a:r>
          <a:endParaRPr lang="es-EC" sz="2000" kern="1200" dirty="0"/>
        </a:p>
      </dsp:txBody>
      <dsp:txXfrm>
        <a:off x="2218706" y="2325699"/>
        <a:ext cx="2154083" cy="2325699"/>
      </dsp:txXfrm>
    </dsp:sp>
    <dsp:sp modelId="{DF96F216-FB54-4DF6-9A83-655D6B2DD9A4}">
      <dsp:nvSpPr>
        <dsp:cNvPr id="0" name=""/>
        <dsp:cNvSpPr/>
      </dsp:nvSpPr>
      <dsp:spPr>
        <a:xfrm>
          <a:off x="2236338" y="278998"/>
          <a:ext cx="2118819" cy="207585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BBE62B-236D-4C58-9D82-96E70BCD6E7A}">
      <dsp:nvSpPr>
        <dsp:cNvPr id="0" name=""/>
        <dsp:cNvSpPr/>
      </dsp:nvSpPr>
      <dsp:spPr>
        <a:xfrm>
          <a:off x="4437413" y="0"/>
          <a:ext cx="2154083" cy="5814248"/>
        </a:xfrm>
        <a:prstGeom prst="roundRect">
          <a:avLst>
            <a:gd name="adj" fmla="val 10000"/>
          </a:avLst>
        </a:prstGeom>
        <a:solidFill>
          <a:schemeClr val="accent3">
            <a:hueOff val="-808782"/>
            <a:satOff val="20694"/>
            <a:lumOff val="7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Dureza</a:t>
          </a:r>
        </a:p>
        <a:p>
          <a:pPr lvl="0" algn="ctr" defTabSz="889000">
            <a:lnSpc>
              <a:spcPct val="90000"/>
            </a:lnSpc>
            <a:spcBef>
              <a:spcPct val="0"/>
            </a:spcBef>
            <a:spcAft>
              <a:spcPct val="35000"/>
            </a:spcAft>
          </a:pPr>
          <a:r>
            <a:rPr lang="es-EC" sz="2000" kern="1200" dirty="0" smtClean="0"/>
            <a:t>(ASTM E384)</a:t>
          </a:r>
        </a:p>
      </dsp:txBody>
      <dsp:txXfrm>
        <a:off x="4437413" y="2325699"/>
        <a:ext cx="2154083" cy="2325699"/>
      </dsp:txXfrm>
    </dsp:sp>
    <dsp:sp modelId="{66CD13B3-1900-40B4-9F1B-5F462E13B9BF}">
      <dsp:nvSpPr>
        <dsp:cNvPr id="0" name=""/>
        <dsp:cNvSpPr/>
      </dsp:nvSpPr>
      <dsp:spPr>
        <a:xfrm>
          <a:off x="4490108" y="253093"/>
          <a:ext cx="2048692" cy="21276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95DE5F-FDC9-407F-99B5-5769131B1415}">
      <dsp:nvSpPr>
        <dsp:cNvPr id="0" name=""/>
        <dsp:cNvSpPr/>
      </dsp:nvSpPr>
      <dsp:spPr>
        <a:xfrm>
          <a:off x="6656119" y="0"/>
          <a:ext cx="2154083" cy="5814248"/>
        </a:xfrm>
        <a:prstGeom prst="roundRect">
          <a:avLst>
            <a:gd name="adj" fmla="val 10000"/>
          </a:avLst>
        </a:prstGeom>
        <a:solidFill>
          <a:schemeClr val="accent3">
            <a:hueOff val="-1213174"/>
            <a:satOff val="31040"/>
            <a:lumOff val="117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Ductilidad Doblado guiado</a:t>
          </a:r>
        </a:p>
        <a:p>
          <a:pPr lvl="0" algn="ctr" defTabSz="889000">
            <a:lnSpc>
              <a:spcPct val="90000"/>
            </a:lnSpc>
            <a:spcBef>
              <a:spcPct val="0"/>
            </a:spcBef>
            <a:spcAft>
              <a:spcPct val="35000"/>
            </a:spcAft>
          </a:pPr>
          <a:r>
            <a:rPr lang="es-EC" sz="2000" kern="1200" dirty="0" smtClean="0"/>
            <a:t>(Código ASME sección IX)</a:t>
          </a:r>
          <a:endParaRPr lang="es-EC" sz="2000" kern="1200" dirty="0"/>
        </a:p>
      </dsp:txBody>
      <dsp:txXfrm>
        <a:off x="6656119" y="2325699"/>
        <a:ext cx="2154083" cy="2325699"/>
      </dsp:txXfrm>
    </dsp:sp>
    <dsp:sp modelId="{E26C234A-8342-41CF-A6D6-52F583858BF3}">
      <dsp:nvSpPr>
        <dsp:cNvPr id="0" name=""/>
        <dsp:cNvSpPr/>
      </dsp:nvSpPr>
      <dsp:spPr>
        <a:xfrm>
          <a:off x="6716588" y="294042"/>
          <a:ext cx="2033145" cy="204576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2C4997-7BB7-41C5-928D-18A39E8153D3}">
      <dsp:nvSpPr>
        <dsp:cNvPr id="0" name=""/>
        <dsp:cNvSpPr/>
      </dsp:nvSpPr>
      <dsp:spPr>
        <a:xfrm>
          <a:off x="8874826" y="0"/>
          <a:ext cx="2154083" cy="5814248"/>
        </a:xfrm>
        <a:prstGeom prst="roundRect">
          <a:avLst>
            <a:gd name="adj" fmla="val 10000"/>
          </a:avLst>
        </a:prstGeom>
        <a:solidFill>
          <a:schemeClr val="accent3">
            <a:hueOff val="-1617565"/>
            <a:satOff val="41387"/>
            <a:lumOff val="15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Impacto</a:t>
          </a:r>
        </a:p>
        <a:p>
          <a:pPr lvl="0" algn="ctr" defTabSz="889000">
            <a:lnSpc>
              <a:spcPct val="90000"/>
            </a:lnSpc>
            <a:spcBef>
              <a:spcPct val="0"/>
            </a:spcBef>
            <a:spcAft>
              <a:spcPct val="35000"/>
            </a:spcAft>
          </a:pPr>
          <a:r>
            <a:rPr lang="es-EC" sz="2000" kern="1200" dirty="0" smtClean="0"/>
            <a:t>(Código ASME Sección IX y ASTM E23)</a:t>
          </a:r>
          <a:endParaRPr lang="es-EC" sz="2000" kern="1200" dirty="0"/>
        </a:p>
      </dsp:txBody>
      <dsp:txXfrm>
        <a:off x="8874826" y="2325699"/>
        <a:ext cx="2154083" cy="2325699"/>
      </dsp:txXfrm>
    </dsp:sp>
    <dsp:sp modelId="{66BB703D-1C38-46A1-832E-496D58ADE48D}">
      <dsp:nvSpPr>
        <dsp:cNvPr id="0" name=""/>
        <dsp:cNvSpPr/>
      </dsp:nvSpPr>
      <dsp:spPr>
        <a:xfrm>
          <a:off x="8929419" y="253093"/>
          <a:ext cx="2044897" cy="212766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2388E-1A49-484B-B9F9-1636DC1E8B23}">
      <dsp:nvSpPr>
        <dsp:cNvPr id="0" name=""/>
        <dsp:cNvSpPr/>
      </dsp:nvSpPr>
      <dsp:spPr>
        <a:xfrm>
          <a:off x="386973" y="4228315"/>
          <a:ext cx="10146597" cy="872137"/>
        </a:xfrm>
        <a:prstGeom prst="leftRightArrow">
          <a:avLst/>
        </a:prstGeom>
        <a:solidFill>
          <a:schemeClr val="accent3">
            <a:tint val="4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5951D-1959-4B04-9A43-D1516E8753C2}" type="datetimeFigureOut">
              <a:rPr lang="es-MX" smtClean="0"/>
              <a:t>16/04/2019</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13C206-C189-4AEC-8B70-69CF21550F9A}" type="slidenum">
              <a:rPr lang="es-MX" smtClean="0"/>
              <a:t>‹Nº›</a:t>
            </a:fld>
            <a:endParaRPr lang="es-MX"/>
          </a:p>
        </p:txBody>
      </p:sp>
    </p:spTree>
    <p:extLst>
      <p:ext uri="{BB962C8B-B14F-4D97-AF65-F5344CB8AC3E}">
        <p14:creationId xmlns:p14="http://schemas.microsoft.com/office/powerpoint/2010/main" val="3577703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A3B10-9BF4-45F3-9BB5-5B9E6E81B23D}" type="datetimeFigureOut">
              <a:rPr lang="es-EC" smtClean="0"/>
              <a:t>16/4/2019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1E72C-7808-487C-969B-F4DC2B2396B1}" type="slidenum">
              <a:rPr lang="es-EC" smtClean="0"/>
              <a:t>‹Nº›</a:t>
            </a:fld>
            <a:endParaRPr lang="es-EC"/>
          </a:p>
        </p:txBody>
      </p:sp>
    </p:spTree>
    <p:extLst>
      <p:ext uri="{BB962C8B-B14F-4D97-AF65-F5344CB8AC3E}">
        <p14:creationId xmlns:p14="http://schemas.microsoft.com/office/powerpoint/2010/main" val="28721779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Lenin</a:t>
            </a:r>
          </a:p>
          <a:p>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a:t>
            </a:fld>
            <a:endParaRPr lang="es-EC"/>
          </a:p>
        </p:txBody>
      </p:sp>
    </p:spTree>
    <p:extLst>
      <p:ext uri="{BB962C8B-B14F-4D97-AF65-F5344CB8AC3E}">
        <p14:creationId xmlns:p14="http://schemas.microsoft.com/office/powerpoint/2010/main" val="52115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11</a:t>
            </a:fld>
            <a:endParaRPr lang="es-EC"/>
          </a:p>
        </p:txBody>
      </p:sp>
    </p:spTree>
    <p:extLst>
      <p:ext uri="{BB962C8B-B14F-4D97-AF65-F5344CB8AC3E}">
        <p14:creationId xmlns:p14="http://schemas.microsoft.com/office/powerpoint/2010/main" val="285258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12</a:t>
            </a:fld>
            <a:endParaRPr lang="es-EC"/>
          </a:p>
        </p:txBody>
      </p:sp>
    </p:spTree>
    <p:extLst>
      <p:ext uri="{BB962C8B-B14F-4D97-AF65-F5344CB8AC3E}">
        <p14:creationId xmlns:p14="http://schemas.microsoft.com/office/powerpoint/2010/main" val="187970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13</a:t>
            </a:fld>
            <a:endParaRPr lang="es-EC"/>
          </a:p>
        </p:txBody>
      </p:sp>
    </p:spTree>
    <p:extLst>
      <p:ext uri="{BB962C8B-B14F-4D97-AF65-F5344CB8AC3E}">
        <p14:creationId xmlns:p14="http://schemas.microsoft.com/office/powerpoint/2010/main" val="411113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14</a:t>
            </a:fld>
            <a:endParaRPr lang="es-EC"/>
          </a:p>
        </p:txBody>
      </p:sp>
    </p:spTree>
    <p:extLst>
      <p:ext uri="{BB962C8B-B14F-4D97-AF65-F5344CB8AC3E}">
        <p14:creationId xmlns:p14="http://schemas.microsoft.com/office/powerpoint/2010/main" val="112480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15</a:t>
            </a:fld>
            <a:endParaRPr lang="es-EC"/>
          </a:p>
        </p:txBody>
      </p:sp>
    </p:spTree>
    <p:extLst>
      <p:ext uri="{BB962C8B-B14F-4D97-AF65-F5344CB8AC3E}">
        <p14:creationId xmlns:p14="http://schemas.microsoft.com/office/powerpoint/2010/main" val="3972146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16</a:t>
            </a:fld>
            <a:endParaRPr lang="es-EC"/>
          </a:p>
        </p:txBody>
      </p:sp>
    </p:spTree>
    <p:extLst>
      <p:ext uri="{BB962C8B-B14F-4D97-AF65-F5344CB8AC3E}">
        <p14:creationId xmlns:p14="http://schemas.microsoft.com/office/powerpoint/2010/main" val="377504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17</a:t>
            </a:fld>
            <a:endParaRPr lang="es-EC"/>
          </a:p>
        </p:txBody>
      </p:sp>
    </p:spTree>
    <p:extLst>
      <p:ext uri="{BB962C8B-B14F-4D97-AF65-F5344CB8AC3E}">
        <p14:creationId xmlns:p14="http://schemas.microsoft.com/office/powerpoint/2010/main" val="35313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18</a:t>
            </a:fld>
            <a:endParaRPr lang="es-EC"/>
          </a:p>
        </p:txBody>
      </p:sp>
    </p:spTree>
    <p:extLst>
      <p:ext uri="{BB962C8B-B14F-4D97-AF65-F5344CB8AC3E}">
        <p14:creationId xmlns:p14="http://schemas.microsoft.com/office/powerpoint/2010/main" val="44120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19</a:t>
            </a:fld>
            <a:endParaRPr lang="es-EC"/>
          </a:p>
        </p:txBody>
      </p:sp>
    </p:spTree>
    <p:extLst>
      <p:ext uri="{BB962C8B-B14F-4D97-AF65-F5344CB8AC3E}">
        <p14:creationId xmlns:p14="http://schemas.microsoft.com/office/powerpoint/2010/main" val="189865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20</a:t>
            </a:fld>
            <a:endParaRPr lang="es-EC"/>
          </a:p>
        </p:txBody>
      </p:sp>
    </p:spTree>
    <p:extLst>
      <p:ext uri="{BB962C8B-B14F-4D97-AF65-F5344CB8AC3E}">
        <p14:creationId xmlns:p14="http://schemas.microsoft.com/office/powerpoint/2010/main" val="331387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Lenin</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a:t>
            </a:fld>
            <a:endParaRPr lang="es-EC"/>
          </a:p>
        </p:txBody>
      </p:sp>
    </p:spTree>
    <p:extLst>
      <p:ext uri="{BB962C8B-B14F-4D97-AF65-F5344CB8AC3E}">
        <p14:creationId xmlns:p14="http://schemas.microsoft.com/office/powerpoint/2010/main" val="209751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21</a:t>
            </a:fld>
            <a:endParaRPr lang="es-EC"/>
          </a:p>
        </p:txBody>
      </p:sp>
    </p:spTree>
    <p:extLst>
      <p:ext uri="{BB962C8B-B14F-4D97-AF65-F5344CB8AC3E}">
        <p14:creationId xmlns:p14="http://schemas.microsoft.com/office/powerpoint/2010/main" val="198360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22</a:t>
            </a:fld>
            <a:endParaRPr lang="es-EC"/>
          </a:p>
        </p:txBody>
      </p:sp>
    </p:spTree>
    <p:extLst>
      <p:ext uri="{BB962C8B-B14F-4D97-AF65-F5344CB8AC3E}">
        <p14:creationId xmlns:p14="http://schemas.microsoft.com/office/powerpoint/2010/main" val="336283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23</a:t>
            </a:fld>
            <a:endParaRPr lang="es-EC"/>
          </a:p>
        </p:txBody>
      </p:sp>
    </p:spTree>
    <p:extLst>
      <p:ext uri="{BB962C8B-B14F-4D97-AF65-F5344CB8AC3E}">
        <p14:creationId xmlns:p14="http://schemas.microsoft.com/office/powerpoint/2010/main" val="3608030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24</a:t>
            </a:fld>
            <a:endParaRPr lang="es-EC"/>
          </a:p>
        </p:txBody>
      </p:sp>
    </p:spTree>
    <p:extLst>
      <p:ext uri="{BB962C8B-B14F-4D97-AF65-F5344CB8AC3E}">
        <p14:creationId xmlns:p14="http://schemas.microsoft.com/office/powerpoint/2010/main" val="4061947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Ambos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25</a:t>
            </a:fld>
            <a:endParaRPr lang="es-EC"/>
          </a:p>
        </p:txBody>
      </p:sp>
    </p:spTree>
    <p:extLst>
      <p:ext uri="{BB962C8B-B14F-4D97-AF65-F5344CB8AC3E}">
        <p14:creationId xmlns:p14="http://schemas.microsoft.com/office/powerpoint/2010/main" val="518736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Ambos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26</a:t>
            </a:fld>
            <a:endParaRPr lang="es-EC"/>
          </a:p>
        </p:txBody>
      </p:sp>
    </p:spTree>
    <p:extLst>
      <p:ext uri="{BB962C8B-B14F-4D97-AF65-F5344CB8AC3E}">
        <p14:creationId xmlns:p14="http://schemas.microsoft.com/office/powerpoint/2010/main" val="398747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a:t>
            </a:fld>
            <a:endParaRPr lang="es-EC"/>
          </a:p>
        </p:txBody>
      </p:sp>
    </p:spTree>
    <p:extLst>
      <p:ext uri="{BB962C8B-B14F-4D97-AF65-F5344CB8AC3E}">
        <p14:creationId xmlns:p14="http://schemas.microsoft.com/office/powerpoint/2010/main" val="279847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Carlos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4</a:t>
            </a:fld>
            <a:endParaRPr lang="es-EC"/>
          </a:p>
        </p:txBody>
      </p:sp>
    </p:spTree>
    <p:extLst>
      <p:ext uri="{BB962C8B-B14F-4D97-AF65-F5344CB8AC3E}">
        <p14:creationId xmlns:p14="http://schemas.microsoft.com/office/powerpoint/2010/main" val="393578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Lenin</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5</a:t>
            </a:fld>
            <a:endParaRPr lang="es-EC"/>
          </a:p>
        </p:txBody>
      </p:sp>
    </p:spTree>
    <p:extLst>
      <p:ext uri="{BB962C8B-B14F-4D97-AF65-F5344CB8AC3E}">
        <p14:creationId xmlns:p14="http://schemas.microsoft.com/office/powerpoint/2010/main" val="48267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Lenin</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7</a:t>
            </a:fld>
            <a:endParaRPr lang="es-EC"/>
          </a:p>
        </p:txBody>
      </p:sp>
    </p:spTree>
    <p:extLst>
      <p:ext uri="{BB962C8B-B14F-4D97-AF65-F5344CB8AC3E}">
        <p14:creationId xmlns:p14="http://schemas.microsoft.com/office/powerpoint/2010/main" val="133261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Lenin</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8</a:t>
            </a:fld>
            <a:endParaRPr lang="es-EC"/>
          </a:p>
        </p:txBody>
      </p:sp>
    </p:spTree>
    <p:extLst>
      <p:ext uri="{BB962C8B-B14F-4D97-AF65-F5344CB8AC3E}">
        <p14:creationId xmlns:p14="http://schemas.microsoft.com/office/powerpoint/2010/main" val="355422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9</a:t>
            </a:fld>
            <a:endParaRPr lang="es-EC"/>
          </a:p>
        </p:txBody>
      </p:sp>
    </p:spTree>
    <p:extLst>
      <p:ext uri="{BB962C8B-B14F-4D97-AF65-F5344CB8AC3E}">
        <p14:creationId xmlns:p14="http://schemas.microsoft.com/office/powerpoint/2010/main" val="159590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10</a:t>
            </a:fld>
            <a:endParaRPr lang="es-EC"/>
          </a:p>
        </p:txBody>
      </p:sp>
    </p:spTree>
    <p:extLst>
      <p:ext uri="{BB962C8B-B14F-4D97-AF65-F5344CB8AC3E}">
        <p14:creationId xmlns:p14="http://schemas.microsoft.com/office/powerpoint/2010/main" val="1774633925"/>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1340409"/>
            <a:ext cx="9780785" cy="4208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90760" y="350521"/>
            <a:ext cx="2328005" cy="519813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B17E4BB-8E33-4277-9117-5178F737BFAD}" type="datetime1">
              <a:rPr lang="es-EC" smtClean="0"/>
              <a:t>16/4/2019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pic>
        <p:nvPicPr>
          <p:cNvPr id="9" name="8 Imagen"/>
          <p:cNvPicPr/>
          <p:nvPr userDrawn="1"/>
        </p:nvPicPr>
        <p:blipFill>
          <a:blip r:embed="rId2" cstate="print">
            <a:extLst>
              <a:ext uri="{BEBA8EAE-BF5A-486C-A8C5-ECC9F3942E4B}">
                <a14:imgProps xmlns:a14="http://schemas.microsoft.com/office/drawing/2010/main">
                  <a14:imgLayer r:embed="rId3">
                    <a14:imgEffect>
                      <a14:backgroundRemoval t="612" b="100000" l="9966" r="96220"/>
                    </a14:imgEffect>
                  </a14:imgLayer>
                </a14:imgProps>
              </a:ext>
              <a:ext uri="{28A0092B-C50C-407E-A947-70E740481C1C}">
                <a14:useLocalDpi xmlns:a14="http://schemas.microsoft.com/office/drawing/2010/main" val="0"/>
              </a:ext>
            </a:extLst>
          </a:blip>
          <a:srcRect/>
          <a:stretch>
            <a:fillRect/>
          </a:stretch>
        </p:blipFill>
        <p:spPr bwMode="auto">
          <a:xfrm>
            <a:off x="9161825" y="5548659"/>
            <a:ext cx="1158875" cy="1205013"/>
          </a:xfrm>
          <a:prstGeom prst="rect">
            <a:avLst/>
          </a:prstGeom>
          <a:noFill/>
          <a:ln>
            <a:noFill/>
          </a:ln>
          <a:extLst/>
        </p:spPr>
      </p:pic>
      <p:pic>
        <p:nvPicPr>
          <p:cNvPr id="10" name="Picture 2" descr="Resultado de imagen para senescyt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04188" y="5498306"/>
            <a:ext cx="2343150" cy="14644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becas ensamble senescyt"/>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25721" r="25362"/>
          <a:stretch/>
        </p:blipFill>
        <p:spPr bwMode="auto">
          <a:xfrm>
            <a:off x="7587026" y="5702622"/>
            <a:ext cx="1549237" cy="9904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logo ESP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7955" y="50460"/>
            <a:ext cx="4207438" cy="1086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Dpto. Ciencias Energía y Mecánica.jpg"/>
          <p:cNvPicPr/>
          <p:nvPr userDrawn="1"/>
        </p:nvPicPr>
        <p:blipFill rotWithShape="1">
          <a:blip r:embed="rId7" cstate="print">
            <a:extLst>
              <a:ext uri="{BEBA8EAE-BF5A-486C-A8C5-ECC9F3942E4B}">
                <a14:imgProps xmlns:a14="http://schemas.microsoft.com/office/drawing/2010/main">
                  <a14:imgLayer r:embed="rId8">
                    <a14:imgEffect>
                      <a14:backgroundRemoval t="5764" b="70317" l="6809" r="94894"/>
                    </a14:imgEffect>
                  </a14:imgLayer>
                </a14:imgProps>
              </a:ext>
              <a:ext uri="{28A0092B-C50C-407E-A947-70E740481C1C}">
                <a14:useLocalDpi xmlns:a14="http://schemas.microsoft.com/office/drawing/2010/main" val="0"/>
              </a:ext>
            </a:extLst>
          </a:blip>
          <a:srcRect l="-2079" t="4271" r="8237" b="31209"/>
          <a:stretch/>
        </p:blipFill>
        <p:spPr bwMode="auto">
          <a:xfrm>
            <a:off x="4488707" y="50460"/>
            <a:ext cx="1723498" cy="1171972"/>
          </a:xfrm>
          <a:prstGeom prst="rect">
            <a:avLst/>
          </a:prstGeom>
          <a:noFill/>
          <a:extLst/>
        </p:spPr>
      </p:pic>
      <p:pic>
        <p:nvPicPr>
          <p:cNvPr id="15" name="Picture 2" descr="http://decem.espe.edu.ec/wp-content/uploads/2015/08/logo-reolog%C3%ADa.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320700" y="5636061"/>
            <a:ext cx="1847831" cy="108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90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45E79A8-0415-4423-8B69-DFB5EB81BAF7}" type="datetime1">
              <a:rPr lang="es-EC" smtClean="0"/>
              <a:t>16/4/2019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04371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4EB0561-CC24-47FC-A159-2AAD2D45B1EE}" type="datetime1">
              <a:rPr lang="es-EC" smtClean="0"/>
              <a:t>16/4/2019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324619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C79E8-8F89-4A0B-8F1D-5196BE66554C}" type="datetime1">
              <a:rPr lang="es-EC" smtClean="0"/>
              <a:t>16/4/2019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7565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B40C117-7485-464D-9B7A-0CA40C5F3F81}" type="datetime1">
              <a:rPr lang="es-EC" smtClean="0"/>
              <a:t>16/4/2019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7535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D8727FE3-0260-4216-ADDA-5E3247135A21}" type="datetime1">
              <a:rPr lang="es-EC" smtClean="0"/>
              <a:t>16/4/2019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84451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B5A3E1C9-9072-4C36-9E00-501EA3B1A047}" type="datetime1">
              <a:rPr lang="es-EC" smtClean="0"/>
              <a:t>16/4/2019</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344161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75FD5EA1-7248-4BAB-ACE2-B91B4A9858DA}" type="datetime1">
              <a:rPr lang="es-EC" smtClean="0"/>
              <a:t>16/4/2019</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8020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4B4DB4-C2F2-4CF5-A647-95264DDC57AA}" type="datetime1">
              <a:rPr lang="es-EC" smtClean="0"/>
              <a:t>16/4/2019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12120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8" name="Date Placeholder 7"/>
          <p:cNvSpPr>
            <a:spLocks noGrp="1"/>
          </p:cNvSpPr>
          <p:nvPr>
            <p:ph type="dt" sz="half" idx="10"/>
          </p:nvPr>
        </p:nvSpPr>
        <p:spPr/>
        <p:txBody>
          <a:bodyPr/>
          <a:lstStyle/>
          <a:p>
            <a:fld id="{AE54CFB5-F9C9-4422-93D8-779ED5A63D45}" type="datetime1">
              <a:rPr lang="es-EC" smtClean="0"/>
              <a:t>16/4/2019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18171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8" name="Date Placeholder 7"/>
          <p:cNvSpPr>
            <a:spLocks noGrp="1"/>
          </p:cNvSpPr>
          <p:nvPr>
            <p:ph type="dt" sz="half" idx="10"/>
          </p:nvPr>
        </p:nvSpPr>
        <p:spPr/>
        <p:txBody>
          <a:bodyPr/>
          <a:lstStyle/>
          <a:p>
            <a:fld id="{C1EDC3D5-712D-4F93-922A-A54EFA2A516E}" type="datetime1">
              <a:rPr lang="es-EC" smtClean="0"/>
              <a:t>16/4/2019</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1398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9912" cy="8641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536001" cy="460118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8" name="Rectangle 37"/>
          <p:cNvSpPr/>
          <p:nvPr/>
        </p:nvSpPr>
        <p:spPr>
          <a:xfrm>
            <a:off x="11582400" y="0"/>
            <a:ext cx="617512" cy="621182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5D81F05-7F92-4150-860C-F1ED22339EC1}" type="datetime1">
              <a:rPr lang="es-EC" smtClean="0"/>
              <a:t>16/4/2019</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082FD7D-7C90-4626-A6B6-E135C4AE366A}" type="slidenum">
              <a:rPr lang="es-EC" smtClean="0"/>
              <a:t>‹Nº›</a:t>
            </a:fld>
            <a:endParaRPr lang="es-EC"/>
          </a:p>
        </p:txBody>
      </p:sp>
      <p:pic>
        <p:nvPicPr>
          <p:cNvPr id="10" name="Picture 2" descr="Resultado de imagen para logo ESP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96418" y="51772"/>
            <a:ext cx="2944862" cy="760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Dpto. Ciencias Energía y Mecánica.jpg"/>
          <p:cNvPicPr/>
          <p:nvPr userDrawn="1"/>
        </p:nvPicPr>
        <p:blipFill rotWithShape="1">
          <a:blip r:embed="rId14" cstate="print">
            <a:extLst>
              <a:ext uri="{BEBA8EAE-BF5A-486C-A8C5-ECC9F3942E4B}">
                <a14:imgProps xmlns:a14="http://schemas.microsoft.com/office/drawing/2010/main">
                  <a14:imgLayer r:embed="rId15">
                    <a14:imgEffect>
                      <a14:backgroundRemoval t="5764" b="70317" l="6809" r="94894"/>
                    </a14:imgEffect>
                  </a14:imgLayer>
                </a14:imgProps>
              </a:ext>
              <a:ext uri="{28A0092B-C50C-407E-A947-70E740481C1C}">
                <a14:useLocalDpi xmlns:a14="http://schemas.microsoft.com/office/drawing/2010/main" val="0"/>
              </a:ext>
            </a:extLst>
          </a:blip>
          <a:srcRect l="-2079" t="4271" r="8237" b="31209"/>
          <a:stretch/>
        </p:blipFill>
        <p:spPr bwMode="auto">
          <a:xfrm>
            <a:off x="10188943" y="0"/>
            <a:ext cx="1259839" cy="812335"/>
          </a:xfrm>
          <a:prstGeom prst="rect">
            <a:avLst/>
          </a:prstGeom>
          <a:noFill/>
          <a:extLst/>
        </p:spPr>
      </p:pic>
    </p:spTree>
    <p:extLst>
      <p:ext uri="{BB962C8B-B14F-4D97-AF65-F5344CB8AC3E}">
        <p14:creationId xmlns:p14="http://schemas.microsoft.com/office/powerpoint/2010/main" val="38171502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2.xml"/><Relationship Id="rId18" Type="http://schemas.openxmlformats.org/officeDocument/2006/relationships/image" Target="../media/image20.png"/><Relationship Id="rId26" Type="http://schemas.microsoft.com/office/2007/relationships/diagramDrawing" Target="../diagrams/drawing3.xml"/><Relationship Id="rId3" Type="http://schemas.openxmlformats.org/officeDocument/2006/relationships/diagramData" Target="../diagrams/data1.xml"/><Relationship Id="rId21" Type="http://schemas.openxmlformats.org/officeDocument/2006/relationships/image" Target="../media/image23.jpeg"/><Relationship Id="rId7" Type="http://schemas.microsoft.com/office/2007/relationships/diagramDrawing" Target="../diagrams/drawing1.xml"/><Relationship Id="rId12" Type="http://schemas.openxmlformats.org/officeDocument/2006/relationships/diagramData" Target="../diagrams/data3.xml"/><Relationship Id="rId17" Type="http://schemas.openxmlformats.org/officeDocument/2006/relationships/image" Target="../media/image19.jpeg"/><Relationship Id="rId25" Type="http://schemas.openxmlformats.org/officeDocument/2006/relationships/diagramColors" Target="../diagrams/colors3.xml"/><Relationship Id="rId2" Type="http://schemas.openxmlformats.org/officeDocument/2006/relationships/notesSlide" Target="../notesSlides/notesSlide7.xml"/><Relationship Id="rId16" Type="http://schemas.microsoft.com/office/2007/relationships/diagramDrawing" Target="../diagrams/drawing2.xml"/><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1.xml"/><Relationship Id="rId24" Type="http://schemas.openxmlformats.org/officeDocument/2006/relationships/diagramQuickStyle" Target="../diagrams/quickStyle3.xml"/><Relationship Id="rId5" Type="http://schemas.openxmlformats.org/officeDocument/2006/relationships/diagramQuickStyle" Target="../diagrams/quickStyle1.xml"/><Relationship Id="rId15" Type="http://schemas.openxmlformats.org/officeDocument/2006/relationships/diagramColors" Target="../diagrams/colors2.xml"/><Relationship Id="rId23" Type="http://schemas.openxmlformats.org/officeDocument/2006/relationships/diagramLayout" Target="../diagrams/layout3.xml"/><Relationship Id="rId10" Type="http://schemas.openxmlformats.org/officeDocument/2006/relationships/diagramQuickStyle" Target="../diagrams/quickStyle1.xml"/><Relationship Id="rId19"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diagramLayout" Target="../diagrams/layout1.xml"/><Relationship Id="rId14" Type="http://schemas.openxmlformats.org/officeDocument/2006/relationships/diagramQuickStyle" Target="../diagrams/quickStyle2.xml"/><Relationship Id="rId22" Type="http://schemas.openxmlformats.org/officeDocument/2006/relationships/diagramData" Target="../diagrams/data4.xml"/><Relationship Id="rId27"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0" y="2252055"/>
            <a:ext cx="9613669" cy="1720620"/>
          </a:xfrm>
        </p:spPr>
        <p:txBody>
          <a:bodyPr>
            <a:normAutofit fontScale="90000"/>
          </a:bodyPr>
          <a:lstStyle/>
          <a:p>
            <a:pPr algn="just"/>
            <a:r>
              <a:rPr lang="es-EC" sz="2800" dirty="0" smtClean="0">
                <a:latin typeface="Cambria" panose="02040503050406030204" pitchFamily="18" charset="0"/>
              </a:rPr>
              <a:t/>
            </a:r>
            <a:br>
              <a:rPr lang="es-EC" sz="2800" dirty="0" smtClean="0">
                <a:latin typeface="Cambria" panose="02040503050406030204" pitchFamily="18" charset="0"/>
              </a:rPr>
            </a:br>
            <a:r>
              <a:rPr lang="es-EC" sz="2800" dirty="0" smtClean="0">
                <a:latin typeface="Cambria" panose="02040503050406030204" pitchFamily="18" charset="0"/>
              </a:rPr>
              <a:t/>
            </a:r>
            <a:br>
              <a:rPr lang="es-EC" sz="2800" dirty="0" smtClean="0">
                <a:latin typeface="Cambria" panose="02040503050406030204" pitchFamily="18" charset="0"/>
              </a:rPr>
            </a:br>
            <a:r>
              <a:rPr lang="es-EC" sz="2900" dirty="0">
                <a:latin typeface="Cambria" panose="02040503050406030204" pitchFamily="18" charset="0"/>
              </a:rPr>
              <a:t>INFLUENCIA DE LA SOLDADURA SOBRE LA MICROESTRUCTURA Y PROPIEDADES MECÁNICAS DE LA ZONA AFECTADA POR EL CALOR DEBIDO A REPARACIONES SUCESIVAS EN JUNTAS SOLDADAS DE ACERO DE BAJA ALEACIÓN Y ALTA </a:t>
            </a:r>
            <a:r>
              <a:rPr lang="es-EC" sz="2900" dirty="0" smtClean="0">
                <a:latin typeface="Cambria" panose="02040503050406030204" pitchFamily="18" charset="0"/>
              </a:rPr>
              <a:t>RESISTENCIA</a:t>
            </a:r>
            <a:endParaRPr lang="es-EC" sz="2900" dirty="0">
              <a:latin typeface="Cambria" panose="02040503050406030204" pitchFamily="18" charset="0"/>
            </a:endParaRPr>
          </a:p>
        </p:txBody>
      </p:sp>
      <p:sp>
        <p:nvSpPr>
          <p:cNvPr id="3" name="Subtítulo 2"/>
          <p:cNvSpPr>
            <a:spLocks noGrp="1"/>
          </p:cNvSpPr>
          <p:nvPr>
            <p:ph type="subTitle" idx="1"/>
          </p:nvPr>
        </p:nvSpPr>
        <p:spPr>
          <a:xfrm>
            <a:off x="100012" y="4307502"/>
            <a:ext cx="4676775" cy="455085"/>
          </a:xfrm>
        </p:spPr>
        <p:txBody>
          <a:bodyPr>
            <a:noAutofit/>
          </a:bodyPr>
          <a:lstStyle/>
          <a:p>
            <a:r>
              <a:rPr lang="es-EC" b="1" dirty="0" smtClean="0">
                <a:solidFill>
                  <a:schemeClr val="bg2">
                    <a:lumMod val="25000"/>
                  </a:schemeClr>
                </a:solidFill>
                <a:latin typeface="Times New Roman" panose="02020603050405020304" pitchFamily="18" charset="0"/>
                <a:cs typeface="Times New Roman" panose="02020603050405020304" pitchFamily="18" charset="0"/>
              </a:rPr>
              <a:t>Autor:</a:t>
            </a:r>
            <a:endParaRPr lang="es-EC" dirty="0">
              <a:solidFill>
                <a:schemeClr val="bg2">
                  <a:lumMod val="25000"/>
                </a:schemeClr>
              </a:solidFill>
              <a:latin typeface="Times New Roman" panose="02020603050405020304" pitchFamily="18" charset="0"/>
              <a:cs typeface="Times New Roman" panose="02020603050405020304" pitchFamily="18" charset="0"/>
            </a:endParaRPr>
          </a:p>
          <a:p>
            <a:r>
              <a:rPr lang="es-EC" dirty="0" smtClean="0">
                <a:solidFill>
                  <a:schemeClr val="bg2">
                    <a:lumMod val="25000"/>
                  </a:schemeClr>
                </a:solidFill>
                <a:latin typeface="Times New Roman" panose="02020603050405020304" pitchFamily="18" charset="0"/>
                <a:cs typeface="Times New Roman" panose="02020603050405020304" pitchFamily="18" charset="0"/>
              </a:rPr>
              <a:t>Cruz Aldaz, John Jairo</a:t>
            </a:r>
            <a:endParaRPr lang="es-EC"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100012" y="1535537"/>
            <a:ext cx="9513657" cy="765425"/>
          </a:xfrm>
          <a:prstGeom prst="rect">
            <a:avLst/>
          </a:prstGeom>
        </p:spPr>
        <p:txBody>
          <a:bodyPr vert="horz" lIns="91440" tIns="45720" rIns="91440" bIns="45720" rtlCol="0" anchor="b">
            <a:normAutofit fontScale="97500"/>
          </a:bodyPr>
          <a:lstStyle>
            <a:lvl1pPr>
              <a:lnSpc>
                <a:spcPct val="85000"/>
              </a:lnSpc>
              <a:spcBef>
                <a:spcPct val="0"/>
              </a:spcBef>
              <a:buNone/>
              <a:defRPr sz="4200" b="1" spc="-50" baseline="0">
                <a:solidFill>
                  <a:schemeClr val="tx1">
                    <a:lumMod val="85000"/>
                    <a:lumOff val="15000"/>
                  </a:schemeClr>
                </a:solidFill>
                <a:latin typeface="+mj-lt"/>
                <a:ea typeface="+mj-ea"/>
                <a:cs typeface="+mj-cs"/>
              </a:defRPr>
            </a:lvl1pPr>
          </a:lstStyle>
          <a:p>
            <a:pPr algn="ctr"/>
            <a:r>
              <a:rPr lang="en-US" sz="2600" b="0" dirty="0">
                <a:solidFill>
                  <a:schemeClr val="bg2">
                    <a:lumMod val="25000"/>
                  </a:schemeClr>
                </a:solidFill>
                <a:latin typeface="Cambria" panose="02040503050406030204" pitchFamily="18" charset="0"/>
              </a:rPr>
              <a:t>TRABAJO DE TITULACIÓN PREVIO A LA OBTENCIÓN DEL TÍTULO DE INGENIERO MECÁNICO</a:t>
            </a:r>
          </a:p>
        </p:txBody>
      </p:sp>
      <p:sp>
        <p:nvSpPr>
          <p:cNvPr id="5" name="Subtítulo 2"/>
          <p:cNvSpPr txBox="1">
            <a:spLocks/>
          </p:cNvSpPr>
          <p:nvPr/>
        </p:nvSpPr>
        <p:spPr>
          <a:xfrm>
            <a:off x="100012" y="5552500"/>
            <a:ext cx="5557764" cy="4550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r>
              <a:rPr lang="es-EC" b="1" dirty="0">
                <a:solidFill>
                  <a:schemeClr val="bg2">
                    <a:lumMod val="25000"/>
                  </a:schemeClr>
                </a:solidFill>
                <a:latin typeface="Times New Roman" panose="02020603050405020304" pitchFamily="18" charset="0"/>
                <a:cs typeface="Times New Roman" panose="02020603050405020304" pitchFamily="18" charset="0"/>
              </a:rPr>
              <a:t>Director del Proyecto:</a:t>
            </a:r>
            <a:r>
              <a:rPr lang="es-EC" dirty="0">
                <a:solidFill>
                  <a:schemeClr val="bg2">
                    <a:lumMod val="25000"/>
                  </a:schemeClr>
                </a:solidFill>
                <a:latin typeface="Times New Roman" panose="02020603050405020304" pitchFamily="18" charset="0"/>
                <a:cs typeface="Times New Roman" panose="02020603050405020304" pitchFamily="18" charset="0"/>
              </a:rPr>
              <a:t> </a:t>
            </a:r>
          </a:p>
          <a:p>
            <a:r>
              <a:rPr lang="es-EC" dirty="0" err="1" smtClean="0">
                <a:solidFill>
                  <a:schemeClr val="bg2">
                    <a:lumMod val="25000"/>
                  </a:schemeClr>
                </a:solidFill>
                <a:latin typeface="Times New Roman" panose="02020603050405020304" pitchFamily="18" charset="0"/>
                <a:cs typeface="Times New Roman" panose="02020603050405020304" pitchFamily="18" charset="0"/>
              </a:rPr>
              <a:t>MSc</a:t>
            </a:r>
            <a:r>
              <a:rPr lang="es-EC" dirty="0" smtClean="0">
                <a:solidFill>
                  <a:schemeClr val="bg2">
                    <a:lumMod val="25000"/>
                  </a:schemeClr>
                </a:solidFill>
                <a:latin typeface="Times New Roman" panose="02020603050405020304" pitchFamily="18" charset="0"/>
                <a:cs typeface="Times New Roman" panose="02020603050405020304" pitchFamily="18" charset="0"/>
              </a:rPr>
              <a:t>. Ing. Naranjo Guatemala, Carlos Rodrigo</a:t>
            </a:r>
            <a:endParaRPr lang="es-EC"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5417127" y="5552500"/>
            <a:ext cx="6774873" cy="130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26114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10</a:t>
            </a:fld>
            <a:endParaRPr lang="es-EC"/>
          </a:p>
        </p:txBody>
      </p:sp>
      <p:sp>
        <p:nvSpPr>
          <p:cNvPr id="5" name="Título 1"/>
          <p:cNvSpPr txBox="1">
            <a:spLocks/>
          </p:cNvSpPr>
          <p:nvPr/>
        </p:nvSpPr>
        <p:spPr>
          <a:xfrm>
            <a:off x="0" y="8296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Medición de Variables</a:t>
            </a:r>
          </a:p>
        </p:txBody>
      </p:sp>
      <p:pic>
        <p:nvPicPr>
          <p:cNvPr id="6" name="Imagen 5">
            <a:extLst>
              <a:ext uri="{FF2B5EF4-FFF2-40B4-BE49-F238E27FC236}">
                <a16:creationId xmlns:a16="http://schemas.microsoft.com/office/drawing/2014/main" id="{3463C4AD-07DF-40D6-8308-B138AD23F70E}"/>
              </a:ext>
            </a:extLst>
          </p:cNvPr>
          <p:cNvPicPr>
            <a:picLocks noChangeAspect="1"/>
          </p:cNvPicPr>
          <p:nvPr/>
        </p:nvPicPr>
        <p:blipFill>
          <a:blip r:embed="rId3"/>
          <a:stretch>
            <a:fillRect/>
          </a:stretch>
        </p:blipFill>
        <p:spPr>
          <a:xfrm>
            <a:off x="118989" y="1293753"/>
            <a:ext cx="7524458" cy="4786901"/>
          </a:xfrm>
          <a:prstGeom prst="rect">
            <a:avLst/>
          </a:prstGeom>
        </p:spPr>
      </p:pic>
      <p:sp>
        <p:nvSpPr>
          <p:cNvPr id="7" name="Flecha: a la derecha 6">
            <a:extLst>
              <a:ext uri="{FF2B5EF4-FFF2-40B4-BE49-F238E27FC236}">
                <a16:creationId xmlns:a16="http://schemas.microsoft.com/office/drawing/2014/main" id="{B96D7825-9B9D-4AD1-B240-B9C6268D49BE}"/>
              </a:ext>
            </a:extLst>
          </p:cNvPr>
          <p:cNvSpPr/>
          <p:nvPr/>
        </p:nvSpPr>
        <p:spPr>
          <a:xfrm>
            <a:off x="2661138" y="5040923"/>
            <a:ext cx="621324" cy="105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3C3006F-DFA0-4154-8707-E4310F3328FB}"/>
                  </a:ext>
                </a:extLst>
              </p:cNvPr>
              <p:cNvSpPr/>
              <p:nvPr/>
            </p:nvSpPr>
            <p:spPr>
              <a:xfrm>
                <a:off x="3341077" y="4935415"/>
                <a:ext cx="422030" cy="31652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𝑽</m:t>
                      </m:r>
                    </m:oMath>
                  </m:oMathPara>
                </a14:m>
                <a:endParaRPr lang="es-ES" dirty="0"/>
              </a:p>
            </p:txBody>
          </p:sp>
        </mc:Choice>
        <mc:Fallback xmlns="">
          <p:sp>
            <p:nvSpPr>
              <p:cNvPr id="8" name="Rectángulo 7">
                <a:extLst>
                  <a:ext uri="{FF2B5EF4-FFF2-40B4-BE49-F238E27FC236}">
                    <a16:creationId xmlns:a16="http://schemas.microsoft.com/office/drawing/2014/main" id="{83C3006F-DFA0-4154-8707-E4310F3328FB}"/>
                  </a:ext>
                </a:extLst>
              </p:cNvPr>
              <p:cNvSpPr>
                <a:spLocks noRot="1" noChangeAspect="1" noMove="1" noResize="1" noEditPoints="1" noAdjustHandles="1" noChangeArrowheads="1" noChangeShapeType="1" noTextEdit="1"/>
              </p:cNvSpPr>
              <p:nvPr/>
            </p:nvSpPr>
            <p:spPr>
              <a:xfrm>
                <a:off x="3341077" y="4935415"/>
                <a:ext cx="422030" cy="316523"/>
              </a:xfrm>
              <a:prstGeom prst="rect">
                <a:avLst/>
              </a:prstGeom>
              <a:blipFill>
                <a:blip r:embed="rId4"/>
                <a:stretch>
                  <a:fillRect/>
                </a:stretch>
              </a:blipFill>
              <a:ln w="38100"/>
            </p:spPr>
            <p:txBody>
              <a:bodyPr/>
              <a:lstStyle/>
              <a:p>
                <a:r>
                  <a:rPr lang="es-ES">
                    <a:noFill/>
                  </a:rPr>
                  <a:t> </a:t>
                </a:r>
              </a:p>
            </p:txBody>
          </p:sp>
        </mc:Fallback>
      </mc:AlternateContent>
      <p:sp>
        <p:nvSpPr>
          <p:cNvPr id="9" name="Flecha: doblada 8">
            <a:extLst>
              <a:ext uri="{FF2B5EF4-FFF2-40B4-BE49-F238E27FC236}">
                <a16:creationId xmlns:a16="http://schemas.microsoft.com/office/drawing/2014/main" id="{8087A814-ADA5-4870-8CD2-85C9890FFF3A}"/>
              </a:ext>
            </a:extLst>
          </p:cNvPr>
          <p:cNvSpPr/>
          <p:nvPr/>
        </p:nvSpPr>
        <p:spPr>
          <a:xfrm>
            <a:off x="3974123" y="1506415"/>
            <a:ext cx="750277" cy="1992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46489E46-B264-4E91-BED5-CABEAC4438F2}"/>
                  </a:ext>
                </a:extLst>
              </p:cNvPr>
              <p:cNvSpPr/>
              <p:nvPr/>
            </p:nvSpPr>
            <p:spPr>
              <a:xfrm>
                <a:off x="4818185" y="1389184"/>
                <a:ext cx="422030" cy="31652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𝑰</m:t>
                      </m:r>
                    </m:oMath>
                  </m:oMathPara>
                </a14:m>
                <a:endParaRPr lang="es-ES" dirty="0"/>
              </a:p>
            </p:txBody>
          </p:sp>
        </mc:Choice>
        <mc:Fallback xmlns="">
          <p:sp>
            <p:nvSpPr>
              <p:cNvPr id="10" name="Rectángulo 9">
                <a:extLst>
                  <a:ext uri="{FF2B5EF4-FFF2-40B4-BE49-F238E27FC236}">
                    <a16:creationId xmlns:a16="http://schemas.microsoft.com/office/drawing/2014/main" id="{46489E46-B264-4E91-BED5-CABEAC4438F2}"/>
                  </a:ext>
                </a:extLst>
              </p:cNvPr>
              <p:cNvSpPr>
                <a:spLocks noRot="1" noChangeAspect="1" noMove="1" noResize="1" noEditPoints="1" noAdjustHandles="1" noChangeArrowheads="1" noChangeShapeType="1" noTextEdit="1"/>
              </p:cNvSpPr>
              <p:nvPr/>
            </p:nvSpPr>
            <p:spPr>
              <a:xfrm>
                <a:off x="4818185" y="1389184"/>
                <a:ext cx="422030" cy="316523"/>
              </a:xfrm>
              <a:prstGeom prst="rect">
                <a:avLst/>
              </a:prstGeom>
              <a:blipFill>
                <a:blip r:embed="rId5"/>
                <a:stretch>
                  <a:fillRect/>
                </a:stretch>
              </a:blipFill>
              <a:ln w="38100"/>
            </p:spPr>
            <p:txBody>
              <a:bodyPr/>
              <a:lstStyle/>
              <a:p>
                <a:r>
                  <a:rPr lang="es-ES">
                    <a:noFill/>
                  </a:rPr>
                  <a:t> </a:t>
                </a:r>
              </a:p>
            </p:txBody>
          </p:sp>
        </mc:Fallback>
      </mc:AlternateContent>
      <p:sp>
        <p:nvSpPr>
          <p:cNvPr id="11" name="Flecha: hacia abajo 10">
            <a:extLst>
              <a:ext uri="{FF2B5EF4-FFF2-40B4-BE49-F238E27FC236}">
                <a16:creationId xmlns:a16="http://schemas.microsoft.com/office/drawing/2014/main" id="{CD9A164F-1065-4842-B626-591FACD5C0CB}"/>
              </a:ext>
            </a:extLst>
          </p:cNvPr>
          <p:cNvSpPr/>
          <p:nvPr/>
        </p:nvSpPr>
        <p:spPr>
          <a:xfrm>
            <a:off x="6365631" y="4935415"/>
            <a:ext cx="93784" cy="539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9AA00029-D4DF-4620-B65C-12843B8A4CDF}"/>
                  </a:ext>
                </a:extLst>
              </p:cNvPr>
              <p:cNvSpPr/>
              <p:nvPr/>
            </p:nvSpPr>
            <p:spPr>
              <a:xfrm>
                <a:off x="6201508" y="5540800"/>
                <a:ext cx="422030" cy="31652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𝒗</m:t>
                      </m:r>
                    </m:oMath>
                  </m:oMathPara>
                </a14:m>
                <a:endParaRPr lang="es-ES" dirty="0"/>
              </a:p>
            </p:txBody>
          </p:sp>
        </mc:Choice>
        <mc:Fallback xmlns="">
          <p:sp>
            <p:nvSpPr>
              <p:cNvPr id="12" name="Rectángulo 11">
                <a:extLst>
                  <a:ext uri="{FF2B5EF4-FFF2-40B4-BE49-F238E27FC236}">
                    <a16:creationId xmlns:a16="http://schemas.microsoft.com/office/drawing/2014/main" id="{9AA00029-D4DF-4620-B65C-12843B8A4CDF}"/>
                  </a:ext>
                </a:extLst>
              </p:cNvPr>
              <p:cNvSpPr>
                <a:spLocks noRot="1" noChangeAspect="1" noMove="1" noResize="1" noEditPoints="1" noAdjustHandles="1" noChangeArrowheads="1" noChangeShapeType="1" noTextEdit="1"/>
              </p:cNvSpPr>
              <p:nvPr/>
            </p:nvSpPr>
            <p:spPr>
              <a:xfrm>
                <a:off x="6201508" y="5540800"/>
                <a:ext cx="422030" cy="316523"/>
              </a:xfrm>
              <a:prstGeom prst="rect">
                <a:avLst/>
              </a:prstGeom>
              <a:blipFill>
                <a:blip r:embed="rId6"/>
                <a:stretch>
                  <a:fillRect/>
                </a:stretch>
              </a:blipFill>
              <a:ln w="38100"/>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67F0592C-8BE9-4DB6-89A2-3E37ED567D69}"/>
                  </a:ext>
                </a:extLst>
              </p:cNvPr>
              <p:cNvSpPr/>
              <p:nvPr/>
            </p:nvSpPr>
            <p:spPr>
              <a:xfrm>
                <a:off x="8579534" y="2545574"/>
                <a:ext cx="1609736"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a:latin typeface="Cambria Math" panose="02040503050406030204" pitchFamily="18" charset="0"/>
                        </a:rPr>
                        <m:t>𝑸</m:t>
                      </m:r>
                      <m:r>
                        <a:rPr lang="es-ES" b="0" i="0">
                          <a:latin typeface="Cambria Math" panose="02040503050406030204" pitchFamily="18" charset="0"/>
                        </a:rPr>
                        <m:t>=</m:t>
                      </m:r>
                      <m:f>
                        <m:fPr>
                          <m:ctrlPr>
                            <a:rPr lang="es-ES" b="0" i="1">
                              <a:latin typeface="Cambria Math" panose="02040503050406030204" pitchFamily="18" charset="0"/>
                            </a:rPr>
                          </m:ctrlPr>
                        </m:fPr>
                        <m:num>
                          <m:r>
                            <a:rPr lang="es-ES" b="1" i="1">
                              <a:latin typeface="Cambria Math" panose="02040503050406030204" pitchFamily="18" charset="0"/>
                            </a:rPr>
                            <m:t>𝑽</m:t>
                          </m:r>
                          <m:r>
                            <a:rPr lang="es-ES" b="0" i="0">
                              <a:latin typeface="Cambria Math" panose="02040503050406030204" pitchFamily="18" charset="0"/>
                            </a:rPr>
                            <m:t> </m:t>
                          </m:r>
                          <m:r>
                            <a:rPr lang="es-ES" b="1" i="1">
                              <a:latin typeface="Cambria Math" panose="02040503050406030204" pitchFamily="18" charset="0"/>
                            </a:rPr>
                            <m:t>𝒙</m:t>
                          </m:r>
                          <m:r>
                            <a:rPr lang="es-ES" b="0" i="0">
                              <a:latin typeface="Cambria Math" panose="02040503050406030204" pitchFamily="18" charset="0"/>
                            </a:rPr>
                            <m:t> </m:t>
                          </m:r>
                          <m:r>
                            <a:rPr lang="es-ES" b="1" i="1">
                              <a:latin typeface="Cambria Math" panose="02040503050406030204" pitchFamily="18" charset="0"/>
                            </a:rPr>
                            <m:t>𝑰</m:t>
                          </m:r>
                        </m:num>
                        <m:den>
                          <m:r>
                            <a:rPr lang="es-ES" b="1" i="1">
                              <a:latin typeface="Cambria Math" panose="02040503050406030204" pitchFamily="18" charset="0"/>
                            </a:rPr>
                            <m:t>𝒗</m:t>
                          </m:r>
                        </m:den>
                      </m:f>
                      <m:r>
                        <a:rPr lang="es-ES" b="0" i="0">
                          <a:latin typeface="Cambria Math" panose="02040503050406030204" pitchFamily="18" charset="0"/>
                        </a:rPr>
                        <m:t> </m:t>
                      </m:r>
                      <m:r>
                        <a:rPr lang="es-ES" b="1" i="1">
                          <a:latin typeface="Cambria Math" panose="02040503050406030204" pitchFamily="18" charset="0"/>
                        </a:rPr>
                        <m:t>𝒙</m:t>
                      </m:r>
                      <m:r>
                        <a:rPr lang="es-ES" b="0" i="0">
                          <a:latin typeface="Cambria Math" panose="02040503050406030204" pitchFamily="18" charset="0"/>
                        </a:rPr>
                        <m:t> </m:t>
                      </m:r>
                      <m:r>
                        <a:rPr lang="es-ES" b="1" i="1">
                          <a:latin typeface="Cambria Math" panose="02040503050406030204" pitchFamily="18" charset="0"/>
                        </a:rPr>
                        <m:t>𝒏</m:t>
                      </m:r>
                    </m:oMath>
                  </m:oMathPara>
                </a14:m>
                <a:endParaRPr lang="es-ES" dirty="0"/>
              </a:p>
            </p:txBody>
          </p:sp>
        </mc:Choice>
        <mc:Fallback xmlns="">
          <p:sp>
            <p:nvSpPr>
              <p:cNvPr id="13" name="Rectángulo 12">
                <a:extLst>
                  <a:ext uri="{FF2B5EF4-FFF2-40B4-BE49-F238E27FC236}">
                    <a16:creationId xmlns:a16="http://schemas.microsoft.com/office/drawing/2014/main" id="{67F0592C-8BE9-4DB6-89A2-3E37ED567D69}"/>
                  </a:ext>
                </a:extLst>
              </p:cNvPr>
              <p:cNvSpPr>
                <a:spLocks noRot="1" noChangeAspect="1" noMove="1" noResize="1" noEditPoints="1" noAdjustHandles="1" noChangeArrowheads="1" noChangeShapeType="1" noTextEdit="1"/>
              </p:cNvSpPr>
              <p:nvPr/>
            </p:nvSpPr>
            <p:spPr>
              <a:xfrm>
                <a:off x="8579534" y="2545574"/>
                <a:ext cx="1609736" cy="610873"/>
              </a:xfrm>
              <a:prstGeom prst="rect">
                <a:avLst/>
              </a:prstGeom>
              <a:blipFill>
                <a:blip r:embed="rId7"/>
                <a:stretch>
                  <a:fillRect/>
                </a:stretch>
              </a:blipFill>
            </p:spPr>
            <p:txBody>
              <a:bodyPr/>
              <a:lstStyle/>
              <a:p>
                <a:r>
                  <a:rPr lang="es-ES">
                    <a:noFill/>
                  </a:rPr>
                  <a:t> </a:t>
                </a:r>
              </a:p>
            </p:txBody>
          </p:sp>
        </mc:Fallback>
      </mc:AlternateContent>
      <p:sp>
        <p:nvSpPr>
          <p:cNvPr id="14" name="Rectangle 3">
            <a:extLst>
              <a:ext uri="{FF2B5EF4-FFF2-40B4-BE49-F238E27FC236}">
                <a16:creationId xmlns:a16="http://schemas.microsoft.com/office/drawing/2014/main" id="{357C7B8C-7225-4EDA-833C-C19A9FC816B7}"/>
              </a:ext>
            </a:extLst>
          </p:cNvPr>
          <p:cNvSpPr>
            <a:spLocks noChangeArrowheads="1"/>
          </p:cNvSpPr>
          <p:nvPr/>
        </p:nvSpPr>
        <p:spPr bwMode="auto">
          <a:xfrm>
            <a:off x="1018701" y="5894685"/>
            <a:ext cx="20008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2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s-EC" sz="12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s-EC" sz="12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lang="es-MX" sz="1200" dirty="0" bmk="_Toc533614316">
                <a:latin typeface="Arial" panose="020B0604020202020204" pitchFamily="34" charset="0"/>
                <a:ea typeface="Calibri" panose="020F0502020204030204" pitchFamily="34" charset="0"/>
                <a:cs typeface="Arial" panose="020B0604020202020204" pitchFamily="34" charset="0"/>
              </a:rPr>
              <a:t> (</a:t>
            </a:r>
            <a:r>
              <a:rPr lang="es-MX" sz="1200" dirty="0" err="1" bmk="_Toc533614316">
                <a:latin typeface="Arial" panose="020B0604020202020204" pitchFamily="34" charset="0"/>
                <a:ea typeface="Calibri" panose="020F0502020204030204" pitchFamily="34" charset="0"/>
                <a:cs typeface="Arial" panose="020B0604020202020204" pitchFamily="34" charset="0"/>
              </a:rPr>
              <a:t>Sapiesman</a:t>
            </a:r>
            <a:r>
              <a:rPr lang="es-MX" sz="1200" dirty="0" bmk="_Toc533614316">
                <a:latin typeface="Arial" panose="020B0604020202020204" pitchFamily="34" charset="0"/>
                <a:ea typeface="Calibri" panose="020F0502020204030204" pitchFamily="34" charset="0"/>
                <a:cs typeface="Arial" panose="020B0604020202020204" pitchFamily="34" charset="0"/>
              </a:rPr>
              <a:t>, 2018)</a:t>
            </a:r>
            <a:endParaRPr kumimoji="0" lang="es-MX"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6579A7CA-0D4D-434A-B387-0758DC76F4DB}"/>
              </a:ext>
            </a:extLst>
          </p:cNvPr>
          <p:cNvSpPr/>
          <p:nvPr/>
        </p:nvSpPr>
        <p:spPr>
          <a:xfrm>
            <a:off x="7716793" y="3349700"/>
            <a:ext cx="3682805" cy="2349361"/>
          </a:xfrm>
          <a:prstGeom prst="rect">
            <a:avLst/>
          </a:prstGeom>
        </p:spPr>
        <p:txBody>
          <a:bodyPr wrap="square">
            <a:spAutoFit/>
          </a:bodyPr>
          <a:lstStyle/>
          <a:p>
            <a:pPr marL="285750" lvl="0" indent="-285750" algn="just">
              <a:lnSpc>
                <a:spcPct val="200000"/>
              </a:lnSpc>
              <a:spcAft>
                <a:spcPts val="0"/>
              </a:spcAft>
              <a:buFont typeface="Wingdings" panose="05000000000000000000" pitchFamily="2" charset="2"/>
              <a:buChar char="Ø"/>
            </a:pPr>
            <a:r>
              <a:rPr lang="es-EC" sz="1400" dirty="0">
                <a:latin typeface="Times New Roman" panose="02020603050405020304" pitchFamily="18" charset="0"/>
                <a:ea typeface="Times New Roman" panose="02020603050405020304" pitchFamily="18" charset="0"/>
                <a:cs typeface="Times New Roman" panose="02020603050405020304" pitchFamily="18" charset="0"/>
              </a:rPr>
              <a:t>Intensidad: Promedio de la corriente del cordón de soldadura [A]</a:t>
            </a:r>
            <a:endParaRPr lang="es-E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lnSpc>
                <a:spcPct val="200000"/>
              </a:lnSpc>
              <a:spcAft>
                <a:spcPts val="800"/>
              </a:spcAft>
              <a:buFont typeface="Wingdings" panose="05000000000000000000" pitchFamily="2" charset="2"/>
              <a:buChar char="Ø"/>
            </a:pPr>
            <a:r>
              <a:rPr lang="es-EC" sz="1400" dirty="0">
                <a:latin typeface="Times New Roman" panose="02020603050405020304" pitchFamily="18" charset="0"/>
                <a:ea typeface="Times New Roman" panose="02020603050405020304" pitchFamily="18" charset="0"/>
                <a:cs typeface="Times New Roman" panose="02020603050405020304" pitchFamily="18" charset="0"/>
              </a:rPr>
              <a:t>Voltaje: Promedio del voltaje del cordón de soldadura [V]</a:t>
            </a:r>
            <a:endParaRPr lang="es-E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sz="1400" dirty="0">
                <a:latin typeface="Times New Roman" panose="02020603050405020304" pitchFamily="18" charset="0"/>
                <a:ea typeface="Times New Roman" panose="02020603050405020304" pitchFamily="18" charset="0"/>
              </a:rPr>
              <a:t>Velocidad: Velocidad de avance del cordón de soldadura [mm/s]</a:t>
            </a:r>
          </a:p>
        </p:txBody>
      </p:sp>
    </p:spTree>
    <p:extLst>
      <p:ext uri="{BB962C8B-B14F-4D97-AF65-F5344CB8AC3E}">
        <p14:creationId xmlns:p14="http://schemas.microsoft.com/office/powerpoint/2010/main" val="3681659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11</a:t>
            </a:fld>
            <a:endParaRPr lang="es-EC"/>
          </a:p>
        </p:txBody>
      </p:sp>
      <p:sp>
        <p:nvSpPr>
          <p:cNvPr id="5" name="Título 1"/>
          <p:cNvSpPr txBox="1">
            <a:spLocks/>
          </p:cNvSpPr>
          <p:nvPr/>
        </p:nvSpPr>
        <p:spPr>
          <a:xfrm>
            <a:off x="106326" y="1063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Ensayos y Análisis de Resultados</a:t>
            </a:r>
          </a:p>
        </p:txBody>
      </p:sp>
      <p:graphicFrame>
        <p:nvGraphicFramePr>
          <p:cNvPr id="2" name="Diagrama 1"/>
          <p:cNvGraphicFramePr/>
          <p:nvPr>
            <p:extLst>
              <p:ext uri="{D42A27DB-BD31-4B8C-83A1-F6EECF244321}">
                <p14:modId xmlns:p14="http://schemas.microsoft.com/office/powerpoint/2010/main" val="2206106212"/>
              </p:ext>
            </p:extLst>
          </p:nvPr>
        </p:nvGraphicFramePr>
        <p:xfrm>
          <a:off x="326027" y="962945"/>
          <a:ext cx="11028910" cy="5814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257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12</a:t>
            </a:fld>
            <a:endParaRPr lang="es-EC"/>
          </a:p>
        </p:txBody>
      </p:sp>
      <p:sp>
        <p:nvSpPr>
          <p:cNvPr id="6" name="Título 1"/>
          <p:cNvSpPr txBox="1">
            <a:spLocks/>
          </p:cNvSpPr>
          <p:nvPr/>
        </p:nvSpPr>
        <p:spPr>
          <a:xfrm>
            <a:off x="155575" y="9759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Tintas penetrantes</a:t>
            </a:r>
          </a:p>
        </p:txBody>
      </p:sp>
      <p:sp>
        <p:nvSpPr>
          <p:cNvPr id="7" name="AutoShape 2" descr="blob:https://web.whatsapp.com/c6f68cf1-5212-4bb8-b304-6aae68090b7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Imagen 3"/>
          <p:cNvPicPr>
            <a:picLocks noChangeAspect="1"/>
          </p:cNvPicPr>
          <p:nvPr/>
        </p:nvPicPr>
        <p:blipFill>
          <a:blip r:embed="rId3"/>
          <a:stretch>
            <a:fillRect/>
          </a:stretch>
        </p:blipFill>
        <p:spPr>
          <a:xfrm>
            <a:off x="460375" y="1818981"/>
            <a:ext cx="5399980" cy="2961279"/>
          </a:xfrm>
          <a:prstGeom prst="rect">
            <a:avLst/>
          </a:prstGeom>
        </p:spPr>
      </p:pic>
      <p:pic>
        <p:nvPicPr>
          <p:cNvPr id="8" name="Imagen 7"/>
          <p:cNvPicPr>
            <a:picLocks noChangeAspect="1"/>
          </p:cNvPicPr>
          <p:nvPr/>
        </p:nvPicPr>
        <p:blipFill>
          <a:blip r:embed="rId4"/>
          <a:stretch>
            <a:fillRect/>
          </a:stretch>
        </p:blipFill>
        <p:spPr>
          <a:xfrm>
            <a:off x="6700012" y="1818981"/>
            <a:ext cx="4187287" cy="2961279"/>
          </a:xfrm>
          <a:prstGeom prst="rect">
            <a:avLst/>
          </a:prstGeom>
        </p:spPr>
      </p:pic>
      <p:sp>
        <p:nvSpPr>
          <p:cNvPr id="27" name="Marcador de contenido 2"/>
          <p:cNvSpPr>
            <a:spLocks noGrp="1"/>
          </p:cNvSpPr>
          <p:nvPr>
            <p:ph idx="1"/>
          </p:nvPr>
        </p:nvSpPr>
        <p:spPr>
          <a:xfrm>
            <a:off x="4199126" y="1101176"/>
            <a:ext cx="3948587" cy="537182"/>
          </a:xfrm>
        </p:spPr>
        <p:txBody>
          <a:bodyPr>
            <a:noAutofit/>
          </a:bodyPr>
          <a:lstStyle/>
          <a:p>
            <a:pPr marL="0" lvl="0" indent="0">
              <a:buNone/>
            </a:pPr>
            <a:r>
              <a:rPr lang="es-ES" sz="2200" b="1" dirty="0" smtClean="0">
                <a:latin typeface="Cambria" panose="02040503050406030204" pitchFamily="18" charset="0"/>
              </a:rPr>
              <a:t>Ensamble de Producción</a:t>
            </a:r>
            <a:endParaRPr lang="es-ES" sz="2200" b="1" dirty="0">
              <a:latin typeface="Cambria" panose="02040503050406030204" pitchFamily="18" charset="0"/>
            </a:endParaRPr>
          </a:p>
        </p:txBody>
      </p:sp>
      <p:sp>
        <p:nvSpPr>
          <p:cNvPr id="28" name="Marcador de contenido 2"/>
          <p:cNvSpPr>
            <a:spLocks noGrp="1"/>
          </p:cNvSpPr>
          <p:nvPr>
            <p:ph idx="1"/>
          </p:nvPr>
        </p:nvSpPr>
        <p:spPr>
          <a:xfrm>
            <a:off x="6417624" y="4556913"/>
            <a:ext cx="4752061" cy="1584579"/>
          </a:xfrm>
        </p:spPr>
        <p:txBody>
          <a:bodyPr>
            <a:noAutofit/>
          </a:bodyPr>
          <a:lstStyle/>
          <a:p>
            <a:pPr lvl="0"/>
            <a:r>
              <a:rPr lang="es-EC" dirty="0" smtClean="0">
                <a:latin typeface="Cambria" panose="02040503050406030204" pitchFamily="18" charset="0"/>
              </a:rPr>
              <a:t>LP1R1: No presenta ninguna indicación</a:t>
            </a:r>
          </a:p>
          <a:p>
            <a:pPr lvl="0"/>
            <a:r>
              <a:rPr lang="es-EC" dirty="0" smtClean="0">
                <a:latin typeface="Cambria" panose="02040503050406030204" pitchFamily="18" charset="0"/>
              </a:rPr>
              <a:t>LP2R1: </a:t>
            </a:r>
            <a:r>
              <a:rPr lang="es-EC" dirty="0">
                <a:latin typeface="Cambria" panose="02040503050406030204" pitchFamily="18" charset="0"/>
              </a:rPr>
              <a:t>No presenta ninguna </a:t>
            </a:r>
            <a:r>
              <a:rPr lang="es-EC" dirty="0" smtClean="0">
                <a:latin typeface="Cambria" panose="02040503050406030204" pitchFamily="18" charset="0"/>
              </a:rPr>
              <a:t>indicación</a:t>
            </a:r>
            <a:endParaRPr lang="es-EC" dirty="0">
              <a:latin typeface="Cambria" panose="02040503050406030204" pitchFamily="18" charset="0"/>
            </a:endParaRPr>
          </a:p>
        </p:txBody>
      </p:sp>
    </p:spTree>
    <p:extLst>
      <p:ext uri="{BB962C8B-B14F-4D97-AF65-F5344CB8AC3E}">
        <p14:creationId xmlns:p14="http://schemas.microsoft.com/office/powerpoint/2010/main" val="398654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13</a:t>
            </a:fld>
            <a:endParaRPr lang="es-EC"/>
          </a:p>
        </p:txBody>
      </p:sp>
      <p:sp>
        <p:nvSpPr>
          <p:cNvPr id="6" name="Título 1"/>
          <p:cNvSpPr txBox="1">
            <a:spLocks/>
          </p:cNvSpPr>
          <p:nvPr/>
        </p:nvSpPr>
        <p:spPr>
          <a:xfrm>
            <a:off x="155575" y="9759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Tintas penetrantes</a:t>
            </a:r>
          </a:p>
        </p:txBody>
      </p:sp>
      <p:sp>
        <p:nvSpPr>
          <p:cNvPr id="7" name="AutoShape 2" descr="blob:https://web.whatsapp.com/c6f68cf1-5212-4bb8-b304-6aae68090b7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Marcador de contenido 2"/>
          <p:cNvSpPr>
            <a:spLocks noGrp="1"/>
          </p:cNvSpPr>
          <p:nvPr>
            <p:ph idx="1"/>
          </p:nvPr>
        </p:nvSpPr>
        <p:spPr>
          <a:xfrm>
            <a:off x="0" y="988610"/>
            <a:ext cx="3757618" cy="396323"/>
          </a:xfrm>
        </p:spPr>
        <p:txBody>
          <a:bodyPr>
            <a:noAutofit/>
          </a:bodyPr>
          <a:lstStyle/>
          <a:p>
            <a:pPr marL="0" lvl="0" indent="0">
              <a:buNone/>
            </a:pPr>
            <a:r>
              <a:rPr lang="es-ES" b="1" dirty="0" smtClean="0">
                <a:latin typeface="Cambria" panose="02040503050406030204" pitchFamily="18" charset="0"/>
              </a:rPr>
              <a:t>Ensamble con una Reparación </a:t>
            </a:r>
            <a:endParaRPr lang="es-ES" b="1" dirty="0">
              <a:latin typeface="Cambria" panose="02040503050406030204" pitchFamily="18" charset="0"/>
            </a:endParaRPr>
          </a:p>
        </p:txBody>
      </p:sp>
      <p:pic>
        <p:nvPicPr>
          <p:cNvPr id="2" name="Imagen 1"/>
          <p:cNvPicPr>
            <a:picLocks noChangeAspect="1"/>
          </p:cNvPicPr>
          <p:nvPr/>
        </p:nvPicPr>
        <p:blipFill rotWithShape="1">
          <a:blip r:embed="rId3"/>
          <a:srcRect l="2660" t="3314" r="3738"/>
          <a:stretch/>
        </p:blipFill>
        <p:spPr>
          <a:xfrm>
            <a:off x="197809" y="1448413"/>
            <a:ext cx="3499855" cy="2433159"/>
          </a:xfrm>
          <a:prstGeom prst="rect">
            <a:avLst/>
          </a:prstGeom>
        </p:spPr>
      </p:pic>
      <p:pic>
        <p:nvPicPr>
          <p:cNvPr id="3" name="Imagen 2"/>
          <p:cNvPicPr>
            <a:picLocks noChangeAspect="1"/>
          </p:cNvPicPr>
          <p:nvPr/>
        </p:nvPicPr>
        <p:blipFill>
          <a:blip r:embed="rId4"/>
          <a:stretch>
            <a:fillRect/>
          </a:stretch>
        </p:blipFill>
        <p:spPr>
          <a:xfrm>
            <a:off x="4241302" y="1428072"/>
            <a:ext cx="3249700" cy="2414064"/>
          </a:xfrm>
          <a:prstGeom prst="rect">
            <a:avLst/>
          </a:prstGeom>
        </p:spPr>
      </p:pic>
      <p:pic>
        <p:nvPicPr>
          <p:cNvPr id="9" name="Imagen 8"/>
          <p:cNvPicPr>
            <a:picLocks noChangeAspect="1"/>
          </p:cNvPicPr>
          <p:nvPr/>
        </p:nvPicPr>
        <p:blipFill>
          <a:blip r:embed="rId5"/>
          <a:stretch>
            <a:fillRect/>
          </a:stretch>
        </p:blipFill>
        <p:spPr>
          <a:xfrm>
            <a:off x="8108043" y="1454119"/>
            <a:ext cx="3139089" cy="2427453"/>
          </a:xfrm>
          <a:prstGeom prst="rect">
            <a:avLst/>
          </a:prstGeom>
        </p:spPr>
      </p:pic>
      <p:sp>
        <p:nvSpPr>
          <p:cNvPr id="13" name="Marcador de contenido 2"/>
          <p:cNvSpPr>
            <a:spLocks noGrp="1"/>
          </p:cNvSpPr>
          <p:nvPr>
            <p:ph idx="1"/>
          </p:nvPr>
        </p:nvSpPr>
        <p:spPr>
          <a:xfrm>
            <a:off x="7734633" y="1005859"/>
            <a:ext cx="4053489" cy="448526"/>
          </a:xfrm>
        </p:spPr>
        <p:txBody>
          <a:bodyPr>
            <a:noAutofit/>
          </a:bodyPr>
          <a:lstStyle/>
          <a:p>
            <a:pPr marL="0" lvl="0" indent="0">
              <a:buNone/>
            </a:pPr>
            <a:r>
              <a:rPr lang="es-ES" b="1" dirty="0" smtClean="0">
                <a:latin typeface="Cambria" panose="02040503050406030204" pitchFamily="18" charset="0"/>
              </a:rPr>
              <a:t>Ensamble con tres Reparaciones</a:t>
            </a:r>
            <a:endParaRPr lang="es-ES" b="1" dirty="0">
              <a:latin typeface="Cambria" panose="02040503050406030204" pitchFamily="18" charset="0"/>
            </a:endParaRPr>
          </a:p>
        </p:txBody>
      </p:sp>
      <p:sp>
        <p:nvSpPr>
          <p:cNvPr id="14" name="Marcador de contenido 2"/>
          <p:cNvSpPr>
            <a:spLocks noGrp="1"/>
          </p:cNvSpPr>
          <p:nvPr>
            <p:ph idx="1"/>
          </p:nvPr>
        </p:nvSpPr>
        <p:spPr>
          <a:xfrm>
            <a:off x="3772057" y="1032382"/>
            <a:ext cx="4157188" cy="352551"/>
          </a:xfrm>
        </p:spPr>
        <p:txBody>
          <a:bodyPr>
            <a:noAutofit/>
          </a:bodyPr>
          <a:lstStyle/>
          <a:p>
            <a:pPr marL="0" lvl="0" indent="0">
              <a:buNone/>
            </a:pPr>
            <a:r>
              <a:rPr lang="es-ES" b="1" dirty="0" smtClean="0">
                <a:latin typeface="Cambria" panose="02040503050406030204" pitchFamily="18" charset="0"/>
              </a:rPr>
              <a:t>Ensamble con dos Reparaciones </a:t>
            </a:r>
            <a:endParaRPr lang="es-ES" b="1" dirty="0">
              <a:latin typeface="Cambria" panose="02040503050406030204" pitchFamily="18" charset="0"/>
            </a:endParaRPr>
          </a:p>
        </p:txBody>
      </p:sp>
      <p:sp>
        <p:nvSpPr>
          <p:cNvPr id="17" name="Marcador de contenido 2"/>
          <p:cNvSpPr>
            <a:spLocks noGrp="1"/>
          </p:cNvSpPr>
          <p:nvPr>
            <p:ph idx="1"/>
          </p:nvPr>
        </p:nvSpPr>
        <p:spPr>
          <a:xfrm>
            <a:off x="155575" y="4195471"/>
            <a:ext cx="3542089" cy="1905077"/>
          </a:xfrm>
        </p:spPr>
        <p:txBody>
          <a:bodyPr>
            <a:noAutofit/>
          </a:bodyPr>
          <a:lstStyle/>
          <a:p>
            <a:pPr lvl="0"/>
            <a:r>
              <a:rPr lang="es-EC" sz="1800" dirty="0" smtClean="0">
                <a:latin typeface="Cambria" panose="02040503050406030204" pitchFamily="18" charset="0"/>
              </a:rPr>
              <a:t>LP1R1: 2 Indicaciones redondeadas con tamaños entre </a:t>
            </a:r>
            <a:r>
              <a:rPr lang="es-EC" sz="1800" dirty="0">
                <a:latin typeface="Cambria" panose="02040503050406030204" pitchFamily="18" charset="0"/>
              </a:rPr>
              <a:t>1, 1.2 y 1.5 </a:t>
            </a:r>
            <a:r>
              <a:rPr lang="es-EC" sz="1800" dirty="0" smtClean="0">
                <a:latin typeface="Cambria" panose="02040503050406030204" pitchFamily="18" charset="0"/>
              </a:rPr>
              <a:t>mm</a:t>
            </a:r>
          </a:p>
          <a:p>
            <a:r>
              <a:rPr lang="es-EC" sz="1800" dirty="0" smtClean="0">
                <a:latin typeface="Cambria" panose="02040503050406030204" pitchFamily="18" charset="0"/>
              </a:rPr>
              <a:t>LP2R1</a:t>
            </a:r>
            <a:r>
              <a:rPr lang="es-EC" sz="1800" dirty="0">
                <a:latin typeface="Cambria" panose="02040503050406030204" pitchFamily="18" charset="0"/>
              </a:rPr>
              <a:t>: </a:t>
            </a:r>
            <a:r>
              <a:rPr lang="es-EC" sz="1800" dirty="0" smtClean="0">
                <a:latin typeface="Cambria" panose="02040503050406030204" pitchFamily="18" charset="0"/>
              </a:rPr>
              <a:t>6 </a:t>
            </a:r>
            <a:r>
              <a:rPr lang="es-EC" sz="1800" dirty="0">
                <a:latin typeface="Cambria" panose="02040503050406030204" pitchFamily="18" charset="0"/>
              </a:rPr>
              <a:t>Indicaciones </a:t>
            </a:r>
            <a:r>
              <a:rPr lang="es-EC" sz="1800" dirty="0" smtClean="0">
                <a:latin typeface="Cambria" panose="02040503050406030204" pitchFamily="18" charset="0"/>
              </a:rPr>
              <a:t>redondeadas </a:t>
            </a:r>
            <a:r>
              <a:rPr lang="es-EC" sz="1800" dirty="0">
                <a:latin typeface="Cambria" panose="02040503050406030204" pitchFamily="18" charset="0"/>
              </a:rPr>
              <a:t>con tamaños entre </a:t>
            </a:r>
            <a:r>
              <a:rPr lang="es-EC" sz="1800" dirty="0" smtClean="0">
                <a:latin typeface="Cambria" panose="02040503050406030204" pitchFamily="18" charset="0"/>
              </a:rPr>
              <a:t>0.8</a:t>
            </a:r>
            <a:r>
              <a:rPr lang="es-EC" sz="1800" dirty="0">
                <a:latin typeface="Cambria" panose="02040503050406030204" pitchFamily="18" charset="0"/>
              </a:rPr>
              <a:t>, 1.2 y 1.5 mm</a:t>
            </a:r>
          </a:p>
        </p:txBody>
      </p:sp>
      <p:sp>
        <p:nvSpPr>
          <p:cNvPr id="18" name="Marcador de contenido 2"/>
          <p:cNvSpPr>
            <a:spLocks noGrp="1"/>
          </p:cNvSpPr>
          <p:nvPr>
            <p:ph idx="1"/>
          </p:nvPr>
        </p:nvSpPr>
        <p:spPr>
          <a:xfrm>
            <a:off x="3697664" y="4025006"/>
            <a:ext cx="4036969" cy="2696469"/>
          </a:xfrm>
        </p:spPr>
        <p:txBody>
          <a:bodyPr>
            <a:noAutofit/>
          </a:bodyPr>
          <a:lstStyle/>
          <a:p>
            <a:pPr algn="just"/>
            <a:r>
              <a:rPr lang="es-EC" sz="1800" dirty="0" smtClean="0">
                <a:latin typeface="Cambria" panose="02040503050406030204" pitchFamily="18" charset="0"/>
              </a:rPr>
              <a:t>LP1R2: </a:t>
            </a:r>
            <a:r>
              <a:rPr lang="es-EC" sz="1800" dirty="0">
                <a:latin typeface="Cambria" panose="02040503050406030204" pitchFamily="18" charset="0"/>
              </a:rPr>
              <a:t>3 Indicaciones redondeadas con tamaños entre </a:t>
            </a:r>
            <a:r>
              <a:rPr lang="es-EC" sz="1800" dirty="0" smtClean="0">
                <a:latin typeface="Cambria" panose="02040503050406030204" pitchFamily="18" charset="0"/>
              </a:rPr>
              <a:t>0.8 y </a:t>
            </a:r>
            <a:r>
              <a:rPr lang="es-EC" sz="1800" dirty="0">
                <a:latin typeface="Cambria" panose="02040503050406030204" pitchFamily="18" charset="0"/>
              </a:rPr>
              <a:t>1.2 </a:t>
            </a:r>
            <a:r>
              <a:rPr lang="es-EC" sz="1800" dirty="0" smtClean="0">
                <a:latin typeface="Cambria" panose="02040503050406030204" pitchFamily="18" charset="0"/>
              </a:rPr>
              <a:t>mm / 2 </a:t>
            </a:r>
            <a:r>
              <a:rPr lang="es-EC" sz="1800" dirty="0">
                <a:latin typeface="Cambria" panose="02040503050406030204" pitchFamily="18" charset="0"/>
              </a:rPr>
              <a:t>Indicaciones </a:t>
            </a:r>
            <a:r>
              <a:rPr lang="es-EC" sz="1800" dirty="0" smtClean="0">
                <a:latin typeface="Cambria" panose="02040503050406030204" pitchFamily="18" charset="0"/>
              </a:rPr>
              <a:t>lineales </a:t>
            </a:r>
            <a:r>
              <a:rPr lang="es-EC" sz="1800" dirty="0">
                <a:latin typeface="Cambria" panose="02040503050406030204" pitchFamily="18" charset="0"/>
              </a:rPr>
              <a:t>con tamaños de 7 y 6 </a:t>
            </a:r>
            <a:r>
              <a:rPr lang="es-EC" sz="1800" dirty="0" smtClean="0">
                <a:latin typeface="Cambria" panose="02040503050406030204" pitchFamily="18" charset="0"/>
              </a:rPr>
              <a:t>mm cada </a:t>
            </a:r>
            <a:r>
              <a:rPr lang="es-EC" sz="1800" dirty="0">
                <a:latin typeface="Cambria" panose="02040503050406030204" pitchFamily="18" charset="0"/>
              </a:rPr>
              <a:t>una</a:t>
            </a:r>
          </a:p>
          <a:p>
            <a:pPr algn="just"/>
            <a:r>
              <a:rPr lang="es-EC" sz="1800" dirty="0" smtClean="0">
                <a:latin typeface="Cambria" panose="02040503050406030204" pitchFamily="18" charset="0"/>
              </a:rPr>
              <a:t>LP2R2: </a:t>
            </a:r>
            <a:r>
              <a:rPr lang="es-EC" sz="1800" dirty="0">
                <a:latin typeface="Cambria" panose="02040503050406030204" pitchFamily="18" charset="0"/>
              </a:rPr>
              <a:t>3 Indicaciones redondeadas con tamaños entre </a:t>
            </a:r>
            <a:r>
              <a:rPr lang="es-EC" sz="1800" dirty="0" smtClean="0">
                <a:latin typeface="Cambria" panose="02040503050406030204" pitchFamily="18" charset="0"/>
              </a:rPr>
              <a:t>1 y 1.2 mm / </a:t>
            </a:r>
            <a:r>
              <a:rPr lang="es-EC" sz="1800" dirty="0">
                <a:latin typeface="Cambria" panose="02040503050406030204" pitchFamily="18" charset="0"/>
              </a:rPr>
              <a:t>2 Indicaciones lineales con tamaños de 7 y </a:t>
            </a:r>
            <a:r>
              <a:rPr lang="es-EC" sz="1800" dirty="0" smtClean="0">
                <a:latin typeface="Cambria" panose="02040503050406030204" pitchFamily="18" charset="0"/>
              </a:rPr>
              <a:t>6.5 </a:t>
            </a:r>
            <a:r>
              <a:rPr lang="es-EC" sz="1800" dirty="0">
                <a:latin typeface="Cambria" panose="02040503050406030204" pitchFamily="18" charset="0"/>
              </a:rPr>
              <a:t>mm cada una</a:t>
            </a:r>
          </a:p>
        </p:txBody>
      </p:sp>
      <p:sp>
        <p:nvSpPr>
          <p:cNvPr id="24" name="Marcador de contenido 2"/>
          <p:cNvSpPr>
            <a:spLocks noGrp="1"/>
          </p:cNvSpPr>
          <p:nvPr>
            <p:ph idx="1"/>
          </p:nvPr>
        </p:nvSpPr>
        <p:spPr>
          <a:xfrm>
            <a:off x="7934339" y="4141077"/>
            <a:ext cx="3679906" cy="2215273"/>
          </a:xfrm>
        </p:spPr>
        <p:txBody>
          <a:bodyPr>
            <a:normAutofit lnSpcReduction="10000"/>
          </a:bodyPr>
          <a:lstStyle/>
          <a:p>
            <a:pPr algn="just"/>
            <a:r>
              <a:rPr lang="es-EC" sz="1800" dirty="0" smtClean="0">
                <a:latin typeface="Cambria" panose="02040503050406030204" pitchFamily="18" charset="0"/>
              </a:rPr>
              <a:t>LP1R3: 4 </a:t>
            </a:r>
            <a:r>
              <a:rPr lang="es-EC" sz="1800" dirty="0">
                <a:latin typeface="Cambria" panose="02040503050406030204" pitchFamily="18" charset="0"/>
              </a:rPr>
              <a:t>Indicaciones redondeadas con tamaños entre </a:t>
            </a:r>
            <a:r>
              <a:rPr lang="es-EC" sz="1800" dirty="0" smtClean="0">
                <a:latin typeface="Cambria" panose="02040503050406030204" pitchFamily="18" charset="0"/>
              </a:rPr>
              <a:t>0.8 y </a:t>
            </a:r>
            <a:r>
              <a:rPr lang="es-EC" sz="1800" dirty="0">
                <a:latin typeface="Cambria" panose="02040503050406030204" pitchFamily="18" charset="0"/>
              </a:rPr>
              <a:t>1.2 </a:t>
            </a:r>
            <a:r>
              <a:rPr lang="es-EC" sz="1800" dirty="0" smtClean="0">
                <a:latin typeface="Cambria" panose="02040503050406030204" pitchFamily="18" charset="0"/>
              </a:rPr>
              <a:t>mm / 1 Indicación lineal con un tamaño </a:t>
            </a:r>
            <a:r>
              <a:rPr lang="es-EC" sz="1800" dirty="0">
                <a:latin typeface="Cambria" panose="02040503050406030204" pitchFamily="18" charset="0"/>
              </a:rPr>
              <a:t>de 5</a:t>
            </a:r>
            <a:r>
              <a:rPr lang="es-EC" sz="1800" dirty="0" smtClean="0">
                <a:latin typeface="Cambria" panose="02040503050406030204" pitchFamily="18" charset="0"/>
              </a:rPr>
              <a:t> mm</a:t>
            </a:r>
            <a:endParaRPr lang="es-EC" sz="1800" dirty="0">
              <a:latin typeface="Cambria" panose="02040503050406030204" pitchFamily="18" charset="0"/>
            </a:endParaRPr>
          </a:p>
          <a:p>
            <a:pPr algn="just"/>
            <a:r>
              <a:rPr lang="es-EC" sz="1800" dirty="0" smtClean="0">
                <a:latin typeface="Cambria" panose="02040503050406030204" pitchFamily="18" charset="0"/>
              </a:rPr>
              <a:t>LP2R3: 4 Indicaciones </a:t>
            </a:r>
            <a:r>
              <a:rPr lang="es-EC" sz="1800" dirty="0">
                <a:latin typeface="Cambria" panose="02040503050406030204" pitchFamily="18" charset="0"/>
              </a:rPr>
              <a:t>redondeadas con tamaños entre </a:t>
            </a:r>
            <a:r>
              <a:rPr lang="es-EC" sz="1800" dirty="0" smtClean="0">
                <a:latin typeface="Cambria" panose="02040503050406030204" pitchFamily="18" charset="0"/>
              </a:rPr>
              <a:t>0.5 y 1.2 mm / 1 Indicación </a:t>
            </a:r>
            <a:r>
              <a:rPr lang="es-EC" sz="1800" dirty="0">
                <a:latin typeface="Cambria" panose="02040503050406030204" pitchFamily="18" charset="0"/>
              </a:rPr>
              <a:t>lineal con un tamaño de </a:t>
            </a:r>
            <a:r>
              <a:rPr lang="es-EC" sz="1800" dirty="0" smtClean="0">
                <a:latin typeface="Cambria" panose="02040503050406030204" pitchFamily="18" charset="0"/>
              </a:rPr>
              <a:t>5 mm</a:t>
            </a:r>
            <a:endParaRPr lang="es-EC" sz="1800" dirty="0">
              <a:latin typeface="Cambria" panose="02040503050406030204" pitchFamily="18" charset="0"/>
            </a:endParaRPr>
          </a:p>
        </p:txBody>
      </p:sp>
    </p:spTree>
    <p:extLst>
      <p:ext uri="{BB962C8B-B14F-4D97-AF65-F5344CB8AC3E}">
        <p14:creationId xmlns:p14="http://schemas.microsoft.com/office/powerpoint/2010/main" val="2491765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14</a:t>
            </a:fld>
            <a:endParaRPr lang="es-EC"/>
          </a:p>
        </p:txBody>
      </p:sp>
      <p:sp>
        <p:nvSpPr>
          <p:cNvPr id="6" name="Título 1"/>
          <p:cNvSpPr txBox="1">
            <a:spLocks/>
          </p:cNvSpPr>
          <p:nvPr/>
        </p:nvSpPr>
        <p:spPr>
          <a:xfrm>
            <a:off x="84221" y="81765"/>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Macrografía</a:t>
            </a:r>
          </a:p>
        </p:txBody>
      </p:sp>
      <p:sp>
        <p:nvSpPr>
          <p:cNvPr id="8" name="Rectángulo 7">
            <a:extLst>
              <a:ext uri="{FF2B5EF4-FFF2-40B4-BE49-F238E27FC236}">
                <a16:creationId xmlns:a16="http://schemas.microsoft.com/office/drawing/2014/main" id="{7CCB53CF-89D2-46DC-A0E3-9BF281F3DE9C}"/>
              </a:ext>
            </a:extLst>
          </p:cNvPr>
          <p:cNvSpPr/>
          <p:nvPr/>
        </p:nvSpPr>
        <p:spPr>
          <a:xfrm>
            <a:off x="586417" y="4501619"/>
            <a:ext cx="4315950" cy="646331"/>
          </a:xfrm>
          <a:prstGeom prst="rect">
            <a:avLst/>
          </a:prstGeom>
        </p:spPr>
        <p:txBody>
          <a:bodyPr wrap="square">
            <a:spAutoFit/>
          </a:bodyPr>
          <a:lstStyle/>
          <a:p>
            <a:pPr marL="285750" indent="-285750">
              <a:buFont typeface="Wingdings" panose="05000000000000000000" pitchFamily="2" charset="2"/>
              <a:buChar char="ü"/>
            </a:pPr>
            <a:r>
              <a:rPr lang="es-EC" dirty="0">
                <a:latin typeface="Times New Roman" panose="02020603050405020304" pitchFamily="18" charset="0"/>
                <a:ea typeface="Times New Roman" panose="02020603050405020304" pitchFamily="18" charset="0"/>
              </a:rPr>
              <a:t>2</a:t>
            </a:r>
            <a:r>
              <a:rPr lang="es-EC" dirty="0" smtClean="0">
                <a:latin typeface="Times New Roman" panose="02020603050405020304" pitchFamily="18" charset="0"/>
                <a:ea typeface="Times New Roman" panose="02020603050405020304" pitchFamily="18" charset="0"/>
              </a:rPr>
              <a:t>ml </a:t>
            </a:r>
            <a:r>
              <a:rPr lang="es-EC" dirty="0">
                <a:latin typeface="Times New Roman" panose="02020603050405020304" pitchFamily="18" charset="0"/>
                <a:ea typeface="Times New Roman" panose="02020603050405020304" pitchFamily="18" charset="0"/>
              </a:rPr>
              <a:t>de ácido </a:t>
            </a:r>
            <a:r>
              <a:rPr lang="es-EC" dirty="0" smtClean="0">
                <a:latin typeface="Times New Roman" panose="02020603050405020304" pitchFamily="18" charset="0"/>
                <a:ea typeface="Times New Roman" panose="02020603050405020304" pitchFamily="18" charset="0"/>
              </a:rPr>
              <a:t>nítrico</a:t>
            </a:r>
            <a:endParaRPr lang="es-EC" dirty="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pt-BR" dirty="0" smtClean="0">
                <a:latin typeface="Times New Roman" panose="02020603050405020304" pitchFamily="18" charset="0"/>
                <a:ea typeface="Times New Roman" panose="02020603050405020304" pitchFamily="18" charset="0"/>
              </a:rPr>
              <a:t>100 </a:t>
            </a:r>
            <a:r>
              <a:rPr lang="pt-BR" dirty="0">
                <a:latin typeface="Times New Roman" panose="02020603050405020304" pitchFamily="18" charset="0"/>
                <a:ea typeface="Times New Roman" panose="02020603050405020304" pitchFamily="18" charset="0"/>
              </a:rPr>
              <a:t>ml de etanol (95%) o metanol (95</a:t>
            </a:r>
            <a:r>
              <a:rPr lang="pt-BR" dirty="0" smtClean="0">
                <a:latin typeface="Times New Roman" panose="02020603050405020304" pitchFamily="18" charset="0"/>
                <a:ea typeface="Times New Roman" panose="02020603050405020304" pitchFamily="18" charset="0"/>
              </a:rPr>
              <a:t>%).</a:t>
            </a:r>
            <a:endParaRPr lang="es-EC" dirty="0">
              <a:latin typeface="Times New Roman" panose="02020603050405020304" pitchFamily="18" charset="0"/>
              <a:ea typeface="Times New Roman" panose="02020603050405020304" pitchFamily="18" charset="0"/>
            </a:endParaRPr>
          </a:p>
        </p:txBody>
      </p:sp>
      <p:pic>
        <p:nvPicPr>
          <p:cNvPr id="11" name="Picture 6" descr="https://scontent.fuio5-1.fna.fbcdn.net/v/t1.15752-9/48381780_498167224003823_4970155821586448384_n.jpg?_nc_cat=104&amp;_nc_ht=scontent.fuio5-1.fna&amp;oh=8047b79e61ef492d0a831bff2a88c4f4&amp;oe=5C8ED559"/>
          <p:cNvPicPr>
            <a:picLocks noChangeAspect="1" noChangeArrowheads="1"/>
          </p:cNvPicPr>
          <p:nvPr/>
        </p:nvPicPr>
        <p:blipFill rotWithShape="1">
          <a:blip r:embed="rId3">
            <a:extLst>
              <a:ext uri="{28A0092B-C50C-407E-A947-70E740481C1C}">
                <a14:useLocalDpi xmlns:a14="http://schemas.microsoft.com/office/drawing/2010/main" val="0"/>
              </a:ext>
            </a:extLst>
          </a:blip>
          <a:srcRect l="17748" t="-117" r="14353" b="35027"/>
          <a:stretch/>
        </p:blipFill>
        <p:spPr bwMode="auto">
          <a:xfrm>
            <a:off x="823275" y="1869236"/>
            <a:ext cx="3435070" cy="246973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5188970" y="1022313"/>
            <a:ext cx="5907701" cy="5516599"/>
          </a:xfrm>
          <a:prstGeom prst="rect">
            <a:avLst/>
          </a:prstGeom>
        </p:spPr>
      </p:pic>
    </p:spTree>
    <p:extLst>
      <p:ext uri="{BB962C8B-B14F-4D97-AF65-F5344CB8AC3E}">
        <p14:creationId xmlns:p14="http://schemas.microsoft.com/office/powerpoint/2010/main" val="435403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15</a:t>
            </a:fld>
            <a:endParaRPr lang="es-EC"/>
          </a:p>
        </p:txBody>
      </p:sp>
      <p:sp>
        <p:nvSpPr>
          <p:cNvPr id="6" name="Título 1"/>
          <p:cNvSpPr txBox="1">
            <a:spLocks/>
          </p:cNvSpPr>
          <p:nvPr/>
        </p:nvSpPr>
        <p:spPr>
          <a:xfrm>
            <a:off x="134825" y="8860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Micrografía</a:t>
            </a:r>
          </a:p>
        </p:txBody>
      </p:sp>
      <p:pic>
        <p:nvPicPr>
          <p:cNvPr id="3" name="Imagen 2"/>
          <p:cNvPicPr>
            <a:picLocks noChangeAspect="1"/>
          </p:cNvPicPr>
          <p:nvPr/>
        </p:nvPicPr>
        <p:blipFill rotWithShape="1">
          <a:blip r:embed="rId3"/>
          <a:srcRect t="5195" r="369"/>
          <a:stretch/>
        </p:blipFill>
        <p:spPr>
          <a:xfrm>
            <a:off x="1214657" y="1215189"/>
            <a:ext cx="4506819" cy="2767995"/>
          </a:xfrm>
          <a:prstGeom prst="rect">
            <a:avLst/>
          </a:prstGeom>
        </p:spPr>
      </p:pic>
      <p:pic>
        <p:nvPicPr>
          <p:cNvPr id="4" name="Imagen 3"/>
          <p:cNvPicPr>
            <a:picLocks noChangeAspect="1"/>
          </p:cNvPicPr>
          <p:nvPr/>
        </p:nvPicPr>
        <p:blipFill>
          <a:blip r:embed="rId4"/>
          <a:stretch>
            <a:fillRect/>
          </a:stretch>
        </p:blipFill>
        <p:spPr>
          <a:xfrm>
            <a:off x="6609419" y="911563"/>
            <a:ext cx="3565160" cy="3071621"/>
          </a:xfrm>
          <a:prstGeom prst="rect">
            <a:avLst/>
          </a:prstGeom>
        </p:spPr>
      </p:pic>
      <p:pic>
        <p:nvPicPr>
          <p:cNvPr id="17" name="Imagen 16"/>
          <p:cNvPicPr>
            <a:picLocks noChangeAspect="1"/>
          </p:cNvPicPr>
          <p:nvPr/>
        </p:nvPicPr>
        <p:blipFill>
          <a:blip r:embed="rId5"/>
          <a:stretch>
            <a:fillRect/>
          </a:stretch>
        </p:blipFill>
        <p:spPr>
          <a:xfrm>
            <a:off x="3162988" y="3988949"/>
            <a:ext cx="4722782" cy="2869051"/>
          </a:xfrm>
          <a:prstGeom prst="rect">
            <a:avLst/>
          </a:prstGeom>
        </p:spPr>
      </p:pic>
      <p:sp>
        <p:nvSpPr>
          <p:cNvPr id="18" name="Marcador de contenido 2"/>
          <p:cNvSpPr>
            <a:spLocks noGrp="1"/>
          </p:cNvSpPr>
          <p:nvPr>
            <p:ph idx="1"/>
          </p:nvPr>
        </p:nvSpPr>
        <p:spPr>
          <a:xfrm>
            <a:off x="134825" y="823972"/>
            <a:ext cx="3382113" cy="479413"/>
          </a:xfrm>
        </p:spPr>
        <p:txBody>
          <a:bodyPr>
            <a:normAutofit/>
          </a:bodyPr>
          <a:lstStyle/>
          <a:p>
            <a:pPr marL="0" lvl="0" indent="0">
              <a:buNone/>
            </a:pPr>
            <a:r>
              <a:rPr lang="es-ES" b="1" dirty="0" smtClean="0">
                <a:latin typeface="Cambria" panose="02040503050406030204" pitchFamily="18" charset="0"/>
              </a:rPr>
              <a:t>Ensamble de Producción</a:t>
            </a:r>
            <a:endParaRPr lang="es-ES" b="1" dirty="0">
              <a:latin typeface="Cambria" panose="02040503050406030204" pitchFamily="18" charset="0"/>
            </a:endParaRPr>
          </a:p>
        </p:txBody>
      </p:sp>
    </p:spTree>
    <p:extLst>
      <p:ext uri="{BB962C8B-B14F-4D97-AF65-F5344CB8AC3E}">
        <p14:creationId xmlns:p14="http://schemas.microsoft.com/office/powerpoint/2010/main" val="1845424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16</a:t>
            </a:fld>
            <a:endParaRPr lang="es-EC"/>
          </a:p>
        </p:txBody>
      </p:sp>
      <p:sp>
        <p:nvSpPr>
          <p:cNvPr id="6" name="Título 1"/>
          <p:cNvSpPr txBox="1">
            <a:spLocks/>
          </p:cNvSpPr>
          <p:nvPr/>
        </p:nvSpPr>
        <p:spPr>
          <a:xfrm>
            <a:off x="134825" y="8860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Micrografía</a:t>
            </a:r>
          </a:p>
        </p:txBody>
      </p:sp>
      <p:sp>
        <p:nvSpPr>
          <p:cNvPr id="18" name="Marcador de contenido 2"/>
          <p:cNvSpPr>
            <a:spLocks noGrp="1"/>
          </p:cNvSpPr>
          <p:nvPr>
            <p:ph idx="1"/>
          </p:nvPr>
        </p:nvSpPr>
        <p:spPr>
          <a:xfrm>
            <a:off x="134825" y="912400"/>
            <a:ext cx="3871764" cy="432892"/>
          </a:xfrm>
        </p:spPr>
        <p:txBody>
          <a:bodyPr>
            <a:noAutofit/>
          </a:bodyPr>
          <a:lstStyle/>
          <a:p>
            <a:pPr marL="0" lvl="0" indent="0">
              <a:buNone/>
            </a:pPr>
            <a:r>
              <a:rPr lang="es-ES" b="1" dirty="0" smtClean="0">
                <a:latin typeface="Cambria" panose="02040503050406030204" pitchFamily="18" charset="0"/>
              </a:rPr>
              <a:t>Ensamble con una Reparación</a:t>
            </a:r>
            <a:endParaRPr lang="es-ES" b="1" dirty="0">
              <a:latin typeface="Cambria" panose="02040503050406030204" pitchFamily="18" charset="0"/>
            </a:endParaRPr>
          </a:p>
        </p:txBody>
      </p:sp>
      <p:pic>
        <p:nvPicPr>
          <p:cNvPr id="2" name="Imagen 1"/>
          <p:cNvPicPr>
            <a:picLocks noChangeAspect="1"/>
          </p:cNvPicPr>
          <p:nvPr/>
        </p:nvPicPr>
        <p:blipFill>
          <a:blip r:embed="rId3"/>
          <a:stretch>
            <a:fillRect/>
          </a:stretch>
        </p:blipFill>
        <p:spPr>
          <a:xfrm>
            <a:off x="89046" y="1391812"/>
            <a:ext cx="4061850" cy="2950249"/>
          </a:xfrm>
          <a:prstGeom prst="rect">
            <a:avLst/>
          </a:prstGeom>
        </p:spPr>
      </p:pic>
      <p:pic>
        <p:nvPicPr>
          <p:cNvPr id="7" name="Imagen 6"/>
          <p:cNvPicPr>
            <a:picLocks noChangeAspect="1"/>
          </p:cNvPicPr>
          <p:nvPr/>
        </p:nvPicPr>
        <p:blipFill>
          <a:blip r:embed="rId4"/>
          <a:stretch>
            <a:fillRect/>
          </a:stretch>
        </p:blipFill>
        <p:spPr>
          <a:xfrm>
            <a:off x="4150896" y="2655364"/>
            <a:ext cx="3795579" cy="2846684"/>
          </a:xfrm>
          <a:prstGeom prst="rect">
            <a:avLst/>
          </a:prstGeom>
        </p:spPr>
      </p:pic>
      <p:pic>
        <p:nvPicPr>
          <p:cNvPr id="8" name="Imagen 7"/>
          <p:cNvPicPr>
            <a:picLocks noChangeAspect="1"/>
          </p:cNvPicPr>
          <p:nvPr/>
        </p:nvPicPr>
        <p:blipFill>
          <a:blip r:embed="rId5"/>
          <a:stretch>
            <a:fillRect/>
          </a:stretch>
        </p:blipFill>
        <p:spPr>
          <a:xfrm>
            <a:off x="7946475" y="4078706"/>
            <a:ext cx="3591809" cy="2689655"/>
          </a:xfrm>
          <a:prstGeom prst="rect">
            <a:avLst/>
          </a:prstGeom>
        </p:spPr>
      </p:pic>
      <p:sp>
        <p:nvSpPr>
          <p:cNvPr id="9" name="Rectángulo 8"/>
          <p:cNvSpPr/>
          <p:nvPr/>
        </p:nvSpPr>
        <p:spPr>
          <a:xfrm>
            <a:off x="4006589" y="5935776"/>
            <a:ext cx="3454664" cy="338554"/>
          </a:xfrm>
          <a:prstGeom prst="rect">
            <a:avLst/>
          </a:prstGeom>
        </p:spPr>
        <p:txBody>
          <a:bodyPr wrap="none">
            <a:spAutoFit/>
          </a:bodyPr>
          <a:lstStyle/>
          <a:p>
            <a:r>
              <a:rPr lang="es-EC" sz="1600" dirty="0">
                <a:solidFill>
                  <a:srgbClr val="000000"/>
                </a:solidFill>
                <a:latin typeface="Cambria" panose="02040503050406030204" pitchFamily="18" charset="0"/>
                <a:ea typeface="Arial" panose="020B0604020202020204" pitchFamily="34" charset="0"/>
              </a:rPr>
              <a:t>ZAC de la </a:t>
            </a:r>
            <a:r>
              <a:rPr lang="es-EC" sz="1600" dirty="0" smtClean="0">
                <a:solidFill>
                  <a:srgbClr val="000000"/>
                </a:solidFill>
                <a:latin typeface="Cambria" panose="02040503050406030204" pitchFamily="18" charset="0"/>
                <a:ea typeface="Arial" panose="020B0604020202020204" pitchFamily="34" charset="0"/>
              </a:rPr>
              <a:t>zona superior del ensamble</a:t>
            </a:r>
            <a:endParaRPr lang="es-EC" sz="1600" dirty="0">
              <a:latin typeface="Cambria" panose="02040503050406030204" pitchFamily="18" charset="0"/>
            </a:endParaRPr>
          </a:p>
        </p:txBody>
      </p:sp>
      <p:cxnSp>
        <p:nvCxnSpPr>
          <p:cNvPr id="11" name="Conector recto de flecha 10"/>
          <p:cNvCxnSpPr/>
          <p:nvPr/>
        </p:nvCxnSpPr>
        <p:spPr>
          <a:xfrm flipV="1">
            <a:off x="5909109" y="5502047"/>
            <a:ext cx="0" cy="423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ector recto de flecha 23"/>
          <p:cNvCxnSpPr/>
          <p:nvPr/>
        </p:nvCxnSpPr>
        <p:spPr>
          <a:xfrm>
            <a:off x="7447228" y="6105052"/>
            <a:ext cx="4992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4501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17</a:t>
            </a:fld>
            <a:endParaRPr lang="es-EC"/>
          </a:p>
        </p:txBody>
      </p:sp>
      <p:sp>
        <p:nvSpPr>
          <p:cNvPr id="6" name="Título 1"/>
          <p:cNvSpPr txBox="1">
            <a:spLocks/>
          </p:cNvSpPr>
          <p:nvPr/>
        </p:nvSpPr>
        <p:spPr>
          <a:xfrm>
            <a:off x="134825" y="8860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Micrografía</a:t>
            </a:r>
          </a:p>
        </p:txBody>
      </p:sp>
      <p:sp>
        <p:nvSpPr>
          <p:cNvPr id="18" name="Marcador de contenido 2"/>
          <p:cNvSpPr>
            <a:spLocks noGrp="1"/>
          </p:cNvSpPr>
          <p:nvPr>
            <p:ph idx="1"/>
          </p:nvPr>
        </p:nvSpPr>
        <p:spPr>
          <a:xfrm>
            <a:off x="134825" y="1028086"/>
            <a:ext cx="3950444" cy="333649"/>
          </a:xfrm>
        </p:spPr>
        <p:txBody>
          <a:bodyPr>
            <a:noAutofit/>
          </a:bodyPr>
          <a:lstStyle/>
          <a:p>
            <a:pPr marL="0" lvl="0" indent="0">
              <a:buNone/>
            </a:pPr>
            <a:r>
              <a:rPr lang="es-ES" b="1" dirty="0" smtClean="0">
                <a:latin typeface="Cambria" panose="02040503050406030204" pitchFamily="18" charset="0"/>
              </a:rPr>
              <a:t>Ensamble con dos Reparaciones</a:t>
            </a:r>
            <a:endParaRPr lang="es-ES" b="1" dirty="0">
              <a:latin typeface="Cambria" panose="02040503050406030204" pitchFamily="18" charset="0"/>
            </a:endParaRPr>
          </a:p>
        </p:txBody>
      </p:sp>
      <p:sp>
        <p:nvSpPr>
          <p:cNvPr id="9" name="Rectángulo 8"/>
          <p:cNvSpPr/>
          <p:nvPr/>
        </p:nvSpPr>
        <p:spPr>
          <a:xfrm>
            <a:off x="4085269" y="6187073"/>
            <a:ext cx="3982052" cy="338554"/>
          </a:xfrm>
          <a:prstGeom prst="rect">
            <a:avLst/>
          </a:prstGeom>
        </p:spPr>
        <p:txBody>
          <a:bodyPr wrap="none">
            <a:spAutoFit/>
          </a:bodyPr>
          <a:lstStyle/>
          <a:p>
            <a:r>
              <a:rPr lang="es-EC" sz="1600" dirty="0">
                <a:solidFill>
                  <a:srgbClr val="000000"/>
                </a:solidFill>
                <a:latin typeface="Cambria" panose="02040503050406030204" pitchFamily="18" charset="0"/>
                <a:ea typeface="Arial" panose="020B0604020202020204" pitchFamily="34" charset="0"/>
              </a:rPr>
              <a:t>ZAC de la </a:t>
            </a:r>
            <a:r>
              <a:rPr lang="es-EC" sz="1600" dirty="0" smtClean="0">
                <a:solidFill>
                  <a:srgbClr val="000000"/>
                </a:solidFill>
                <a:latin typeface="Cambria" panose="02040503050406030204" pitchFamily="18" charset="0"/>
                <a:ea typeface="Arial" panose="020B0604020202020204" pitchFamily="34" charset="0"/>
              </a:rPr>
              <a:t>zona superior del ensamble. 500x</a:t>
            </a:r>
            <a:endParaRPr lang="es-EC" sz="1600" dirty="0">
              <a:latin typeface="Cambria" panose="02040503050406030204" pitchFamily="18" charset="0"/>
            </a:endParaRPr>
          </a:p>
        </p:txBody>
      </p:sp>
      <p:cxnSp>
        <p:nvCxnSpPr>
          <p:cNvPr id="11" name="Conector recto de flecha 10"/>
          <p:cNvCxnSpPr/>
          <p:nvPr/>
        </p:nvCxnSpPr>
        <p:spPr>
          <a:xfrm flipV="1">
            <a:off x="5987789" y="5753344"/>
            <a:ext cx="0" cy="423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8249132" y="1507499"/>
            <a:ext cx="3291407" cy="2557182"/>
          </a:xfrm>
          <a:prstGeom prst="rect">
            <a:avLst/>
          </a:prstGeom>
          <a:noFill/>
          <a:ln>
            <a:noFill/>
          </a:ln>
        </p:spPr>
      </p:pic>
      <p:pic>
        <p:nvPicPr>
          <p:cNvPr id="3" name="Imagen 2"/>
          <p:cNvPicPr>
            <a:picLocks noChangeAspect="1"/>
          </p:cNvPicPr>
          <p:nvPr/>
        </p:nvPicPr>
        <p:blipFill>
          <a:blip r:embed="rId4"/>
          <a:stretch>
            <a:fillRect/>
          </a:stretch>
        </p:blipFill>
        <p:spPr>
          <a:xfrm>
            <a:off x="4137768" y="2684982"/>
            <a:ext cx="4058865" cy="3051919"/>
          </a:xfrm>
          <a:prstGeom prst="rect">
            <a:avLst/>
          </a:prstGeom>
        </p:spPr>
      </p:pic>
      <p:pic>
        <p:nvPicPr>
          <p:cNvPr id="4" name="Imagen 3"/>
          <p:cNvPicPr>
            <a:picLocks noChangeAspect="1"/>
          </p:cNvPicPr>
          <p:nvPr/>
        </p:nvPicPr>
        <p:blipFill>
          <a:blip r:embed="rId5"/>
          <a:stretch>
            <a:fillRect/>
          </a:stretch>
        </p:blipFill>
        <p:spPr>
          <a:xfrm>
            <a:off x="56763" y="1517414"/>
            <a:ext cx="4028506" cy="3022894"/>
          </a:xfrm>
          <a:prstGeom prst="rect">
            <a:avLst/>
          </a:prstGeom>
        </p:spPr>
      </p:pic>
      <p:sp>
        <p:nvSpPr>
          <p:cNvPr id="14" name="Rectángulo 13"/>
          <p:cNvSpPr/>
          <p:nvPr/>
        </p:nvSpPr>
        <p:spPr>
          <a:xfrm>
            <a:off x="9082556" y="4540308"/>
            <a:ext cx="2070717" cy="584775"/>
          </a:xfrm>
          <a:prstGeom prst="rect">
            <a:avLst/>
          </a:prstGeom>
        </p:spPr>
        <p:txBody>
          <a:bodyPr wrap="square">
            <a:spAutoFit/>
          </a:bodyPr>
          <a:lstStyle/>
          <a:p>
            <a:r>
              <a:rPr lang="es-EC" sz="1600" dirty="0" smtClean="0">
                <a:solidFill>
                  <a:srgbClr val="000000"/>
                </a:solidFill>
                <a:latin typeface="Cambria" panose="02040503050406030204" pitchFamily="18" charset="0"/>
                <a:ea typeface="Arial" panose="020B0604020202020204" pitchFamily="34" charset="0"/>
              </a:rPr>
              <a:t>Fisura </a:t>
            </a:r>
            <a:r>
              <a:rPr lang="es-EC" sz="1600" dirty="0">
                <a:solidFill>
                  <a:srgbClr val="000000"/>
                </a:solidFill>
                <a:latin typeface="Cambria" panose="02040503050406030204" pitchFamily="18" charset="0"/>
                <a:ea typeface="Arial" panose="020B0604020202020204" pitchFamily="34" charset="0"/>
              </a:rPr>
              <a:t>generada en la </a:t>
            </a:r>
            <a:r>
              <a:rPr lang="es-EC" sz="1600" dirty="0" smtClean="0">
                <a:solidFill>
                  <a:srgbClr val="000000"/>
                </a:solidFill>
                <a:latin typeface="Cambria" panose="02040503050406030204" pitchFamily="18" charset="0"/>
                <a:ea typeface="Arial" panose="020B0604020202020204" pitchFamily="34" charset="0"/>
              </a:rPr>
              <a:t>ZAC de la raíz. </a:t>
            </a:r>
            <a:r>
              <a:rPr lang="es-EC" sz="1600" dirty="0">
                <a:solidFill>
                  <a:srgbClr val="000000"/>
                </a:solidFill>
                <a:latin typeface="Cambria" panose="02040503050406030204" pitchFamily="18" charset="0"/>
                <a:ea typeface="Arial" panose="020B0604020202020204" pitchFamily="34" charset="0"/>
              </a:rPr>
              <a:t>200x </a:t>
            </a:r>
          </a:p>
        </p:txBody>
      </p:sp>
      <p:cxnSp>
        <p:nvCxnSpPr>
          <p:cNvPr id="15" name="Conector recto de flecha 14"/>
          <p:cNvCxnSpPr/>
          <p:nvPr/>
        </p:nvCxnSpPr>
        <p:spPr>
          <a:xfrm flipV="1">
            <a:off x="10006692" y="4098562"/>
            <a:ext cx="0" cy="423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0622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18</a:t>
            </a:fld>
            <a:endParaRPr lang="es-EC"/>
          </a:p>
        </p:txBody>
      </p:sp>
      <p:sp>
        <p:nvSpPr>
          <p:cNvPr id="6" name="Título 1"/>
          <p:cNvSpPr txBox="1">
            <a:spLocks/>
          </p:cNvSpPr>
          <p:nvPr/>
        </p:nvSpPr>
        <p:spPr>
          <a:xfrm>
            <a:off x="134825" y="8860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Micrografía</a:t>
            </a:r>
          </a:p>
        </p:txBody>
      </p:sp>
      <p:pic>
        <p:nvPicPr>
          <p:cNvPr id="2" name="Imagen 1"/>
          <p:cNvPicPr>
            <a:picLocks noChangeAspect="1"/>
          </p:cNvPicPr>
          <p:nvPr/>
        </p:nvPicPr>
        <p:blipFill>
          <a:blip r:embed="rId3"/>
          <a:stretch>
            <a:fillRect/>
          </a:stretch>
        </p:blipFill>
        <p:spPr>
          <a:xfrm>
            <a:off x="301627" y="1199304"/>
            <a:ext cx="3489960" cy="2621645"/>
          </a:xfrm>
          <a:prstGeom prst="rect">
            <a:avLst/>
          </a:prstGeom>
        </p:spPr>
      </p:pic>
      <p:sp>
        <p:nvSpPr>
          <p:cNvPr id="9" name="Marcador de contenido 2"/>
          <p:cNvSpPr>
            <a:spLocks noGrp="1"/>
          </p:cNvSpPr>
          <p:nvPr>
            <p:ph idx="1"/>
          </p:nvPr>
        </p:nvSpPr>
        <p:spPr>
          <a:xfrm>
            <a:off x="341116" y="828177"/>
            <a:ext cx="4279010" cy="371127"/>
          </a:xfrm>
        </p:spPr>
        <p:txBody>
          <a:bodyPr>
            <a:noAutofit/>
          </a:bodyPr>
          <a:lstStyle/>
          <a:p>
            <a:pPr marL="0" lvl="0" indent="0">
              <a:buNone/>
            </a:pPr>
            <a:r>
              <a:rPr lang="es-ES" b="1" dirty="0" smtClean="0">
                <a:latin typeface="Cambria" panose="02040503050406030204" pitchFamily="18" charset="0"/>
              </a:rPr>
              <a:t>Ensamble con tres Reparaciones</a:t>
            </a:r>
            <a:endParaRPr lang="es-ES" b="1" dirty="0">
              <a:latin typeface="Cambria" panose="02040503050406030204" pitchFamily="18" charset="0"/>
            </a:endParaRPr>
          </a:p>
        </p:txBody>
      </p:sp>
      <p:pic>
        <p:nvPicPr>
          <p:cNvPr id="8" name="Imagen 7"/>
          <p:cNvPicPr>
            <a:picLocks noChangeAspect="1"/>
          </p:cNvPicPr>
          <p:nvPr/>
        </p:nvPicPr>
        <p:blipFill>
          <a:blip r:embed="rId4"/>
          <a:stretch>
            <a:fillRect/>
          </a:stretch>
        </p:blipFill>
        <p:spPr>
          <a:xfrm>
            <a:off x="1135200" y="3820949"/>
            <a:ext cx="3966189" cy="2974642"/>
          </a:xfrm>
          <a:prstGeom prst="rect">
            <a:avLst/>
          </a:prstGeom>
        </p:spPr>
      </p:pic>
      <p:pic>
        <p:nvPicPr>
          <p:cNvPr id="10" name="Imagen 9"/>
          <p:cNvPicPr>
            <a:picLocks noChangeAspect="1"/>
          </p:cNvPicPr>
          <p:nvPr/>
        </p:nvPicPr>
        <p:blipFill>
          <a:blip r:embed="rId5"/>
          <a:stretch>
            <a:fillRect/>
          </a:stretch>
        </p:blipFill>
        <p:spPr>
          <a:xfrm>
            <a:off x="6932491" y="1123442"/>
            <a:ext cx="3701644" cy="2773368"/>
          </a:xfrm>
          <a:prstGeom prst="rect">
            <a:avLst/>
          </a:prstGeom>
        </p:spPr>
      </p:pic>
      <p:pic>
        <p:nvPicPr>
          <p:cNvPr id="11" name="Imagen 10"/>
          <p:cNvPicPr>
            <a:picLocks noChangeAspect="1"/>
          </p:cNvPicPr>
          <p:nvPr/>
        </p:nvPicPr>
        <p:blipFill>
          <a:blip r:embed="rId6"/>
          <a:stretch>
            <a:fillRect/>
          </a:stretch>
        </p:blipFill>
        <p:spPr>
          <a:xfrm>
            <a:off x="7697953" y="3915115"/>
            <a:ext cx="3826747" cy="2880475"/>
          </a:xfrm>
          <a:prstGeom prst="rect">
            <a:avLst/>
          </a:prstGeom>
        </p:spPr>
      </p:pic>
    </p:spTree>
    <p:extLst>
      <p:ext uri="{BB962C8B-B14F-4D97-AF65-F5344CB8AC3E}">
        <p14:creationId xmlns:p14="http://schemas.microsoft.com/office/powerpoint/2010/main" val="2620413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19</a:t>
            </a:fld>
            <a:endParaRPr lang="es-EC"/>
          </a:p>
        </p:txBody>
      </p:sp>
      <p:sp>
        <p:nvSpPr>
          <p:cNvPr id="6" name="Título 1"/>
          <p:cNvSpPr txBox="1">
            <a:spLocks/>
          </p:cNvSpPr>
          <p:nvPr/>
        </p:nvSpPr>
        <p:spPr>
          <a:xfrm>
            <a:off x="1" y="132710"/>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Microdureza</a:t>
            </a:r>
          </a:p>
        </p:txBody>
      </p:sp>
      <p:graphicFrame>
        <p:nvGraphicFramePr>
          <p:cNvPr id="12" name="Gráfico 11"/>
          <p:cNvGraphicFramePr/>
          <p:nvPr>
            <p:extLst>
              <p:ext uri="{D42A27DB-BD31-4B8C-83A1-F6EECF244321}">
                <p14:modId xmlns:p14="http://schemas.microsoft.com/office/powerpoint/2010/main" val="2928514961"/>
              </p:ext>
            </p:extLst>
          </p:nvPr>
        </p:nvGraphicFramePr>
        <p:xfrm>
          <a:off x="-111833" y="1383632"/>
          <a:ext cx="6115591" cy="351055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n 9"/>
          <p:cNvPicPr>
            <a:picLocks noChangeAspect="1"/>
          </p:cNvPicPr>
          <p:nvPr/>
        </p:nvPicPr>
        <p:blipFill rotWithShape="1">
          <a:blip r:embed="rId4"/>
          <a:srcRect t="18251" r="-429"/>
          <a:stretch/>
        </p:blipFill>
        <p:spPr>
          <a:xfrm>
            <a:off x="3489961" y="4769452"/>
            <a:ext cx="4685048" cy="2088548"/>
          </a:xfrm>
          <a:prstGeom prst="rect">
            <a:avLst/>
          </a:prstGeom>
        </p:spPr>
      </p:pic>
      <p:graphicFrame>
        <p:nvGraphicFramePr>
          <p:cNvPr id="17" name="Gráfico 16"/>
          <p:cNvGraphicFramePr/>
          <p:nvPr>
            <p:extLst>
              <p:ext uri="{D42A27DB-BD31-4B8C-83A1-F6EECF244321}">
                <p14:modId xmlns:p14="http://schemas.microsoft.com/office/powerpoint/2010/main" val="4169546716"/>
              </p:ext>
            </p:extLst>
          </p:nvPr>
        </p:nvGraphicFramePr>
        <p:xfrm>
          <a:off x="5859379" y="1371599"/>
          <a:ext cx="5793950" cy="3547611"/>
        </p:xfrm>
        <a:graphic>
          <a:graphicData uri="http://schemas.openxmlformats.org/drawingml/2006/chart">
            <c:chart xmlns:c="http://schemas.openxmlformats.org/drawingml/2006/chart" xmlns:r="http://schemas.openxmlformats.org/officeDocument/2006/relationships" r:id="rId5"/>
          </a:graphicData>
        </a:graphic>
      </p:graphicFrame>
      <p:sp>
        <p:nvSpPr>
          <p:cNvPr id="19" name="Marcador de contenido 2"/>
          <p:cNvSpPr>
            <a:spLocks noGrp="1"/>
          </p:cNvSpPr>
          <p:nvPr>
            <p:ph idx="1"/>
          </p:nvPr>
        </p:nvSpPr>
        <p:spPr>
          <a:xfrm>
            <a:off x="1872194" y="781807"/>
            <a:ext cx="8761941" cy="668088"/>
          </a:xfrm>
        </p:spPr>
        <p:txBody>
          <a:bodyPr>
            <a:noAutofit/>
          </a:bodyPr>
          <a:lstStyle/>
          <a:p>
            <a:pPr marL="0" lvl="0" indent="0">
              <a:buNone/>
            </a:pPr>
            <a:r>
              <a:rPr lang="es-ES" b="1" dirty="0" smtClean="0">
                <a:latin typeface="Cambria" panose="02040503050406030204" pitchFamily="18" charset="0"/>
              </a:rPr>
              <a:t>Valores de microdureza de la ZAC de la zona superior de los ensambles</a:t>
            </a:r>
            <a:endParaRPr lang="es-ES" b="1" dirty="0">
              <a:latin typeface="Cambria" panose="02040503050406030204" pitchFamily="18" charset="0"/>
            </a:endParaRPr>
          </a:p>
        </p:txBody>
      </p:sp>
    </p:spTree>
    <p:extLst>
      <p:ext uri="{BB962C8B-B14F-4D97-AF65-F5344CB8AC3E}">
        <p14:creationId xmlns:p14="http://schemas.microsoft.com/office/powerpoint/2010/main" val="356313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320" y="0"/>
            <a:ext cx="10515600" cy="838200"/>
          </a:xfrm>
        </p:spPr>
        <p:txBody>
          <a:bodyPr>
            <a:normAutofit/>
          </a:bodyPr>
          <a:lstStyle/>
          <a:p>
            <a:r>
              <a:rPr lang="es-EC" dirty="0">
                <a:solidFill>
                  <a:schemeClr val="tx1"/>
                </a:solidFill>
                <a:effectLst>
                  <a:outerShdw blurRad="38100" dist="38100" dir="2700000" algn="tl">
                    <a:srgbClr val="000000">
                      <a:alpha val="43137"/>
                    </a:srgbClr>
                  </a:outerShdw>
                </a:effectLst>
              </a:rPr>
              <a:t>Índice</a:t>
            </a:r>
          </a:p>
        </p:txBody>
      </p:sp>
      <p:sp>
        <p:nvSpPr>
          <p:cNvPr id="3" name="Marcador de contenido 2"/>
          <p:cNvSpPr>
            <a:spLocks noGrp="1"/>
          </p:cNvSpPr>
          <p:nvPr>
            <p:ph idx="1"/>
          </p:nvPr>
        </p:nvSpPr>
        <p:spPr>
          <a:xfrm>
            <a:off x="1776746" y="1042851"/>
            <a:ext cx="8017249" cy="5646420"/>
          </a:xfrm>
        </p:spPr>
        <p:txBody>
          <a:bodyPr>
            <a:noAutofit/>
          </a:bodyPr>
          <a:lstStyle/>
          <a:p>
            <a:pPr>
              <a:buFont typeface="Wingdings" panose="05000000000000000000" pitchFamily="2" charset="2"/>
              <a:buChar char="Ø"/>
            </a:pPr>
            <a:r>
              <a:rPr lang="es-EC" sz="3200" dirty="0">
                <a:solidFill>
                  <a:schemeClr val="bg2">
                    <a:lumMod val="25000"/>
                  </a:schemeClr>
                </a:solidFill>
              </a:rPr>
              <a:t> Objetivos</a:t>
            </a:r>
          </a:p>
          <a:p>
            <a:pPr>
              <a:buFont typeface="Wingdings" panose="05000000000000000000" pitchFamily="2" charset="2"/>
              <a:buChar char="Ø"/>
            </a:pPr>
            <a:r>
              <a:rPr lang="es-EC" sz="3200" dirty="0" smtClean="0">
                <a:solidFill>
                  <a:schemeClr val="bg2">
                    <a:lumMod val="25000"/>
                  </a:schemeClr>
                </a:solidFill>
              </a:rPr>
              <a:t>Justificación y Alcance</a:t>
            </a:r>
          </a:p>
          <a:p>
            <a:pPr>
              <a:buFont typeface="Wingdings" panose="05000000000000000000" pitchFamily="2" charset="2"/>
              <a:buChar char="Ø"/>
            </a:pPr>
            <a:r>
              <a:rPr lang="es-EC" sz="3200" dirty="0" smtClean="0">
                <a:solidFill>
                  <a:schemeClr val="bg2">
                    <a:lumMod val="25000"/>
                  </a:schemeClr>
                </a:solidFill>
              </a:rPr>
              <a:t>Soldadura de Reparación</a:t>
            </a:r>
            <a:endParaRPr lang="es-EC" sz="3200" dirty="0">
              <a:solidFill>
                <a:schemeClr val="bg2">
                  <a:lumMod val="25000"/>
                </a:schemeClr>
              </a:solidFill>
            </a:endParaRPr>
          </a:p>
          <a:p>
            <a:pPr>
              <a:buFont typeface="Wingdings" panose="05000000000000000000" pitchFamily="2" charset="2"/>
              <a:buChar char="Ø"/>
            </a:pPr>
            <a:r>
              <a:rPr lang="es-EC" sz="3200" dirty="0">
                <a:solidFill>
                  <a:schemeClr val="bg2">
                    <a:lumMod val="25000"/>
                  </a:schemeClr>
                </a:solidFill>
              </a:rPr>
              <a:t>Procedimiento y medición de variables esenciales</a:t>
            </a:r>
          </a:p>
          <a:p>
            <a:pPr>
              <a:buFont typeface="Wingdings" panose="05000000000000000000" pitchFamily="2" charset="2"/>
              <a:buChar char="Ø"/>
            </a:pPr>
            <a:r>
              <a:rPr lang="es-EC" sz="3200" dirty="0">
                <a:solidFill>
                  <a:schemeClr val="bg2">
                    <a:lumMod val="25000"/>
                  </a:schemeClr>
                </a:solidFill>
              </a:rPr>
              <a:t>Ensayos y análisis de resultados</a:t>
            </a:r>
          </a:p>
          <a:p>
            <a:pPr>
              <a:buFont typeface="Wingdings" panose="05000000000000000000" pitchFamily="2" charset="2"/>
              <a:buChar char="Ø"/>
            </a:pPr>
            <a:r>
              <a:rPr lang="es-EC" sz="3200" dirty="0">
                <a:solidFill>
                  <a:schemeClr val="bg2">
                    <a:lumMod val="25000"/>
                  </a:schemeClr>
                </a:solidFill>
              </a:rPr>
              <a:t>Conclusiones</a:t>
            </a:r>
          </a:p>
          <a:p>
            <a:pPr>
              <a:buFont typeface="Wingdings" panose="05000000000000000000" pitchFamily="2" charset="2"/>
              <a:buChar char="Ø"/>
            </a:pPr>
            <a:r>
              <a:rPr lang="es-EC" sz="3200" dirty="0">
                <a:solidFill>
                  <a:schemeClr val="bg2">
                    <a:lumMod val="25000"/>
                  </a:schemeClr>
                </a:solidFill>
              </a:rPr>
              <a:t>Recomendaciones</a:t>
            </a:r>
          </a:p>
        </p:txBody>
      </p:sp>
      <p:sp>
        <p:nvSpPr>
          <p:cNvPr id="4" name="Marcador de número de diapositiva 3"/>
          <p:cNvSpPr>
            <a:spLocks noGrp="1"/>
          </p:cNvSpPr>
          <p:nvPr>
            <p:ph type="sldNum" sz="quarter" idx="12"/>
          </p:nvPr>
        </p:nvSpPr>
        <p:spPr>
          <a:xfrm>
            <a:off x="10634135" y="6356349"/>
            <a:ext cx="1530927" cy="396000"/>
          </a:xfrm>
        </p:spPr>
        <p:txBody>
          <a:bodyPr/>
          <a:lstStyle/>
          <a:p>
            <a:fld id="{2082FD7D-7C90-4626-A6B6-E135C4AE366A}" type="slidenum">
              <a:rPr lang="es-EC" sz="1800" smtClean="0"/>
              <a:t>2</a:t>
            </a:fld>
            <a:endParaRPr lang="es-EC" sz="1800" dirty="0"/>
          </a:p>
        </p:txBody>
      </p:sp>
    </p:spTree>
    <p:extLst>
      <p:ext uri="{BB962C8B-B14F-4D97-AF65-F5344CB8AC3E}">
        <p14:creationId xmlns:p14="http://schemas.microsoft.com/office/powerpoint/2010/main" val="2751291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20</a:t>
            </a:fld>
            <a:endParaRPr lang="es-EC"/>
          </a:p>
        </p:txBody>
      </p:sp>
      <p:sp>
        <p:nvSpPr>
          <p:cNvPr id="6" name="Título 1"/>
          <p:cNvSpPr txBox="1">
            <a:spLocks/>
          </p:cNvSpPr>
          <p:nvPr/>
        </p:nvSpPr>
        <p:spPr>
          <a:xfrm>
            <a:off x="0" y="119745"/>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Microdureza</a:t>
            </a:r>
          </a:p>
        </p:txBody>
      </p:sp>
      <p:sp>
        <p:nvSpPr>
          <p:cNvPr id="19" name="Marcador de contenido 2"/>
          <p:cNvSpPr>
            <a:spLocks noGrp="1"/>
          </p:cNvSpPr>
          <p:nvPr>
            <p:ph idx="1"/>
          </p:nvPr>
        </p:nvSpPr>
        <p:spPr>
          <a:xfrm>
            <a:off x="1809865" y="805544"/>
            <a:ext cx="8355037" cy="577762"/>
          </a:xfrm>
        </p:spPr>
        <p:txBody>
          <a:bodyPr>
            <a:noAutofit/>
          </a:bodyPr>
          <a:lstStyle/>
          <a:p>
            <a:pPr marL="0" lvl="0" indent="0">
              <a:buNone/>
            </a:pPr>
            <a:r>
              <a:rPr lang="es-ES" b="1" dirty="0" smtClean="0">
                <a:latin typeface="Cambria" panose="02040503050406030204" pitchFamily="18" charset="0"/>
              </a:rPr>
              <a:t>Valores de microdureza de la ZAC de la zona inferior de los ensambles</a:t>
            </a:r>
            <a:endParaRPr lang="es-ES" b="1" dirty="0">
              <a:latin typeface="Cambria" panose="02040503050406030204" pitchFamily="18" charset="0"/>
            </a:endParaRPr>
          </a:p>
        </p:txBody>
      </p:sp>
      <p:graphicFrame>
        <p:nvGraphicFramePr>
          <p:cNvPr id="8" name="Gráfico 7"/>
          <p:cNvGraphicFramePr/>
          <p:nvPr>
            <p:extLst>
              <p:ext uri="{D42A27DB-BD31-4B8C-83A1-F6EECF244321}">
                <p14:modId xmlns:p14="http://schemas.microsoft.com/office/powerpoint/2010/main" val="455517001"/>
              </p:ext>
            </p:extLst>
          </p:nvPr>
        </p:nvGraphicFramePr>
        <p:xfrm>
          <a:off x="0" y="1467853"/>
          <a:ext cx="5654842" cy="3486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p:cNvGraphicFramePr/>
          <p:nvPr>
            <p:extLst>
              <p:ext uri="{D42A27DB-BD31-4B8C-83A1-F6EECF244321}">
                <p14:modId xmlns:p14="http://schemas.microsoft.com/office/powerpoint/2010/main" val="664489232"/>
              </p:ext>
            </p:extLst>
          </p:nvPr>
        </p:nvGraphicFramePr>
        <p:xfrm>
          <a:off x="5758003" y="1467852"/>
          <a:ext cx="5719765" cy="3499933"/>
        </p:xfrm>
        <a:graphic>
          <a:graphicData uri="http://schemas.openxmlformats.org/drawingml/2006/chart">
            <c:chart xmlns:c="http://schemas.openxmlformats.org/drawingml/2006/chart" xmlns:r="http://schemas.openxmlformats.org/officeDocument/2006/relationships" r:id="rId4"/>
          </a:graphicData>
        </a:graphic>
      </p:graphicFrame>
      <p:pic>
        <p:nvPicPr>
          <p:cNvPr id="2" name="Imagen 1"/>
          <p:cNvPicPr>
            <a:picLocks noChangeAspect="1"/>
          </p:cNvPicPr>
          <p:nvPr/>
        </p:nvPicPr>
        <p:blipFill>
          <a:blip r:embed="rId5"/>
          <a:stretch>
            <a:fillRect/>
          </a:stretch>
        </p:blipFill>
        <p:spPr>
          <a:xfrm>
            <a:off x="3408408" y="4819539"/>
            <a:ext cx="4699190" cy="2038461"/>
          </a:xfrm>
          <a:prstGeom prst="rect">
            <a:avLst/>
          </a:prstGeom>
        </p:spPr>
      </p:pic>
    </p:spTree>
    <p:extLst>
      <p:ext uri="{BB962C8B-B14F-4D97-AF65-F5344CB8AC3E}">
        <p14:creationId xmlns:p14="http://schemas.microsoft.com/office/powerpoint/2010/main" val="2626733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21</a:t>
            </a:fld>
            <a:endParaRPr lang="es-EC"/>
          </a:p>
        </p:txBody>
      </p:sp>
      <p:sp>
        <p:nvSpPr>
          <p:cNvPr id="6" name="Título 1"/>
          <p:cNvSpPr txBox="1">
            <a:spLocks/>
          </p:cNvSpPr>
          <p:nvPr/>
        </p:nvSpPr>
        <p:spPr>
          <a:xfrm>
            <a:off x="0" y="98016"/>
            <a:ext cx="5089358" cy="859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Doblado guiado</a:t>
            </a:r>
          </a:p>
        </p:txBody>
      </p:sp>
      <p:pic>
        <p:nvPicPr>
          <p:cNvPr id="2" name="Imagen 1"/>
          <p:cNvPicPr>
            <a:picLocks noChangeAspect="1"/>
          </p:cNvPicPr>
          <p:nvPr/>
        </p:nvPicPr>
        <p:blipFill rotWithShape="1">
          <a:blip r:embed="rId3"/>
          <a:srcRect l="2037" r="3273"/>
          <a:stretch/>
        </p:blipFill>
        <p:spPr>
          <a:xfrm>
            <a:off x="128642" y="1407414"/>
            <a:ext cx="3667727" cy="2399448"/>
          </a:xfrm>
          <a:prstGeom prst="rect">
            <a:avLst/>
          </a:prstGeom>
        </p:spPr>
      </p:pic>
      <p:pic>
        <p:nvPicPr>
          <p:cNvPr id="3" name="Imagen 2"/>
          <p:cNvPicPr>
            <a:picLocks noChangeAspect="1"/>
          </p:cNvPicPr>
          <p:nvPr/>
        </p:nvPicPr>
        <p:blipFill rotWithShape="1">
          <a:blip r:embed="rId4"/>
          <a:srcRect l="2198" t="9142" r="2603" b="27570"/>
          <a:stretch/>
        </p:blipFill>
        <p:spPr>
          <a:xfrm>
            <a:off x="307092" y="3922294"/>
            <a:ext cx="3310828" cy="2237790"/>
          </a:xfrm>
          <a:prstGeom prst="rect">
            <a:avLst/>
          </a:prstGeom>
        </p:spPr>
      </p:pic>
      <p:sp>
        <p:nvSpPr>
          <p:cNvPr id="16" name="Marcador de contenido 2"/>
          <p:cNvSpPr>
            <a:spLocks noGrp="1"/>
          </p:cNvSpPr>
          <p:nvPr>
            <p:ph idx="1"/>
          </p:nvPr>
        </p:nvSpPr>
        <p:spPr>
          <a:xfrm>
            <a:off x="307092" y="947610"/>
            <a:ext cx="3382113" cy="479413"/>
          </a:xfrm>
        </p:spPr>
        <p:txBody>
          <a:bodyPr>
            <a:normAutofit/>
          </a:bodyPr>
          <a:lstStyle/>
          <a:p>
            <a:pPr marL="0" lvl="0" indent="0">
              <a:buNone/>
            </a:pPr>
            <a:r>
              <a:rPr lang="es-ES" sz="1800" b="1" dirty="0" smtClean="0">
                <a:latin typeface="Cambria" panose="02040503050406030204" pitchFamily="18" charset="0"/>
              </a:rPr>
              <a:t>Ensamble con una Reparación </a:t>
            </a:r>
            <a:endParaRPr lang="es-ES" sz="1800" b="1" dirty="0">
              <a:latin typeface="Cambria" panose="02040503050406030204" pitchFamily="18" charset="0"/>
            </a:endParaRPr>
          </a:p>
        </p:txBody>
      </p:sp>
      <p:sp>
        <p:nvSpPr>
          <p:cNvPr id="17" name="Marcador de contenido 2"/>
          <p:cNvSpPr>
            <a:spLocks noGrp="1"/>
          </p:cNvSpPr>
          <p:nvPr>
            <p:ph idx="1"/>
          </p:nvPr>
        </p:nvSpPr>
        <p:spPr>
          <a:xfrm>
            <a:off x="7871646" y="947610"/>
            <a:ext cx="3700560" cy="459804"/>
          </a:xfrm>
        </p:spPr>
        <p:txBody>
          <a:bodyPr>
            <a:normAutofit/>
          </a:bodyPr>
          <a:lstStyle/>
          <a:p>
            <a:pPr marL="0" lvl="0" indent="0">
              <a:buNone/>
            </a:pPr>
            <a:r>
              <a:rPr lang="es-ES" sz="1800" b="1" dirty="0" smtClean="0">
                <a:latin typeface="Cambria" panose="02040503050406030204" pitchFamily="18" charset="0"/>
              </a:rPr>
              <a:t>Ensamble con tres Reparaciones</a:t>
            </a:r>
            <a:endParaRPr lang="es-ES" sz="1800" b="1" dirty="0">
              <a:latin typeface="Cambria" panose="02040503050406030204" pitchFamily="18" charset="0"/>
            </a:endParaRPr>
          </a:p>
        </p:txBody>
      </p:sp>
      <p:sp>
        <p:nvSpPr>
          <p:cNvPr id="18" name="Marcador de contenido 2"/>
          <p:cNvSpPr>
            <a:spLocks noGrp="1"/>
          </p:cNvSpPr>
          <p:nvPr>
            <p:ph idx="1"/>
          </p:nvPr>
        </p:nvSpPr>
        <p:spPr>
          <a:xfrm>
            <a:off x="4064710" y="957414"/>
            <a:ext cx="3698832" cy="459804"/>
          </a:xfrm>
        </p:spPr>
        <p:txBody>
          <a:bodyPr>
            <a:normAutofit/>
          </a:bodyPr>
          <a:lstStyle/>
          <a:p>
            <a:pPr marL="0" lvl="0" indent="0">
              <a:buNone/>
            </a:pPr>
            <a:r>
              <a:rPr lang="es-ES" sz="1800" b="1" dirty="0" smtClean="0">
                <a:latin typeface="Cambria" panose="02040503050406030204" pitchFamily="18" charset="0"/>
              </a:rPr>
              <a:t>Ensamble con dos Reparaciones </a:t>
            </a:r>
            <a:endParaRPr lang="es-ES" sz="1800" b="1" dirty="0">
              <a:latin typeface="Cambria" panose="02040503050406030204" pitchFamily="18" charset="0"/>
            </a:endParaRPr>
          </a:p>
        </p:txBody>
      </p:sp>
      <p:pic>
        <p:nvPicPr>
          <p:cNvPr id="20" name="Imagen 19"/>
          <p:cNvPicPr>
            <a:picLocks noChangeAspect="1"/>
          </p:cNvPicPr>
          <p:nvPr/>
        </p:nvPicPr>
        <p:blipFill rotWithShape="1">
          <a:blip r:embed="rId5"/>
          <a:srcRect l="1" t="9126" r="1071" b="7605"/>
          <a:stretch/>
        </p:blipFill>
        <p:spPr>
          <a:xfrm>
            <a:off x="4536851" y="3922294"/>
            <a:ext cx="2443069" cy="2715143"/>
          </a:xfrm>
          <a:prstGeom prst="rect">
            <a:avLst/>
          </a:prstGeom>
        </p:spPr>
      </p:pic>
      <p:pic>
        <p:nvPicPr>
          <p:cNvPr id="22" name="Imagen 21"/>
          <p:cNvPicPr>
            <a:picLocks noChangeAspect="1"/>
          </p:cNvPicPr>
          <p:nvPr/>
        </p:nvPicPr>
        <p:blipFill>
          <a:blip r:embed="rId6"/>
          <a:stretch>
            <a:fillRect/>
          </a:stretch>
        </p:blipFill>
        <p:spPr>
          <a:xfrm>
            <a:off x="7835083" y="1396382"/>
            <a:ext cx="3530551" cy="2410479"/>
          </a:xfrm>
          <a:prstGeom prst="rect">
            <a:avLst/>
          </a:prstGeom>
        </p:spPr>
      </p:pic>
      <p:pic>
        <p:nvPicPr>
          <p:cNvPr id="23" name="Imagen 22"/>
          <p:cNvPicPr>
            <a:picLocks noChangeAspect="1"/>
          </p:cNvPicPr>
          <p:nvPr/>
        </p:nvPicPr>
        <p:blipFill>
          <a:blip r:embed="rId7"/>
          <a:stretch>
            <a:fillRect/>
          </a:stretch>
        </p:blipFill>
        <p:spPr>
          <a:xfrm>
            <a:off x="4061490" y="1396383"/>
            <a:ext cx="3508472" cy="2410479"/>
          </a:xfrm>
          <a:prstGeom prst="rect">
            <a:avLst/>
          </a:prstGeom>
        </p:spPr>
      </p:pic>
      <p:pic>
        <p:nvPicPr>
          <p:cNvPr id="24" name="Imagen 23"/>
          <p:cNvPicPr>
            <a:picLocks noChangeAspect="1"/>
          </p:cNvPicPr>
          <p:nvPr/>
        </p:nvPicPr>
        <p:blipFill rotWithShape="1">
          <a:blip r:embed="rId8"/>
          <a:srcRect t="6638" r="6706" b="8962"/>
          <a:stretch/>
        </p:blipFill>
        <p:spPr>
          <a:xfrm>
            <a:off x="8364452" y="3922294"/>
            <a:ext cx="2714947" cy="2702928"/>
          </a:xfrm>
          <a:prstGeom prst="rect">
            <a:avLst/>
          </a:prstGeom>
        </p:spPr>
      </p:pic>
    </p:spTree>
    <p:extLst>
      <p:ext uri="{BB962C8B-B14F-4D97-AF65-F5344CB8AC3E}">
        <p14:creationId xmlns:p14="http://schemas.microsoft.com/office/powerpoint/2010/main" val="524662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2082FD7D-7C90-4626-A6B6-E135C4AE366A}" type="slidenum">
              <a:rPr lang="es-EC" smtClean="0"/>
              <a:t>22</a:t>
            </a:fld>
            <a:endParaRPr lang="es-EC"/>
          </a:p>
        </p:txBody>
      </p:sp>
      <p:sp>
        <p:nvSpPr>
          <p:cNvPr id="6" name="Título 1"/>
          <p:cNvSpPr txBox="1">
            <a:spLocks/>
          </p:cNvSpPr>
          <p:nvPr/>
        </p:nvSpPr>
        <p:spPr>
          <a:xfrm>
            <a:off x="0" y="15523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Impacto </a:t>
            </a:r>
            <a:endParaRPr lang="es-EC" dirty="0">
              <a:solidFill>
                <a:schemeClr val="tx1"/>
              </a:solidFill>
              <a:effectLst>
                <a:outerShdw blurRad="38100" dist="38100" dir="2700000" algn="tl">
                  <a:srgbClr val="000000">
                    <a:alpha val="43137"/>
                  </a:srgbClr>
                </a:outerShdw>
              </a:effectLst>
            </a:endParaRPr>
          </a:p>
        </p:txBody>
      </p:sp>
      <p:graphicFrame>
        <p:nvGraphicFramePr>
          <p:cNvPr id="10" name="Gráfico 9"/>
          <p:cNvGraphicFramePr>
            <a:graphicFrameLocks/>
          </p:cNvGraphicFramePr>
          <p:nvPr>
            <p:extLst>
              <p:ext uri="{D42A27DB-BD31-4B8C-83A1-F6EECF244321}">
                <p14:modId xmlns:p14="http://schemas.microsoft.com/office/powerpoint/2010/main" val="2830809958"/>
              </p:ext>
            </p:extLst>
          </p:nvPr>
        </p:nvGraphicFramePr>
        <p:xfrm>
          <a:off x="2664242" y="1038977"/>
          <a:ext cx="6359443" cy="370083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n 10" descr="https://scontent.fuio5-1.fna.fbcdn.net/v/t1.15752-9/49114140_2173815202650187_8018306498243330048_n.jpg?_nc_cat=106&amp;_nc_ht=scontent.fuio5-1.fna&amp;oh=18c9d69cf76e64aecbb668e29ec597f2&amp;oe=5C95E32A"/>
          <p:cNvPicPr/>
          <p:nvPr/>
        </p:nvPicPr>
        <p:blipFill rotWithShape="1">
          <a:blip r:embed="rId4">
            <a:extLst>
              <a:ext uri="{28A0092B-C50C-407E-A947-70E740481C1C}">
                <a14:useLocalDpi xmlns:a14="http://schemas.microsoft.com/office/drawing/2010/main" val="0"/>
              </a:ext>
            </a:extLst>
          </a:blip>
          <a:srcRect l="4922" t="37649" r="9156" b="45895"/>
          <a:stretch/>
        </p:blipFill>
        <p:spPr bwMode="auto">
          <a:xfrm>
            <a:off x="2827421" y="4866522"/>
            <a:ext cx="6112042" cy="16723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2038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23</a:t>
            </a:fld>
            <a:endParaRPr lang="es-EC"/>
          </a:p>
        </p:txBody>
      </p:sp>
      <p:sp>
        <p:nvSpPr>
          <p:cNvPr id="5" name="Marcador de contenido 2"/>
          <p:cNvSpPr>
            <a:spLocks noGrp="1"/>
          </p:cNvSpPr>
          <p:nvPr>
            <p:ph idx="1"/>
          </p:nvPr>
        </p:nvSpPr>
        <p:spPr>
          <a:xfrm>
            <a:off x="274320" y="838200"/>
            <a:ext cx="10844834" cy="5547142"/>
          </a:xfrm>
        </p:spPr>
        <p:txBody>
          <a:bodyPr>
            <a:normAutofit lnSpcReduction="10000"/>
          </a:bodyPr>
          <a:lstStyle/>
          <a:p>
            <a:pPr lvl="0" algn="just"/>
            <a:r>
              <a:rPr lang="es-EC" sz="2400" dirty="0">
                <a:solidFill>
                  <a:schemeClr val="tx1"/>
                </a:solidFill>
                <a:latin typeface="Cambria" panose="02040503050406030204" pitchFamily="18" charset="0"/>
              </a:rPr>
              <a:t>La ejecución de los 4 ensambles se los llevo a cabo conforme lo establecido en procedimientos de soldadura confidenciales, que se utilizan en la fabricación de tubería de alta presión para centrales hidroeléctricas, tanto para las etapas de fabricación como de reparación. </a:t>
            </a:r>
          </a:p>
          <a:p>
            <a:pPr algn="just"/>
            <a:r>
              <a:rPr lang="es-EC" sz="2400" dirty="0">
                <a:solidFill>
                  <a:schemeClr val="tx1"/>
                </a:solidFill>
                <a:latin typeface="Cambria" panose="02040503050406030204" pitchFamily="18" charset="0"/>
              </a:rPr>
              <a:t>Se verificó con los distintos ensayos mecánicos y metalográficos que: Se generó martensita en todos los ensambles con valores de dureza de hasta 610.5 HV en la ZAC; existe una falta de ductilidad causada por una expansión y contracción térmica desigual en los ensambles causando fallas del tipo frágil en las probetas de doblado e impacto; aparecieron grietas en la zona superior e inferior de la ZAC de los ensambles. </a:t>
            </a:r>
          </a:p>
          <a:p>
            <a:pPr algn="just"/>
            <a:r>
              <a:rPr lang="es-EC" sz="2400" dirty="0">
                <a:solidFill>
                  <a:schemeClr val="tx1"/>
                </a:solidFill>
                <a:latin typeface="Cambria" panose="02040503050406030204" pitchFamily="18" charset="0"/>
              </a:rPr>
              <a:t>La formación de martensita en la ZAC, se debe a que el ciclo térmico de la soldadura de producción, hace que se lleve a cabo un proceso de temple, por lo cual se genera una estructura martensítica en la ZAC de la unión soldada. Esta transformación martensítica se genera por la presencia de un carbono equivalente de 0.52 y un espesor grueso de chapa que permite que se produzca un enfriamiento rápido de los ensambles</a:t>
            </a:r>
            <a:r>
              <a:rPr lang="es-EC" sz="2400" dirty="0" smtClean="0">
                <a:solidFill>
                  <a:schemeClr val="tx1"/>
                </a:solidFill>
                <a:latin typeface="Cambria" panose="02040503050406030204" pitchFamily="18" charset="0"/>
              </a:rPr>
              <a:t>.</a:t>
            </a:r>
          </a:p>
        </p:txBody>
      </p:sp>
      <p:sp>
        <p:nvSpPr>
          <p:cNvPr id="6"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1893449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24</a:t>
            </a:fld>
            <a:endParaRPr lang="es-EC"/>
          </a:p>
        </p:txBody>
      </p:sp>
      <p:sp>
        <p:nvSpPr>
          <p:cNvPr id="5" name="Marcador de contenido 2"/>
          <p:cNvSpPr>
            <a:spLocks noGrp="1"/>
          </p:cNvSpPr>
          <p:nvPr>
            <p:ph idx="1"/>
          </p:nvPr>
        </p:nvSpPr>
        <p:spPr>
          <a:xfrm>
            <a:off x="274320" y="931970"/>
            <a:ext cx="10844834" cy="5883275"/>
          </a:xfrm>
        </p:spPr>
        <p:txBody>
          <a:bodyPr>
            <a:normAutofit/>
          </a:bodyPr>
          <a:lstStyle/>
          <a:p>
            <a:pPr algn="just"/>
            <a:r>
              <a:rPr lang="es-EC" sz="2400" dirty="0">
                <a:solidFill>
                  <a:schemeClr val="tx1"/>
                </a:solidFill>
                <a:latin typeface="Cambria" panose="02040503050406030204" pitchFamily="18" charset="0"/>
              </a:rPr>
              <a:t>En los ensambles con una y dos reparaciones, se verificó que este proceso de reparación generó un revenido sobre la zona afectada térmicamente por la soldadura de producción, produciéndose una disminución de dureza. Los valores de dureza de la ZAC superior disminuyeron un 25%, respecto a la dureza presentada en la ZAC del ensamble de producción.</a:t>
            </a:r>
          </a:p>
          <a:p>
            <a:pPr lvl="0" algn="just"/>
            <a:r>
              <a:rPr lang="es-EC" sz="2400" dirty="0" smtClean="0">
                <a:solidFill>
                  <a:schemeClr val="tx1"/>
                </a:solidFill>
                <a:latin typeface="Cambria" panose="02040503050406030204" pitchFamily="18" charset="0"/>
              </a:rPr>
              <a:t>En </a:t>
            </a:r>
            <a:r>
              <a:rPr lang="es-EC" sz="2400" dirty="0">
                <a:solidFill>
                  <a:schemeClr val="tx1"/>
                </a:solidFill>
                <a:latin typeface="Cambria" panose="02040503050406030204" pitchFamily="18" charset="0"/>
              </a:rPr>
              <a:t>el ensamble con tres reparaciones se verificó que aumentó la dureza de la ZAC superior en un 4.60% respecto a la del ensamble de producción, por la ranura de reparación, la cual se ubicó en la ZAC inicial asociada a la capa del cordón, generando otro proceso de enfriamiento rápido, lo que da como consecuencia el aumento de la dureza</a:t>
            </a:r>
            <a:r>
              <a:rPr lang="es-EC" sz="2400" dirty="0" smtClean="0">
                <a:solidFill>
                  <a:schemeClr val="tx1"/>
                </a:solidFill>
                <a:latin typeface="Cambria" panose="02040503050406030204" pitchFamily="18" charset="0"/>
              </a:rPr>
              <a:t>.</a:t>
            </a:r>
          </a:p>
          <a:p>
            <a:pPr algn="just"/>
            <a:r>
              <a:rPr lang="es-EC" sz="2400" dirty="0">
                <a:solidFill>
                  <a:schemeClr val="tx1"/>
                </a:solidFill>
                <a:latin typeface="Cambria" panose="02040503050406030204" pitchFamily="18" charset="0"/>
              </a:rPr>
              <a:t>Debido a las reparaciones sucesivas realizadas en los ensambles, la ZAC presenta una mayor tendencia al agrietamiento conforme aumenta el número de reparaciones; por lo tanto será necesario limitar el número de reparaciones a un máximo de una reparación, sin embargo se debe realizar una investigación más a detalle del tratamiento térmico de pre-soldadura y </a:t>
            </a:r>
            <a:r>
              <a:rPr lang="es-EC" sz="2400" dirty="0" smtClean="0">
                <a:solidFill>
                  <a:schemeClr val="tx1"/>
                </a:solidFill>
                <a:latin typeface="Cambria" panose="02040503050406030204" pitchFamily="18" charset="0"/>
              </a:rPr>
              <a:t>post-soldadura.</a:t>
            </a:r>
            <a:endParaRPr lang="es-EC" sz="2400" dirty="0">
              <a:solidFill>
                <a:schemeClr val="tx1"/>
              </a:solidFill>
              <a:latin typeface="Cambria" panose="02040503050406030204" pitchFamily="18" charset="0"/>
            </a:endParaRPr>
          </a:p>
        </p:txBody>
      </p:sp>
      <p:sp>
        <p:nvSpPr>
          <p:cNvPr id="6"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203337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25</a:t>
            </a:fld>
            <a:endParaRPr lang="es-EC"/>
          </a:p>
        </p:txBody>
      </p:sp>
      <p:sp>
        <p:nvSpPr>
          <p:cNvPr id="5" name="Marcador de contenido 2"/>
          <p:cNvSpPr>
            <a:spLocks noGrp="1"/>
          </p:cNvSpPr>
          <p:nvPr>
            <p:ph idx="1"/>
          </p:nvPr>
        </p:nvSpPr>
        <p:spPr>
          <a:xfrm>
            <a:off x="274320" y="991770"/>
            <a:ext cx="10844834" cy="5547142"/>
          </a:xfrm>
        </p:spPr>
        <p:txBody>
          <a:bodyPr>
            <a:noAutofit/>
          </a:bodyPr>
          <a:lstStyle/>
          <a:p>
            <a:pPr algn="just"/>
            <a:r>
              <a:rPr lang="es-EC" sz="2400" dirty="0" smtClean="0">
                <a:solidFill>
                  <a:schemeClr val="tx1"/>
                </a:solidFill>
                <a:latin typeface="Cambria" panose="02040503050406030204" pitchFamily="18" charset="0"/>
              </a:rPr>
              <a:t>Si </a:t>
            </a:r>
            <a:r>
              <a:rPr lang="es-EC" sz="2400" dirty="0">
                <a:solidFill>
                  <a:schemeClr val="tx1"/>
                </a:solidFill>
                <a:latin typeface="Cambria" panose="02040503050406030204" pitchFamily="18" charset="0"/>
              </a:rPr>
              <a:t>se aplican este tipo de procedimientos de reparación en aceros con un porcentaje de carbono equivalente del 0.52 o mayores. Se recomienda realizar una investigación más a detalle sobre el tratamiento térmico presoldadura y postsoldadura que se pueden realizar en etapas de producción y reparación, para disminuir la probabilidad del agrietamiento causado por la acumulación de esfuerzos debido a la soldadura.</a:t>
            </a:r>
          </a:p>
          <a:p>
            <a:pPr lvl="0" algn="just"/>
            <a:r>
              <a:rPr lang="es-EC" sz="2400" dirty="0">
                <a:solidFill>
                  <a:schemeClr val="tx1"/>
                </a:solidFill>
                <a:latin typeface="Cambria" panose="02040503050406030204" pitchFamily="18" charset="0"/>
              </a:rPr>
              <a:t>Se recomienda que para futuras investigaciones se deben utilizar materiales base y materiales de aporte certificados, ya que los resultados obtenidos son muy susceptibles a la calidad de los materiales</a:t>
            </a:r>
            <a:r>
              <a:rPr lang="es-EC" sz="2400" dirty="0" smtClean="0">
                <a:solidFill>
                  <a:schemeClr val="tx1"/>
                </a:solidFill>
                <a:latin typeface="Cambria" panose="02040503050406030204" pitchFamily="18" charset="0"/>
              </a:rPr>
              <a:t>.</a:t>
            </a:r>
          </a:p>
          <a:p>
            <a:pPr lvl="0" algn="just"/>
            <a:r>
              <a:rPr lang="es-EC" sz="2400" dirty="0" smtClean="0">
                <a:solidFill>
                  <a:schemeClr val="tx1"/>
                </a:solidFill>
                <a:latin typeface="Cambria" panose="02040503050406030204" pitchFamily="18" charset="0"/>
              </a:rPr>
              <a:t> Realizar </a:t>
            </a:r>
            <a:r>
              <a:rPr lang="es-EC" sz="2400" dirty="0">
                <a:solidFill>
                  <a:schemeClr val="tx1"/>
                </a:solidFill>
                <a:latin typeface="Cambria" panose="02040503050406030204" pitchFamily="18" charset="0"/>
              </a:rPr>
              <a:t>un análisis de Fractografía en las probetas que fueron sometidas al ensayo de doblado, para generar un mayor conocimiento sobre la generación de grietas y sus mecanismos de propagación en ensambles soldados. </a:t>
            </a:r>
          </a:p>
          <a:p>
            <a:pPr lvl="0" algn="just"/>
            <a:r>
              <a:rPr lang="es-EC" sz="2400" dirty="0">
                <a:solidFill>
                  <a:schemeClr val="tx1"/>
                </a:solidFill>
                <a:latin typeface="Cambria" panose="02040503050406030204" pitchFamily="18" charset="0"/>
              </a:rPr>
              <a:t>Realizar ensayos basados en la medición de la apertura de la punta de entalla como el CTOD para revelar los efectos de: la composición química del material, procesos termo-mecánicos y relevo térmico de esfuerzos residuales, que influyen en la tenacidad de fractura de una material</a:t>
            </a:r>
            <a:r>
              <a:rPr lang="es-EC" sz="2400" dirty="0" smtClean="0">
                <a:solidFill>
                  <a:schemeClr val="tx1"/>
                </a:solidFill>
                <a:latin typeface="Cambria" panose="02040503050406030204" pitchFamily="18" charset="0"/>
              </a:rPr>
              <a:t>.</a:t>
            </a:r>
            <a:endParaRPr lang="es-EC" sz="2400" dirty="0">
              <a:solidFill>
                <a:schemeClr val="tx1"/>
              </a:solidFill>
              <a:latin typeface="Cambria" panose="02040503050406030204" pitchFamily="18" charset="0"/>
            </a:endParaRPr>
          </a:p>
        </p:txBody>
      </p:sp>
      <p:sp>
        <p:nvSpPr>
          <p:cNvPr id="6"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Recomendaciones</a:t>
            </a:r>
          </a:p>
        </p:txBody>
      </p:sp>
    </p:spTree>
    <p:extLst>
      <p:ext uri="{BB962C8B-B14F-4D97-AF65-F5344CB8AC3E}">
        <p14:creationId xmlns:p14="http://schemas.microsoft.com/office/powerpoint/2010/main" val="2211200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2082FD7D-7C90-4626-A6B6-E135C4AE366A}" type="slidenum">
              <a:rPr lang="es-EC" smtClean="0"/>
              <a:t>26</a:t>
            </a:fld>
            <a:endParaRPr lang="es-EC"/>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640" y="1530982"/>
            <a:ext cx="8662961" cy="2685828"/>
          </a:xfrm>
          <a:prstGeom prst="rect">
            <a:avLst/>
          </a:prstGeom>
        </p:spPr>
      </p:pic>
    </p:spTree>
    <p:extLst>
      <p:ext uri="{BB962C8B-B14F-4D97-AF65-F5344CB8AC3E}">
        <p14:creationId xmlns:p14="http://schemas.microsoft.com/office/powerpoint/2010/main" val="565046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4320" y="1282120"/>
            <a:ext cx="10844834" cy="3742726"/>
          </a:xfrm>
        </p:spPr>
        <p:txBody>
          <a:bodyPr>
            <a:normAutofit/>
          </a:bodyPr>
          <a:lstStyle/>
          <a:p>
            <a:pPr marL="0" indent="0">
              <a:buNone/>
            </a:pPr>
            <a:r>
              <a:rPr lang="es-EC" sz="3600" dirty="0">
                <a:solidFill>
                  <a:schemeClr val="tx1"/>
                </a:solidFill>
                <a:effectLst>
                  <a:outerShdw blurRad="38100" dist="38100" dir="2700000" algn="tl">
                    <a:srgbClr val="000000">
                      <a:alpha val="43137"/>
                    </a:srgbClr>
                  </a:outerShdw>
                </a:effectLst>
                <a:latin typeface="Cambria" panose="02040503050406030204" pitchFamily="18" charset="0"/>
              </a:rPr>
              <a:t>Objetivo </a:t>
            </a:r>
            <a:r>
              <a:rPr lang="es-EC" sz="3600" dirty="0" smtClean="0">
                <a:solidFill>
                  <a:schemeClr val="tx1"/>
                </a:solidFill>
                <a:effectLst>
                  <a:outerShdw blurRad="38100" dist="38100" dir="2700000" algn="tl">
                    <a:srgbClr val="000000">
                      <a:alpha val="43137"/>
                    </a:srgbClr>
                  </a:outerShdw>
                </a:effectLst>
                <a:latin typeface="Cambria" panose="02040503050406030204" pitchFamily="18" charset="0"/>
              </a:rPr>
              <a:t>General</a:t>
            </a:r>
            <a:endParaRPr lang="es-EC" sz="3600" dirty="0">
              <a:solidFill>
                <a:schemeClr val="tx1"/>
              </a:solidFill>
              <a:latin typeface="Cambria" panose="02040503050406030204" pitchFamily="18" charset="0"/>
            </a:endParaRPr>
          </a:p>
          <a:p>
            <a:pPr algn="just"/>
            <a:r>
              <a:rPr lang="es-EC" sz="3200" dirty="0" smtClean="0">
                <a:solidFill>
                  <a:schemeClr val="tx1"/>
                </a:solidFill>
                <a:latin typeface="Cambria" panose="02040503050406030204" pitchFamily="18" charset="0"/>
              </a:rPr>
              <a:t>Analizar </a:t>
            </a:r>
            <a:r>
              <a:rPr lang="es-EC" sz="3200" dirty="0">
                <a:solidFill>
                  <a:schemeClr val="tx1"/>
                </a:solidFill>
                <a:latin typeface="Cambria" panose="02040503050406030204" pitchFamily="18" charset="0"/>
              </a:rPr>
              <a:t>la influencia de la soldadura sobre la microestructura, ductilidad, dureza y tenacidad de la zona afectada por el calor debido a reparaciones sucesivas en juntas soldadas de acero de baja aleación y alta resistencia.</a:t>
            </a:r>
          </a:p>
          <a:p>
            <a:pPr lvl="0" algn="just"/>
            <a:endParaRPr lang="es-EC" sz="3200" dirty="0">
              <a:solidFill>
                <a:schemeClr val="tx1"/>
              </a:solidFill>
              <a:latin typeface="Cambria" panose="02040503050406030204" pitchFamily="18" charset="0"/>
            </a:endParaRPr>
          </a:p>
          <a:p>
            <a:pPr marL="0" indent="0">
              <a:buNone/>
            </a:pPr>
            <a:endParaRPr lang="es-EC" sz="3200" dirty="0">
              <a:solidFill>
                <a:schemeClr val="tx1"/>
              </a:solidFill>
            </a:endParaRPr>
          </a:p>
        </p:txBody>
      </p:sp>
      <p:sp>
        <p:nvSpPr>
          <p:cNvPr id="5" name="Título 1"/>
          <p:cNvSpPr>
            <a:spLocks noGrp="1"/>
          </p:cNvSpPr>
          <p:nvPr>
            <p:ph type="title"/>
          </p:nvPr>
        </p:nvSpPr>
        <p:spPr>
          <a:xfrm>
            <a:off x="274320" y="0"/>
            <a:ext cx="10515600" cy="838200"/>
          </a:xfrm>
        </p:spPr>
        <p:txBody>
          <a:bodyPr>
            <a:normAutofit/>
          </a:bodyPr>
          <a:lstStyle/>
          <a:p>
            <a:r>
              <a:rPr lang="es-EC" dirty="0">
                <a:solidFill>
                  <a:schemeClr val="tx1"/>
                </a:solidFill>
                <a:effectLst>
                  <a:outerShdw blurRad="38100" dist="38100" dir="2700000" algn="tl">
                    <a:srgbClr val="000000">
                      <a:alpha val="43137"/>
                    </a:srgbClr>
                  </a:outerShdw>
                </a:effectLst>
                <a:latin typeface="Cambria" panose="02040503050406030204" pitchFamily="18" charset="0"/>
              </a:rPr>
              <a:t>Objetivos</a:t>
            </a: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3</a:t>
            </a:fld>
            <a:endParaRPr lang="es-EC"/>
          </a:p>
        </p:txBody>
      </p:sp>
    </p:spTree>
    <p:extLst>
      <p:ext uri="{BB962C8B-B14F-4D97-AF65-F5344CB8AC3E}">
        <p14:creationId xmlns:p14="http://schemas.microsoft.com/office/powerpoint/2010/main" val="106636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3484" y="1669473"/>
            <a:ext cx="11391207" cy="5547142"/>
          </a:xfrm>
        </p:spPr>
        <p:txBody>
          <a:bodyPr>
            <a:noAutofit/>
          </a:bodyPr>
          <a:lstStyle/>
          <a:p>
            <a:pPr marL="0" indent="0">
              <a:buNone/>
            </a:pPr>
            <a:r>
              <a:rPr lang="es-EC" sz="3400" dirty="0">
                <a:solidFill>
                  <a:schemeClr val="tx1"/>
                </a:solidFill>
                <a:effectLst>
                  <a:outerShdw blurRad="38100" dist="38100" dir="2700000" algn="tl">
                    <a:srgbClr val="000000">
                      <a:alpha val="43137"/>
                    </a:srgbClr>
                  </a:outerShdw>
                </a:effectLst>
              </a:rPr>
              <a:t>Objetivos Específicos</a:t>
            </a:r>
          </a:p>
          <a:p>
            <a:pPr lvl="0" algn="just"/>
            <a:r>
              <a:rPr lang="es-EC" sz="3000" dirty="0" smtClean="0">
                <a:solidFill>
                  <a:schemeClr val="tx1"/>
                </a:solidFill>
              </a:rPr>
              <a:t>Investigar </a:t>
            </a:r>
            <a:r>
              <a:rPr lang="es-EC" sz="3000" dirty="0">
                <a:solidFill>
                  <a:schemeClr val="tx1"/>
                </a:solidFill>
              </a:rPr>
              <a:t>y establecer los WPS para la ejecución de las soldaduras de producción y reparación, de aceros micro-aleados de alta resistencia.</a:t>
            </a:r>
          </a:p>
          <a:p>
            <a:pPr lvl="0" algn="just"/>
            <a:r>
              <a:rPr lang="es-EC" sz="3000" dirty="0">
                <a:solidFill>
                  <a:schemeClr val="tx1"/>
                </a:solidFill>
              </a:rPr>
              <a:t>Ejecutar cupones de prueba para soldadura de producción y soldadura de reparación, con un máximo de tres reparaciones.</a:t>
            </a:r>
          </a:p>
          <a:p>
            <a:pPr lvl="0" algn="just"/>
            <a:r>
              <a:rPr lang="es-EC" sz="3000" dirty="0">
                <a:solidFill>
                  <a:schemeClr val="tx1"/>
                </a:solidFill>
              </a:rPr>
              <a:t>Realizar los ensayos mecánicos y metalográficos, conforme el Código ASME BPVC sección IX y normas ASTM aplicables, para determinar la variación que sufren las propiedades mecánicas y metalúrgicas.</a:t>
            </a:r>
          </a:p>
          <a:p>
            <a:pPr lvl="0" algn="just"/>
            <a:r>
              <a:rPr lang="es-EC" sz="3000" dirty="0">
                <a:solidFill>
                  <a:schemeClr val="tx1"/>
                </a:solidFill>
              </a:rPr>
              <a:t>Establecer lineamientos adecuados para los WPS tanto para una primera, segunda y tercera reparación, realizadas en ensambles soldados de acero de baja aleación y alta resistencia.</a:t>
            </a:r>
          </a:p>
          <a:p>
            <a:pPr lvl="0" algn="just"/>
            <a:endParaRPr lang="es-EC" sz="3200" dirty="0" smtClean="0">
              <a:solidFill>
                <a:schemeClr val="tx1"/>
              </a:solidFill>
            </a:endParaRPr>
          </a:p>
          <a:p>
            <a:pPr lvl="0" algn="just"/>
            <a:endParaRPr lang="es-EC" sz="3200" dirty="0">
              <a:solidFill>
                <a:schemeClr val="tx1"/>
              </a:solidFill>
            </a:endParaRPr>
          </a:p>
        </p:txBody>
      </p:sp>
      <p:sp>
        <p:nvSpPr>
          <p:cNvPr id="5" name="Título 1"/>
          <p:cNvSpPr>
            <a:spLocks noGrp="1"/>
          </p:cNvSpPr>
          <p:nvPr>
            <p:ph type="title"/>
          </p:nvPr>
        </p:nvSpPr>
        <p:spPr>
          <a:xfrm>
            <a:off x="274320" y="0"/>
            <a:ext cx="10515600" cy="838200"/>
          </a:xfrm>
        </p:spPr>
        <p:txBody>
          <a:bodyPr>
            <a:normAutofit/>
          </a:bodyPr>
          <a:lstStyle/>
          <a:p>
            <a:r>
              <a:rPr lang="es-EC" dirty="0">
                <a:solidFill>
                  <a:schemeClr val="tx1"/>
                </a:solidFill>
                <a:effectLst>
                  <a:outerShdw blurRad="38100" dist="38100" dir="2700000" algn="tl">
                    <a:srgbClr val="000000">
                      <a:alpha val="43137"/>
                    </a:srgbClr>
                  </a:outerShdw>
                </a:effectLst>
                <a:latin typeface="+mn-lt"/>
              </a:rPr>
              <a:t>Objetivos</a:t>
            </a: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4</a:t>
            </a:fld>
            <a:endParaRPr lang="es-EC"/>
          </a:p>
        </p:txBody>
      </p:sp>
    </p:spTree>
    <p:extLst>
      <p:ext uri="{BB962C8B-B14F-4D97-AF65-F5344CB8AC3E}">
        <p14:creationId xmlns:p14="http://schemas.microsoft.com/office/powerpoint/2010/main" val="1021353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5</a:t>
            </a:fld>
            <a:endParaRPr lang="es-EC"/>
          </a:p>
        </p:txBody>
      </p:sp>
      <p:sp>
        <p:nvSpPr>
          <p:cNvPr id="5" name="Título 1"/>
          <p:cNvSpPr txBox="1">
            <a:spLocks/>
          </p:cNvSpPr>
          <p:nvPr/>
        </p:nvSpPr>
        <p:spPr>
          <a:xfrm>
            <a:off x="335594" y="206408"/>
            <a:ext cx="4817755" cy="5448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Justificación</a:t>
            </a:r>
          </a:p>
        </p:txBody>
      </p:sp>
      <p:sp>
        <p:nvSpPr>
          <p:cNvPr id="10" name="CuadroTexto 5"/>
          <p:cNvSpPr txBox="1"/>
          <p:nvPr/>
        </p:nvSpPr>
        <p:spPr>
          <a:xfrm>
            <a:off x="4181477" y="1407743"/>
            <a:ext cx="4401563" cy="2308324"/>
          </a:xfrm>
          <a:prstGeom prst="rect">
            <a:avLst/>
          </a:prstGeom>
          <a:solidFill>
            <a:srgbClr val="FFC000"/>
          </a:solidFill>
          <a:ln w="57150">
            <a:solidFill>
              <a:srgbClr val="00B0F0"/>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b="1" dirty="0"/>
              <a:t>Las áreas de acumulación de esfuerzos son causadas por </a:t>
            </a:r>
            <a:r>
              <a:rPr lang="es-EC" dirty="0"/>
              <a:t>:</a:t>
            </a:r>
          </a:p>
          <a:p>
            <a:pPr marL="285750" lvl="0" indent="-285750">
              <a:buFont typeface="Arial" panose="020B0604020202020204" pitchFamily="34" charset="0"/>
              <a:buChar char="•"/>
            </a:pPr>
            <a:r>
              <a:rPr lang="es-EC" dirty="0" smtClean="0"/>
              <a:t>Muescas </a:t>
            </a:r>
            <a:r>
              <a:rPr lang="es-EC" dirty="0"/>
              <a:t>mecánicas</a:t>
            </a:r>
            <a:r>
              <a:rPr lang="es-EC" dirty="0" smtClean="0"/>
              <a:t>, muescas </a:t>
            </a:r>
            <a:r>
              <a:rPr lang="es-EC" dirty="0"/>
              <a:t>estructurales </a:t>
            </a:r>
            <a:r>
              <a:rPr lang="es-EC" dirty="0" smtClean="0"/>
              <a:t>y </a:t>
            </a:r>
            <a:r>
              <a:rPr lang="es-EC" dirty="0"/>
              <a:t>por el alto gradiente de temperatura</a:t>
            </a:r>
          </a:p>
          <a:p>
            <a:pPr marL="285750" lvl="0" indent="-285750">
              <a:buFont typeface="Arial" panose="020B0604020202020204" pitchFamily="34" charset="0"/>
              <a:buChar char="•"/>
            </a:pPr>
            <a:r>
              <a:rPr lang="es-EC" dirty="0" smtClean="0"/>
              <a:t>Cambios estructurales, Geometría </a:t>
            </a:r>
            <a:r>
              <a:rPr lang="es-EC" dirty="0"/>
              <a:t>y tensiones residuales en las uniones soldadas</a:t>
            </a:r>
          </a:p>
        </p:txBody>
      </p:sp>
      <p:sp>
        <p:nvSpPr>
          <p:cNvPr id="11" name="CuadroTexto 5"/>
          <p:cNvSpPr txBox="1"/>
          <p:nvPr/>
        </p:nvSpPr>
        <p:spPr>
          <a:xfrm>
            <a:off x="9078191" y="5106763"/>
            <a:ext cx="2376171" cy="646331"/>
          </a:xfrm>
          <a:prstGeom prst="rect">
            <a:avLst/>
          </a:prstGeom>
          <a:solidFill>
            <a:schemeClr val="accent6">
              <a:lumMod val="40000"/>
              <a:lumOff val="60000"/>
            </a:schemeClr>
          </a:solidFill>
          <a:ln w="57150">
            <a:solidFill>
              <a:srgbClr val="00B0F0"/>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dirty="0" smtClean="0"/>
              <a:t>La zona afectada por el calor (ZAC)</a:t>
            </a:r>
            <a:endParaRPr lang="es-MX" dirty="0"/>
          </a:p>
        </p:txBody>
      </p:sp>
      <p:sp>
        <p:nvSpPr>
          <p:cNvPr id="12" name="CuadroTexto 5"/>
          <p:cNvSpPr txBox="1"/>
          <p:nvPr/>
        </p:nvSpPr>
        <p:spPr>
          <a:xfrm>
            <a:off x="282669" y="1051930"/>
            <a:ext cx="3000621" cy="400110"/>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2000" b="1" dirty="0" smtClean="0"/>
              <a:t>En la </a:t>
            </a:r>
            <a:r>
              <a:rPr lang="es-EC" sz="2000" b="1" dirty="0"/>
              <a:t>I</a:t>
            </a:r>
            <a:r>
              <a:rPr lang="es-EC" sz="2000" b="1" dirty="0" smtClean="0"/>
              <a:t>ndustria Energética</a:t>
            </a:r>
            <a:endParaRPr lang="es-MX" sz="2000" b="1" dirty="0"/>
          </a:p>
        </p:txBody>
      </p:sp>
      <p:cxnSp>
        <p:nvCxnSpPr>
          <p:cNvPr id="13" name="Conector recto de flecha 12"/>
          <p:cNvCxnSpPr>
            <a:endCxn id="10" idx="1"/>
          </p:cNvCxnSpPr>
          <p:nvPr/>
        </p:nvCxnSpPr>
        <p:spPr>
          <a:xfrm>
            <a:off x="3622402" y="2561905"/>
            <a:ext cx="5590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10" idx="3"/>
          </p:cNvCxnSpPr>
          <p:nvPr/>
        </p:nvCxnSpPr>
        <p:spPr>
          <a:xfrm>
            <a:off x="8583040" y="2561905"/>
            <a:ext cx="4951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endCxn id="11" idx="0"/>
          </p:cNvCxnSpPr>
          <p:nvPr/>
        </p:nvCxnSpPr>
        <p:spPr>
          <a:xfrm>
            <a:off x="10266276" y="4450273"/>
            <a:ext cx="1" cy="65649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11" idx="1"/>
          </p:cNvCxnSpPr>
          <p:nvPr/>
        </p:nvCxnSpPr>
        <p:spPr>
          <a:xfrm flipH="1">
            <a:off x="8464619" y="5429929"/>
            <a:ext cx="613572" cy="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
          <p:cNvSpPr>
            <a:spLocks noChangeArrowheads="1"/>
          </p:cNvSpPr>
          <p:nvPr/>
        </p:nvSpPr>
        <p:spPr bwMode="auto">
          <a:xfrm>
            <a:off x="839383" y="3291120"/>
            <a:ext cx="187743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smtClean="0">
                <a:latin typeface="Arial" panose="020B0604020202020204" pitchFamily="34" charset="0"/>
                <a:cs typeface="Arial" panose="020B0604020202020204" pitchFamily="34" charset="0"/>
              </a:rPr>
              <a:t>SAFETEC, 2018</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7" name="Rectangle 3"/>
          <p:cNvSpPr>
            <a:spLocks noChangeArrowheads="1"/>
          </p:cNvSpPr>
          <p:nvPr/>
        </p:nvSpPr>
        <p:spPr bwMode="auto">
          <a:xfrm>
            <a:off x="9262640" y="4018183"/>
            <a:ext cx="210185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smtClean="0" bmk="_Toc533614316">
                <a:latin typeface="Arial" panose="020B0604020202020204" pitchFamily="34" charset="0"/>
                <a:cs typeface="Arial" panose="020B0604020202020204" pitchFamily="34" charset="0"/>
              </a:rPr>
              <a:t>www.sintef.no</a:t>
            </a:r>
            <a:r>
              <a:rPr lang="es-EC" sz="1100" dirty="0" smtClean="0">
                <a:latin typeface="Arial" panose="020B0604020202020204" pitchFamily="34" charset="0"/>
                <a:cs typeface="Arial" panose="020B0604020202020204" pitchFamily="34" charset="0"/>
              </a:rPr>
              <a:t>, 2015</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8" name="Rectangle 3"/>
          <p:cNvSpPr>
            <a:spLocks noChangeArrowheads="1"/>
          </p:cNvSpPr>
          <p:nvPr/>
        </p:nvSpPr>
        <p:spPr bwMode="auto">
          <a:xfrm>
            <a:off x="5153349" y="6538912"/>
            <a:ext cx="263565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a:latin typeface="Arial" panose="020B0604020202020204" pitchFamily="34" charset="0"/>
                <a:cs typeface="Arial" panose="020B0604020202020204" pitchFamily="34" charset="0"/>
              </a:rPr>
              <a:t>www.imagenesmi.com, </a:t>
            </a:r>
            <a:r>
              <a:rPr lang="es-EC" sz="1100" dirty="0" smtClean="0">
                <a:latin typeface="Arial" panose="020B0604020202020204" pitchFamily="34" charset="0"/>
                <a:cs typeface="Arial" panose="020B0604020202020204" pitchFamily="34" charset="0"/>
              </a:rPr>
              <a:t>2014</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34" name="Picture 10" descr="Resultado de imagen para Energetic 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09" y="3606186"/>
            <a:ext cx="3294011" cy="197640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safetec.no/wp-content/uploads/banner_Industries_OilG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00" y="1779490"/>
            <a:ext cx="3431831" cy="152933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3"/>
          <p:cNvSpPr>
            <a:spLocks noChangeArrowheads="1"/>
          </p:cNvSpPr>
          <p:nvPr/>
        </p:nvSpPr>
        <p:spPr bwMode="auto">
          <a:xfrm>
            <a:off x="897549" y="5618343"/>
            <a:ext cx="20633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err="1" smtClean="0">
                <a:latin typeface="Arial" panose="020B0604020202020204" pitchFamily="34" charset="0"/>
                <a:cs typeface="Arial" panose="020B0604020202020204" pitchFamily="34" charset="0"/>
              </a:rPr>
              <a:t>Silbiitz</a:t>
            </a:r>
            <a:r>
              <a:rPr lang="es-EC" sz="1100" dirty="0" smtClean="0">
                <a:latin typeface="Arial" panose="020B0604020202020204" pitchFamily="34" charset="0"/>
                <a:cs typeface="Arial" panose="020B0604020202020204" pitchFamily="34" charset="0"/>
              </a:rPr>
              <a:t> </a:t>
            </a:r>
            <a:r>
              <a:rPr lang="es-EC" sz="1100" dirty="0" err="1" smtClean="0">
                <a:latin typeface="Arial" panose="020B0604020202020204" pitchFamily="34" charset="0"/>
                <a:cs typeface="Arial" panose="020B0604020202020204" pitchFamily="34" charset="0"/>
              </a:rPr>
              <a:t>Group</a:t>
            </a:r>
            <a:r>
              <a:rPr lang="es-EC" sz="1100" dirty="0" smtClean="0">
                <a:latin typeface="Arial" panose="020B0604020202020204" pitchFamily="34" charset="0"/>
                <a:cs typeface="Arial" panose="020B0604020202020204" pitchFamily="34" charset="0"/>
              </a:rPr>
              <a:t>, 2018</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3829450" y="3836231"/>
            <a:ext cx="4635169" cy="2702681"/>
          </a:xfrm>
          <a:prstGeom prst="rect">
            <a:avLst/>
          </a:prstGeom>
        </p:spPr>
      </p:pic>
      <p:cxnSp>
        <p:nvCxnSpPr>
          <p:cNvPr id="33" name="Conector recto de flecha 32"/>
          <p:cNvCxnSpPr/>
          <p:nvPr/>
        </p:nvCxnSpPr>
        <p:spPr>
          <a:xfrm>
            <a:off x="1778102" y="1428957"/>
            <a:ext cx="4877" cy="3150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44" name="Picture 20" descr="Resultado de imagen para tuberia de acero afectada por esfuerzos residua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2776" y="1250303"/>
            <a:ext cx="2281586" cy="276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8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6</a:t>
            </a:fld>
            <a:endParaRPr lang="es-EC"/>
          </a:p>
        </p:txBody>
      </p:sp>
      <p:pic>
        <p:nvPicPr>
          <p:cNvPr id="5" name="Imagen 4"/>
          <p:cNvPicPr>
            <a:picLocks noChangeAspect="1"/>
          </p:cNvPicPr>
          <p:nvPr/>
        </p:nvPicPr>
        <p:blipFill>
          <a:blip r:embed="rId2"/>
          <a:stretch>
            <a:fillRect/>
          </a:stretch>
        </p:blipFill>
        <p:spPr>
          <a:xfrm>
            <a:off x="113577" y="3304017"/>
            <a:ext cx="3438934" cy="3146259"/>
          </a:xfrm>
          <a:prstGeom prst="rect">
            <a:avLst/>
          </a:prstGeom>
        </p:spPr>
      </p:pic>
      <p:pic>
        <p:nvPicPr>
          <p:cNvPr id="3074" name="Picture 2" descr="Resultado de imagen para proceso de soldadura pac"/>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6565"/>
          <a:stretch/>
        </p:blipFill>
        <p:spPr bwMode="auto">
          <a:xfrm>
            <a:off x="3991401" y="3563932"/>
            <a:ext cx="4006187" cy="14669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898093" y="6450276"/>
            <a:ext cx="19159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err="1"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SlideShare</a:t>
            </a:r>
            <a:r>
              <a:rPr lang="es-EC" sz="1100" dirty="0" smtClean="0">
                <a:latin typeface="Arial" panose="020B0604020202020204" pitchFamily="34" charset="0"/>
                <a:cs typeface="Arial" panose="020B0604020202020204" pitchFamily="34" charset="0"/>
              </a:rPr>
              <a:t>, 2014</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3"/>
          <p:cNvSpPr>
            <a:spLocks noChangeArrowheads="1"/>
          </p:cNvSpPr>
          <p:nvPr/>
        </p:nvSpPr>
        <p:spPr bwMode="auto">
          <a:xfrm>
            <a:off x="4962801" y="5118888"/>
            <a:ext cx="22653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smtClean="0">
                <a:latin typeface="Arial" panose="020B0604020202020204" pitchFamily="34" charset="0"/>
                <a:cs typeface="Arial" panose="020B0604020202020204" pitchFamily="34" charset="0"/>
              </a:rPr>
              <a:t>Revista </a:t>
            </a:r>
            <a:r>
              <a:rPr lang="es-EC" sz="1100" dirty="0" err="1" smtClean="0">
                <a:latin typeface="Arial" panose="020B0604020202020204" pitchFamily="34" charset="0"/>
                <a:cs typeface="Arial" panose="020B0604020202020204" pitchFamily="34" charset="0"/>
              </a:rPr>
              <a:t>Ferrepat</a:t>
            </a:r>
            <a:r>
              <a:rPr lang="es-EC" sz="1100" dirty="0" smtClean="0">
                <a:latin typeface="Arial" panose="020B0604020202020204" pitchFamily="34" charset="0"/>
                <a:cs typeface="Arial" panose="020B0604020202020204" pitchFamily="34" charset="0"/>
              </a:rPr>
              <a:t>, 2017</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9" name="Picture 2" descr="Resultado de imagen para reparacion de una turbina de una hidroelectrica"/>
          <p:cNvPicPr>
            <a:picLocks noChangeAspect="1" noChangeArrowheads="1"/>
          </p:cNvPicPr>
          <p:nvPr/>
        </p:nvPicPr>
        <p:blipFill rotWithShape="1">
          <a:blip r:embed="rId4">
            <a:extLst>
              <a:ext uri="{28A0092B-C50C-407E-A947-70E740481C1C}">
                <a14:useLocalDpi xmlns:a14="http://schemas.microsoft.com/office/drawing/2010/main" val="0"/>
              </a:ext>
            </a:extLst>
          </a:blip>
          <a:srcRect l="4310"/>
          <a:stretch/>
        </p:blipFill>
        <p:spPr bwMode="auto">
          <a:xfrm>
            <a:off x="8261183" y="2825797"/>
            <a:ext cx="3200793" cy="2234822"/>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a:spLocks/>
          </p:cNvSpPr>
          <p:nvPr/>
        </p:nvSpPr>
        <p:spPr>
          <a:xfrm>
            <a:off x="145046" y="262560"/>
            <a:ext cx="4817755" cy="5448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Soldadura de Reparación</a:t>
            </a:r>
            <a:endParaRPr lang="es-EC" dirty="0">
              <a:solidFill>
                <a:schemeClr val="tx1"/>
              </a:solidFill>
              <a:effectLst>
                <a:outerShdw blurRad="38100" dist="38100" dir="2700000" algn="tl">
                  <a:srgbClr val="000000">
                    <a:alpha val="43137"/>
                  </a:srgbClr>
                </a:outerShdw>
              </a:effectLst>
            </a:endParaRPr>
          </a:p>
        </p:txBody>
      </p:sp>
      <p:sp>
        <p:nvSpPr>
          <p:cNvPr id="12" name="CuadroTexto 5"/>
          <p:cNvSpPr txBox="1"/>
          <p:nvPr/>
        </p:nvSpPr>
        <p:spPr>
          <a:xfrm>
            <a:off x="463421" y="977122"/>
            <a:ext cx="10662836" cy="707886"/>
          </a:xfrm>
          <a:prstGeom prst="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C" sz="2000" dirty="0" smtClean="0"/>
              <a:t>Es un</a:t>
            </a:r>
            <a:r>
              <a:rPr lang="es-EC" sz="2000" dirty="0"/>
              <a:t> </a:t>
            </a:r>
            <a:r>
              <a:rPr lang="es-EC" sz="2000" dirty="0" smtClean="0"/>
              <a:t>método utilizado </a:t>
            </a:r>
            <a:r>
              <a:rPr lang="es-EC" sz="2000" dirty="0"/>
              <a:t>en la recuperación de elementos </a:t>
            </a:r>
            <a:r>
              <a:rPr lang="es-EC" sz="2000" dirty="0" smtClean="0"/>
              <a:t>mecánicos </a:t>
            </a:r>
            <a:r>
              <a:rPr lang="es-EC" sz="2000" dirty="0"/>
              <a:t>homogéneos como </a:t>
            </a:r>
            <a:r>
              <a:rPr lang="es-EC" sz="2000" dirty="0" smtClean="0"/>
              <a:t>soldados y la reparación </a:t>
            </a:r>
            <a:r>
              <a:rPr lang="es-EC" sz="2000" dirty="0"/>
              <a:t>de piezas </a:t>
            </a:r>
            <a:r>
              <a:rPr lang="es-EC" sz="2000" dirty="0" smtClean="0"/>
              <a:t>agrietadas.</a:t>
            </a:r>
            <a:endParaRPr lang="es-MX" sz="2000" dirty="0"/>
          </a:p>
        </p:txBody>
      </p:sp>
      <p:sp>
        <p:nvSpPr>
          <p:cNvPr id="13" name="CuadroTexto 5"/>
          <p:cNvSpPr txBox="1"/>
          <p:nvPr/>
        </p:nvSpPr>
        <p:spPr>
          <a:xfrm>
            <a:off x="113577" y="2549690"/>
            <a:ext cx="3614227" cy="369332"/>
          </a:xfrm>
          <a:prstGeom prst="rect">
            <a:avLst/>
          </a:prstGeom>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latin typeface="Calibri" panose="020F0502020204030204" pitchFamily="34" charset="0"/>
                <a:ea typeface="Calibri" panose="020F0502020204030204" pitchFamily="34" charset="0"/>
                <a:cs typeface="Times New Roman" panose="02020603050405020304" pitchFamily="18" charset="0"/>
              </a:rPr>
              <a:t>END para determinar una reparación </a:t>
            </a:r>
            <a:endParaRPr lang="es-EC" dirty="0"/>
          </a:p>
        </p:txBody>
      </p:sp>
      <p:sp>
        <p:nvSpPr>
          <p:cNvPr id="14" name="CuadroTexto 5"/>
          <p:cNvSpPr txBox="1"/>
          <p:nvPr/>
        </p:nvSpPr>
        <p:spPr>
          <a:xfrm>
            <a:off x="4378356" y="2791756"/>
            <a:ext cx="3232275" cy="369332"/>
          </a:xfrm>
          <a:prstGeom prst="rect">
            <a:avLst/>
          </a:prstGeom>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latin typeface="Calibri" panose="020F0502020204030204" pitchFamily="34" charset="0"/>
                <a:ea typeface="Calibri" panose="020F0502020204030204" pitchFamily="34" charset="0"/>
                <a:cs typeface="Times New Roman" panose="02020603050405020304" pitchFamily="18" charset="0"/>
              </a:rPr>
              <a:t>Procesos de soldadura utilizados</a:t>
            </a:r>
            <a:endParaRPr lang="es-EC" dirty="0"/>
          </a:p>
        </p:txBody>
      </p:sp>
      <p:sp>
        <p:nvSpPr>
          <p:cNvPr id="15" name="Rectangle 3"/>
          <p:cNvSpPr>
            <a:spLocks noChangeArrowheads="1"/>
          </p:cNvSpPr>
          <p:nvPr/>
        </p:nvSpPr>
        <p:spPr bwMode="auto">
          <a:xfrm>
            <a:off x="8967044" y="5092229"/>
            <a:ext cx="22653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smtClean="0">
                <a:latin typeface="Arial" panose="020B0604020202020204" pitchFamily="34" charset="0"/>
                <a:cs typeface="Arial" panose="020B0604020202020204" pitchFamily="34" charset="0"/>
              </a:rPr>
              <a:t>Revista </a:t>
            </a:r>
            <a:r>
              <a:rPr lang="es-EC" sz="1100" dirty="0" err="1" smtClean="0">
                <a:latin typeface="Arial" panose="020B0604020202020204" pitchFamily="34" charset="0"/>
                <a:cs typeface="Arial" panose="020B0604020202020204" pitchFamily="34" charset="0"/>
              </a:rPr>
              <a:t>Ferrepat</a:t>
            </a:r>
            <a:r>
              <a:rPr lang="es-EC" sz="1100" dirty="0" smtClean="0">
                <a:latin typeface="Arial" panose="020B0604020202020204" pitchFamily="34" charset="0"/>
                <a:cs typeface="Arial" panose="020B0604020202020204" pitchFamily="34" charset="0"/>
              </a:rPr>
              <a:t>, 2017</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6" name="Conector recto de flecha 15"/>
          <p:cNvCxnSpPr/>
          <p:nvPr/>
        </p:nvCxnSpPr>
        <p:spPr>
          <a:xfrm flipH="1">
            <a:off x="1734659" y="2014077"/>
            <a:ext cx="1733" cy="54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H="1">
            <a:off x="1734659" y="2024441"/>
            <a:ext cx="296049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5994493" y="1697521"/>
            <a:ext cx="0" cy="3165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1734659" y="2927839"/>
            <a:ext cx="1734" cy="3356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5994494" y="2045981"/>
            <a:ext cx="1" cy="7122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a:off x="4695152" y="2024441"/>
            <a:ext cx="5065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9760688" y="2024441"/>
            <a:ext cx="1277" cy="769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14" idx="2"/>
            <a:endCxn id="3074" idx="0"/>
          </p:cNvCxnSpPr>
          <p:nvPr/>
        </p:nvCxnSpPr>
        <p:spPr>
          <a:xfrm>
            <a:off x="5994494" y="3161088"/>
            <a:ext cx="1" cy="4028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755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0" y="63993"/>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Zona afectada por el Calor ( ZAC)</a:t>
            </a:r>
            <a:endParaRPr lang="es-EC" dirty="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7</a:t>
            </a:fld>
            <a:endParaRPr lang="es-EC"/>
          </a:p>
        </p:txBody>
      </p:sp>
      <p:sp>
        <p:nvSpPr>
          <p:cNvPr id="10" name="CuadroTexto 5"/>
          <p:cNvSpPr txBox="1"/>
          <p:nvPr/>
        </p:nvSpPr>
        <p:spPr>
          <a:xfrm>
            <a:off x="7137344" y="2034759"/>
            <a:ext cx="3139420" cy="400110"/>
          </a:xfrm>
          <a:prstGeom prst="rect">
            <a:avLst/>
          </a:prstGeom>
          <a:noFill/>
          <a:ln w="57150">
            <a:solidFill>
              <a:srgbClr val="FF0000"/>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2000" b="1" dirty="0" smtClean="0"/>
              <a:t>Características de la ZAC</a:t>
            </a:r>
            <a:endParaRPr lang="es-MX" sz="2000" b="1" dirty="0"/>
          </a:p>
        </p:txBody>
      </p:sp>
      <p:cxnSp>
        <p:nvCxnSpPr>
          <p:cNvPr id="14" name="Conector recto de flecha 13"/>
          <p:cNvCxnSpPr/>
          <p:nvPr/>
        </p:nvCxnSpPr>
        <p:spPr>
          <a:xfrm flipH="1">
            <a:off x="2785536" y="2710146"/>
            <a:ext cx="1733" cy="54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3"/>
          <a:stretch>
            <a:fillRect/>
          </a:stretch>
        </p:blipFill>
        <p:spPr>
          <a:xfrm>
            <a:off x="437835" y="3783914"/>
            <a:ext cx="4957035" cy="2731302"/>
          </a:xfrm>
          <a:prstGeom prst="rect">
            <a:avLst/>
          </a:prstGeom>
        </p:spPr>
      </p:pic>
      <p:pic>
        <p:nvPicPr>
          <p:cNvPr id="2052"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035" y="1091320"/>
            <a:ext cx="3400471" cy="2550353"/>
          </a:xfrm>
          <a:prstGeom prst="rect">
            <a:avLst/>
          </a:prstGeom>
          <a:noFill/>
          <a:extLst>
            <a:ext uri="{909E8E84-426E-40DD-AFC4-6F175D3DCCD1}">
              <a14:hiddenFill xmlns:a14="http://schemas.microsoft.com/office/drawing/2010/main">
                <a:solidFill>
                  <a:srgbClr val="FFFFFF"/>
                </a:solidFill>
              </a14:hiddenFill>
            </a:ext>
          </a:extLst>
        </p:spPr>
      </p:pic>
      <p:sp>
        <p:nvSpPr>
          <p:cNvPr id="21" name="Marcador de contenido 2"/>
          <p:cNvSpPr>
            <a:spLocks noGrp="1"/>
          </p:cNvSpPr>
          <p:nvPr>
            <p:ph idx="1"/>
          </p:nvPr>
        </p:nvSpPr>
        <p:spPr>
          <a:xfrm>
            <a:off x="5790139" y="2034759"/>
            <a:ext cx="5660333" cy="3765539"/>
          </a:xfrm>
        </p:spPr>
        <p:txBody>
          <a:bodyPr>
            <a:noAutofit/>
          </a:bodyPr>
          <a:lstStyle/>
          <a:p>
            <a:pPr algn="just"/>
            <a:r>
              <a:rPr lang="es-EC" dirty="0" smtClean="0">
                <a:solidFill>
                  <a:schemeClr val="tx1"/>
                </a:solidFill>
                <a:latin typeface="Cambria" panose="02040503050406030204" pitchFamily="18" charset="0"/>
              </a:rPr>
              <a:t>Esta </a:t>
            </a:r>
            <a:r>
              <a:rPr lang="es-EC" dirty="0">
                <a:solidFill>
                  <a:schemeClr val="tx1"/>
                </a:solidFill>
                <a:latin typeface="Cambria" panose="02040503050406030204" pitchFamily="18" charset="0"/>
              </a:rPr>
              <a:t>es la parte sin fundir del material original que ha sido sometida a ciclos térmicos durante la operación de </a:t>
            </a:r>
            <a:r>
              <a:rPr lang="es-EC" dirty="0" smtClean="0">
                <a:solidFill>
                  <a:schemeClr val="tx1"/>
                </a:solidFill>
                <a:latin typeface="Cambria" panose="02040503050406030204" pitchFamily="18" charset="0"/>
              </a:rPr>
              <a:t>soldadura.</a:t>
            </a:r>
            <a:endParaRPr lang="es-EC" dirty="0">
              <a:solidFill>
                <a:schemeClr val="tx1"/>
              </a:solidFill>
              <a:latin typeface="Cambria" panose="02040503050406030204" pitchFamily="18" charset="0"/>
            </a:endParaRPr>
          </a:p>
          <a:p>
            <a:pPr algn="just"/>
            <a:r>
              <a:rPr lang="es-EC" dirty="0">
                <a:solidFill>
                  <a:schemeClr val="tx1"/>
                </a:solidFill>
                <a:latin typeface="Cambria" panose="02040503050406030204" pitchFamily="18" charset="0"/>
              </a:rPr>
              <a:t>La extensión de esta zona depende de la tasa de entrada de calor. En soldaduras manuales en acero al carbono, tiene un ancho de 3-4 </a:t>
            </a:r>
            <a:r>
              <a:rPr lang="es-EC" dirty="0" err="1">
                <a:solidFill>
                  <a:schemeClr val="tx1"/>
                </a:solidFill>
                <a:latin typeface="Cambria" panose="02040503050406030204" pitchFamily="18" charset="0"/>
              </a:rPr>
              <a:t>mm.</a:t>
            </a:r>
            <a:endParaRPr lang="es-EC" dirty="0">
              <a:solidFill>
                <a:schemeClr val="tx1"/>
              </a:solidFill>
              <a:latin typeface="Cambria" panose="02040503050406030204" pitchFamily="18" charset="0"/>
            </a:endParaRPr>
          </a:p>
          <a:p>
            <a:pPr algn="just"/>
            <a:r>
              <a:rPr lang="es-EC" dirty="0">
                <a:solidFill>
                  <a:schemeClr val="tx1"/>
                </a:solidFill>
                <a:latin typeface="Cambria" panose="02040503050406030204" pitchFamily="18" charset="0"/>
              </a:rPr>
              <a:t>El material que se encuentra dentro de la </a:t>
            </a:r>
            <a:r>
              <a:rPr lang="es-EC" dirty="0" smtClean="0">
                <a:solidFill>
                  <a:schemeClr val="tx1"/>
                </a:solidFill>
                <a:latin typeface="Cambria" panose="02040503050406030204" pitchFamily="18" charset="0"/>
              </a:rPr>
              <a:t>ZAC </a:t>
            </a:r>
            <a:r>
              <a:rPr lang="es-EC" dirty="0">
                <a:solidFill>
                  <a:schemeClr val="tx1"/>
                </a:solidFill>
                <a:latin typeface="Cambria" panose="02040503050406030204" pitchFamily="18" charset="0"/>
              </a:rPr>
              <a:t>sufre un cambio que puede o no resultar beneficioso para la unión soldada. </a:t>
            </a:r>
          </a:p>
        </p:txBody>
      </p:sp>
      <p:sp>
        <p:nvSpPr>
          <p:cNvPr id="23" name="Rectangle 3"/>
          <p:cNvSpPr>
            <a:spLocks noChangeArrowheads="1"/>
          </p:cNvSpPr>
          <p:nvPr/>
        </p:nvSpPr>
        <p:spPr bwMode="auto">
          <a:xfrm>
            <a:off x="1652854" y="6515216"/>
            <a:ext cx="20617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smtClean="0">
                <a:latin typeface="Arial" panose="020B0604020202020204" pitchFamily="34" charset="0"/>
                <a:cs typeface="Arial" panose="020B0604020202020204" pitchFamily="34" charset="0"/>
              </a:rPr>
              <a:t>Jorge Perozo, 2017</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088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8</a:t>
            </a:fld>
            <a:endParaRPr lang="es-EC"/>
          </a:p>
        </p:txBody>
      </p:sp>
      <p:sp>
        <p:nvSpPr>
          <p:cNvPr id="6" name="CuadroTexto 5"/>
          <p:cNvSpPr txBox="1"/>
          <p:nvPr/>
        </p:nvSpPr>
        <p:spPr>
          <a:xfrm>
            <a:off x="8052764" y="1072332"/>
            <a:ext cx="2537984" cy="369332"/>
          </a:xfrm>
          <a:prstGeom prst="rect">
            <a:avLst/>
          </a:prstGeom>
          <a:solidFill>
            <a:schemeClr val="tx2">
              <a:lumMod val="40000"/>
              <a:lumOff val="60000"/>
            </a:schemeClr>
          </a:solidFill>
          <a:ln w="57150">
            <a:solidFill>
              <a:schemeClr val="accent1">
                <a:lumMod val="75000"/>
              </a:schemeClr>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b="1" dirty="0"/>
              <a:t>ASME </a:t>
            </a:r>
            <a:r>
              <a:rPr lang="es-EC" b="1" dirty="0" smtClean="0"/>
              <a:t>BPVC Sección IX</a:t>
            </a:r>
            <a:endParaRPr lang="es-MX" b="1" dirty="0"/>
          </a:p>
        </p:txBody>
      </p:sp>
      <p:sp>
        <p:nvSpPr>
          <p:cNvPr id="7" name="Título 1"/>
          <p:cNvSpPr txBox="1">
            <a:spLocks/>
          </p:cNvSpPr>
          <p:nvPr/>
        </p:nvSpPr>
        <p:spPr>
          <a:xfrm>
            <a:off x="96479" y="113754"/>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Procedimiento</a:t>
            </a:r>
          </a:p>
        </p:txBody>
      </p:sp>
      <p:sp>
        <p:nvSpPr>
          <p:cNvPr id="10" name="CuadroTexto 5"/>
          <p:cNvSpPr txBox="1"/>
          <p:nvPr/>
        </p:nvSpPr>
        <p:spPr>
          <a:xfrm>
            <a:off x="2316153" y="957314"/>
            <a:ext cx="3034842" cy="646331"/>
          </a:xfrm>
          <a:prstGeom prst="rect">
            <a:avLst/>
          </a:prstGeom>
          <a:solidFill>
            <a:srgbClr val="FFC000"/>
          </a:solidFill>
          <a:ln w="57150">
            <a:solidFill>
              <a:schemeClr val="accent1">
                <a:lumMod val="75000"/>
              </a:schemeClr>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b="1" dirty="0" smtClean="0"/>
              <a:t>Procedimientos de Soldadura (WPS)</a:t>
            </a:r>
            <a:endParaRPr lang="es-MX" b="1" dirty="0"/>
          </a:p>
        </p:txBody>
      </p:sp>
      <p:cxnSp>
        <p:nvCxnSpPr>
          <p:cNvPr id="12" name="Conector recto de flecha 11"/>
          <p:cNvCxnSpPr/>
          <p:nvPr/>
        </p:nvCxnSpPr>
        <p:spPr>
          <a:xfrm flipV="1">
            <a:off x="5806430" y="1495816"/>
            <a:ext cx="1524705" cy="14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7231745" y="1489312"/>
            <a:ext cx="4180022" cy="338554"/>
          </a:xfrm>
          <a:prstGeom prst="rect">
            <a:avLst/>
          </a:prstGeom>
        </p:spPr>
        <p:txBody>
          <a:bodyPr wrap="square">
            <a:spAutoFit/>
          </a:bodyPr>
          <a:lstStyle/>
          <a:p>
            <a:pPr algn="ctr"/>
            <a:r>
              <a:rPr lang="es-ES" sz="1600" dirty="0" smtClean="0">
                <a:latin typeface="Times New Roman" panose="02020603050405020304" pitchFamily="18" charset="0"/>
                <a:ea typeface="Times New Roman" panose="02020603050405020304" pitchFamily="18" charset="0"/>
              </a:rPr>
              <a:t>Código para Calderas </a:t>
            </a:r>
            <a:r>
              <a:rPr lang="es-ES" sz="1600" dirty="0">
                <a:latin typeface="Times New Roman" panose="02020603050405020304" pitchFamily="18" charset="0"/>
                <a:ea typeface="Times New Roman" panose="02020603050405020304" pitchFamily="18" charset="0"/>
              </a:rPr>
              <a:t>y Recipientes a </a:t>
            </a:r>
            <a:r>
              <a:rPr lang="es-ES" sz="1600" dirty="0" smtClean="0">
                <a:latin typeface="Times New Roman" panose="02020603050405020304" pitchFamily="18" charset="0"/>
                <a:ea typeface="Times New Roman" panose="02020603050405020304" pitchFamily="18" charset="0"/>
              </a:rPr>
              <a:t>Presión</a:t>
            </a:r>
            <a:endParaRPr lang="es-EC" sz="1600" dirty="0"/>
          </a:p>
        </p:txBody>
      </p:sp>
      <mc:AlternateContent xmlns:mc="http://schemas.openxmlformats.org/markup-compatibility/2006" xmlns:a14="http://schemas.microsoft.com/office/drawing/2010/main">
        <mc:Choice Requires="a14">
          <p:graphicFrame>
            <p:nvGraphicFramePr>
              <p:cNvPr id="15" name="Diagrama 14"/>
              <p:cNvGraphicFramePr/>
              <p:nvPr>
                <p:extLst>
                  <p:ext uri="{D42A27DB-BD31-4B8C-83A1-F6EECF244321}">
                    <p14:modId xmlns:p14="http://schemas.microsoft.com/office/powerpoint/2010/main" val="1221494567"/>
                  </p:ext>
                </p:extLst>
              </p:nvPr>
            </p:nvGraphicFramePr>
            <p:xfrm>
              <a:off x="35029" y="2116422"/>
              <a:ext cx="5199349" cy="4793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5" name="Diagrama 14"/>
              <p:cNvGraphicFramePr/>
              <p:nvPr>
                <p:extLst>
                  <p:ext uri="{D42A27DB-BD31-4B8C-83A1-F6EECF244321}">
                    <p14:modId xmlns:p14="http://schemas.microsoft.com/office/powerpoint/2010/main" val="1221494567"/>
                  </p:ext>
                </p:extLst>
              </p:nvPr>
            </p:nvGraphicFramePr>
            <p:xfrm>
              <a:off x="35029" y="2116422"/>
              <a:ext cx="5199349" cy="47935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aphicFrame>
        <p:nvGraphicFramePr>
          <p:cNvPr id="16" name="Diagrama 15"/>
          <p:cNvGraphicFramePr/>
          <p:nvPr>
            <p:extLst>
              <p:ext uri="{D42A27DB-BD31-4B8C-83A1-F6EECF244321}">
                <p14:modId xmlns:p14="http://schemas.microsoft.com/office/powerpoint/2010/main" val="1635063546"/>
              </p:ext>
            </p:extLst>
          </p:nvPr>
        </p:nvGraphicFramePr>
        <p:xfrm>
          <a:off x="5806430" y="4836305"/>
          <a:ext cx="1115420" cy="6419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17" name="Conector recto de flecha 16"/>
          <p:cNvCxnSpPr/>
          <p:nvPr/>
        </p:nvCxnSpPr>
        <p:spPr>
          <a:xfrm>
            <a:off x="5234378" y="5169102"/>
            <a:ext cx="572052" cy="13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Resultado de imagen para smaw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129" y="3220022"/>
            <a:ext cx="791684" cy="790191"/>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aisi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436" y="2316599"/>
            <a:ext cx="777908" cy="777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temperatura logo"/>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9234"/>
          <a:stretch/>
        </p:blipFill>
        <p:spPr bwMode="auto">
          <a:xfrm>
            <a:off x="565490" y="5100884"/>
            <a:ext cx="692963" cy="668285"/>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para smaw logo"/>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11595"/>
          <a:stretch/>
        </p:blipFill>
        <p:spPr bwMode="auto">
          <a:xfrm>
            <a:off x="666276" y="4117500"/>
            <a:ext cx="800918" cy="766432"/>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10" descr="Resultado de imagen para temperatura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31274" y="4975509"/>
            <a:ext cx="341895" cy="341895"/>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30" name="Diagrama 29"/>
          <p:cNvGraphicFramePr/>
          <p:nvPr>
            <p:extLst>
              <p:ext uri="{D42A27DB-BD31-4B8C-83A1-F6EECF244321}">
                <p14:modId xmlns:p14="http://schemas.microsoft.com/office/powerpoint/2010/main" val="3528336554"/>
              </p:ext>
            </p:extLst>
          </p:nvPr>
        </p:nvGraphicFramePr>
        <p:xfrm>
          <a:off x="5812986" y="5767587"/>
          <a:ext cx="1115420" cy="6419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31" name="Picture 10" descr="Resultado de imagen para temperatura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31274" y="5917613"/>
            <a:ext cx="341895" cy="341895"/>
          </a:xfrm>
          <a:prstGeom prst="ellipse">
            <a:avLst/>
          </a:prstGeom>
          <a:noFill/>
          <a:extLst>
            <a:ext uri="{909E8E84-426E-40DD-AFC4-6F175D3DCCD1}">
              <a14:hiddenFill xmlns:a14="http://schemas.microsoft.com/office/drawing/2010/main">
                <a:solidFill>
                  <a:srgbClr val="FFFFFF"/>
                </a:solidFill>
              </a14:hiddenFill>
            </a:ext>
          </a:extLst>
        </p:spPr>
      </p:pic>
      <p:cxnSp>
        <p:nvCxnSpPr>
          <p:cNvPr id="32" name="Conector recto de flecha 31"/>
          <p:cNvCxnSpPr/>
          <p:nvPr/>
        </p:nvCxnSpPr>
        <p:spPr>
          <a:xfrm>
            <a:off x="5234378" y="6088561"/>
            <a:ext cx="572052" cy="13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p:cNvPicPr/>
          <p:nvPr/>
        </p:nvPicPr>
        <p:blipFill>
          <a:blip r:embed="rId27">
            <a:extLst>
              <a:ext uri="{28A0092B-C50C-407E-A947-70E740481C1C}">
                <a14:useLocalDpi xmlns:a14="http://schemas.microsoft.com/office/drawing/2010/main" val="0"/>
              </a:ext>
            </a:extLst>
          </a:blip>
          <a:srcRect/>
          <a:stretch>
            <a:fillRect/>
          </a:stretch>
        </p:blipFill>
        <p:spPr bwMode="auto">
          <a:xfrm>
            <a:off x="7107511" y="1811176"/>
            <a:ext cx="4428490" cy="3838575"/>
          </a:xfrm>
          <a:prstGeom prst="rect">
            <a:avLst/>
          </a:prstGeom>
          <a:noFill/>
          <a:ln>
            <a:noFill/>
          </a:ln>
        </p:spPr>
      </p:pic>
      <p:sp>
        <p:nvSpPr>
          <p:cNvPr id="35" name="CuadroTexto 5"/>
          <p:cNvSpPr txBox="1"/>
          <p:nvPr/>
        </p:nvSpPr>
        <p:spPr>
          <a:xfrm>
            <a:off x="2053512" y="1615080"/>
            <a:ext cx="3515121" cy="646331"/>
          </a:xfrm>
          <a:prstGeom prst="rect">
            <a:avLst/>
          </a:prstGeom>
          <a:solidFill>
            <a:srgbClr val="FFC000"/>
          </a:solidFill>
          <a:ln w="57150">
            <a:solidFill>
              <a:schemeClr val="accent1">
                <a:lumMod val="75000"/>
              </a:schemeClr>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b="1" dirty="0" smtClean="0"/>
              <a:t>Calificación de soldadura -Especímenes de Prueba</a:t>
            </a:r>
            <a:endParaRPr lang="es-MX" b="1" dirty="0"/>
          </a:p>
        </p:txBody>
      </p:sp>
      <p:sp>
        <p:nvSpPr>
          <p:cNvPr id="19" name="CuadroTexto 18"/>
          <p:cNvSpPr txBox="1"/>
          <p:nvPr/>
        </p:nvSpPr>
        <p:spPr>
          <a:xfrm>
            <a:off x="8116335" y="5649751"/>
            <a:ext cx="3361350" cy="1200329"/>
          </a:xfrm>
          <a:prstGeom prst="rect">
            <a:avLst/>
          </a:prstGeom>
          <a:noFill/>
        </p:spPr>
        <p:txBody>
          <a:bodyPr wrap="square" rtlCol="0">
            <a:spAutoFit/>
          </a:bodyPr>
          <a:lstStyle/>
          <a:p>
            <a:r>
              <a:rPr lang="es-EC" b="1" dirty="0" smtClean="0"/>
              <a:t>Ranuras de reparación:</a:t>
            </a:r>
          </a:p>
          <a:p>
            <a:pPr marL="285750" indent="-285750">
              <a:buFont typeface="Arial" panose="020B0604020202020204" pitchFamily="34" charset="0"/>
              <a:buChar char="•"/>
            </a:pPr>
            <a:r>
              <a:rPr lang="es-EC" dirty="0" smtClean="0"/>
              <a:t>1R: 24 mm de profundidad</a:t>
            </a:r>
          </a:p>
          <a:p>
            <a:pPr marL="285750" indent="-285750">
              <a:buFont typeface="Arial" panose="020B0604020202020204" pitchFamily="34" charset="0"/>
              <a:buChar char="•"/>
            </a:pPr>
            <a:r>
              <a:rPr lang="es-EC" dirty="0" smtClean="0"/>
              <a:t>2R: 18 mm de profundidad</a:t>
            </a:r>
          </a:p>
          <a:p>
            <a:pPr marL="285750" indent="-285750">
              <a:buFont typeface="Arial" panose="020B0604020202020204" pitchFamily="34" charset="0"/>
              <a:buChar char="•"/>
            </a:pPr>
            <a:r>
              <a:rPr lang="es-EC" dirty="0" smtClean="0"/>
              <a:t>3R: 14 mm de profundidad</a:t>
            </a:r>
            <a:endParaRPr lang="es-EC" dirty="0"/>
          </a:p>
        </p:txBody>
      </p:sp>
    </p:spTree>
    <p:extLst>
      <p:ext uri="{BB962C8B-B14F-4D97-AF65-F5344CB8AC3E}">
        <p14:creationId xmlns:p14="http://schemas.microsoft.com/office/powerpoint/2010/main" val="2849411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9</a:t>
            </a:fld>
            <a:endParaRPr lang="es-EC"/>
          </a:p>
        </p:txBody>
      </p:sp>
      <p:sp>
        <p:nvSpPr>
          <p:cNvPr id="7" name="Título 1"/>
          <p:cNvSpPr txBox="1">
            <a:spLocks/>
          </p:cNvSpPr>
          <p:nvPr/>
        </p:nvSpPr>
        <p:spPr>
          <a:xfrm>
            <a:off x="96479" y="113754"/>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WPS guía utilizados</a:t>
            </a:r>
            <a:endParaRPr lang="es-EC" dirty="0">
              <a:solidFill>
                <a:schemeClr val="tx1"/>
              </a:solidFill>
              <a:effectLst>
                <a:outerShdw blurRad="38100" dist="38100" dir="2700000" algn="tl">
                  <a:srgbClr val="000000">
                    <a:alpha val="43137"/>
                  </a:srgbClr>
                </a:outerShdw>
              </a:effectLst>
            </a:endParaRPr>
          </a:p>
        </p:txBody>
      </p:sp>
      <p:pic>
        <p:nvPicPr>
          <p:cNvPr id="2" name="Imagen 1"/>
          <p:cNvPicPr>
            <a:picLocks noChangeAspect="1"/>
          </p:cNvPicPr>
          <p:nvPr/>
        </p:nvPicPr>
        <p:blipFill rotWithShape="1">
          <a:blip r:embed="rId3"/>
          <a:srcRect l="1398" r="1541" b="11700"/>
          <a:stretch/>
        </p:blipFill>
        <p:spPr>
          <a:xfrm rot="5400000">
            <a:off x="-843881" y="2300111"/>
            <a:ext cx="5444173" cy="3382113"/>
          </a:xfrm>
          <a:prstGeom prst="rect">
            <a:avLst/>
          </a:prstGeom>
        </p:spPr>
      </p:pic>
      <p:pic>
        <p:nvPicPr>
          <p:cNvPr id="3" name="Imagen 2"/>
          <p:cNvPicPr>
            <a:picLocks noChangeAspect="1"/>
          </p:cNvPicPr>
          <p:nvPr/>
        </p:nvPicPr>
        <p:blipFill rotWithShape="1">
          <a:blip r:embed="rId4"/>
          <a:srcRect l="1811" r="1606" b="10393"/>
          <a:stretch/>
        </p:blipFill>
        <p:spPr>
          <a:xfrm rot="5400000">
            <a:off x="6955890" y="2244178"/>
            <a:ext cx="5454088" cy="3549206"/>
          </a:xfrm>
          <a:prstGeom prst="rect">
            <a:avLst/>
          </a:prstGeom>
        </p:spPr>
      </p:pic>
      <p:pic>
        <p:nvPicPr>
          <p:cNvPr id="5122" name="Picture 2"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r="162"/>
          <a:stretch/>
        </p:blipFill>
        <p:spPr bwMode="auto">
          <a:xfrm>
            <a:off x="3610612" y="2200372"/>
            <a:ext cx="4306277" cy="290648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p:cNvSpPr>
            <a:spLocks noChangeArrowheads="1"/>
          </p:cNvSpPr>
          <p:nvPr/>
        </p:nvSpPr>
        <p:spPr bwMode="auto">
          <a:xfrm>
            <a:off x="4909968" y="5106856"/>
            <a:ext cx="18934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kumimoji="0" lang="es-EC"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s-EC" sz="1100" b="0" i="0" u="none" strike="noStrike" cap="none" normalizeH="0" baseline="0" dirty="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s-EC" sz="1100" dirty="0" err="1" bmk="_Toc533614316">
                <a:latin typeface="Arial" panose="020B0604020202020204" pitchFamily="34" charset="0"/>
                <a:cs typeface="Arial" panose="020B0604020202020204" pitchFamily="34" charset="0"/>
              </a:rPr>
              <a:t>R</a:t>
            </a:r>
            <a:r>
              <a:rPr lang="es-EC" sz="1100" dirty="0" err="1" smtClean="0">
                <a:latin typeface="Arial" panose="020B0604020202020204" pitchFamily="34" charset="0"/>
                <a:cs typeface="Arial" panose="020B0604020202020204" pitchFamily="34" charset="0"/>
              </a:rPr>
              <a:t>adioCRE</a:t>
            </a:r>
            <a:r>
              <a:rPr lang="es-EC" sz="1100" dirty="0" smtClean="0">
                <a:latin typeface="Arial" panose="020B0604020202020204" pitchFamily="34" charset="0"/>
                <a:cs typeface="Arial" panose="020B0604020202020204" pitchFamily="34" charset="0"/>
              </a:rPr>
              <a:t>, 2016</a:t>
            </a:r>
            <a:r>
              <a:rPr kumimoji="0" lang="es-MX" sz="11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es-MX"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5" name="Marcador de contenido 2"/>
          <p:cNvSpPr>
            <a:spLocks noGrp="1"/>
          </p:cNvSpPr>
          <p:nvPr>
            <p:ph idx="1"/>
          </p:nvPr>
        </p:nvSpPr>
        <p:spPr>
          <a:xfrm>
            <a:off x="187150" y="936714"/>
            <a:ext cx="3382113" cy="479413"/>
          </a:xfrm>
        </p:spPr>
        <p:txBody>
          <a:bodyPr>
            <a:normAutofit/>
          </a:bodyPr>
          <a:lstStyle/>
          <a:p>
            <a:pPr marL="0" lvl="0" indent="0">
              <a:buNone/>
            </a:pPr>
            <a:r>
              <a:rPr lang="es-ES" b="1" dirty="0" smtClean="0">
                <a:latin typeface="Cambria" panose="02040503050406030204" pitchFamily="18" charset="0"/>
              </a:rPr>
              <a:t>WPS de Producción</a:t>
            </a:r>
            <a:endParaRPr lang="es-ES" b="1" dirty="0">
              <a:latin typeface="Cambria" panose="02040503050406030204" pitchFamily="18" charset="0"/>
            </a:endParaRPr>
          </a:p>
        </p:txBody>
      </p:sp>
      <p:sp>
        <p:nvSpPr>
          <p:cNvPr id="26" name="Marcador de contenido 2"/>
          <p:cNvSpPr txBox="1">
            <a:spLocks/>
          </p:cNvSpPr>
          <p:nvPr/>
        </p:nvSpPr>
        <p:spPr>
          <a:xfrm>
            <a:off x="7916889" y="936713"/>
            <a:ext cx="3382113" cy="47941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s-ES" b="1" dirty="0" smtClean="0">
                <a:latin typeface="Cambria" panose="02040503050406030204" pitchFamily="18" charset="0"/>
              </a:rPr>
              <a:t>WPS de Reparación</a:t>
            </a:r>
            <a:endParaRPr lang="es-ES" b="1" dirty="0">
              <a:latin typeface="Cambria" panose="02040503050406030204" pitchFamily="18" charset="0"/>
            </a:endParaRPr>
          </a:p>
        </p:txBody>
      </p:sp>
    </p:spTree>
    <p:extLst>
      <p:ext uri="{BB962C8B-B14F-4D97-AF65-F5344CB8AC3E}">
        <p14:creationId xmlns:p14="http://schemas.microsoft.com/office/powerpoint/2010/main" val="2451996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c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arco">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12792</TotalTime>
  <Words>1640</Words>
  <Application>Microsoft Office PowerPoint</Application>
  <PresentationFormat>Panorámica</PresentationFormat>
  <Paragraphs>217</Paragraphs>
  <Slides>26</Slides>
  <Notes>25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Calibri</vt:lpstr>
      <vt:lpstr>Cambria</vt:lpstr>
      <vt:lpstr>Cambria Math</vt:lpstr>
      <vt:lpstr>Corbel</vt:lpstr>
      <vt:lpstr>Times New Roman</vt:lpstr>
      <vt:lpstr>Wingdings</vt:lpstr>
      <vt:lpstr>Wingdings 2</vt:lpstr>
      <vt:lpstr>Marco</vt:lpstr>
      <vt:lpstr>  INFLUENCIA DE LA SOLDADURA SOBRE LA MICROESTRUCTURA Y PROPIEDADES MECÁNICAS DE LA ZONA AFECTADA POR EL CALOR DEBIDO A REPARACIONES SUCESIVAS EN JUNTAS SOLDADAS DE ACERO DE BAJA ALEACIÓN Y ALTA RESISTENCIA</vt:lpstr>
      <vt:lpstr>Índice</vt:lpstr>
      <vt:lpstr>Objetivos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Melo</dc:creator>
  <cp:lastModifiedBy>Marlene</cp:lastModifiedBy>
  <cp:revision>428</cp:revision>
  <dcterms:created xsi:type="dcterms:W3CDTF">2018-02-18T15:33:13Z</dcterms:created>
  <dcterms:modified xsi:type="dcterms:W3CDTF">2019-04-16T14:10:34Z</dcterms:modified>
</cp:coreProperties>
</file>